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5.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6.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7.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8.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9.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0.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51" r:id="rId1"/>
  </p:sldMasterIdLst>
  <p:notesMasterIdLst>
    <p:notesMasterId r:id="rId22"/>
  </p:notesMasterIdLst>
  <p:sldIdLst>
    <p:sldId id="256" r:id="rId2"/>
    <p:sldId id="257" r:id="rId3"/>
    <p:sldId id="260" r:id="rId4"/>
    <p:sldId id="258" r:id="rId5"/>
    <p:sldId id="259" r:id="rId6"/>
    <p:sldId id="261" r:id="rId7"/>
    <p:sldId id="262" r:id="rId8"/>
    <p:sldId id="263" r:id="rId9"/>
    <p:sldId id="271" r:id="rId10"/>
    <p:sldId id="264" r:id="rId11"/>
    <p:sldId id="265" r:id="rId12"/>
    <p:sldId id="266" r:id="rId13"/>
    <p:sldId id="269" r:id="rId14"/>
    <p:sldId id="268" r:id="rId15"/>
    <p:sldId id="270" r:id="rId16"/>
    <p:sldId id="272" r:id="rId17"/>
    <p:sldId id="273" r:id="rId18"/>
    <p:sldId id="274" r:id="rId19"/>
    <p:sldId id="275" r:id="rId20"/>
    <p:sldId id="276" r:id="rId2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3730"/>
    <p:restoredTop sz="94694"/>
  </p:normalViewPr>
  <p:slideViewPr>
    <p:cSldViewPr snapToGrid="0" snapToObjects="1">
      <p:cViewPr varScale="1">
        <p:scale>
          <a:sx n="121" d="100"/>
          <a:sy n="121" d="100"/>
        </p:scale>
        <p:origin x="224" y="1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s>
</file>

<file path=ppt/diagrams/_rels/data1.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12" Type="http://schemas.openxmlformats.org/officeDocument/2006/relationships/image" Target="../media/image13.sv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11" Type="http://schemas.openxmlformats.org/officeDocument/2006/relationships/image" Target="../media/image12.png"/><Relationship Id="rId5" Type="http://schemas.openxmlformats.org/officeDocument/2006/relationships/image" Target="../media/image6.png"/><Relationship Id="rId10" Type="http://schemas.openxmlformats.org/officeDocument/2006/relationships/image" Target="../media/image11.svg"/><Relationship Id="rId4" Type="http://schemas.openxmlformats.org/officeDocument/2006/relationships/image" Target="../media/image5.svg"/><Relationship Id="rId9" Type="http://schemas.openxmlformats.org/officeDocument/2006/relationships/image" Target="../media/image10.png"/></Relationships>
</file>

<file path=ppt/diagrams/_rels/data9.xml.rels><?xml version="1.0" encoding="UTF-8" standalone="yes"?>
<Relationships xmlns="http://schemas.openxmlformats.org/package/2006/relationships"><Relationship Id="rId8" Type="http://schemas.openxmlformats.org/officeDocument/2006/relationships/image" Target="../media/image27.svg"/><Relationship Id="rId3" Type="http://schemas.openxmlformats.org/officeDocument/2006/relationships/image" Target="../media/image22.png"/><Relationship Id="rId7" Type="http://schemas.openxmlformats.org/officeDocument/2006/relationships/image" Target="../media/image26.png"/><Relationship Id="rId2" Type="http://schemas.openxmlformats.org/officeDocument/2006/relationships/image" Target="../media/image21.svg"/><Relationship Id="rId1" Type="http://schemas.openxmlformats.org/officeDocument/2006/relationships/image" Target="../media/image20.png"/><Relationship Id="rId6" Type="http://schemas.openxmlformats.org/officeDocument/2006/relationships/image" Target="../media/image25.svg"/><Relationship Id="rId5" Type="http://schemas.openxmlformats.org/officeDocument/2006/relationships/image" Target="../media/image24.png"/><Relationship Id="rId4" Type="http://schemas.openxmlformats.org/officeDocument/2006/relationships/image" Target="../media/image23.svg"/></Relationships>
</file>

<file path=ppt/diagrams/_rels/drawing1.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12" Type="http://schemas.openxmlformats.org/officeDocument/2006/relationships/image" Target="../media/image13.sv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11" Type="http://schemas.openxmlformats.org/officeDocument/2006/relationships/image" Target="../media/image12.png"/><Relationship Id="rId5" Type="http://schemas.openxmlformats.org/officeDocument/2006/relationships/image" Target="../media/image6.png"/><Relationship Id="rId10" Type="http://schemas.openxmlformats.org/officeDocument/2006/relationships/image" Target="../media/image11.svg"/><Relationship Id="rId4" Type="http://schemas.openxmlformats.org/officeDocument/2006/relationships/image" Target="../media/image5.svg"/><Relationship Id="rId9" Type="http://schemas.openxmlformats.org/officeDocument/2006/relationships/image" Target="../media/image10.png"/></Relationships>
</file>

<file path=ppt/diagrams/_rels/drawing9.xml.rels><?xml version="1.0" encoding="UTF-8" standalone="yes"?>
<Relationships xmlns="http://schemas.openxmlformats.org/package/2006/relationships"><Relationship Id="rId8" Type="http://schemas.openxmlformats.org/officeDocument/2006/relationships/image" Target="../media/image27.svg"/><Relationship Id="rId3" Type="http://schemas.openxmlformats.org/officeDocument/2006/relationships/image" Target="../media/image22.png"/><Relationship Id="rId7" Type="http://schemas.openxmlformats.org/officeDocument/2006/relationships/image" Target="../media/image26.png"/><Relationship Id="rId2" Type="http://schemas.openxmlformats.org/officeDocument/2006/relationships/image" Target="../media/image21.svg"/><Relationship Id="rId1" Type="http://schemas.openxmlformats.org/officeDocument/2006/relationships/image" Target="../media/image20.png"/><Relationship Id="rId6" Type="http://schemas.openxmlformats.org/officeDocument/2006/relationships/image" Target="../media/image25.svg"/><Relationship Id="rId5" Type="http://schemas.openxmlformats.org/officeDocument/2006/relationships/image" Target="../media/image24.png"/><Relationship Id="rId4" Type="http://schemas.openxmlformats.org/officeDocument/2006/relationships/image" Target="../media/image23.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AF70BD0-3DC1-42B5-88CA-8F91ABB36C92}"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916C1607-CB3F-4450-AB6B-C454B4B8D429}">
      <dgm:prSet/>
      <dgm:spPr/>
      <dgm:t>
        <a:bodyPr/>
        <a:lstStyle/>
        <a:p>
          <a:pPr>
            <a:lnSpc>
              <a:spcPct val="100000"/>
            </a:lnSpc>
          </a:pPr>
          <a:r>
            <a:rPr lang="en-US" dirty="0"/>
            <a:t>Introduction</a:t>
          </a:r>
        </a:p>
      </dgm:t>
    </dgm:pt>
    <dgm:pt modelId="{B60F0B7E-1581-4B35-976C-D3AD78C0CBC0}" type="parTrans" cxnId="{07E3775B-6A1D-4843-A50A-E2944140DA37}">
      <dgm:prSet/>
      <dgm:spPr/>
      <dgm:t>
        <a:bodyPr/>
        <a:lstStyle/>
        <a:p>
          <a:endParaRPr lang="en-US"/>
        </a:p>
      </dgm:t>
    </dgm:pt>
    <dgm:pt modelId="{1134A423-6989-4F9D-8CC7-E9CE89FF6978}" type="sibTrans" cxnId="{07E3775B-6A1D-4843-A50A-E2944140DA37}">
      <dgm:prSet/>
      <dgm:spPr/>
      <dgm:t>
        <a:bodyPr/>
        <a:lstStyle/>
        <a:p>
          <a:endParaRPr lang="en-US"/>
        </a:p>
      </dgm:t>
    </dgm:pt>
    <dgm:pt modelId="{0BE9BA4E-4B1F-443A-A499-9A4CE64FFB79}">
      <dgm:prSet/>
      <dgm:spPr/>
      <dgm:t>
        <a:bodyPr/>
        <a:lstStyle/>
        <a:p>
          <a:pPr>
            <a:lnSpc>
              <a:spcPct val="100000"/>
            </a:lnSpc>
          </a:pPr>
          <a:r>
            <a:rPr lang="en-US" dirty="0"/>
            <a:t>Time management</a:t>
          </a:r>
        </a:p>
      </dgm:t>
    </dgm:pt>
    <dgm:pt modelId="{B1143D5B-1748-445D-855F-D596DD6A5FAB}" type="parTrans" cxnId="{DAF78E5E-85D6-405E-A277-5E80E201B753}">
      <dgm:prSet/>
      <dgm:spPr/>
      <dgm:t>
        <a:bodyPr/>
        <a:lstStyle/>
        <a:p>
          <a:endParaRPr lang="en-US"/>
        </a:p>
      </dgm:t>
    </dgm:pt>
    <dgm:pt modelId="{6BA84526-CCE4-4BA9-90CF-B8F9163CB890}" type="sibTrans" cxnId="{DAF78E5E-85D6-405E-A277-5E80E201B753}">
      <dgm:prSet/>
      <dgm:spPr/>
      <dgm:t>
        <a:bodyPr/>
        <a:lstStyle/>
        <a:p>
          <a:endParaRPr lang="en-US"/>
        </a:p>
      </dgm:t>
    </dgm:pt>
    <dgm:pt modelId="{4E6B0E8B-C95B-43B2-8C48-E3A411B5EDDC}">
      <dgm:prSet/>
      <dgm:spPr/>
      <dgm:t>
        <a:bodyPr/>
        <a:lstStyle/>
        <a:p>
          <a:pPr>
            <a:lnSpc>
              <a:spcPct val="100000"/>
            </a:lnSpc>
          </a:pPr>
          <a:r>
            <a:rPr lang="en-US" dirty="0"/>
            <a:t>Reflective practice and writing</a:t>
          </a:r>
        </a:p>
      </dgm:t>
    </dgm:pt>
    <dgm:pt modelId="{CE2B292C-34A6-4DC7-95F7-043B720096B9}" type="parTrans" cxnId="{39B5CDCA-C24D-4EAE-AA25-B030EE6D3F1C}">
      <dgm:prSet/>
      <dgm:spPr/>
      <dgm:t>
        <a:bodyPr/>
        <a:lstStyle/>
        <a:p>
          <a:endParaRPr lang="en-US"/>
        </a:p>
      </dgm:t>
    </dgm:pt>
    <dgm:pt modelId="{12F0D86D-77BD-4F69-AE66-2BC0EBCD725B}" type="sibTrans" cxnId="{39B5CDCA-C24D-4EAE-AA25-B030EE6D3F1C}">
      <dgm:prSet/>
      <dgm:spPr/>
      <dgm:t>
        <a:bodyPr/>
        <a:lstStyle/>
        <a:p>
          <a:endParaRPr lang="en-US"/>
        </a:p>
      </dgm:t>
    </dgm:pt>
    <dgm:pt modelId="{BDC628B8-1458-4201-B8A2-ABD3BE0AEE49}">
      <dgm:prSet/>
      <dgm:spPr/>
      <dgm:t>
        <a:bodyPr/>
        <a:lstStyle/>
        <a:p>
          <a:pPr>
            <a:lnSpc>
              <a:spcPct val="100000"/>
            </a:lnSpc>
          </a:pPr>
          <a:r>
            <a:rPr lang="en-US" dirty="0"/>
            <a:t>Communication</a:t>
          </a:r>
        </a:p>
      </dgm:t>
    </dgm:pt>
    <dgm:pt modelId="{4C85C432-C8BF-4F47-A10F-4894CA25462F}" type="parTrans" cxnId="{54BD167B-03E1-43F6-9CE7-07BB4F72E46A}">
      <dgm:prSet/>
      <dgm:spPr/>
      <dgm:t>
        <a:bodyPr/>
        <a:lstStyle/>
        <a:p>
          <a:endParaRPr lang="en-US"/>
        </a:p>
      </dgm:t>
    </dgm:pt>
    <dgm:pt modelId="{3157AE18-26C9-49EE-94A2-0A45C3836881}" type="sibTrans" cxnId="{54BD167B-03E1-43F6-9CE7-07BB4F72E46A}">
      <dgm:prSet/>
      <dgm:spPr/>
      <dgm:t>
        <a:bodyPr/>
        <a:lstStyle/>
        <a:p>
          <a:endParaRPr lang="en-US"/>
        </a:p>
      </dgm:t>
    </dgm:pt>
    <dgm:pt modelId="{276B5CE6-3386-45AA-9E07-EE25F90120C5}">
      <dgm:prSet/>
      <dgm:spPr/>
      <dgm:t>
        <a:bodyPr/>
        <a:lstStyle/>
        <a:p>
          <a:pPr>
            <a:lnSpc>
              <a:spcPct val="100000"/>
            </a:lnSpc>
          </a:pPr>
          <a:r>
            <a:rPr lang="en-US" dirty="0"/>
            <a:t>Conclusion</a:t>
          </a:r>
        </a:p>
      </dgm:t>
    </dgm:pt>
    <dgm:pt modelId="{0CBBE415-D8E3-4273-A9E2-E5E1F987DBE6}" type="parTrans" cxnId="{B282FC06-D181-4C96-9D79-429C53276162}">
      <dgm:prSet/>
      <dgm:spPr/>
      <dgm:t>
        <a:bodyPr/>
        <a:lstStyle/>
        <a:p>
          <a:endParaRPr lang="en-US"/>
        </a:p>
      </dgm:t>
    </dgm:pt>
    <dgm:pt modelId="{2AE191A3-DD99-4A1E-AA99-E74CECDBFDE2}" type="sibTrans" cxnId="{B282FC06-D181-4C96-9D79-429C53276162}">
      <dgm:prSet/>
      <dgm:spPr/>
      <dgm:t>
        <a:bodyPr/>
        <a:lstStyle/>
        <a:p>
          <a:endParaRPr lang="en-US"/>
        </a:p>
      </dgm:t>
    </dgm:pt>
    <dgm:pt modelId="{105FAE68-7AE4-48CE-8642-98F6A104DD37}">
      <dgm:prSet/>
      <dgm:spPr/>
      <dgm:t>
        <a:bodyPr/>
        <a:lstStyle/>
        <a:p>
          <a:pPr>
            <a:lnSpc>
              <a:spcPct val="100000"/>
            </a:lnSpc>
          </a:pPr>
          <a:r>
            <a:rPr lang="en-US" dirty="0"/>
            <a:t>Reference Page</a:t>
          </a:r>
        </a:p>
      </dgm:t>
    </dgm:pt>
    <dgm:pt modelId="{C3434256-AB59-4703-9E78-6BA68D68CB70}" type="parTrans" cxnId="{D2539CD8-A2A3-481F-9BA0-EB837F7205C9}">
      <dgm:prSet/>
      <dgm:spPr/>
      <dgm:t>
        <a:bodyPr/>
        <a:lstStyle/>
        <a:p>
          <a:endParaRPr lang="en-US"/>
        </a:p>
      </dgm:t>
    </dgm:pt>
    <dgm:pt modelId="{2C199A64-1638-4F24-BC9B-2A148C2C6C77}" type="sibTrans" cxnId="{D2539CD8-A2A3-481F-9BA0-EB837F7205C9}">
      <dgm:prSet/>
      <dgm:spPr/>
      <dgm:t>
        <a:bodyPr/>
        <a:lstStyle/>
        <a:p>
          <a:endParaRPr lang="en-US"/>
        </a:p>
      </dgm:t>
    </dgm:pt>
    <dgm:pt modelId="{FCA0E293-574E-44E4-ADE8-F66BDB2F7F25}" type="pres">
      <dgm:prSet presAssocID="{CAF70BD0-3DC1-42B5-88CA-8F91ABB36C92}" presName="root" presStyleCnt="0">
        <dgm:presLayoutVars>
          <dgm:dir/>
          <dgm:resizeHandles val="exact"/>
        </dgm:presLayoutVars>
      </dgm:prSet>
      <dgm:spPr/>
    </dgm:pt>
    <dgm:pt modelId="{0150F466-883F-48C1-91C4-0A6CAA6B43ED}" type="pres">
      <dgm:prSet presAssocID="{916C1607-CB3F-4450-AB6B-C454B4B8D429}" presName="compNode" presStyleCnt="0"/>
      <dgm:spPr/>
    </dgm:pt>
    <dgm:pt modelId="{6DD3EB7A-931F-4663-8040-952FB072C28C}" type="pres">
      <dgm:prSet presAssocID="{916C1607-CB3F-4450-AB6B-C454B4B8D429}" presName="bgRect" presStyleLbl="bgShp" presStyleIdx="0" presStyleCnt="6"/>
      <dgm:spPr/>
    </dgm:pt>
    <dgm:pt modelId="{2ECFFFAE-3350-499B-B331-090EF634593C}" type="pres">
      <dgm:prSet presAssocID="{916C1607-CB3F-4450-AB6B-C454B4B8D429}"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ocument"/>
        </a:ext>
      </dgm:extLst>
    </dgm:pt>
    <dgm:pt modelId="{D66A4F13-1620-4674-A557-2F8E8E9C08D1}" type="pres">
      <dgm:prSet presAssocID="{916C1607-CB3F-4450-AB6B-C454B4B8D429}" presName="spaceRect" presStyleCnt="0"/>
      <dgm:spPr/>
    </dgm:pt>
    <dgm:pt modelId="{E085E084-E20F-45FE-B556-5DE06C37B1FF}" type="pres">
      <dgm:prSet presAssocID="{916C1607-CB3F-4450-AB6B-C454B4B8D429}" presName="parTx" presStyleLbl="revTx" presStyleIdx="0" presStyleCnt="6">
        <dgm:presLayoutVars>
          <dgm:chMax val="0"/>
          <dgm:chPref val="0"/>
        </dgm:presLayoutVars>
      </dgm:prSet>
      <dgm:spPr/>
    </dgm:pt>
    <dgm:pt modelId="{E6BD4EE6-5884-42B6-88AB-5A108C733810}" type="pres">
      <dgm:prSet presAssocID="{1134A423-6989-4F9D-8CC7-E9CE89FF6978}" presName="sibTrans" presStyleCnt="0"/>
      <dgm:spPr/>
    </dgm:pt>
    <dgm:pt modelId="{A9A286D9-31CF-46DA-9A8E-525EA7F3DDA0}" type="pres">
      <dgm:prSet presAssocID="{0BE9BA4E-4B1F-443A-A499-9A4CE64FFB79}" presName="compNode" presStyleCnt="0"/>
      <dgm:spPr/>
    </dgm:pt>
    <dgm:pt modelId="{F4F53EE4-52B7-492E-8BCC-74221D0918E3}" type="pres">
      <dgm:prSet presAssocID="{0BE9BA4E-4B1F-443A-A499-9A4CE64FFB79}" presName="bgRect" presStyleLbl="bgShp" presStyleIdx="1" presStyleCnt="6"/>
      <dgm:spPr/>
    </dgm:pt>
    <dgm:pt modelId="{BC58CC41-A74F-4204-9E94-382F9D567B85}" type="pres">
      <dgm:prSet presAssocID="{0BE9BA4E-4B1F-443A-A499-9A4CE64FFB79}"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topwatch"/>
        </a:ext>
      </dgm:extLst>
    </dgm:pt>
    <dgm:pt modelId="{96FD86CF-F8A2-4C20-B746-39B6C86B5C87}" type="pres">
      <dgm:prSet presAssocID="{0BE9BA4E-4B1F-443A-A499-9A4CE64FFB79}" presName="spaceRect" presStyleCnt="0"/>
      <dgm:spPr/>
    </dgm:pt>
    <dgm:pt modelId="{BA82D7D0-79C0-4AE3-B10C-5CEA8F94E473}" type="pres">
      <dgm:prSet presAssocID="{0BE9BA4E-4B1F-443A-A499-9A4CE64FFB79}" presName="parTx" presStyleLbl="revTx" presStyleIdx="1" presStyleCnt="6">
        <dgm:presLayoutVars>
          <dgm:chMax val="0"/>
          <dgm:chPref val="0"/>
        </dgm:presLayoutVars>
      </dgm:prSet>
      <dgm:spPr/>
    </dgm:pt>
    <dgm:pt modelId="{B969E925-DE58-4C95-9A70-E6CFB80B9A47}" type="pres">
      <dgm:prSet presAssocID="{6BA84526-CCE4-4BA9-90CF-B8F9163CB890}" presName="sibTrans" presStyleCnt="0"/>
      <dgm:spPr/>
    </dgm:pt>
    <dgm:pt modelId="{72FBC1A1-A2B3-471E-AE9D-01C123D547C6}" type="pres">
      <dgm:prSet presAssocID="{4E6B0E8B-C95B-43B2-8C48-E3A411B5EDDC}" presName="compNode" presStyleCnt="0"/>
      <dgm:spPr/>
    </dgm:pt>
    <dgm:pt modelId="{C8DD0C40-C9E3-42BF-922B-68E20FFCB09A}" type="pres">
      <dgm:prSet presAssocID="{4E6B0E8B-C95B-43B2-8C48-E3A411B5EDDC}" presName="bgRect" presStyleLbl="bgShp" presStyleIdx="2" presStyleCnt="6"/>
      <dgm:spPr/>
    </dgm:pt>
    <dgm:pt modelId="{E7F94E94-CB97-49A4-8507-A89E7FABB58F}" type="pres">
      <dgm:prSet presAssocID="{4E6B0E8B-C95B-43B2-8C48-E3A411B5EDDC}"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Pencil"/>
        </a:ext>
      </dgm:extLst>
    </dgm:pt>
    <dgm:pt modelId="{D2E7F3B6-8D23-4236-B9E1-0747D06493D1}" type="pres">
      <dgm:prSet presAssocID="{4E6B0E8B-C95B-43B2-8C48-E3A411B5EDDC}" presName="spaceRect" presStyleCnt="0"/>
      <dgm:spPr/>
    </dgm:pt>
    <dgm:pt modelId="{6D9E18B7-6C8B-492C-AB83-B45A2D01C813}" type="pres">
      <dgm:prSet presAssocID="{4E6B0E8B-C95B-43B2-8C48-E3A411B5EDDC}" presName="parTx" presStyleLbl="revTx" presStyleIdx="2" presStyleCnt="6">
        <dgm:presLayoutVars>
          <dgm:chMax val="0"/>
          <dgm:chPref val="0"/>
        </dgm:presLayoutVars>
      </dgm:prSet>
      <dgm:spPr/>
    </dgm:pt>
    <dgm:pt modelId="{BE21CFB8-2F76-4989-8517-35805E4A5713}" type="pres">
      <dgm:prSet presAssocID="{12F0D86D-77BD-4F69-AE66-2BC0EBCD725B}" presName="sibTrans" presStyleCnt="0"/>
      <dgm:spPr/>
    </dgm:pt>
    <dgm:pt modelId="{EF8DC0C7-7FEC-4A8B-9D0D-91E3B41AC58A}" type="pres">
      <dgm:prSet presAssocID="{BDC628B8-1458-4201-B8A2-ABD3BE0AEE49}" presName="compNode" presStyleCnt="0"/>
      <dgm:spPr/>
    </dgm:pt>
    <dgm:pt modelId="{5678D422-7278-4A17-9675-15AF11D1718E}" type="pres">
      <dgm:prSet presAssocID="{BDC628B8-1458-4201-B8A2-ABD3BE0AEE49}" presName="bgRect" presStyleLbl="bgShp" presStyleIdx="3" presStyleCnt="6"/>
      <dgm:spPr/>
    </dgm:pt>
    <dgm:pt modelId="{971E2DA7-DF20-4C7A-B214-B52698956DFD}" type="pres">
      <dgm:prSet presAssocID="{BDC628B8-1458-4201-B8A2-ABD3BE0AEE49}"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Telephone"/>
        </a:ext>
      </dgm:extLst>
    </dgm:pt>
    <dgm:pt modelId="{C2792409-7034-490E-B963-F5517608922E}" type="pres">
      <dgm:prSet presAssocID="{BDC628B8-1458-4201-B8A2-ABD3BE0AEE49}" presName="spaceRect" presStyleCnt="0"/>
      <dgm:spPr/>
    </dgm:pt>
    <dgm:pt modelId="{903C0438-F622-43D3-9219-B4C52B4B84E7}" type="pres">
      <dgm:prSet presAssocID="{BDC628B8-1458-4201-B8A2-ABD3BE0AEE49}" presName="parTx" presStyleLbl="revTx" presStyleIdx="3" presStyleCnt="6">
        <dgm:presLayoutVars>
          <dgm:chMax val="0"/>
          <dgm:chPref val="0"/>
        </dgm:presLayoutVars>
      </dgm:prSet>
      <dgm:spPr/>
    </dgm:pt>
    <dgm:pt modelId="{C27EDC87-CC97-4808-B174-F77A958ABA0C}" type="pres">
      <dgm:prSet presAssocID="{3157AE18-26C9-49EE-94A2-0A45C3836881}" presName="sibTrans" presStyleCnt="0"/>
      <dgm:spPr/>
    </dgm:pt>
    <dgm:pt modelId="{7E6E6705-4328-4D5D-9FC2-729A8E8C1006}" type="pres">
      <dgm:prSet presAssocID="{276B5CE6-3386-45AA-9E07-EE25F90120C5}" presName="compNode" presStyleCnt="0"/>
      <dgm:spPr/>
    </dgm:pt>
    <dgm:pt modelId="{023FDD93-46E1-41BA-BB89-13AE6D4C8F91}" type="pres">
      <dgm:prSet presAssocID="{276B5CE6-3386-45AA-9E07-EE25F90120C5}" presName="bgRect" presStyleLbl="bgShp" presStyleIdx="4" presStyleCnt="6"/>
      <dgm:spPr/>
    </dgm:pt>
    <dgm:pt modelId="{E9BEB368-9C5C-4CB8-B130-74B63E1EBDF7}" type="pres">
      <dgm:prSet presAssocID="{276B5CE6-3386-45AA-9E07-EE25F90120C5}"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Gavel"/>
        </a:ext>
      </dgm:extLst>
    </dgm:pt>
    <dgm:pt modelId="{920E2B21-78C5-4509-BC8E-6D40AD51C7F3}" type="pres">
      <dgm:prSet presAssocID="{276B5CE6-3386-45AA-9E07-EE25F90120C5}" presName="spaceRect" presStyleCnt="0"/>
      <dgm:spPr/>
    </dgm:pt>
    <dgm:pt modelId="{EE4D9C79-51E2-4660-B6BF-7A7425E2E6A4}" type="pres">
      <dgm:prSet presAssocID="{276B5CE6-3386-45AA-9E07-EE25F90120C5}" presName="parTx" presStyleLbl="revTx" presStyleIdx="4" presStyleCnt="6">
        <dgm:presLayoutVars>
          <dgm:chMax val="0"/>
          <dgm:chPref val="0"/>
        </dgm:presLayoutVars>
      </dgm:prSet>
      <dgm:spPr/>
    </dgm:pt>
    <dgm:pt modelId="{D8BFC8FD-7C1C-4D95-815F-E959B62BE95B}" type="pres">
      <dgm:prSet presAssocID="{2AE191A3-DD99-4A1E-AA99-E74CECDBFDE2}" presName="sibTrans" presStyleCnt="0"/>
      <dgm:spPr/>
    </dgm:pt>
    <dgm:pt modelId="{1D3D375F-3420-4A0E-AA90-B183B9E156BA}" type="pres">
      <dgm:prSet presAssocID="{105FAE68-7AE4-48CE-8642-98F6A104DD37}" presName="compNode" presStyleCnt="0"/>
      <dgm:spPr/>
    </dgm:pt>
    <dgm:pt modelId="{B485F0EC-4CCE-441E-B29C-827391A2CB01}" type="pres">
      <dgm:prSet presAssocID="{105FAE68-7AE4-48CE-8642-98F6A104DD37}" presName="bgRect" presStyleLbl="bgShp" presStyleIdx="5" presStyleCnt="6"/>
      <dgm:spPr/>
    </dgm:pt>
    <dgm:pt modelId="{96726C5C-A9E6-4360-B90B-65B84C96B3DD}" type="pres">
      <dgm:prSet presAssocID="{105FAE68-7AE4-48CE-8642-98F6A104DD37}"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Books"/>
        </a:ext>
      </dgm:extLst>
    </dgm:pt>
    <dgm:pt modelId="{B0D0EA19-8763-45B0-8028-08EB98882863}" type="pres">
      <dgm:prSet presAssocID="{105FAE68-7AE4-48CE-8642-98F6A104DD37}" presName="spaceRect" presStyleCnt="0"/>
      <dgm:spPr/>
    </dgm:pt>
    <dgm:pt modelId="{47B1148E-DFCF-4C3B-A6CC-7483277D311A}" type="pres">
      <dgm:prSet presAssocID="{105FAE68-7AE4-48CE-8642-98F6A104DD37}" presName="parTx" presStyleLbl="revTx" presStyleIdx="5" presStyleCnt="6">
        <dgm:presLayoutVars>
          <dgm:chMax val="0"/>
          <dgm:chPref val="0"/>
        </dgm:presLayoutVars>
      </dgm:prSet>
      <dgm:spPr/>
    </dgm:pt>
  </dgm:ptLst>
  <dgm:cxnLst>
    <dgm:cxn modelId="{B282FC06-D181-4C96-9D79-429C53276162}" srcId="{CAF70BD0-3DC1-42B5-88CA-8F91ABB36C92}" destId="{276B5CE6-3386-45AA-9E07-EE25F90120C5}" srcOrd="4" destOrd="0" parTransId="{0CBBE415-D8E3-4273-A9E2-E5E1F987DBE6}" sibTransId="{2AE191A3-DD99-4A1E-AA99-E74CECDBFDE2}"/>
    <dgm:cxn modelId="{C53C0232-CF07-0C45-8FEB-2A3CC50CC699}" type="presOf" srcId="{916C1607-CB3F-4450-AB6B-C454B4B8D429}" destId="{E085E084-E20F-45FE-B556-5DE06C37B1FF}" srcOrd="0" destOrd="0" presId="urn:microsoft.com/office/officeart/2018/2/layout/IconVerticalSolidList"/>
    <dgm:cxn modelId="{74CA284B-D839-6442-BF71-3DFE89977647}" type="presOf" srcId="{BDC628B8-1458-4201-B8A2-ABD3BE0AEE49}" destId="{903C0438-F622-43D3-9219-B4C52B4B84E7}" srcOrd="0" destOrd="0" presId="urn:microsoft.com/office/officeart/2018/2/layout/IconVerticalSolidList"/>
    <dgm:cxn modelId="{07E3775B-6A1D-4843-A50A-E2944140DA37}" srcId="{CAF70BD0-3DC1-42B5-88CA-8F91ABB36C92}" destId="{916C1607-CB3F-4450-AB6B-C454B4B8D429}" srcOrd="0" destOrd="0" parTransId="{B60F0B7E-1581-4B35-976C-D3AD78C0CBC0}" sibTransId="{1134A423-6989-4F9D-8CC7-E9CE89FF6978}"/>
    <dgm:cxn modelId="{DAF78E5E-85D6-405E-A277-5E80E201B753}" srcId="{CAF70BD0-3DC1-42B5-88CA-8F91ABB36C92}" destId="{0BE9BA4E-4B1F-443A-A499-9A4CE64FFB79}" srcOrd="1" destOrd="0" parTransId="{B1143D5B-1748-445D-855F-D596DD6A5FAB}" sibTransId="{6BA84526-CCE4-4BA9-90CF-B8F9163CB890}"/>
    <dgm:cxn modelId="{3DF45562-06D4-1C44-84C9-48673C80870E}" type="presOf" srcId="{105FAE68-7AE4-48CE-8642-98F6A104DD37}" destId="{47B1148E-DFCF-4C3B-A6CC-7483277D311A}" srcOrd="0" destOrd="0" presId="urn:microsoft.com/office/officeart/2018/2/layout/IconVerticalSolidList"/>
    <dgm:cxn modelId="{9E1ECF77-7102-FF4C-A0CE-6A78DA58FB49}" type="presOf" srcId="{0BE9BA4E-4B1F-443A-A499-9A4CE64FFB79}" destId="{BA82D7D0-79C0-4AE3-B10C-5CEA8F94E473}" srcOrd="0" destOrd="0" presId="urn:microsoft.com/office/officeart/2018/2/layout/IconVerticalSolidList"/>
    <dgm:cxn modelId="{54BD167B-03E1-43F6-9CE7-07BB4F72E46A}" srcId="{CAF70BD0-3DC1-42B5-88CA-8F91ABB36C92}" destId="{BDC628B8-1458-4201-B8A2-ABD3BE0AEE49}" srcOrd="3" destOrd="0" parTransId="{4C85C432-C8BF-4F47-A10F-4894CA25462F}" sibTransId="{3157AE18-26C9-49EE-94A2-0A45C3836881}"/>
    <dgm:cxn modelId="{39B5CDCA-C24D-4EAE-AA25-B030EE6D3F1C}" srcId="{CAF70BD0-3DC1-42B5-88CA-8F91ABB36C92}" destId="{4E6B0E8B-C95B-43B2-8C48-E3A411B5EDDC}" srcOrd="2" destOrd="0" parTransId="{CE2B292C-34A6-4DC7-95F7-043B720096B9}" sibTransId="{12F0D86D-77BD-4F69-AE66-2BC0EBCD725B}"/>
    <dgm:cxn modelId="{60ABD6D2-5278-934E-A7BE-BF9D0BB038F0}" type="presOf" srcId="{4E6B0E8B-C95B-43B2-8C48-E3A411B5EDDC}" destId="{6D9E18B7-6C8B-492C-AB83-B45A2D01C813}" srcOrd="0" destOrd="0" presId="urn:microsoft.com/office/officeart/2018/2/layout/IconVerticalSolidList"/>
    <dgm:cxn modelId="{D2539CD8-A2A3-481F-9BA0-EB837F7205C9}" srcId="{CAF70BD0-3DC1-42B5-88CA-8F91ABB36C92}" destId="{105FAE68-7AE4-48CE-8642-98F6A104DD37}" srcOrd="5" destOrd="0" parTransId="{C3434256-AB59-4703-9E78-6BA68D68CB70}" sibTransId="{2C199A64-1638-4F24-BC9B-2A148C2C6C77}"/>
    <dgm:cxn modelId="{FC259AF3-ED42-984C-B747-03354A042409}" type="presOf" srcId="{276B5CE6-3386-45AA-9E07-EE25F90120C5}" destId="{EE4D9C79-51E2-4660-B6BF-7A7425E2E6A4}" srcOrd="0" destOrd="0" presId="urn:microsoft.com/office/officeart/2018/2/layout/IconVerticalSolidList"/>
    <dgm:cxn modelId="{0E4414FF-52AC-D748-8A9D-8846E9372D9E}" type="presOf" srcId="{CAF70BD0-3DC1-42B5-88CA-8F91ABB36C92}" destId="{FCA0E293-574E-44E4-ADE8-F66BDB2F7F25}" srcOrd="0" destOrd="0" presId="urn:microsoft.com/office/officeart/2018/2/layout/IconVerticalSolidList"/>
    <dgm:cxn modelId="{5AEE2060-90C8-1140-8419-40E94825F57F}" type="presParOf" srcId="{FCA0E293-574E-44E4-ADE8-F66BDB2F7F25}" destId="{0150F466-883F-48C1-91C4-0A6CAA6B43ED}" srcOrd="0" destOrd="0" presId="urn:microsoft.com/office/officeart/2018/2/layout/IconVerticalSolidList"/>
    <dgm:cxn modelId="{E4E75F1D-9478-C346-AC13-1268C4EF87F9}" type="presParOf" srcId="{0150F466-883F-48C1-91C4-0A6CAA6B43ED}" destId="{6DD3EB7A-931F-4663-8040-952FB072C28C}" srcOrd="0" destOrd="0" presId="urn:microsoft.com/office/officeart/2018/2/layout/IconVerticalSolidList"/>
    <dgm:cxn modelId="{3A7C7030-42B5-454A-975E-213B5BFDA193}" type="presParOf" srcId="{0150F466-883F-48C1-91C4-0A6CAA6B43ED}" destId="{2ECFFFAE-3350-499B-B331-090EF634593C}" srcOrd="1" destOrd="0" presId="urn:microsoft.com/office/officeart/2018/2/layout/IconVerticalSolidList"/>
    <dgm:cxn modelId="{DD4C38FE-69B7-674B-BF45-06C1017E186A}" type="presParOf" srcId="{0150F466-883F-48C1-91C4-0A6CAA6B43ED}" destId="{D66A4F13-1620-4674-A557-2F8E8E9C08D1}" srcOrd="2" destOrd="0" presId="urn:microsoft.com/office/officeart/2018/2/layout/IconVerticalSolidList"/>
    <dgm:cxn modelId="{D63EE3E4-6407-914B-B1FF-EFCE6A02E3C9}" type="presParOf" srcId="{0150F466-883F-48C1-91C4-0A6CAA6B43ED}" destId="{E085E084-E20F-45FE-B556-5DE06C37B1FF}" srcOrd="3" destOrd="0" presId="urn:microsoft.com/office/officeart/2018/2/layout/IconVerticalSolidList"/>
    <dgm:cxn modelId="{F739A023-D4AD-3945-A4CC-DFF87DE9236E}" type="presParOf" srcId="{FCA0E293-574E-44E4-ADE8-F66BDB2F7F25}" destId="{E6BD4EE6-5884-42B6-88AB-5A108C733810}" srcOrd="1" destOrd="0" presId="urn:microsoft.com/office/officeart/2018/2/layout/IconVerticalSolidList"/>
    <dgm:cxn modelId="{8D86A66B-14F4-2D4F-95FD-361AD1265BFE}" type="presParOf" srcId="{FCA0E293-574E-44E4-ADE8-F66BDB2F7F25}" destId="{A9A286D9-31CF-46DA-9A8E-525EA7F3DDA0}" srcOrd="2" destOrd="0" presId="urn:microsoft.com/office/officeart/2018/2/layout/IconVerticalSolidList"/>
    <dgm:cxn modelId="{37B0BF55-671E-884D-973A-31196AC2C727}" type="presParOf" srcId="{A9A286D9-31CF-46DA-9A8E-525EA7F3DDA0}" destId="{F4F53EE4-52B7-492E-8BCC-74221D0918E3}" srcOrd="0" destOrd="0" presId="urn:microsoft.com/office/officeart/2018/2/layout/IconVerticalSolidList"/>
    <dgm:cxn modelId="{4CF4CF1F-86AF-6749-996F-79975087BF1D}" type="presParOf" srcId="{A9A286D9-31CF-46DA-9A8E-525EA7F3DDA0}" destId="{BC58CC41-A74F-4204-9E94-382F9D567B85}" srcOrd="1" destOrd="0" presId="urn:microsoft.com/office/officeart/2018/2/layout/IconVerticalSolidList"/>
    <dgm:cxn modelId="{2B10FF65-F031-DD4D-B1D0-4B3E82087DAF}" type="presParOf" srcId="{A9A286D9-31CF-46DA-9A8E-525EA7F3DDA0}" destId="{96FD86CF-F8A2-4C20-B746-39B6C86B5C87}" srcOrd="2" destOrd="0" presId="urn:microsoft.com/office/officeart/2018/2/layout/IconVerticalSolidList"/>
    <dgm:cxn modelId="{6B3A6CA3-5E9B-E74E-82AE-837AB124C637}" type="presParOf" srcId="{A9A286D9-31CF-46DA-9A8E-525EA7F3DDA0}" destId="{BA82D7D0-79C0-4AE3-B10C-5CEA8F94E473}" srcOrd="3" destOrd="0" presId="urn:microsoft.com/office/officeart/2018/2/layout/IconVerticalSolidList"/>
    <dgm:cxn modelId="{C6384232-F67E-024C-9822-8B49620AFF55}" type="presParOf" srcId="{FCA0E293-574E-44E4-ADE8-F66BDB2F7F25}" destId="{B969E925-DE58-4C95-9A70-E6CFB80B9A47}" srcOrd="3" destOrd="0" presId="urn:microsoft.com/office/officeart/2018/2/layout/IconVerticalSolidList"/>
    <dgm:cxn modelId="{1C456886-3614-9146-A597-AF3A5EF69C48}" type="presParOf" srcId="{FCA0E293-574E-44E4-ADE8-F66BDB2F7F25}" destId="{72FBC1A1-A2B3-471E-AE9D-01C123D547C6}" srcOrd="4" destOrd="0" presId="urn:microsoft.com/office/officeart/2018/2/layout/IconVerticalSolidList"/>
    <dgm:cxn modelId="{D09F6057-71C2-2F45-8A03-6005BE197FF0}" type="presParOf" srcId="{72FBC1A1-A2B3-471E-AE9D-01C123D547C6}" destId="{C8DD0C40-C9E3-42BF-922B-68E20FFCB09A}" srcOrd="0" destOrd="0" presId="urn:microsoft.com/office/officeart/2018/2/layout/IconVerticalSolidList"/>
    <dgm:cxn modelId="{71E5C156-C958-CA4E-A6A4-ADF65A732CFE}" type="presParOf" srcId="{72FBC1A1-A2B3-471E-AE9D-01C123D547C6}" destId="{E7F94E94-CB97-49A4-8507-A89E7FABB58F}" srcOrd="1" destOrd="0" presId="urn:microsoft.com/office/officeart/2018/2/layout/IconVerticalSolidList"/>
    <dgm:cxn modelId="{958F8BC1-77F4-404B-ADCD-59499808BB33}" type="presParOf" srcId="{72FBC1A1-A2B3-471E-AE9D-01C123D547C6}" destId="{D2E7F3B6-8D23-4236-B9E1-0747D06493D1}" srcOrd="2" destOrd="0" presId="urn:microsoft.com/office/officeart/2018/2/layout/IconVerticalSolidList"/>
    <dgm:cxn modelId="{4A7C0C57-4FA3-0848-84AE-696B3EACE122}" type="presParOf" srcId="{72FBC1A1-A2B3-471E-AE9D-01C123D547C6}" destId="{6D9E18B7-6C8B-492C-AB83-B45A2D01C813}" srcOrd="3" destOrd="0" presId="urn:microsoft.com/office/officeart/2018/2/layout/IconVerticalSolidList"/>
    <dgm:cxn modelId="{16AEE308-ED9C-1143-A5EF-B261CC7C6D41}" type="presParOf" srcId="{FCA0E293-574E-44E4-ADE8-F66BDB2F7F25}" destId="{BE21CFB8-2F76-4989-8517-35805E4A5713}" srcOrd="5" destOrd="0" presId="urn:microsoft.com/office/officeart/2018/2/layout/IconVerticalSolidList"/>
    <dgm:cxn modelId="{2DB9AE15-DA99-6C42-91D3-EB1B1AF92C18}" type="presParOf" srcId="{FCA0E293-574E-44E4-ADE8-F66BDB2F7F25}" destId="{EF8DC0C7-7FEC-4A8B-9D0D-91E3B41AC58A}" srcOrd="6" destOrd="0" presId="urn:microsoft.com/office/officeart/2018/2/layout/IconVerticalSolidList"/>
    <dgm:cxn modelId="{CB52DD05-37ED-B745-A2C1-E956D1130401}" type="presParOf" srcId="{EF8DC0C7-7FEC-4A8B-9D0D-91E3B41AC58A}" destId="{5678D422-7278-4A17-9675-15AF11D1718E}" srcOrd="0" destOrd="0" presId="urn:microsoft.com/office/officeart/2018/2/layout/IconVerticalSolidList"/>
    <dgm:cxn modelId="{98ECA1DD-CE24-224D-99E5-F361D06AB13B}" type="presParOf" srcId="{EF8DC0C7-7FEC-4A8B-9D0D-91E3B41AC58A}" destId="{971E2DA7-DF20-4C7A-B214-B52698956DFD}" srcOrd="1" destOrd="0" presId="urn:microsoft.com/office/officeart/2018/2/layout/IconVerticalSolidList"/>
    <dgm:cxn modelId="{6E3DFC49-224E-5F47-A28F-2982D034ED8B}" type="presParOf" srcId="{EF8DC0C7-7FEC-4A8B-9D0D-91E3B41AC58A}" destId="{C2792409-7034-490E-B963-F5517608922E}" srcOrd="2" destOrd="0" presId="urn:microsoft.com/office/officeart/2018/2/layout/IconVerticalSolidList"/>
    <dgm:cxn modelId="{641D8DFB-C137-5E48-8D2A-2B534C3453EC}" type="presParOf" srcId="{EF8DC0C7-7FEC-4A8B-9D0D-91E3B41AC58A}" destId="{903C0438-F622-43D3-9219-B4C52B4B84E7}" srcOrd="3" destOrd="0" presId="urn:microsoft.com/office/officeart/2018/2/layout/IconVerticalSolidList"/>
    <dgm:cxn modelId="{A159AA8E-698E-EA48-9E81-7DB764A9D57F}" type="presParOf" srcId="{FCA0E293-574E-44E4-ADE8-F66BDB2F7F25}" destId="{C27EDC87-CC97-4808-B174-F77A958ABA0C}" srcOrd="7" destOrd="0" presId="urn:microsoft.com/office/officeart/2018/2/layout/IconVerticalSolidList"/>
    <dgm:cxn modelId="{42ECBA1C-E766-6E4F-A1D2-552ADD97391E}" type="presParOf" srcId="{FCA0E293-574E-44E4-ADE8-F66BDB2F7F25}" destId="{7E6E6705-4328-4D5D-9FC2-729A8E8C1006}" srcOrd="8" destOrd="0" presId="urn:microsoft.com/office/officeart/2018/2/layout/IconVerticalSolidList"/>
    <dgm:cxn modelId="{70899B4B-65A4-8544-A669-8F3C0E1D0506}" type="presParOf" srcId="{7E6E6705-4328-4D5D-9FC2-729A8E8C1006}" destId="{023FDD93-46E1-41BA-BB89-13AE6D4C8F91}" srcOrd="0" destOrd="0" presId="urn:microsoft.com/office/officeart/2018/2/layout/IconVerticalSolidList"/>
    <dgm:cxn modelId="{38605FC2-FE3B-D644-86B6-EC0A038ABA89}" type="presParOf" srcId="{7E6E6705-4328-4D5D-9FC2-729A8E8C1006}" destId="{E9BEB368-9C5C-4CB8-B130-74B63E1EBDF7}" srcOrd="1" destOrd="0" presId="urn:microsoft.com/office/officeart/2018/2/layout/IconVerticalSolidList"/>
    <dgm:cxn modelId="{C3D383E8-0D1F-FA41-83FE-C79E34D5752C}" type="presParOf" srcId="{7E6E6705-4328-4D5D-9FC2-729A8E8C1006}" destId="{920E2B21-78C5-4509-BC8E-6D40AD51C7F3}" srcOrd="2" destOrd="0" presId="urn:microsoft.com/office/officeart/2018/2/layout/IconVerticalSolidList"/>
    <dgm:cxn modelId="{3299613C-2AF5-5748-826A-A251E926926F}" type="presParOf" srcId="{7E6E6705-4328-4D5D-9FC2-729A8E8C1006}" destId="{EE4D9C79-51E2-4660-B6BF-7A7425E2E6A4}" srcOrd="3" destOrd="0" presId="urn:microsoft.com/office/officeart/2018/2/layout/IconVerticalSolidList"/>
    <dgm:cxn modelId="{09F302C4-853D-9649-8449-1B53778DD073}" type="presParOf" srcId="{FCA0E293-574E-44E4-ADE8-F66BDB2F7F25}" destId="{D8BFC8FD-7C1C-4D95-815F-E959B62BE95B}" srcOrd="9" destOrd="0" presId="urn:microsoft.com/office/officeart/2018/2/layout/IconVerticalSolidList"/>
    <dgm:cxn modelId="{F2EEA5BC-4D7F-D148-BC5D-D2E64867105A}" type="presParOf" srcId="{FCA0E293-574E-44E4-ADE8-F66BDB2F7F25}" destId="{1D3D375F-3420-4A0E-AA90-B183B9E156BA}" srcOrd="10" destOrd="0" presId="urn:microsoft.com/office/officeart/2018/2/layout/IconVerticalSolidList"/>
    <dgm:cxn modelId="{118ED135-CE05-2E43-AD73-5BED58BDB0F9}" type="presParOf" srcId="{1D3D375F-3420-4A0E-AA90-B183B9E156BA}" destId="{B485F0EC-4CCE-441E-B29C-827391A2CB01}" srcOrd="0" destOrd="0" presId="urn:microsoft.com/office/officeart/2018/2/layout/IconVerticalSolidList"/>
    <dgm:cxn modelId="{1C360E8B-27F6-C047-9A2F-524131C441D9}" type="presParOf" srcId="{1D3D375F-3420-4A0E-AA90-B183B9E156BA}" destId="{96726C5C-A9E6-4360-B90B-65B84C96B3DD}" srcOrd="1" destOrd="0" presId="urn:microsoft.com/office/officeart/2018/2/layout/IconVerticalSolidList"/>
    <dgm:cxn modelId="{72908CB0-4EDF-B64C-8FB0-3737E6D97DB2}" type="presParOf" srcId="{1D3D375F-3420-4A0E-AA90-B183B9E156BA}" destId="{B0D0EA19-8763-45B0-8028-08EB98882863}" srcOrd="2" destOrd="0" presId="urn:microsoft.com/office/officeart/2018/2/layout/IconVerticalSolidList"/>
    <dgm:cxn modelId="{DD5A2D6C-E0C8-EF42-9B3D-4A88AE6DFEB1}" type="presParOf" srcId="{1D3D375F-3420-4A0E-AA90-B183B9E156BA}" destId="{47B1148E-DFCF-4C3B-A6CC-7483277D311A}"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EC7F1AC-B185-47B7-8D87-80EDBF0E20BB}" type="doc">
      <dgm:prSet loTypeId="urn:microsoft.com/office/officeart/2005/8/layout/vList2" loCatId="list" qsTypeId="urn:microsoft.com/office/officeart/2005/8/quickstyle/simple4" qsCatId="simple" csTypeId="urn:microsoft.com/office/officeart/2005/8/colors/colorful5" csCatId="colorful" phldr="1"/>
      <dgm:spPr/>
      <dgm:t>
        <a:bodyPr/>
        <a:lstStyle/>
        <a:p>
          <a:endParaRPr lang="en-US"/>
        </a:p>
      </dgm:t>
    </dgm:pt>
    <dgm:pt modelId="{07C0A5C7-08AA-40FB-8597-76B0DEB1BA10}">
      <dgm:prSet/>
      <dgm:spPr/>
      <dgm:t>
        <a:bodyPr/>
        <a:lstStyle/>
        <a:p>
          <a:r>
            <a:rPr lang="en-US" dirty="0"/>
            <a:t>Three Study skills I feel that are important :</a:t>
          </a:r>
        </a:p>
      </dgm:t>
    </dgm:pt>
    <dgm:pt modelId="{A669BC09-B3CC-4FAF-BA33-6D9B9ABBCEA3}" type="parTrans" cxnId="{F2F3B832-645D-481B-8259-2C622658B436}">
      <dgm:prSet/>
      <dgm:spPr/>
      <dgm:t>
        <a:bodyPr/>
        <a:lstStyle/>
        <a:p>
          <a:endParaRPr lang="en-US"/>
        </a:p>
      </dgm:t>
    </dgm:pt>
    <dgm:pt modelId="{2E1BE9E0-35F4-4C3F-9D5E-AC16F0EB4BF3}" type="sibTrans" cxnId="{F2F3B832-645D-481B-8259-2C622658B436}">
      <dgm:prSet/>
      <dgm:spPr/>
      <dgm:t>
        <a:bodyPr/>
        <a:lstStyle/>
        <a:p>
          <a:endParaRPr lang="en-US"/>
        </a:p>
      </dgm:t>
    </dgm:pt>
    <dgm:pt modelId="{00FD1DE6-E382-4951-A40A-47441F3D8B76}">
      <dgm:prSet/>
      <dgm:spPr/>
      <dgm:t>
        <a:bodyPr/>
        <a:lstStyle/>
        <a:p>
          <a:r>
            <a:rPr lang="en-US" dirty="0"/>
            <a:t>Time management</a:t>
          </a:r>
        </a:p>
      </dgm:t>
    </dgm:pt>
    <dgm:pt modelId="{44688DB4-B8C3-4ADC-AB6C-884EFF8361AD}" type="parTrans" cxnId="{DA93285B-5D71-437F-B9FF-75CBA5DEF745}">
      <dgm:prSet/>
      <dgm:spPr/>
      <dgm:t>
        <a:bodyPr/>
        <a:lstStyle/>
        <a:p>
          <a:endParaRPr lang="en-US"/>
        </a:p>
      </dgm:t>
    </dgm:pt>
    <dgm:pt modelId="{4C051EC5-A8A0-426D-BDB6-2D0B4E6C38E9}" type="sibTrans" cxnId="{DA93285B-5D71-437F-B9FF-75CBA5DEF745}">
      <dgm:prSet/>
      <dgm:spPr/>
      <dgm:t>
        <a:bodyPr/>
        <a:lstStyle/>
        <a:p>
          <a:endParaRPr lang="en-US"/>
        </a:p>
      </dgm:t>
    </dgm:pt>
    <dgm:pt modelId="{A927E8B7-B849-430D-A3CE-3C841CBDA950}">
      <dgm:prSet/>
      <dgm:spPr/>
      <dgm:t>
        <a:bodyPr/>
        <a:lstStyle/>
        <a:p>
          <a:r>
            <a:rPr lang="en-US" dirty="0"/>
            <a:t>Reflective practice and writing</a:t>
          </a:r>
        </a:p>
      </dgm:t>
    </dgm:pt>
    <dgm:pt modelId="{8AA2BF11-8B87-4114-9064-00B11C69760F}" type="parTrans" cxnId="{DD8E8E33-FD15-4CA6-8DED-CBDD1D824B54}">
      <dgm:prSet/>
      <dgm:spPr/>
      <dgm:t>
        <a:bodyPr/>
        <a:lstStyle/>
        <a:p>
          <a:endParaRPr lang="en-US"/>
        </a:p>
      </dgm:t>
    </dgm:pt>
    <dgm:pt modelId="{CFBBABCA-FC2C-44A3-82CB-2B5032844F9A}" type="sibTrans" cxnId="{DD8E8E33-FD15-4CA6-8DED-CBDD1D824B54}">
      <dgm:prSet/>
      <dgm:spPr/>
      <dgm:t>
        <a:bodyPr/>
        <a:lstStyle/>
        <a:p>
          <a:endParaRPr lang="en-US"/>
        </a:p>
      </dgm:t>
    </dgm:pt>
    <dgm:pt modelId="{B29F269F-DF12-4092-9B80-81A40D65E5C7}">
      <dgm:prSet/>
      <dgm:spPr/>
      <dgm:t>
        <a:bodyPr/>
        <a:lstStyle/>
        <a:p>
          <a:r>
            <a:rPr lang="en-US" dirty="0"/>
            <a:t>Communication </a:t>
          </a:r>
        </a:p>
      </dgm:t>
    </dgm:pt>
    <dgm:pt modelId="{6F6C9B76-B8C7-4B5D-8C0C-B6913C53057C}" type="parTrans" cxnId="{E4DCDCB4-6F5D-42AC-AEA7-D13BAD8252CF}">
      <dgm:prSet/>
      <dgm:spPr/>
      <dgm:t>
        <a:bodyPr/>
        <a:lstStyle/>
        <a:p>
          <a:endParaRPr lang="en-US"/>
        </a:p>
      </dgm:t>
    </dgm:pt>
    <dgm:pt modelId="{EFB9281F-3589-4D2E-B6AC-E526069DBB89}" type="sibTrans" cxnId="{E4DCDCB4-6F5D-42AC-AEA7-D13BAD8252CF}">
      <dgm:prSet/>
      <dgm:spPr/>
      <dgm:t>
        <a:bodyPr/>
        <a:lstStyle/>
        <a:p>
          <a:endParaRPr lang="en-US"/>
        </a:p>
      </dgm:t>
    </dgm:pt>
    <dgm:pt modelId="{7F799587-2432-494A-BBC7-A8DDBC16887E}" type="pres">
      <dgm:prSet presAssocID="{2EC7F1AC-B185-47B7-8D87-80EDBF0E20BB}" presName="linear" presStyleCnt="0">
        <dgm:presLayoutVars>
          <dgm:animLvl val="lvl"/>
          <dgm:resizeHandles val="exact"/>
        </dgm:presLayoutVars>
      </dgm:prSet>
      <dgm:spPr/>
    </dgm:pt>
    <dgm:pt modelId="{04C2267B-816F-1140-9A38-5F41441F15FC}" type="pres">
      <dgm:prSet presAssocID="{07C0A5C7-08AA-40FB-8597-76B0DEB1BA10}" presName="parentText" presStyleLbl="node1" presStyleIdx="0" presStyleCnt="4">
        <dgm:presLayoutVars>
          <dgm:chMax val="0"/>
          <dgm:bulletEnabled val="1"/>
        </dgm:presLayoutVars>
      </dgm:prSet>
      <dgm:spPr/>
    </dgm:pt>
    <dgm:pt modelId="{4FA72C43-09C4-014F-8A10-E9E81CC01DB5}" type="pres">
      <dgm:prSet presAssocID="{2E1BE9E0-35F4-4C3F-9D5E-AC16F0EB4BF3}" presName="spacer" presStyleCnt="0"/>
      <dgm:spPr/>
    </dgm:pt>
    <dgm:pt modelId="{7B29CE4F-F9FF-C646-8E9B-023AE3F7536F}" type="pres">
      <dgm:prSet presAssocID="{00FD1DE6-E382-4951-A40A-47441F3D8B76}" presName="parentText" presStyleLbl="node1" presStyleIdx="1" presStyleCnt="4">
        <dgm:presLayoutVars>
          <dgm:chMax val="0"/>
          <dgm:bulletEnabled val="1"/>
        </dgm:presLayoutVars>
      </dgm:prSet>
      <dgm:spPr/>
    </dgm:pt>
    <dgm:pt modelId="{65087A04-43E5-DC4C-8084-462EC815A476}" type="pres">
      <dgm:prSet presAssocID="{4C051EC5-A8A0-426D-BDB6-2D0B4E6C38E9}" presName="spacer" presStyleCnt="0"/>
      <dgm:spPr/>
    </dgm:pt>
    <dgm:pt modelId="{A16B250F-7B7D-084F-8DC2-4A5B65033219}" type="pres">
      <dgm:prSet presAssocID="{A927E8B7-B849-430D-A3CE-3C841CBDA950}" presName="parentText" presStyleLbl="node1" presStyleIdx="2" presStyleCnt="4">
        <dgm:presLayoutVars>
          <dgm:chMax val="0"/>
          <dgm:bulletEnabled val="1"/>
        </dgm:presLayoutVars>
      </dgm:prSet>
      <dgm:spPr/>
    </dgm:pt>
    <dgm:pt modelId="{07737422-0D3E-1D46-8361-7055BD1930A1}" type="pres">
      <dgm:prSet presAssocID="{CFBBABCA-FC2C-44A3-82CB-2B5032844F9A}" presName="spacer" presStyleCnt="0"/>
      <dgm:spPr/>
    </dgm:pt>
    <dgm:pt modelId="{7F7D2D69-279B-9F4B-9F64-3F18B4997AF1}" type="pres">
      <dgm:prSet presAssocID="{B29F269F-DF12-4092-9B80-81A40D65E5C7}" presName="parentText" presStyleLbl="node1" presStyleIdx="3" presStyleCnt="4">
        <dgm:presLayoutVars>
          <dgm:chMax val="0"/>
          <dgm:bulletEnabled val="1"/>
        </dgm:presLayoutVars>
      </dgm:prSet>
      <dgm:spPr/>
    </dgm:pt>
  </dgm:ptLst>
  <dgm:cxnLst>
    <dgm:cxn modelId="{F642E90C-A784-1C4C-8149-F2B004F28409}" type="presOf" srcId="{00FD1DE6-E382-4951-A40A-47441F3D8B76}" destId="{7B29CE4F-F9FF-C646-8E9B-023AE3F7536F}" srcOrd="0" destOrd="0" presId="urn:microsoft.com/office/officeart/2005/8/layout/vList2"/>
    <dgm:cxn modelId="{ABB95E2B-2556-D64F-81BF-A67E7B467C72}" type="presOf" srcId="{B29F269F-DF12-4092-9B80-81A40D65E5C7}" destId="{7F7D2D69-279B-9F4B-9F64-3F18B4997AF1}" srcOrd="0" destOrd="0" presId="urn:microsoft.com/office/officeart/2005/8/layout/vList2"/>
    <dgm:cxn modelId="{F2F3B832-645D-481B-8259-2C622658B436}" srcId="{2EC7F1AC-B185-47B7-8D87-80EDBF0E20BB}" destId="{07C0A5C7-08AA-40FB-8597-76B0DEB1BA10}" srcOrd="0" destOrd="0" parTransId="{A669BC09-B3CC-4FAF-BA33-6D9B9ABBCEA3}" sibTransId="{2E1BE9E0-35F4-4C3F-9D5E-AC16F0EB4BF3}"/>
    <dgm:cxn modelId="{DD8E8E33-FD15-4CA6-8DED-CBDD1D824B54}" srcId="{2EC7F1AC-B185-47B7-8D87-80EDBF0E20BB}" destId="{A927E8B7-B849-430D-A3CE-3C841CBDA950}" srcOrd="2" destOrd="0" parTransId="{8AA2BF11-8B87-4114-9064-00B11C69760F}" sibTransId="{CFBBABCA-FC2C-44A3-82CB-2B5032844F9A}"/>
    <dgm:cxn modelId="{DA93285B-5D71-437F-B9FF-75CBA5DEF745}" srcId="{2EC7F1AC-B185-47B7-8D87-80EDBF0E20BB}" destId="{00FD1DE6-E382-4951-A40A-47441F3D8B76}" srcOrd="1" destOrd="0" parTransId="{44688DB4-B8C3-4ADC-AB6C-884EFF8361AD}" sibTransId="{4C051EC5-A8A0-426D-BDB6-2D0B4E6C38E9}"/>
    <dgm:cxn modelId="{CB420E64-0149-884D-A35E-41518866CA4F}" type="presOf" srcId="{A927E8B7-B849-430D-A3CE-3C841CBDA950}" destId="{A16B250F-7B7D-084F-8DC2-4A5B65033219}" srcOrd="0" destOrd="0" presId="urn:microsoft.com/office/officeart/2005/8/layout/vList2"/>
    <dgm:cxn modelId="{9E87F165-EC1D-A746-A8BF-F30D2D948E42}" type="presOf" srcId="{07C0A5C7-08AA-40FB-8597-76B0DEB1BA10}" destId="{04C2267B-816F-1140-9A38-5F41441F15FC}" srcOrd="0" destOrd="0" presId="urn:microsoft.com/office/officeart/2005/8/layout/vList2"/>
    <dgm:cxn modelId="{E4DCDCB4-6F5D-42AC-AEA7-D13BAD8252CF}" srcId="{2EC7F1AC-B185-47B7-8D87-80EDBF0E20BB}" destId="{B29F269F-DF12-4092-9B80-81A40D65E5C7}" srcOrd="3" destOrd="0" parTransId="{6F6C9B76-B8C7-4B5D-8C0C-B6913C53057C}" sibTransId="{EFB9281F-3589-4D2E-B6AC-E526069DBB89}"/>
    <dgm:cxn modelId="{79D2C4E0-9AD9-334A-872B-9B6FEA77F4D1}" type="presOf" srcId="{2EC7F1AC-B185-47B7-8D87-80EDBF0E20BB}" destId="{7F799587-2432-494A-BBC7-A8DDBC16887E}" srcOrd="0" destOrd="0" presId="urn:microsoft.com/office/officeart/2005/8/layout/vList2"/>
    <dgm:cxn modelId="{C9B0E028-EAFC-8B49-8F47-7E08C84FAB7A}" type="presParOf" srcId="{7F799587-2432-494A-BBC7-A8DDBC16887E}" destId="{04C2267B-816F-1140-9A38-5F41441F15FC}" srcOrd="0" destOrd="0" presId="urn:microsoft.com/office/officeart/2005/8/layout/vList2"/>
    <dgm:cxn modelId="{3B4A053E-7E1A-FC4C-A32F-CA37C729AEE3}" type="presParOf" srcId="{7F799587-2432-494A-BBC7-A8DDBC16887E}" destId="{4FA72C43-09C4-014F-8A10-E9E81CC01DB5}" srcOrd="1" destOrd="0" presId="urn:microsoft.com/office/officeart/2005/8/layout/vList2"/>
    <dgm:cxn modelId="{27131B49-4884-1F41-9824-137CCD4BD7E0}" type="presParOf" srcId="{7F799587-2432-494A-BBC7-A8DDBC16887E}" destId="{7B29CE4F-F9FF-C646-8E9B-023AE3F7536F}" srcOrd="2" destOrd="0" presId="urn:microsoft.com/office/officeart/2005/8/layout/vList2"/>
    <dgm:cxn modelId="{1904C586-38A8-2F43-86F5-DD9CA0A61C72}" type="presParOf" srcId="{7F799587-2432-494A-BBC7-A8DDBC16887E}" destId="{65087A04-43E5-DC4C-8084-462EC815A476}" srcOrd="3" destOrd="0" presId="urn:microsoft.com/office/officeart/2005/8/layout/vList2"/>
    <dgm:cxn modelId="{A691DBB9-0946-1A49-9661-B269CA72DE24}" type="presParOf" srcId="{7F799587-2432-494A-BBC7-A8DDBC16887E}" destId="{A16B250F-7B7D-084F-8DC2-4A5B65033219}" srcOrd="4" destOrd="0" presId="urn:microsoft.com/office/officeart/2005/8/layout/vList2"/>
    <dgm:cxn modelId="{78C950EF-B3E8-3948-A560-2DC845A00011}" type="presParOf" srcId="{7F799587-2432-494A-BBC7-A8DDBC16887E}" destId="{07737422-0D3E-1D46-8361-7055BD1930A1}" srcOrd="5" destOrd="0" presId="urn:microsoft.com/office/officeart/2005/8/layout/vList2"/>
    <dgm:cxn modelId="{F63F2D22-5649-5646-AC16-12F3F35C6647}" type="presParOf" srcId="{7F799587-2432-494A-BBC7-A8DDBC16887E}" destId="{7F7D2D69-279B-9F4B-9F64-3F18B4997AF1}"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8B3BC181-7502-4411-B65A-14F6870B746E}" type="doc">
      <dgm:prSet loTypeId="urn:microsoft.com/office/officeart/2016/7/layout/VerticalDownArrowProcess" loCatId="process" qsTypeId="urn:microsoft.com/office/officeart/2005/8/quickstyle/simple1" qsCatId="simple" csTypeId="urn:microsoft.com/office/officeart/2005/8/colors/colorful1" csCatId="colorful"/>
      <dgm:spPr/>
      <dgm:t>
        <a:bodyPr/>
        <a:lstStyle/>
        <a:p>
          <a:endParaRPr lang="en-US"/>
        </a:p>
      </dgm:t>
    </dgm:pt>
    <dgm:pt modelId="{9DA0DAD9-7A9D-4B3D-A1C0-95E1EDE2B0A9}">
      <dgm:prSet/>
      <dgm:spPr/>
      <dgm:t>
        <a:bodyPr/>
        <a:lstStyle/>
        <a:p>
          <a:r>
            <a:rPr lang="en-US"/>
            <a:t>Step 3</a:t>
          </a:r>
        </a:p>
      </dgm:t>
    </dgm:pt>
    <dgm:pt modelId="{B0A524EA-41E0-45E7-A661-DE07EE8F2C61}" type="parTrans" cxnId="{446E4238-38AA-43BA-BAAB-E252B4DF95E8}">
      <dgm:prSet/>
      <dgm:spPr/>
      <dgm:t>
        <a:bodyPr/>
        <a:lstStyle/>
        <a:p>
          <a:endParaRPr lang="en-US"/>
        </a:p>
      </dgm:t>
    </dgm:pt>
    <dgm:pt modelId="{E3CBBD03-353B-4FFF-8A91-71D5A5DAF68C}" type="sibTrans" cxnId="{446E4238-38AA-43BA-BAAB-E252B4DF95E8}">
      <dgm:prSet/>
      <dgm:spPr/>
      <dgm:t>
        <a:bodyPr/>
        <a:lstStyle/>
        <a:p>
          <a:endParaRPr lang="en-US"/>
        </a:p>
      </dgm:t>
    </dgm:pt>
    <dgm:pt modelId="{D51E2581-CD9B-45A2-8830-3CDCD18DD2A7}">
      <dgm:prSet/>
      <dgm:spPr/>
      <dgm:t>
        <a:bodyPr/>
        <a:lstStyle/>
        <a:p>
          <a:r>
            <a:rPr lang="en-US"/>
            <a:t>Take regular breaks when working </a:t>
          </a:r>
        </a:p>
      </dgm:t>
    </dgm:pt>
    <dgm:pt modelId="{F369FB72-49FB-44FB-BD60-2A72B9E54427}" type="parTrans" cxnId="{40AB6262-7E35-4A91-901E-0FCA05748DA6}">
      <dgm:prSet/>
      <dgm:spPr/>
      <dgm:t>
        <a:bodyPr/>
        <a:lstStyle/>
        <a:p>
          <a:endParaRPr lang="en-US"/>
        </a:p>
      </dgm:t>
    </dgm:pt>
    <dgm:pt modelId="{EE452B65-3850-4B9A-8D2F-F07499642364}" type="sibTrans" cxnId="{40AB6262-7E35-4A91-901E-0FCA05748DA6}">
      <dgm:prSet/>
      <dgm:spPr/>
      <dgm:t>
        <a:bodyPr/>
        <a:lstStyle/>
        <a:p>
          <a:endParaRPr lang="en-US"/>
        </a:p>
      </dgm:t>
    </dgm:pt>
    <dgm:pt modelId="{92ADB3C4-9FFA-4238-A8FE-E498BFE5D3A5}">
      <dgm:prSet/>
      <dgm:spPr/>
      <dgm:t>
        <a:bodyPr/>
        <a:lstStyle/>
        <a:p>
          <a:r>
            <a:rPr lang="en-US"/>
            <a:t>Step 4</a:t>
          </a:r>
        </a:p>
      </dgm:t>
    </dgm:pt>
    <dgm:pt modelId="{C2359B45-D5A1-4F4B-9136-088824F64460}" type="parTrans" cxnId="{12656079-B3FE-461F-848E-9DF3B030204F}">
      <dgm:prSet/>
      <dgm:spPr/>
      <dgm:t>
        <a:bodyPr/>
        <a:lstStyle/>
        <a:p>
          <a:endParaRPr lang="en-US"/>
        </a:p>
      </dgm:t>
    </dgm:pt>
    <dgm:pt modelId="{2F98CFD9-62D6-45CA-8C39-10131B76343D}" type="sibTrans" cxnId="{12656079-B3FE-461F-848E-9DF3B030204F}">
      <dgm:prSet/>
      <dgm:spPr/>
      <dgm:t>
        <a:bodyPr/>
        <a:lstStyle/>
        <a:p>
          <a:endParaRPr lang="en-US"/>
        </a:p>
      </dgm:t>
    </dgm:pt>
    <dgm:pt modelId="{09530CFA-0BFC-46FF-8DEE-D94CB502B75B}">
      <dgm:prSet/>
      <dgm:spPr/>
      <dgm:t>
        <a:bodyPr/>
        <a:lstStyle/>
        <a:p>
          <a:r>
            <a:rPr lang="en-US"/>
            <a:t>Break up big tasks into more manageable sizes</a:t>
          </a:r>
        </a:p>
      </dgm:t>
    </dgm:pt>
    <dgm:pt modelId="{D8ECCF2F-D2EB-4E4A-8EED-F0F0F8ACB0C1}" type="parTrans" cxnId="{AEA73AE0-28B8-40AD-BF0B-113C6FAC92BA}">
      <dgm:prSet/>
      <dgm:spPr/>
      <dgm:t>
        <a:bodyPr/>
        <a:lstStyle/>
        <a:p>
          <a:endParaRPr lang="en-US"/>
        </a:p>
      </dgm:t>
    </dgm:pt>
    <dgm:pt modelId="{6729FEC0-658D-43FF-8551-29AACD4CB32A}" type="sibTrans" cxnId="{AEA73AE0-28B8-40AD-BF0B-113C6FAC92BA}">
      <dgm:prSet/>
      <dgm:spPr/>
      <dgm:t>
        <a:bodyPr/>
        <a:lstStyle/>
        <a:p>
          <a:endParaRPr lang="en-US"/>
        </a:p>
      </dgm:t>
    </dgm:pt>
    <dgm:pt modelId="{F4C203AF-98A5-4A9F-9E0A-ED6F176B04CC}">
      <dgm:prSet/>
      <dgm:spPr/>
      <dgm:t>
        <a:bodyPr/>
        <a:lstStyle/>
        <a:p>
          <a:r>
            <a:rPr lang="en-US"/>
            <a:t>Step 5</a:t>
          </a:r>
        </a:p>
      </dgm:t>
    </dgm:pt>
    <dgm:pt modelId="{26C891BB-46E0-4F89-8D30-34A683ECBACD}" type="parTrans" cxnId="{DAFED9CF-4CAA-4676-99A3-4197EBD51178}">
      <dgm:prSet/>
      <dgm:spPr/>
      <dgm:t>
        <a:bodyPr/>
        <a:lstStyle/>
        <a:p>
          <a:endParaRPr lang="en-US"/>
        </a:p>
      </dgm:t>
    </dgm:pt>
    <dgm:pt modelId="{CC2E0855-9AFF-4A1D-B055-E104C641F457}" type="sibTrans" cxnId="{DAFED9CF-4CAA-4676-99A3-4197EBD51178}">
      <dgm:prSet/>
      <dgm:spPr/>
      <dgm:t>
        <a:bodyPr/>
        <a:lstStyle/>
        <a:p>
          <a:endParaRPr lang="en-US"/>
        </a:p>
      </dgm:t>
    </dgm:pt>
    <dgm:pt modelId="{A7ACDF74-5032-4406-9700-4274372269F3}">
      <dgm:prSet/>
      <dgm:spPr/>
      <dgm:t>
        <a:bodyPr/>
        <a:lstStyle/>
        <a:p>
          <a:r>
            <a:rPr lang="en-US"/>
            <a:t>Find your most productive time of day.</a:t>
          </a:r>
        </a:p>
      </dgm:t>
    </dgm:pt>
    <dgm:pt modelId="{FE806DB3-CF3A-40D7-AEAA-C8A3411BC721}" type="parTrans" cxnId="{3A3480BE-8975-4D78-8C4F-F630A52CB6CD}">
      <dgm:prSet/>
      <dgm:spPr/>
      <dgm:t>
        <a:bodyPr/>
        <a:lstStyle/>
        <a:p>
          <a:endParaRPr lang="en-US"/>
        </a:p>
      </dgm:t>
    </dgm:pt>
    <dgm:pt modelId="{6EC8EF95-A449-42AE-B044-39108D77F742}" type="sibTrans" cxnId="{3A3480BE-8975-4D78-8C4F-F630A52CB6CD}">
      <dgm:prSet/>
      <dgm:spPr/>
      <dgm:t>
        <a:bodyPr/>
        <a:lstStyle/>
        <a:p>
          <a:endParaRPr lang="en-US"/>
        </a:p>
      </dgm:t>
    </dgm:pt>
    <dgm:pt modelId="{CB24B2DA-95BD-7942-A77C-DF2B65D5C63B}" type="pres">
      <dgm:prSet presAssocID="{8B3BC181-7502-4411-B65A-14F6870B746E}" presName="Name0" presStyleCnt="0">
        <dgm:presLayoutVars>
          <dgm:dir/>
          <dgm:animLvl val="lvl"/>
          <dgm:resizeHandles val="exact"/>
        </dgm:presLayoutVars>
      </dgm:prSet>
      <dgm:spPr/>
    </dgm:pt>
    <dgm:pt modelId="{D2356E5C-B2E7-EA46-A4DE-98B7B2D90322}" type="pres">
      <dgm:prSet presAssocID="{F4C203AF-98A5-4A9F-9E0A-ED6F176B04CC}" presName="boxAndChildren" presStyleCnt="0"/>
      <dgm:spPr/>
    </dgm:pt>
    <dgm:pt modelId="{5039AD15-B18A-D54C-A5C6-5892C24B93E0}" type="pres">
      <dgm:prSet presAssocID="{F4C203AF-98A5-4A9F-9E0A-ED6F176B04CC}" presName="parentTextBox" presStyleLbl="alignNode1" presStyleIdx="0" presStyleCnt="3"/>
      <dgm:spPr/>
    </dgm:pt>
    <dgm:pt modelId="{74D10946-91D8-6649-A259-495321099D35}" type="pres">
      <dgm:prSet presAssocID="{F4C203AF-98A5-4A9F-9E0A-ED6F176B04CC}" presName="descendantBox" presStyleLbl="bgAccFollowNode1" presStyleIdx="0" presStyleCnt="3"/>
      <dgm:spPr/>
    </dgm:pt>
    <dgm:pt modelId="{599B5E59-54F1-9640-B751-3F094A787902}" type="pres">
      <dgm:prSet presAssocID="{2F98CFD9-62D6-45CA-8C39-10131B76343D}" presName="sp" presStyleCnt="0"/>
      <dgm:spPr/>
    </dgm:pt>
    <dgm:pt modelId="{6812F820-8F91-8B44-ADE6-356E405374EC}" type="pres">
      <dgm:prSet presAssocID="{92ADB3C4-9FFA-4238-A8FE-E498BFE5D3A5}" presName="arrowAndChildren" presStyleCnt="0"/>
      <dgm:spPr/>
    </dgm:pt>
    <dgm:pt modelId="{FE6E947D-D886-2540-BFC9-E45DD840F6E3}" type="pres">
      <dgm:prSet presAssocID="{92ADB3C4-9FFA-4238-A8FE-E498BFE5D3A5}" presName="parentTextArrow" presStyleLbl="node1" presStyleIdx="0" presStyleCnt="0"/>
      <dgm:spPr/>
    </dgm:pt>
    <dgm:pt modelId="{3E3CD02C-9DAB-7845-8DC5-092A800CCD7D}" type="pres">
      <dgm:prSet presAssocID="{92ADB3C4-9FFA-4238-A8FE-E498BFE5D3A5}" presName="arrow" presStyleLbl="alignNode1" presStyleIdx="1" presStyleCnt="3"/>
      <dgm:spPr/>
    </dgm:pt>
    <dgm:pt modelId="{AA6E28BE-CF0B-4146-A499-6A42E2D40199}" type="pres">
      <dgm:prSet presAssocID="{92ADB3C4-9FFA-4238-A8FE-E498BFE5D3A5}" presName="descendantArrow" presStyleLbl="bgAccFollowNode1" presStyleIdx="1" presStyleCnt="3"/>
      <dgm:spPr/>
    </dgm:pt>
    <dgm:pt modelId="{BF8330D0-26F0-B344-B170-4D05F534EDC9}" type="pres">
      <dgm:prSet presAssocID="{E3CBBD03-353B-4FFF-8A91-71D5A5DAF68C}" presName="sp" presStyleCnt="0"/>
      <dgm:spPr/>
    </dgm:pt>
    <dgm:pt modelId="{BA24D80B-AA14-664C-9881-8F24389A0745}" type="pres">
      <dgm:prSet presAssocID="{9DA0DAD9-7A9D-4B3D-A1C0-95E1EDE2B0A9}" presName="arrowAndChildren" presStyleCnt="0"/>
      <dgm:spPr/>
    </dgm:pt>
    <dgm:pt modelId="{B24FFD7E-1341-0F4E-89E6-A8A990611775}" type="pres">
      <dgm:prSet presAssocID="{9DA0DAD9-7A9D-4B3D-A1C0-95E1EDE2B0A9}" presName="parentTextArrow" presStyleLbl="node1" presStyleIdx="0" presStyleCnt="0"/>
      <dgm:spPr/>
    </dgm:pt>
    <dgm:pt modelId="{68FDA29E-5374-D246-A91F-33BBA91C1222}" type="pres">
      <dgm:prSet presAssocID="{9DA0DAD9-7A9D-4B3D-A1C0-95E1EDE2B0A9}" presName="arrow" presStyleLbl="alignNode1" presStyleIdx="2" presStyleCnt="3"/>
      <dgm:spPr/>
    </dgm:pt>
    <dgm:pt modelId="{6221CA7A-8B1E-0949-B77C-77C5D8B3C628}" type="pres">
      <dgm:prSet presAssocID="{9DA0DAD9-7A9D-4B3D-A1C0-95E1EDE2B0A9}" presName="descendantArrow" presStyleLbl="bgAccFollowNode1" presStyleIdx="2" presStyleCnt="3"/>
      <dgm:spPr/>
    </dgm:pt>
  </dgm:ptLst>
  <dgm:cxnLst>
    <dgm:cxn modelId="{8927DB29-01CA-9C48-A787-2780B6C93732}" type="presOf" srcId="{92ADB3C4-9FFA-4238-A8FE-E498BFE5D3A5}" destId="{3E3CD02C-9DAB-7845-8DC5-092A800CCD7D}" srcOrd="1" destOrd="0" presId="urn:microsoft.com/office/officeart/2016/7/layout/VerticalDownArrowProcess"/>
    <dgm:cxn modelId="{446E4238-38AA-43BA-BAAB-E252B4DF95E8}" srcId="{8B3BC181-7502-4411-B65A-14F6870B746E}" destId="{9DA0DAD9-7A9D-4B3D-A1C0-95E1EDE2B0A9}" srcOrd="0" destOrd="0" parTransId="{B0A524EA-41E0-45E7-A661-DE07EE8F2C61}" sibTransId="{E3CBBD03-353B-4FFF-8A91-71D5A5DAF68C}"/>
    <dgm:cxn modelId="{44609444-5789-EA4E-ADE7-F16B3286605C}" type="presOf" srcId="{8B3BC181-7502-4411-B65A-14F6870B746E}" destId="{CB24B2DA-95BD-7942-A77C-DF2B65D5C63B}" srcOrd="0" destOrd="0" presId="urn:microsoft.com/office/officeart/2016/7/layout/VerticalDownArrowProcess"/>
    <dgm:cxn modelId="{3AD15B5C-7452-0C4F-B1D2-787AB1A73E4D}" type="presOf" srcId="{09530CFA-0BFC-46FF-8DEE-D94CB502B75B}" destId="{AA6E28BE-CF0B-4146-A499-6A42E2D40199}" srcOrd="0" destOrd="0" presId="urn:microsoft.com/office/officeart/2016/7/layout/VerticalDownArrowProcess"/>
    <dgm:cxn modelId="{40AB6262-7E35-4A91-901E-0FCA05748DA6}" srcId="{9DA0DAD9-7A9D-4B3D-A1C0-95E1EDE2B0A9}" destId="{D51E2581-CD9B-45A2-8830-3CDCD18DD2A7}" srcOrd="0" destOrd="0" parTransId="{F369FB72-49FB-44FB-BD60-2A72B9E54427}" sibTransId="{EE452B65-3850-4B9A-8D2F-F07499642364}"/>
    <dgm:cxn modelId="{712AD475-4DB9-134A-8507-865EBB865B47}" type="presOf" srcId="{A7ACDF74-5032-4406-9700-4274372269F3}" destId="{74D10946-91D8-6649-A259-495321099D35}" srcOrd="0" destOrd="0" presId="urn:microsoft.com/office/officeart/2016/7/layout/VerticalDownArrowProcess"/>
    <dgm:cxn modelId="{12656079-B3FE-461F-848E-9DF3B030204F}" srcId="{8B3BC181-7502-4411-B65A-14F6870B746E}" destId="{92ADB3C4-9FFA-4238-A8FE-E498BFE5D3A5}" srcOrd="1" destOrd="0" parTransId="{C2359B45-D5A1-4F4B-9136-088824F64460}" sibTransId="{2F98CFD9-62D6-45CA-8C39-10131B76343D}"/>
    <dgm:cxn modelId="{CA8BE38D-8054-4D4C-A55E-75DAA35E56F2}" type="presOf" srcId="{F4C203AF-98A5-4A9F-9E0A-ED6F176B04CC}" destId="{5039AD15-B18A-D54C-A5C6-5892C24B93E0}" srcOrd="0" destOrd="0" presId="urn:microsoft.com/office/officeart/2016/7/layout/VerticalDownArrowProcess"/>
    <dgm:cxn modelId="{2C4FF59D-1825-2242-AB22-4CCEEA4C7FD4}" type="presOf" srcId="{D51E2581-CD9B-45A2-8830-3CDCD18DD2A7}" destId="{6221CA7A-8B1E-0949-B77C-77C5D8B3C628}" srcOrd="0" destOrd="0" presId="urn:microsoft.com/office/officeart/2016/7/layout/VerticalDownArrowProcess"/>
    <dgm:cxn modelId="{07C831B2-F61A-8B44-A6F5-F2023AAEF759}" type="presOf" srcId="{9DA0DAD9-7A9D-4B3D-A1C0-95E1EDE2B0A9}" destId="{68FDA29E-5374-D246-A91F-33BBA91C1222}" srcOrd="1" destOrd="0" presId="urn:microsoft.com/office/officeart/2016/7/layout/VerticalDownArrowProcess"/>
    <dgm:cxn modelId="{549132BE-A3BF-7C44-ACE2-6351FD51F360}" type="presOf" srcId="{9DA0DAD9-7A9D-4B3D-A1C0-95E1EDE2B0A9}" destId="{B24FFD7E-1341-0F4E-89E6-A8A990611775}" srcOrd="0" destOrd="0" presId="urn:microsoft.com/office/officeart/2016/7/layout/VerticalDownArrowProcess"/>
    <dgm:cxn modelId="{3A3480BE-8975-4D78-8C4F-F630A52CB6CD}" srcId="{F4C203AF-98A5-4A9F-9E0A-ED6F176B04CC}" destId="{A7ACDF74-5032-4406-9700-4274372269F3}" srcOrd="0" destOrd="0" parTransId="{FE806DB3-CF3A-40D7-AEAA-C8A3411BC721}" sibTransId="{6EC8EF95-A449-42AE-B044-39108D77F742}"/>
    <dgm:cxn modelId="{DAFED9CF-4CAA-4676-99A3-4197EBD51178}" srcId="{8B3BC181-7502-4411-B65A-14F6870B746E}" destId="{F4C203AF-98A5-4A9F-9E0A-ED6F176B04CC}" srcOrd="2" destOrd="0" parTransId="{26C891BB-46E0-4F89-8D30-34A683ECBACD}" sibTransId="{CC2E0855-9AFF-4A1D-B055-E104C641F457}"/>
    <dgm:cxn modelId="{AEA73AE0-28B8-40AD-BF0B-113C6FAC92BA}" srcId="{92ADB3C4-9FFA-4238-A8FE-E498BFE5D3A5}" destId="{09530CFA-0BFC-46FF-8DEE-D94CB502B75B}" srcOrd="0" destOrd="0" parTransId="{D8ECCF2F-D2EB-4E4A-8EED-F0F0F8ACB0C1}" sibTransId="{6729FEC0-658D-43FF-8551-29AACD4CB32A}"/>
    <dgm:cxn modelId="{7B4A5CE3-1F91-5141-A9D7-4B2AB4694E1D}" type="presOf" srcId="{92ADB3C4-9FFA-4238-A8FE-E498BFE5D3A5}" destId="{FE6E947D-D886-2540-BFC9-E45DD840F6E3}" srcOrd="0" destOrd="0" presId="urn:microsoft.com/office/officeart/2016/7/layout/VerticalDownArrowProcess"/>
    <dgm:cxn modelId="{5F951D21-A226-0F44-8EE1-88F9102F830E}" type="presParOf" srcId="{CB24B2DA-95BD-7942-A77C-DF2B65D5C63B}" destId="{D2356E5C-B2E7-EA46-A4DE-98B7B2D90322}" srcOrd="0" destOrd="0" presId="urn:microsoft.com/office/officeart/2016/7/layout/VerticalDownArrowProcess"/>
    <dgm:cxn modelId="{75BBD8C6-E730-034E-BECF-B2166FF9E9A3}" type="presParOf" srcId="{D2356E5C-B2E7-EA46-A4DE-98B7B2D90322}" destId="{5039AD15-B18A-D54C-A5C6-5892C24B93E0}" srcOrd="0" destOrd="0" presId="urn:microsoft.com/office/officeart/2016/7/layout/VerticalDownArrowProcess"/>
    <dgm:cxn modelId="{018EEC3E-4885-614F-BED3-CF1F6AFFB369}" type="presParOf" srcId="{D2356E5C-B2E7-EA46-A4DE-98B7B2D90322}" destId="{74D10946-91D8-6649-A259-495321099D35}" srcOrd="1" destOrd="0" presId="urn:microsoft.com/office/officeart/2016/7/layout/VerticalDownArrowProcess"/>
    <dgm:cxn modelId="{E9A84BB5-B564-5042-8D36-21625E52CE10}" type="presParOf" srcId="{CB24B2DA-95BD-7942-A77C-DF2B65D5C63B}" destId="{599B5E59-54F1-9640-B751-3F094A787902}" srcOrd="1" destOrd="0" presId="urn:microsoft.com/office/officeart/2016/7/layout/VerticalDownArrowProcess"/>
    <dgm:cxn modelId="{2D6137B8-413A-F144-9B4F-C647927ED7DF}" type="presParOf" srcId="{CB24B2DA-95BD-7942-A77C-DF2B65D5C63B}" destId="{6812F820-8F91-8B44-ADE6-356E405374EC}" srcOrd="2" destOrd="0" presId="urn:microsoft.com/office/officeart/2016/7/layout/VerticalDownArrowProcess"/>
    <dgm:cxn modelId="{6F8FD217-1D2F-BA4B-90BD-88F60E30F003}" type="presParOf" srcId="{6812F820-8F91-8B44-ADE6-356E405374EC}" destId="{FE6E947D-D886-2540-BFC9-E45DD840F6E3}" srcOrd="0" destOrd="0" presId="urn:microsoft.com/office/officeart/2016/7/layout/VerticalDownArrowProcess"/>
    <dgm:cxn modelId="{4EEC983D-424E-B94E-B5F5-DCF9AF15EEC0}" type="presParOf" srcId="{6812F820-8F91-8B44-ADE6-356E405374EC}" destId="{3E3CD02C-9DAB-7845-8DC5-092A800CCD7D}" srcOrd="1" destOrd="0" presId="urn:microsoft.com/office/officeart/2016/7/layout/VerticalDownArrowProcess"/>
    <dgm:cxn modelId="{BA7EDC49-6F39-B64C-AD03-E30D6C33292F}" type="presParOf" srcId="{6812F820-8F91-8B44-ADE6-356E405374EC}" destId="{AA6E28BE-CF0B-4146-A499-6A42E2D40199}" srcOrd="2" destOrd="0" presId="urn:microsoft.com/office/officeart/2016/7/layout/VerticalDownArrowProcess"/>
    <dgm:cxn modelId="{6CD85208-C845-5549-9993-3FE9171DB9EC}" type="presParOf" srcId="{CB24B2DA-95BD-7942-A77C-DF2B65D5C63B}" destId="{BF8330D0-26F0-B344-B170-4D05F534EDC9}" srcOrd="3" destOrd="0" presId="urn:microsoft.com/office/officeart/2016/7/layout/VerticalDownArrowProcess"/>
    <dgm:cxn modelId="{8DD9703D-EE5F-494C-BED7-B10962D3FB84}" type="presParOf" srcId="{CB24B2DA-95BD-7942-A77C-DF2B65D5C63B}" destId="{BA24D80B-AA14-664C-9881-8F24389A0745}" srcOrd="4" destOrd="0" presId="urn:microsoft.com/office/officeart/2016/7/layout/VerticalDownArrowProcess"/>
    <dgm:cxn modelId="{ECCA8F63-D5F1-484B-8DBF-71A7EC6231EB}" type="presParOf" srcId="{BA24D80B-AA14-664C-9881-8F24389A0745}" destId="{B24FFD7E-1341-0F4E-89E6-A8A990611775}" srcOrd="0" destOrd="0" presId="urn:microsoft.com/office/officeart/2016/7/layout/VerticalDownArrowProcess"/>
    <dgm:cxn modelId="{AFCB0B3A-B40B-1646-9A98-A539ED9FA587}" type="presParOf" srcId="{BA24D80B-AA14-664C-9881-8F24389A0745}" destId="{68FDA29E-5374-D246-A91F-33BBA91C1222}" srcOrd="1" destOrd="0" presId="urn:microsoft.com/office/officeart/2016/7/layout/VerticalDownArrowProcess"/>
    <dgm:cxn modelId="{4159FBC4-F2A3-4B46-95B8-C7531C7DA836}" type="presParOf" srcId="{BA24D80B-AA14-664C-9881-8F24389A0745}" destId="{6221CA7A-8B1E-0949-B77C-77C5D8B3C628}" srcOrd="2" destOrd="0" presId="urn:microsoft.com/office/officeart/2016/7/layout/VerticalDownArrowProcess"/>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B8E11BE8-E6E6-4CD0-ADB9-41E1F879FACB}" type="doc">
      <dgm:prSet loTypeId="urn:microsoft.com/office/officeart/2016/7/layout/VerticalDownArrowProcess" loCatId="process" qsTypeId="urn:microsoft.com/office/officeart/2005/8/quickstyle/simple1" qsCatId="simple" csTypeId="urn:microsoft.com/office/officeart/2005/8/colors/colorful2" csCatId="colorful" phldr="1"/>
      <dgm:spPr/>
      <dgm:t>
        <a:bodyPr/>
        <a:lstStyle/>
        <a:p>
          <a:endParaRPr lang="en-US"/>
        </a:p>
      </dgm:t>
    </dgm:pt>
    <dgm:pt modelId="{2A217E13-C315-4AB5-A513-55383012A053}">
      <dgm:prSet/>
      <dgm:spPr/>
      <dgm:t>
        <a:bodyPr/>
        <a:lstStyle/>
        <a:p>
          <a:r>
            <a:rPr lang="en-US"/>
            <a:t>Step 6</a:t>
          </a:r>
        </a:p>
      </dgm:t>
    </dgm:pt>
    <dgm:pt modelId="{FFAD0CE4-347B-4490-9B62-32A981ED3A96}" type="parTrans" cxnId="{BBD92C81-1326-45AA-A9F7-3715B23EDC7A}">
      <dgm:prSet/>
      <dgm:spPr/>
      <dgm:t>
        <a:bodyPr/>
        <a:lstStyle/>
        <a:p>
          <a:endParaRPr lang="en-US"/>
        </a:p>
      </dgm:t>
    </dgm:pt>
    <dgm:pt modelId="{E40C14FE-A49D-4FC8-8616-C25C8A2B5B7C}" type="sibTrans" cxnId="{BBD92C81-1326-45AA-A9F7-3715B23EDC7A}">
      <dgm:prSet/>
      <dgm:spPr/>
      <dgm:t>
        <a:bodyPr/>
        <a:lstStyle/>
        <a:p>
          <a:endParaRPr lang="en-US"/>
        </a:p>
      </dgm:t>
    </dgm:pt>
    <dgm:pt modelId="{40FBD749-590D-487E-A0AD-7DFFCBDE3928}">
      <dgm:prSet/>
      <dgm:spPr/>
      <dgm:t>
        <a:bodyPr/>
        <a:lstStyle/>
        <a:p>
          <a:r>
            <a:rPr lang="en-US"/>
            <a:t>Become more efficient</a:t>
          </a:r>
        </a:p>
      </dgm:t>
    </dgm:pt>
    <dgm:pt modelId="{FC92E5C1-945D-44E7-AAAA-9988477DD6C9}" type="parTrans" cxnId="{282F582F-8403-4FCD-8FD4-DD8E4F1EAE06}">
      <dgm:prSet/>
      <dgm:spPr/>
      <dgm:t>
        <a:bodyPr/>
        <a:lstStyle/>
        <a:p>
          <a:endParaRPr lang="en-US"/>
        </a:p>
      </dgm:t>
    </dgm:pt>
    <dgm:pt modelId="{1D4EDA0F-1524-46C3-9F3A-FB520D62D428}" type="sibTrans" cxnId="{282F582F-8403-4FCD-8FD4-DD8E4F1EAE06}">
      <dgm:prSet/>
      <dgm:spPr/>
      <dgm:t>
        <a:bodyPr/>
        <a:lstStyle/>
        <a:p>
          <a:endParaRPr lang="en-US"/>
        </a:p>
      </dgm:t>
    </dgm:pt>
    <dgm:pt modelId="{2378C8B2-EB68-4517-A0AF-850F84876A39}">
      <dgm:prSet/>
      <dgm:spPr/>
      <dgm:t>
        <a:bodyPr/>
        <a:lstStyle/>
        <a:p>
          <a:r>
            <a:rPr lang="en-US"/>
            <a:t>Step 7</a:t>
          </a:r>
        </a:p>
      </dgm:t>
    </dgm:pt>
    <dgm:pt modelId="{494C3984-4D74-4B47-8C76-3D6B944D242A}" type="parTrans" cxnId="{CD6259DC-4803-43ED-910C-128EA4FA5382}">
      <dgm:prSet/>
      <dgm:spPr/>
      <dgm:t>
        <a:bodyPr/>
        <a:lstStyle/>
        <a:p>
          <a:endParaRPr lang="en-US"/>
        </a:p>
      </dgm:t>
    </dgm:pt>
    <dgm:pt modelId="{15C86C5D-A993-416E-A0F5-976ADC825FBE}" type="sibTrans" cxnId="{CD6259DC-4803-43ED-910C-128EA4FA5382}">
      <dgm:prSet/>
      <dgm:spPr/>
      <dgm:t>
        <a:bodyPr/>
        <a:lstStyle/>
        <a:p>
          <a:endParaRPr lang="en-US"/>
        </a:p>
      </dgm:t>
    </dgm:pt>
    <dgm:pt modelId="{06CCE88F-A39D-4EFE-AE8C-9E09D2DF51C6}">
      <dgm:prSet/>
      <dgm:spPr/>
      <dgm:t>
        <a:bodyPr/>
        <a:lstStyle/>
        <a:p>
          <a:r>
            <a:rPr lang="en-US"/>
            <a:t>Accept your limitations.</a:t>
          </a:r>
        </a:p>
      </dgm:t>
    </dgm:pt>
    <dgm:pt modelId="{B12402B9-04B5-4AED-B8E9-2A7D10182A27}" type="parTrans" cxnId="{90DA3D5C-35B1-48E0-84ED-0E6E02C766C5}">
      <dgm:prSet/>
      <dgm:spPr/>
      <dgm:t>
        <a:bodyPr/>
        <a:lstStyle/>
        <a:p>
          <a:endParaRPr lang="en-US"/>
        </a:p>
      </dgm:t>
    </dgm:pt>
    <dgm:pt modelId="{6531B76E-5461-452B-B7E9-66C03FC879A2}" type="sibTrans" cxnId="{90DA3D5C-35B1-48E0-84ED-0E6E02C766C5}">
      <dgm:prSet/>
      <dgm:spPr/>
      <dgm:t>
        <a:bodyPr/>
        <a:lstStyle/>
        <a:p>
          <a:endParaRPr lang="en-US"/>
        </a:p>
      </dgm:t>
    </dgm:pt>
    <dgm:pt modelId="{516F895B-4DDF-2C41-B005-3679E6CA1C76}" type="pres">
      <dgm:prSet presAssocID="{B8E11BE8-E6E6-4CD0-ADB9-41E1F879FACB}" presName="Name0" presStyleCnt="0">
        <dgm:presLayoutVars>
          <dgm:dir/>
          <dgm:animLvl val="lvl"/>
          <dgm:resizeHandles val="exact"/>
        </dgm:presLayoutVars>
      </dgm:prSet>
      <dgm:spPr/>
    </dgm:pt>
    <dgm:pt modelId="{552C1F45-D049-5549-8903-805D414D1AB6}" type="pres">
      <dgm:prSet presAssocID="{2378C8B2-EB68-4517-A0AF-850F84876A39}" presName="boxAndChildren" presStyleCnt="0"/>
      <dgm:spPr/>
    </dgm:pt>
    <dgm:pt modelId="{2477805E-9618-1B43-8F6A-3CF237BCDD1C}" type="pres">
      <dgm:prSet presAssocID="{2378C8B2-EB68-4517-A0AF-850F84876A39}" presName="parentTextBox" presStyleLbl="alignNode1" presStyleIdx="0" presStyleCnt="2" custLinFactNeighborX="-10432" custLinFactNeighborY="2096"/>
      <dgm:spPr/>
    </dgm:pt>
    <dgm:pt modelId="{072253D4-3E0F-7549-AD04-7D7C1495AAAC}" type="pres">
      <dgm:prSet presAssocID="{2378C8B2-EB68-4517-A0AF-850F84876A39}" presName="descendantBox" presStyleLbl="bgAccFollowNode1" presStyleIdx="0" presStyleCnt="2" custScaleX="86091" custLinFactNeighborX="-10335" custLinFactNeighborY="991"/>
      <dgm:spPr/>
    </dgm:pt>
    <dgm:pt modelId="{23A5A264-5BCC-F543-9719-F38A9279DA9B}" type="pres">
      <dgm:prSet presAssocID="{E40C14FE-A49D-4FC8-8616-C25C8A2B5B7C}" presName="sp" presStyleCnt="0"/>
      <dgm:spPr/>
    </dgm:pt>
    <dgm:pt modelId="{D0CAC09E-81CC-2A4D-8F5A-5FD006FE5E09}" type="pres">
      <dgm:prSet presAssocID="{2A217E13-C315-4AB5-A513-55383012A053}" presName="arrowAndChildren" presStyleCnt="0"/>
      <dgm:spPr/>
    </dgm:pt>
    <dgm:pt modelId="{61D45AA0-4227-794B-9621-C2025347D660}" type="pres">
      <dgm:prSet presAssocID="{2A217E13-C315-4AB5-A513-55383012A053}" presName="parentTextArrow" presStyleLbl="node1" presStyleIdx="0" presStyleCnt="0"/>
      <dgm:spPr/>
    </dgm:pt>
    <dgm:pt modelId="{6C6E5707-8F44-194C-AC6C-1B92F45BC2CE}" type="pres">
      <dgm:prSet presAssocID="{2A217E13-C315-4AB5-A513-55383012A053}" presName="arrow" presStyleLbl="alignNode1" presStyleIdx="1" presStyleCnt="2" custScaleX="99657" custLinFactNeighborX="-10630" custLinFactNeighborY="-1208"/>
      <dgm:spPr/>
    </dgm:pt>
    <dgm:pt modelId="{D945E098-73D2-D54B-A5C3-700B832D3904}" type="pres">
      <dgm:prSet presAssocID="{2A217E13-C315-4AB5-A513-55383012A053}" presName="descendantArrow" presStyleLbl="bgAccFollowNode1" presStyleIdx="1" presStyleCnt="2" custScaleX="87570" custLinFactNeighborX="-9118" custLinFactNeighborY="1543"/>
      <dgm:spPr/>
    </dgm:pt>
  </dgm:ptLst>
  <dgm:cxnLst>
    <dgm:cxn modelId="{C612D70B-4A2D-3348-8A49-F4D603CE80A0}" type="presOf" srcId="{2A217E13-C315-4AB5-A513-55383012A053}" destId="{61D45AA0-4227-794B-9621-C2025347D660}" srcOrd="0" destOrd="0" presId="urn:microsoft.com/office/officeart/2016/7/layout/VerticalDownArrowProcess"/>
    <dgm:cxn modelId="{B2F79115-CC8D-7043-A211-8B6D24B27397}" type="presOf" srcId="{B8E11BE8-E6E6-4CD0-ADB9-41E1F879FACB}" destId="{516F895B-4DDF-2C41-B005-3679E6CA1C76}" srcOrd="0" destOrd="0" presId="urn:microsoft.com/office/officeart/2016/7/layout/VerticalDownArrowProcess"/>
    <dgm:cxn modelId="{75554A2D-CBD0-064B-AFB0-2786D65283CD}" type="presOf" srcId="{06CCE88F-A39D-4EFE-AE8C-9E09D2DF51C6}" destId="{072253D4-3E0F-7549-AD04-7D7C1495AAAC}" srcOrd="0" destOrd="0" presId="urn:microsoft.com/office/officeart/2016/7/layout/VerticalDownArrowProcess"/>
    <dgm:cxn modelId="{282F582F-8403-4FCD-8FD4-DD8E4F1EAE06}" srcId="{2A217E13-C315-4AB5-A513-55383012A053}" destId="{40FBD749-590D-487E-A0AD-7DFFCBDE3928}" srcOrd="0" destOrd="0" parTransId="{FC92E5C1-945D-44E7-AAAA-9988477DD6C9}" sibTransId="{1D4EDA0F-1524-46C3-9F3A-FB520D62D428}"/>
    <dgm:cxn modelId="{90DA3D5C-35B1-48E0-84ED-0E6E02C766C5}" srcId="{2378C8B2-EB68-4517-A0AF-850F84876A39}" destId="{06CCE88F-A39D-4EFE-AE8C-9E09D2DF51C6}" srcOrd="0" destOrd="0" parTransId="{B12402B9-04B5-4AED-B8E9-2A7D10182A27}" sibTransId="{6531B76E-5461-452B-B7E9-66C03FC879A2}"/>
    <dgm:cxn modelId="{5BD16B5C-64E0-6544-B05A-65084B6131B0}" type="presOf" srcId="{2378C8B2-EB68-4517-A0AF-850F84876A39}" destId="{2477805E-9618-1B43-8F6A-3CF237BCDD1C}" srcOrd="0" destOrd="0" presId="urn:microsoft.com/office/officeart/2016/7/layout/VerticalDownArrowProcess"/>
    <dgm:cxn modelId="{BBD92C81-1326-45AA-A9F7-3715B23EDC7A}" srcId="{B8E11BE8-E6E6-4CD0-ADB9-41E1F879FACB}" destId="{2A217E13-C315-4AB5-A513-55383012A053}" srcOrd="0" destOrd="0" parTransId="{FFAD0CE4-347B-4490-9B62-32A981ED3A96}" sibTransId="{E40C14FE-A49D-4FC8-8616-C25C8A2B5B7C}"/>
    <dgm:cxn modelId="{B9C015B9-76D8-E74B-9ED6-074033601B19}" type="presOf" srcId="{2A217E13-C315-4AB5-A513-55383012A053}" destId="{6C6E5707-8F44-194C-AC6C-1B92F45BC2CE}" srcOrd="1" destOrd="0" presId="urn:microsoft.com/office/officeart/2016/7/layout/VerticalDownArrowProcess"/>
    <dgm:cxn modelId="{D33BA4C4-55D8-D849-B142-C89F92EDC60C}" type="presOf" srcId="{40FBD749-590D-487E-A0AD-7DFFCBDE3928}" destId="{D945E098-73D2-D54B-A5C3-700B832D3904}" srcOrd="0" destOrd="0" presId="urn:microsoft.com/office/officeart/2016/7/layout/VerticalDownArrowProcess"/>
    <dgm:cxn modelId="{CD6259DC-4803-43ED-910C-128EA4FA5382}" srcId="{B8E11BE8-E6E6-4CD0-ADB9-41E1F879FACB}" destId="{2378C8B2-EB68-4517-A0AF-850F84876A39}" srcOrd="1" destOrd="0" parTransId="{494C3984-4D74-4B47-8C76-3D6B944D242A}" sibTransId="{15C86C5D-A993-416E-A0F5-976ADC825FBE}"/>
    <dgm:cxn modelId="{41F3F44E-5989-1E48-8DB1-625DFC0CD743}" type="presParOf" srcId="{516F895B-4DDF-2C41-B005-3679E6CA1C76}" destId="{552C1F45-D049-5549-8903-805D414D1AB6}" srcOrd="0" destOrd="0" presId="urn:microsoft.com/office/officeart/2016/7/layout/VerticalDownArrowProcess"/>
    <dgm:cxn modelId="{EB4CB679-3715-5247-8AF7-7C0AB9E40F21}" type="presParOf" srcId="{552C1F45-D049-5549-8903-805D414D1AB6}" destId="{2477805E-9618-1B43-8F6A-3CF237BCDD1C}" srcOrd="0" destOrd="0" presId="urn:microsoft.com/office/officeart/2016/7/layout/VerticalDownArrowProcess"/>
    <dgm:cxn modelId="{FFD0F327-BBC8-864E-B233-B630E54BA182}" type="presParOf" srcId="{552C1F45-D049-5549-8903-805D414D1AB6}" destId="{072253D4-3E0F-7549-AD04-7D7C1495AAAC}" srcOrd="1" destOrd="0" presId="urn:microsoft.com/office/officeart/2016/7/layout/VerticalDownArrowProcess"/>
    <dgm:cxn modelId="{64CEE7C7-739E-4A4A-B579-486833C8EC6D}" type="presParOf" srcId="{516F895B-4DDF-2C41-B005-3679E6CA1C76}" destId="{23A5A264-5BCC-F543-9719-F38A9279DA9B}" srcOrd="1" destOrd="0" presId="urn:microsoft.com/office/officeart/2016/7/layout/VerticalDownArrowProcess"/>
    <dgm:cxn modelId="{75264C48-D18A-FA45-B663-8EDD1FE28CE9}" type="presParOf" srcId="{516F895B-4DDF-2C41-B005-3679E6CA1C76}" destId="{D0CAC09E-81CC-2A4D-8F5A-5FD006FE5E09}" srcOrd="2" destOrd="0" presId="urn:microsoft.com/office/officeart/2016/7/layout/VerticalDownArrowProcess"/>
    <dgm:cxn modelId="{88A65FEB-1478-2C43-A189-975A045191F5}" type="presParOf" srcId="{D0CAC09E-81CC-2A4D-8F5A-5FD006FE5E09}" destId="{61D45AA0-4227-794B-9621-C2025347D660}" srcOrd="0" destOrd="0" presId="urn:microsoft.com/office/officeart/2016/7/layout/VerticalDownArrowProcess"/>
    <dgm:cxn modelId="{1EACD121-64EA-D543-882B-5A496F38FAC6}" type="presParOf" srcId="{D0CAC09E-81CC-2A4D-8F5A-5FD006FE5E09}" destId="{6C6E5707-8F44-194C-AC6C-1B92F45BC2CE}" srcOrd="1" destOrd="0" presId="urn:microsoft.com/office/officeart/2016/7/layout/VerticalDownArrowProcess"/>
    <dgm:cxn modelId="{0071F550-5AD0-5547-A6A3-B012EE8EAD80}" type="presParOf" srcId="{D0CAC09E-81CC-2A4D-8F5A-5FD006FE5E09}" destId="{D945E098-73D2-D54B-A5C3-700B832D3904}" srcOrd="2" destOrd="0" presId="urn:microsoft.com/office/officeart/2016/7/layout/VerticalDownArrowProcess"/>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CACEB27A-D821-C349-9598-AB543A33AD22}" type="doc">
      <dgm:prSet loTypeId="urn:microsoft.com/office/officeart/2005/8/layout/radial3" loCatId="" qsTypeId="urn:microsoft.com/office/officeart/2005/8/quickstyle/simple1" qsCatId="simple" csTypeId="urn:microsoft.com/office/officeart/2005/8/colors/accent1_2" csCatId="accent1" phldr="1"/>
      <dgm:spPr/>
      <dgm:t>
        <a:bodyPr/>
        <a:lstStyle/>
        <a:p>
          <a:endParaRPr lang="en-GB"/>
        </a:p>
      </dgm:t>
    </dgm:pt>
    <dgm:pt modelId="{B6B84BEF-9931-D046-B535-BE98945B6883}">
      <dgm:prSet phldrT="[Text]"/>
      <dgm:spPr>
        <a:solidFill>
          <a:schemeClr val="accent4">
            <a:lumMod val="40000"/>
            <a:lumOff val="60000"/>
            <a:alpha val="50000"/>
          </a:schemeClr>
        </a:solidFill>
      </dgm:spPr>
      <dgm:t>
        <a:bodyPr/>
        <a:lstStyle/>
        <a:p>
          <a:r>
            <a:rPr lang="en-GB"/>
            <a:t>Why is reflection important?</a:t>
          </a:r>
        </a:p>
      </dgm:t>
    </dgm:pt>
    <dgm:pt modelId="{66195285-1CC6-014A-BB7A-5621AFD93492}" type="parTrans" cxnId="{96DB8FD0-7079-A742-B69F-DF4DC3855C35}">
      <dgm:prSet/>
      <dgm:spPr/>
      <dgm:t>
        <a:bodyPr/>
        <a:lstStyle/>
        <a:p>
          <a:endParaRPr lang="en-GB"/>
        </a:p>
      </dgm:t>
    </dgm:pt>
    <dgm:pt modelId="{E7B18B4C-C2AB-BF41-891E-4F6CB8455F76}" type="sibTrans" cxnId="{96DB8FD0-7079-A742-B69F-DF4DC3855C35}">
      <dgm:prSet/>
      <dgm:spPr/>
      <dgm:t>
        <a:bodyPr/>
        <a:lstStyle/>
        <a:p>
          <a:endParaRPr lang="en-GB"/>
        </a:p>
      </dgm:t>
    </dgm:pt>
    <dgm:pt modelId="{EDC92FA1-6876-8F48-8277-FBD615614346}">
      <dgm:prSet phldrT="[Text]"/>
      <dgm:spPr>
        <a:solidFill>
          <a:schemeClr val="accent4">
            <a:lumMod val="40000"/>
            <a:lumOff val="60000"/>
            <a:alpha val="50000"/>
          </a:schemeClr>
        </a:solidFill>
      </dgm:spPr>
      <dgm:t>
        <a:bodyPr/>
        <a:lstStyle/>
        <a:p>
          <a:r>
            <a:rPr lang="en-GB"/>
            <a:t>Personal growth</a:t>
          </a:r>
        </a:p>
      </dgm:t>
    </dgm:pt>
    <dgm:pt modelId="{56AA3212-5AF3-3D43-8E85-FC6279ADCFED}" type="parTrans" cxnId="{52D11994-4B7C-794A-8214-CC4940FE381F}">
      <dgm:prSet/>
      <dgm:spPr/>
      <dgm:t>
        <a:bodyPr/>
        <a:lstStyle/>
        <a:p>
          <a:endParaRPr lang="en-GB"/>
        </a:p>
      </dgm:t>
    </dgm:pt>
    <dgm:pt modelId="{2276AD1E-1BE5-5A4E-A2E1-AE316F83CAD6}" type="sibTrans" cxnId="{52D11994-4B7C-794A-8214-CC4940FE381F}">
      <dgm:prSet/>
      <dgm:spPr/>
      <dgm:t>
        <a:bodyPr/>
        <a:lstStyle/>
        <a:p>
          <a:endParaRPr lang="en-GB"/>
        </a:p>
      </dgm:t>
    </dgm:pt>
    <dgm:pt modelId="{245FD7BD-6DF1-6F4C-867F-C79EC5119455}">
      <dgm:prSet phldrT="[Text]"/>
      <dgm:spPr>
        <a:solidFill>
          <a:schemeClr val="accent4">
            <a:lumMod val="40000"/>
            <a:lumOff val="60000"/>
            <a:alpha val="50000"/>
          </a:schemeClr>
        </a:solidFill>
      </dgm:spPr>
      <dgm:t>
        <a:bodyPr/>
        <a:lstStyle/>
        <a:p>
          <a:r>
            <a:rPr lang="en-GB"/>
            <a:t>Add new skills</a:t>
          </a:r>
        </a:p>
      </dgm:t>
    </dgm:pt>
    <dgm:pt modelId="{8608614C-0186-8142-930B-8E9D4E1A534B}" type="parTrans" cxnId="{CC9B6282-BD5E-AB4C-9D19-0B732861DE55}">
      <dgm:prSet/>
      <dgm:spPr/>
      <dgm:t>
        <a:bodyPr/>
        <a:lstStyle/>
        <a:p>
          <a:endParaRPr lang="en-GB"/>
        </a:p>
      </dgm:t>
    </dgm:pt>
    <dgm:pt modelId="{D2307A34-8860-7F41-A4A9-2EA182392652}" type="sibTrans" cxnId="{CC9B6282-BD5E-AB4C-9D19-0B732861DE55}">
      <dgm:prSet/>
      <dgm:spPr/>
      <dgm:t>
        <a:bodyPr/>
        <a:lstStyle/>
        <a:p>
          <a:endParaRPr lang="en-GB"/>
        </a:p>
      </dgm:t>
    </dgm:pt>
    <dgm:pt modelId="{AACF423E-AB14-344A-B523-A3A83234A7B1}">
      <dgm:prSet phldrT="[Text]"/>
      <dgm:spPr>
        <a:solidFill>
          <a:schemeClr val="accent4">
            <a:lumMod val="40000"/>
            <a:lumOff val="60000"/>
            <a:alpha val="50000"/>
          </a:schemeClr>
        </a:solidFill>
      </dgm:spPr>
      <dgm:t>
        <a:bodyPr/>
        <a:lstStyle/>
        <a:p>
          <a:r>
            <a:rPr lang="en-GB"/>
            <a:t>How you learn best</a:t>
          </a:r>
        </a:p>
      </dgm:t>
    </dgm:pt>
    <dgm:pt modelId="{BFF3EE8E-EC3C-8F48-B2CD-EFD97BEFE5C4}" type="parTrans" cxnId="{2C70B6A2-D938-2447-AB35-BBD7FA066CD8}">
      <dgm:prSet/>
      <dgm:spPr/>
      <dgm:t>
        <a:bodyPr/>
        <a:lstStyle/>
        <a:p>
          <a:endParaRPr lang="en-GB"/>
        </a:p>
      </dgm:t>
    </dgm:pt>
    <dgm:pt modelId="{D9496F7B-F5DF-1545-8249-FA6CED1F0DAA}" type="sibTrans" cxnId="{2C70B6A2-D938-2447-AB35-BBD7FA066CD8}">
      <dgm:prSet/>
      <dgm:spPr/>
      <dgm:t>
        <a:bodyPr/>
        <a:lstStyle/>
        <a:p>
          <a:endParaRPr lang="en-GB"/>
        </a:p>
      </dgm:t>
    </dgm:pt>
    <dgm:pt modelId="{9F882D13-9C75-504D-9992-F592902CB7B4}">
      <dgm:prSet phldrT="[Text]"/>
      <dgm:spPr>
        <a:solidFill>
          <a:schemeClr val="accent4">
            <a:lumMod val="40000"/>
            <a:lumOff val="60000"/>
            <a:alpha val="50000"/>
          </a:schemeClr>
        </a:solidFill>
      </dgm:spPr>
      <dgm:t>
        <a:bodyPr/>
        <a:lstStyle/>
        <a:p>
          <a:r>
            <a:rPr lang="en-GB"/>
            <a:t>Gain experience and knowledge</a:t>
          </a:r>
        </a:p>
      </dgm:t>
    </dgm:pt>
    <dgm:pt modelId="{86BAAD6F-6142-9540-A89D-AF53A1924787}" type="parTrans" cxnId="{41F2BF71-4D10-1542-AD72-30ED57B5CFD3}">
      <dgm:prSet/>
      <dgm:spPr/>
      <dgm:t>
        <a:bodyPr/>
        <a:lstStyle/>
        <a:p>
          <a:endParaRPr lang="en-GB"/>
        </a:p>
      </dgm:t>
    </dgm:pt>
    <dgm:pt modelId="{BA158F5D-6162-0B4E-AA09-32DF9E19B4DA}" type="sibTrans" cxnId="{41F2BF71-4D10-1542-AD72-30ED57B5CFD3}">
      <dgm:prSet/>
      <dgm:spPr/>
      <dgm:t>
        <a:bodyPr/>
        <a:lstStyle/>
        <a:p>
          <a:endParaRPr lang="en-GB"/>
        </a:p>
      </dgm:t>
    </dgm:pt>
    <dgm:pt modelId="{B5EADDAA-222A-634A-96C6-6D85CAF833F3}" type="pres">
      <dgm:prSet presAssocID="{CACEB27A-D821-C349-9598-AB543A33AD22}" presName="composite" presStyleCnt="0">
        <dgm:presLayoutVars>
          <dgm:chMax val="1"/>
          <dgm:dir/>
          <dgm:resizeHandles val="exact"/>
        </dgm:presLayoutVars>
      </dgm:prSet>
      <dgm:spPr/>
    </dgm:pt>
    <dgm:pt modelId="{220E436D-5095-584B-B48C-7B6958DCB628}" type="pres">
      <dgm:prSet presAssocID="{CACEB27A-D821-C349-9598-AB543A33AD22}" presName="radial" presStyleCnt="0">
        <dgm:presLayoutVars>
          <dgm:animLvl val="ctr"/>
        </dgm:presLayoutVars>
      </dgm:prSet>
      <dgm:spPr/>
    </dgm:pt>
    <dgm:pt modelId="{481E46D2-C972-464E-8F96-D1DFF4C7F3AC}" type="pres">
      <dgm:prSet presAssocID="{B6B84BEF-9931-D046-B535-BE98945B6883}" presName="centerShape" presStyleLbl="vennNode1" presStyleIdx="0" presStyleCnt="5"/>
      <dgm:spPr/>
    </dgm:pt>
    <dgm:pt modelId="{839E0D83-D1AF-D54E-8B95-877E99C660D2}" type="pres">
      <dgm:prSet presAssocID="{EDC92FA1-6876-8F48-8277-FBD615614346}" presName="node" presStyleLbl="vennNode1" presStyleIdx="1" presStyleCnt="5">
        <dgm:presLayoutVars>
          <dgm:bulletEnabled val="1"/>
        </dgm:presLayoutVars>
      </dgm:prSet>
      <dgm:spPr/>
    </dgm:pt>
    <dgm:pt modelId="{E7C948F1-A4F5-BF4B-BAA0-998535BB535F}" type="pres">
      <dgm:prSet presAssocID="{245FD7BD-6DF1-6F4C-867F-C79EC5119455}" presName="node" presStyleLbl="vennNode1" presStyleIdx="2" presStyleCnt="5">
        <dgm:presLayoutVars>
          <dgm:bulletEnabled val="1"/>
        </dgm:presLayoutVars>
      </dgm:prSet>
      <dgm:spPr/>
    </dgm:pt>
    <dgm:pt modelId="{85A92F10-BFF5-EE43-B387-36BCDA441D8C}" type="pres">
      <dgm:prSet presAssocID="{AACF423E-AB14-344A-B523-A3A83234A7B1}" presName="node" presStyleLbl="vennNode1" presStyleIdx="3" presStyleCnt="5">
        <dgm:presLayoutVars>
          <dgm:bulletEnabled val="1"/>
        </dgm:presLayoutVars>
      </dgm:prSet>
      <dgm:spPr/>
    </dgm:pt>
    <dgm:pt modelId="{A9848606-73A4-D84E-A4AB-4B30CA1C46BB}" type="pres">
      <dgm:prSet presAssocID="{9F882D13-9C75-504D-9992-F592902CB7B4}" presName="node" presStyleLbl="vennNode1" presStyleIdx="4" presStyleCnt="5">
        <dgm:presLayoutVars>
          <dgm:bulletEnabled val="1"/>
        </dgm:presLayoutVars>
      </dgm:prSet>
      <dgm:spPr/>
    </dgm:pt>
  </dgm:ptLst>
  <dgm:cxnLst>
    <dgm:cxn modelId="{10F18505-E18A-6A48-8E18-2ACF0457EAAC}" type="presOf" srcId="{AACF423E-AB14-344A-B523-A3A83234A7B1}" destId="{85A92F10-BFF5-EE43-B387-36BCDA441D8C}" srcOrd="0" destOrd="0" presId="urn:microsoft.com/office/officeart/2005/8/layout/radial3"/>
    <dgm:cxn modelId="{8AF87906-2060-F84C-B4FE-EA801BA7D909}" type="presOf" srcId="{245FD7BD-6DF1-6F4C-867F-C79EC5119455}" destId="{E7C948F1-A4F5-BF4B-BAA0-998535BB535F}" srcOrd="0" destOrd="0" presId="urn:microsoft.com/office/officeart/2005/8/layout/radial3"/>
    <dgm:cxn modelId="{222B1023-3C35-524D-913F-9D9A3504D820}" type="presOf" srcId="{EDC92FA1-6876-8F48-8277-FBD615614346}" destId="{839E0D83-D1AF-D54E-8B95-877E99C660D2}" srcOrd="0" destOrd="0" presId="urn:microsoft.com/office/officeart/2005/8/layout/radial3"/>
    <dgm:cxn modelId="{FE00523B-06EA-214C-AAAA-6509152AE9D9}" type="presOf" srcId="{B6B84BEF-9931-D046-B535-BE98945B6883}" destId="{481E46D2-C972-464E-8F96-D1DFF4C7F3AC}" srcOrd="0" destOrd="0" presId="urn:microsoft.com/office/officeart/2005/8/layout/radial3"/>
    <dgm:cxn modelId="{41F2BF71-4D10-1542-AD72-30ED57B5CFD3}" srcId="{B6B84BEF-9931-D046-B535-BE98945B6883}" destId="{9F882D13-9C75-504D-9992-F592902CB7B4}" srcOrd="3" destOrd="0" parTransId="{86BAAD6F-6142-9540-A89D-AF53A1924787}" sibTransId="{BA158F5D-6162-0B4E-AA09-32DF9E19B4DA}"/>
    <dgm:cxn modelId="{CC9B6282-BD5E-AB4C-9D19-0B732861DE55}" srcId="{B6B84BEF-9931-D046-B535-BE98945B6883}" destId="{245FD7BD-6DF1-6F4C-867F-C79EC5119455}" srcOrd="1" destOrd="0" parTransId="{8608614C-0186-8142-930B-8E9D4E1A534B}" sibTransId="{D2307A34-8860-7F41-A4A9-2EA182392652}"/>
    <dgm:cxn modelId="{52D11994-4B7C-794A-8214-CC4940FE381F}" srcId="{B6B84BEF-9931-D046-B535-BE98945B6883}" destId="{EDC92FA1-6876-8F48-8277-FBD615614346}" srcOrd="0" destOrd="0" parTransId="{56AA3212-5AF3-3D43-8E85-FC6279ADCFED}" sibTransId="{2276AD1E-1BE5-5A4E-A2E1-AE316F83CAD6}"/>
    <dgm:cxn modelId="{D564939F-4547-6A4A-B0D5-30EDDE6BD930}" type="presOf" srcId="{9F882D13-9C75-504D-9992-F592902CB7B4}" destId="{A9848606-73A4-D84E-A4AB-4B30CA1C46BB}" srcOrd="0" destOrd="0" presId="urn:microsoft.com/office/officeart/2005/8/layout/radial3"/>
    <dgm:cxn modelId="{2C70B6A2-D938-2447-AB35-BBD7FA066CD8}" srcId="{B6B84BEF-9931-D046-B535-BE98945B6883}" destId="{AACF423E-AB14-344A-B523-A3A83234A7B1}" srcOrd="2" destOrd="0" parTransId="{BFF3EE8E-EC3C-8F48-B2CD-EFD97BEFE5C4}" sibTransId="{D9496F7B-F5DF-1545-8249-FA6CED1F0DAA}"/>
    <dgm:cxn modelId="{96DB8FD0-7079-A742-B69F-DF4DC3855C35}" srcId="{CACEB27A-D821-C349-9598-AB543A33AD22}" destId="{B6B84BEF-9931-D046-B535-BE98945B6883}" srcOrd="0" destOrd="0" parTransId="{66195285-1CC6-014A-BB7A-5621AFD93492}" sibTransId="{E7B18B4C-C2AB-BF41-891E-4F6CB8455F76}"/>
    <dgm:cxn modelId="{D04EE3FD-75E5-D348-AF16-6ADF71504EBB}" type="presOf" srcId="{CACEB27A-D821-C349-9598-AB543A33AD22}" destId="{B5EADDAA-222A-634A-96C6-6D85CAF833F3}" srcOrd="0" destOrd="0" presId="urn:microsoft.com/office/officeart/2005/8/layout/radial3"/>
    <dgm:cxn modelId="{EF8552A1-610C-D44F-A529-A35F0DD069D5}" type="presParOf" srcId="{B5EADDAA-222A-634A-96C6-6D85CAF833F3}" destId="{220E436D-5095-584B-B48C-7B6958DCB628}" srcOrd="0" destOrd="0" presId="urn:microsoft.com/office/officeart/2005/8/layout/radial3"/>
    <dgm:cxn modelId="{4A5D6A3B-9346-884B-967B-E7004DBEB630}" type="presParOf" srcId="{220E436D-5095-584B-B48C-7B6958DCB628}" destId="{481E46D2-C972-464E-8F96-D1DFF4C7F3AC}" srcOrd="0" destOrd="0" presId="urn:microsoft.com/office/officeart/2005/8/layout/radial3"/>
    <dgm:cxn modelId="{C8C79EA7-2DF3-394D-8110-69754458C73C}" type="presParOf" srcId="{220E436D-5095-584B-B48C-7B6958DCB628}" destId="{839E0D83-D1AF-D54E-8B95-877E99C660D2}" srcOrd="1" destOrd="0" presId="urn:microsoft.com/office/officeart/2005/8/layout/radial3"/>
    <dgm:cxn modelId="{357225AE-8F2C-2D47-9E17-4194DCB2BEA1}" type="presParOf" srcId="{220E436D-5095-584B-B48C-7B6958DCB628}" destId="{E7C948F1-A4F5-BF4B-BAA0-998535BB535F}" srcOrd="2" destOrd="0" presId="urn:microsoft.com/office/officeart/2005/8/layout/radial3"/>
    <dgm:cxn modelId="{3BC9FB52-2F0A-B041-B9D3-2706FA9F0C8A}" type="presParOf" srcId="{220E436D-5095-584B-B48C-7B6958DCB628}" destId="{85A92F10-BFF5-EE43-B387-36BCDA441D8C}" srcOrd="3" destOrd="0" presId="urn:microsoft.com/office/officeart/2005/8/layout/radial3"/>
    <dgm:cxn modelId="{0BFB3435-E2F6-234D-8B75-4D6D1BC474AF}" type="presParOf" srcId="{220E436D-5095-584B-B48C-7B6958DCB628}" destId="{A9848606-73A4-D84E-A4AB-4B30CA1C46BB}" srcOrd="4" destOrd="0" presId="urn:microsoft.com/office/officeart/2005/8/layout/radial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F5DD7E96-CC91-FC43-B41B-614B7EB68D94}" type="doc">
      <dgm:prSet loTypeId="urn:microsoft.com/office/officeart/2005/8/layout/cycle2" loCatId="" qsTypeId="urn:microsoft.com/office/officeart/2005/8/quickstyle/simple1" qsCatId="simple" csTypeId="urn:microsoft.com/office/officeart/2005/8/colors/colorful5" csCatId="colorful" phldr="1"/>
      <dgm:spPr/>
      <dgm:t>
        <a:bodyPr/>
        <a:lstStyle/>
        <a:p>
          <a:endParaRPr lang="en-GB"/>
        </a:p>
      </dgm:t>
    </dgm:pt>
    <dgm:pt modelId="{CA2A1A9E-ED7D-BC48-9902-E9C107A620E6}">
      <dgm:prSet phldrT="[Text]"/>
      <dgm:spPr/>
      <dgm:t>
        <a:bodyPr/>
        <a:lstStyle/>
        <a:p>
          <a:r>
            <a:rPr lang="en-GB"/>
            <a:t>Planning</a:t>
          </a:r>
        </a:p>
      </dgm:t>
    </dgm:pt>
    <dgm:pt modelId="{B5E9BD99-B74C-AB42-B009-5A2F782C4F19}" type="parTrans" cxnId="{3F5C113F-DB24-D449-8925-34B9CB1B7C69}">
      <dgm:prSet/>
      <dgm:spPr/>
      <dgm:t>
        <a:bodyPr/>
        <a:lstStyle/>
        <a:p>
          <a:endParaRPr lang="en-GB"/>
        </a:p>
      </dgm:t>
    </dgm:pt>
    <dgm:pt modelId="{F3E0B2ED-9DB9-A748-B232-37D3199F2EA1}" type="sibTrans" cxnId="{3F5C113F-DB24-D449-8925-34B9CB1B7C69}">
      <dgm:prSet/>
      <dgm:spPr/>
      <dgm:t>
        <a:bodyPr/>
        <a:lstStyle/>
        <a:p>
          <a:endParaRPr lang="en-GB"/>
        </a:p>
      </dgm:t>
    </dgm:pt>
    <dgm:pt modelId="{A8E121E3-D72D-1343-A86A-D8D89704ED77}">
      <dgm:prSet phldrT="[Text]"/>
      <dgm:spPr/>
      <dgm:t>
        <a:bodyPr/>
        <a:lstStyle/>
        <a:p>
          <a:r>
            <a:rPr lang="en-GB"/>
            <a:t>Doing</a:t>
          </a:r>
        </a:p>
      </dgm:t>
    </dgm:pt>
    <dgm:pt modelId="{894DAF3B-3274-4D43-86F7-81E2264B5A0E}" type="parTrans" cxnId="{4CF57948-203C-4F4A-906C-0D1F47704D27}">
      <dgm:prSet/>
      <dgm:spPr/>
      <dgm:t>
        <a:bodyPr/>
        <a:lstStyle/>
        <a:p>
          <a:endParaRPr lang="en-GB"/>
        </a:p>
      </dgm:t>
    </dgm:pt>
    <dgm:pt modelId="{5C41A91F-8EB3-074E-9AF9-62A3AEE4ED34}" type="sibTrans" cxnId="{4CF57948-203C-4F4A-906C-0D1F47704D27}">
      <dgm:prSet/>
      <dgm:spPr/>
      <dgm:t>
        <a:bodyPr/>
        <a:lstStyle/>
        <a:p>
          <a:endParaRPr lang="en-GB"/>
        </a:p>
      </dgm:t>
    </dgm:pt>
    <dgm:pt modelId="{1A9FBB4B-3FBB-784A-890B-8857A2899EA8}">
      <dgm:prSet phldrT="[Text]"/>
      <dgm:spPr/>
      <dgm:t>
        <a:bodyPr/>
        <a:lstStyle/>
        <a:p>
          <a:r>
            <a:rPr lang="en-GB"/>
            <a:t>Reviewing</a:t>
          </a:r>
        </a:p>
      </dgm:t>
    </dgm:pt>
    <dgm:pt modelId="{D2A4ADED-71D4-2049-A7B9-D9B16C7039E9}" type="parTrans" cxnId="{ADFDB0DA-8425-1146-9471-C4AF005E8C07}">
      <dgm:prSet/>
      <dgm:spPr/>
      <dgm:t>
        <a:bodyPr/>
        <a:lstStyle/>
        <a:p>
          <a:endParaRPr lang="en-GB"/>
        </a:p>
      </dgm:t>
    </dgm:pt>
    <dgm:pt modelId="{414C1FB5-D340-FB42-8152-76AC33034EB4}" type="sibTrans" cxnId="{ADFDB0DA-8425-1146-9471-C4AF005E8C07}">
      <dgm:prSet/>
      <dgm:spPr/>
      <dgm:t>
        <a:bodyPr/>
        <a:lstStyle/>
        <a:p>
          <a:endParaRPr lang="en-GB"/>
        </a:p>
      </dgm:t>
    </dgm:pt>
    <dgm:pt modelId="{E3236762-464E-454D-97B0-6A84BDDCF2BC}">
      <dgm:prSet phldrT="[Text]"/>
      <dgm:spPr/>
      <dgm:t>
        <a:bodyPr/>
        <a:lstStyle/>
        <a:p>
          <a:r>
            <a:rPr lang="en-GB"/>
            <a:t>Concluding</a:t>
          </a:r>
        </a:p>
      </dgm:t>
    </dgm:pt>
    <dgm:pt modelId="{36C9FC58-935C-EA4E-A3B8-71A479C3AB59}" type="parTrans" cxnId="{13398745-83FF-8042-AAB2-7C7FF035822B}">
      <dgm:prSet/>
      <dgm:spPr/>
      <dgm:t>
        <a:bodyPr/>
        <a:lstStyle/>
        <a:p>
          <a:endParaRPr lang="en-GB"/>
        </a:p>
      </dgm:t>
    </dgm:pt>
    <dgm:pt modelId="{A87D6F09-E5AA-4B4A-B3E7-0B430B27AB4E}" type="sibTrans" cxnId="{13398745-83FF-8042-AAB2-7C7FF035822B}">
      <dgm:prSet/>
      <dgm:spPr/>
      <dgm:t>
        <a:bodyPr/>
        <a:lstStyle/>
        <a:p>
          <a:endParaRPr lang="en-GB"/>
        </a:p>
      </dgm:t>
    </dgm:pt>
    <dgm:pt modelId="{FAC2CCA7-666B-244F-9F54-9F0DD3B400A9}" type="pres">
      <dgm:prSet presAssocID="{F5DD7E96-CC91-FC43-B41B-614B7EB68D94}" presName="cycle" presStyleCnt="0">
        <dgm:presLayoutVars>
          <dgm:dir/>
          <dgm:resizeHandles val="exact"/>
        </dgm:presLayoutVars>
      </dgm:prSet>
      <dgm:spPr/>
    </dgm:pt>
    <dgm:pt modelId="{7D2F5953-84B4-7D4B-965C-1F74A3E1D8B2}" type="pres">
      <dgm:prSet presAssocID="{CA2A1A9E-ED7D-BC48-9902-E9C107A620E6}" presName="node" presStyleLbl="node1" presStyleIdx="0" presStyleCnt="4">
        <dgm:presLayoutVars>
          <dgm:bulletEnabled val="1"/>
        </dgm:presLayoutVars>
      </dgm:prSet>
      <dgm:spPr/>
    </dgm:pt>
    <dgm:pt modelId="{4C4124DB-E638-0446-AEF6-1A1605784589}" type="pres">
      <dgm:prSet presAssocID="{F3E0B2ED-9DB9-A748-B232-37D3199F2EA1}" presName="sibTrans" presStyleLbl="sibTrans2D1" presStyleIdx="0" presStyleCnt="4"/>
      <dgm:spPr/>
    </dgm:pt>
    <dgm:pt modelId="{912A6E6B-594D-E242-B81D-07706D905197}" type="pres">
      <dgm:prSet presAssocID="{F3E0B2ED-9DB9-A748-B232-37D3199F2EA1}" presName="connectorText" presStyleLbl="sibTrans2D1" presStyleIdx="0" presStyleCnt="4"/>
      <dgm:spPr/>
    </dgm:pt>
    <dgm:pt modelId="{628E4761-6B6A-E848-869D-89F4E61CBE30}" type="pres">
      <dgm:prSet presAssocID="{A8E121E3-D72D-1343-A86A-D8D89704ED77}" presName="node" presStyleLbl="node1" presStyleIdx="1" presStyleCnt="4">
        <dgm:presLayoutVars>
          <dgm:bulletEnabled val="1"/>
        </dgm:presLayoutVars>
      </dgm:prSet>
      <dgm:spPr/>
    </dgm:pt>
    <dgm:pt modelId="{26E0BDEF-850C-B347-AFF6-5D30FB917330}" type="pres">
      <dgm:prSet presAssocID="{5C41A91F-8EB3-074E-9AF9-62A3AEE4ED34}" presName="sibTrans" presStyleLbl="sibTrans2D1" presStyleIdx="1" presStyleCnt="4"/>
      <dgm:spPr/>
    </dgm:pt>
    <dgm:pt modelId="{55DEA66C-8FB5-1842-B849-782C1E45FBAD}" type="pres">
      <dgm:prSet presAssocID="{5C41A91F-8EB3-074E-9AF9-62A3AEE4ED34}" presName="connectorText" presStyleLbl="sibTrans2D1" presStyleIdx="1" presStyleCnt="4"/>
      <dgm:spPr/>
    </dgm:pt>
    <dgm:pt modelId="{3F5495F5-37C6-0140-A93D-463BB938186F}" type="pres">
      <dgm:prSet presAssocID="{1A9FBB4B-3FBB-784A-890B-8857A2899EA8}" presName="node" presStyleLbl="node1" presStyleIdx="2" presStyleCnt="4">
        <dgm:presLayoutVars>
          <dgm:bulletEnabled val="1"/>
        </dgm:presLayoutVars>
      </dgm:prSet>
      <dgm:spPr/>
    </dgm:pt>
    <dgm:pt modelId="{9E612B62-249A-524F-A316-71B252BEB298}" type="pres">
      <dgm:prSet presAssocID="{414C1FB5-D340-FB42-8152-76AC33034EB4}" presName="sibTrans" presStyleLbl="sibTrans2D1" presStyleIdx="2" presStyleCnt="4"/>
      <dgm:spPr/>
    </dgm:pt>
    <dgm:pt modelId="{4EAA6B20-941F-5048-A2E6-CB591D0E5BA6}" type="pres">
      <dgm:prSet presAssocID="{414C1FB5-D340-FB42-8152-76AC33034EB4}" presName="connectorText" presStyleLbl="sibTrans2D1" presStyleIdx="2" presStyleCnt="4"/>
      <dgm:spPr/>
    </dgm:pt>
    <dgm:pt modelId="{436B8670-3857-6F49-903E-D7B5FF90EA8D}" type="pres">
      <dgm:prSet presAssocID="{E3236762-464E-454D-97B0-6A84BDDCF2BC}" presName="node" presStyleLbl="node1" presStyleIdx="3" presStyleCnt="4">
        <dgm:presLayoutVars>
          <dgm:bulletEnabled val="1"/>
        </dgm:presLayoutVars>
      </dgm:prSet>
      <dgm:spPr/>
    </dgm:pt>
    <dgm:pt modelId="{9A529B21-EECB-A040-B43B-D108925634BC}" type="pres">
      <dgm:prSet presAssocID="{A87D6F09-E5AA-4B4A-B3E7-0B430B27AB4E}" presName="sibTrans" presStyleLbl="sibTrans2D1" presStyleIdx="3" presStyleCnt="4"/>
      <dgm:spPr/>
    </dgm:pt>
    <dgm:pt modelId="{042EA744-6182-9D49-B506-6DB3637E03D7}" type="pres">
      <dgm:prSet presAssocID="{A87D6F09-E5AA-4B4A-B3E7-0B430B27AB4E}" presName="connectorText" presStyleLbl="sibTrans2D1" presStyleIdx="3" presStyleCnt="4"/>
      <dgm:spPr/>
    </dgm:pt>
  </dgm:ptLst>
  <dgm:cxnLst>
    <dgm:cxn modelId="{17C30C02-8719-1F4D-8F6A-A23F19971A10}" type="presOf" srcId="{E3236762-464E-454D-97B0-6A84BDDCF2BC}" destId="{436B8670-3857-6F49-903E-D7B5FF90EA8D}" srcOrd="0" destOrd="0" presId="urn:microsoft.com/office/officeart/2005/8/layout/cycle2"/>
    <dgm:cxn modelId="{FA0A650E-9D21-5641-9A24-E551B2CDBD53}" type="presOf" srcId="{CA2A1A9E-ED7D-BC48-9902-E9C107A620E6}" destId="{7D2F5953-84B4-7D4B-965C-1F74A3E1D8B2}" srcOrd="0" destOrd="0" presId="urn:microsoft.com/office/officeart/2005/8/layout/cycle2"/>
    <dgm:cxn modelId="{10B41A11-0840-4A4A-8AEE-C1C7E88759A1}" type="presOf" srcId="{A8E121E3-D72D-1343-A86A-D8D89704ED77}" destId="{628E4761-6B6A-E848-869D-89F4E61CBE30}" srcOrd="0" destOrd="0" presId="urn:microsoft.com/office/officeart/2005/8/layout/cycle2"/>
    <dgm:cxn modelId="{3F5C113F-DB24-D449-8925-34B9CB1B7C69}" srcId="{F5DD7E96-CC91-FC43-B41B-614B7EB68D94}" destId="{CA2A1A9E-ED7D-BC48-9902-E9C107A620E6}" srcOrd="0" destOrd="0" parTransId="{B5E9BD99-B74C-AB42-B009-5A2F782C4F19}" sibTransId="{F3E0B2ED-9DB9-A748-B232-37D3199F2EA1}"/>
    <dgm:cxn modelId="{13398745-83FF-8042-AAB2-7C7FF035822B}" srcId="{F5DD7E96-CC91-FC43-B41B-614B7EB68D94}" destId="{E3236762-464E-454D-97B0-6A84BDDCF2BC}" srcOrd="3" destOrd="0" parTransId="{36C9FC58-935C-EA4E-A3B8-71A479C3AB59}" sibTransId="{A87D6F09-E5AA-4B4A-B3E7-0B430B27AB4E}"/>
    <dgm:cxn modelId="{4CF57948-203C-4F4A-906C-0D1F47704D27}" srcId="{F5DD7E96-CC91-FC43-B41B-614B7EB68D94}" destId="{A8E121E3-D72D-1343-A86A-D8D89704ED77}" srcOrd="1" destOrd="0" parTransId="{894DAF3B-3274-4D43-86F7-81E2264B5A0E}" sibTransId="{5C41A91F-8EB3-074E-9AF9-62A3AEE4ED34}"/>
    <dgm:cxn modelId="{D8DB9A4B-9FAE-D343-B32A-998119E2AF35}" type="presOf" srcId="{5C41A91F-8EB3-074E-9AF9-62A3AEE4ED34}" destId="{26E0BDEF-850C-B347-AFF6-5D30FB917330}" srcOrd="0" destOrd="0" presId="urn:microsoft.com/office/officeart/2005/8/layout/cycle2"/>
    <dgm:cxn modelId="{6CF6A359-D696-A445-9EA0-70AD5725650E}" type="presOf" srcId="{1A9FBB4B-3FBB-784A-890B-8857A2899EA8}" destId="{3F5495F5-37C6-0140-A93D-463BB938186F}" srcOrd="0" destOrd="0" presId="urn:microsoft.com/office/officeart/2005/8/layout/cycle2"/>
    <dgm:cxn modelId="{7D233265-2D61-D847-868F-13B346066AD6}" type="presOf" srcId="{A87D6F09-E5AA-4B4A-B3E7-0B430B27AB4E}" destId="{9A529B21-EECB-A040-B43B-D108925634BC}" srcOrd="0" destOrd="0" presId="urn:microsoft.com/office/officeart/2005/8/layout/cycle2"/>
    <dgm:cxn modelId="{461EC769-85D4-854F-A508-532B210AA02E}" type="presOf" srcId="{F5DD7E96-CC91-FC43-B41B-614B7EB68D94}" destId="{FAC2CCA7-666B-244F-9F54-9F0DD3B400A9}" srcOrd="0" destOrd="0" presId="urn:microsoft.com/office/officeart/2005/8/layout/cycle2"/>
    <dgm:cxn modelId="{211B8C6F-7FED-314B-90C1-6986E936925E}" type="presOf" srcId="{414C1FB5-D340-FB42-8152-76AC33034EB4}" destId="{9E612B62-249A-524F-A316-71B252BEB298}" srcOrd="0" destOrd="0" presId="urn:microsoft.com/office/officeart/2005/8/layout/cycle2"/>
    <dgm:cxn modelId="{C0E53884-A319-B640-836F-4C1567EE73E2}" type="presOf" srcId="{F3E0B2ED-9DB9-A748-B232-37D3199F2EA1}" destId="{4C4124DB-E638-0446-AEF6-1A1605784589}" srcOrd="0" destOrd="0" presId="urn:microsoft.com/office/officeart/2005/8/layout/cycle2"/>
    <dgm:cxn modelId="{F42084A4-1C70-9247-8B88-6AFEF812DF09}" type="presOf" srcId="{F3E0B2ED-9DB9-A748-B232-37D3199F2EA1}" destId="{912A6E6B-594D-E242-B81D-07706D905197}" srcOrd="1" destOrd="0" presId="urn:microsoft.com/office/officeart/2005/8/layout/cycle2"/>
    <dgm:cxn modelId="{D3C0E7D4-DC96-2444-8A7D-036E9B2FAA82}" type="presOf" srcId="{414C1FB5-D340-FB42-8152-76AC33034EB4}" destId="{4EAA6B20-941F-5048-A2E6-CB591D0E5BA6}" srcOrd="1" destOrd="0" presId="urn:microsoft.com/office/officeart/2005/8/layout/cycle2"/>
    <dgm:cxn modelId="{ADFDB0DA-8425-1146-9471-C4AF005E8C07}" srcId="{F5DD7E96-CC91-FC43-B41B-614B7EB68D94}" destId="{1A9FBB4B-3FBB-784A-890B-8857A2899EA8}" srcOrd="2" destOrd="0" parTransId="{D2A4ADED-71D4-2049-A7B9-D9B16C7039E9}" sibTransId="{414C1FB5-D340-FB42-8152-76AC33034EB4}"/>
    <dgm:cxn modelId="{B0529CEE-45EC-5849-90E7-B8E4EF980FDE}" type="presOf" srcId="{A87D6F09-E5AA-4B4A-B3E7-0B430B27AB4E}" destId="{042EA744-6182-9D49-B506-6DB3637E03D7}" srcOrd="1" destOrd="0" presId="urn:microsoft.com/office/officeart/2005/8/layout/cycle2"/>
    <dgm:cxn modelId="{07AB23F1-4C8E-F447-B6BA-C34D7D761D98}" type="presOf" srcId="{5C41A91F-8EB3-074E-9AF9-62A3AEE4ED34}" destId="{55DEA66C-8FB5-1842-B849-782C1E45FBAD}" srcOrd="1" destOrd="0" presId="urn:microsoft.com/office/officeart/2005/8/layout/cycle2"/>
    <dgm:cxn modelId="{03CFAE97-0A8F-744E-840F-10C1451E9530}" type="presParOf" srcId="{FAC2CCA7-666B-244F-9F54-9F0DD3B400A9}" destId="{7D2F5953-84B4-7D4B-965C-1F74A3E1D8B2}" srcOrd="0" destOrd="0" presId="urn:microsoft.com/office/officeart/2005/8/layout/cycle2"/>
    <dgm:cxn modelId="{C24B3E03-A511-9F4D-90BB-4EC130DD08A7}" type="presParOf" srcId="{FAC2CCA7-666B-244F-9F54-9F0DD3B400A9}" destId="{4C4124DB-E638-0446-AEF6-1A1605784589}" srcOrd="1" destOrd="0" presId="urn:microsoft.com/office/officeart/2005/8/layout/cycle2"/>
    <dgm:cxn modelId="{FEA3BED9-C927-5B45-9222-48EA04754F1C}" type="presParOf" srcId="{4C4124DB-E638-0446-AEF6-1A1605784589}" destId="{912A6E6B-594D-E242-B81D-07706D905197}" srcOrd="0" destOrd="0" presId="urn:microsoft.com/office/officeart/2005/8/layout/cycle2"/>
    <dgm:cxn modelId="{FD8F8E5A-5A10-554F-93BB-07D7833BA149}" type="presParOf" srcId="{FAC2CCA7-666B-244F-9F54-9F0DD3B400A9}" destId="{628E4761-6B6A-E848-869D-89F4E61CBE30}" srcOrd="2" destOrd="0" presId="urn:microsoft.com/office/officeart/2005/8/layout/cycle2"/>
    <dgm:cxn modelId="{602578F4-B715-C64B-874B-0705EF30276D}" type="presParOf" srcId="{FAC2CCA7-666B-244F-9F54-9F0DD3B400A9}" destId="{26E0BDEF-850C-B347-AFF6-5D30FB917330}" srcOrd="3" destOrd="0" presId="urn:microsoft.com/office/officeart/2005/8/layout/cycle2"/>
    <dgm:cxn modelId="{7EF29B21-30CA-1F45-9437-36B236B508E9}" type="presParOf" srcId="{26E0BDEF-850C-B347-AFF6-5D30FB917330}" destId="{55DEA66C-8FB5-1842-B849-782C1E45FBAD}" srcOrd="0" destOrd="0" presId="urn:microsoft.com/office/officeart/2005/8/layout/cycle2"/>
    <dgm:cxn modelId="{E28E4067-F6FE-3E4A-8FA8-F1ED3C50841E}" type="presParOf" srcId="{FAC2CCA7-666B-244F-9F54-9F0DD3B400A9}" destId="{3F5495F5-37C6-0140-A93D-463BB938186F}" srcOrd="4" destOrd="0" presId="urn:microsoft.com/office/officeart/2005/8/layout/cycle2"/>
    <dgm:cxn modelId="{44F2F0E5-23C6-A04A-83FC-CC67EE62B74F}" type="presParOf" srcId="{FAC2CCA7-666B-244F-9F54-9F0DD3B400A9}" destId="{9E612B62-249A-524F-A316-71B252BEB298}" srcOrd="5" destOrd="0" presId="urn:microsoft.com/office/officeart/2005/8/layout/cycle2"/>
    <dgm:cxn modelId="{3F737EB9-7DED-0940-8C70-E7D31C65DEF9}" type="presParOf" srcId="{9E612B62-249A-524F-A316-71B252BEB298}" destId="{4EAA6B20-941F-5048-A2E6-CB591D0E5BA6}" srcOrd="0" destOrd="0" presId="urn:microsoft.com/office/officeart/2005/8/layout/cycle2"/>
    <dgm:cxn modelId="{710F797F-0F91-6441-B507-F0E04691A5FB}" type="presParOf" srcId="{FAC2CCA7-666B-244F-9F54-9F0DD3B400A9}" destId="{436B8670-3857-6F49-903E-D7B5FF90EA8D}" srcOrd="6" destOrd="0" presId="urn:microsoft.com/office/officeart/2005/8/layout/cycle2"/>
    <dgm:cxn modelId="{8AEFF4B8-B83E-2048-B903-CB089E488B58}" type="presParOf" srcId="{FAC2CCA7-666B-244F-9F54-9F0DD3B400A9}" destId="{9A529B21-EECB-A040-B43B-D108925634BC}" srcOrd="7" destOrd="0" presId="urn:microsoft.com/office/officeart/2005/8/layout/cycle2"/>
    <dgm:cxn modelId="{A8A4C410-8FEC-7F49-AC5D-4A92560DD779}" type="presParOf" srcId="{9A529B21-EECB-A040-B43B-D108925634BC}" destId="{042EA744-6182-9D49-B506-6DB3637E03D7}" srcOrd="0" destOrd="0" presId="urn:microsoft.com/office/officeart/2005/8/layout/cycle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69DEB23C-C651-4D4F-9755-439220C04755}" type="doc">
      <dgm:prSet loTypeId="urn:microsoft.com/office/officeart/2005/8/layout/cycle5" loCatId="" qsTypeId="urn:microsoft.com/office/officeart/2005/8/quickstyle/simple1" qsCatId="simple" csTypeId="urn:microsoft.com/office/officeart/2005/8/colors/colorful5" csCatId="colorful" phldr="1"/>
      <dgm:spPr/>
      <dgm:t>
        <a:bodyPr/>
        <a:lstStyle/>
        <a:p>
          <a:endParaRPr lang="en-GB"/>
        </a:p>
      </dgm:t>
    </dgm:pt>
    <dgm:pt modelId="{7F9B914E-1654-4F43-9BBE-0F0C36E90FE8}">
      <dgm:prSet phldrT="[Text]"/>
      <dgm:spPr/>
      <dgm:t>
        <a:bodyPr/>
        <a:lstStyle/>
        <a:p>
          <a:r>
            <a:rPr lang="en-GB"/>
            <a:t>Description</a:t>
          </a:r>
        </a:p>
      </dgm:t>
    </dgm:pt>
    <dgm:pt modelId="{735B4C01-C2FC-1349-8712-6E26B569379E}" type="parTrans" cxnId="{F1818D60-764B-164A-9BBB-4CFD6A9C55F8}">
      <dgm:prSet/>
      <dgm:spPr/>
      <dgm:t>
        <a:bodyPr/>
        <a:lstStyle/>
        <a:p>
          <a:endParaRPr lang="en-GB"/>
        </a:p>
      </dgm:t>
    </dgm:pt>
    <dgm:pt modelId="{371FDE54-8664-E644-9BBA-F3DF7441B6E6}" type="sibTrans" cxnId="{F1818D60-764B-164A-9BBB-4CFD6A9C55F8}">
      <dgm:prSet/>
      <dgm:spPr/>
      <dgm:t>
        <a:bodyPr/>
        <a:lstStyle/>
        <a:p>
          <a:endParaRPr lang="en-GB"/>
        </a:p>
      </dgm:t>
    </dgm:pt>
    <dgm:pt modelId="{725B8D67-F4D0-B145-B4B4-662FA43AF049}">
      <dgm:prSet phldrT="[Text]"/>
      <dgm:spPr/>
      <dgm:t>
        <a:bodyPr/>
        <a:lstStyle/>
        <a:p>
          <a:r>
            <a:rPr lang="en-GB"/>
            <a:t>Feelings</a:t>
          </a:r>
        </a:p>
      </dgm:t>
    </dgm:pt>
    <dgm:pt modelId="{F4159949-AE4F-5540-8FFF-2E49EDBC5333}" type="parTrans" cxnId="{72BE7F99-2C03-654D-945D-D472AB1970E0}">
      <dgm:prSet/>
      <dgm:spPr/>
      <dgm:t>
        <a:bodyPr/>
        <a:lstStyle/>
        <a:p>
          <a:endParaRPr lang="en-GB"/>
        </a:p>
      </dgm:t>
    </dgm:pt>
    <dgm:pt modelId="{60DE2A84-C832-8E4F-B5AA-FB62F81A80CB}" type="sibTrans" cxnId="{72BE7F99-2C03-654D-945D-D472AB1970E0}">
      <dgm:prSet/>
      <dgm:spPr/>
      <dgm:t>
        <a:bodyPr/>
        <a:lstStyle/>
        <a:p>
          <a:endParaRPr lang="en-GB"/>
        </a:p>
      </dgm:t>
    </dgm:pt>
    <dgm:pt modelId="{C44D6618-9B42-6D42-B6C6-E6D1DFECFC1B}">
      <dgm:prSet phldrT="[Text]"/>
      <dgm:spPr/>
      <dgm:t>
        <a:bodyPr/>
        <a:lstStyle/>
        <a:p>
          <a:r>
            <a:rPr lang="en-GB"/>
            <a:t>Evaluation</a:t>
          </a:r>
        </a:p>
      </dgm:t>
    </dgm:pt>
    <dgm:pt modelId="{645190CF-A1CB-3A4A-8244-F261B3EDA3EA}" type="parTrans" cxnId="{1E048C2F-CC31-274B-BD9F-90C1ED8EDA2B}">
      <dgm:prSet/>
      <dgm:spPr/>
      <dgm:t>
        <a:bodyPr/>
        <a:lstStyle/>
        <a:p>
          <a:endParaRPr lang="en-GB"/>
        </a:p>
      </dgm:t>
    </dgm:pt>
    <dgm:pt modelId="{61D4CE88-5683-AC47-9F2A-76B9D1EAFEBD}" type="sibTrans" cxnId="{1E048C2F-CC31-274B-BD9F-90C1ED8EDA2B}">
      <dgm:prSet/>
      <dgm:spPr/>
      <dgm:t>
        <a:bodyPr/>
        <a:lstStyle/>
        <a:p>
          <a:endParaRPr lang="en-GB"/>
        </a:p>
      </dgm:t>
    </dgm:pt>
    <dgm:pt modelId="{D16FE58F-B0AB-EF47-8D1E-B2537340F597}">
      <dgm:prSet phldrT="[Text]"/>
      <dgm:spPr/>
      <dgm:t>
        <a:bodyPr/>
        <a:lstStyle/>
        <a:p>
          <a:r>
            <a:rPr lang="en-GB"/>
            <a:t>Analysis</a:t>
          </a:r>
        </a:p>
      </dgm:t>
    </dgm:pt>
    <dgm:pt modelId="{3C023528-563E-9744-81B8-3FDC9525C753}" type="parTrans" cxnId="{28BA1B00-5453-1448-A5DB-E84408A5CC57}">
      <dgm:prSet/>
      <dgm:spPr/>
      <dgm:t>
        <a:bodyPr/>
        <a:lstStyle/>
        <a:p>
          <a:endParaRPr lang="en-GB"/>
        </a:p>
      </dgm:t>
    </dgm:pt>
    <dgm:pt modelId="{D610C4A5-22FE-674F-88B3-0CCFC0962307}" type="sibTrans" cxnId="{28BA1B00-5453-1448-A5DB-E84408A5CC57}">
      <dgm:prSet/>
      <dgm:spPr/>
      <dgm:t>
        <a:bodyPr/>
        <a:lstStyle/>
        <a:p>
          <a:endParaRPr lang="en-GB"/>
        </a:p>
      </dgm:t>
    </dgm:pt>
    <dgm:pt modelId="{ED7A1609-04D2-4844-9D0A-FA3DF802438B}">
      <dgm:prSet phldrT="[Text]"/>
      <dgm:spPr/>
      <dgm:t>
        <a:bodyPr/>
        <a:lstStyle/>
        <a:p>
          <a:r>
            <a:rPr lang="en-GB"/>
            <a:t>Conclusion</a:t>
          </a:r>
        </a:p>
      </dgm:t>
    </dgm:pt>
    <dgm:pt modelId="{937754AC-FD16-904A-A8AF-20DD8DD2E9F1}" type="parTrans" cxnId="{8F04A852-AD4F-1B45-9B92-BAF2154954A6}">
      <dgm:prSet/>
      <dgm:spPr/>
      <dgm:t>
        <a:bodyPr/>
        <a:lstStyle/>
        <a:p>
          <a:endParaRPr lang="en-GB"/>
        </a:p>
      </dgm:t>
    </dgm:pt>
    <dgm:pt modelId="{5199C6BF-A07C-B640-80F0-F57479CBAB27}" type="sibTrans" cxnId="{8F04A852-AD4F-1B45-9B92-BAF2154954A6}">
      <dgm:prSet/>
      <dgm:spPr/>
      <dgm:t>
        <a:bodyPr/>
        <a:lstStyle/>
        <a:p>
          <a:endParaRPr lang="en-GB"/>
        </a:p>
      </dgm:t>
    </dgm:pt>
    <dgm:pt modelId="{F3E74967-49E0-4840-A6E1-3A0FFAF35290}">
      <dgm:prSet phldrT="[Text]"/>
      <dgm:spPr/>
      <dgm:t>
        <a:bodyPr/>
        <a:lstStyle/>
        <a:p>
          <a:r>
            <a:rPr lang="en-GB"/>
            <a:t>Action plan</a:t>
          </a:r>
        </a:p>
      </dgm:t>
    </dgm:pt>
    <dgm:pt modelId="{20E710EA-E98B-514D-8BCF-18B0BA1B36F8}" type="parTrans" cxnId="{149115B7-C8E9-D244-A165-61DEB72CBA0B}">
      <dgm:prSet/>
      <dgm:spPr/>
      <dgm:t>
        <a:bodyPr/>
        <a:lstStyle/>
        <a:p>
          <a:endParaRPr lang="en-GB"/>
        </a:p>
      </dgm:t>
    </dgm:pt>
    <dgm:pt modelId="{62EC4C41-6F05-D347-B766-94087E825D2D}" type="sibTrans" cxnId="{149115B7-C8E9-D244-A165-61DEB72CBA0B}">
      <dgm:prSet/>
      <dgm:spPr/>
      <dgm:t>
        <a:bodyPr/>
        <a:lstStyle/>
        <a:p>
          <a:endParaRPr lang="en-GB"/>
        </a:p>
      </dgm:t>
    </dgm:pt>
    <dgm:pt modelId="{1516889F-E295-7B47-A6AB-7EB1F6C27E55}" type="pres">
      <dgm:prSet presAssocID="{69DEB23C-C651-4D4F-9755-439220C04755}" presName="cycle" presStyleCnt="0">
        <dgm:presLayoutVars>
          <dgm:dir/>
          <dgm:resizeHandles val="exact"/>
        </dgm:presLayoutVars>
      </dgm:prSet>
      <dgm:spPr/>
    </dgm:pt>
    <dgm:pt modelId="{45E8F96F-285C-B641-BD99-9640699FCE45}" type="pres">
      <dgm:prSet presAssocID="{7F9B914E-1654-4F43-9BBE-0F0C36E90FE8}" presName="node" presStyleLbl="node1" presStyleIdx="0" presStyleCnt="6">
        <dgm:presLayoutVars>
          <dgm:bulletEnabled val="1"/>
        </dgm:presLayoutVars>
      </dgm:prSet>
      <dgm:spPr/>
    </dgm:pt>
    <dgm:pt modelId="{47A96451-6906-FA45-A3C9-95A315FAAE98}" type="pres">
      <dgm:prSet presAssocID="{7F9B914E-1654-4F43-9BBE-0F0C36E90FE8}" presName="spNode" presStyleCnt="0"/>
      <dgm:spPr/>
    </dgm:pt>
    <dgm:pt modelId="{7FAB6E41-A4CF-9843-BEED-8F3F6131A0AE}" type="pres">
      <dgm:prSet presAssocID="{371FDE54-8664-E644-9BBA-F3DF7441B6E6}" presName="sibTrans" presStyleLbl="sibTrans1D1" presStyleIdx="0" presStyleCnt="6"/>
      <dgm:spPr/>
    </dgm:pt>
    <dgm:pt modelId="{036F7B87-F97C-0E4C-AEE6-012A982E2031}" type="pres">
      <dgm:prSet presAssocID="{725B8D67-F4D0-B145-B4B4-662FA43AF049}" presName="node" presStyleLbl="node1" presStyleIdx="1" presStyleCnt="6" custRadScaleRad="95081" custRadScaleInc="-407">
        <dgm:presLayoutVars>
          <dgm:bulletEnabled val="1"/>
        </dgm:presLayoutVars>
      </dgm:prSet>
      <dgm:spPr/>
    </dgm:pt>
    <dgm:pt modelId="{C730BFB8-0792-B841-937E-1A817EE02926}" type="pres">
      <dgm:prSet presAssocID="{725B8D67-F4D0-B145-B4B4-662FA43AF049}" presName="spNode" presStyleCnt="0"/>
      <dgm:spPr/>
    </dgm:pt>
    <dgm:pt modelId="{49506BD7-C2BF-C14E-B865-C1DC989F8CBA}" type="pres">
      <dgm:prSet presAssocID="{60DE2A84-C832-8E4F-B5AA-FB62F81A80CB}" presName="sibTrans" presStyleLbl="sibTrans1D1" presStyleIdx="1" presStyleCnt="6"/>
      <dgm:spPr/>
    </dgm:pt>
    <dgm:pt modelId="{37CF31DE-ABBC-A141-B368-E5949D2CD17B}" type="pres">
      <dgm:prSet presAssocID="{C44D6618-9B42-6D42-B6C6-E6D1DFECFC1B}" presName="node" presStyleLbl="node1" presStyleIdx="2" presStyleCnt="6" custRadScaleRad="104269" custRadScaleInc="-38010">
        <dgm:presLayoutVars>
          <dgm:bulletEnabled val="1"/>
        </dgm:presLayoutVars>
      </dgm:prSet>
      <dgm:spPr/>
    </dgm:pt>
    <dgm:pt modelId="{DF830FF0-DD52-B74F-94BE-12C66EC73EC2}" type="pres">
      <dgm:prSet presAssocID="{C44D6618-9B42-6D42-B6C6-E6D1DFECFC1B}" presName="spNode" presStyleCnt="0"/>
      <dgm:spPr/>
    </dgm:pt>
    <dgm:pt modelId="{11A5AB82-F10E-A94F-8715-7AFB9EC6EEB2}" type="pres">
      <dgm:prSet presAssocID="{61D4CE88-5683-AC47-9F2A-76B9D1EAFEBD}" presName="sibTrans" presStyleLbl="sibTrans1D1" presStyleIdx="2" presStyleCnt="6"/>
      <dgm:spPr/>
    </dgm:pt>
    <dgm:pt modelId="{72388B94-8734-684B-8389-E810F17A45A3}" type="pres">
      <dgm:prSet presAssocID="{D16FE58F-B0AB-EF47-8D1E-B2537340F597}" presName="node" presStyleLbl="node1" presStyleIdx="3" presStyleCnt="6" custRadScaleRad="92829" custRadScaleInc="-5487">
        <dgm:presLayoutVars>
          <dgm:bulletEnabled val="1"/>
        </dgm:presLayoutVars>
      </dgm:prSet>
      <dgm:spPr/>
    </dgm:pt>
    <dgm:pt modelId="{188BF32B-117B-494E-B6BF-0B012AE17E80}" type="pres">
      <dgm:prSet presAssocID="{D16FE58F-B0AB-EF47-8D1E-B2537340F597}" presName="spNode" presStyleCnt="0"/>
      <dgm:spPr/>
    </dgm:pt>
    <dgm:pt modelId="{CA37A54F-F63E-7147-8862-3378DE53D6A0}" type="pres">
      <dgm:prSet presAssocID="{D610C4A5-22FE-674F-88B3-0CCFC0962307}" presName="sibTrans" presStyleLbl="sibTrans1D1" presStyleIdx="3" presStyleCnt="6"/>
      <dgm:spPr/>
    </dgm:pt>
    <dgm:pt modelId="{447F37C5-2655-D846-8201-A069C744D6CB}" type="pres">
      <dgm:prSet presAssocID="{ED7A1609-04D2-4844-9D0A-FA3DF802438B}" presName="node" presStyleLbl="node1" presStyleIdx="4" presStyleCnt="6" custRadScaleRad="104068" custRadScaleInc="39641">
        <dgm:presLayoutVars>
          <dgm:bulletEnabled val="1"/>
        </dgm:presLayoutVars>
      </dgm:prSet>
      <dgm:spPr/>
    </dgm:pt>
    <dgm:pt modelId="{BCF58C31-B8A3-F94A-8B0D-37DB7D1B3FC5}" type="pres">
      <dgm:prSet presAssocID="{ED7A1609-04D2-4844-9D0A-FA3DF802438B}" presName="spNode" presStyleCnt="0"/>
      <dgm:spPr/>
    </dgm:pt>
    <dgm:pt modelId="{99D1FA1E-FB42-7544-9F3A-F8D8E03E2C68}" type="pres">
      <dgm:prSet presAssocID="{5199C6BF-A07C-B640-80F0-F57479CBAB27}" presName="sibTrans" presStyleLbl="sibTrans1D1" presStyleIdx="4" presStyleCnt="6"/>
      <dgm:spPr/>
    </dgm:pt>
    <dgm:pt modelId="{B3653F01-D293-584C-8020-EDADDAAAD396}" type="pres">
      <dgm:prSet presAssocID="{F3E74967-49E0-4840-A6E1-3A0FFAF35290}" presName="node" presStyleLbl="node1" presStyleIdx="5" presStyleCnt="6" custRadScaleRad="102101" custRadScaleInc="-10877">
        <dgm:presLayoutVars>
          <dgm:bulletEnabled val="1"/>
        </dgm:presLayoutVars>
      </dgm:prSet>
      <dgm:spPr/>
    </dgm:pt>
    <dgm:pt modelId="{E2AEFFB4-EB06-4748-A6B1-191FC424F9E6}" type="pres">
      <dgm:prSet presAssocID="{F3E74967-49E0-4840-A6E1-3A0FFAF35290}" presName="spNode" presStyleCnt="0"/>
      <dgm:spPr/>
    </dgm:pt>
    <dgm:pt modelId="{35841EF4-1971-C34D-AC0B-25F9AB3C9F12}" type="pres">
      <dgm:prSet presAssocID="{62EC4C41-6F05-D347-B766-94087E825D2D}" presName="sibTrans" presStyleLbl="sibTrans1D1" presStyleIdx="5" presStyleCnt="6"/>
      <dgm:spPr/>
    </dgm:pt>
  </dgm:ptLst>
  <dgm:cxnLst>
    <dgm:cxn modelId="{28BA1B00-5453-1448-A5DB-E84408A5CC57}" srcId="{69DEB23C-C651-4D4F-9755-439220C04755}" destId="{D16FE58F-B0AB-EF47-8D1E-B2537340F597}" srcOrd="3" destOrd="0" parTransId="{3C023528-563E-9744-81B8-3FDC9525C753}" sibTransId="{D610C4A5-22FE-674F-88B3-0CCFC0962307}"/>
    <dgm:cxn modelId="{1E048C2F-CC31-274B-BD9F-90C1ED8EDA2B}" srcId="{69DEB23C-C651-4D4F-9755-439220C04755}" destId="{C44D6618-9B42-6D42-B6C6-E6D1DFECFC1B}" srcOrd="2" destOrd="0" parTransId="{645190CF-A1CB-3A4A-8244-F261B3EDA3EA}" sibTransId="{61D4CE88-5683-AC47-9F2A-76B9D1EAFEBD}"/>
    <dgm:cxn modelId="{7BFC5B31-2CEB-FE48-BFFA-F9C67EADC26F}" type="presOf" srcId="{ED7A1609-04D2-4844-9D0A-FA3DF802438B}" destId="{447F37C5-2655-D846-8201-A069C744D6CB}" srcOrd="0" destOrd="0" presId="urn:microsoft.com/office/officeart/2005/8/layout/cycle5"/>
    <dgm:cxn modelId="{38271237-4D31-134A-A9A0-70098E2057CD}" type="presOf" srcId="{F3E74967-49E0-4840-A6E1-3A0FFAF35290}" destId="{B3653F01-D293-584C-8020-EDADDAAAD396}" srcOrd="0" destOrd="0" presId="urn:microsoft.com/office/officeart/2005/8/layout/cycle5"/>
    <dgm:cxn modelId="{8F04A852-AD4F-1B45-9B92-BAF2154954A6}" srcId="{69DEB23C-C651-4D4F-9755-439220C04755}" destId="{ED7A1609-04D2-4844-9D0A-FA3DF802438B}" srcOrd="4" destOrd="0" parTransId="{937754AC-FD16-904A-A8AF-20DD8DD2E9F1}" sibTransId="{5199C6BF-A07C-B640-80F0-F57479CBAB27}"/>
    <dgm:cxn modelId="{FC0C0C5C-9CF7-5A45-96D4-4CEA7614E229}" type="presOf" srcId="{62EC4C41-6F05-D347-B766-94087E825D2D}" destId="{35841EF4-1971-C34D-AC0B-25F9AB3C9F12}" srcOrd="0" destOrd="0" presId="urn:microsoft.com/office/officeart/2005/8/layout/cycle5"/>
    <dgm:cxn modelId="{C668F65F-26E6-354C-8176-325AF22B0AF1}" type="presOf" srcId="{69DEB23C-C651-4D4F-9755-439220C04755}" destId="{1516889F-E295-7B47-A6AB-7EB1F6C27E55}" srcOrd="0" destOrd="0" presId="urn:microsoft.com/office/officeart/2005/8/layout/cycle5"/>
    <dgm:cxn modelId="{F1818D60-764B-164A-9BBB-4CFD6A9C55F8}" srcId="{69DEB23C-C651-4D4F-9755-439220C04755}" destId="{7F9B914E-1654-4F43-9BBE-0F0C36E90FE8}" srcOrd="0" destOrd="0" parTransId="{735B4C01-C2FC-1349-8712-6E26B569379E}" sibTransId="{371FDE54-8664-E644-9BBA-F3DF7441B6E6}"/>
    <dgm:cxn modelId="{ECE61B6E-C04C-7A44-B473-60607A891954}" type="presOf" srcId="{5199C6BF-A07C-B640-80F0-F57479CBAB27}" destId="{99D1FA1E-FB42-7544-9F3A-F8D8E03E2C68}" srcOrd="0" destOrd="0" presId="urn:microsoft.com/office/officeart/2005/8/layout/cycle5"/>
    <dgm:cxn modelId="{D311438B-7EFF-6345-AAC4-3E70306AAFAC}" type="presOf" srcId="{60DE2A84-C832-8E4F-B5AA-FB62F81A80CB}" destId="{49506BD7-C2BF-C14E-B865-C1DC989F8CBA}" srcOrd="0" destOrd="0" presId="urn:microsoft.com/office/officeart/2005/8/layout/cycle5"/>
    <dgm:cxn modelId="{72BE7F99-2C03-654D-945D-D472AB1970E0}" srcId="{69DEB23C-C651-4D4F-9755-439220C04755}" destId="{725B8D67-F4D0-B145-B4B4-662FA43AF049}" srcOrd="1" destOrd="0" parTransId="{F4159949-AE4F-5540-8FFF-2E49EDBC5333}" sibTransId="{60DE2A84-C832-8E4F-B5AA-FB62F81A80CB}"/>
    <dgm:cxn modelId="{916354A2-DE81-9B45-97E2-528C61F76A85}" type="presOf" srcId="{725B8D67-F4D0-B145-B4B4-662FA43AF049}" destId="{036F7B87-F97C-0E4C-AEE6-012A982E2031}" srcOrd="0" destOrd="0" presId="urn:microsoft.com/office/officeart/2005/8/layout/cycle5"/>
    <dgm:cxn modelId="{149115B7-C8E9-D244-A165-61DEB72CBA0B}" srcId="{69DEB23C-C651-4D4F-9755-439220C04755}" destId="{F3E74967-49E0-4840-A6E1-3A0FFAF35290}" srcOrd="5" destOrd="0" parTransId="{20E710EA-E98B-514D-8BCF-18B0BA1B36F8}" sibTransId="{62EC4C41-6F05-D347-B766-94087E825D2D}"/>
    <dgm:cxn modelId="{A70916CC-24B4-A743-BA4A-BC75D0E4A72C}" type="presOf" srcId="{61D4CE88-5683-AC47-9F2A-76B9D1EAFEBD}" destId="{11A5AB82-F10E-A94F-8715-7AFB9EC6EEB2}" srcOrd="0" destOrd="0" presId="urn:microsoft.com/office/officeart/2005/8/layout/cycle5"/>
    <dgm:cxn modelId="{C7C923D5-DBCB-484C-9E43-2EE83452D5F3}" type="presOf" srcId="{D16FE58F-B0AB-EF47-8D1E-B2537340F597}" destId="{72388B94-8734-684B-8389-E810F17A45A3}" srcOrd="0" destOrd="0" presId="urn:microsoft.com/office/officeart/2005/8/layout/cycle5"/>
    <dgm:cxn modelId="{04ED12D7-09BB-2845-9FCD-B56AF051A1C7}" type="presOf" srcId="{D610C4A5-22FE-674F-88B3-0CCFC0962307}" destId="{CA37A54F-F63E-7147-8862-3378DE53D6A0}" srcOrd="0" destOrd="0" presId="urn:microsoft.com/office/officeart/2005/8/layout/cycle5"/>
    <dgm:cxn modelId="{34ECD8E0-9D62-7F4D-A9FE-93412E085017}" type="presOf" srcId="{C44D6618-9B42-6D42-B6C6-E6D1DFECFC1B}" destId="{37CF31DE-ABBC-A141-B368-E5949D2CD17B}" srcOrd="0" destOrd="0" presId="urn:microsoft.com/office/officeart/2005/8/layout/cycle5"/>
    <dgm:cxn modelId="{D7FCEBE4-3DC8-6D4E-B451-AC6D628C6BD1}" type="presOf" srcId="{7F9B914E-1654-4F43-9BBE-0F0C36E90FE8}" destId="{45E8F96F-285C-B641-BD99-9640699FCE45}" srcOrd="0" destOrd="0" presId="urn:microsoft.com/office/officeart/2005/8/layout/cycle5"/>
    <dgm:cxn modelId="{3D9477F9-9150-7844-B080-42CF437E8DD6}" type="presOf" srcId="{371FDE54-8664-E644-9BBA-F3DF7441B6E6}" destId="{7FAB6E41-A4CF-9843-BEED-8F3F6131A0AE}" srcOrd="0" destOrd="0" presId="urn:microsoft.com/office/officeart/2005/8/layout/cycle5"/>
    <dgm:cxn modelId="{02D28A23-4998-1D4E-93AE-255E256FB594}" type="presParOf" srcId="{1516889F-E295-7B47-A6AB-7EB1F6C27E55}" destId="{45E8F96F-285C-B641-BD99-9640699FCE45}" srcOrd="0" destOrd="0" presId="urn:microsoft.com/office/officeart/2005/8/layout/cycle5"/>
    <dgm:cxn modelId="{AE9B5171-D9CF-134C-A9A2-54D3AEC5E509}" type="presParOf" srcId="{1516889F-E295-7B47-A6AB-7EB1F6C27E55}" destId="{47A96451-6906-FA45-A3C9-95A315FAAE98}" srcOrd="1" destOrd="0" presId="urn:microsoft.com/office/officeart/2005/8/layout/cycle5"/>
    <dgm:cxn modelId="{9BB19AA1-B05D-C24E-A46E-0595FC8DE2FA}" type="presParOf" srcId="{1516889F-E295-7B47-A6AB-7EB1F6C27E55}" destId="{7FAB6E41-A4CF-9843-BEED-8F3F6131A0AE}" srcOrd="2" destOrd="0" presId="urn:microsoft.com/office/officeart/2005/8/layout/cycle5"/>
    <dgm:cxn modelId="{F30A37F6-2311-E849-80C3-FE92B34C5B2B}" type="presParOf" srcId="{1516889F-E295-7B47-A6AB-7EB1F6C27E55}" destId="{036F7B87-F97C-0E4C-AEE6-012A982E2031}" srcOrd="3" destOrd="0" presId="urn:microsoft.com/office/officeart/2005/8/layout/cycle5"/>
    <dgm:cxn modelId="{5E01C8E2-B9EB-354D-9B92-0F5B99BBAFB2}" type="presParOf" srcId="{1516889F-E295-7B47-A6AB-7EB1F6C27E55}" destId="{C730BFB8-0792-B841-937E-1A817EE02926}" srcOrd="4" destOrd="0" presId="urn:microsoft.com/office/officeart/2005/8/layout/cycle5"/>
    <dgm:cxn modelId="{79424EA4-6A4E-B642-BA28-FC424D5AAB01}" type="presParOf" srcId="{1516889F-E295-7B47-A6AB-7EB1F6C27E55}" destId="{49506BD7-C2BF-C14E-B865-C1DC989F8CBA}" srcOrd="5" destOrd="0" presId="urn:microsoft.com/office/officeart/2005/8/layout/cycle5"/>
    <dgm:cxn modelId="{72B7DDDF-3915-8E4B-87DC-49A082DED480}" type="presParOf" srcId="{1516889F-E295-7B47-A6AB-7EB1F6C27E55}" destId="{37CF31DE-ABBC-A141-B368-E5949D2CD17B}" srcOrd="6" destOrd="0" presId="urn:microsoft.com/office/officeart/2005/8/layout/cycle5"/>
    <dgm:cxn modelId="{8CE0E9E8-A02F-214E-A6E1-DB252BD2ADEE}" type="presParOf" srcId="{1516889F-E295-7B47-A6AB-7EB1F6C27E55}" destId="{DF830FF0-DD52-B74F-94BE-12C66EC73EC2}" srcOrd="7" destOrd="0" presId="urn:microsoft.com/office/officeart/2005/8/layout/cycle5"/>
    <dgm:cxn modelId="{CA49F228-C662-F34E-8863-73EFE09C9D64}" type="presParOf" srcId="{1516889F-E295-7B47-A6AB-7EB1F6C27E55}" destId="{11A5AB82-F10E-A94F-8715-7AFB9EC6EEB2}" srcOrd="8" destOrd="0" presId="urn:microsoft.com/office/officeart/2005/8/layout/cycle5"/>
    <dgm:cxn modelId="{84B74EFD-BE2A-B946-ADE9-4BF31D4E66BB}" type="presParOf" srcId="{1516889F-E295-7B47-A6AB-7EB1F6C27E55}" destId="{72388B94-8734-684B-8389-E810F17A45A3}" srcOrd="9" destOrd="0" presId="urn:microsoft.com/office/officeart/2005/8/layout/cycle5"/>
    <dgm:cxn modelId="{F206B4A6-1855-6145-BA33-3AC2A91808A8}" type="presParOf" srcId="{1516889F-E295-7B47-A6AB-7EB1F6C27E55}" destId="{188BF32B-117B-494E-B6BF-0B012AE17E80}" srcOrd="10" destOrd="0" presId="urn:microsoft.com/office/officeart/2005/8/layout/cycle5"/>
    <dgm:cxn modelId="{D909D6F0-A782-D641-95AF-65AF65137794}" type="presParOf" srcId="{1516889F-E295-7B47-A6AB-7EB1F6C27E55}" destId="{CA37A54F-F63E-7147-8862-3378DE53D6A0}" srcOrd="11" destOrd="0" presId="urn:microsoft.com/office/officeart/2005/8/layout/cycle5"/>
    <dgm:cxn modelId="{DDD54BF8-4E4A-3743-8C86-C6A30D94EE87}" type="presParOf" srcId="{1516889F-E295-7B47-A6AB-7EB1F6C27E55}" destId="{447F37C5-2655-D846-8201-A069C744D6CB}" srcOrd="12" destOrd="0" presId="urn:microsoft.com/office/officeart/2005/8/layout/cycle5"/>
    <dgm:cxn modelId="{EC66F257-1398-8C4C-8A61-71307ECB2D7E}" type="presParOf" srcId="{1516889F-E295-7B47-A6AB-7EB1F6C27E55}" destId="{BCF58C31-B8A3-F94A-8B0D-37DB7D1B3FC5}" srcOrd="13" destOrd="0" presId="urn:microsoft.com/office/officeart/2005/8/layout/cycle5"/>
    <dgm:cxn modelId="{B6DC57DE-6215-6445-881F-3E0A342FE57A}" type="presParOf" srcId="{1516889F-E295-7B47-A6AB-7EB1F6C27E55}" destId="{99D1FA1E-FB42-7544-9F3A-F8D8E03E2C68}" srcOrd="14" destOrd="0" presId="urn:microsoft.com/office/officeart/2005/8/layout/cycle5"/>
    <dgm:cxn modelId="{51E190AE-728D-FF47-B3AA-893219332AF5}" type="presParOf" srcId="{1516889F-E295-7B47-A6AB-7EB1F6C27E55}" destId="{B3653F01-D293-584C-8020-EDADDAAAD396}" srcOrd="15" destOrd="0" presId="urn:microsoft.com/office/officeart/2005/8/layout/cycle5"/>
    <dgm:cxn modelId="{7CC53280-CA4A-F843-91DD-EE22C7AC55EB}" type="presParOf" srcId="{1516889F-E295-7B47-A6AB-7EB1F6C27E55}" destId="{E2AEFFB4-EB06-4748-A6B1-191FC424F9E6}" srcOrd="16" destOrd="0" presId="urn:microsoft.com/office/officeart/2005/8/layout/cycle5"/>
    <dgm:cxn modelId="{D0F19E2A-A29D-1949-82FA-A6F27AA50001}" type="presParOf" srcId="{1516889F-E295-7B47-A6AB-7EB1F6C27E55}" destId="{35841EF4-1971-C34D-AC0B-25F9AB3C9F12}" srcOrd="17" destOrd="0" presId="urn:microsoft.com/office/officeart/2005/8/layout/cycle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1058DEAD-58B5-489D-BE7F-FE548B966F78}" type="doc">
      <dgm:prSet loTypeId="urn:microsoft.com/office/officeart/2005/8/layout/vProcess5" loCatId="process" qsTypeId="urn:microsoft.com/office/officeart/2005/8/quickstyle/simple1" qsCatId="simple" csTypeId="urn:microsoft.com/office/officeart/2005/8/colors/colorful1" csCatId="colorful"/>
      <dgm:spPr/>
      <dgm:t>
        <a:bodyPr/>
        <a:lstStyle/>
        <a:p>
          <a:endParaRPr lang="en-US"/>
        </a:p>
      </dgm:t>
    </dgm:pt>
    <dgm:pt modelId="{3702FB93-6E4E-4109-A89D-CC891ACD037F}">
      <dgm:prSet/>
      <dgm:spPr/>
      <dgm:t>
        <a:bodyPr/>
        <a:lstStyle/>
        <a:p>
          <a:r>
            <a:rPr lang="en-US"/>
            <a:t>Reflective journal</a:t>
          </a:r>
        </a:p>
      </dgm:t>
    </dgm:pt>
    <dgm:pt modelId="{96681BA9-8C80-4808-99EC-917D68159692}" type="parTrans" cxnId="{DD0373C3-8171-4BAE-8340-256F45136CBB}">
      <dgm:prSet/>
      <dgm:spPr/>
      <dgm:t>
        <a:bodyPr/>
        <a:lstStyle/>
        <a:p>
          <a:endParaRPr lang="en-US"/>
        </a:p>
      </dgm:t>
    </dgm:pt>
    <dgm:pt modelId="{911825F4-3621-42D2-9A91-2C50EBFE47E1}" type="sibTrans" cxnId="{DD0373C3-8171-4BAE-8340-256F45136CBB}">
      <dgm:prSet/>
      <dgm:spPr/>
      <dgm:t>
        <a:bodyPr/>
        <a:lstStyle/>
        <a:p>
          <a:endParaRPr lang="en-US"/>
        </a:p>
      </dgm:t>
    </dgm:pt>
    <dgm:pt modelId="{1DE19AB7-B4B0-464A-A3B4-42112E919BDC}">
      <dgm:prSet/>
      <dgm:spPr/>
      <dgm:t>
        <a:bodyPr/>
        <a:lstStyle/>
        <a:p>
          <a:r>
            <a:rPr lang="en-US"/>
            <a:t>Supervisions</a:t>
          </a:r>
        </a:p>
      </dgm:t>
    </dgm:pt>
    <dgm:pt modelId="{28B0BB2D-2A07-4BF7-8471-FCB999151B69}" type="parTrans" cxnId="{5D648726-4233-43F0-A582-8267C483FA50}">
      <dgm:prSet/>
      <dgm:spPr/>
      <dgm:t>
        <a:bodyPr/>
        <a:lstStyle/>
        <a:p>
          <a:endParaRPr lang="en-US"/>
        </a:p>
      </dgm:t>
    </dgm:pt>
    <dgm:pt modelId="{9DD70DB0-002C-4817-9B8B-8FA309DB2C0C}" type="sibTrans" cxnId="{5D648726-4233-43F0-A582-8267C483FA50}">
      <dgm:prSet/>
      <dgm:spPr/>
      <dgm:t>
        <a:bodyPr/>
        <a:lstStyle/>
        <a:p>
          <a:endParaRPr lang="en-US"/>
        </a:p>
      </dgm:t>
    </dgm:pt>
    <dgm:pt modelId="{4B8A5439-75CE-4BE6-BD4B-56A2FFF6ECFD}">
      <dgm:prSet/>
      <dgm:spPr/>
      <dgm:t>
        <a:bodyPr/>
        <a:lstStyle/>
        <a:p>
          <a:r>
            <a:rPr lang="en-US"/>
            <a:t>Peer support</a:t>
          </a:r>
        </a:p>
      </dgm:t>
    </dgm:pt>
    <dgm:pt modelId="{39AEE6A9-A28B-47CD-8A31-A11C49943A70}" type="parTrans" cxnId="{148F7B93-A219-400A-9659-217BFA6D69CF}">
      <dgm:prSet/>
      <dgm:spPr/>
      <dgm:t>
        <a:bodyPr/>
        <a:lstStyle/>
        <a:p>
          <a:endParaRPr lang="en-US"/>
        </a:p>
      </dgm:t>
    </dgm:pt>
    <dgm:pt modelId="{84EA374C-7F60-491A-ADEA-D01287E6D103}" type="sibTrans" cxnId="{148F7B93-A219-400A-9659-217BFA6D69CF}">
      <dgm:prSet/>
      <dgm:spPr/>
      <dgm:t>
        <a:bodyPr/>
        <a:lstStyle/>
        <a:p>
          <a:endParaRPr lang="en-US"/>
        </a:p>
      </dgm:t>
    </dgm:pt>
    <dgm:pt modelId="{2E0B2967-2F79-421F-B844-23F8408EF11C}">
      <dgm:prSet/>
      <dgm:spPr/>
      <dgm:t>
        <a:bodyPr/>
        <a:lstStyle/>
        <a:p>
          <a:r>
            <a:rPr lang="en-US"/>
            <a:t>Appraisals</a:t>
          </a:r>
        </a:p>
      </dgm:t>
    </dgm:pt>
    <dgm:pt modelId="{97FA81AB-B66F-4560-9ACF-57360D20F7EE}" type="parTrans" cxnId="{3138C2AE-67F3-4E68-8F43-F7103E36B69D}">
      <dgm:prSet/>
      <dgm:spPr/>
      <dgm:t>
        <a:bodyPr/>
        <a:lstStyle/>
        <a:p>
          <a:endParaRPr lang="en-US"/>
        </a:p>
      </dgm:t>
    </dgm:pt>
    <dgm:pt modelId="{CFAC100C-6946-419C-BA3E-B9608B36104C}" type="sibTrans" cxnId="{3138C2AE-67F3-4E68-8F43-F7103E36B69D}">
      <dgm:prSet/>
      <dgm:spPr/>
      <dgm:t>
        <a:bodyPr/>
        <a:lstStyle/>
        <a:p>
          <a:endParaRPr lang="en-US"/>
        </a:p>
      </dgm:t>
    </dgm:pt>
    <dgm:pt modelId="{CECB8F33-4214-477B-B511-63E21707AF47}">
      <dgm:prSet/>
      <dgm:spPr/>
      <dgm:t>
        <a:bodyPr/>
        <a:lstStyle/>
        <a:p>
          <a:r>
            <a:rPr lang="en-US"/>
            <a:t>Mentoring</a:t>
          </a:r>
        </a:p>
      </dgm:t>
    </dgm:pt>
    <dgm:pt modelId="{5DB723F2-F105-4A45-B9D0-4647FB3274A8}" type="parTrans" cxnId="{8E9C39C8-1E87-4089-9E7A-02753BB7E63A}">
      <dgm:prSet/>
      <dgm:spPr/>
      <dgm:t>
        <a:bodyPr/>
        <a:lstStyle/>
        <a:p>
          <a:endParaRPr lang="en-US"/>
        </a:p>
      </dgm:t>
    </dgm:pt>
    <dgm:pt modelId="{5482E5F4-3F5F-47FC-BAE5-FE76E7BB45AF}" type="sibTrans" cxnId="{8E9C39C8-1E87-4089-9E7A-02753BB7E63A}">
      <dgm:prSet/>
      <dgm:spPr/>
      <dgm:t>
        <a:bodyPr/>
        <a:lstStyle/>
        <a:p>
          <a:endParaRPr lang="en-US"/>
        </a:p>
      </dgm:t>
    </dgm:pt>
    <dgm:pt modelId="{990EA3B9-02FC-B141-9A55-E25ADC107D63}" type="pres">
      <dgm:prSet presAssocID="{1058DEAD-58B5-489D-BE7F-FE548B966F78}" presName="outerComposite" presStyleCnt="0">
        <dgm:presLayoutVars>
          <dgm:chMax val="5"/>
          <dgm:dir/>
          <dgm:resizeHandles val="exact"/>
        </dgm:presLayoutVars>
      </dgm:prSet>
      <dgm:spPr/>
    </dgm:pt>
    <dgm:pt modelId="{5C7C597E-3067-144F-AE01-07109BD95CAB}" type="pres">
      <dgm:prSet presAssocID="{1058DEAD-58B5-489D-BE7F-FE548B966F78}" presName="dummyMaxCanvas" presStyleCnt="0">
        <dgm:presLayoutVars/>
      </dgm:prSet>
      <dgm:spPr/>
    </dgm:pt>
    <dgm:pt modelId="{F720EC1F-F5F6-E74E-A0ED-E73440DC1E18}" type="pres">
      <dgm:prSet presAssocID="{1058DEAD-58B5-489D-BE7F-FE548B966F78}" presName="FiveNodes_1" presStyleLbl="node1" presStyleIdx="0" presStyleCnt="5">
        <dgm:presLayoutVars>
          <dgm:bulletEnabled val="1"/>
        </dgm:presLayoutVars>
      </dgm:prSet>
      <dgm:spPr/>
    </dgm:pt>
    <dgm:pt modelId="{B2894383-D091-8245-A332-8CE099756161}" type="pres">
      <dgm:prSet presAssocID="{1058DEAD-58B5-489D-BE7F-FE548B966F78}" presName="FiveNodes_2" presStyleLbl="node1" presStyleIdx="1" presStyleCnt="5">
        <dgm:presLayoutVars>
          <dgm:bulletEnabled val="1"/>
        </dgm:presLayoutVars>
      </dgm:prSet>
      <dgm:spPr/>
    </dgm:pt>
    <dgm:pt modelId="{3646BF48-4C02-EE43-BFE2-15F5978CEA46}" type="pres">
      <dgm:prSet presAssocID="{1058DEAD-58B5-489D-BE7F-FE548B966F78}" presName="FiveNodes_3" presStyleLbl="node1" presStyleIdx="2" presStyleCnt="5">
        <dgm:presLayoutVars>
          <dgm:bulletEnabled val="1"/>
        </dgm:presLayoutVars>
      </dgm:prSet>
      <dgm:spPr/>
    </dgm:pt>
    <dgm:pt modelId="{C8EAB086-5CAF-934D-93BE-73BA5A108651}" type="pres">
      <dgm:prSet presAssocID="{1058DEAD-58B5-489D-BE7F-FE548B966F78}" presName="FiveNodes_4" presStyleLbl="node1" presStyleIdx="3" presStyleCnt="5">
        <dgm:presLayoutVars>
          <dgm:bulletEnabled val="1"/>
        </dgm:presLayoutVars>
      </dgm:prSet>
      <dgm:spPr/>
    </dgm:pt>
    <dgm:pt modelId="{8E585A5F-9928-DC4F-8EE6-8294267402D7}" type="pres">
      <dgm:prSet presAssocID="{1058DEAD-58B5-489D-BE7F-FE548B966F78}" presName="FiveNodes_5" presStyleLbl="node1" presStyleIdx="4" presStyleCnt="5">
        <dgm:presLayoutVars>
          <dgm:bulletEnabled val="1"/>
        </dgm:presLayoutVars>
      </dgm:prSet>
      <dgm:spPr/>
    </dgm:pt>
    <dgm:pt modelId="{2BE6DB88-AB73-8046-906A-0295952782C8}" type="pres">
      <dgm:prSet presAssocID="{1058DEAD-58B5-489D-BE7F-FE548B966F78}" presName="FiveConn_1-2" presStyleLbl="fgAccFollowNode1" presStyleIdx="0" presStyleCnt="4">
        <dgm:presLayoutVars>
          <dgm:bulletEnabled val="1"/>
        </dgm:presLayoutVars>
      </dgm:prSet>
      <dgm:spPr/>
    </dgm:pt>
    <dgm:pt modelId="{A44BEC38-6FB6-9C44-8BA3-903D0DD70206}" type="pres">
      <dgm:prSet presAssocID="{1058DEAD-58B5-489D-BE7F-FE548B966F78}" presName="FiveConn_2-3" presStyleLbl="fgAccFollowNode1" presStyleIdx="1" presStyleCnt="4">
        <dgm:presLayoutVars>
          <dgm:bulletEnabled val="1"/>
        </dgm:presLayoutVars>
      </dgm:prSet>
      <dgm:spPr/>
    </dgm:pt>
    <dgm:pt modelId="{9711028C-D53F-A944-A4CA-EE04390B6146}" type="pres">
      <dgm:prSet presAssocID="{1058DEAD-58B5-489D-BE7F-FE548B966F78}" presName="FiveConn_3-4" presStyleLbl="fgAccFollowNode1" presStyleIdx="2" presStyleCnt="4">
        <dgm:presLayoutVars>
          <dgm:bulletEnabled val="1"/>
        </dgm:presLayoutVars>
      </dgm:prSet>
      <dgm:spPr/>
    </dgm:pt>
    <dgm:pt modelId="{454D598B-193A-8344-B7B3-848AEC5083FB}" type="pres">
      <dgm:prSet presAssocID="{1058DEAD-58B5-489D-BE7F-FE548B966F78}" presName="FiveConn_4-5" presStyleLbl="fgAccFollowNode1" presStyleIdx="3" presStyleCnt="4">
        <dgm:presLayoutVars>
          <dgm:bulletEnabled val="1"/>
        </dgm:presLayoutVars>
      </dgm:prSet>
      <dgm:spPr/>
    </dgm:pt>
    <dgm:pt modelId="{ADD62199-9DD3-874A-8D5E-652C43018530}" type="pres">
      <dgm:prSet presAssocID="{1058DEAD-58B5-489D-BE7F-FE548B966F78}" presName="FiveNodes_1_text" presStyleLbl="node1" presStyleIdx="4" presStyleCnt="5">
        <dgm:presLayoutVars>
          <dgm:bulletEnabled val="1"/>
        </dgm:presLayoutVars>
      </dgm:prSet>
      <dgm:spPr/>
    </dgm:pt>
    <dgm:pt modelId="{47B8C110-3B0D-CA4F-AA7F-3D7598C4BB00}" type="pres">
      <dgm:prSet presAssocID="{1058DEAD-58B5-489D-BE7F-FE548B966F78}" presName="FiveNodes_2_text" presStyleLbl="node1" presStyleIdx="4" presStyleCnt="5">
        <dgm:presLayoutVars>
          <dgm:bulletEnabled val="1"/>
        </dgm:presLayoutVars>
      </dgm:prSet>
      <dgm:spPr/>
    </dgm:pt>
    <dgm:pt modelId="{77043703-12DA-134D-A2D6-DF5B12DF681D}" type="pres">
      <dgm:prSet presAssocID="{1058DEAD-58B5-489D-BE7F-FE548B966F78}" presName="FiveNodes_3_text" presStyleLbl="node1" presStyleIdx="4" presStyleCnt="5">
        <dgm:presLayoutVars>
          <dgm:bulletEnabled val="1"/>
        </dgm:presLayoutVars>
      </dgm:prSet>
      <dgm:spPr/>
    </dgm:pt>
    <dgm:pt modelId="{1133D3F4-5D0C-8A46-B3D5-E32EC8D2499D}" type="pres">
      <dgm:prSet presAssocID="{1058DEAD-58B5-489D-BE7F-FE548B966F78}" presName="FiveNodes_4_text" presStyleLbl="node1" presStyleIdx="4" presStyleCnt="5">
        <dgm:presLayoutVars>
          <dgm:bulletEnabled val="1"/>
        </dgm:presLayoutVars>
      </dgm:prSet>
      <dgm:spPr/>
    </dgm:pt>
    <dgm:pt modelId="{3DE993F5-73BF-FF4A-814B-55A78764EABE}" type="pres">
      <dgm:prSet presAssocID="{1058DEAD-58B5-489D-BE7F-FE548B966F78}" presName="FiveNodes_5_text" presStyleLbl="node1" presStyleIdx="4" presStyleCnt="5">
        <dgm:presLayoutVars>
          <dgm:bulletEnabled val="1"/>
        </dgm:presLayoutVars>
      </dgm:prSet>
      <dgm:spPr/>
    </dgm:pt>
  </dgm:ptLst>
  <dgm:cxnLst>
    <dgm:cxn modelId="{5D648726-4233-43F0-A582-8267C483FA50}" srcId="{1058DEAD-58B5-489D-BE7F-FE548B966F78}" destId="{1DE19AB7-B4B0-464A-A3B4-42112E919BDC}" srcOrd="1" destOrd="0" parTransId="{28B0BB2D-2A07-4BF7-8471-FCB999151B69}" sibTransId="{9DD70DB0-002C-4817-9B8B-8FA309DB2C0C}"/>
    <dgm:cxn modelId="{3CD4DA33-45BF-5943-926F-AAAF91FC4ED5}" type="presOf" srcId="{1058DEAD-58B5-489D-BE7F-FE548B966F78}" destId="{990EA3B9-02FC-B141-9A55-E25ADC107D63}" srcOrd="0" destOrd="0" presId="urn:microsoft.com/office/officeart/2005/8/layout/vProcess5"/>
    <dgm:cxn modelId="{C9A9F537-C68C-F44E-AE91-C7EA37408CA3}" type="presOf" srcId="{CECB8F33-4214-477B-B511-63E21707AF47}" destId="{3DE993F5-73BF-FF4A-814B-55A78764EABE}" srcOrd="1" destOrd="0" presId="urn:microsoft.com/office/officeart/2005/8/layout/vProcess5"/>
    <dgm:cxn modelId="{5E090052-DA5A-6D46-B7DD-4BD8D717B541}" type="presOf" srcId="{3702FB93-6E4E-4109-A89D-CC891ACD037F}" destId="{F720EC1F-F5F6-E74E-A0ED-E73440DC1E18}" srcOrd="0" destOrd="0" presId="urn:microsoft.com/office/officeart/2005/8/layout/vProcess5"/>
    <dgm:cxn modelId="{AA117652-3A2D-4D4A-B4B3-74436B471FAB}" type="presOf" srcId="{9DD70DB0-002C-4817-9B8B-8FA309DB2C0C}" destId="{A44BEC38-6FB6-9C44-8BA3-903D0DD70206}" srcOrd="0" destOrd="0" presId="urn:microsoft.com/office/officeart/2005/8/layout/vProcess5"/>
    <dgm:cxn modelId="{D1C41D59-B4D8-9646-AC28-5B64A28DD0C4}" type="presOf" srcId="{3702FB93-6E4E-4109-A89D-CC891ACD037F}" destId="{ADD62199-9DD3-874A-8D5E-652C43018530}" srcOrd="1" destOrd="0" presId="urn:microsoft.com/office/officeart/2005/8/layout/vProcess5"/>
    <dgm:cxn modelId="{6F59FF63-F6BE-1349-A071-DA8855012147}" type="presOf" srcId="{4B8A5439-75CE-4BE6-BD4B-56A2FFF6ECFD}" destId="{3646BF48-4C02-EE43-BFE2-15F5978CEA46}" srcOrd="0" destOrd="0" presId="urn:microsoft.com/office/officeart/2005/8/layout/vProcess5"/>
    <dgm:cxn modelId="{8B911571-E446-F445-A503-DADBFAEE966E}" type="presOf" srcId="{1DE19AB7-B4B0-464A-A3B4-42112E919BDC}" destId="{B2894383-D091-8245-A332-8CE099756161}" srcOrd="0" destOrd="0" presId="urn:microsoft.com/office/officeart/2005/8/layout/vProcess5"/>
    <dgm:cxn modelId="{148F7B93-A219-400A-9659-217BFA6D69CF}" srcId="{1058DEAD-58B5-489D-BE7F-FE548B966F78}" destId="{4B8A5439-75CE-4BE6-BD4B-56A2FFF6ECFD}" srcOrd="2" destOrd="0" parTransId="{39AEE6A9-A28B-47CD-8A31-A11C49943A70}" sibTransId="{84EA374C-7F60-491A-ADEA-D01287E6D103}"/>
    <dgm:cxn modelId="{1C33E393-F502-5648-B803-BF622FEA1DDC}" type="presOf" srcId="{4B8A5439-75CE-4BE6-BD4B-56A2FFF6ECFD}" destId="{77043703-12DA-134D-A2D6-DF5B12DF681D}" srcOrd="1" destOrd="0" presId="urn:microsoft.com/office/officeart/2005/8/layout/vProcess5"/>
    <dgm:cxn modelId="{9441AC96-6459-5E40-A0E9-A43B19D9E427}" type="presOf" srcId="{911825F4-3621-42D2-9A91-2C50EBFE47E1}" destId="{2BE6DB88-AB73-8046-906A-0295952782C8}" srcOrd="0" destOrd="0" presId="urn:microsoft.com/office/officeart/2005/8/layout/vProcess5"/>
    <dgm:cxn modelId="{138C929C-AF2C-F742-9C10-498BE6829298}" type="presOf" srcId="{2E0B2967-2F79-421F-B844-23F8408EF11C}" destId="{C8EAB086-5CAF-934D-93BE-73BA5A108651}" srcOrd="0" destOrd="0" presId="urn:microsoft.com/office/officeart/2005/8/layout/vProcess5"/>
    <dgm:cxn modelId="{C2C2F8AD-F990-B94D-98A7-C5F7830D1B83}" type="presOf" srcId="{CECB8F33-4214-477B-B511-63E21707AF47}" destId="{8E585A5F-9928-DC4F-8EE6-8294267402D7}" srcOrd="0" destOrd="0" presId="urn:microsoft.com/office/officeart/2005/8/layout/vProcess5"/>
    <dgm:cxn modelId="{3138C2AE-67F3-4E68-8F43-F7103E36B69D}" srcId="{1058DEAD-58B5-489D-BE7F-FE548B966F78}" destId="{2E0B2967-2F79-421F-B844-23F8408EF11C}" srcOrd="3" destOrd="0" parTransId="{97FA81AB-B66F-4560-9ACF-57360D20F7EE}" sibTransId="{CFAC100C-6946-419C-BA3E-B9608B36104C}"/>
    <dgm:cxn modelId="{21F6D5B3-7B2C-F843-A154-CF3AFB5153C9}" type="presOf" srcId="{84EA374C-7F60-491A-ADEA-D01287E6D103}" destId="{9711028C-D53F-A944-A4CA-EE04390B6146}" srcOrd="0" destOrd="0" presId="urn:microsoft.com/office/officeart/2005/8/layout/vProcess5"/>
    <dgm:cxn modelId="{DD0373C3-8171-4BAE-8340-256F45136CBB}" srcId="{1058DEAD-58B5-489D-BE7F-FE548B966F78}" destId="{3702FB93-6E4E-4109-A89D-CC891ACD037F}" srcOrd="0" destOrd="0" parTransId="{96681BA9-8C80-4808-99EC-917D68159692}" sibTransId="{911825F4-3621-42D2-9A91-2C50EBFE47E1}"/>
    <dgm:cxn modelId="{86E140C4-1F9A-5242-803A-707EDB5BD36E}" type="presOf" srcId="{1DE19AB7-B4B0-464A-A3B4-42112E919BDC}" destId="{47B8C110-3B0D-CA4F-AA7F-3D7598C4BB00}" srcOrd="1" destOrd="0" presId="urn:microsoft.com/office/officeart/2005/8/layout/vProcess5"/>
    <dgm:cxn modelId="{8E9C39C8-1E87-4089-9E7A-02753BB7E63A}" srcId="{1058DEAD-58B5-489D-BE7F-FE548B966F78}" destId="{CECB8F33-4214-477B-B511-63E21707AF47}" srcOrd="4" destOrd="0" parTransId="{5DB723F2-F105-4A45-B9D0-4647FB3274A8}" sibTransId="{5482E5F4-3F5F-47FC-BAE5-FE76E7BB45AF}"/>
    <dgm:cxn modelId="{594F76C9-42FD-DD47-A90D-EDBD8F6D957F}" type="presOf" srcId="{2E0B2967-2F79-421F-B844-23F8408EF11C}" destId="{1133D3F4-5D0C-8A46-B3D5-E32EC8D2499D}" srcOrd="1" destOrd="0" presId="urn:microsoft.com/office/officeart/2005/8/layout/vProcess5"/>
    <dgm:cxn modelId="{BC5A34DA-EFEA-184A-AC92-8B78A4828B37}" type="presOf" srcId="{CFAC100C-6946-419C-BA3E-B9608B36104C}" destId="{454D598B-193A-8344-B7B3-848AEC5083FB}" srcOrd="0" destOrd="0" presId="urn:microsoft.com/office/officeart/2005/8/layout/vProcess5"/>
    <dgm:cxn modelId="{E1537D04-85D9-E441-AAAB-CF5EEA5D12A3}" type="presParOf" srcId="{990EA3B9-02FC-B141-9A55-E25ADC107D63}" destId="{5C7C597E-3067-144F-AE01-07109BD95CAB}" srcOrd="0" destOrd="0" presId="urn:microsoft.com/office/officeart/2005/8/layout/vProcess5"/>
    <dgm:cxn modelId="{CF5420CC-1D44-0744-937D-8B3E120EEA1D}" type="presParOf" srcId="{990EA3B9-02FC-B141-9A55-E25ADC107D63}" destId="{F720EC1F-F5F6-E74E-A0ED-E73440DC1E18}" srcOrd="1" destOrd="0" presId="urn:microsoft.com/office/officeart/2005/8/layout/vProcess5"/>
    <dgm:cxn modelId="{D5B3F1E1-F255-D64B-A698-5EE54546B093}" type="presParOf" srcId="{990EA3B9-02FC-B141-9A55-E25ADC107D63}" destId="{B2894383-D091-8245-A332-8CE099756161}" srcOrd="2" destOrd="0" presId="urn:microsoft.com/office/officeart/2005/8/layout/vProcess5"/>
    <dgm:cxn modelId="{1BD5F99E-86D5-5849-B370-A54F6F55C7AD}" type="presParOf" srcId="{990EA3B9-02FC-B141-9A55-E25ADC107D63}" destId="{3646BF48-4C02-EE43-BFE2-15F5978CEA46}" srcOrd="3" destOrd="0" presId="urn:microsoft.com/office/officeart/2005/8/layout/vProcess5"/>
    <dgm:cxn modelId="{61152960-26BA-4A4D-AA4C-B270E4F8E298}" type="presParOf" srcId="{990EA3B9-02FC-B141-9A55-E25ADC107D63}" destId="{C8EAB086-5CAF-934D-93BE-73BA5A108651}" srcOrd="4" destOrd="0" presId="urn:microsoft.com/office/officeart/2005/8/layout/vProcess5"/>
    <dgm:cxn modelId="{F1DF2AC2-A21B-3A4F-B00E-C7D0DC61E257}" type="presParOf" srcId="{990EA3B9-02FC-B141-9A55-E25ADC107D63}" destId="{8E585A5F-9928-DC4F-8EE6-8294267402D7}" srcOrd="5" destOrd="0" presId="urn:microsoft.com/office/officeart/2005/8/layout/vProcess5"/>
    <dgm:cxn modelId="{EB04ED47-8CD5-1448-A946-878024F1EC20}" type="presParOf" srcId="{990EA3B9-02FC-B141-9A55-E25ADC107D63}" destId="{2BE6DB88-AB73-8046-906A-0295952782C8}" srcOrd="6" destOrd="0" presId="urn:microsoft.com/office/officeart/2005/8/layout/vProcess5"/>
    <dgm:cxn modelId="{4E2EC739-1A6E-3442-9D74-E8FFDAFAE0A6}" type="presParOf" srcId="{990EA3B9-02FC-B141-9A55-E25ADC107D63}" destId="{A44BEC38-6FB6-9C44-8BA3-903D0DD70206}" srcOrd="7" destOrd="0" presId="urn:microsoft.com/office/officeart/2005/8/layout/vProcess5"/>
    <dgm:cxn modelId="{0480A76A-3939-0341-B7DD-6BDB735D2A32}" type="presParOf" srcId="{990EA3B9-02FC-B141-9A55-E25ADC107D63}" destId="{9711028C-D53F-A944-A4CA-EE04390B6146}" srcOrd="8" destOrd="0" presId="urn:microsoft.com/office/officeart/2005/8/layout/vProcess5"/>
    <dgm:cxn modelId="{773C2906-C4C6-D24B-9F1B-2EE2552D2762}" type="presParOf" srcId="{990EA3B9-02FC-B141-9A55-E25ADC107D63}" destId="{454D598B-193A-8344-B7B3-848AEC5083FB}" srcOrd="9" destOrd="0" presId="urn:microsoft.com/office/officeart/2005/8/layout/vProcess5"/>
    <dgm:cxn modelId="{52D99101-12BC-174A-8B03-39D0F63A5CF7}" type="presParOf" srcId="{990EA3B9-02FC-B141-9A55-E25ADC107D63}" destId="{ADD62199-9DD3-874A-8D5E-652C43018530}" srcOrd="10" destOrd="0" presId="urn:microsoft.com/office/officeart/2005/8/layout/vProcess5"/>
    <dgm:cxn modelId="{12F4BCF5-1953-8B4A-90B9-0424F2A4900A}" type="presParOf" srcId="{990EA3B9-02FC-B141-9A55-E25ADC107D63}" destId="{47B8C110-3B0D-CA4F-AA7F-3D7598C4BB00}" srcOrd="11" destOrd="0" presId="urn:microsoft.com/office/officeart/2005/8/layout/vProcess5"/>
    <dgm:cxn modelId="{0299DF60-0990-F440-B96B-1212DF4F0CE2}" type="presParOf" srcId="{990EA3B9-02FC-B141-9A55-E25ADC107D63}" destId="{77043703-12DA-134D-A2D6-DF5B12DF681D}" srcOrd="12" destOrd="0" presId="urn:microsoft.com/office/officeart/2005/8/layout/vProcess5"/>
    <dgm:cxn modelId="{7A43FC68-1042-7D4C-A904-C882B8EC53BB}" type="presParOf" srcId="{990EA3B9-02FC-B141-9A55-E25ADC107D63}" destId="{1133D3F4-5D0C-8A46-B3D5-E32EC8D2499D}" srcOrd="13" destOrd="0" presId="urn:microsoft.com/office/officeart/2005/8/layout/vProcess5"/>
    <dgm:cxn modelId="{7EF8B922-64E6-944A-A8C8-B10219418C2E}" type="presParOf" srcId="{990EA3B9-02FC-B141-9A55-E25ADC107D63}" destId="{3DE993F5-73BF-FF4A-814B-55A78764EABE}" srcOrd="14"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17CD9F7A-1FE1-4C36-9528-2F67E8476F3B}"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799FB984-75B2-4CB0-8F2E-FB0C391BF60D}">
      <dgm:prSet/>
      <dgm:spPr/>
      <dgm:t>
        <a:bodyPr/>
        <a:lstStyle/>
        <a:p>
          <a:pPr>
            <a:lnSpc>
              <a:spcPct val="100000"/>
            </a:lnSpc>
          </a:pPr>
          <a:r>
            <a:rPr lang="en-US"/>
            <a:t>Reflective writing comes into this by putting your thoughts on paper</a:t>
          </a:r>
        </a:p>
      </dgm:t>
    </dgm:pt>
    <dgm:pt modelId="{F25A2306-B435-40E6-88D5-79B6EBF6FD71}" type="parTrans" cxnId="{AE3DE78C-7BA9-4343-B1B7-2EEEDDEF88F7}">
      <dgm:prSet/>
      <dgm:spPr/>
      <dgm:t>
        <a:bodyPr/>
        <a:lstStyle/>
        <a:p>
          <a:endParaRPr lang="en-US"/>
        </a:p>
      </dgm:t>
    </dgm:pt>
    <dgm:pt modelId="{258EEFDB-C58B-4620-A79A-3A62D29C0E9F}" type="sibTrans" cxnId="{AE3DE78C-7BA9-4343-B1B7-2EEEDDEF88F7}">
      <dgm:prSet/>
      <dgm:spPr/>
      <dgm:t>
        <a:bodyPr/>
        <a:lstStyle/>
        <a:p>
          <a:endParaRPr lang="en-US"/>
        </a:p>
      </dgm:t>
    </dgm:pt>
    <dgm:pt modelId="{73C15A66-9EE9-4299-A37E-C4DEEF0575DD}">
      <dgm:prSet/>
      <dgm:spPr/>
      <dgm:t>
        <a:bodyPr/>
        <a:lstStyle/>
        <a:p>
          <a:pPr>
            <a:lnSpc>
              <a:spcPct val="100000"/>
            </a:lnSpc>
          </a:pPr>
          <a:r>
            <a:rPr lang="en-US"/>
            <a:t>To express and share your thoughts</a:t>
          </a:r>
        </a:p>
      </dgm:t>
    </dgm:pt>
    <dgm:pt modelId="{FFE10F06-1A93-46F5-A3A5-9C740D356B23}" type="parTrans" cxnId="{5E8B7FCA-33F4-4B80-9AAC-C7D77D705727}">
      <dgm:prSet/>
      <dgm:spPr/>
      <dgm:t>
        <a:bodyPr/>
        <a:lstStyle/>
        <a:p>
          <a:endParaRPr lang="en-US"/>
        </a:p>
      </dgm:t>
    </dgm:pt>
    <dgm:pt modelId="{79EC82F0-F1EC-43C9-8D02-0BE67A850C2D}" type="sibTrans" cxnId="{5E8B7FCA-33F4-4B80-9AAC-C7D77D705727}">
      <dgm:prSet/>
      <dgm:spPr/>
      <dgm:t>
        <a:bodyPr/>
        <a:lstStyle/>
        <a:p>
          <a:endParaRPr lang="en-US"/>
        </a:p>
      </dgm:t>
    </dgm:pt>
    <dgm:pt modelId="{DB57A149-F0C0-48AE-9135-FD1CD6424DF6}">
      <dgm:prSet/>
      <dgm:spPr/>
      <dgm:t>
        <a:bodyPr/>
        <a:lstStyle/>
        <a:p>
          <a:pPr>
            <a:lnSpc>
              <a:spcPct val="100000"/>
            </a:lnSpc>
          </a:pPr>
          <a:r>
            <a:rPr lang="en-US"/>
            <a:t>To understand what your role is</a:t>
          </a:r>
        </a:p>
      </dgm:t>
    </dgm:pt>
    <dgm:pt modelId="{77385D9E-DD69-4C09-9C4D-89A6245D2166}" type="parTrans" cxnId="{903E666D-F7FC-451C-9EF3-EC02D95D6BEA}">
      <dgm:prSet/>
      <dgm:spPr/>
      <dgm:t>
        <a:bodyPr/>
        <a:lstStyle/>
        <a:p>
          <a:endParaRPr lang="en-US"/>
        </a:p>
      </dgm:t>
    </dgm:pt>
    <dgm:pt modelId="{9F8BF08A-8CA8-4FF7-9921-23414D657CAF}" type="sibTrans" cxnId="{903E666D-F7FC-451C-9EF3-EC02D95D6BEA}">
      <dgm:prSet/>
      <dgm:spPr/>
      <dgm:t>
        <a:bodyPr/>
        <a:lstStyle/>
        <a:p>
          <a:endParaRPr lang="en-US"/>
        </a:p>
      </dgm:t>
    </dgm:pt>
    <dgm:pt modelId="{1167C5AE-50A7-42FE-8974-51C8DA8A5BA7}">
      <dgm:prSet/>
      <dgm:spPr/>
      <dgm:t>
        <a:bodyPr/>
        <a:lstStyle/>
        <a:p>
          <a:pPr>
            <a:lnSpc>
              <a:spcPct val="100000"/>
            </a:lnSpc>
          </a:pPr>
          <a:r>
            <a:rPr lang="en-US"/>
            <a:t>Helps us to see how we are perceived</a:t>
          </a:r>
        </a:p>
      </dgm:t>
    </dgm:pt>
    <dgm:pt modelId="{C8B1256B-52E5-4803-92EB-74860C801766}" type="parTrans" cxnId="{AD012726-BBB9-4848-A3EA-913A721710CE}">
      <dgm:prSet/>
      <dgm:spPr/>
      <dgm:t>
        <a:bodyPr/>
        <a:lstStyle/>
        <a:p>
          <a:endParaRPr lang="en-US"/>
        </a:p>
      </dgm:t>
    </dgm:pt>
    <dgm:pt modelId="{0D3BD2E6-88C7-4CD5-A1B9-034804CF1F6B}" type="sibTrans" cxnId="{AD012726-BBB9-4848-A3EA-913A721710CE}">
      <dgm:prSet/>
      <dgm:spPr/>
      <dgm:t>
        <a:bodyPr/>
        <a:lstStyle/>
        <a:p>
          <a:endParaRPr lang="en-US"/>
        </a:p>
      </dgm:t>
    </dgm:pt>
    <dgm:pt modelId="{E16C93E4-5AA6-41E5-8B97-E46CE7A263D1}" type="pres">
      <dgm:prSet presAssocID="{17CD9F7A-1FE1-4C36-9528-2F67E8476F3B}" presName="root" presStyleCnt="0">
        <dgm:presLayoutVars>
          <dgm:dir/>
          <dgm:resizeHandles val="exact"/>
        </dgm:presLayoutVars>
      </dgm:prSet>
      <dgm:spPr/>
    </dgm:pt>
    <dgm:pt modelId="{152719B5-773A-4B7D-86E5-035FAA347916}" type="pres">
      <dgm:prSet presAssocID="{799FB984-75B2-4CB0-8F2E-FB0C391BF60D}" presName="compNode" presStyleCnt="0"/>
      <dgm:spPr/>
    </dgm:pt>
    <dgm:pt modelId="{F58487CE-7ADC-453B-B4FC-E2C523E39ED4}" type="pres">
      <dgm:prSet presAssocID="{799FB984-75B2-4CB0-8F2E-FB0C391BF60D}" presName="bgRect" presStyleLbl="bgShp" presStyleIdx="0" presStyleCnt="4"/>
      <dgm:spPr/>
    </dgm:pt>
    <dgm:pt modelId="{C4BEBCF8-5485-4B41-A1E1-7FC494D19554}" type="pres">
      <dgm:prSet presAssocID="{799FB984-75B2-4CB0-8F2E-FB0C391BF60D}"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Pencil"/>
        </a:ext>
      </dgm:extLst>
    </dgm:pt>
    <dgm:pt modelId="{802DE6FE-F3E9-4ED9-83A7-706A01173ACB}" type="pres">
      <dgm:prSet presAssocID="{799FB984-75B2-4CB0-8F2E-FB0C391BF60D}" presName="spaceRect" presStyleCnt="0"/>
      <dgm:spPr/>
    </dgm:pt>
    <dgm:pt modelId="{AB307AD8-7250-4C3B-983D-78A40D8488C5}" type="pres">
      <dgm:prSet presAssocID="{799FB984-75B2-4CB0-8F2E-FB0C391BF60D}" presName="parTx" presStyleLbl="revTx" presStyleIdx="0" presStyleCnt="4">
        <dgm:presLayoutVars>
          <dgm:chMax val="0"/>
          <dgm:chPref val="0"/>
        </dgm:presLayoutVars>
      </dgm:prSet>
      <dgm:spPr/>
    </dgm:pt>
    <dgm:pt modelId="{71489BBB-7BC8-4FC8-AC23-457CDE21FD67}" type="pres">
      <dgm:prSet presAssocID="{258EEFDB-C58B-4620-A79A-3A62D29C0E9F}" presName="sibTrans" presStyleCnt="0"/>
      <dgm:spPr/>
    </dgm:pt>
    <dgm:pt modelId="{0E80F4BD-E55E-4CB1-A254-E9AEB395D928}" type="pres">
      <dgm:prSet presAssocID="{73C15A66-9EE9-4299-A37E-C4DEEF0575DD}" presName="compNode" presStyleCnt="0"/>
      <dgm:spPr/>
    </dgm:pt>
    <dgm:pt modelId="{BBE671C5-F640-4979-AF98-9CE630B8E290}" type="pres">
      <dgm:prSet presAssocID="{73C15A66-9EE9-4299-A37E-C4DEEF0575DD}" presName="bgRect" presStyleLbl="bgShp" presStyleIdx="1" presStyleCnt="4"/>
      <dgm:spPr/>
    </dgm:pt>
    <dgm:pt modelId="{C5D3269F-66C7-4F26-81DE-4E218F6E0730}" type="pres">
      <dgm:prSet presAssocID="{73C15A66-9EE9-4299-A37E-C4DEEF0575DD}"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Thought bubble"/>
        </a:ext>
      </dgm:extLst>
    </dgm:pt>
    <dgm:pt modelId="{50DEA4BF-1165-48B2-9583-B2AC55041917}" type="pres">
      <dgm:prSet presAssocID="{73C15A66-9EE9-4299-A37E-C4DEEF0575DD}" presName="spaceRect" presStyleCnt="0"/>
      <dgm:spPr/>
    </dgm:pt>
    <dgm:pt modelId="{C7FAB4D4-AFC0-481F-84C2-1A543F9BCDE0}" type="pres">
      <dgm:prSet presAssocID="{73C15A66-9EE9-4299-A37E-C4DEEF0575DD}" presName="parTx" presStyleLbl="revTx" presStyleIdx="1" presStyleCnt="4">
        <dgm:presLayoutVars>
          <dgm:chMax val="0"/>
          <dgm:chPref val="0"/>
        </dgm:presLayoutVars>
      </dgm:prSet>
      <dgm:spPr/>
    </dgm:pt>
    <dgm:pt modelId="{8BCDBF48-3F2E-464E-B06F-C315DB512D74}" type="pres">
      <dgm:prSet presAssocID="{79EC82F0-F1EC-43C9-8D02-0BE67A850C2D}" presName="sibTrans" presStyleCnt="0"/>
      <dgm:spPr/>
    </dgm:pt>
    <dgm:pt modelId="{038C00A3-AD0E-402E-B865-A640C0D154A6}" type="pres">
      <dgm:prSet presAssocID="{DB57A149-F0C0-48AE-9135-FD1CD6424DF6}" presName="compNode" presStyleCnt="0"/>
      <dgm:spPr/>
    </dgm:pt>
    <dgm:pt modelId="{0A44E6C0-3F93-4F94-B942-415673174F06}" type="pres">
      <dgm:prSet presAssocID="{DB57A149-F0C0-48AE-9135-FD1CD6424DF6}" presName="bgRect" presStyleLbl="bgShp" presStyleIdx="2" presStyleCnt="4"/>
      <dgm:spPr/>
    </dgm:pt>
    <dgm:pt modelId="{52DE0D1E-10D8-4274-93B0-ACF1431A9FAB}" type="pres">
      <dgm:prSet presAssocID="{DB57A149-F0C0-48AE-9135-FD1CD6424DF6}"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ead with Gears"/>
        </a:ext>
      </dgm:extLst>
    </dgm:pt>
    <dgm:pt modelId="{8924A43B-B3C8-4DA9-9AD7-80CBD9EF2E8E}" type="pres">
      <dgm:prSet presAssocID="{DB57A149-F0C0-48AE-9135-FD1CD6424DF6}" presName="spaceRect" presStyleCnt="0"/>
      <dgm:spPr/>
    </dgm:pt>
    <dgm:pt modelId="{85933BAE-AA63-48BB-AE48-7768BE38607A}" type="pres">
      <dgm:prSet presAssocID="{DB57A149-F0C0-48AE-9135-FD1CD6424DF6}" presName="parTx" presStyleLbl="revTx" presStyleIdx="2" presStyleCnt="4">
        <dgm:presLayoutVars>
          <dgm:chMax val="0"/>
          <dgm:chPref val="0"/>
        </dgm:presLayoutVars>
      </dgm:prSet>
      <dgm:spPr/>
    </dgm:pt>
    <dgm:pt modelId="{3072934E-9DEB-406F-B6EB-1A47F81DCD03}" type="pres">
      <dgm:prSet presAssocID="{9F8BF08A-8CA8-4FF7-9921-23414D657CAF}" presName="sibTrans" presStyleCnt="0"/>
      <dgm:spPr/>
    </dgm:pt>
    <dgm:pt modelId="{6BA0DDE8-75F7-4102-9AB0-87A60F090DDC}" type="pres">
      <dgm:prSet presAssocID="{1167C5AE-50A7-42FE-8974-51C8DA8A5BA7}" presName="compNode" presStyleCnt="0"/>
      <dgm:spPr/>
    </dgm:pt>
    <dgm:pt modelId="{B4C7561F-64F2-44D5-B918-262DD4BE22B1}" type="pres">
      <dgm:prSet presAssocID="{1167C5AE-50A7-42FE-8974-51C8DA8A5BA7}" presName="bgRect" presStyleLbl="bgShp" presStyleIdx="3" presStyleCnt="4"/>
      <dgm:spPr/>
    </dgm:pt>
    <dgm:pt modelId="{A6E5018C-BE9C-403E-99E5-6770837C930A}" type="pres">
      <dgm:prSet presAssocID="{1167C5AE-50A7-42FE-8974-51C8DA8A5BA7}"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Eye"/>
        </a:ext>
      </dgm:extLst>
    </dgm:pt>
    <dgm:pt modelId="{F9612B74-105D-4155-B1EB-3FA2902E8197}" type="pres">
      <dgm:prSet presAssocID="{1167C5AE-50A7-42FE-8974-51C8DA8A5BA7}" presName="spaceRect" presStyleCnt="0"/>
      <dgm:spPr/>
    </dgm:pt>
    <dgm:pt modelId="{34D655D1-CAAC-48BD-A376-EED4EAE95BE8}" type="pres">
      <dgm:prSet presAssocID="{1167C5AE-50A7-42FE-8974-51C8DA8A5BA7}" presName="parTx" presStyleLbl="revTx" presStyleIdx="3" presStyleCnt="4">
        <dgm:presLayoutVars>
          <dgm:chMax val="0"/>
          <dgm:chPref val="0"/>
        </dgm:presLayoutVars>
      </dgm:prSet>
      <dgm:spPr/>
    </dgm:pt>
  </dgm:ptLst>
  <dgm:cxnLst>
    <dgm:cxn modelId="{74D10419-C92F-974A-A1A7-2704365674DD}" type="presOf" srcId="{17CD9F7A-1FE1-4C36-9528-2F67E8476F3B}" destId="{E16C93E4-5AA6-41E5-8B97-E46CE7A263D1}" srcOrd="0" destOrd="0" presId="urn:microsoft.com/office/officeart/2018/2/layout/IconVerticalSolidList"/>
    <dgm:cxn modelId="{AD012726-BBB9-4848-A3EA-913A721710CE}" srcId="{17CD9F7A-1FE1-4C36-9528-2F67E8476F3B}" destId="{1167C5AE-50A7-42FE-8974-51C8DA8A5BA7}" srcOrd="3" destOrd="0" parTransId="{C8B1256B-52E5-4803-92EB-74860C801766}" sibTransId="{0D3BD2E6-88C7-4CD5-A1B9-034804CF1F6B}"/>
    <dgm:cxn modelId="{692F6728-6A5B-314A-B951-DD4B51B054BD}" type="presOf" srcId="{1167C5AE-50A7-42FE-8974-51C8DA8A5BA7}" destId="{34D655D1-CAAC-48BD-A376-EED4EAE95BE8}" srcOrd="0" destOrd="0" presId="urn:microsoft.com/office/officeart/2018/2/layout/IconVerticalSolidList"/>
    <dgm:cxn modelId="{7BE8C967-3576-824D-BE42-A6B51828C209}" type="presOf" srcId="{799FB984-75B2-4CB0-8F2E-FB0C391BF60D}" destId="{AB307AD8-7250-4C3B-983D-78A40D8488C5}" srcOrd="0" destOrd="0" presId="urn:microsoft.com/office/officeart/2018/2/layout/IconVerticalSolidList"/>
    <dgm:cxn modelId="{903E666D-F7FC-451C-9EF3-EC02D95D6BEA}" srcId="{17CD9F7A-1FE1-4C36-9528-2F67E8476F3B}" destId="{DB57A149-F0C0-48AE-9135-FD1CD6424DF6}" srcOrd="2" destOrd="0" parTransId="{77385D9E-DD69-4C09-9C4D-89A6245D2166}" sibTransId="{9F8BF08A-8CA8-4FF7-9921-23414D657CAF}"/>
    <dgm:cxn modelId="{AE3DE78C-7BA9-4343-B1B7-2EEEDDEF88F7}" srcId="{17CD9F7A-1FE1-4C36-9528-2F67E8476F3B}" destId="{799FB984-75B2-4CB0-8F2E-FB0C391BF60D}" srcOrd="0" destOrd="0" parTransId="{F25A2306-B435-40E6-88D5-79B6EBF6FD71}" sibTransId="{258EEFDB-C58B-4620-A79A-3A62D29C0E9F}"/>
    <dgm:cxn modelId="{44495FC7-121F-284C-B383-6D0B9BC7A5F0}" type="presOf" srcId="{DB57A149-F0C0-48AE-9135-FD1CD6424DF6}" destId="{85933BAE-AA63-48BB-AE48-7768BE38607A}" srcOrd="0" destOrd="0" presId="urn:microsoft.com/office/officeart/2018/2/layout/IconVerticalSolidList"/>
    <dgm:cxn modelId="{5E8B7FCA-33F4-4B80-9AAC-C7D77D705727}" srcId="{17CD9F7A-1FE1-4C36-9528-2F67E8476F3B}" destId="{73C15A66-9EE9-4299-A37E-C4DEEF0575DD}" srcOrd="1" destOrd="0" parTransId="{FFE10F06-1A93-46F5-A3A5-9C740D356B23}" sibTransId="{79EC82F0-F1EC-43C9-8D02-0BE67A850C2D}"/>
    <dgm:cxn modelId="{FCD947D5-10BC-E844-851A-619C5E54AD3C}" type="presOf" srcId="{73C15A66-9EE9-4299-A37E-C4DEEF0575DD}" destId="{C7FAB4D4-AFC0-481F-84C2-1A543F9BCDE0}" srcOrd="0" destOrd="0" presId="urn:microsoft.com/office/officeart/2018/2/layout/IconVerticalSolidList"/>
    <dgm:cxn modelId="{9B706767-BAB4-FC48-8F75-3F4B868EEB84}" type="presParOf" srcId="{E16C93E4-5AA6-41E5-8B97-E46CE7A263D1}" destId="{152719B5-773A-4B7D-86E5-035FAA347916}" srcOrd="0" destOrd="0" presId="urn:microsoft.com/office/officeart/2018/2/layout/IconVerticalSolidList"/>
    <dgm:cxn modelId="{29DAB7FD-3D2F-2542-8B67-CEC49D4011EB}" type="presParOf" srcId="{152719B5-773A-4B7D-86E5-035FAA347916}" destId="{F58487CE-7ADC-453B-B4FC-E2C523E39ED4}" srcOrd="0" destOrd="0" presId="urn:microsoft.com/office/officeart/2018/2/layout/IconVerticalSolidList"/>
    <dgm:cxn modelId="{FC640418-78D8-6047-A34A-A9C830C65367}" type="presParOf" srcId="{152719B5-773A-4B7D-86E5-035FAA347916}" destId="{C4BEBCF8-5485-4B41-A1E1-7FC494D19554}" srcOrd="1" destOrd="0" presId="urn:microsoft.com/office/officeart/2018/2/layout/IconVerticalSolidList"/>
    <dgm:cxn modelId="{DC40D71E-07ED-DA41-AAC1-AA492BBD16A6}" type="presParOf" srcId="{152719B5-773A-4B7D-86E5-035FAA347916}" destId="{802DE6FE-F3E9-4ED9-83A7-706A01173ACB}" srcOrd="2" destOrd="0" presId="urn:microsoft.com/office/officeart/2018/2/layout/IconVerticalSolidList"/>
    <dgm:cxn modelId="{96C6F3E2-651F-404A-8C51-1D81F077817A}" type="presParOf" srcId="{152719B5-773A-4B7D-86E5-035FAA347916}" destId="{AB307AD8-7250-4C3B-983D-78A40D8488C5}" srcOrd="3" destOrd="0" presId="urn:microsoft.com/office/officeart/2018/2/layout/IconVerticalSolidList"/>
    <dgm:cxn modelId="{01623AF6-70C4-9648-A52F-AC68B85E2CF1}" type="presParOf" srcId="{E16C93E4-5AA6-41E5-8B97-E46CE7A263D1}" destId="{71489BBB-7BC8-4FC8-AC23-457CDE21FD67}" srcOrd="1" destOrd="0" presId="urn:microsoft.com/office/officeart/2018/2/layout/IconVerticalSolidList"/>
    <dgm:cxn modelId="{243B0EDF-F7F0-D24B-BF8A-AA8EA6B1C76B}" type="presParOf" srcId="{E16C93E4-5AA6-41E5-8B97-E46CE7A263D1}" destId="{0E80F4BD-E55E-4CB1-A254-E9AEB395D928}" srcOrd="2" destOrd="0" presId="urn:microsoft.com/office/officeart/2018/2/layout/IconVerticalSolidList"/>
    <dgm:cxn modelId="{6E40CA02-410B-3F48-AC9D-7352D29338A1}" type="presParOf" srcId="{0E80F4BD-E55E-4CB1-A254-E9AEB395D928}" destId="{BBE671C5-F640-4979-AF98-9CE630B8E290}" srcOrd="0" destOrd="0" presId="urn:microsoft.com/office/officeart/2018/2/layout/IconVerticalSolidList"/>
    <dgm:cxn modelId="{3DBFBA66-FA59-D444-8073-E864A870AD5A}" type="presParOf" srcId="{0E80F4BD-E55E-4CB1-A254-E9AEB395D928}" destId="{C5D3269F-66C7-4F26-81DE-4E218F6E0730}" srcOrd="1" destOrd="0" presId="urn:microsoft.com/office/officeart/2018/2/layout/IconVerticalSolidList"/>
    <dgm:cxn modelId="{06F0E31E-2830-CB4E-BA7A-CE166A5FB9D1}" type="presParOf" srcId="{0E80F4BD-E55E-4CB1-A254-E9AEB395D928}" destId="{50DEA4BF-1165-48B2-9583-B2AC55041917}" srcOrd="2" destOrd="0" presId="urn:microsoft.com/office/officeart/2018/2/layout/IconVerticalSolidList"/>
    <dgm:cxn modelId="{4E893B4B-E04C-164C-8BB6-C54743B6A2A3}" type="presParOf" srcId="{0E80F4BD-E55E-4CB1-A254-E9AEB395D928}" destId="{C7FAB4D4-AFC0-481F-84C2-1A543F9BCDE0}" srcOrd="3" destOrd="0" presId="urn:microsoft.com/office/officeart/2018/2/layout/IconVerticalSolidList"/>
    <dgm:cxn modelId="{326712D9-F222-4242-80DC-0FE921B6AD12}" type="presParOf" srcId="{E16C93E4-5AA6-41E5-8B97-E46CE7A263D1}" destId="{8BCDBF48-3F2E-464E-B06F-C315DB512D74}" srcOrd="3" destOrd="0" presId="urn:microsoft.com/office/officeart/2018/2/layout/IconVerticalSolidList"/>
    <dgm:cxn modelId="{4DD731F5-16D9-2E46-8E85-891B73CEC7AF}" type="presParOf" srcId="{E16C93E4-5AA6-41E5-8B97-E46CE7A263D1}" destId="{038C00A3-AD0E-402E-B865-A640C0D154A6}" srcOrd="4" destOrd="0" presId="urn:microsoft.com/office/officeart/2018/2/layout/IconVerticalSolidList"/>
    <dgm:cxn modelId="{225D1B7E-8E6A-7E47-836B-637362391C74}" type="presParOf" srcId="{038C00A3-AD0E-402E-B865-A640C0D154A6}" destId="{0A44E6C0-3F93-4F94-B942-415673174F06}" srcOrd="0" destOrd="0" presId="urn:microsoft.com/office/officeart/2018/2/layout/IconVerticalSolidList"/>
    <dgm:cxn modelId="{49C065B5-82C1-7D4D-AEBA-4C1A3454CA6B}" type="presParOf" srcId="{038C00A3-AD0E-402E-B865-A640C0D154A6}" destId="{52DE0D1E-10D8-4274-93B0-ACF1431A9FAB}" srcOrd="1" destOrd="0" presId="urn:microsoft.com/office/officeart/2018/2/layout/IconVerticalSolidList"/>
    <dgm:cxn modelId="{F4200DF0-531B-3746-9302-401470461F64}" type="presParOf" srcId="{038C00A3-AD0E-402E-B865-A640C0D154A6}" destId="{8924A43B-B3C8-4DA9-9AD7-80CBD9EF2E8E}" srcOrd="2" destOrd="0" presId="urn:microsoft.com/office/officeart/2018/2/layout/IconVerticalSolidList"/>
    <dgm:cxn modelId="{B72697A7-65B2-1043-91F6-7484DC929B4D}" type="presParOf" srcId="{038C00A3-AD0E-402E-B865-A640C0D154A6}" destId="{85933BAE-AA63-48BB-AE48-7768BE38607A}" srcOrd="3" destOrd="0" presId="urn:microsoft.com/office/officeart/2018/2/layout/IconVerticalSolidList"/>
    <dgm:cxn modelId="{A55FEAA9-8219-0744-B50C-A9378AC3EA6B}" type="presParOf" srcId="{E16C93E4-5AA6-41E5-8B97-E46CE7A263D1}" destId="{3072934E-9DEB-406F-B6EB-1A47F81DCD03}" srcOrd="5" destOrd="0" presId="urn:microsoft.com/office/officeart/2018/2/layout/IconVerticalSolidList"/>
    <dgm:cxn modelId="{0B84EA3D-544F-2047-A005-5FF9144CCA7F}" type="presParOf" srcId="{E16C93E4-5AA6-41E5-8B97-E46CE7A263D1}" destId="{6BA0DDE8-75F7-4102-9AB0-87A60F090DDC}" srcOrd="6" destOrd="0" presId="urn:microsoft.com/office/officeart/2018/2/layout/IconVerticalSolidList"/>
    <dgm:cxn modelId="{95EF0938-779E-854E-A7CE-4DCC3AE802C5}" type="presParOf" srcId="{6BA0DDE8-75F7-4102-9AB0-87A60F090DDC}" destId="{B4C7561F-64F2-44D5-B918-262DD4BE22B1}" srcOrd="0" destOrd="0" presId="urn:microsoft.com/office/officeart/2018/2/layout/IconVerticalSolidList"/>
    <dgm:cxn modelId="{E011D38E-E8D0-8246-887F-6A92624F98F8}" type="presParOf" srcId="{6BA0DDE8-75F7-4102-9AB0-87A60F090DDC}" destId="{A6E5018C-BE9C-403E-99E5-6770837C930A}" srcOrd="1" destOrd="0" presId="urn:microsoft.com/office/officeart/2018/2/layout/IconVerticalSolidList"/>
    <dgm:cxn modelId="{68EB264C-E308-D74B-9208-F849FDAEB63F}" type="presParOf" srcId="{6BA0DDE8-75F7-4102-9AB0-87A60F090DDC}" destId="{F9612B74-105D-4155-B1EB-3FA2902E8197}" srcOrd="2" destOrd="0" presId="urn:microsoft.com/office/officeart/2018/2/layout/IconVerticalSolidList"/>
    <dgm:cxn modelId="{CFBB5D05-8632-A54F-9598-7C8BD7077B7F}" type="presParOf" srcId="{6BA0DDE8-75F7-4102-9AB0-87A60F090DDC}" destId="{34D655D1-CAAC-48BD-A376-EED4EAE95BE8}"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DD3EB7A-931F-4663-8040-952FB072C28C}">
      <dsp:nvSpPr>
        <dsp:cNvPr id="0" name=""/>
        <dsp:cNvSpPr/>
      </dsp:nvSpPr>
      <dsp:spPr>
        <a:xfrm>
          <a:off x="0" y="1523"/>
          <a:ext cx="7012370" cy="64911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ECFFFAE-3350-499B-B331-090EF634593C}">
      <dsp:nvSpPr>
        <dsp:cNvPr id="0" name=""/>
        <dsp:cNvSpPr/>
      </dsp:nvSpPr>
      <dsp:spPr>
        <a:xfrm>
          <a:off x="196357" y="147574"/>
          <a:ext cx="357013" cy="35701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E085E084-E20F-45FE-B556-5DE06C37B1FF}">
      <dsp:nvSpPr>
        <dsp:cNvPr id="0" name=""/>
        <dsp:cNvSpPr/>
      </dsp:nvSpPr>
      <dsp:spPr>
        <a:xfrm>
          <a:off x="749727" y="1523"/>
          <a:ext cx="6262642" cy="6491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698" tIns="68698" rIns="68698" bIns="68698" numCol="1" spcCol="1270" anchor="ctr" anchorCtr="0">
          <a:noAutofit/>
        </a:bodyPr>
        <a:lstStyle/>
        <a:p>
          <a:pPr marL="0" lvl="0" indent="0" algn="l" defTabSz="844550">
            <a:lnSpc>
              <a:spcPct val="100000"/>
            </a:lnSpc>
            <a:spcBef>
              <a:spcPct val="0"/>
            </a:spcBef>
            <a:spcAft>
              <a:spcPct val="35000"/>
            </a:spcAft>
            <a:buNone/>
          </a:pPr>
          <a:r>
            <a:rPr lang="en-US" sz="1900" kern="1200" dirty="0"/>
            <a:t>Introduction</a:t>
          </a:r>
        </a:p>
      </dsp:txBody>
      <dsp:txXfrm>
        <a:off x="749727" y="1523"/>
        <a:ext cx="6262642" cy="649115"/>
      </dsp:txXfrm>
    </dsp:sp>
    <dsp:sp modelId="{F4F53EE4-52B7-492E-8BCC-74221D0918E3}">
      <dsp:nvSpPr>
        <dsp:cNvPr id="0" name=""/>
        <dsp:cNvSpPr/>
      </dsp:nvSpPr>
      <dsp:spPr>
        <a:xfrm>
          <a:off x="0" y="812917"/>
          <a:ext cx="7012370" cy="64911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C58CC41-A74F-4204-9E94-382F9D567B85}">
      <dsp:nvSpPr>
        <dsp:cNvPr id="0" name=""/>
        <dsp:cNvSpPr/>
      </dsp:nvSpPr>
      <dsp:spPr>
        <a:xfrm>
          <a:off x="196357" y="958968"/>
          <a:ext cx="357013" cy="35701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BA82D7D0-79C0-4AE3-B10C-5CEA8F94E473}">
      <dsp:nvSpPr>
        <dsp:cNvPr id="0" name=""/>
        <dsp:cNvSpPr/>
      </dsp:nvSpPr>
      <dsp:spPr>
        <a:xfrm>
          <a:off x="749727" y="812917"/>
          <a:ext cx="6262642" cy="6491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698" tIns="68698" rIns="68698" bIns="68698" numCol="1" spcCol="1270" anchor="ctr" anchorCtr="0">
          <a:noAutofit/>
        </a:bodyPr>
        <a:lstStyle/>
        <a:p>
          <a:pPr marL="0" lvl="0" indent="0" algn="l" defTabSz="844550">
            <a:lnSpc>
              <a:spcPct val="100000"/>
            </a:lnSpc>
            <a:spcBef>
              <a:spcPct val="0"/>
            </a:spcBef>
            <a:spcAft>
              <a:spcPct val="35000"/>
            </a:spcAft>
            <a:buNone/>
          </a:pPr>
          <a:r>
            <a:rPr lang="en-US" sz="1900" kern="1200" dirty="0"/>
            <a:t>Time management</a:t>
          </a:r>
        </a:p>
      </dsp:txBody>
      <dsp:txXfrm>
        <a:off x="749727" y="812917"/>
        <a:ext cx="6262642" cy="649115"/>
      </dsp:txXfrm>
    </dsp:sp>
    <dsp:sp modelId="{C8DD0C40-C9E3-42BF-922B-68E20FFCB09A}">
      <dsp:nvSpPr>
        <dsp:cNvPr id="0" name=""/>
        <dsp:cNvSpPr/>
      </dsp:nvSpPr>
      <dsp:spPr>
        <a:xfrm>
          <a:off x="0" y="1624311"/>
          <a:ext cx="7012370" cy="64911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7F94E94-CB97-49A4-8507-A89E7FABB58F}">
      <dsp:nvSpPr>
        <dsp:cNvPr id="0" name=""/>
        <dsp:cNvSpPr/>
      </dsp:nvSpPr>
      <dsp:spPr>
        <a:xfrm>
          <a:off x="196357" y="1770361"/>
          <a:ext cx="357013" cy="35701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6D9E18B7-6C8B-492C-AB83-B45A2D01C813}">
      <dsp:nvSpPr>
        <dsp:cNvPr id="0" name=""/>
        <dsp:cNvSpPr/>
      </dsp:nvSpPr>
      <dsp:spPr>
        <a:xfrm>
          <a:off x="749727" y="1624311"/>
          <a:ext cx="6262642" cy="6491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698" tIns="68698" rIns="68698" bIns="68698" numCol="1" spcCol="1270" anchor="ctr" anchorCtr="0">
          <a:noAutofit/>
        </a:bodyPr>
        <a:lstStyle/>
        <a:p>
          <a:pPr marL="0" lvl="0" indent="0" algn="l" defTabSz="844550">
            <a:lnSpc>
              <a:spcPct val="100000"/>
            </a:lnSpc>
            <a:spcBef>
              <a:spcPct val="0"/>
            </a:spcBef>
            <a:spcAft>
              <a:spcPct val="35000"/>
            </a:spcAft>
            <a:buNone/>
          </a:pPr>
          <a:r>
            <a:rPr lang="en-US" sz="1900" kern="1200" dirty="0"/>
            <a:t>Reflective practice and writing</a:t>
          </a:r>
        </a:p>
      </dsp:txBody>
      <dsp:txXfrm>
        <a:off x="749727" y="1624311"/>
        <a:ext cx="6262642" cy="649115"/>
      </dsp:txXfrm>
    </dsp:sp>
    <dsp:sp modelId="{5678D422-7278-4A17-9675-15AF11D1718E}">
      <dsp:nvSpPr>
        <dsp:cNvPr id="0" name=""/>
        <dsp:cNvSpPr/>
      </dsp:nvSpPr>
      <dsp:spPr>
        <a:xfrm>
          <a:off x="0" y="2435704"/>
          <a:ext cx="7012370" cy="64911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71E2DA7-DF20-4C7A-B214-B52698956DFD}">
      <dsp:nvSpPr>
        <dsp:cNvPr id="0" name=""/>
        <dsp:cNvSpPr/>
      </dsp:nvSpPr>
      <dsp:spPr>
        <a:xfrm>
          <a:off x="196357" y="2581755"/>
          <a:ext cx="357013" cy="357013"/>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903C0438-F622-43D3-9219-B4C52B4B84E7}">
      <dsp:nvSpPr>
        <dsp:cNvPr id="0" name=""/>
        <dsp:cNvSpPr/>
      </dsp:nvSpPr>
      <dsp:spPr>
        <a:xfrm>
          <a:off x="749727" y="2435704"/>
          <a:ext cx="6262642" cy="6491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698" tIns="68698" rIns="68698" bIns="68698" numCol="1" spcCol="1270" anchor="ctr" anchorCtr="0">
          <a:noAutofit/>
        </a:bodyPr>
        <a:lstStyle/>
        <a:p>
          <a:pPr marL="0" lvl="0" indent="0" algn="l" defTabSz="844550">
            <a:lnSpc>
              <a:spcPct val="100000"/>
            </a:lnSpc>
            <a:spcBef>
              <a:spcPct val="0"/>
            </a:spcBef>
            <a:spcAft>
              <a:spcPct val="35000"/>
            </a:spcAft>
            <a:buNone/>
          </a:pPr>
          <a:r>
            <a:rPr lang="en-US" sz="1900" kern="1200" dirty="0"/>
            <a:t>Communication</a:t>
          </a:r>
        </a:p>
      </dsp:txBody>
      <dsp:txXfrm>
        <a:off x="749727" y="2435704"/>
        <a:ext cx="6262642" cy="649115"/>
      </dsp:txXfrm>
    </dsp:sp>
    <dsp:sp modelId="{023FDD93-46E1-41BA-BB89-13AE6D4C8F91}">
      <dsp:nvSpPr>
        <dsp:cNvPr id="0" name=""/>
        <dsp:cNvSpPr/>
      </dsp:nvSpPr>
      <dsp:spPr>
        <a:xfrm>
          <a:off x="0" y="3247098"/>
          <a:ext cx="7012370" cy="64911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9BEB368-9C5C-4CB8-B130-74B63E1EBDF7}">
      <dsp:nvSpPr>
        <dsp:cNvPr id="0" name=""/>
        <dsp:cNvSpPr/>
      </dsp:nvSpPr>
      <dsp:spPr>
        <a:xfrm>
          <a:off x="196357" y="3393149"/>
          <a:ext cx="357013" cy="357013"/>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EE4D9C79-51E2-4660-B6BF-7A7425E2E6A4}">
      <dsp:nvSpPr>
        <dsp:cNvPr id="0" name=""/>
        <dsp:cNvSpPr/>
      </dsp:nvSpPr>
      <dsp:spPr>
        <a:xfrm>
          <a:off x="749727" y="3247098"/>
          <a:ext cx="6262642" cy="6491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698" tIns="68698" rIns="68698" bIns="68698" numCol="1" spcCol="1270" anchor="ctr" anchorCtr="0">
          <a:noAutofit/>
        </a:bodyPr>
        <a:lstStyle/>
        <a:p>
          <a:pPr marL="0" lvl="0" indent="0" algn="l" defTabSz="844550">
            <a:lnSpc>
              <a:spcPct val="100000"/>
            </a:lnSpc>
            <a:spcBef>
              <a:spcPct val="0"/>
            </a:spcBef>
            <a:spcAft>
              <a:spcPct val="35000"/>
            </a:spcAft>
            <a:buNone/>
          </a:pPr>
          <a:r>
            <a:rPr lang="en-US" sz="1900" kern="1200" dirty="0"/>
            <a:t>Conclusion</a:t>
          </a:r>
        </a:p>
      </dsp:txBody>
      <dsp:txXfrm>
        <a:off x="749727" y="3247098"/>
        <a:ext cx="6262642" cy="649115"/>
      </dsp:txXfrm>
    </dsp:sp>
    <dsp:sp modelId="{B485F0EC-4CCE-441E-B29C-827391A2CB01}">
      <dsp:nvSpPr>
        <dsp:cNvPr id="0" name=""/>
        <dsp:cNvSpPr/>
      </dsp:nvSpPr>
      <dsp:spPr>
        <a:xfrm>
          <a:off x="0" y="4058492"/>
          <a:ext cx="7012370" cy="64911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6726C5C-A9E6-4360-B90B-65B84C96B3DD}">
      <dsp:nvSpPr>
        <dsp:cNvPr id="0" name=""/>
        <dsp:cNvSpPr/>
      </dsp:nvSpPr>
      <dsp:spPr>
        <a:xfrm>
          <a:off x="196357" y="4204543"/>
          <a:ext cx="357013" cy="357013"/>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47B1148E-DFCF-4C3B-A6CC-7483277D311A}">
      <dsp:nvSpPr>
        <dsp:cNvPr id="0" name=""/>
        <dsp:cNvSpPr/>
      </dsp:nvSpPr>
      <dsp:spPr>
        <a:xfrm>
          <a:off x="749727" y="4058492"/>
          <a:ext cx="6262642" cy="6491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698" tIns="68698" rIns="68698" bIns="68698" numCol="1" spcCol="1270" anchor="ctr" anchorCtr="0">
          <a:noAutofit/>
        </a:bodyPr>
        <a:lstStyle/>
        <a:p>
          <a:pPr marL="0" lvl="0" indent="0" algn="l" defTabSz="844550">
            <a:lnSpc>
              <a:spcPct val="100000"/>
            </a:lnSpc>
            <a:spcBef>
              <a:spcPct val="0"/>
            </a:spcBef>
            <a:spcAft>
              <a:spcPct val="35000"/>
            </a:spcAft>
            <a:buNone/>
          </a:pPr>
          <a:r>
            <a:rPr lang="en-US" sz="1900" kern="1200" dirty="0"/>
            <a:t>Reference Page</a:t>
          </a:r>
        </a:p>
      </dsp:txBody>
      <dsp:txXfrm>
        <a:off x="749727" y="4058492"/>
        <a:ext cx="6262642" cy="64911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4C2267B-816F-1140-9A38-5F41441F15FC}">
      <dsp:nvSpPr>
        <dsp:cNvPr id="0" name=""/>
        <dsp:cNvSpPr/>
      </dsp:nvSpPr>
      <dsp:spPr>
        <a:xfrm>
          <a:off x="0" y="872085"/>
          <a:ext cx="7012370" cy="678600"/>
        </a:xfrm>
        <a:prstGeom prst="roundRect">
          <a:avLst/>
        </a:prstGeom>
        <a:gradFill rotWithShape="0">
          <a:gsLst>
            <a:gs pos="0">
              <a:schemeClr val="accent5">
                <a:hueOff val="0"/>
                <a:satOff val="0"/>
                <a:lumOff val="0"/>
                <a:alphaOff val="0"/>
                <a:tint val="98000"/>
                <a:lumMod val="110000"/>
              </a:schemeClr>
            </a:gs>
            <a:gs pos="84000">
              <a:schemeClr val="accent5">
                <a:hueOff val="0"/>
                <a:satOff val="0"/>
                <a:lumOff val="0"/>
                <a:alphaOff val="0"/>
                <a:shade val="90000"/>
                <a:lumMod val="88000"/>
              </a:schemeClr>
            </a:gs>
          </a:gsLst>
          <a:lin ang="5400000" scaled="0"/>
        </a:gradFill>
        <a:ln>
          <a:noFill/>
        </a:ln>
        <a:effectLst>
          <a:outerShdw blurRad="38100" dist="25400" dir="5400000" rotWithShape="0">
            <a:srgbClr val="000000">
              <a:alpha val="5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US" sz="2900" kern="1200" dirty="0"/>
            <a:t>Three Study skills I feel that are important :</a:t>
          </a:r>
        </a:p>
      </dsp:txBody>
      <dsp:txXfrm>
        <a:off x="33127" y="905212"/>
        <a:ext cx="6946116" cy="612346"/>
      </dsp:txXfrm>
    </dsp:sp>
    <dsp:sp modelId="{7B29CE4F-F9FF-C646-8E9B-023AE3F7536F}">
      <dsp:nvSpPr>
        <dsp:cNvPr id="0" name=""/>
        <dsp:cNvSpPr/>
      </dsp:nvSpPr>
      <dsp:spPr>
        <a:xfrm>
          <a:off x="0" y="1634205"/>
          <a:ext cx="7012370" cy="678600"/>
        </a:xfrm>
        <a:prstGeom prst="roundRect">
          <a:avLst/>
        </a:prstGeom>
        <a:gradFill rotWithShape="0">
          <a:gsLst>
            <a:gs pos="0">
              <a:schemeClr val="accent5">
                <a:hueOff val="503217"/>
                <a:satOff val="228"/>
                <a:lumOff val="-2287"/>
                <a:alphaOff val="0"/>
                <a:tint val="98000"/>
                <a:lumMod val="110000"/>
              </a:schemeClr>
            </a:gs>
            <a:gs pos="84000">
              <a:schemeClr val="accent5">
                <a:hueOff val="503217"/>
                <a:satOff val="228"/>
                <a:lumOff val="-2287"/>
                <a:alphaOff val="0"/>
                <a:shade val="90000"/>
                <a:lumMod val="88000"/>
              </a:schemeClr>
            </a:gs>
          </a:gsLst>
          <a:lin ang="5400000" scaled="0"/>
        </a:gradFill>
        <a:ln>
          <a:noFill/>
        </a:ln>
        <a:effectLst>
          <a:outerShdw blurRad="38100" dist="25400" dir="5400000" rotWithShape="0">
            <a:srgbClr val="000000">
              <a:alpha val="5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US" sz="2900" kern="1200" dirty="0"/>
            <a:t>Time management</a:t>
          </a:r>
        </a:p>
      </dsp:txBody>
      <dsp:txXfrm>
        <a:off x="33127" y="1667332"/>
        <a:ext cx="6946116" cy="612346"/>
      </dsp:txXfrm>
    </dsp:sp>
    <dsp:sp modelId="{A16B250F-7B7D-084F-8DC2-4A5B65033219}">
      <dsp:nvSpPr>
        <dsp:cNvPr id="0" name=""/>
        <dsp:cNvSpPr/>
      </dsp:nvSpPr>
      <dsp:spPr>
        <a:xfrm>
          <a:off x="0" y="2396325"/>
          <a:ext cx="7012370" cy="678600"/>
        </a:xfrm>
        <a:prstGeom prst="roundRect">
          <a:avLst/>
        </a:prstGeom>
        <a:gradFill rotWithShape="0">
          <a:gsLst>
            <a:gs pos="0">
              <a:schemeClr val="accent5">
                <a:hueOff val="1006433"/>
                <a:satOff val="455"/>
                <a:lumOff val="-4575"/>
                <a:alphaOff val="0"/>
                <a:tint val="98000"/>
                <a:lumMod val="110000"/>
              </a:schemeClr>
            </a:gs>
            <a:gs pos="84000">
              <a:schemeClr val="accent5">
                <a:hueOff val="1006433"/>
                <a:satOff val="455"/>
                <a:lumOff val="-4575"/>
                <a:alphaOff val="0"/>
                <a:shade val="90000"/>
                <a:lumMod val="88000"/>
              </a:schemeClr>
            </a:gs>
          </a:gsLst>
          <a:lin ang="5400000" scaled="0"/>
        </a:gradFill>
        <a:ln>
          <a:noFill/>
        </a:ln>
        <a:effectLst>
          <a:outerShdw blurRad="38100" dist="25400" dir="5400000" rotWithShape="0">
            <a:srgbClr val="000000">
              <a:alpha val="5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US" sz="2900" kern="1200" dirty="0"/>
            <a:t>Reflective practice and writing</a:t>
          </a:r>
        </a:p>
      </dsp:txBody>
      <dsp:txXfrm>
        <a:off x="33127" y="2429452"/>
        <a:ext cx="6946116" cy="612346"/>
      </dsp:txXfrm>
    </dsp:sp>
    <dsp:sp modelId="{7F7D2D69-279B-9F4B-9F64-3F18B4997AF1}">
      <dsp:nvSpPr>
        <dsp:cNvPr id="0" name=""/>
        <dsp:cNvSpPr/>
      </dsp:nvSpPr>
      <dsp:spPr>
        <a:xfrm>
          <a:off x="0" y="3158445"/>
          <a:ext cx="7012370" cy="678600"/>
        </a:xfrm>
        <a:prstGeom prst="roundRect">
          <a:avLst/>
        </a:prstGeom>
        <a:gradFill rotWithShape="0">
          <a:gsLst>
            <a:gs pos="0">
              <a:schemeClr val="accent5">
                <a:hueOff val="1509650"/>
                <a:satOff val="683"/>
                <a:lumOff val="-6862"/>
                <a:alphaOff val="0"/>
                <a:tint val="98000"/>
                <a:lumMod val="110000"/>
              </a:schemeClr>
            </a:gs>
            <a:gs pos="84000">
              <a:schemeClr val="accent5">
                <a:hueOff val="1509650"/>
                <a:satOff val="683"/>
                <a:lumOff val="-6862"/>
                <a:alphaOff val="0"/>
                <a:shade val="90000"/>
                <a:lumMod val="88000"/>
              </a:schemeClr>
            </a:gs>
          </a:gsLst>
          <a:lin ang="5400000" scaled="0"/>
        </a:gradFill>
        <a:ln>
          <a:noFill/>
        </a:ln>
        <a:effectLst>
          <a:outerShdw blurRad="38100" dist="25400" dir="5400000" rotWithShape="0">
            <a:srgbClr val="000000">
              <a:alpha val="5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US" sz="2900" kern="1200" dirty="0"/>
            <a:t>Communication </a:t>
          </a:r>
        </a:p>
      </dsp:txBody>
      <dsp:txXfrm>
        <a:off x="33127" y="3191572"/>
        <a:ext cx="6946116" cy="61234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039AD15-B18A-D54C-A5C6-5892C24B93E0}">
      <dsp:nvSpPr>
        <dsp:cNvPr id="0" name=""/>
        <dsp:cNvSpPr/>
      </dsp:nvSpPr>
      <dsp:spPr>
        <a:xfrm>
          <a:off x="0" y="2871211"/>
          <a:ext cx="2757487" cy="942395"/>
        </a:xfrm>
        <a:prstGeom prst="rect">
          <a:avLst/>
        </a:prstGeom>
        <a:solidFill>
          <a:schemeClr val="accent2">
            <a:hueOff val="0"/>
            <a:satOff val="0"/>
            <a:lumOff val="0"/>
            <a:alphaOff val="0"/>
          </a:schemeClr>
        </a:solidFill>
        <a:ln w="22225" cap="rnd"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6113" tIns="241808" rIns="196113" bIns="241808" numCol="1" spcCol="1270" anchor="ctr" anchorCtr="0">
          <a:noAutofit/>
        </a:bodyPr>
        <a:lstStyle/>
        <a:p>
          <a:pPr marL="0" lvl="0" indent="0" algn="ctr" defTabSz="1511300">
            <a:lnSpc>
              <a:spcPct val="90000"/>
            </a:lnSpc>
            <a:spcBef>
              <a:spcPct val="0"/>
            </a:spcBef>
            <a:spcAft>
              <a:spcPct val="35000"/>
            </a:spcAft>
            <a:buNone/>
          </a:pPr>
          <a:r>
            <a:rPr lang="en-US" sz="3400" kern="1200"/>
            <a:t>Step 5</a:t>
          </a:r>
        </a:p>
      </dsp:txBody>
      <dsp:txXfrm>
        <a:off x="0" y="2871211"/>
        <a:ext cx="2757487" cy="942395"/>
      </dsp:txXfrm>
    </dsp:sp>
    <dsp:sp modelId="{74D10946-91D8-6649-A259-495321099D35}">
      <dsp:nvSpPr>
        <dsp:cNvPr id="0" name=""/>
        <dsp:cNvSpPr/>
      </dsp:nvSpPr>
      <dsp:spPr>
        <a:xfrm>
          <a:off x="2757487" y="2871211"/>
          <a:ext cx="8272462" cy="942395"/>
        </a:xfrm>
        <a:prstGeom prst="rect">
          <a:avLst/>
        </a:prstGeom>
        <a:solidFill>
          <a:schemeClr val="accent2">
            <a:tint val="40000"/>
            <a:alpha val="90000"/>
            <a:hueOff val="0"/>
            <a:satOff val="0"/>
            <a:lumOff val="0"/>
            <a:alphaOff val="0"/>
          </a:schemeClr>
        </a:solidFill>
        <a:ln w="22225" cap="rnd"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67805" tIns="304800" rIns="167805" bIns="304800" numCol="1" spcCol="1270" anchor="ctr" anchorCtr="0">
          <a:noAutofit/>
        </a:bodyPr>
        <a:lstStyle/>
        <a:p>
          <a:pPr marL="0" lvl="0" indent="0" algn="l" defTabSz="1066800">
            <a:lnSpc>
              <a:spcPct val="90000"/>
            </a:lnSpc>
            <a:spcBef>
              <a:spcPct val="0"/>
            </a:spcBef>
            <a:spcAft>
              <a:spcPct val="35000"/>
            </a:spcAft>
            <a:buNone/>
          </a:pPr>
          <a:r>
            <a:rPr lang="en-US" sz="2400" kern="1200"/>
            <a:t>Find your most productive time of day.</a:t>
          </a:r>
        </a:p>
      </dsp:txBody>
      <dsp:txXfrm>
        <a:off x="2757487" y="2871211"/>
        <a:ext cx="8272462" cy="942395"/>
      </dsp:txXfrm>
    </dsp:sp>
    <dsp:sp modelId="{3E3CD02C-9DAB-7845-8DC5-092A800CCD7D}">
      <dsp:nvSpPr>
        <dsp:cNvPr id="0" name=""/>
        <dsp:cNvSpPr/>
      </dsp:nvSpPr>
      <dsp:spPr>
        <a:xfrm rot="10800000">
          <a:off x="0" y="1435942"/>
          <a:ext cx="2757487" cy="1449404"/>
        </a:xfrm>
        <a:prstGeom prst="upArrowCallout">
          <a:avLst>
            <a:gd name="adj1" fmla="val 5000"/>
            <a:gd name="adj2" fmla="val 10000"/>
            <a:gd name="adj3" fmla="val 15000"/>
            <a:gd name="adj4" fmla="val 64977"/>
          </a:avLst>
        </a:prstGeom>
        <a:solidFill>
          <a:schemeClr val="accent3">
            <a:hueOff val="0"/>
            <a:satOff val="0"/>
            <a:lumOff val="0"/>
            <a:alphaOff val="0"/>
          </a:schemeClr>
        </a:solidFill>
        <a:ln w="22225" cap="rnd"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6113" tIns="241808" rIns="196113" bIns="241808" numCol="1" spcCol="1270" anchor="ctr" anchorCtr="0">
          <a:noAutofit/>
        </a:bodyPr>
        <a:lstStyle/>
        <a:p>
          <a:pPr marL="0" lvl="0" indent="0" algn="ctr" defTabSz="1511300">
            <a:lnSpc>
              <a:spcPct val="90000"/>
            </a:lnSpc>
            <a:spcBef>
              <a:spcPct val="0"/>
            </a:spcBef>
            <a:spcAft>
              <a:spcPct val="35000"/>
            </a:spcAft>
            <a:buNone/>
          </a:pPr>
          <a:r>
            <a:rPr lang="en-US" sz="3400" kern="1200"/>
            <a:t>Step 4</a:t>
          </a:r>
        </a:p>
      </dsp:txBody>
      <dsp:txXfrm rot="-10800000">
        <a:off x="0" y="1435942"/>
        <a:ext cx="2757487" cy="942112"/>
      </dsp:txXfrm>
    </dsp:sp>
    <dsp:sp modelId="{AA6E28BE-CF0B-4146-A499-6A42E2D40199}">
      <dsp:nvSpPr>
        <dsp:cNvPr id="0" name=""/>
        <dsp:cNvSpPr/>
      </dsp:nvSpPr>
      <dsp:spPr>
        <a:xfrm>
          <a:off x="2757487" y="1435942"/>
          <a:ext cx="8272462" cy="942112"/>
        </a:xfrm>
        <a:prstGeom prst="rect">
          <a:avLst/>
        </a:prstGeom>
        <a:solidFill>
          <a:schemeClr val="accent3">
            <a:tint val="40000"/>
            <a:alpha val="90000"/>
            <a:hueOff val="0"/>
            <a:satOff val="0"/>
            <a:lumOff val="0"/>
            <a:alphaOff val="0"/>
          </a:schemeClr>
        </a:solidFill>
        <a:ln w="22225" cap="rnd" cmpd="sng" algn="ctr">
          <a:solidFill>
            <a:schemeClr val="accent3">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67805" tIns="304800" rIns="167805" bIns="304800" numCol="1" spcCol="1270" anchor="ctr" anchorCtr="0">
          <a:noAutofit/>
        </a:bodyPr>
        <a:lstStyle/>
        <a:p>
          <a:pPr marL="0" lvl="0" indent="0" algn="l" defTabSz="1066800">
            <a:lnSpc>
              <a:spcPct val="90000"/>
            </a:lnSpc>
            <a:spcBef>
              <a:spcPct val="0"/>
            </a:spcBef>
            <a:spcAft>
              <a:spcPct val="35000"/>
            </a:spcAft>
            <a:buNone/>
          </a:pPr>
          <a:r>
            <a:rPr lang="en-US" sz="2400" kern="1200"/>
            <a:t>Break up big tasks into more manageable sizes</a:t>
          </a:r>
        </a:p>
      </dsp:txBody>
      <dsp:txXfrm>
        <a:off x="2757487" y="1435942"/>
        <a:ext cx="8272462" cy="942112"/>
      </dsp:txXfrm>
    </dsp:sp>
    <dsp:sp modelId="{68FDA29E-5374-D246-A91F-33BBA91C1222}">
      <dsp:nvSpPr>
        <dsp:cNvPr id="0" name=""/>
        <dsp:cNvSpPr/>
      </dsp:nvSpPr>
      <dsp:spPr>
        <a:xfrm rot="10800000">
          <a:off x="0" y="674"/>
          <a:ext cx="2757487" cy="1449404"/>
        </a:xfrm>
        <a:prstGeom prst="upArrowCallout">
          <a:avLst>
            <a:gd name="adj1" fmla="val 5000"/>
            <a:gd name="adj2" fmla="val 10000"/>
            <a:gd name="adj3" fmla="val 15000"/>
            <a:gd name="adj4" fmla="val 64977"/>
          </a:avLst>
        </a:prstGeom>
        <a:solidFill>
          <a:schemeClr val="accent4">
            <a:hueOff val="0"/>
            <a:satOff val="0"/>
            <a:lumOff val="0"/>
            <a:alphaOff val="0"/>
          </a:schemeClr>
        </a:solidFill>
        <a:ln w="22225" cap="rnd"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6113" tIns="241808" rIns="196113" bIns="241808" numCol="1" spcCol="1270" anchor="ctr" anchorCtr="0">
          <a:noAutofit/>
        </a:bodyPr>
        <a:lstStyle/>
        <a:p>
          <a:pPr marL="0" lvl="0" indent="0" algn="ctr" defTabSz="1511300">
            <a:lnSpc>
              <a:spcPct val="90000"/>
            </a:lnSpc>
            <a:spcBef>
              <a:spcPct val="0"/>
            </a:spcBef>
            <a:spcAft>
              <a:spcPct val="35000"/>
            </a:spcAft>
            <a:buNone/>
          </a:pPr>
          <a:r>
            <a:rPr lang="en-US" sz="3400" kern="1200"/>
            <a:t>Step 3</a:t>
          </a:r>
        </a:p>
      </dsp:txBody>
      <dsp:txXfrm rot="-10800000">
        <a:off x="0" y="674"/>
        <a:ext cx="2757487" cy="942112"/>
      </dsp:txXfrm>
    </dsp:sp>
    <dsp:sp modelId="{6221CA7A-8B1E-0949-B77C-77C5D8B3C628}">
      <dsp:nvSpPr>
        <dsp:cNvPr id="0" name=""/>
        <dsp:cNvSpPr/>
      </dsp:nvSpPr>
      <dsp:spPr>
        <a:xfrm>
          <a:off x="2757487" y="674"/>
          <a:ext cx="8272462" cy="942112"/>
        </a:xfrm>
        <a:prstGeom prst="rect">
          <a:avLst/>
        </a:prstGeom>
        <a:solidFill>
          <a:schemeClr val="accent4">
            <a:tint val="40000"/>
            <a:alpha val="90000"/>
            <a:hueOff val="0"/>
            <a:satOff val="0"/>
            <a:lumOff val="0"/>
            <a:alphaOff val="0"/>
          </a:schemeClr>
        </a:solidFill>
        <a:ln w="22225" cap="rnd" cmpd="sng" algn="ctr">
          <a:solidFill>
            <a:schemeClr val="accent4">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67805" tIns="304800" rIns="167805" bIns="304800" numCol="1" spcCol="1270" anchor="ctr" anchorCtr="0">
          <a:noAutofit/>
        </a:bodyPr>
        <a:lstStyle/>
        <a:p>
          <a:pPr marL="0" lvl="0" indent="0" algn="l" defTabSz="1066800">
            <a:lnSpc>
              <a:spcPct val="90000"/>
            </a:lnSpc>
            <a:spcBef>
              <a:spcPct val="0"/>
            </a:spcBef>
            <a:spcAft>
              <a:spcPct val="35000"/>
            </a:spcAft>
            <a:buNone/>
          </a:pPr>
          <a:r>
            <a:rPr lang="en-US" sz="2400" kern="1200"/>
            <a:t>Take regular breaks when working </a:t>
          </a:r>
        </a:p>
      </dsp:txBody>
      <dsp:txXfrm>
        <a:off x="2757487" y="674"/>
        <a:ext cx="8272462" cy="94211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477805E-9618-1B43-8F6A-3CF237BCDD1C}">
      <dsp:nvSpPr>
        <dsp:cNvPr id="0" name=""/>
        <dsp:cNvSpPr/>
      </dsp:nvSpPr>
      <dsp:spPr>
        <a:xfrm>
          <a:off x="0" y="1902008"/>
          <a:ext cx="2504126" cy="1246991"/>
        </a:xfrm>
        <a:prstGeom prst="rect">
          <a:avLst/>
        </a:prstGeom>
        <a:solidFill>
          <a:schemeClr val="accent2">
            <a:hueOff val="0"/>
            <a:satOff val="0"/>
            <a:lumOff val="0"/>
            <a:alphaOff val="0"/>
          </a:schemeClr>
        </a:solidFill>
        <a:ln w="22225" cap="rnd"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8093" tIns="256032" rIns="178093" bIns="256032" numCol="1" spcCol="1270" anchor="ctr" anchorCtr="0">
          <a:noAutofit/>
        </a:bodyPr>
        <a:lstStyle/>
        <a:p>
          <a:pPr marL="0" lvl="0" indent="0" algn="ctr" defTabSz="1600200">
            <a:lnSpc>
              <a:spcPct val="90000"/>
            </a:lnSpc>
            <a:spcBef>
              <a:spcPct val="0"/>
            </a:spcBef>
            <a:spcAft>
              <a:spcPct val="35000"/>
            </a:spcAft>
            <a:buNone/>
          </a:pPr>
          <a:r>
            <a:rPr lang="en-US" sz="3600" kern="1200"/>
            <a:t>Step 7</a:t>
          </a:r>
        </a:p>
      </dsp:txBody>
      <dsp:txXfrm>
        <a:off x="0" y="1902008"/>
        <a:ext cx="2504126" cy="1246991"/>
      </dsp:txXfrm>
    </dsp:sp>
    <dsp:sp modelId="{072253D4-3E0F-7549-AD04-7D7C1495AAAC}">
      <dsp:nvSpPr>
        <dsp:cNvPr id="0" name=""/>
        <dsp:cNvSpPr/>
      </dsp:nvSpPr>
      <dsp:spPr>
        <a:xfrm>
          <a:off x="2511394" y="1902008"/>
          <a:ext cx="6467483" cy="1246991"/>
        </a:xfrm>
        <a:prstGeom prst="rect">
          <a:avLst/>
        </a:prstGeom>
        <a:solidFill>
          <a:schemeClr val="accent2">
            <a:tint val="40000"/>
            <a:alpha val="90000"/>
            <a:hueOff val="0"/>
            <a:satOff val="0"/>
            <a:lumOff val="0"/>
            <a:alphaOff val="0"/>
          </a:schemeClr>
        </a:solidFill>
        <a:ln w="22225" cap="rnd"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52387" tIns="304800" rIns="152387" bIns="304800" numCol="1" spcCol="1270" anchor="ctr" anchorCtr="0">
          <a:noAutofit/>
        </a:bodyPr>
        <a:lstStyle/>
        <a:p>
          <a:pPr marL="0" lvl="0" indent="0" algn="l" defTabSz="1066800">
            <a:lnSpc>
              <a:spcPct val="90000"/>
            </a:lnSpc>
            <a:spcBef>
              <a:spcPct val="0"/>
            </a:spcBef>
            <a:spcAft>
              <a:spcPct val="35000"/>
            </a:spcAft>
            <a:buNone/>
          </a:pPr>
          <a:r>
            <a:rPr lang="en-US" sz="2400" kern="1200"/>
            <a:t>Accept your limitations.</a:t>
          </a:r>
        </a:p>
      </dsp:txBody>
      <dsp:txXfrm>
        <a:off x="2511394" y="1902008"/>
        <a:ext cx="6467483" cy="1246991"/>
      </dsp:txXfrm>
    </dsp:sp>
    <dsp:sp modelId="{6C6E5707-8F44-194C-AC6C-1B92F45BC2CE}">
      <dsp:nvSpPr>
        <dsp:cNvPr id="0" name=""/>
        <dsp:cNvSpPr/>
      </dsp:nvSpPr>
      <dsp:spPr>
        <a:xfrm rot="10800000">
          <a:off x="0" y="0"/>
          <a:ext cx="2495537" cy="1917873"/>
        </a:xfrm>
        <a:prstGeom prst="upArrowCallout">
          <a:avLst>
            <a:gd name="adj1" fmla="val 5000"/>
            <a:gd name="adj2" fmla="val 10000"/>
            <a:gd name="adj3" fmla="val 15000"/>
            <a:gd name="adj4" fmla="val 64977"/>
          </a:avLst>
        </a:prstGeom>
        <a:solidFill>
          <a:schemeClr val="accent2">
            <a:hueOff val="1488651"/>
            <a:satOff val="-683"/>
            <a:lumOff val="6862"/>
            <a:alphaOff val="0"/>
          </a:schemeClr>
        </a:solidFill>
        <a:ln w="22225" cap="rnd" cmpd="sng" algn="ctr">
          <a:solidFill>
            <a:schemeClr val="accent2">
              <a:hueOff val="1488651"/>
              <a:satOff val="-683"/>
              <a:lumOff val="6862"/>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8093" tIns="256032" rIns="178093" bIns="256032" numCol="1" spcCol="1270" anchor="ctr" anchorCtr="0">
          <a:noAutofit/>
        </a:bodyPr>
        <a:lstStyle/>
        <a:p>
          <a:pPr marL="0" lvl="0" indent="0" algn="ctr" defTabSz="1600200">
            <a:lnSpc>
              <a:spcPct val="90000"/>
            </a:lnSpc>
            <a:spcBef>
              <a:spcPct val="0"/>
            </a:spcBef>
            <a:spcAft>
              <a:spcPct val="35000"/>
            </a:spcAft>
            <a:buNone/>
          </a:pPr>
          <a:r>
            <a:rPr lang="en-US" sz="3600" kern="1200"/>
            <a:t>Step 6</a:t>
          </a:r>
        </a:p>
      </dsp:txBody>
      <dsp:txXfrm rot="-10800000">
        <a:off x="0" y="0"/>
        <a:ext cx="2495537" cy="1246617"/>
      </dsp:txXfrm>
    </dsp:sp>
    <dsp:sp modelId="{D945E098-73D2-D54B-A5C3-700B832D3904}">
      <dsp:nvSpPr>
        <dsp:cNvPr id="0" name=""/>
        <dsp:cNvSpPr/>
      </dsp:nvSpPr>
      <dsp:spPr>
        <a:xfrm>
          <a:off x="2517342" y="20655"/>
          <a:ext cx="6578591" cy="1246617"/>
        </a:xfrm>
        <a:prstGeom prst="rect">
          <a:avLst/>
        </a:prstGeom>
        <a:solidFill>
          <a:schemeClr val="accent2">
            <a:tint val="40000"/>
            <a:alpha val="90000"/>
            <a:hueOff val="1191569"/>
            <a:satOff val="1293"/>
            <a:lumOff val="1125"/>
            <a:alphaOff val="0"/>
          </a:schemeClr>
        </a:solidFill>
        <a:ln w="22225" cap="rnd" cmpd="sng" algn="ctr">
          <a:solidFill>
            <a:schemeClr val="accent2">
              <a:tint val="40000"/>
              <a:alpha val="90000"/>
              <a:hueOff val="1191569"/>
              <a:satOff val="1293"/>
              <a:lumOff val="1125"/>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52387" tIns="304800" rIns="152387" bIns="304800" numCol="1" spcCol="1270" anchor="ctr" anchorCtr="0">
          <a:noAutofit/>
        </a:bodyPr>
        <a:lstStyle/>
        <a:p>
          <a:pPr marL="0" lvl="0" indent="0" algn="l" defTabSz="1066800">
            <a:lnSpc>
              <a:spcPct val="90000"/>
            </a:lnSpc>
            <a:spcBef>
              <a:spcPct val="0"/>
            </a:spcBef>
            <a:spcAft>
              <a:spcPct val="35000"/>
            </a:spcAft>
            <a:buNone/>
          </a:pPr>
          <a:r>
            <a:rPr lang="en-US" sz="2400" kern="1200"/>
            <a:t>Become more efficient</a:t>
          </a:r>
        </a:p>
      </dsp:txBody>
      <dsp:txXfrm>
        <a:off x="2517342" y="20655"/>
        <a:ext cx="6578591" cy="1246617"/>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81E46D2-C972-464E-8F96-D1DFF4C7F3AC}">
      <dsp:nvSpPr>
        <dsp:cNvPr id="0" name=""/>
        <dsp:cNvSpPr/>
      </dsp:nvSpPr>
      <dsp:spPr>
        <a:xfrm>
          <a:off x="3180926" y="1225899"/>
          <a:ext cx="3053994" cy="3053994"/>
        </a:xfrm>
        <a:prstGeom prst="ellipse">
          <a:avLst/>
        </a:prstGeom>
        <a:solidFill>
          <a:schemeClr val="accent4">
            <a:lumMod val="40000"/>
            <a:lumOff val="60000"/>
            <a:alpha val="5000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46990" tIns="46990" rIns="46990" bIns="46990" numCol="1" spcCol="1270" anchor="ctr" anchorCtr="0">
          <a:noAutofit/>
        </a:bodyPr>
        <a:lstStyle/>
        <a:p>
          <a:pPr marL="0" lvl="0" indent="0" algn="ctr" defTabSz="1644650">
            <a:lnSpc>
              <a:spcPct val="90000"/>
            </a:lnSpc>
            <a:spcBef>
              <a:spcPct val="0"/>
            </a:spcBef>
            <a:spcAft>
              <a:spcPct val="35000"/>
            </a:spcAft>
            <a:buNone/>
          </a:pPr>
          <a:r>
            <a:rPr lang="en-GB" sz="3700" kern="1200"/>
            <a:t>Why is reflection important?</a:t>
          </a:r>
        </a:p>
      </dsp:txBody>
      <dsp:txXfrm>
        <a:off x="3628173" y="1673146"/>
        <a:ext cx="2159500" cy="2159500"/>
      </dsp:txXfrm>
    </dsp:sp>
    <dsp:sp modelId="{839E0D83-D1AF-D54E-8B95-877E99C660D2}">
      <dsp:nvSpPr>
        <dsp:cNvPr id="0" name=""/>
        <dsp:cNvSpPr/>
      </dsp:nvSpPr>
      <dsp:spPr>
        <a:xfrm>
          <a:off x="3944425" y="545"/>
          <a:ext cx="1526997" cy="1526997"/>
        </a:xfrm>
        <a:prstGeom prst="ellipse">
          <a:avLst/>
        </a:prstGeom>
        <a:solidFill>
          <a:schemeClr val="accent4">
            <a:lumMod val="40000"/>
            <a:lumOff val="60000"/>
            <a:alpha val="5000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GB" sz="1800" kern="1200"/>
            <a:t>Personal growth</a:t>
          </a:r>
        </a:p>
      </dsp:txBody>
      <dsp:txXfrm>
        <a:off x="4168049" y="224169"/>
        <a:ext cx="1079749" cy="1079749"/>
      </dsp:txXfrm>
    </dsp:sp>
    <dsp:sp modelId="{E7C948F1-A4F5-BF4B-BAA0-998535BB535F}">
      <dsp:nvSpPr>
        <dsp:cNvPr id="0" name=""/>
        <dsp:cNvSpPr/>
      </dsp:nvSpPr>
      <dsp:spPr>
        <a:xfrm>
          <a:off x="5933278" y="1989397"/>
          <a:ext cx="1526997" cy="1526997"/>
        </a:xfrm>
        <a:prstGeom prst="ellipse">
          <a:avLst/>
        </a:prstGeom>
        <a:solidFill>
          <a:schemeClr val="accent4">
            <a:lumMod val="40000"/>
            <a:lumOff val="60000"/>
            <a:alpha val="5000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GB" sz="1800" kern="1200"/>
            <a:t>Add new skills</a:t>
          </a:r>
        </a:p>
      </dsp:txBody>
      <dsp:txXfrm>
        <a:off x="6156902" y="2213021"/>
        <a:ext cx="1079749" cy="1079749"/>
      </dsp:txXfrm>
    </dsp:sp>
    <dsp:sp modelId="{85A92F10-BFF5-EE43-B387-36BCDA441D8C}">
      <dsp:nvSpPr>
        <dsp:cNvPr id="0" name=""/>
        <dsp:cNvSpPr/>
      </dsp:nvSpPr>
      <dsp:spPr>
        <a:xfrm>
          <a:off x="3944425" y="3978250"/>
          <a:ext cx="1526997" cy="1526997"/>
        </a:xfrm>
        <a:prstGeom prst="ellipse">
          <a:avLst/>
        </a:prstGeom>
        <a:solidFill>
          <a:schemeClr val="accent4">
            <a:lumMod val="40000"/>
            <a:lumOff val="60000"/>
            <a:alpha val="5000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GB" sz="1800" kern="1200"/>
            <a:t>How you learn best</a:t>
          </a:r>
        </a:p>
      </dsp:txBody>
      <dsp:txXfrm>
        <a:off x="4168049" y="4201874"/>
        <a:ext cx="1079749" cy="1079749"/>
      </dsp:txXfrm>
    </dsp:sp>
    <dsp:sp modelId="{A9848606-73A4-D84E-A4AB-4B30CA1C46BB}">
      <dsp:nvSpPr>
        <dsp:cNvPr id="0" name=""/>
        <dsp:cNvSpPr/>
      </dsp:nvSpPr>
      <dsp:spPr>
        <a:xfrm>
          <a:off x="1955572" y="1989397"/>
          <a:ext cx="1526997" cy="1526997"/>
        </a:xfrm>
        <a:prstGeom prst="ellipse">
          <a:avLst/>
        </a:prstGeom>
        <a:solidFill>
          <a:schemeClr val="accent4">
            <a:lumMod val="40000"/>
            <a:lumOff val="60000"/>
            <a:alpha val="5000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GB" sz="1800" kern="1200"/>
            <a:t>Gain experience and knowledge</a:t>
          </a:r>
        </a:p>
      </dsp:txBody>
      <dsp:txXfrm>
        <a:off x="2179196" y="2213021"/>
        <a:ext cx="1079749" cy="1079749"/>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D2F5953-84B4-7D4B-965C-1F74A3E1D8B2}">
      <dsp:nvSpPr>
        <dsp:cNvPr id="0" name=""/>
        <dsp:cNvSpPr/>
      </dsp:nvSpPr>
      <dsp:spPr>
        <a:xfrm>
          <a:off x="2858160" y="1705"/>
          <a:ext cx="1693189" cy="1693189"/>
        </a:xfrm>
        <a:prstGeom prst="ellipse">
          <a:avLst/>
        </a:prstGeom>
        <a:solidFill>
          <a:schemeClr val="accent5">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4130" tIns="24130" rIns="24130" bIns="24130" numCol="1" spcCol="1270" anchor="ctr" anchorCtr="0">
          <a:noAutofit/>
        </a:bodyPr>
        <a:lstStyle/>
        <a:p>
          <a:pPr marL="0" lvl="0" indent="0" algn="ctr" defTabSz="844550">
            <a:lnSpc>
              <a:spcPct val="90000"/>
            </a:lnSpc>
            <a:spcBef>
              <a:spcPct val="0"/>
            </a:spcBef>
            <a:spcAft>
              <a:spcPct val="35000"/>
            </a:spcAft>
            <a:buNone/>
          </a:pPr>
          <a:r>
            <a:rPr lang="en-GB" sz="1900" kern="1200"/>
            <a:t>Planning</a:t>
          </a:r>
        </a:p>
      </dsp:txBody>
      <dsp:txXfrm>
        <a:off x="3106122" y="249667"/>
        <a:ext cx="1197265" cy="1197265"/>
      </dsp:txXfrm>
    </dsp:sp>
    <dsp:sp modelId="{4C4124DB-E638-0446-AEF6-1A1605784589}">
      <dsp:nvSpPr>
        <dsp:cNvPr id="0" name=""/>
        <dsp:cNvSpPr/>
      </dsp:nvSpPr>
      <dsp:spPr>
        <a:xfrm rot="2700000">
          <a:off x="4369393" y="1451615"/>
          <a:ext cx="448805" cy="571451"/>
        </a:xfrm>
        <a:prstGeom prst="rightArrow">
          <a:avLst>
            <a:gd name="adj1" fmla="val 60000"/>
            <a:gd name="adj2" fmla="val 5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66750">
            <a:lnSpc>
              <a:spcPct val="90000"/>
            </a:lnSpc>
            <a:spcBef>
              <a:spcPct val="0"/>
            </a:spcBef>
            <a:spcAft>
              <a:spcPct val="35000"/>
            </a:spcAft>
            <a:buNone/>
          </a:pPr>
          <a:endParaRPr lang="en-GB" sz="1500" kern="1200"/>
        </a:p>
      </dsp:txBody>
      <dsp:txXfrm>
        <a:off x="4389111" y="1518302"/>
        <a:ext cx="314164" cy="342871"/>
      </dsp:txXfrm>
    </dsp:sp>
    <dsp:sp modelId="{628E4761-6B6A-E848-869D-89F4E61CBE30}">
      <dsp:nvSpPr>
        <dsp:cNvPr id="0" name=""/>
        <dsp:cNvSpPr/>
      </dsp:nvSpPr>
      <dsp:spPr>
        <a:xfrm>
          <a:off x="4654206" y="1797751"/>
          <a:ext cx="1693189" cy="1693189"/>
        </a:xfrm>
        <a:prstGeom prst="ellipse">
          <a:avLst/>
        </a:prstGeom>
        <a:solidFill>
          <a:schemeClr val="accent5">
            <a:hueOff val="503217"/>
            <a:satOff val="228"/>
            <a:lumOff val="-2287"/>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4130" tIns="24130" rIns="24130" bIns="24130" numCol="1" spcCol="1270" anchor="ctr" anchorCtr="0">
          <a:noAutofit/>
        </a:bodyPr>
        <a:lstStyle/>
        <a:p>
          <a:pPr marL="0" lvl="0" indent="0" algn="ctr" defTabSz="844550">
            <a:lnSpc>
              <a:spcPct val="90000"/>
            </a:lnSpc>
            <a:spcBef>
              <a:spcPct val="0"/>
            </a:spcBef>
            <a:spcAft>
              <a:spcPct val="35000"/>
            </a:spcAft>
            <a:buNone/>
          </a:pPr>
          <a:r>
            <a:rPr lang="en-GB" sz="1900" kern="1200"/>
            <a:t>Doing</a:t>
          </a:r>
        </a:p>
      </dsp:txBody>
      <dsp:txXfrm>
        <a:off x="4902168" y="2045713"/>
        <a:ext cx="1197265" cy="1197265"/>
      </dsp:txXfrm>
    </dsp:sp>
    <dsp:sp modelId="{26E0BDEF-850C-B347-AFF6-5D30FB917330}">
      <dsp:nvSpPr>
        <dsp:cNvPr id="0" name=""/>
        <dsp:cNvSpPr/>
      </dsp:nvSpPr>
      <dsp:spPr>
        <a:xfrm rot="8100000">
          <a:off x="4387357" y="3247661"/>
          <a:ext cx="448805" cy="571451"/>
        </a:xfrm>
        <a:prstGeom prst="rightArrow">
          <a:avLst>
            <a:gd name="adj1" fmla="val 60000"/>
            <a:gd name="adj2" fmla="val 50000"/>
          </a:avLst>
        </a:prstGeom>
        <a:solidFill>
          <a:schemeClr val="accent5">
            <a:hueOff val="503217"/>
            <a:satOff val="228"/>
            <a:lumOff val="-2287"/>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66750">
            <a:lnSpc>
              <a:spcPct val="90000"/>
            </a:lnSpc>
            <a:spcBef>
              <a:spcPct val="0"/>
            </a:spcBef>
            <a:spcAft>
              <a:spcPct val="35000"/>
            </a:spcAft>
            <a:buNone/>
          </a:pPr>
          <a:endParaRPr lang="en-GB" sz="1500" kern="1200"/>
        </a:p>
      </dsp:txBody>
      <dsp:txXfrm rot="10800000">
        <a:off x="4502280" y="3314348"/>
        <a:ext cx="314164" cy="342871"/>
      </dsp:txXfrm>
    </dsp:sp>
    <dsp:sp modelId="{3F5495F5-37C6-0140-A93D-463BB938186F}">
      <dsp:nvSpPr>
        <dsp:cNvPr id="0" name=""/>
        <dsp:cNvSpPr/>
      </dsp:nvSpPr>
      <dsp:spPr>
        <a:xfrm>
          <a:off x="2858160" y="3593797"/>
          <a:ext cx="1693189" cy="1693189"/>
        </a:xfrm>
        <a:prstGeom prst="ellipse">
          <a:avLst/>
        </a:prstGeom>
        <a:solidFill>
          <a:schemeClr val="accent5">
            <a:hueOff val="1006433"/>
            <a:satOff val="455"/>
            <a:lumOff val="-4575"/>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4130" tIns="24130" rIns="24130" bIns="24130" numCol="1" spcCol="1270" anchor="ctr" anchorCtr="0">
          <a:noAutofit/>
        </a:bodyPr>
        <a:lstStyle/>
        <a:p>
          <a:pPr marL="0" lvl="0" indent="0" algn="ctr" defTabSz="844550">
            <a:lnSpc>
              <a:spcPct val="90000"/>
            </a:lnSpc>
            <a:spcBef>
              <a:spcPct val="0"/>
            </a:spcBef>
            <a:spcAft>
              <a:spcPct val="35000"/>
            </a:spcAft>
            <a:buNone/>
          </a:pPr>
          <a:r>
            <a:rPr lang="en-GB" sz="1900" kern="1200"/>
            <a:t>Reviewing</a:t>
          </a:r>
        </a:p>
      </dsp:txBody>
      <dsp:txXfrm>
        <a:off x="3106122" y="3841759"/>
        <a:ext cx="1197265" cy="1197265"/>
      </dsp:txXfrm>
    </dsp:sp>
    <dsp:sp modelId="{9E612B62-249A-524F-A316-71B252BEB298}">
      <dsp:nvSpPr>
        <dsp:cNvPr id="0" name=""/>
        <dsp:cNvSpPr/>
      </dsp:nvSpPr>
      <dsp:spPr>
        <a:xfrm rot="13500000">
          <a:off x="2591311" y="3265624"/>
          <a:ext cx="448805" cy="571451"/>
        </a:xfrm>
        <a:prstGeom prst="rightArrow">
          <a:avLst>
            <a:gd name="adj1" fmla="val 60000"/>
            <a:gd name="adj2" fmla="val 50000"/>
          </a:avLst>
        </a:prstGeom>
        <a:solidFill>
          <a:schemeClr val="accent5">
            <a:hueOff val="1006433"/>
            <a:satOff val="455"/>
            <a:lumOff val="-4575"/>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66750">
            <a:lnSpc>
              <a:spcPct val="90000"/>
            </a:lnSpc>
            <a:spcBef>
              <a:spcPct val="0"/>
            </a:spcBef>
            <a:spcAft>
              <a:spcPct val="35000"/>
            </a:spcAft>
            <a:buNone/>
          </a:pPr>
          <a:endParaRPr lang="en-GB" sz="1500" kern="1200"/>
        </a:p>
      </dsp:txBody>
      <dsp:txXfrm rot="10800000">
        <a:off x="2706234" y="3427517"/>
        <a:ext cx="314164" cy="342871"/>
      </dsp:txXfrm>
    </dsp:sp>
    <dsp:sp modelId="{436B8670-3857-6F49-903E-D7B5FF90EA8D}">
      <dsp:nvSpPr>
        <dsp:cNvPr id="0" name=""/>
        <dsp:cNvSpPr/>
      </dsp:nvSpPr>
      <dsp:spPr>
        <a:xfrm>
          <a:off x="1062115" y="1797751"/>
          <a:ext cx="1693189" cy="1693189"/>
        </a:xfrm>
        <a:prstGeom prst="ellipse">
          <a:avLst/>
        </a:prstGeom>
        <a:solidFill>
          <a:schemeClr val="accent5">
            <a:hueOff val="1509650"/>
            <a:satOff val="683"/>
            <a:lumOff val="-6862"/>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4130" tIns="24130" rIns="24130" bIns="24130" numCol="1" spcCol="1270" anchor="ctr" anchorCtr="0">
          <a:noAutofit/>
        </a:bodyPr>
        <a:lstStyle/>
        <a:p>
          <a:pPr marL="0" lvl="0" indent="0" algn="ctr" defTabSz="844550">
            <a:lnSpc>
              <a:spcPct val="90000"/>
            </a:lnSpc>
            <a:spcBef>
              <a:spcPct val="0"/>
            </a:spcBef>
            <a:spcAft>
              <a:spcPct val="35000"/>
            </a:spcAft>
            <a:buNone/>
          </a:pPr>
          <a:r>
            <a:rPr lang="en-GB" sz="1900" kern="1200"/>
            <a:t>Concluding</a:t>
          </a:r>
        </a:p>
      </dsp:txBody>
      <dsp:txXfrm>
        <a:off x="1310077" y="2045713"/>
        <a:ext cx="1197265" cy="1197265"/>
      </dsp:txXfrm>
    </dsp:sp>
    <dsp:sp modelId="{9A529B21-EECB-A040-B43B-D108925634BC}">
      <dsp:nvSpPr>
        <dsp:cNvPr id="0" name=""/>
        <dsp:cNvSpPr/>
      </dsp:nvSpPr>
      <dsp:spPr>
        <a:xfrm rot="18900000">
          <a:off x="2573347" y="1469579"/>
          <a:ext cx="448805" cy="571451"/>
        </a:xfrm>
        <a:prstGeom prst="rightArrow">
          <a:avLst>
            <a:gd name="adj1" fmla="val 60000"/>
            <a:gd name="adj2" fmla="val 50000"/>
          </a:avLst>
        </a:prstGeom>
        <a:solidFill>
          <a:schemeClr val="accent5">
            <a:hueOff val="1509650"/>
            <a:satOff val="683"/>
            <a:lumOff val="-6862"/>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66750">
            <a:lnSpc>
              <a:spcPct val="90000"/>
            </a:lnSpc>
            <a:spcBef>
              <a:spcPct val="0"/>
            </a:spcBef>
            <a:spcAft>
              <a:spcPct val="35000"/>
            </a:spcAft>
            <a:buNone/>
          </a:pPr>
          <a:endParaRPr lang="en-GB" sz="1500" kern="1200"/>
        </a:p>
      </dsp:txBody>
      <dsp:txXfrm>
        <a:off x="2593065" y="1631472"/>
        <a:ext cx="314164" cy="342871"/>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5E8F96F-285C-B641-BD99-9640699FCE45}">
      <dsp:nvSpPr>
        <dsp:cNvPr id="0" name=""/>
        <dsp:cNvSpPr/>
      </dsp:nvSpPr>
      <dsp:spPr>
        <a:xfrm>
          <a:off x="3352202" y="590"/>
          <a:ext cx="1458865" cy="948262"/>
        </a:xfrm>
        <a:prstGeom prst="roundRect">
          <a:avLst/>
        </a:prstGeom>
        <a:solidFill>
          <a:schemeClr val="accent5">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Description</a:t>
          </a:r>
        </a:p>
      </dsp:txBody>
      <dsp:txXfrm>
        <a:off x="3398492" y="46880"/>
        <a:ext cx="1366285" cy="855682"/>
      </dsp:txXfrm>
    </dsp:sp>
    <dsp:sp modelId="{7FAB6E41-A4CF-9843-BEED-8F3F6131A0AE}">
      <dsp:nvSpPr>
        <dsp:cNvPr id="0" name=""/>
        <dsp:cNvSpPr/>
      </dsp:nvSpPr>
      <dsp:spPr>
        <a:xfrm>
          <a:off x="1600632" y="372802"/>
          <a:ext cx="4469224" cy="4469224"/>
        </a:xfrm>
        <a:custGeom>
          <a:avLst/>
          <a:gdLst/>
          <a:ahLst/>
          <a:cxnLst/>
          <a:rect l="0" t="0" r="0" b="0"/>
          <a:pathLst>
            <a:path>
              <a:moveTo>
                <a:pt x="3374586" y="312647"/>
              </a:moveTo>
              <a:arcTo wR="2234612" hR="2234612" stAng="18040406" swAng="871157"/>
            </a:path>
          </a:pathLst>
        </a:custGeom>
        <a:noFill/>
        <a:ln w="12700" cap="rnd" cmpd="sng" algn="ctr">
          <a:solidFill>
            <a:schemeClr val="accent5">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 modelId="{036F7B87-F97C-0E4C-AEE6-012A982E2031}">
      <dsp:nvSpPr>
        <dsp:cNvPr id="0" name=""/>
        <dsp:cNvSpPr/>
      </dsp:nvSpPr>
      <dsp:spPr>
        <a:xfrm>
          <a:off x="5190728" y="1170243"/>
          <a:ext cx="1458865" cy="948262"/>
        </a:xfrm>
        <a:prstGeom prst="roundRect">
          <a:avLst/>
        </a:prstGeom>
        <a:solidFill>
          <a:schemeClr val="accent5">
            <a:hueOff val="301930"/>
            <a:satOff val="137"/>
            <a:lumOff val="-1372"/>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Feelings</a:t>
          </a:r>
        </a:p>
      </dsp:txBody>
      <dsp:txXfrm>
        <a:off x="5237018" y="1216533"/>
        <a:ext cx="1366285" cy="855682"/>
      </dsp:txXfrm>
    </dsp:sp>
    <dsp:sp modelId="{49506BD7-C2BF-C14E-B865-C1DC989F8CBA}">
      <dsp:nvSpPr>
        <dsp:cNvPr id="0" name=""/>
        <dsp:cNvSpPr/>
      </dsp:nvSpPr>
      <dsp:spPr>
        <a:xfrm>
          <a:off x="1905561" y="915284"/>
          <a:ext cx="4469224" cy="4469224"/>
        </a:xfrm>
        <a:custGeom>
          <a:avLst/>
          <a:gdLst/>
          <a:ahLst/>
          <a:cxnLst/>
          <a:rect l="0" t="0" r="0" b="0"/>
          <a:pathLst>
            <a:path>
              <a:moveTo>
                <a:pt x="4303921" y="1391137"/>
              </a:moveTo>
              <a:arcTo wR="2234612" hR="2234612" stAng="20269416" swAng="970585"/>
            </a:path>
          </a:pathLst>
        </a:custGeom>
        <a:noFill/>
        <a:ln w="12700" cap="rnd" cmpd="sng" algn="ctr">
          <a:solidFill>
            <a:schemeClr val="accent5">
              <a:hueOff val="301930"/>
              <a:satOff val="137"/>
              <a:lumOff val="-1372"/>
              <a:alphaOff val="0"/>
            </a:schemeClr>
          </a:solidFill>
          <a:prstDash val="solid"/>
          <a:tailEnd type="arrow"/>
        </a:ln>
        <a:effectLst/>
      </dsp:spPr>
      <dsp:style>
        <a:lnRef idx="1">
          <a:scrgbClr r="0" g="0" b="0"/>
        </a:lnRef>
        <a:fillRef idx="0">
          <a:scrgbClr r="0" g="0" b="0"/>
        </a:fillRef>
        <a:effectRef idx="0">
          <a:scrgbClr r="0" g="0" b="0"/>
        </a:effectRef>
        <a:fontRef idx="minor"/>
      </dsp:style>
    </dsp:sp>
    <dsp:sp modelId="{37CF31DE-ABBC-A141-B368-E5949D2CD17B}">
      <dsp:nvSpPr>
        <dsp:cNvPr id="0" name=""/>
        <dsp:cNvSpPr/>
      </dsp:nvSpPr>
      <dsp:spPr>
        <a:xfrm>
          <a:off x="5506432" y="3123023"/>
          <a:ext cx="1458865" cy="948262"/>
        </a:xfrm>
        <a:prstGeom prst="roundRect">
          <a:avLst/>
        </a:prstGeom>
        <a:solidFill>
          <a:schemeClr val="accent5">
            <a:hueOff val="603860"/>
            <a:satOff val="273"/>
            <a:lumOff val="-2745"/>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Evaluation</a:t>
          </a:r>
        </a:p>
      </dsp:txBody>
      <dsp:txXfrm>
        <a:off x="5552722" y="3169313"/>
        <a:ext cx="1366285" cy="855682"/>
      </dsp:txXfrm>
    </dsp:sp>
    <dsp:sp modelId="{11A5AB82-F10E-A94F-8715-7AFB9EC6EEB2}">
      <dsp:nvSpPr>
        <dsp:cNvPr id="0" name=""/>
        <dsp:cNvSpPr/>
      </dsp:nvSpPr>
      <dsp:spPr>
        <a:xfrm>
          <a:off x="2212460" y="203379"/>
          <a:ext cx="4469224" cy="4469224"/>
        </a:xfrm>
        <a:custGeom>
          <a:avLst/>
          <a:gdLst/>
          <a:ahLst/>
          <a:cxnLst/>
          <a:rect l="0" t="0" r="0" b="0"/>
          <a:pathLst>
            <a:path>
              <a:moveTo>
                <a:pt x="3566928" y="4028608"/>
              </a:moveTo>
              <a:arcTo wR="2234612" hR="2234612" stAng="3204028" swAng="1185175"/>
            </a:path>
          </a:pathLst>
        </a:custGeom>
        <a:noFill/>
        <a:ln w="12700" cap="rnd" cmpd="sng" algn="ctr">
          <a:solidFill>
            <a:schemeClr val="accent5">
              <a:hueOff val="603860"/>
              <a:satOff val="273"/>
              <a:lumOff val="-2745"/>
              <a:alphaOff val="0"/>
            </a:schemeClr>
          </a:solidFill>
          <a:prstDash val="solid"/>
          <a:tailEnd type="arrow"/>
        </a:ln>
        <a:effectLst/>
      </dsp:spPr>
      <dsp:style>
        <a:lnRef idx="1">
          <a:scrgbClr r="0" g="0" b="0"/>
        </a:lnRef>
        <a:fillRef idx="0">
          <a:scrgbClr r="0" g="0" b="0"/>
        </a:fillRef>
        <a:effectRef idx="0">
          <a:scrgbClr r="0" g="0" b="0"/>
        </a:effectRef>
        <a:fontRef idx="minor"/>
      </dsp:style>
    </dsp:sp>
    <dsp:sp modelId="{72388B94-8734-684B-8389-E810F17A45A3}">
      <dsp:nvSpPr>
        <dsp:cNvPr id="0" name=""/>
        <dsp:cNvSpPr/>
      </dsp:nvSpPr>
      <dsp:spPr>
        <a:xfrm>
          <a:off x="3391931" y="4309189"/>
          <a:ext cx="1458865" cy="948262"/>
        </a:xfrm>
        <a:prstGeom prst="roundRect">
          <a:avLst/>
        </a:prstGeom>
        <a:solidFill>
          <a:schemeClr val="accent5">
            <a:hueOff val="905790"/>
            <a:satOff val="410"/>
            <a:lumOff val="-4117"/>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Analysis</a:t>
          </a:r>
        </a:p>
      </dsp:txBody>
      <dsp:txXfrm>
        <a:off x="3438221" y="4355479"/>
        <a:ext cx="1366285" cy="855682"/>
      </dsp:txXfrm>
    </dsp:sp>
    <dsp:sp modelId="{CA37A54F-F63E-7147-8862-3378DE53D6A0}">
      <dsp:nvSpPr>
        <dsp:cNvPr id="0" name=""/>
        <dsp:cNvSpPr/>
      </dsp:nvSpPr>
      <dsp:spPr>
        <a:xfrm>
          <a:off x="1514559" y="225200"/>
          <a:ext cx="4469224" cy="4469224"/>
        </a:xfrm>
        <a:custGeom>
          <a:avLst/>
          <a:gdLst/>
          <a:ahLst/>
          <a:cxnLst/>
          <a:rect l="0" t="0" r="0" b="0"/>
          <a:pathLst>
            <a:path>
              <a:moveTo>
                <a:pt x="1614075" y="4381336"/>
              </a:moveTo>
              <a:arcTo wR="2234612" hR="2234612" stAng="6367355" swAng="1279178"/>
            </a:path>
          </a:pathLst>
        </a:custGeom>
        <a:noFill/>
        <a:ln w="12700" cap="rnd" cmpd="sng" algn="ctr">
          <a:solidFill>
            <a:schemeClr val="accent5">
              <a:hueOff val="905790"/>
              <a:satOff val="410"/>
              <a:lumOff val="-4117"/>
              <a:alphaOff val="0"/>
            </a:schemeClr>
          </a:solidFill>
          <a:prstDash val="solid"/>
          <a:tailEnd type="arrow"/>
        </a:ln>
        <a:effectLst/>
      </dsp:spPr>
      <dsp:style>
        <a:lnRef idx="1">
          <a:scrgbClr r="0" g="0" b="0"/>
        </a:lnRef>
        <a:fillRef idx="0">
          <a:scrgbClr r="0" g="0" b="0"/>
        </a:fillRef>
        <a:effectRef idx="0">
          <a:scrgbClr r="0" g="0" b="0"/>
        </a:effectRef>
        <a:fontRef idx="minor"/>
      </dsp:style>
    </dsp:sp>
    <dsp:sp modelId="{447F37C5-2655-D846-8201-A069C744D6CB}">
      <dsp:nvSpPr>
        <dsp:cNvPr id="0" name=""/>
        <dsp:cNvSpPr/>
      </dsp:nvSpPr>
      <dsp:spPr>
        <a:xfrm>
          <a:off x="1197115" y="3109057"/>
          <a:ext cx="1458865" cy="948262"/>
        </a:xfrm>
        <a:prstGeom prst="roundRect">
          <a:avLst/>
        </a:prstGeom>
        <a:solidFill>
          <a:schemeClr val="accent5">
            <a:hueOff val="1207720"/>
            <a:satOff val="546"/>
            <a:lumOff val="-549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Conclusion</a:t>
          </a:r>
        </a:p>
      </dsp:txBody>
      <dsp:txXfrm>
        <a:off x="1243405" y="3155347"/>
        <a:ext cx="1366285" cy="855682"/>
      </dsp:txXfrm>
    </dsp:sp>
    <dsp:sp modelId="{99D1FA1E-FB42-7544-9F3A-F8D8E03E2C68}">
      <dsp:nvSpPr>
        <dsp:cNvPr id="0" name=""/>
        <dsp:cNvSpPr/>
      </dsp:nvSpPr>
      <dsp:spPr>
        <a:xfrm>
          <a:off x="1769915" y="570153"/>
          <a:ext cx="4469224" cy="4469224"/>
        </a:xfrm>
        <a:custGeom>
          <a:avLst/>
          <a:gdLst/>
          <a:ahLst/>
          <a:cxnLst/>
          <a:rect l="0" t="0" r="0" b="0"/>
          <a:pathLst>
            <a:path>
              <a:moveTo>
                <a:pt x="2530" y="2340936"/>
              </a:moveTo>
              <a:arcTo wR="2234612" hR="2234612" stAng="10636368" swAng="930766"/>
            </a:path>
          </a:pathLst>
        </a:custGeom>
        <a:noFill/>
        <a:ln w="12700" cap="rnd" cmpd="sng" algn="ctr">
          <a:solidFill>
            <a:schemeClr val="accent5">
              <a:hueOff val="1207720"/>
              <a:satOff val="546"/>
              <a:lumOff val="-5490"/>
              <a:alphaOff val="0"/>
            </a:schemeClr>
          </a:solidFill>
          <a:prstDash val="solid"/>
          <a:tailEnd type="arrow"/>
        </a:ln>
        <a:effectLst/>
      </dsp:spPr>
      <dsp:style>
        <a:lnRef idx="1">
          <a:scrgbClr r="0" g="0" b="0"/>
        </a:lnRef>
        <a:fillRef idx="0">
          <a:scrgbClr r="0" g="0" b="0"/>
        </a:fillRef>
        <a:effectRef idx="0">
          <a:scrgbClr r="0" g="0" b="0"/>
        </a:effectRef>
        <a:fontRef idx="minor"/>
      </dsp:style>
    </dsp:sp>
    <dsp:sp modelId="{B3653F01-D293-584C-8020-EDADDAAAD396}">
      <dsp:nvSpPr>
        <dsp:cNvPr id="0" name=""/>
        <dsp:cNvSpPr/>
      </dsp:nvSpPr>
      <dsp:spPr>
        <a:xfrm>
          <a:off x="1334433" y="1170246"/>
          <a:ext cx="1458865" cy="948262"/>
        </a:xfrm>
        <a:prstGeom prst="roundRect">
          <a:avLst/>
        </a:prstGeom>
        <a:solidFill>
          <a:schemeClr val="accent5">
            <a:hueOff val="1509650"/>
            <a:satOff val="683"/>
            <a:lumOff val="-6862"/>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Action plan</a:t>
          </a:r>
        </a:p>
      </dsp:txBody>
      <dsp:txXfrm>
        <a:off x="1380723" y="1216536"/>
        <a:ext cx="1366285" cy="855682"/>
      </dsp:txXfrm>
    </dsp:sp>
    <dsp:sp modelId="{35841EF4-1971-C34D-AC0B-25F9AB3C9F12}">
      <dsp:nvSpPr>
        <dsp:cNvPr id="0" name=""/>
        <dsp:cNvSpPr/>
      </dsp:nvSpPr>
      <dsp:spPr>
        <a:xfrm>
          <a:off x="1753930" y="504607"/>
          <a:ext cx="4469224" cy="4469224"/>
        </a:xfrm>
        <a:custGeom>
          <a:avLst/>
          <a:gdLst/>
          <a:ahLst/>
          <a:cxnLst/>
          <a:rect l="0" t="0" r="0" b="0"/>
          <a:pathLst>
            <a:path>
              <a:moveTo>
                <a:pt x="807463" y="515095"/>
              </a:moveTo>
              <a:arcTo wR="2234612" hR="2234612" stAng="13818499" swAng="1046169"/>
            </a:path>
          </a:pathLst>
        </a:custGeom>
        <a:noFill/>
        <a:ln w="12700" cap="rnd" cmpd="sng" algn="ctr">
          <a:solidFill>
            <a:schemeClr val="accent5">
              <a:hueOff val="1509650"/>
              <a:satOff val="683"/>
              <a:lumOff val="-6862"/>
              <a:alphaOff val="0"/>
            </a:schemeClr>
          </a:solidFill>
          <a:prstDash val="solid"/>
          <a:tailEnd type="arrow"/>
        </a:ln>
        <a:effectLst/>
      </dsp:spPr>
      <dsp:style>
        <a:lnRef idx="1">
          <a:scrgbClr r="0" g="0" b="0"/>
        </a:lnRef>
        <a:fillRef idx="0">
          <a:scrgbClr r="0" g="0" b="0"/>
        </a:fillRef>
        <a:effectRef idx="0">
          <a:scrgbClr r="0" g="0" b="0"/>
        </a:effectRef>
        <a:fontRef idx="minor"/>
      </dsp:style>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720EC1F-F5F6-E74E-A0ED-E73440DC1E18}">
      <dsp:nvSpPr>
        <dsp:cNvPr id="0" name=""/>
        <dsp:cNvSpPr/>
      </dsp:nvSpPr>
      <dsp:spPr>
        <a:xfrm>
          <a:off x="0" y="0"/>
          <a:ext cx="8493061" cy="686570"/>
        </a:xfrm>
        <a:prstGeom prst="roundRect">
          <a:avLst>
            <a:gd name="adj" fmla="val 10000"/>
          </a:avLst>
        </a:prstGeom>
        <a:solidFill>
          <a:schemeClr val="accent2">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US" sz="3000" kern="1200"/>
            <a:t>Reflective journal</a:t>
          </a:r>
        </a:p>
      </dsp:txBody>
      <dsp:txXfrm>
        <a:off x="20109" y="20109"/>
        <a:ext cx="7671869" cy="646352"/>
      </dsp:txXfrm>
    </dsp:sp>
    <dsp:sp modelId="{B2894383-D091-8245-A332-8CE099756161}">
      <dsp:nvSpPr>
        <dsp:cNvPr id="0" name=""/>
        <dsp:cNvSpPr/>
      </dsp:nvSpPr>
      <dsp:spPr>
        <a:xfrm>
          <a:off x="634222" y="781927"/>
          <a:ext cx="8493061" cy="686570"/>
        </a:xfrm>
        <a:prstGeom prst="roundRect">
          <a:avLst>
            <a:gd name="adj" fmla="val 10000"/>
          </a:avLst>
        </a:prstGeom>
        <a:solidFill>
          <a:schemeClr val="accent3">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US" sz="3000" kern="1200"/>
            <a:t>Supervisions</a:t>
          </a:r>
        </a:p>
      </dsp:txBody>
      <dsp:txXfrm>
        <a:off x="654331" y="802036"/>
        <a:ext cx="7372350" cy="646352"/>
      </dsp:txXfrm>
    </dsp:sp>
    <dsp:sp modelId="{3646BF48-4C02-EE43-BFE2-15F5978CEA46}">
      <dsp:nvSpPr>
        <dsp:cNvPr id="0" name=""/>
        <dsp:cNvSpPr/>
      </dsp:nvSpPr>
      <dsp:spPr>
        <a:xfrm>
          <a:off x="1268444" y="1563855"/>
          <a:ext cx="8493061" cy="686570"/>
        </a:xfrm>
        <a:prstGeom prst="roundRect">
          <a:avLst>
            <a:gd name="adj" fmla="val 10000"/>
          </a:avLst>
        </a:prstGeom>
        <a:solidFill>
          <a:schemeClr val="accent4">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US" sz="3000" kern="1200"/>
            <a:t>Peer support</a:t>
          </a:r>
        </a:p>
      </dsp:txBody>
      <dsp:txXfrm>
        <a:off x="1288553" y="1583964"/>
        <a:ext cx="7372350" cy="646352"/>
      </dsp:txXfrm>
    </dsp:sp>
    <dsp:sp modelId="{C8EAB086-5CAF-934D-93BE-73BA5A108651}">
      <dsp:nvSpPr>
        <dsp:cNvPr id="0" name=""/>
        <dsp:cNvSpPr/>
      </dsp:nvSpPr>
      <dsp:spPr>
        <a:xfrm>
          <a:off x="1902666" y="2345782"/>
          <a:ext cx="8493061" cy="686570"/>
        </a:xfrm>
        <a:prstGeom prst="roundRect">
          <a:avLst>
            <a:gd name="adj" fmla="val 10000"/>
          </a:avLst>
        </a:prstGeom>
        <a:solidFill>
          <a:schemeClr val="accent5">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US" sz="3000" kern="1200"/>
            <a:t>Appraisals</a:t>
          </a:r>
        </a:p>
      </dsp:txBody>
      <dsp:txXfrm>
        <a:off x="1922775" y="2365891"/>
        <a:ext cx="7372350" cy="646352"/>
      </dsp:txXfrm>
    </dsp:sp>
    <dsp:sp modelId="{8E585A5F-9928-DC4F-8EE6-8294267402D7}">
      <dsp:nvSpPr>
        <dsp:cNvPr id="0" name=""/>
        <dsp:cNvSpPr/>
      </dsp:nvSpPr>
      <dsp:spPr>
        <a:xfrm>
          <a:off x="2536888" y="3127710"/>
          <a:ext cx="8493061" cy="686570"/>
        </a:xfrm>
        <a:prstGeom prst="roundRect">
          <a:avLst>
            <a:gd name="adj" fmla="val 10000"/>
          </a:avLst>
        </a:prstGeom>
        <a:solidFill>
          <a:schemeClr val="accent6">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US" sz="3000" kern="1200"/>
            <a:t>Mentoring</a:t>
          </a:r>
        </a:p>
      </dsp:txBody>
      <dsp:txXfrm>
        <a:off x="2556997" y="3147819"/>
        <a:ext cx="7372350" cy="646352"/>
      </dsp:txXfrm>
    </dsp:sp>
    <dsp:sp modelId="{2BE6DB88-AB73-8046-906A-0295952782C8}">
      <dsp:nvSpPr>
        <dsp:cNvPr id="0" name=""/>
        <dsp:cNvSpPr/>
      </dsp:nvSpPr>
      <dsp:spPr>
        <a:xfrm>
          <a:off x="8046790" y="501577"/>
          <a:ext cx="446270" cy="446270"/>
        </a:xfrm>
        <a:prstGeom prst="downArrow">
          <a:avLst>
            <a:gd name="adj1" fmla="val 55000"/>
            <a:gd name="adj2" fmla="val 45000"/>
          </a:avLst>
        </a:prstGeom>
        <a:solidFill>
          <a:schemeClr val="accent2">
            <a:tint val="40000"/>
            <a:alpha val="90000"/>
            <a:hueOff val="0"/>
            <a:satOff val="0"/>
            <a:lumOff val="0"/>
            <a:alphaOff val="0"/>
          </a:schemeClr>
        </a:solidFill>
        <a:ln w="22225" cap="rnd"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6670" tIns="26670" rIns="26670" bIns="26670" numCol="1" spcCol="1270" anchor="ctr" anchorCtr="0">
          <a:noAutofit/>
        </a:bodyPr>
        <a:lstStyle/>
        <a:p>
          <a:pPr marL="0" lvl="0" indent="0" algn="ctr" defTabSz="933450">
            <a:lnSpc>
              <a:spcPct val="90000"/>
            </a:lnSpc>
            <a:spcBef>
              <a:spcPct val="0"/>
            </a:spcBef>
            <a:spcAft>
              <a:spcPct val="35000"/>
            </a:spcAft>
            <a:buNone/>
          </a:pPr>
          <a:endParaRPr lang="en-US" sz="2100" kern="1200"/>
        </a:p>
      </dsp:txBody>
      <dsp:txXfrm>
        <a:off x="8147201" y="501577"/>
        <a:ext cx="245448" cy="335818"/>
      </dsp:txXfrm>
    </dsp:sp>
    <dsp:sp modelId="{A44BEC38-6FB6-9C44-8BA3-903D0DD70206}">
      <dsp:nvSpPr>
        <dsp:cNvPr id="0" name=""/>
        <dsp:cNvSpPr/>
      </dsp:nvSpPr>
      <dsp:spPr>
        <a:xfrm>
          <a:off x="8681012" y="1283505"/>
          <a:ext cx="446270" cy="446270"/>
        </a:xfrm>
        <a:prstGeom prst="downArrow">
          <a:avLst>
            <a:gd name="adj1" fmla="val 55000"/>
            <a:gd name="adj2" fmla="val 45000"/>
          </a:avLst>
        </a:prstGeom>
        <a:solidFill>
          <a:schemeClr val="accent3">
            <a:tint val="40000"/>
            <a:alpha val="90000"/>
            <a:hueOff val="0"/>
            <a:satOff val="0"/>
            <a:lumOff val="0"/>
            <a:alphaOff val="0"/>
          </a:schemeClr>
        </a:solidFill>
        <a:ln w="22225" cap="rnd" cmpd="sng" algn="ctr">
          <a:solidFill>
            <a:schemeClr val="accent3">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6670" tIns="26670" rIns="26670" bIns="26670" numCol="1" spcCol="1270" anchor="ctr" anchorCtr="0">
          <a:noAutofit/>
        </a:bodyPr>
        <a:lstStyle/>
        <a:p>
          <a:pPr marL="0" lvl="0" indent="0" algn="ctr" defTabSz="933450">
            <a:lnSpc>
              <a:spcPct val="90000"/>
            </a:lnSpc>
            <a:spcBef>
              <a:spcPct val="0"/>
            </a:spcBef>
            <a:spcAft>
              <a:spcPct val="35000"/>
            </a:spcAft>
            <a:buNone/>
          </a:pPr>
          <a:endParaRPr lang="en-US" sz="2100" kern="1200"/>
        </a:p>
      </dsp:txBody>
      <dsp:txXfrm>
        <a:off x="8781423" y="1283505"/>
        <a:ext cx="245448" cy="335818"/>
      </dsp:txXfrm>
    </dsp:sp>
    <dsp:sp modelId="{9711028C-D53F-A944-A4CA-EE04390B6146}">
      <dsp:nvSpPr>
        <dsp:cNvPr id="0" name=""/>
        <dsp:cNvSpPr/>
      </dsp:nvSpPr>
      <dsp:spPr>
        <a:xfrm>
          <a:off x="9315234" y="2053990"/>
          <a:ext cx="446270" cy="446270"/>
        </a:xfrm>
        <a:prstGeom prst="downArrow">
          <a:avLst>
            <a:gd name="adj1" fmla="val 55000"/>
            <a:gd name="adj2" fmla="val 45000"/>
          </a:avLst>
        </a:prstGeom>
        <a:solidFill>
          <a:schemeClr val="accent4">
            <a:tint val="40000"/>
            <a:alpha val="90000"/>
            <a:hueOff val="0"/>
            <a:satOff val="0"/>
            <a:lumOff val="0"/>
            <a:alphaOff val="0"/>
          </a:schemeClr>
        </a:solidFill>
        <a:ln w="22225" cap="rnd" cmpd="sng" algn="ctr">
          <a:solidFill>
            <a:schemeClr val="accent4">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6670" tIns="26670" rIns="26670" bIns="26670" numCol="1" spcCol="1270" anchor="ctr" anchorCtr="0">
          <a:noAutofit/>
        </a:bodyPr>
        <a:lstStyle/>
        <a:p>
          <a:pPr marL="0" lvl="0" indent="0" algn="ctr" defTabSz="933450">
            <a:lnSpc>
              <a:spcPct val="90000"/>
            </a:lnSpc>
            <a:spcBef>
              <a:spcPct val="0"/>
            </a:spcBef>
            <a:spcAft>
              <a:spcPct val="35000"/>
            </a:spcAft>
            <a:buNone/>
          </a:pPr>
          <a:endParaRPr lang="en-US" sz="2100" kern="1200"/>
        </a:p>
      </dsp:txBody>
      <dsp:txXfrm>
        <a:off x="9415645" y="2053990"/>
        <a:ext cx="245448" cy="335818"/>
      </dsp:txXfrm>
    </dsp:sp>
    <dsp:sp modelId="{454D598B-193A-8344-B7B3-848AEC5083FB}">
      <dsp:nvSpPr>
        <dsp:cNvPr id="0" name=""/>
        <dsp:cNvSpPr/>
      </dsp:nvSpPr>
      <dsp:spPr>
        <a:xfrm>
          <a:off x="9949456" y="2843546"/>
          <a:ext cx="446270" cy="446270"/>
        </a:xfrm>
        <a:prstGeom prst="downArrow">
          <a:avLst>
            <a:gd name="adj1" fmla="val 55000"/>
            <a:gd name="adj2" fmla="val 45000"/>
          </a:avLst>
        </a:prstGeom>
        <a:solidFill>
          <a:schemeClr val="accent5">
            <a:tint val="40000"/>
            <a:alpha val="90000"/>
            <a:hueOff val="0"/>
            <a:satOff val="0"/>
            <a:lumOff val="0"/>
            <a:alphaOff val="0"/>
          </a:schemeClr>
        </a:solidFill>
        <a:ln w="22225" cap="rnd" cmpd="sng" algn="ctr">
          <a:solidFill>
            <a:schemeClr val="accent5">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6670" tIns="26670" rIns="26670" bIns="26670" numCol="1" spcCol="1270" anchor="ctr" anchorCtr="0">
          <a:noAutofit/>
        </a:bodyPr>
        <a:lstStyle/>
        <a:p>
          <a:pPr marL="0" lvl="0" indent="0" algn="ctr" defTabSz="933450">
            <a:lnSpc>
              <a:spcPct val="90000"/>
            </a:lnSpc>
            <a:spcBef>
              <a:spcPct val="0"/>
            </a:spcBef>
            <a:spcAft>
              <a:spcPct val="35000"/>
            </a:spcAft>
            <a:buNone/>
          </a:pPr>
          <a:endParaRPr lang="en-US" sz="2100" kern="1200"/>
        </a:p>
      </dsp:txBody>
      <dsp:txXfrm>
        <a:off x="10049867" y="2843546"/>
        <a:ext cx="245448" cy="335818"/>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58487CE-7ADC-453B-B4FC-E2C523E39ED4}">
      <dsp:nvSpPr>
        <dsp:cNvPr id="0" name=""/>
        <dsp:cNvSpPr/>
      </dsp:nvSpPr>
      <dsp:spPr>
        <a:xfrm>
          <a:off x="0" y="1954"/>
          <a:ext cx="7012370" cy="99057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4BEBCF8-5485-4B41-A1E1-7FC494D19554}">
      <dsp:nvSpPr>
        <dsp:cNvPr id="0" name=""/>
        <dsp:cNvSpPr/>
      </dsp:nvSpPr>
      <dsp:spPr>
        <a:xfrm>
          <a:off x="299648" y="224833"/>
          <a:ext cx="544815" cy="54481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AB307AD8-7250-4C3B-983D-78A40D8488C5}">
      <dsp:nvSpPr>
        <dsp:cNvPr id="0" name=""/>
        <dsp:cNvSpPr/>
      </dsp:nvSpPr>
      <dsp:spPr>
        <a:xfrm>
          <a:off x="1144111" y="1954"/>
          <a:ext cx="5868258" cy="99057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4836" tIns="104836" rIns="104836" bIns="104836" numCol="1" spcCol="1270" anchor="ctr" anchorCtr="0">
          <a:noAutofit/>
        </a:bodyPr>
        <a:lstStyle/>
        <a:p>
          <a:pPr marL="0" lvl="0" indent="0" algn="l" defTabSz="977900">
            <a:lnSpc>
              <a:spcPct val="100000"/>
            </a:lnSpc>
            <a:spcBef>
              <a:spcPct val="0"/>
            </a:spcBef>
            <a:spcAft>
              <a:spcPct val="35000"/>
            </a:spcAft>
            <a:buNone/>
          </a:pPr>
          <a:r>
            <a:rPr lang="en-US" sz="2200" kern="1200"/>
            <a:t>Reflective writing comes into this by putting your thoughts on paper</a:t>
          </a:r>
        </a:p>
      </dsp:txBody>
      <dsp:txXfrm>
        <a:off x="1144111" y="1954"/>
        <a:ext cx="5868258" cy="990573"/>
      </dsp:txXfrm>
    </dsp:sp>
    <dsp:sp modelId="{BBE671C5-F640-4979-AF98-9CE630B8E290}">
      <dsp:nvSpPr>
        <dsp:cNvPr id="0" name=""/>
        <dsp:cNvSpPr/>
      </dsp:nvSpPr>
      <dsp:spPr>
        <a:xfrm>
          <a:off x="0" y="1240170"/>
          <a:ext cx="7012370" cy="99057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5D3269F-66C7-4F26-81DE-4E218F6E0730}">
      <dsp:nvSpPr>
        <dsp:cNvPr id="0" name=""/>
        <dsp:cNvSpPr/>
      </dsp:nvSpPr>
      <dsp:spPr>
        <a:xfrm>
          <a:off x="299648" y="1463049"/>
          <a:ext cx="544815" cy="54481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C7FAB4D4-AFC0-481F-84C2-1A543F9BCDE0}">
      <dsp:nvSpPr>
        <dsp:cNvPr id="0" name=""/>
        <dsp:cNvSpPr/>
      </dsp:nvSpPr>
      <dsp:spPr>
        <a:xfrm>
          <a:off x="1144111" y="1240170"/>
          <a:ext cx="5868258" cy="99057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4836" tIns="104836" rIns="104836" bIns="104836" numCol="1" spcCol="1270" anchor="ctr" anchorCtr="0">
          <a:noAutofit/>
        </a:bodyPr>
        <a:lstStyle/>
        <a:p>
          <a:pPr marL="0" lvl="0" indent="0" algn="l" defTabSz="977900">
            <a:lnSpc>
              <a:spcPct val="100000"/>
            </a:lnSpc>
            <a:spcBef>
              <a:spcPct val="0"/>
            </a:spcBef>
            <a:spcAft>
              <a:spcPct val="35000"/>
            </a:spcAft>
            <a:buNone/>
          </a:pPr>
          <a:r>
            <a:rPr lang="en-US" sz="2200" kern="1200"/>
            <a:t>To express and share your thoughts</a:t>
          </a:r>
        </a:p>
      </dsp:txBody>
      <dsp:txXfrm>
        <a:off x="1144111" y="1240170"/>
        <a:ext cx="5868258" cy="990573"/>
      </dsp:txXfrm>
    </dsp:sp>
    <dsp:sp modelId="{0A44E6C0-3F93-4F94-B942-415673174F06}">
      <dsp:nvSpPr>
        <dsp:cNvPr id="0" name=""/>
        <dsp:cNvSpPr/>
      </dsp:nvSpPr>
      <dsp:spPr>
        <a:xfrm>
          <a:off x="0" y="2478387"/>
          <a:ext cx="7012370" cy="99057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2DE0D1E-10D8-4274-93B0-ACF1431A9FAB}">
      <dsp:nvSpPr>
        <dsp:cNvPr id="0" name=""/>
        <dsp:cNvSpPr/>
      </dsp:nvSpPr>
      <dsp:spPr>
        <a:xfrm>
          <a:off x="299648" y="2701266"/>
          <a:ext cx="544815" cy="54481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85933BAE-AA63-48BB-AE48-7768BE38607A}">
      <dsp:nvSpPr>
        <dsp:cNvPr id="0" name=""/>
        <dsp:cNvSpPr/>
      </dsp:nvSpPr>
      <dsp:spPr>
        <a:xfrm>
          <a:off x="1144111" y="2478387"/>
          <a:ext cx="5868258" cy="99057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4836" tIns="104836" rIns="104836" bIns="104836" numCol="1" spcCol="1270" anchor="ctr" anchorCtr="0">
          <a:noAutofit/>
        </a:bodyPr>
        <a:lstStyle/>
        <a:p>
          <a:pPr marL="0" lvl="0" indent="0" algn="l" defTabSz="977900">
            <a:lnSpc>
              <a:spcPct val="100000"/>
            </a:lnSpc>
            <a:spcBef>
              <a:spcPct val="0"/>
            </a:spcBef>
            <a:spcAft>
              <a:spcPct val="35000"/>
            </a:spcAft>
            <a:buNone/>
          </a:pPr>
          <a:r>
            <a:rPr lang="en-US" sz="2200" kern="1200"/>
            <a:t>To understand what your role is</a:t>
          </a:r>
        </a:p>
      </dsp:txBody>
      <dsp:txXfrm>
        <a:off x="1144111" y="2478387"/>
        <a:ext cx="5868258" cy="990573"/>
      </dsp:txXfrm>
    </dsp:sp>
    <dsp:sp modelId="{B4C7561F-64F2-44D5-B918-262DD4BE22B1}">
      <dsp:nvSpPr>
        <dsp:cNvPr id="0" name=""/>
        <dsp:cNvSpPr/>
      </dsp:nvSpPr>
      <dsp:spPr>
        <a:xfrm>
          <a:off x="0" y="3716603"/>
          <a:ext cx="7012370" cy="99057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6E5018C-BE9C-403E-99E5-6770837C930A}">
      <dsp:nvSpPr>
        <dsp:cNvPr id="0" name=""/>
        <dsp:cNvSpPr/>
      </dsp:nvSpPr>
      <dsp:spPr>
        <a:xfrm>
          <a:off x="299648" y="3939482"/>
          <a:ext cx="544815" cy="544815"/>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34D655D1-CAAC-48BD-A376-EED4EAE95BE8}">
      <dsp:nvSpPr>
        <dsp:cNvPr id="0" name=""/>
        <dsp:cNvSpPr/>
      </dsp:nvSpPr>
      <dsp:spPr>
        <a:xfrm>
          <a:off x="1144111" y="3716603"/>
          <a:ext cx="5868258" cy="99057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4836" tIns="104836" rIns="104836" bIns="104836" numCol="1" spcCol="1270" anchor="ctr" anchorCtr="0">
          <a:noAutofit/>
        </a:bodyPr>
        <a:lstStyle/>
        <a:p>
          <a:pPr marL="0" lvl="0" indent="0" algn="l" defTabSz="977900">
            <a:lnSpc>
              <a:spcPct val="100000"/>
            </a:lnSpc>
            <a:spcBef>
              <a:spcPct val="0"/>
            </a:spcBef>
            <a:spcAft>
              <a:spcPct val="35000"/>
            </a:spcAft>
            <a:buNone/>
          </a:pPr>
          <a:r>
            <a:rPr lang="en-US" sz="2200" kern="1200"/>
            <a:t>Helps us to see how we are perceived</a:t>
          </a:r>
        </a:p>
      </dsp:txBody>
      <dsp:txXfrm>
        <a:off x="1144111" y="3716603"/>
        <a:ext cx="5868258" cy="990573"/>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16/7/layout/VerticalDownArrowProcess">
  <dgm:title val="Vertical Down Arrow Process"/>
  <dgm:desc val="Use to show a progression; a timeline; sequential steps in a task, process, or workflow; or to emphasize movement or direction. Level 1 text appears inside an arrow shape while Level 2 text appears below the arrow shapes."/>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Lst>
      <dgm:cxnLst>
        <dgm:cxn modelId="4" srcId="0" destId="1" srcOrd="0" destOrd="0"/>
        <dgm:cxn modelId="5" srcId="0" destId="2" srcOrd="1" destOrd="0"/>
        <dgm:cxn modelId="6" srcId="0" destId="3" srcOrd="2" destOrd="0"/>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36"/>
      <dgm:constr type="primFontSz" for="des" forName="parentTextArrow" refType="primFontSz" refFor="des" refForName="parentTextBox" op="equ"/>
      <dgm:constr type="primFontSz" for="des" forName="descendantArrow" val="24"/>
      <dgm:constr type="primFontSz" for="des" forName="descendantArrow" refType="primFontSz" refFor="des" refForName="parentTextArrow" op="lte"/>
      <dgm:constr type="primFontSz" for="des" forName="descendantBox" refType="primFontSz" refFor="des" refForName="parentTextArrow" op="lte"/>
      <dgm:constr type="primFontSz" for="des" forName="descendantBox" refType="primFontSz" refFor="des" refForName="parentTextBox" op="lte"/>
      <dgm:constr type="primFontSz" for="des" forName="descendantArrow" refType="primFontSz" refFor="des" refForName="parentTextBox" op="lte"/>
      <dgm:constr type="primFontSz" for="des" forName="descendantBox" refType="primFontSz" refFor="des" refForName="descendan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onstrLst>
              <dgm:constr type="w" for="ch" forName="parentTextBox" refType="w" fact="0.25"/>
              <dgm:constr type="h" for="ch" forName="parentTextBox" refType="h"/>
              <dgm:constr type="t" for="ch" forName="parentTextBox"/>
              <dgm:constr type="w" for="ch" forName="descendantBox" refType="w" fact="0.75"/>
              <dgm:constr type="l" for="ch" forName="descendantBox" refType="w" fact="0.25"/>
              <dgm:constr type="b" for="ch" forName="descendantBox" refType="h"/>
              <dgm:constr type="h" for="ch" forName="descendantBox" refType="h"/>
            </dgm:constrLst>
            <dgm:ruleLst/>
            <dgm:layoutNode name="parentTextBox" styleLbl="alignNode1">
              <dgm:alg type="tx"/>
              <dgm:shape xmlns:r="http://schemas.openxmlformats.org/officeDocument/2006/relationships" type="rect" r:blip="">
                <dgm:adjLst/>
              </dgm:shape>
              <dgm:presOf axis="self"/>
              <dgm:constrLst>
                <dgm:constr type="primFontSz" refType="h" op="lte" fact="0.5"/>
                <dgm:constr type="lMarg" refType="w" fact="0.2016"/>
                <dgm:constr type="rMarg" refType="w" fact="0.2016"/>
              </dgm:constrLst>
              <dgm:ruleLst>
                <dgm:rule type="primFontSz" val="13" fact="NaN" max="NaN"/>
              </dgm:ruleLst>
            </dgm:layoutNode>
            <dgm:layoutNode name="descendantBox" styleLbl="bgAccFollowNode1">
              <dgm:alg type="tx">
                <dgm:param type="stBulletLvl" val="0"/>
                <dgm:param type="parTxLTRAlign" val="l"/>
              </dgm:alg>
              <dgm:shape xmlns:r="http://schemas.openxmlformats.org/officeDocument/2006/relationships" type="rect" r:blip="">
                <dgm:adjLst/>
              </dgm:shape>
              <dgm:presOf/>
              <dgm:constrLst>
                <dgm:constr type="tMarg" refType="primFontSz"/>
                <dgm:constr type="bMarg" refType="primFontSz"/>
                <dgm:constr type="lMarg" refType="w" fact="0.0575"/>
                <dgm:constr type="rMarg" refType="w" fact="0.0575"/>
              </dgm:constrLst>
              <dgm:presOf axis="des" ptType="node"/>
              <dgm:ruleLst>
                <dgm:rule type="primFontSz" val="11" fact="NaN" max="NaN"/>
              </dgm:ruleLst>
            </dgm:layoutNode>
          </dgm:layoutNode>
        </dgm:if>
        <dgm:else name="Name17">
          <dgm:layoutNode name="arrowAndChildren">
            <dgm:alg type="composite"/>
            <dgm:shape xmlns:r="http://schemas.openxmlformats.org/officeDocument/2006/relationships" r:blip="">
              <dgm:adjLst/>
            </dgm:shape>
            <dgm:presOf/>
            <dgm:constrLst>
              <dgm:constr type="w" for="ch" forName="parentTextArrow" refType="w" fact="0.25"/>
              <dgm:constr type="t" for="ch" forName="parentTextArrow"/>
              <dgm:constr type="h" for="ch" forName="parentTextArrow" refType="h" fact="0.65"/>
              <dgm:constr type="w" for="ch" forName="arrow" refType="w" fact="0.25"/>
              <dgm:constr type="h" for="ch" forName="arrow" refType="h"/>
              <dgm:constr type="l" for="ch" forName="descendantArrow" refType="w" fact="0.25"/>
              <dgm:constr type="w" for="ch" forName="descendantArrow" refType="w" fact="0.75"/>
              <dgm:constr type="b" for="ch" forName="descendantArrow" refType="h" fact="0.65"/>
              <dgm:constr type="h" for="ch" forName="descendantArrow" refType="h" fact="0.65"/>
            </dgm:constrLst>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constr type="primFontSz" refType="h" op="lte" fact="0.5"/>
                <dgm:constr type="lMarg" refType="w" fact="0.2016"/>
                <dgm:constr type="rMarg" refType="w" fact="0.2016"/>
              </dgm:constrLst>
              <dgm:ruleLst>
                <dgm:rule type="primFontSz" val="13" fact="NaN" max="NaN"/>
              </dgm:ruleLst>
            </dgm:layoutNode>
            <dgm:layoutNode name="arrow" styleLbl="alignNode1">
              <dgm:alg type="sp"/>
              <dgm:shape xmlns:r="http://schemas.openxmlformats.org/officeDocument/2006/relationships" rot="180" type="upArrowCallout" r:blip="">
                <dgm:adjLst>
                  <dgm:adj idx="1" val="0.05"/>
                  <dgm:adj idx="2" val="0.1"/>
                  <dgm:adj idx="3" val="0.15"/>
                </dgm:adjLst>
              </dgm:shape>
              <dgm:presOf axis="self"/>
              <dgm:constrLst/>
              <dgm:ruleLst/>
            </dgm:layoutNode>
            <dgm:layoutNode name="descendantArrow" styleLbl="bgAccFollowNode1">
              <dgm:alg type="tx">
                <dgm:param type="stBulletLvl" val="0"/>
                <dgm:param type="parTxLTRAlign" val="l"/>
              </dgm:alg>
              <dgm:shape xmlns:r="http://schemas.openxmlformats.org/officeDocument/2006/relationships" type="rect" r:blip="">
                <dgm:adjLst/>
              </dgm:shape>
              <dgm:presOf axis="des" ptType="node"/>
              <dgm:constrLst>
                <dgm:constr type="tMarg" refType="primFontSz"/>
                <dgm:constr type="bMarg" refType="primFontSz"/>
                <dgm:constr type="lMarg" refType="w" fact="0.0575"/>
                <dgm:constr type="rMarg" refType="w" fact="0.0575"/>
              </dgm:constrLst>
              <dgm:ruleLst>
                <dgm:rule type="primFontSz" val="11" fact="NaN" max="NaN"/>
              </dgm:ruleLst>
            </dgm:layoutNod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16/7/layout/VerticalDownArrowProcess">
  <dgm:title val="Vertical Down Arrow Process"/>
  <dgm:desc val="Use to show a progression; a timeline; sequential steps in a task, process, or workflow; or to emphasize movement or direction. Level 1 text appears inside an arrow shape while Level 2 text appears below the arrow shapes."/>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Lst>
      <dgm:cxnLst>
        <dgm:cxn modelId="4" srcId="0" destId="1" srcOrd="0" destOrd="0"/>
        <dgm:cxn modelId="5" srcId="0" destId="2" srcOrd="1" destOrd="0"/>
        <dgm:cxn modelId="6" srcId="0" destId="3" srcOrd="2" destOrd="0"/>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36"/>
      <dgm:constr type="primFontSz" for="des" forName="parentTextArrow" refType="primFontSz" refFor="des" refForName="parentTextBox" op="equ"/>
      <dgm:constr type="primFontSz" for="des" forName="descendantArrow" val="24"/>
      <dgm:constr type="primFontSz" for="des" forName="descendantArrow" refType="primFontSz" refFor="des" refForName="parentTextArrow" op="lte"/>
      <dgm:constr type="primFontSz" for="des" forName="descendantBox" refType="primFontSz" refFor="des" refForName="parentTextArrow" op="lte"/>
      <dgm:constr type="primFontSz" for="des" forName="descendantBox" refType="primFontSz" refFor="des" refForName="parentTextBox" op="lte"/>
      <dgm:constr type="primFontSz" for="des" forName="descendantArrow" refType="primFontSz" refFor="des" refForName="parentTextBox" op="lte"/>
      <dgm:constr type="primFontSz" for="des" forName="descendantBox" refType="primFontSz" refFor="des" refForName="descendan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onstrLst>
              <dgm:constr type="w" for="ch" forName="parentTextBox" refType="w" fact="0.25"/>
              <dgm:constr type="h" for="ch" forName="parentTextBox" refType="h"/>
              <dgm:constr type="t" for="ch" forName="parentTextBox"/>
              <dgm:constr type="w" for="ch" forName="descendantBox" refType="w" fact="0.75"/>
              <dgm:constr type="l" for="ch" forName="descendantBox" refType="w" fact="0.25"/>
              <dgm:constr type="b" for="ch" forName="descendantBox" refType="h"/>
              <dgm:constr type="h" for="ch" forName="descendantBox" refType="h"/>
            </dgm:constrLst>
            <dgm:ruleLst/>
            <dgm:layoutNode name="parentTextBox" styleLbl="alignNode1">
              <dgm:alg type="tx"/>
              <dgm:shape xmlns:r="http://schemas.openxmlformats.org/officeDocument/2006/relationships" type="rect" r:blip="">
                <dgm:adjLst/>
              </dgm:shape>
              <dgm:presOf axis="self"/>
              <dgm:constrLst>
                <dgm:constr type="primFontSz" refType="h" op="lte" fact="0.5"/>
                <dgm:constr type="lMarg" refType="w" fact="0.2016"/>
                <dgm:constr type="rMarg" refType="w" fact="0.2016"/>
              </dgm:constrLst>
              <dgm:ruleLst>
                <dgm:rule type="primFontSz" val="13" fact="NaN" max="NaN"/>
              </dgm:ruleLst>
            </dgm:layoutNode>
            <dgm:layoutNode name="descendantBox" styleLbl="bgAccFollowNode1">
              <dgm:alg type="tx">
                <dgm:param type="stBulletLvl" val="0"/>
                <dgm:param type="parTxLTRAlign" val="l"/>
              </dgm:alg>
              <dgm:shape xmlns:r="http://schemas.openxmlformats.org/officeDocument/2006/relationships" type="rect" r:blip="">
                <dgm:adjLst/>
              </dgm:shape>
              <dgm:presOf/>
              <dgm:constrLst>
                <dgm:constr type="tMarg" refType="primFontSz"/>
                <dgm:constr type="bMarg" refType="primFontSz"/>
                <dgm:constr type="lMarg" refType="w" fact="0.0575"/>
                <dgm:constr type="rMarg" refType="w" fact="0.0575"/>
              </dgm:constrLst>
              <dgm:presOf axis="des" ptType="node"/>
              <dgm:ruleLst>
                <dgm:rule type="primFontSz" val="11" fact="NaN" max="NaN"/>
              </dgm:ruleLst>
            </dgm:layoutNode>
          </dgm:layoutNode>
        </dgm:if>
        <dgm:else name="Name17">
          <dgm:layoutNode name="arrowAndChildren">
            <dgm:alg type="composite"/>
            <dgm:shape xmlns:r="http://schemas.openxmlformats.org/officeDocument/2006/relationships" r:blip="">
              <dgm:adjLst/>
            </dgm:shape>
            <dgm:presOf/>
            <dgm:constrLst>
              <dgm:constr type="w" for="ch" forName="parentTextArrow" refType="w" fact="0.25"/>
              <dgm:constr type="t" for="ch" forName="parentTextArrow"/>
              <dgm:constr type="h" for="ch" forName="parentTextArrow" refType="h" fact="0.65"/>
              <dgm:constr type="w" for="ch" forName="arrow" refType="w" fact="0.25"/>
              <dgm:constr type="h" for="ch" forName="arrow" refType="h"/>
              <dgm:constr type="l" for="ch" forName="descendantArrow" refType="w" fact="0.25"/>
              <dgm:constr type="w" for="ch" forName="descendantArrow" refType="w" fact="0.75"/>
              <dgm:constr type="b" for="ch" forName="descendantArrow" refType="h" fact="0.65"/>
              <dgm:constr type="h" for="ch" forName="descendantArrow" refType="h" fact="0.65"/>
            </dgm:constrLst>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constr type="primFontSz" refType="h" op="lte" fact="0.5"/>
                <dgm:constr type="lMarg" refType="w" fact="0.2016"/>
                <dgm:constr type="rMarg" refType="w" fact="0.2016"/>
              </dgm:constrLst>
              <dgm:ruleLst>
                <dgm:rule type="primFontSz" val="13" fact="NaN" max="NaN"/>
              </dgm:ruleLst>
            </dgm:layoutNode>
            <dgm:layoutNode name="arrow" styleLbl="alignNode1">
              <dgm:alg type="sp"/>
              <dgm:shape xmlns:r="http://schemas.openxmlformats.org/officeDocument/2006/relationships" rot="180" type="upArrowCallout" r:blip="">
                <dgm:adjLst>
                  <dgm:adj idx="1" val="0.05"/>
                  <dgm:adj idx="2" val="0.1"/>
                  <dgm:adj idx="3" val="0.15"/>
                </dgm:adjLst>
              </dgm:shape>
              <dgm:presOf axis="self"/>
              <dgm:constrLst/>
              <dgm:ruleLst/>
            </dgm:layoutNode>
            <dgm:layoutNode name="descendantArrow" styleLbl="bgAccFollowNode1">
              <dgm:alg type="tx">
                <dgm:param type="stBulletLvl" val="0"/>
                <dgm:param type="parTxLTRAlign" val="l"/>
              </dgm:alg>
              <dgm:shape xmlns:r="http://schemas.openxmlformats.org/officeDocument/2006/relationships" type="rect" r:blip="">
                <dgm:adjLst/>
              </dgm:shape>
              <dgm:presOf axis="des" ptType="node"/>
              <dgm:constrLst>
                <dgm:constr type="tMarg" refType="primFontSz"/>
                <dgm:constr type="bMarg" refType="primFontSz"/>
                <dgm:constr type="lMarg" refType="w" fact="0.0575"/>
                <dgm:constr type="rMarg" refType="w" fact="0.0575"/>
              </dgm:constrLst>
              <dgm:ruleLst>
                <dgm:rule type="primFontSz" val="11" fact="NaN" max="NaN"/>
              </dgm:ruleLst>
            </dgm:layoutNod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radial3">
  <dgm:title val=""/>
  <dgm:desc val=""/>
  <dgm:catLst>
    <dgm:cat type="relationship" pri="31000"/>
    <dgm:cat type="cycle" pri="12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omposite">
    <dgm:varLst>
      <dgm:chMax val="1"/>
      <dgm:dir/>
      <dgm:resizeHandles val="exact"/>
    </dgm:varLst>
    <dgm:alg type="composite">
      <dgm:param type="ar" val="1"/>
    </dgm:alg>
    <dgm:shape xmlns:r="http://schemas.openxmlformats.org/officeDocument/2006/relationships" r:blip="">
      <dgm:adjLst/>
    </dgm:shape>
    <dgm:presOf/>
    <dgm:constrLst/>
    <dgm:ruleLst/>
    <dgm:layoutNode name="radial">
      <dgm:varLst>
        <dgm:animLvl val="ctr"/>
      </dgm:varLst>
      <dgm:choose name="Name0">
        <dgm:if name="Name1" func="var" arg="dir" op="equ" val="norm">
          <dgm:choose name="Name2">
            <dgm:if name="Name3" axis="ch ch" ptType="node node" st="1 1" cnt="1 0" func="cnt" op="lte" val="1">
              <dgm:alg type="cycle">
                <dgm:param type="stAng" val="90"/>
                <dgm:param type="spanAng" val="360"/>
                <dgm:param type="ctrShpMap" val="fNode"/>
              </dgm:alg>
            </dgm:if>
            <dgm:else name="Name4">
              <dgm:alg type="cycle">
                <dgm:param type="stAng" val="0"/>
                <dgm:param type="spanAng" val="360"/>
                <dgm:param type="ctrShpMap" val="fNode"/>
              </dgm:alg>
            </dgm:else>
          </dgm:choose>
        </dgm:if>
        <dgm:else name="Name5">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h" for="ch" forName="centerShape" refType="h"/>
        <dgm:constr type="w" for="ch" forName="node" refType="w" fact="0.5"/>
        <dgm:constr type="h" for="ch" forName="node" refType="h" fact="0.5"/>
        <dgm:constr type="sp" refType="w" refFor="ch" refForName="node" fact="-0.2"/>
        <dgm:constr type="sibSp" refType="w" refFor="ch" refForName="node" fact="-0.2"/>
        <dgm:constr type="primFontSz" for="ch" forName="centerShape" val="65"/>
        <dgm:constr type="primFontSz" for="des" forName="node" val="65"/>
        <dgm:constr type="primFontSz" for="ch" forName="node" refType="primFontSz" refFor="ch" refForName="centerShape" op="lte"/>
      </dgm:constrLst>
      <dgm:ruleLst/>
      <dgm:forEach name="Name6" axis="ch" ptType="node" cnt="1">
        <dgm:layoutNode name="centerShape" styleLbl="vennNode1">
          <dgm:alg type="tx"/>
          <dgm:shape xmlns:r="http://schemas.openxmlformats.org/officeDocument/2006/relationships" type="ellipse" r:blip="">
            <dgm:adjLst/>
          </dgm:shape>
          <dgm:presOf axis="self"/>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7" axis="ch" ptType="node">
          <dgm:layoutNode name="node" styleLbl="vennNode1">
            <dgm:varLst>
              <dgm:bulletEnabled val="1"/>
            </dgm:varLst>
            <dgm:alg type="tx">
              <dgm:param type="txAnchorVertCh" val="mid"/>
            </dgm:alg>
            <dgm:shape xmlns:r="http://schemas.openxmlformats.org/officeDocument/2006/relationships" type="ellipse" r:blip="">
              <dgm:adjLst/>
            </dgm:shape>
            <dgm:presOf axis="desOrSelf" ptType="nod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dgm:layoutNode>
  </dgm:layoutNode>
</dgm:layoutDef>
</file>

<file path=ppt/diagrams/layout6.xml><?xml version="1.0" encoding="utf-8"?>
<dgm:layoutDef xmlns:dgm="http://schemas.openxmlformats.org/drawingml/2006/diagram" xmlns:a="http://schemas.openxmlformats.org/drawingml/2006/main" uniqueId="urn:microsoft.com/office/officeart/2005/8/layout/cycle2">
  <dgm:title val=""/>
  <dgm:desc val=""/>
  <dgm:catLst>
    <dgm:cat type="cycle" pri="1000"/>
    <dgm:cat type="convert" pri="10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onstrLst>
      <dgm:constr type="w" for="ch" ptType="node" refType="w"/>
      <dgm:constr type="w" for="ch" ptType="sibTrans" refType="w" refFor="ch" refPtType="node" op="equ" fact="0.25"/>
      <dgm:constr type="sibSp" refType="w" refFor="ch" refPtType="node" fact="0.5"/>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sibTransForEach" axis="followSib" ptType="sibTrans" hideLastTrans="0" cnt="1">
            <dgm:layoutNode name="sibTrans">
              <dgm:choose name="Name11">
                <dgm:if name="Name12" axis="par ch" ptType="doc node" func="cnt" op="lt" val="3">
                  <dgm:alg type="conn">
                    <dgm:param type="begPts" val="radial"/>
                    <dgm:param type="endPts" val="radial"/>
                  </dgm:alg>
                </dgm:if>
                <dgm:else name="Name13">
                  <dgm:alg type="conn">
                    <dgm:param type="begPts" val="auto"/>
                    <dgm:param type="endPts" val="auto"/>
                  </dgm:alg>
                </dgm:else>
              </dgm:choose>
              <dgm:shape xmlns:r="http://schemas.openxmlformats.org/officeDocument/2006/relationships" type="conn" r:blip="">
                <dgm:adjLst/>
              </dgm:shape>
              <dgm:presOf axis="self"/>
              <dgm:constrLst>
                <dgm:constr type="h" refType="w" fact="1.35"/>
                <dgm:constr type="connDist"/>
                <dgm:constr type="w" for="ch" refType="connDist" fact="0.45"/>
                <dgm:constr type="h" for="ch" refType="h"/>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14"/>
      </dgm:choose>
    </dgm:forEach>
  </dgm:layoutNode>
</dgm:layoutDef>
</file>

<file path=ppt/diagrams/layout7.xml><?xml version="1.0" encoding="utf-8"?>
<dgm:layoutDef xmlns:dgm="http://schemas.openxmlformats.org/drawingml/2006/diagram" xmlns:a="http://schemas.openxmlformats.org/drawingml/2006/main" uniqueId="urn:microsoft.com/office/officeart/2005/8/layout/cycle5">
  <dgm:title val=""/>
  <dgm:desc val=""/>
  <dgm:catLst>
    <dgm:cat type="cycle" pri="3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fact="-1"/>
          <dgm:constr type="diam" for="ch"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alg>
              <dgm:shape xmlns:r="http://schemas.openxmlformats.org/officeDocument/2006/relationships" type="conn" r:blip="">
                <dgm:adjLst/>
              </dgm:shape>
              <dgm:presOf axis="self"/>
              <dgm:constrLst>
                <dgm:constr type="h" refType="w" fact="0.65"/>
                <dgm:constr type="connDist"/>
                <dgm:constr type="begPad" refType="connDist" fact="0.2"/>
                <dgm:constr type="endPad" refType="connDist" fact="0.2"/>
              </dgm:constrLst>
              <dgm:ruleLst/>
            </dgm:layoutNode>
          </dgm:forEach>
        </dgm:if>
        <dgm:else name="Name16"/>
      </dgm:choose>
    </dgm:forEach>
  </dgm:layoutNode>
</dgm:layoutDef>
</file>

<file path=ppt/diagrams/layout8.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9.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7A79A56-6221-B240-A8C0-B8BC1EA27A06}" type="datetimeFigureOut">
              <a:rPr lang="en-US" smtClean="0"/>
              <a:t>11/23/21</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96ED9B8-EDB2-BC49-8F45-3F6375B06C53}" type="slidenum">
              <a:rPr lang="en-US" smtClean="0"/>
              <a:t>‹#›</a:t>
            </a:fld>
            <a:endParaRPr lang="en-US" dirty="0"/>
          </a:p>
        </p:txBody>
      </p:sp>
    </p:spTree>
    <p:extLst>
      <p:ext uri="{BB962C8B-B14F-4D97-AF65-F5344CB8AC3E}">
        <p14:creationId xmlns:p14="http://schemas.microsoft.com/office/powerpoint/2010/main" val="151589351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Good morning, my name is Yvonne and I am going to be talking to you today about study skills. There are a range of study skills to choose from but I will be talking to you about three that I feel are important. These are Time management, Time management, reflective practice and Communication.</a:t>
            </a:r>
          </a:p>
        </p:txBody>
      </p:sp>
      <p:sp>
        <p:nvSpPr>
          <p:cNvPr id="4" name="Slide Number Placeholder 3"/>
          <p:cNvSpPr>
            <a:spLocks noGrp="1"/>
          </p:cNvSpPr>
          <p:nvPr>
            <p:ph type="sldNum" sz="quarter" idx="5"/>
          </p:nvPr>
        </p:nvSpPr>
        <p:spPr/>
        <p:txBody>
          <a:bodyPr/>
          <a:lstStyle/>
          <a:p>
            <a:fld id="{596ED9B8-EDB2-BC49-8F45-3F6375B06C53}" type="slidenum">
              <a:rPr lang="en-US" smtClean="0"/>
              <a:t>3</a:t>
            </a:fld>
            <a:endParaRPr lang="en-US" dirty="0"/>
          </a:p>
        </p:txBody>
      </p:sp>
    </p:spTree>
    <p:extLst>
      <p:ext uri="{BB962C8B-B14F-4D97-AF65-F5344CB8AC3E}">
        <p14:creationId xmlns:p14="http://schemas.microsoft.com/office/powerpoint/2010/main" val="235998223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By having good time management, it will allow you to get more done in less time. Taking control of your time will allow you to plan and carry out  tasks  effectively. </a:t>
            </a:r>
          </a:p>
        </p:txBody>
      </p:sp>
      <p:sp>
        <p:nvSpPr>
          <p:cNvPr id="4" name="Slide Number Placeholder 3"/>
          <p:cNvSpPr>
            <a:spLocks noGrp="1"/>
          </p:cNvSpPr>
          <p:nvPr>
            <p:ph type="sldNum" sz="quarter" idx="5"/>
          </p:nvPr>
        </p:nvSpPr>
        <p:spPr/>
        <p:txBody>
          <a:bodyPr/>
          <a:lstStyle/>
          <a:p>
            <a:fld id="{596ED9B8-EDB2-BC49-8F45-3F6375B06C53}" type="slidenum">
              <a:rPr lang="en-US" smtClean="0"/>
              <a:t>5</a:t>
            </a:fld>
            <a:endParaRPr lang="en-US" dirty="0"/>
          </a:p>
        </p:txBody>
      </p:sp>
    </p:spTree>
    <p:extLst>
      <p:ext uri="{BB962C8B-B14F-4D97-AF65-F5344CB8AC3E}">
        <p14:creationId xmlns:p14="http://schemas.microsoft.com/office/powerpoint/2010/main" val="185649891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will help you keep track of any work or tasks that you need to do. Putting it in detail will help you remember when it comes to completing the work. </a:t>
            </a:r>
          </a:p>
          <a:p>
            <a:r>
              <a:rPr lang="en-US" dirty="0"/>
              <a:t>This will enable you to focus on the task at hand, by setting time to carry out your tasks and removing things like your phone </a:t>
            </a:r>
            <a:r>
              <a:rPr lang="en-US" dirty="0" err="1"/>
              <a:t>etc</a:t>
            </a:r>
            <a:r>
              <a:rPr lang="en-US" dirty="0"/>
              <a:t> will allow you to complete the work effectively. </a:t>
            </a:r>
          </a:p>
        </p:txBody>
      </p:sp>
      <p:sp>
        <p:nvSpPr>
          <p:cNvPr id="4" name="Slide Number Placeholder 3"/>
          <p:cNvSpPr>
            <a:spLocks noGrp="1"/>
          </p:cNvSpPr>
          <p:nvPr>
            <p:ph type="sldNum" sz="quarter" idx="5"/>
          </p:nvPr>
        </p:nvSpPr>
        <p:spPr/>
        <p:txBody>
          <a:bodyPr/>
          <a:lstStyle/>
          <a:p>
            <a:fld id="{596ED9B8-EDB2-BC49-8F45-3F6375B06C53}" type="slidenum">
              <a:rPr lang="en-US" smtClean="0"/>
              <a:t>6</a:t>
            </a:fld>
            <a:endParaRPr lang="en-US"/>
          </a:p>
        </p:txBody>
      </p:sp>
    </p:spTree>
    <p:extLst>
      <p:ext uri="{BB962C8B-B14F-4D97-AF65-F5344CB8AC3E}">
        <p14:creationId xmlns:p14="http://schemas.microsoft.com/office/powerpoint/2010/main" val="301527046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This will help you to concentrate more, It can also help to refresh you and help to restore your energy. </a:t>
            </a:r>
          </a:p>
          <a:p>
            <a:r>
              <a:rPr lang="en-US"/>
              <a:t>By making the work load smaller it will allow you to time manage more effectively. The tasks will not seem so scary if they are smaller and will help you to complete them.</a:t>
            </a:r>
          </a:p>
          <a:p>
            <a:r>
              <a:rPr lang="en-US"/>
              <a:t>Finding YOUR most productive time of day is important as that is when you can focus and concentrate more enabling you to get more done. Everyone is different and will therefore have different times of the day or night when they work best. You need to find the best time for you. </a:t>
            </a:r>
          </a:p>
        </p:txBody>
      </p:sp>
      <p:sp>
        <p:nvSpPr>
          <p:cNvPr id="4" name="Slide Number Placeholder 3"/>
          <p:cNvSpPr>
            <a:spLocks noGrp="1"/>
          </p:cNvSpPr>
          <p:nvPr>
            <p:ph type="sldNum" sz="quarter" idx="5"/>
          </p:nvPr>
        </p:nvSpPr>
        <p:spPr/>
        <p:txBody>
          <a:bodyPr/>
          <a:lstStyle/>
          <a:p>
            <a:fld id="{596ED9B8-EDB2-BC49-8F45-3F6375B06C53}" type="slidenum">
              <a:rPr lang="en-US" smtClean="0"/>
              <a:t>7</a:t>
            </a:fld>
            <a:endParaRPr lang="en-US"/>
          </a:p>
        </p:txBody>
      </p:sp>
    </p:spTree>
    <p:extLst>
      <p:ext uri="{BB962C8B-B14F-4D97-AF65-F5344CB8AC3E}">
        <p14:creationId xmlns:p14="http://schemas.microsoft.com/office/powerpoint/2010/main" val="64145254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By becoming more efficient you will be able to prepare for lectures or seminars, </a:t>
            </a:r>
            <a:r>
              <a:rPr lang="en-US" err="1"/>
              <a:t>organise</a:t>
            </a:r>
            <a:r>
              <a:rPr lang="en-US"/>
              <a:t> your work appropriately, carry out research and note taking and to check over your work and to be able to effectively reflect. </a:t>
            </a:r>
          </a:p>
          <a:p>
            <a:r>
              <a:rPr lang="en-US"/>
              <a:t>Knowing your limitations means that you can not say yes to something when you know it is not achievable, Do not try to plan for a seminar the day before as you will not be able to complete it. </a:t>
            </a:r>
          </a:p>
        </p:txBody>
      </p:sp>
      <p:sp>
        <p:nvSpPr>
          <p:cNvPr id="4" name="Slide Number Placeholder 3"/>
          <p:cNvSpPr>
            <a:spLocks noGrp="1"/>
          </p:cNvSpPr>
          <p:nvPr>
            <p:ph type="sldNum" sz="quarter" idx="5"/>
          </p:nvPr>
        </p:nvSpPr>
        <p:spPr/>
        <p:txBody>
          <a:bodyPr/>
          <a:lstStyle/>
          <a:p>
            <a:fld id="{596ED9B8-EDB2-BC49-8F45-3F6375B06C53}" type="slidenum">
              <a:rPr lang="en-US" smtClean="0"/>
              <a:t>8</a:t>
            </a:fld>
            <a:endParaRPr lang="en-US"/>
          </a:p>
        </p:txBody>
      </p:sp>
    </p:spTree>
    <p:extLst>
      <p:ext uri="{BB962C8B-B14F-4D97-AF65-F5344CB8AC3E}">
        <p14:creationId xmlns:p14="http://schemas.microsoft.com/office/powerpoint/2010/main" val="148379241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Which brings me on to my next important study skill, reflection.</a:t>
            </a:r>
          </a:p>
          <a:p>
            <a:r>
              <a:rPr lang="en-US"/>
              <a:t>To be able to reflect on past actions to see what was achieved or not achieved and to be able to learn from it. To be able to highlight areas that need to be developed, to gain new skills and knowledge. To put actions in place for the future. You are responsible for your personal growth, to be able to link your personal development to your practical outcomes, learning is always linked to action and theory is linked to practice. </a:t>
            </a:r>
          </a:p>
        </p:txBody>
      </p:sp>
      <p:sp>
        <p:nvSpPr>
          <p:cNvPr id="4" name="Slide Number Placeholder 3"/>
          <p:cNvSpPr>
            <a:spLocks noGrp="1"/>
          </p:cNvSpPr>
          <p:nvPr>
            <p:ph type="sldNum" sz="quarter" idx="5"/>
          </p:nvPr>
        </p:nvSpPr>
        <p:spPr/>
        <p:txBody>
          <a:bodyPr/>
          <a:lstStyle/>
          <a:p>
            <a:fld id="{596ED9B8-EDB2-BC49-8F45-3F6375B06C53}" type="slidenum">
              <a:rPr lang="en-US" smtClean="0"/>
              <a:t>10</a:t>
            </a:fld>
            <a:endParaRPr lang="en-US"/>
          </a:p>
        </p:txBody>
      </p:sp>
    </p:spTree>
    <p:extLst>
      <p:ext uri="{BB962C8B-B14F-4D97-AF65-F5344CB8AC3E}">
        <p14:creationId xmlns:p14="http://schemas.microsoft.com/office/powerpoint/2010/main" val="291730945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a:t>There are many types of reflective practice but here I will discuss three. Kolb suggests that there are four stages in learning which follow on from each other.  Planning, Doing, Reviewing and Concluding. Kolb is not one of my favourite ways to reflect  but is useful for others.</a:t>
            </a:r>
          </a:p>
          <a:p>
            <a:endParaRPr lang="en-US"/>
          </a:p>
        </p:txBody>
      </p:sp>
      <p:sp>
        <p:nvSpPr>
          <p:cNvPr id="4" name="Slide Number Placeholder 3"/>
          <p:cNvSpPr>
            <a:spLocks noGrp="1"/>
          </p:cNvSpPr>
          <p:nvPr>
            <p:ph type="sldNum" sz="quarter" idx="5"/>
          </p:nvPr>
        </p:nvSpPr>
        <p:spPr/>
        <p:txBody>
          <a:bodyPr/>
          <a:lstStyle/>
          <a:p>
            <a:fld id="{596ED9B8-EDB2-BC49-8F45-3F6375B06C53}" type="slidenum">
              <a:rPr lang="en-US" smtClean="0"/>
              <a:t>11</a:t>
            </a:fld>
            <a:endParaRPr lang="en-US"/>
          </a:p>
        </p:txBody>
      </p:sp>
    </p:spTree>
    <p:extLst>
      <p:ext uri="{BB962C8B-B14F-4D97-AF65-F5344CB8AC3E}">
        <p14:creationId xmlns:p14="http://schemas.microsoft.com/office/powerpoint/2010/main" val="22234159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What happened, what were you thinking or feeling, what was good and bad about the experience, what else can you make from this experience? What else could you have done, if it arose again what would you do? I find this reflective methods works well for me. </a:t>
            </a:r>
          </a:p>
        </p:txBody>
      </p:sp>
      <p:sp>
        <p:nvSpPr>
          <p:cNvPr id="4" name="Slide Number Placeholder 3"/>
          <p:cNvSpPr>
            <a:spLocks noGrp="1"/>
          </p:cNvSpPr>
          <p:nvPr>
            <p:ph type="sldNum" sz="quarter" idx="5"/>
          </p:nvPr>
        </p:nvSpPr>
        <p:spPr/>
        <p:txBody>
          <a:bodyPr/>
          <a:lstStyle/>
          <a:p>
            <a:fld id="{596ED9B8-EDB2-BC49-8F45-3F6375B06C53}" type="slidenum">
              <a:rPr lang="en-US" smtClean="0"/>
              <a:t>12</a:t>
            </a:fld>
            <a:endParaRPr lang="en-US"/>
          </a:p>
        </p:txBody>
      </p:sp>
    </p:spTree>
    <p:extLst>
      <p:ext uri="{BB962C8B-B14F-4D97-AF65-F5344CB8AC3E}">
        <p14:creationId xmlns:p14="http://schemas.microsoft.com/office/powerpoint/2010/main" val="253515751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There are many ways in which you can reflect but here are some examples of reflective methods. </a:t>
            </a:r>
          </a:p>
        </p:txBody>
      </p:sp>
      <p:sp>
        <p:nvSpPr>
          <p:cNvPr id="4" name="Slide Number Placeholder 3"/>
          <p:cNvSpPr>
            <a:spLocks noGrp="1"/>
          </p:cNvSpPr>
          <p:nvPr>
            <p:ph type="sldNum" sz="quarter" idx="5"/>
          </p:nvPr>
        </p:nvSpPr>
        <p:spPr/>
        <p:txBody>
          <a:bodyPr/>
          <a:lstStyle/>
          <a:p>
            <a:fld id="{596ED9B8-EDB2-BC49-8F45-3F6375B06C53}" type="slidenum">
              <a:rPr lang="en-US" smtClean="0"/>
              <a:t>13</a:t>
            </a:fld>
            <a:endParaRPr lang="en-US"/>
          </a:p>
        </p:txBody>
      </p:sp>
    </p:spTree>
    <p:extLst>
      <p:ext uri="{BB962C8B-B14F-4D97-AF65-F5344CB8AC3E}">
        <p14:creationId xmlns:p14="http://schemas.microsoft.com/office/powerpoint/2010/main" val="212833400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This will help you to focus and thrive more</a:t>
            </a:r>
          </a:p>
          <a:p>
            <a:r>
              <a:rPr lang="en-US"/>
              <a:t>What went well, what didn’t go so well</a:t>
            </a:r>
          </a:p>
          <a:p>
            <a:r>
              <a:rPr lang="en-US"/>
              <a:t>Perceived by other people, </a:t>
            </a:r>
            <a:r>
              <a:rPr lang="en-US" err="1"/>
              <a:t>yw</a:t>
            </a:r>
            <a:r>
              <a:rPr lang="en-US"/>
              <a:t>, </a:t>
            </a:r>
            <a:r>
              <a:rPr lang="en-US" err="1"/>
              <a:t>yp</a:t>
            </a:r>
            <a:r>
              <a:rPr lang="en-US"/>
              <a:t>, colleagues and managers. How we communicate. Which brings me on to my last study skill. </a:t>
            </a:r>
          </a:p>
          <a:p>
            <a:endParaRPr lang="en-US"/>
          </a:p>
          <a:p>
            <a:endParaRPr lang="en-US"/>
          </a:p>
          <a:p>
            <a:endParaRPr lang="en-US"/>
          </a:p>
        </p:txBody>
      </p:sp>
      <p:sp>
        <p:nvSpPr>
          <p:cNvPr id="4" name="Slide Number Placeholder 3"/>
          <p:cNvSpPr>
            <a:spLocks noGrp="1"/>
          </p:cNvSpPr>
          <p:nvPr>
            <p:ph type="sldNum" sz="quarter" idx="5"/>
          </p:nvPr>
        </p:nvSpPr>
        <p:spPr/>
        <p:txBody>
          <a:bodyPr/>
          <a:lstStyle/>
          <a:p>
            <a:fld id="{596ED9B8-EDB2-BC49-8F45-3F6375B06C53}" type="slidenum">
              <a:rPr lang="en-US" smtClean="0"/>
              <a:t>14</a:t>
            </a:fld>
            <a:endParaRPr lang="en-US"/>
          </a:p>
        </p:txBody>
      </p:sp>
    </p:spTree>
    <p:extLst>
      <p:ext uri="{BB962C8B-B14F-4D97-AF65-F5344CB8AC3E}">
        <p14:creationId xmlns:p14="http://schemas.microsoft.com/office/powerpoint/2010/main" val="298082471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Communication</a:t>
            </a:r>
          </a:p>
        </p:txBody>
      </p:sp>
      <p:sp>
        <p:nvSpPr>
          <p:cNvPr id="4" name="Slide Number Placeholder 3"/>
          <p:cNvSpPr>
            <a:spLocks noGrp="1"/>
          </p:cNvSpPr>
          <p:nvPr>
            <p:ph type="sldNum" sz="quarter" idx="5"/>
          </p:nvPr>
        </p:nvSpPr>
        <p:spPr/>
        <p:txBody>
          <a:bodyPr/>
          <a:lstStyle/>
          <a:p>
            <a:fld id="{596ED9B8-EDB2-BC49-8F45-3F6375B06C53}" type="slidenum">
              <a:rPr lang="en-US" smtClean="0"/>
              <a:t>15</a:t>
            </a:fld>
            <a:endParaRPr lang="en-US"/>
          </a:p>
        </p:txBody>
      </p:sp>
    </p:spTree>
    <p:extLst>
      <p:ext uri="{BB962C8B-B14F-4D97-AF65-F5344CB8AC3E}">
        <p14:creationId xmlns:p14="http://schemas.microsoft.com/office/powerpoint/2010/main" val="338273842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err="1"/>
              <a:t>Acive</a:t>
            </a:r>
            <a:r>
              <a:rPr lang="en-US"/>
              <a:t> listening is showing that you are listening by nodding or asking a question</a:t>
            </a:r>
          </a:p>
          <a:p>
            <a:r>
              <a:rPr lang="en-US"/>
              <a:t>Clear speech so that your listener can understand what is being said</a:t>
            </a:r>
          </a:p>
          <a:p>
            <a:r>
              <a:rPr lang="en-US"/>
              <a:t>Tone, being aware of your tone so that your not to quiet, to loud and not monotone</a:t>
            </a:r>
          </a:p>
          <a:p>
            <a:r>
              <a:rPr lang="en-US"/>
              <a:t>Gestures, your body language, facial expressions, crossed arms</a:t>
            </a:r>
          </a:p>
          <a:p>
            <a:r>
              <a:rPr lang="en-US"/>
              <a:t>Speed of speech, making sure your not talking to fast so that you can not be understood or talking too slow so that you bore your listeners. </a:t>
            </a:r>
          </a:p>
        </p:txBody>
      </p:sp>
      <p:sp>
        <p:nvSpPr>
          <p:cNvPr id="4" name="Slide Number Placeholder 3"/>
          <p:cNvSpPr>
            <a:spLocks noGrp="1"/>
          </p:cNvSpPr>
          <p:nvPr>
            <p:ph type="sldNum" sz="quarter" idx="5"/>
          </p:nvPr>
        </p:nvSpPr>
        <p:spPr/>
        <p:txBody>
          <a:bodyPr/>
          <a:lstStyle/>
          <a:p>
            <a:fld id="{596ED9B8-EDB2-BC49-8F45-3F6375B06C53}" type="slidenum">
              <a:rPr lang="en-US" smtClean="0"/>
              <a:t>16</a:t>
            </a:fld>
            <a:endParaRPr lang="en-US"/>
          </a:p>
        </p:txBody>
      </p:sp>
    </p:spTree>
    <p:extLst>
      <p:ext uri="{BB962C8B-B14F-4D97-AF65-F5344CB8AC3E}">
        <p14:creationId xmlns:p14="http://schemas.microsoft.com/office/powerpoint/2010/main" val="78923148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Doing more reflective journals to help me improve any future tasks, to help me see what works and what doesn’t. </a:t>
            </a:r>
          </a:p>
          <a:p>
            <a:r>
              <a:rPr lang="en-US"/>
              <a:t>Managing my time as that is something </a:t>
            </a:r>
            <a:r>
              <a:rPr lang="en-US" err="1"/>
              <a:t>iam</a:t>
            </a:r>
            <a:r>
              <a:rPr lang="en-US"/>
              <a:t> still not very good at. I need to breakup my work in to smaller segments and set times to complete it and not leave things until the last minute. </a:t>
            </a:r>
          </a:p>
        </p:txBody>
      </p:sp>
      <p:sp>
        <p:nvSpPr>
          <p:cNvPr id="4" name="Slide Number Placeholder 3"/>
          <p:cNvSpPr>
            <a:spLocks noGrp="1"/>
          </p:cNvSpPr>
          <p:nvPr>
            <p:ph type="sldNum" sz="quarter" idx="5"/>
          </p:nvPr>
        </p:nvSpPr>
        <p:spPr/>
        <p:txBody>
          <a:bodyPr/>
          <a:lstStyle/>
          <a:p>
            <a:fld id="{596ED9B8-EDB2-BC49-8F45-3F6375B06C53}" type="slidenum">
              <a:rPr lang="en-US" smtClean="0"/>
              <a:t>18</a:t>
            </a:fld>
            <a:endParaRPr lang="en-US"/>
          </a:p>
        </p:txBody>
      </p:sp>
    </p:spTree>
    <p:extLst>
      <p:ext uri="{BB962C8B-B14F-4D97-AF65-F5344CB8AC3E}">
        <p14:creationId xmlns:p14="http://schemas.microsoft.com/office/powerpoint/2010/main" val="166683982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596ED9B8-EDB2-BC49-8F45-3F6375B06C53}" type="slidenum">
              <a:rPr lang="en-US" smtClean="0"/>
              <a:t>19</a:t>
            </a:fld>
            <a:endParaRPr lang="en-US"/>
          </a:p>
        </p:txBody>
      </p:sp>
    </p:spTree>
    <p:extLst>
      <p:ext uri="{BB962C8B-B14F-4D97-AF65-F5344CB8AC3E}">
        <p14:creationId xmlns:p14="http://schemas.microsoft.com/office/powerpoint/2010/main" val="2425790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96ED9B8-EDB2-BC49-8F45-3F6375B06C53}" type="slidenum">
              <a:rPr lang="en-US" smtClean="0"/>
              <a:t>20</a:t>
            </a:fld>
            <a:endParaRPr lang="en-US" dirty="0"/>
          </a:p>
        </p:txBody>
      </p:sp>
    </p:spTree>
    <p:extLst>
      <p:ext uri="{BB962C8B-B14F-4D97-AF65-F5344CB8AC3E}">
        <p14:creationId xmlns:p14="http://schemas.microsoft.com/office/powerpoint/2010/main" val="329618662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581191" y="1020431"/>
            <a:ext cx="10993549" cy="1475013"/>
          </a:xfrm>
          <a:effectLst/>
        </p:spPr>
        <p:txBody>
          <a:bodyPr anchor="b">
            <a:normAutofit/>
          </a:bodyPr>
          <a:lstStyle>
            <a:lvl1pPr>
              <a:defRPr sz="3600">
                <a:solidFill>
                  <a:schemeClr val="tx1">
                    <a:lumMod val="75000"/>
                    <a:lumOff val="2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581194" y="2495445"/>
            <a:ext cx="10993546" cy="590321"/>
          </a:xfrm>
        </p:spPr>
        <p:txBody>
          <a:bodyPr anchor="t">
            <a:normAutofit/>
          </a:bodyPr>
          <a:lstStyle>
            <a:lvl1pPr marL="0" indent="0" algn="l">
              <a:buNone/>
              <a:defRPr sz="1600"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8" name="Date Placeholder 7">
            <a:extLst>
              <a:ext uri="{FF2B5EF4-FFF2-40B4-BE49-F238E27FC236}">
                <a16:creationId xmlns:a16="http://schemas.microsoft.com/office/drawing/2014/main" id="{7FA0ACE7-29A8-47D3-A7D9-257B711D8023}"/>
              </a:ext>
            </a:extLst>
          </p:cNvPr>
          <p:cNvSpPr>
            <a:spLocks noGrp="1"/>
          </p:cNvSpPr>
          <p:nvPr>
            <p:ph type="dt" sz="half" idx="10"/>
          </p:nvPr>
        </p:nvSpPr>
        <p:spPr/>
        <p:txBody>
          <a:bodyPr/>
          <a:lstStyle/>
          <a:p>
            <a:fld id="{ED291B17-9318-49DB-B28B-6E5994AE9581}" type="datetime1">
              <a:rPr lang="en-US" smtClean="0"/>
              <a:t>11/23/21</a:t>
            </a:fld>
            <a:endParaRPr lang="en-US" dirty="0"/>
          </a:p>
        </p:txBody>
      </p:sp>
      <p:sp>
        <p:nvSpPr>
          <p:cNvPr id="9" name="Footer Placeholder 8">
            <a:extLst>
              <a:ext uri="{FF2B5EF4-FFF2-40B4-BE49-F238E27FC236}">
                <a16:creationId xmlns:a16="http://schemas.microsoft.com/office/drawing/2014/main" id="{DEC604B9-52E9-4810-8359-47206518D038}"/>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5898A89F-CA25-400F-B05A-AECBF2517E4F}"/>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46213814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2" y="702156"/>
            <a:ext cx="11029616" cy="1188720"/>
          </a:xfrm>
        </p:spPr>
        <p:txBody>
          <a:bodyPr/>
          <a:lstStyle/>
          <a:p>
            <a:r>
              <a:rPr lang="en-US"/>
              <a:t>Click to edit Master title style</a:t>
            </a:r>
            <a:endParaRPr lang="en-US" dirty="0"/>
          </a:p>
        </p:txBody>
      </p:sp>
      <p:sp>
        <p:nvSpPr>
          <p:cNvPr id="3" name="Content Placeholder 2"/>
          <p:cNvSpPr>
            <a:spLocks noGrp="1"/>
          </p:cNvSpPr>
          <p:nvPr>
            <p:ph idx="1"/>
          </p:nvPr>
        </p:nvSpPr>
        <p:spPr>
          <a:xfrm>
            <a:off x="581192" y="2340864"/>
            <a:ext cx="11029615" cy="363448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a:extLst>
              <a:ext uri="{FF2B5EF4-FFF2-40B4-BE49-F238E27FC236}">
                <a16:creationId xmlns:a16="http://schemas.microsoft.com/office/drawing/2014/main" id="{770E6237-3456-439F-802D-3BA93FC7E3E5}"/>
              </a:ext>
            </a:extLst>
          </p:cNvPr>
          <p:cNvSpPr>
            <a:spLocks noGrp="1"/>
          </p:cNvSpPr>
          <p:nvPr>
            <p:ph type="dt" sz="half" idx="10"/>
          </p:nvPr>
        </p:nvSpPr>
        <p:spPr/>
        <p:txBody>
          <a:bodyPr/>
          <a:lstStyle/>
          <a:p>
            <a:fld id="{78DD82B9-B8EE-4375-B6FF-88FA6ABB15D9}" type="datetime1">
              <a:rPr lang="en-US" smtClean="0"/>
              <a:t>11/23/21</a:t>
            </a:fld>
            <a:endParaRPr lang="en-US" dirty="0"/>
          </a:p>
        </p:txBody>
      </p:sp>
      <p:sp>
        <p:nvSpPr>
          <p:cNvPr id="9" name="Footer Placeholder 8">
            <a:extLst>
              <a:ext uri="{FF2B5EF4-FFF2-40B4-BE49-F238E27FC236}">
                <a16:creationId xmlns:a16="http://schemas.microsoft.com/office/drawing/2014/main" id="{1356D3B5-6063-4A89-B88F-9D3043916FF8}"/>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02B78BF7-69D3-4CE0-A631-50EFD41EEEB8}"/>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5414511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p:cNvSpPr>
            <a:spLocks noChangeAspect="1"/>
          </p:cNvSpPr>
          <p:nvPr/>
        </p:nvSpPr>
        <p:spPr>
          <a:xfrm>
            <a:off x="447817" y="5141974"/>
            <a:ext cx="11290860" cy="125882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2393950"/>
            <a:ext cx="11029615" cy="2147467"/>
          </a:xfrm>
        </p:spPr>
        <p:txBody>
          <a:bodyPr anchor="b">
            <a:normAutofit/>
          </a:bodyPr>
          <a:lstStyle>
            <a:lvl1pPr algn="l">
              <a:defRPr sz="3600" b="0" cap="all">
                <a:solidFill>
                  <a:schemeClr val="tx1">
                    <a:lumMod val="75000"/>
                    <a:lumOff val="2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581192" y="4541417"/>
            <a:ext cx="11029615" cy="600556"/>
          </a:xfrm>
        </p:spPr>
        <p:txBody>
          <a:bodyPr anchor="t">
            <a:normAutofit/>
          </a:bodyPr>
          <a:lstStyle>
            <a:lvl1pPr marL="0" indent="0" algn="l">
              <a:buNone/>
              <a:defRPr sz="18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7" name="Date Placeholder 6">
            <a:extLst>
              <a:ext uri="{FF2B5EF4-FFF2-40B4-BE49-F238E27FC236}">
                <a16:creationId xmlns:a16="http://schemas.microsoft.com/office/drawing/2014/main" id="{61582016-5696-4A93-887F-BBB3B9002FE5}"/>
              </a:ext>
            </a:extLst>
          </p:cNvPr>
          <p:cNvSpPr>
            <a:spLocks noGrp="1"/>
          </p:cNvSpPr>
          <p:nvPr>
            <p:ph type="dt" sz="half" idx="10"/>
          </p:nvPr>
        </p:nvSpPr>
        <p:spPr/>
        <p:txBody>
          <a:bodyPr/>
          <a:lstStyle/>
          <a:p>
            <a:fld id="{B2497495-0637-405E-AE64-5CC7506D51F5}" type="datetime1">
              <a:rPr lang="en-US" smtClean="0"/>
              <a:t>11/23/21</a:t>
            </a:fld>
            <a:endParaRPr lang="en-US" dirty="0"/>
          </a:p>
        </p:txBody>
      </p:sp>
      <p:sp>
        <p:nvSpPr>
          <p:cNvPr id="9" name="Footer Placeholder 8">
            <a:extLst>
              <a:ext uri="{FF2B5EF4-FFF2-40B4-BE49-F238E27FC236}">
                <a16:creationId xmlns:a16="http://schemas.microsoft.com/office/drawing/2014/main" id="{857CFCD5-1192-4E18-8A8F-29E153B44DA4}"/>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E39A109E-5018-4794-92B3-FD5E5BCD95E8}"/>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03280656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Content Placeholder 2"/>
          <p:cNvSpPr>
            <a:spLocks noGrp="1"/>
          </p:cNvSpPr>
          <p:nvPr>
            <p:ph sz="half" idx="1"/>
          </p:nvPr>
        </p:nvSpPr>
        <p:spPr>
          <a:xfrm>
            <a:off x="581193" y="2228003"/>
            <a:ext cx="5194767"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6039" y="2228003"/>
            <a:ext cx="5194769"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BFFD690-9426-415D-8B65-26881E07B2D4}" type="datetime1">
              <a:rPr lang="en-US" smtClean="0"/>
              <a:t>11/23/21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6333575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1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Text Placeholder 2"/>
          <p:cNvSpPr>
            <a:spLocks noGrp="1"/>
          </p:cNvSpPr>
          <p:nvPr>
            <p:ph type="body" idx="1"/>
          </p:nvPr>
        </p:nvSpPr>
        <p:spPr>
          <a:xfrm>
            <a:off x="581191" y="2250891"/>
            <a:ext cx="5194769" cy="557784"/>
          </a:xfrm>
        </p:spPr>
        <p:txBody>
          <a:bodyPr anchor="ctr">
            <a:noAutofit/>
          </a:bodyPr>
          <a:lstStyle>
            <a:lvl1pPr marL="0" indent="0">
              <a:buNone/>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81194" y="2926052"/>
            <a:ext cx="5194766"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6039" y="2250892"/>
            <a:ext cx="5194770" cy="553373"/>
          </a:xfrm>
        </p:spPr>
        <p:txBody>
          <a:bodyPr anchor="ctr">
            <a:noAutofit/>
          </a:bodyPr>
          <a:lstStyle>
            <a:lvl1pPr marL="0" marR="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marR="0" lvl="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a:pPr>
            <a:r>
              <a:rPr lang="en-US"/>
              <a:t>Click to edit Master text styles</a:t>
            </a:r>
          </a:p>
        </p:txBody>
      </p:sp>
      <p:sp>
        <p:nvSpPr>
          <p:cNvPr id="6" name="Content Placeholder 5"/>
          <p:cNvSpPr>
            <a:spLocks noGrp="1"/>
          </p:cNvSpPr>
          <p:nvPr>
            <p:ph sz="quarter" idx="4"/>
          </p:nvPr>
        </p:nvSpPr>
        <p:spPr>
          <a:xfrm>
            <a:off x="6416037" y="2926052"/>
            <a:ext cx="5194771"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4C4989A-474C-40DE-95B9-011C28B71673}" type="datetime1">
              <a:rPr lang="en-US" smtClean="0"/>
              <a:t>11/23/21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42296800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8" name="Title 1"/>
          <p:cNvSpPr>
            <a:spLocks noGrp="1"/>
          </p:cNvSpPr>
          <p:nvPr>
            <p:ph type="title"/>
          </p:nvPr>
        </p:nvSpPr>
        <p:spPr>
          <a:xfrm>
            <a:off x="575894" y="729658"/>
            <a:ext cx="11029616" cy="988332"/>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DB4ED54-5B5E-4A04-93D3-5772E3CE3818}" type="datetime1">
              <a:rPr lang="en-US" smtClean="0"/>
              <a:t>11/23/21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22273856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EDE50D6-574B-40AF-946F-D52A04ADE379}" type="datetime1">
              <a:rPr lang="en-US" smtClean="0"/>
              <a:t>11/23/21</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07504343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Rectangle 8"/>
          <p:cNvSpPr>
            <a:spLocks noChangeAspect="1"/>
          </p:cNvSpPr>
          <p:nvPr/>
        </p:nvSpPr>
        <p:spPr>
          <a:xfrm>
            <a:off x="447817" y="601200"/>
            <a:ext cx="3682723" cy="581547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767857" y="933450"/>
            <a:ext cx="3031852" cy="1722419"/>
          </a:xfrm>
        </p:spPr>
        <p:txBody>
          <a:bodyPr anchor="b">
            <a:normAutofit/>
          </a:bodyPr>
          <a:lstStyle>
            <a:lvl1pPr algn="l">
              <a:defRPr sz="24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900928" y="1179829"/>
            <a:ext cx="6650991" cy="4658216"/>
          </a:xfrm>
        </p:spPr>
        <p:txBody>
          <a:bodyPr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67857" y="2836654"/>
            <a:ext cx="3031852" cy="3001392"/>
          </a:xfrm>
        </p:spPr>
        <p:txBody>
          <a:bodyPr anchor="t">
            <a:normAutofit/>
          </a:bodyPr>
          <a:lstStyle>
            <a:lvl1pPr marL="0" indent="0" algn="l">
              <a:buNone/>
              <a:defRPr sz="1600">
                <a:solidFill>
                  <a:srgbClr val="FFFFFF"/>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a:extLst>
              <a:ext uri="{FF2B5EF4-FFF2-40B4-BE49-F238E27FC236}">
                <a16:creationId xmlns:a16="http://schemas.microsoft.com/office/drawing/2014/main" id="{0B919CC2-2A65-446F-B538-9E6249035445}"/>
              </a:ext>
            </a:extLst>
          </p:cNvPr>
          <p:cNvSpPr>
            <a:spLocks noGrp="1"/>
          </p:cNvSpPr>
          <p:nvPr>
            <p:ph type="dt" sz="half" idx="10"/>
          </p:nvPr>
        </p:nvSpPr>
        <p:spPr>
          <a:xfrm>
            <a:off x="7605951" y="6456916"/>
            <a:ext cx="2844799" cy="365125"/>
          </a:xfrm>
        </p:spPr>
        <p:txBody>
          <a:bodyPr/>
          <a:lstStyle/>
          <a:p>
            <a:fld id="{D82884F1-FFEA-405F-9602-3DCA865EDA4E}" type="datetime1">
              <a:rPr lang="en-US" smtClean="0"/>
              <a:t>11/23/21</a:t>
            </a:fld>
            <a:endParaRPr lang="en-US" dirty="0"/>
          </a:p>
        </p:txBody>
      </p:sp>
      <p:sp>
        <p:nvSpPr>
          <p:cNvPr id="10" name="Footer Placeholder 9">
            <a:extLst>
              <a:ext uri="{FF2B5EF4-FFF2-40B4-BE49-F238E27FC236}">
                <a16:creationId xmlns:a16="http://schemas.microsoft.com/office/drawing/2014/main" id="{B72412AE-119E-4982-8B24-63365EFCA796}"/>
              </a:ext>
            </a:extLst>
          </p:cNvPr>
          <p:cNvSpPr>
            <a:spLocks noGrp="1"/>
          </p:cNvSpPr>
          <p:nvPr>
            <p:ph type="ftr" sz="quarter" idx="11"/>
          </p:nvPr>
        </p:nvSpPr>
        <p:spPr>
          <a:xfrm>
            <a:off x="581192" y="6452590"/>
            <a:ext cx="6917210" cy="365125"/>
          </a:xfrm>
        </p:spPr>
        <p:txBody>
          <a:bodyPr/>
          <a:lstStyle/>
          <a:p>
            <a:endParaRPr lang="en-US" dirty="0"/>
          </a:p>
        </p:txBody>
      </p:sp>
      <p:sp>
        <p:nvSpPr>
          <p:cNvPr id="11" name="Slide Number Placeholder 10">
            <a:extLst>
              <a:ext uri="{FF2B5EF4-FFF2-40B4-BE49-F238E27FC236}">
                <a16:creationId xmlns:a16="http://schemas.microsoft.com/office/drawing/2014/main" id="{7FC4BB19-6AD1-45CF-9F99-00B109890FAB}"/>
              </a:ext>
            </a:extLst>
          </p:cNvPr>
          <p:cNvSpPr>
            <a:spLocks noGrp="1"/>
          </p:cNvSpPr>
          <p:nvPr>
            <p:ph type="sldNum" sz="quarter" idx="12"/>
          </p:nvPr>
        </p:nvSpPr>
        <p:spPr>
          <a:xfrm>
            <a:off x="10558300" y="6456916"/>
            <a:ext cx="1052510" cy="365125"/>
          </a:xfrm>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218906483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1193" y="4693389"/>
            <a:ext cx="11029616" cy="566738"/>
          </a:xfrm>
        </p:spPr>
        <p:txBody>
          <a:bodyPr anchor="b">
            <a:normAutofit/>
          </a:bodyPr>
          <a:lstStyle>
            <a:lvl1pPr algn="l">
              <a:defRPr sz="2400" b="0">
                <a:solidFill>
                  <a:schemeClr val="tx1">
                    <a:lumMod val="75000"/>
                    <a:lumOff val="25000"/>
                  </a:schemeClr>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447817" y="641350"/>
            <a:ext cx="11290859" cy="3651249"/>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4" name="Text Placeholder 3"/>
          <p:cNvSpPr>
            <a:spLocks noGrp="1"/>
          </p:cNvSpPr>
          <p:nvPr>
            <p:ph type="body" sz="half" idx="2"/>
          </p:nvPr>
        </p:nvSpPr>
        <p:spPr>
          <a:xfrm>
            <a:off x="581192" y="5260127"/>
            <a:ext cx="11029617" cy="998148"/>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E18DB4A-8810-4A10-AD5C-D5E2C667F5B3}" type="datetime1">
              <a:rPr lang="en-US" smtClean="0"/>
              <a:t>11/23/21</a:t>
            </a:fld>
            <a:endParaRPr lang="en-US" dirty="0"/>
          </a:p>
        </p:txBody>
      </p:sp>
      <p:sp>
        <p:nvSpPr>
          <p:cNvPr id="6" name="Footer Placeholder 5"/>
          <p:cNvSpPr>
            <a:spLocks noGrp="1"/>
          </p:cNvSpPr>
          <p:nvPr>
            <p:ph type="ftr" sz="quarter" idx="11"/>
          </p:nvPr>
        </p:nvSpPr>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0962033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9"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lvl1pPr algn="l">
              <a:defRPr/>
            </a:lvl1pPr>
            <a:lvl2pPr algn="l">
              <a:defRPr/>
            </a:lvl2pPr>
            <a:lvl3pPr algn="l">
              <a:defRPr/>
            </a:lvl3pPr>
            <a:lvl4pPr algn="l">
              <a:defRPr/>
            </a:lvl4pPr>
            <a:lvl5pPr algn="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CED4963-E985-44C4-B8C4-FDD613B7C2F8}" type="datetime1">
              <a:rPr lang="en-US" smtClean="0"/>
              <a:t>11/23/21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27943588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a:spLocks noChangeAspect="1"/>
          </p:cNvSpPr>
          <p:nvPr/>
        </p:nvSpPr>
        <p:spPr>
          <a:xfrm>
            <a:off x="8058151" y="599725"/>
            <a:ext cx="3687316" cy="581695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204200" y="863600"/>
            <a:ext cx="3124200" cy="4807326"/>
          </a:xfrm>
        </p:spPr>
        <p:txBody>
          <a:bodyPr vert="eaVert" anchor="ctr"/>
          <a:lstStyle>
            <a:lvl1pPr>
              <a:defRPr>
                <a:solidFill>
                  <a:srgbClr val="FFFFFF"/>
                </a:solidFil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774923" y="863600"/>
            <a:ext cx="7161625" cy="4807326"/>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Rectangle 7">
            <a:extLst>
              <a:ext uri="{FF2B5EF4-FFF2-40B4-BE49-F238E27FC236}">
                <a16:creationId xmlns:a16="http://schemas.microsoft.com/office/drawing/2014/main" id="{F6423B97-A5D4-47B9-8861-73B3707A04CF}"/>
              </a:ext>
            </a:extLst>
          </p:cNvPr>
          <p:cNvSpPr/>
          <p:nvPr/>
        </p:nvSpPr>
        <p:spPr>
          <a:xfrm>
            <a:off x="446534" y="457200"/>
            <a:ext cx="3703320" cy="94997"/>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9" name="Rectangle 8">
            <a:extLst>
              <a:ext uri="{FF2B5EF4-FFF2-40B4-BE49-F238E27FC236}">
                <a16:creationId xmlns:a16="http://schemas.microsoft.com/office/drawing/2014/main" id="{1AEC0421-37B4-4481-A10D-69FDF5EC7909}"/>
              </a:ext>
            </a:extLst>
          </p:cNvPr>
          <p:cNvSpPr/>
          <p:nvPr/>
        </p:nvSpPr>
        <p:spPr>
          <a:xfrm>
            <a:off x="8042147" y="453643"/>
            <a:ext cx="3703320" cy="98554"/>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a:extLst>
              <a:ext uri="{FF2B5EF4-FFF2-40B4-BE49-F238E27FC236}">
                <a16:creationId xmlns:a16="http://schemas.microsoft.com/office/drawing/2014/main" id="{5F7265B5-9F97-4F1E-99E9-74F7B7E62337}"/>
              </a:ext>
            </a:extLst>
          </p:cNvPr>
          <p:cNvSpPr/>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1" name="Date Placeholder 10">
            <a:extLst>
              <a:ext uri="{FF2B5EF4-FFF2-40B4-BE49-F238E27FC236}">
                <a16:creationId xmlns:a16="http://schemas.microsoft.com/office/drawing/2014/main" id="{5C74A470-3BD3-4F33-80E5-67E6E87FCBE7}"/>
              </a:ext>
            </a:extLst>
          </p:cNvPr>
          <p:cNvSpPr>
            <a:spLocks noGrp="1"/>
          </p:cNvSpPr>
          <p:nvPr>
            <p:ph type="dt" sz="half" idx="10"/>
          </p:nvPr>
        </p:nvSpPr>
        <p:spPr/>
        <p:txBody>
          <a:bodyPr/>
          <a:lstStyle/>
          <a:p>
            <a:fld id="{ED291B17-9318-49DB-B28B-6E5994AE9581}" type="datetime1">
              <a:rPr lang="en-US" smtClean="0"/>
              <a:t>11/23/21</a:t>
            </a:fld>
            <a:endParaRPr lang="en-US" dirty="0"/>
          </a:p>
        </p:txBody>
      </p:sp>
      <p:sp>
        <p:nvSpPr>
          <p:cNvPr id="12" name="Footer Placeholder 11">
            <a:extLst>
              <a:ext uri="{FF2B5EF4-FFF2-40B4-BE49-F238E27FC236}">
                <a16:creationId xmlns:a16="http://schemas.microsoft.com/office/drawing/2014/main" id="{9A3A30BA-DB50-4D7D-BCDE-17D20FB354DF}"/>
              </a:ext>
            </a:extLst>
          </p:cNvPr>
          <p:cNvSpPr>
            <a:spLocks noGrp="1"/>
          </p:cNvSpPr>
          <p:nvPr>
            <p:ph type="ftr" sz="quarter" idx="11"/>
          </p:nvPr>
        </p:nvSpPr>
        <p:spPr/>
        <p:txBody>
          <a:bodyPr/>
          <a:lstStyle/>
          <a:p>
            <a:endParaRPr lang="en-US" dirty="0"/>
          </a:p>
        </p:txBody>
      </p:sp>
      <p:sp>
        <p:nvSpPr>
          <p:cNvPr id="13" name="Slide Number Placeholder 12">
            <a:extLst>
              <a:ext uri="{FF2B5EF4-FFF2-40B4-BE49-F238E27FC236}">
                <a16:creationId xmlns:a16="http://schemas.microsoft.com/office/drawing/2014/main" id="{76FF9E58-C0B2-436B-A21C-DB45A00D651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23315388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581192" y="2336002"/>
            <a:ext cx="11029616" cy="3652047"/>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05951" y="6423914"/>
            <a:ext cx="2844799" cy="365125"/>
          </a:xfrm>
          <a:prstGeom prst="rect">
            <a:avLst/>
          </a:prstGeom>
        </p:spPr>
        <p:txBody>
          <a:bodyPr vert="horz" lIns="91440" tIns="45720" rIns="91440" bIns="45720" rtlCol="0" anchor="ctr"/>
          <a:lstStyle>
            <a:lvl1pPr algn="r">
              <a:defRPr sz="900">
                <a:solidFill>
                  <a:schemeClr val="tx1">
                    <a:lumMod val="75000"/>
                    <a:lumOff val="25000"/>
                  </a:schemeClr>
                </a:solidFill>
              </a:defRPr>
            </a:lvl1pPr>
          </a:lstStyle>
          <a:p>
            <a:fld id="{ED291B17-9318-49DB-B28B-6E5994AE9581}" type="datetime1">
              <a:rPr lang="en-US" smtClean="0"/>
              <a:t>11/23/21</a:t>
            </a:fld>
            <a:endParaRPr lang="en-US" dirty="0"/>
          </a:p>
        </p:txBody>
      </p:sp>
      <p:sp>
        <p:nvSpPr>
          <p:cNvPr id="5" name="Footer Placeholder 4"/>
          <p:cNvSpPr>
            <a:spLocks noGrp="1"/>
          </p:cNvSpPr>
          <p:nvPr>
            <p:ph type="ftr" sz="quarter" idx="3"/>
          </p:nvPr>
        </p:nvSpPr>
        <p:spPr>
          <a:xfrm>
            <a:off x="581192" y="6423914"/>
            <a:ext cx="6917210" cy="365125"/>
          </a:xfrm>
          <a:prstGeom prst="rect">
            <a:avLst/>
          </a:prstGeom>
        </p:spPr>
        <p:txBody>
          <a:bodyPr vert="horz" lIns="91440" tIns="45720" rIns="91440" bIns="45720" rtlCol="0" anchor="ctr"/>
          <a:lstStyle>
            <a:lvl1pPr algn="l">
              <a:defRPr sz="900" cap="all">
                <a:solidFill>
                  <a:schemeClr val="tx1">
                    <a:lumMod val="75000"/>
                    <a:lumOff val="25000"/>
                  </a:schemeClr>
                </a:solidFill>
              </a:defRPr>
            </a:lvl1pPr>
          </a:lstStyle>
          <a:p>
            <a:endParaRPr lang="en-US" dirty="0"/>
          </a:p>
        </p:txBody>
      </p:sp>
      <p:sp>
        <p:nvSpPr>
          <p:cNvPr id="6" name="Slide Number Placeholder 5"/>
          <p:cNvSpPr>
            <a:spLocks noGrp="1"/>
          </p:cNvSpPr>
          <p:nvPr>
            <p:ph type="sldNum" sz="quarter" idx="4"/>
          </p:nvPr>
        </p:nvSpPr>
        <p:spPr>
          <a:xfrm>
            <a:off x="10558300" y="6423914"/>
            <a:ext cx="1052510" cy="365125"/>
          </a:xfrm>
          <a:prstGeom prst="rect">
            <a:avLst/>
          </a:prstGeom>
        </p:spPr>
        <p:txBody>
          <a:bodyPr vert="horz" lIns="91440" tIns="45720" rIns="91440" bIns="45720" rtlCol="0" anchor="ctr"/>
          <a:lstStyle>
            <a:lvl1pPr algn="r">
              <a:defRPr sz="900">
                <a:solidFill>
                  <a:schemeClr val="tx1">
                    <a:lumMod val="75000"/>
                    <a:lumOff val="25000"/>
                  </a:schemeClr>
                </a:solidFill>
              </a:defRPr>
            </a:lvl1pPr>
          </a:lstStyle>
          <a:p>
            <a:fld id="{3A98EE3D-8CD1-4C3F-BD1C-C98C9596463C}" type="slidenum">
              <a:rPr lang="en-US" smtClean="0"/>
              <a:t>‹#›</a:t>
            </a:fld>
            <a:endParaRPr lang="en-US" dirty="0"/>
          </a:p>
        </p:txBody>
      </p:sp>
      <p:sp>
        <p:nvSpPr>
          <p:cNvPr id="9" name="Rectangle 8"/>
          <p:cNvSpPr/>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1422045194"/>
      </p:ext>
    </p:extLst>
  </p:cSld>
  <p:clrMap bg1="lt1" tx1="dk1" bg2="lt2" tx2="dk2" accent1="accent1" accent2="accent2" accent3="accent3" accent4="accent4" accent5="accent5" accent6="accent6" hlink="hlink" folHlink="folHlink"/>
  <p:sldLayoutIdLst>
    <p:sldLayoutId id="2147483740" r:id="rId1"/>
    <p:sldLayoutId id="2147483741" r:id="rId2"/>
    <p:sldLayoutId id="2147483742" r:id="rId3"/>
    <p:sldLayoutId id="2147483743" r:id="rId4"/>
    <p:sldLayoutId id="2147483744" r:id="rId5"/>
    <p:sldLayoutId id="2147483750" r:id="rId6"/>
    <p:sldLayoutId id="2147483745" r:id="rId7"/>
    <p:sldLayoutId id="2147483746" r:id="rId8"/>
    <p:sldLayoutId id="2147483747" r:id="rId9"/>
    <p:sldLayoutId id="2147483749" r:id="rId10"/>
    <p:sldLayoutId id="2147483748" r:id="rId11"/>
  </p:sldLayoutIdLst>
  <p:hf sldNum="0" hdr="0" ftr="0" dt="0"/>
  <p:txStyles>
    <p:titleStyle>
      <a:lvl1pPr algn="l" defTabSz="457200" rtl="0" eaLnBrk="1" latinLnBrk="0" hangingPunct="1">
        <a:lnSpc>
          <a:spcPct val="100000"/>
        </a:lnSpc>
        <a:spcBef>
          <a:spcPct val="0"/>
        </a:spcBef>
        <a:buNone/>
        <a:defRPr sz="2800" b="0" kern="1200" cap="all">
          <a:solidFill>
            <a:schemeClr val="tx1">
              <a:lumMod val="75000"/>
              <a:lumOff val="2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lnSpc>
          <a:spcPct val="100000"/>
        </a:lnSpc>
        <a:spcBef>
          <a:spcPct val="20000"/>
        </a:spcBef>
        <a:spcAft>
          <a:spcPts val="600"/>
        </a:spcAft>
        <a:buClr>
          <a:schemeClr val="accent1"/>
        </a:buClr>
        <a:buSzPct val="92000"/>
        <a:buFont typeface="Wingdings 2" panose="05020102010507070707" pitchFamily="18" charset="2"/>
        <a:buChar char=""/>
        <a:defRPr sz="1800" kern="1200">
          <a:solidFill>
            <a:schemeClr val="tx1">
              <a:lumMod val="75000"/>
              <a:lumOff val="25000"/>
            </a:schemeClr>
          </a:solidFill>
          <a:latin typeface="+mn-lt"/>
          <a:ea typeface="+mn-ea"/>
          <a:cs typeface="+mn-cs"/>
        </a:defRPr>
      </a:lvl1pPr>
      <a:lvl2pPr marL="630000" indent="-306000" algn="l" defTabSz="457200" rtl="0" eaLnBrk="1" latinLnBrk="0" hangingPunct="1">
        <a:lnSpc>
          <a:spcPct val="100000"/>
        </a:lnSpc>
        <a:spcBef>
          <a:spcPct val="20000"/>
        </a:spcBef>
        <a:spcAft>
          <a:spcPts val="600"/>
        </a:spcAft>
        <a:buClr>
          <a:schemeClr val="accent1"/>
        </a:buClr>
        <a:buSzPct val="92000"/>
        <a:buFont typeface="Wingdings 2" panose="05020102010507070707" pitchFamily="18" charset="2"/>
        <a:buChar char=""/>
        <a:defRPr sz="1600" kern="1200">
          <a:solidFill>
            <a:schemeClr val="tx1">
              <a:lumMod val="75000"/>
              <a:lumOff val="25000"/>
            </a:schemeClr>
          </a:solidFill>
          <a:latin typeface="+mn-lt"/>
          <a:ea typeface="+mn-ea"/>
          <a:cs typeface="+mn-cs"/>
        </a:defRPr>
      </a:lvl2pPr>
      <a:lvl3pPr marL="900000" indent="-270000" algn="l" defTabSz="457200" rtl="0" eaLnBrk="1" latinLnBrk="0" hangingPunct="1">
        <a:lnSpc>
          <a:spcPct val="100000"/>
        </a:lnSpc>
        <a:spcBef>
          <a:spcPct val="20000"/>
        </a:spcBef>
        <a:spcAft>
          <a:spcPts val="600"/>
        </a:spcAft>
        <a:buClr>
          <a:schemeClr val="accent1"/>
        </a:buClr>
        <a:buSzPct val="92000"/>
        <a:buFont typeface="Wingdings 2" panose="05020102010507070707" pitchFamily="18" charset="2"/>
        <a:buChar char=""/>
        <a:defRPr sz="1400" kern="1200">
          <a:solidFill>
            <a:schemeClr val="tx1">
              <a:lumMod val="75000"/>
              <a:lumOff val="25000"/>
            </a:schemeClr>
          </a:solidFill>
          <a:latin typeface="+mn-lt"/>
          <a:ea typeface="+mn-ea"/>
          <a:cs typeface="+mn-cs"/>
        </a:defRPr>
      </a:lvl3pPr>
      <a:lvl4pPr marL="1242000" indent="-234000" algn="l" defTabSz="457200" rtl="0" eaLnBrk="1" latinLnBrk="0" hangingPunct="1">
        <a:lnSpc>
          <a:spcPct val="100000"/>
        </a:lnSpc>
        <a:spcBef>
          <a:spcPct val="20000"/>
        </a:spcBef>
        <a:spcAft>
          <a:spcPts val="600"/>
        </a:spcAft>
        <a:buClr>
          <a:schemeClr val="accent1"/>
        </a:buClr>
        <a:buSzPct val="92000"/>
        <a:buFont typeface="Wingdings 2" panose="05020102010507070707" pitchFamily="18" charset="2"/>
        <a:buChar char=""/>
        <a:defRPr sz="1200" kern="1200">
          <a:solidFill>
            <a:schemeClr val="tx1">
              <a:lumMod val="75000"/>
              <a:lumOff val="25000"/>
            </a:schemeClr>
          </a:solidFill>
          <a:latin typeface="+mn-lt"/>
          <a:ea typeface="+mn-ea"/>
          <a:cs typeface="+mn-cs"/>
        </a:defRPr>
      </a:lvl4pPr>
      <a:lvl5pPr marL="1602000" indent="-234000" algn="l" defTabSz="457200" rtl="0" eaLnBrk="1" latinLnBrk="0" hangingPunct="1">
        <a:lnSpc>
          <a:spcPct val="100000"/>
        </a:lnSpc>
        <a:spcBef>
          <a:spcPct val="20000"/>
        </a:spcBef>
        <a:spcAft>
          <a:spcPts val="600"/>
        </a:spcAft>
        <a:buClr>
          <a:schemeClr val="accent1"/>
        </a:buClr>
        <a:buSzPct val="92000"/>
        <a:buFont typeface="Wingdings 2" panose="05020102010507070707" pitchFamily="18" charset="2"/>
        <a:buChar char=""/>
        <a:defRPr sz="1200" kern="1200">
          <a:solidFill>
            <a:schemeClr val="tx1">
              <a:lumMod val="75000"/>
              <a:lumOff val="25000"/>
            </a:schemeClr>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hyperlink" Target="https://pxhere.com/en/photo/1450965" TargetMode="External"/></Relationships>
</file>

<file path=ppt/slides/_rels/slide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17.svg"/></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19.svg"/><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15.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hyperlink" Target="http://www.commonsensemedia.org/" TargetMode="External"/><Relationship Id="rId2" Type="http://schemas.openxmlformats.org/officeDocument/2006/relationships/notesSlide" Target="../notesSlides/notesSlide15.xml"/><Relationship Id="rId1" Type="http://schemas.openxmlformats.org/officeDocument/2006/relationships/slideLayout" Target="../slideLayouts/slideLayout2.xml"/><Relationship Id="rId4" Type="http://schemas.openxmlformats.org/officeDocument/2006/relationships/hyperlink" Target="http://www.library.leeds.ac.u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08D4B6A-8113-4DFB-B82E-B60CAC8E0A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Gill Sans MT" panose="020B0502020104020203"/>
              <a:ea typeface="+mn-ea"/>
              <a:cs typeface="+mn-cs"/>
            </a:endParaRPr>
          </a:p>
        </p:txBody>
      </p:sp>
      <p:sp>
        <p:nvSpPr>
          <p:cNvPr id="11" name="Rectangle 10">
            <a:extLst>
              <a:ext uri="{FF2B5EF4-FFF2-40B4-BE49-F238E27FC236}">
                <a16:creationId xmlns:a16="http://schemas.microsoft.com/office/drawing/2014/main" id="{9822E561-F97C-4CBB-A9A6-A6BF6317BC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85000"/>
              <a:lumOff val="1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2DEEAD97-EA61-9B40-BCA7-4B6BC1779CF7}"/>
              </a:ext>
            </a:extLst>
          </p:cNvPr>
          <p:cNvSpPr>
            <a:spLocks noGrp="1"/>
          </p:cNvSpPr>
          <p:nvPr>
            <p:ph type="ctrTitle"/>
          </p:nvPr>
        </p:nvSpPr>
        <p:spPr>
          <a:xfrm>
            <a:off x="638620" y="863695"/>
            <a:ext cx="3511233" cy="3779995"/>
          </a:xfrm>
        </p:spPr>
        <p:txBody>
          <a:bodyPr anchor="ctr">
            <a:normAutofit/>
          </a:bodyPr>
          <a:lstStyle/>
          <a:p>
            <a:r>
              <a:rPr lang="en-US" dirty="0">
                <a:solidFill>
                  <a:schemeClr val="tx1"/>
                </a:solidFill>
              </a:rPr>
              <a:t>Individual Presentation</a:t>
            </a:r>
            <a:br>
              <a:rPr lang="en-US" dirty="0">
                <a:solidFill>
                  <a:schemeClr val="tx1"/>
                </a:solidFill>
              </a:rPr>
            </a:br>
            <a:endParaRPr lang="en-US" dirty="0">
              <a:solidFill>
                <a:schemeClr val="tx1"/>
              </a:solidFill>
            </a:endParaRPr>
          </a:p>
        </p:txBody>
      </p:sp>
      <p:sp>
        <p:nvSpPr>
          <p:cNvPr id="3" name="Subtitle 2">
            <a:extLst>
              <a:ext uri="{FF2B5EF4-FFF2-40B4-BE49-F238E27FC236}">
                <a16:creationId xmlns:a16="http://schemas.microsoft.com/office/drawing/2014/main" id="{7FE89E92-B905-3A43-A8F7-BF2856297845}"/>
              </a:ext>
            </a:extLst>
          </p:cNvPr>
          <p:cNvSpPr>
            <a:spLocks noGrp="1"/>
          </p:cNvSpPr>
          <p:nvPr>
            <p:ph type="subTitle" idx="1"/>
          </p:nvPr>
        </p:nvSpPr>
        <p:spPr>
          <a:xfrm>
            <a:off x="638621" y="4739780"/>
            <a:ext cx="3511233" cy="1147054"/>
          </a:xfrm>
        </p:spPr>
        <p:txBody>
          <a:bodyPr anchor="t">
            <a:normAutofit/>
          </a:bodyPr>
          <a:lstStyle/>
          <a:p>
            <a:r>
              <a:rPr lang="en-US" sz="2200" dirty="0"/>
              <a:t>Yvonne Thomas   2015419</a:t>
            </a:r>
          </a:p>
        </p:txBody>
      </p:sp>
      <p:sp>
        <p:nvSpPr>
          <p:cNvPr id="13" name="Rectangle 12">
            <a:extLst>
              <a:ext uri="{FF2B5EF4-FFF2-40B4-BE49-F238E27FC236}">
                <a16:creationId xmlns:a16="http://schemas.microsoft.com/office/drawing/2014/main" id="{B01B0E58-A5C8-4CDA-A2E0-35DF94E598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8620" y="457200"/>
            <a:ext cx="3511233" cy="91439"/>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pic>
        <p:nvPicPr>
          <p:cNvPr id="4" name="Picture 3">
            <a:extLst>
              <a:ext uri="{FF2B5EF4-FFF2-40B4-BE49-F238E27FC236}">
                <a16:creationId xmlns:a16="http://schemas.microsoft.com/office/drawing/2014/main" id="{BE166D69-E7D4-4A13-9505-70FA2EDCC0B2}"/>
              </a:ext>
            </a:extLst>
          </p:cNvPr>
          <p:cNvPicPr>
            <a:picLocks noChangeAspect="1"/>
          </p:cNvPicPr>
          <p:nvPr/>
        </p:nvPicPr>
        <p:blipFill rotWithShape="1">
          <a:blip r:embed="rId2"/>
          <a:srcRect r="26633" b="-1"/>
          <a:stretch/>
        </p:blipFill>
        <p:spPr>
          <a:xfrm>
            <a:off x="4654295" y="10"/>
            <a:ext cx="7537705" cy="6857990"/>
          </a:xfrm>
          <a:prstGeom prst="rect">
            <a:avLst/>
          </a:prstGeom>
        </p:spPr>
      </p:pic>
    </p:spTree>
    <p:extLst>
      <p:ext uri="{BB962C8B-B14F-4D97-AF65-F5344CB8AC3E}">
        <p14:creationId xmlns:p14="http://schemas.microsoft.com/office/powerpoint/2010/main" val="2103794811"/>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10000"/>
              </a:schemeClr>
            </a:gs>
            <a:gs pos="100000">
              <a:schemeClr val="bg2">
                <a:shade val="98000"/>
                <a:satMod val="110000"/>
                <a:lumMod val="86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25" name="Rectangle 24">
            <a:extLst>
              <a:ext uri="{FF2B5EF4-FFF2-40B4-BE49-F238E27FC236}">
                <a16:creationId xmlns:a16="http://schemas.microsoft.com/office/drawing/2014/main" id="{F92989FB-1024-49B7-BDF1-B3CE27D486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59418A7-D6A5-A744-9D5A-EFE1ECDD01F2}"/>
              </a:ext>
            </a:extLst>
          </p:cNvPr>
          <p:cNvSpPr>
            <a:spLocks noGrp="1"/>
          </p:cNvSpPr>
          <p:nvPr>
            <p:ph type="title"/>
          </p:nvPr>
        </p:nvSpPr>
        <p:spPr>
          <a:xfrm>
            <a:off x="746228" y="1037967"/>
            <a:ext cx="3054091" cy="4709131"/>
          </a:xfrm>
        </p:spPr>
        <p:txBody>
          <a:bodyPr anchor="ctr">
            <a:normAutofit/>
          </a:bodyPr>
          <a:lstStyle/>
          <a:p>
            <a:r>
              <a:rPr lang="en-US" dirty="0">
                <a:solidFill>
                  <a:schemeClr val="bg1">
                    <a:lumMod val="85000"/>
                    <a:lumOff val="15000"/>
                  </a:schemeClr>
                </a:solidFill>
              </a:rPr>
              <a:t>Contents </a:t>
            </a:r>
          </a:p>
        </p:txBody>
      </p:sp>
      <p:sp>
        <p:nvSpPr>
          <p:cNvPr id="27" name="Rectangle 26">
            <a:extLst>
              <a:ext uri="{FF2B5EF4-FFF2-40B4-BE49-F238E27FC236}">
                <a16:creationId xmlns:a16="http://schemas.microsoft.com/office/drawing/2014/main" id="{2987D6F4-EC95-4EF1-A8AD-4B70386CEE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a:extLst>
              <a:ext uri="{FF2B5EF4-FFF2-40B4-BE49-F238E27FC236}">
                <a16:creationId xmlns:a16="http://schemas.microsoft.com/office/drawing/2014/main" id="{F5F792DF-9D0A-4DB6-9A9E-7312F5A7E8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7498080" cy="9144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31" name="Rectangle 30">
            <a:extLst>
              <a:ext uri="{FF2B5EF4-FFF2-40B4-BE49-F238E27FC236}">
                <a16:creationId xmlns:a16="http://schemas.microsoft.com/office/drawing/2014/main" id="{7BC7EA7B-802E-41F4-8926-C4475287AA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6851" y="723898"/>
            <a:ext cx="7498616" cy="5676901"/>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graphicFrame>
        <p:nvGraphicFramePr>
          <p:cNvPr id="20" name="Content Placeholder 2">
            <a:extLst>
              <a:ext uri="{FF2B5EF4-FFF2-40B4-BE49-F238E27FC236}">
                <a16:creationId xmlns:a16="http://schemas.microsoft.com/office/drawing/2014/main" id="{789064EB-79C1-41F2-AC3A-EB981FA64FE9}"/>
              </a:ext>
            </a:extLst>
          </p:cNvPr>
          <p:cNvGraphicFramePr>
            <a:graphicFrameLocks noGrp="1"/>
          </p:cNvGraphicFramePr>
          <p:nvPr>
            <p:ph idx="1"/>
            <p:extLst>
              <p:ext uri="{D42A27DB-BD31-4B8C-83A1-F6EECF244321}">
                <p14:modId xmlns:p14="http://schemas.microsoft.com/office/powerpoint/2010/main" val="847961273"/>
              </p:ext>
            </p:extLst>
          </p:nvPr>
        </p:nvGraphicFramePr>
        <p:xfrm>
          <a:off x="4598438" y="1207783"/>
          <a:ext cx="7012370" cy="470913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785950054"/>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10000"/>
              </a:schemeClr>
            </a:gs>
            <a:gs pos="100000">
              <a:schemeClr val="bg2">
                <a:shade val="98000"/>
                <a:satMod val="110000"/>
                <a:lumMod val="86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F92989FB-1024-49B7-BDF1-B3CE27D486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B919A7B-65ED-964B-9C9E-CB1066C4A493}"/>
              </a:ext>
            </a:extLst>
          </p:cNvPr>
          <p:cNvSpPr>
            <a:spLocks noGrp="1"/>
          </p:cNvSpPr>
          <p:nvPr>
            <p:ph type="title"/>
          </p:nvPr>
        </p:nvSpPr>
        <p:spPr>
          <a:xfrm>
            <a:off x="746228" y="1037967"/>
            <a:ext cx="3054091" cy="4709131"/>
          </a:xfrm>
        </p:spPr>
        <p:txBody>
          <a:bodyPr anchor="ctr">
            <a:normAutofit/>
          </a:bodyPr>
          <a:lstStyle/>
          <a:p>
            <a:r>
              <a:rPr lang="en-US" dirty="0">
                <a:solidFill>
                  <a:schemeClr val="bg1">
                    <a:lumMod val="85000"/>
                    <a:lumOff val="15000"/>
                  </a:schemeClr>
                </a:solidFill>
              </a:rPr>
              <a:t>Introduction</a:t>
            </a:r>
          </a:p>
        </p:txBody>
      </p:sp>
      <p:sp>
        <p:nvSpPr>
          <p:cNvPr id="12" name="Rectangle 11">
            <a:extLst>
              <a:ext uri="{FF2B5EF4-FFF2-40B4-BE49-F238E27FC236}">
                <a16:creationId xmlns:a16="http://schemas.microsoft.com/office/drawing/2014/main" id="{2987D6F4-EC95-4EF1-A8AD-4B70386CEE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13">
            <a:extLst>
              <a:ext uri="{FF2B5EF4-FFF2-40B4-BE49-F238E27FC236}">
                <a16:creationId xmlns:a16="http://schemas.microsoft.com/office/drawing/2014/main" id="{F5F792DF-9D0A-4DB6-9A9E-7312F5A7E8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7498080" cy="9144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15">
            <a:extLst>
              <a:ext uri="{FF2B5EF4-FFF2-40B4-BE49-F238E27FC236}">
                <a16:creationId xmlns:a16="http://schemas.microsoft.com/office/drawing/2014/main" id="{7BC7EA7B-802E-41F4-8926-C4475287AA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6851" y="723898"/>
            <a:ext cx="7498616" cy="5676901"/>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graphicFrame>
        <p:nvGraphicFramePr>
          <p:cNvPr id="5" name="Content Placeholder 2">
            <a:extLst>
              <a:ext uri="{FF2B5EF4-FFF2-40B4-BE49-F238E27FC236}">
                <a16:creationId xmlns:a16="http://schemas.microsoft.com/office/drawing/2014/main" id="{8F9A963E-5B58-4FA3-A136-B15A6745DBCC}"/>
              </a:ext>
            </a:extLst>
          </p:cNvPr>
          <p:cNvGraphicFramePr>
            <a:graphicFrameLocks noGrp="1"/>
          </p:cNvGraphicFramePr>
          <p:nvPr>
            <p:ph idx="1"/>
            <p:extLst>
              <p:ext uri="{D42A27DB-BD31-4B8C-83A1-F6EECF244321}">
                <p14:modId xmlns:p14="http://schemas.microsoft.com/office/powerpoint/2010/main" val="2732864079"/>
              </p:ext>
            </p:extLst>
          </p:nvPr>
        </p:nvGraphicFramePr>
        <p:xfrm>
          <a:off x="4598438" y="1207783"/>
          <a:ext cx="7012370" cy="470913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327208295"/>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5" name="Rectangle 24">
            <a:extLst>
              <a:ext uri="{FF2B5EF4-FFF2-40B4-BE49-F238E27FC236}">
                <a16:creationId xmlns:a16="http://schemas.microsoft.com/office/drawing/2014/main" id="{E6C8E6EB-4C59-429B-97E4-72A058CFC4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6">
            <a:extLst>
              <a:ext uri="{FF2B5EF4-FFF2-40B4-BE49-F238E27FC236}">
                <a16:creationId xmlns:a16="http://schemas.microsoft.com/office/drawing/2014/main" id="{B5B90362-AFCC-46A9-B41C-A257A8C5B3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a:extLst>
              <a:ext uri="{FF2B5EF4-FFF2-40B4-BE49-F238E27FC236}">
                <a16:creationId xmlns:a16="http://schemas.microsoft.com/office/drawing/2014/main" id="{F71EF7F1-38BA-471D-8CD4-2A9AE8E355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31" name="Rectangle 30">
            <a:extLst>
              <a:ext uri="{FF2B5EF4-FFF2-40B4-BE49-F238E27FC236}">
                <a16:creationId xmlns:a16="http://schemas.microsoft.com/office/drawing/2014/main" id="{C0524398-BFB4-4C4A-8317-83B8729F9B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pic>
        <p:nvPicPr>
          <p:cNvPr id="21" name="Picture 20" descr="Analogue wall clock">
            <a:extLst>
              <a:ext uri="{FF2B5EF4-FFF2-40B4-BE49-F238E27FC236}">
                <a16:creationId xmlns:a16="http://schemas.microsoft.com/office/drawing/2014/main" id="{24FA72C7-C135-414C-9A6A-7133B58D8AA2}"/>
              </a:ext>
            </a:extLst>
          </p:cNvPr>
          <p:cNvPicPr>
            <a:picLocks noChangeAspect="1"/>
          </p:cNvPicPr>
          <p:nvPr/>
        </p:nvPicPr>
        <p:blipFill rotWithShape="1">
          <a:blip r:embed="rId2"/>
          <a:srcRect t="6514" b="8900"/>
          <a:stretch/>
        </p:blipFill>
        <p:spPr>
          <a:xfrm>
            <a:off x="-3047" y="10"/>
            <a:ext cx="12191999" cy="6857990"/>
          </a:xfrm>
          <a:prstGeom prst="rect">
            <a:avLst/>
          </a:prstGeom>
        </p:spPr>
      </p:pic>
      <p:sp>
        <p:nvSpPr>
          <p:cNvPr id="33" name="Rectangle 32">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chemeClr val="tx2">
                  <a:alpha val="0"/>
                </a:schemeClr>
              </a:gs>
              <a:gs pos="50000">
                <a:schemeClr val="tx2">
                  <a:alpha val="35000"/>
                </a:schemeClr>
              </a:gs>
              <a:gs pos="100000">
                <a:schemeClr val="tx2">
                  <a:alpha val="0"/>
                </a:scheme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AB8B396-358B-7E46-8B93-A1A5E0A40CDE}"/>
              </a:ext>
            </a:extLst>
          </p:cNvPr>
          <p:cNvSpPr>
            <a:spLocks noGrp="1"/>
          </p:cNvSpPr>
          <p:nvPr>
            <p:ph type="title"/>
          </p:nvPr>
        </p:nvSpPr>
        <p:spPr>
          <a:xfrm>
            <a:off x="643466" y="643467"/>
            <a:ext cx="10905059" cy="3330353"/>
          </a:xfrm>
          <a:effectLst>
            <a:outerShdw blurRad="50800" dist="38100" dir="2700000" algn="tl" rotWithShape="0">
              <a:prstClr val="black">
                <a:alpha val="40000"/>
              </a:prstClr>
            </a:outerShdw>
          </a:effectLst>
        </p:spPr>
        <p:txBody>
          <a:bodyPr vert="horz" lIns="91440" tIns="45720" rIns="91440" bIns="45720" rtlCol="0" anchor="b">
            <a:normAutofit/>
          </a:bodyPr>
          <a:lstStyle/>
          <a:p>
            <a:pPr algn="ctr"/>
            <a:r>
              <a:rPr lang="en-US" sz="3600" dirty="0">
                <a:solidFill>
                  <a:schemeClr val="bg1"/>
                </a:solidFill>
              </a:rPr>
              <a:t>Time management </a:t>
            </a:r>
          </a:p>
        </p:txBody>
      </p:sp>
      <p:cxnSp>
        <p:nvCxnSpPr>
          <p:cNvPr id="35" name="Straight Connector 34">
            <a:extLst>
              <a:ext uri="{FF2B5EF4-FFF2-40B4-BE49-F238E27FC236}">
                <a16:creationId xmlns:a16="http://schemas.microsoft.com/office/drawing/2014/main" id="{34E5597F-CE67-4085-9548-E6A8036DA3B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393881" y="4035362"/>
            <a:ext cx="5404237" cy="0"/>
          </a:xfrm>
          <a:prstGeom prst="line">
            <a:avLst/>
          </a:prstGeom>
          <a:ln>
            <a:solidFill>
              <a:schemeClr val="bg1"/>
            </a:solidFill>
          </a:ln>
          <a:effectLst>
            <a:outerShdw blurRad="50800" dist="381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683078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3" name="Rectangle 22">
            <a:extLst>
              <a:ext uri="{FF2B5EF4-FFF2-40B4-BE49-F238E27FC236}">
                <a16:creationId xmlns:a16="http://schemas.microsoft.com/office/drawing/2014/main" id="{3CED7894-4F62-4A6C-8DB5-DB5BE08E9C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75000"/>
              <a:lumOff val="2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2EF524BF-4257-2445-BB94-3C630D12E7AA}"/>
              </a:ext>
            </a:extLst>
          </p:cNvPr>
          <p:cNvSpPr>
            <a:spLocks noGrp="1"/>
          </p:cNvSpPr>
          <p:nvPr>
            <p:ph type="title"/>
          </p:nvPr>
        </p:nvSpPr>
        <p:spPr>
          <a:xfrm>
            <a:off x="8013433" y="702156"/>
            <a:ext cx="3568661" cy="1188720"/>
          </a:xfrm>
        </p:spPr>
        <p:txBody>
          <a:bodyPr>
            <a:normAutofit/>
          </a:bodyPr>
          <a:lstStyle/>
          <a:p>
            <a:r>
              <a:rPr lang="en-US" dirty="0"/>
              <a:t>Time management</a:t>
            </a:r>
          </a:p>
        </p:txBody>
      </p:sp>
      <p:pic>
        <p:nvPicPr>
          <p:cNvPr id="5" name="Picture 4" descr="A picture containing aircraft&#10;&#10;Description automatically generated">
            <a:extLst>
              <a:ext uri="{FF2B5EF4-FFF2-40B4-BE49-F238E27FC236}">
                <a16:creationId xmlns:a16="http://schemas.microsoft.com/office/drawing/2014/main" id="{D11EFA6C-9361-A048-9C2F-86607C68994B}"/>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r="26361" b="2"/>
          <a:stretch/>
        </p:blipFill>
        <p:spPr>
          <a:xfrm>
            <a:off x="20" y="10"/>
            <a:ext cx="7537685" cy="6857990"/>
          </a:xfrm>
          <a:prstGeom prst="rect">
            <a:avLst/>
          </a:prstGeom>
        </p:spPr>
      </p:pic>
      <p:sp>
        <p:nvSpPr>
          <p:cNvPr id="25" name="Rectangle 24">
            <a:extLst>
              <a:ext uri="{FF2B5EF4-FFF2-40B4-BE49-F238E27FC236}">
                <a16:creationId xmlns:a16="http://schemas.microsoft.com/office/drawing/2014/main" id="{E536F3B4-50F6-4C52-8F76-4EB1214719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7200"/>
            <a:ext cx="3511233" cy="91439"/>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05709740-351F-8A42-BEAD-F0C986CEAD82}"/>
              </a:ext>
            </a:extLst>
          </p:cNvPr>
          <p:cNvSpPr>
            <a:spLocks noGrp="1"/>
          </p:cNvSpPr>
          <p:nvPr>
            <p:ph idx="1"/>
          </p:nvPr>
        </p:nvSpPr>
        <p:spPr>
          <a:xfrm>
            <a:off x="8013433" y="2340864"/>
            <a:ext cx="3568661" cy="3634486"/>
          </a:xfrm>
        </p:spPr>
        <p:txBody>
          <a:bodyPr>
            <a:normAutofit/>
          </a:bodyPr>
          <a:lstStyle/>
          <a:p>
            <a:pPr marL="0" indent="0">
              <a:buNone/>
            </a:pPr>
            <a:r>
              <a:rPr lang="en-US" sz="2400" dirty="0"/>
              <a:t>Good time management allows you to work smarter, not harder.</a:t>
            </a:r>
          </a:p>
          <a:p>
            <a:pPr marL="0" indent="0">
              <a:buNone/>
            </a:pPr>
            <a:endParaRPr lang="en-US" dirty="0"/>
          </a:p>
          <a:p>
            <a:pPr marL="0" indent="0">
              <a:buNone/>
            </a:pPr>
            <a:endParaRPr lang="en-US" dirty="0"/>
          </a:p>
          <a:p>
            <a:pPr marL="0" indent="0">
              <a:buNone/>
            </a:pPr>
            <a:endParaRPr lang="en-US" dirty="0"/>
          </a:p>
        </p:txBody>
      </p:sp>
    </p:spTree>
    <p:extLst>
      <p:ext uri="{BB962C8B-B14F-4D97-AF65-F5344CB8AC3E}">
        <p14:creationId xmlns:p14="http://schemas.microsoft.com/office/powerpoint/2010/main" val="2616918787"/>
      </p:ext>
    </p:extLst>
  </p:cSld>
  <p:clrMapOvr>
    <a:overrideClrMapping bg1="lt1" tx1="dk1" bg2="lt2" tx2="dk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3" name="Rectangle 22">
            <a:extLst>
              <a:ext uri="{FF2B5EF4-FFF2-40B4-BE49-F238E27FC236}">
                <a16:creationId xmlns:a16="http://schemas.microsoft.com/office/drawing/2014/main" id="{88C97474-5879-4DB5-B4F3-F0357104BC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24">
            <a:extLst>
              <a:ext uri="{FF2B5EF4-FFF2-40B4-BE49-F238E27FC236}">
                <a16:creationId xmlns:a16="http://schemas.microsoft.com/office/drawing/2014/main" id="{7D2AF00E-D433-4047-863F-BCB69CEC3C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1588" y="601200"/>
            <a:ext cx="7498616" cy="578936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E2D5DB16-04B9-3F4F-8598-4776F7F51B72}"/>
              </a:ext>
            </a:extLst>
          </p:cNvPr>
          <p:cNvSpPr>
            <a:spLocks noGrp="1"/>
          </p:cNvSpPr>
          <p:nvPr>
            <p:ph type="title"/>
          </p:nvPr>
        </p:nvSpPr>
        <p:spPr>
          <a:xfrm>
            <a:off x="807559" y="938022"/>
            <a:ext cx="6647905" cy="1188720"/>
          </a:xfrm>
        </p:spPr>
        <p:txBody>
          <a:bodyPr>
            <a:normAutofit/>
          </a:bodyPr>
          <a:lstStyle/>
          <a:p>
            <a:r>
              <a:rPr lang="en-US" dirty="0">
                <a:solidFill>
                  <a:srgbClr val="FFFFFF"/>
                </a:solidFill>
              </a:rPr>
              <a:t>Time Management</a:t>
            </a:r>
          </a:p>
        </p:txBody>
      </p:sp>
      <p:sp>
        <p:nvSpPr>
          <p:cNvPr id="27" name="Rectangle 26">
            <a:extLst>
              <a:ext uri="{FF2B5EF4-FFF2-40B4-BE49-F238E27FC236}">
                <a16:creationId xmlns:a16="http://schemas.microsoft.com/office/drawing/2014/main" id="{0997DBEA-6DFC-457A-9850-E53505354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a:extLst>
              <a:ext uri="{FF2B5EF4-FFF2-40B4-BE49-F238E27FC236}">
                <a16:creationId xmlns:a16="http://schemas.microsoft.com/office/drawing/2014/main" id="{79446CF5-953A-4916-BFF4-F5558E5C23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31" name="Rectangle 30">
            <a:extLst>
              <a:ext uri="{FF2B5EF4-FFF2-40B4-BE49-F238E27FC236}">
                <a16:creationId xmlns:a16="http://schemas.microsoft.com/office/drawing/2014/main" id="{477B945C-B433-4DFF-9A67-A5C9257E47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89CE8D9E-C172-034E-BCC1-F7CF4AC02D34}"/>
              </a:ext>
            </a:extLst>
          </p:cNvPr>
          <p:cNvSpPr>
            <a:spLocks noGrp="1"/>
          </p:cNvSpPr>
          <p:nvPr>
            <p:ph idx="1"/>
          </p:nvPr>
        </p:nvSpPr>
        <p:spPr>
          <a:xfrm>
            <a:off x="807559" y="2340864"/>
            <a:ext cx="6690843" cy="3793237"/>
          </a:xfrm>
        </p:spPr>
        <p:txBody>
          <a:bodyPr>
            <a:normAutofit/>
          </a:bodyPr>
          <a:lstStyle/>
          <a:p>
            <a:pPr marL="0" indent="0">
              <a:buNone/>
            </a:pPr>
            <a:r>
              <a:rPr lang="en-US" dirty="0">
                <a:solidFill>
                  <a:srgbClr val="FFFFFF"/>
                </a:solidFill>
              </a:rPr>
              <a:t>As Cottrell(2019, P.P 136,137,138) suggests,  having a checklist is a priority.</a:t>
            </a:r>
          </a:p>
          <a:p>
            <a:pPr marL="0" indent="0">
              <a:buNone/>
            </a:pPr>
            <a:endParaRPr lang="en-US" dirty="0">
              <a:solidFill>
                <a:srgbClr val="FFFFFF"/>
              </a:solidFill>
            </a:endParaRPr>
          </a:p>
          <a:p>
            <a:pPr marL="0" indent="0">
              <a:buNone/>
            </a:pPr>
            <a:r>
              <a:rPr lang="en-US" dirty="0">
                <a:solidFill>
                  <a:srgbClr val="FFFFFF"/>
                </a:solidFill>
              </a:rPr>
              <a:t>Step 1 – Write yourself a ‘To do’ list.</a:t>
            </a:r>
          </a:p>
          <a:p>
            <a:pPr marL="0" indent="0">
              <a:buNone/>
            </a:pPr>
            <a:endParaRPr lang="en-US" dirty="0">
              <a:solidFill>
                <a:srgbClr val="FFFFFF"/>
              </a:solidFill>
            </a:endParaRPr>
          </a:p>
          <a:p>
            <a:pPr marL="0" indent="0">
              <a:buNone/>
            </a:pPr>
            <a:r>
              <a:rPr lang="en-US" dirty="0">
                <a:solidFill>
                  <a:srgbClr val="FFFFFF"/>
                </a:solidFill>
              </a:rPr>
              <a:t>Step 2 – Remove yourself from distraction and procrastination.</a:t>
            </a:r>
          </a:p>
        </p:txBody>
      </p:sp>
      <p:pic>
        <p:nvPicPr>
          <p:cNvPr id="7" name="Graphic 6" descr="CheckList">
            <a:extLst>
              <a:ext uri="{FF2B5EF4-FFF2-40B4-BE49-F238E27FC236}">
                <a16:creationId xmlns:a16="http://schemas.microsoft.com/office/drawing/2014/main" id="{52B2438C-D486-49DF-BCEE-9858A65E2DF3}"/>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8476761" y="2049354"/>
            <a:ext cx="3053422" cy="3053422"/>
          </a:xfrm>
          <a:prstGeom prst="rect">
            <a:avLst/>
          </a:prstGeom>
        </p:spPr>
      </p:pic>
    </p:spTree>
    <p:extLst>
      <p:ext uri="{BB962C8B-B14F-4D97-AF65-F5344CB8AC3E}">
        <p14:creationId xmlns:p14="http://schemas.microsoft.com/office/powerpoint/2010/main" val="1370162204"/>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D09605-B683-F142-82A8-2DC932DA6F20}"/>
              </a:ext>
            </a:extLst>
          </p:cNvPr>
          <p:cNvSpPr>
            <a:spLocks noGrp="1"/>
          </p:cNvSpPr>
          <p:nvPr>
            <p:ph type="title"/>
          </p:nvPr>
        </p:nvSpPr>
        <p:spPr>
          <a:xfrm>
            <a:off x="581192" y="702156"/>
            <a:ext cx="11029616" cy="1188720"/>
          </a:xfrm>
        </p:spPr>
        <p:txBody>
          <a:bodyPr>
            <a:normAutofit/>
          </a:bodyPr>
          <a:lstStyle/>
          <a:p>
            <a:r>
              <a:rPr lang="en-US"/>
              <a:t>Time management</a:t>
            </a:r>
          </a:p>
        </p:txBody>
      </p:sp>
      <p:graphicFrame>
        <p:nvGraphicFramePr>
          <p:cNvPr id="19" name="Content Placeholder 2">
            <a:extLst>
              <a:ext uri="{FF2B5EF4-FFF2-40B4-BE49-F238E27FC236}">
                <a16:creationId xmlns:a16="http://schemas.microsoft.com/office/drawing/2014/main" id="{0226F3D6-6A89-4AE9-853B-80348B94292E}"/>
              </a:ext>
            </a:extLst>
          </p:cNvPr>
          <p:cNvGraphicFramePr/>
          <p:nvPr>
            <p:extLst>
              <p:ext uri="{D42A27DB-BD31-4B8C-83A1-F6EECF244321}">
                <p14:modId xmlns:p14="http://schemas.microsoft.com/office/powerpoint/2010/main" val="3828105272"/>
              </p:ext>
            </p:extLst>
          </p:nvPr>
        </p:nvGraphicFramePr>
        <p:xfrm>
          <a:off x="581025" y="2341563"/>
          <a:ext cx="11029950" cy="381428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74186336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92989FB-1024-49B7-BDF1-B3CE27D486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7EEB6B8-79FC-9F43-B9D5-0A88E2ACC828}"/>
              </a:ext>
            </a:extLst>
          </p:cNvPr>
          <p:cNvSpPr>
            <a:spLocks noGrp="1"/>
          </p:cNvSpPr>
          <p:nvPr>
            <p:ph type="title"/>
          </p:nvPr>
        </p:nvSpPr>
        <p:spPr>
          <a:xfrm>
            <a:off x="746228" y="1037968"/>
            <a:ext cx="3054091" cy="1421028"/>
          </a:xfrm>
        </p:spPr>
        <p:txBody>
          <a:bodyPr anchor="ctr">
            <a:normAutofit/>
          </a:bodyPr>
          <a:lstStyle/>
          <a:p>
            <a:r>
              <a:rPr lang="en-US"/>
              <a:t>Time management</a:t>
            </a:r>
          </a:p>
        </p:txBody>
      </p:sp>
      <p:sp>
        <p:nvSpPr>
          <p:cNvPr id="11" name="Rectangle 10">
            <a:extLst>
              <a:ext uri="{FF2B5EF4-FFF2-40B4-BE49-F238E27FC236}">
                <a16:creationId xmlns:a16="http://schemas.microsoft.com/office/drawing/2014/main" id="{2987D6F4-EC95-4EF1-A8AD-4B70386CEE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3" name="Rectangle 12">
            <a:extLst>
              <a:ext uri="{FF2B5EF4-FFF2-40B4-BE49-F238E27FC236}">
                <a16:creationId xmlns:a16="http://schemas.microsoft.com/office/drawing/2014/main" id="{F5F792DF-9D0A-4DB6-9A9E-7312F5A7E8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749808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graphicFrame>
        <p:nvGraphicFramePr>
          <p:cNvPr id="5" name="Content Placeholder 2">
            <a:extLst>
              <a:ext uri="{FF2B5EF4-FFF2-40B4-BE49-F238E27FC236}">
                <a16:creationId xmlns:a16="http://schemas.microsoft.com/office/drawing/2014/main" id="{4006E36B-16CA-466D-9ABD-FF986C92AD12}"/>
              </a:ext>
            </a:extLst>
          </p:cNvPr>
          <p:cNvGraphicFramePr>
            <a:graphicFrameLocks noGrp="1"/>
          </p:cNvGraphicFramePr>
          <p:nvPr>
            <p:ph idx="1"/>
            <p:extLst>
              <p:ext uri="{D42A27DB-BD31-4B8C-83A1-F6EECF244321}">
                <p14:modId xmlns:p14="http://schemas.microsoft.com/office/powerpoint/2010/main" val="4177826983"/>
              </p:ext>
            </p:extLst>
          </p:nvPr>
        </p:nvGraphicFramePr>
        <p:xfrm>
          <a:off x="746228" y="2767914"/>
          <a:ext cx="10016507" cy="3149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21643037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D651B61-325E-4E73-8445-38B0DE8AAA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2" name="Rectangle 11">
            <a:extLst>
              <a:ext uri="{FF2B5EF4-FFF2-40B4-BE49-F238E27FC236}">
                <a16:creationId xmlns:a16="http://schemas.microsoft.com/office/drawing/2014/main" id="{B42E5253-D3AC-4AC2-B766-8B34F13C2F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13">
            <a:extLst>
              <a:ext uri="{FF2B5EF4-FFF2-40B4-BE49-F238E27FC236}">
                <a16:creationId xmlns:a16="http://schemas.microsoft.com/office/drawing/2014/main" id="{10AE8D57-436A-4073-9A75-15BB5949F8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15">
            <a:extLst>
              <a:ext uri="{FF2B5EF4-FFF2-40B4-BE49-F238E27FC236}">
                <a16:creationId xmlns:a16="http://schemas.microsoft.com/office/drawing/2014/main" id="{E2852671-8EB6-4EAF-8AF8-65CF3FD664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useBgFill="1">
        <p:nvSpPr>
          <p:cNvPr id="18" name="Rectangle 17">
            <a:extLst>
              <a:ext uri="{FF2B5EF4-FFF2-40B4-BE49-F238E27FC236}">
                <a16:creationId xmlns:a16="http://schemas.microsoft.com/office/drawing/2014/main" id="{26B4480E-B7FF-4481-890E-043A69AE6F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0" name="Group 19">
            <a:extLst>
              <a:ext uri="{FF2B5EF4-FFF2-40B4-BE49-F238E27FC236}">
                <a16:creationId xmlns:a16="http://schemas.microsoft.com/office/drawing/2014/main" id="{79394E1F-0B5F-497D-B2A6-8383A2A5483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38068" y="457200"/>
            <a:ext cx="3703320" cy="5935133"/>
            <a:chOff x="438068" y="457200"/>
            <a:chExt cx="3703320" cy="5935133"/>
          </a:xfrm>
        </p:grpSpPr>
        <p:sp>
          <p:nvSpPr>
            <p:cNvPr id="21" name="Rectangle 20">
              <a:extLst>
                <a:ext uri="{FF2B5EF4-FFF2-40B4-BE49-F238E27FC236}">
                  <a16:creationId xmlns:a16="http://schemas.microsoft.com/office/drawing/2014/main" id="{1F1FF39A-AC3C-4066-9D4C-519AA22812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068" y="601201"/>
              <a:ext cx="3702134" cy="5791132"/>
            </a:xfrm>
            <a:prstGeom prst="rect">
              <a:avLst/>
            </a:prstGeom>
            <a:solidFill>
              <a:srgbClr val="465359">
                <a:alpha val="97000"/>
              </a:srgbClr>
            </a:solidFill>
            <a:ln w="6350" cmpd="sng">
              <a:noFill/>
            </a:ln>
            <a:effectLst/>
          </p:spPr>
          <p:style>
            <a:lnRef idx="1">
              <a:schemeClr val="accent1"/>
            </a:lnRef>
            <a:fillRef idx="3">
              <a:schemeClr val="accent1"/>
            </a:fillRef>
            <a:effectRef idx="2">
              <a:schemeClr val="accent1"/>
            </a:effectRef>
            <a:fontRef idx="minor">
              <a:schemeClr val="lt1"/>
            </a:fontRef>
          </p:style>
        </p:sp>
        <p:sp>
          <p:nvSpPr>
            <p:cNvPr id="22" name="Rectangle 21">
              <a:extLst>
                <a:ext uri="{FF2B5EF4-FFF2-40B4-BE49-F238E27FC236}">
                  <a16:creationId xmlns:a16="http://schemas.microsoft.com/office/drawing/2014/main" id="{64C13BAB-7C00-4D21-A857-E3D41C0A2A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068"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a:extLst>
              <a:ext uri="{FF2B5EF4-FFF2-40B4-BE49-F238E27FC236}">
                <a16:creationId xmlns:a16="http://schemas.microsoft.com/office/drawing/2014/main" id="{2BF4E52E-9696-A048-9039-03D11996439B}"/>
              </a:ext>
            </a:extLst>
          </p:cNvPr>
          <p:cNvSpPr>
            <a:spLocks noGrp="1"/>
          </p:cNvSpPr>
          <p:nvPr>
            <p:ph type="title"/>
          </p:nvPr>
        </p:nvSpPr>
        <p:spPr>
          <a:xfrm>
            <a:off x="584200" y="1524001"/>
            <a:ext cx="3412067" cy="3478384"/>
          </a:xfrm>
        </p:spPr>
        <p:txBody>
          <a:bodyPr vert="horz" lIns="91440" tIns="45720" rIns="91440" bIns="45720" rtlCol="0" anchor="b">
            <a:normAutofit/>
          </a:bodyPr>
          <a:lstStyle/>
          <a:p>
            <a:r>
              <a:rPr lang="en-US" sz="3600">
                <a:solidFill>
                  <a:srgbClr val="FFFFFF"/>
                </a:solidFill>
              </a:rPr>
              <a:t>reflection</a:t>
            </a:r>
          </a:p>
        </p:txBody>
      </p:sp>
      <p:pic>
        <p:nvPicPr>
          <p:cNvPr id="7" name="Graphic 6" descr="Thought bubble">
            <a:extLst>
              <a:ext uri="{FF2B5EF4-FFF2-40B4-BE49-F238E27FC236}">
                <a16:creationId xmlns:a16="http://schemas.microsoft.com/office/drawing/2014/main" id="{A214B1F5-8834-476F-AD9D-7C5FDF3D6ACD}"/>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5348406" y="618067"/>
            <a:ext cx="5598157" cy="5598157"/>
          </a:xfrm>
          <a:prstGeom prst="rect">
            <a:avLst/>
          </a:prstGeom>
        </p:spPr>
      </p:pic>
    </p:spTree>
    <p:extLst>
      <p:ext uri="{BB962C8B-B14F-4D97-AF65-F5344CB8AC3E}">
        <p14:creationId xmlns:p14="http://schemas.microsoft.com/office/powerpoint/2010/main" val="258912616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gradFill>
          <a:gsLst>
            <a:gs pos="46000">
              <a:schemeClr val="accent5">
                <a:lumMod val="20000"/>
                <a:lumOff val="80000"/>
              </a:schemeClr>
            </a:gs>
            <a:gs pos="0">
              <a:schemeClr val="accent1">
                <a:lumMod val="5000"/>
                <a:lumOff val="95000"/>
              </a:schemeClr>
            </a:gs>
            <a:gs pos="74000">
              <a:schemeClr val="accent5">
                <a:lumMod val="40000"/>
                <a:lumOff val="60000"/>
              </a:schemeClr>
            </a:gs>
            <a:gs pos="83000">
              <a:schemeClr val="accent5">
                <a:lumMod val="40000"/>
                <a:lumOff val="60000"/>
              </a:schemeClr>
            </a:gs>
            <a:gs pos="100000">
              <a:schemeClr val="accent5">
                <a:lumMod val="40000"/>
                <a:lumOff val="60000"/>
              </a:schemeClr>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12351B-1CF3-C640-A928-36318E6E24BF}"/>
              </a:ext>
            </a:extLst>
          </p:cNvPr>
          <p:cNvSpPr>
            <a:spLocks noGrp="1"/>
          </p:cNvSpPr>
          <p:nvPr>
            <p:ph type="title"/>
          </p:nvPr>
        </p:nvSpPr>
        <p:spPr/>
        <p:txBody>
          <a:bodyPr/>
          <a:lstStyle/>
          <a:p>
            <a:r>
              <a:rPr lang="en-US"/>
              <a:t>   Reflection. </a:t>
            </a:r>
          </a:p>
        </p:txBody>
      </p:sp>
      <p:sp>
        <p:nvSpPr>
          <p:cNvPr id="3" name="Content Placeholder 2">
            <a:extLst>
              <a:ext uri="{FF2B5EF4-FFF2-40B4-BE49-F238E27FC236}">
                <a16:creationId xmlns:a16="http://schemas.microsoft.com/office/drawing/2014/main" id="{5B2DA553-DEFF-5345-A737-7F8D704F8C34}"/>
              </a:ext>
            </a:extLst>
          </p:cNvPr>
          <p:cNvSpPr>
            <a:spLocks noGrp="1"/>
          </p:cNvSpPr>
          <p:nvPr>
            <p:ph idx="1"/>
          </p:nvPr>
        </p:nvSpPr>
        <p:spPr/>
        <p:txBody>
          <a:bodyPr/>
          <a:lstStyle/>
          <a:p>
            <a:pPr marL="0" indent="0">
              <a:buNone/>
            </a:pPr>
            <a:endParaRPr lang="en-US"/>
          </a:p>
          <a:p>
            <a:pPr marL="0" indent="0">
              <a:buNone/>
            </a:pPr>
            <a:endParaRPr lang="en-US"/>
          </a:p>
        </p:txBody>
      </p:sp>
      <p:graphicFrame>
        <p:nvGraphicFramePr>
          <p:cNvPr id="4" name="Diagram 3">
            <a:extLst>
              <a:ext uri="{FF2B5EF4-FFF2-40B4-BE49-F238E27FC236}">
                <a16:creationId xmlns:a16="http://schemas.microsoft.com/office/drawing/2014/main" id="{6F38211F-E1DA-124C-B06D-662792ADF6FD}"/>
              </a:ext>
            </a:extLst>
          </p:cNvPr>
          <p:cNvGraphicFramePr/>
          <p:nvPr>
            <p:extLst>
              <p:ext uri="{D42A27DB-BD31-4B8C-83A1-F6EECF244321}">
                <p14:modId xmlns:p14="http://schemas.microsoft.com/office/powerpoint/2010/main" val="2166818608"/>
              </p:ext>
            </p:extLst>
          </p:nvPr>
        </p:nvGraphicFramePr>
        <p:xfrm>
          <a:off x="1791730" y="882650"/>
          <a:ext cx="9415848" cy="550579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23937355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B786D7-7CC2-C24A-9DFB-F41FE763E3C8}"/>
              </a:ext>
            </a:extLst>
          </p:cNvPr>
          <p:cNvSpPr>
            <a:spLocks noGrp="1"/>
          </p:cNvSpPr>
          <p:nvPr>
            <p:ph type="title"/>
          </p:nvPr>
        </p:nvSpPr>
        <p:spPr/>
        <p:txBody>
          <a:bodyPr>
            <a:normAutofit/>
          </a:bodyPr>
          <a:lstStyle/>
          <a:p>
            <a:r>
              <a:rPr lang="en-US"/>
              <a:t>Reflection</a:t>
            </a:r>
          </a:p>
        </p:txBody>
      </p:sp>
      <p:sp>
        <p:nvSpPr>
          <p:cNvPr id="3" name="Content Placeholder 2">
            <a:extLst>
              <a:ext uri="{FF2B5EF4-FFF2-40B4-BE49-F238E27FC236}">
                <a16:creationId xmlns:a16="http://schemas.microsoft.com/office/drawing/2014/main" id="{12AD0C44-15BD-4043-88C3-F5C8E3F8F970}"/>
              </a:ext>
            </a:extLst>
          </p:cNvPr>
          <p:cNvSpPr>
            <a:spLocks noGrp="1"/>
          </p:cNvSpPr>
          <p:nvPr>
            <p:ph idx="1"/>
          </p:nvPr>
        </p:nvSpPr>
        <p:spPr>
          <a:xfrm>
            <a:off x="7043351" y="2236573"/>
            <a:ext cx="9139456" cy="1832610"/>
          </a:xfrm>
        </p:spPr>
        <p:txBody>
          <a:bodyPr/>
          <a:lstStyle/>
          <a:p>
            <a:pPr marL="0" indent="0">
              <a:buNone/>
            </a:pPr>
            <a:endParaRPr lang="en-US"/>
          </a:p>
          <a:p>
            <a:pPr marL="0" indent="0">
              <a:buNone/>
            </a:pPr>
            <a:endParaRPr lang="en-US"/>
          </a:p>
        </p:txBody>
      </p:sp>
      <p:graphicFrame>
        <p:nvGraphicFramePr>
          <p:cNvPr id="5" name="Diagram 4">
            <a:extLst>
              <a:ext uri="{FF2B5EF4-FFF2-40B4-BE49-F238E27FC236}">
                <a16:creationId xmlns:a16="http://schemas.microsoft.com/office/drawing/2014/main" id="{6330A569-3234-9B4C-B567-62AAB70A0858}"/>
              </a:ext>
            </a:extLst>
          </p:cNvPr>
          <p:cNvGraphicFramePr/>
          <p:nvPr>
            <p:extLst>
              <p:ext uri="{D42A27DB-BD31-4B8C-83A1-F6EECF244321}">
                <p14:modId xmlns:p14="http://schemas.microsoft.com/office/powerpoint/2010/main" val="95367439"/>
              </p:ext>
            </p:extLst>
          </p:nvPr>
        </p:nvGraphicFramePr>
        <p:xfrm>
          <a:off x="4201296" y="1248032"/>
          <a:ext cx="7409511" cy="528869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TextBox 5">
            <a:extLst>
              <a:ext uri="{FF2B5EF4-FFF2-40B4-BE49-F238E27FC236}">
                <a16:creationId xmlns:a16="http://schemas.microsoft.com/office/drawing/2014/main" id="{FE21AB30-9436-DC47-B744-71C0DEB602DD}"/>
              </a:ext>
            </a:extLst>
          </p:cNvPr>
          <p:cNvSpPr txBox="1"/>
          <p:nvPr/>
        </p:nvSpPr>
        <p:spPr>
          <a:xfrm>
            <a:off x="420129" y="2051907"/>
            <a:ext cx="2965622" cy="369332"/>
          </a:xfrm>
          <a:prstGeom prst="rect">
            <a:avLst/>
          </a:prstGeom>
          <a:noFill/>
        </p:spPr>
        <p:txBody>
          <a:bodyPr wrap="square" rtlCol="0">
            <a:spAutoFit/>
          </a:bodyPr>
          <a:lstStyle/>
          <a:p>
            <a:r>
              <a:rPr lang="en-US"/>
              <a:t>   Kolb’s reflective cycle</a:t>
            </a:r>
          </a:p>
        </p:txBody>
      </p:sp>
    </p:spTree>
    <p:extLst>
      <p:ext uri="{BB962C8B-B14F-4D97-AF65-F5344CB8AC3E}">
        <p14:creationId xmlns:p14="http://schemas.microsoft.com/office/powerpoint/2010/main" val="74289954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B8991C-F42F-AC40-9673-5D68404B9408}"/>
              </a:ext>
            </a:extLst>
          </p:cNvPr>
          <p:cNvSpPr>
            <a:spLocks noGrp="1"/>
          </p:cNvSpPr>
          <p:nvPr>
            <p:ph type="title"/>
          </p:nvPr>
        </p:nvSpPr>
        <p:spPr/>
        <p:txBody>
          <a:bodyPr/>
          <a:lstStyle/>
          <a:p>
            <a:r>
              <a:rPr lang="en-US"/>
              <a:t>reflection</a:t>
            </a:r>
          </a:p>
        </p:txBody>
      </p:sp>
      <p:sp>
        <p:nvSpPr>
          <p:cNvPr id="3" name="Content Placeholder 2">
            <a:extLst>
              <a:ext uri="{FF2B5EF4-FFF2-40B4-BE49-F238E27FC236}">
                <a16:creationId xmlns:a16="http://schemas.microsoft.com/office/drawing/2014/main" id="{DBFB8D1A-37C6-494D-93F4-4C3331B9F419}"/>
              </a:ext>
            </a:extLst>
          </p:cNvPr>
          <p:cNvSpPr>
            <a:spLocks noGrp="1"/>
          </p:cNvSpPr>
          <p:nvPr>
            <p:ph idx="1"/>
          </p:nvPr>
        </p:nvSpPr>
        <p:spPr>
          <a:xfrm>
            <a:off x="581192" y="1890876"/>
            <a:ext cx="11029615" cy="4084474"/>
          </a:xfrm>
        </p:spPr>
        <p:txBody>
          <a:bodyPr/>
          <a:lstStyle/>
          <a:p>
            <a:pPr marL="0" indent="0">
              <a:buNone/>
            </a:pPr>
            <a:r>
              <a:rPr lang="en-US"/>
              <a:t>Gibbs 1988 reflective cycle</a:t>
            </a:r>
          </a:p>
          <a:p>
            <a:pPr marL="0" indent="0">
              <a:buNone/>
            </a:pPr>
            <a:endParaRPr lang="en-US"/>
          </a:p>
          <a:p>
            <a:pPr marL="0" indent="0">
              <a:buNone/>
            </a:pPr>
            <a:endParaRPr lang="en-US"/>
          </a:p>
          <a:p>
            <a:pPr marL="0" indent="0">
              <a:buNone/>
            </a:pPr>
            <a:endParaRPr lang="en-US"/>
          </a:p>
          <a:p>
            <a:pPr marL="0" indent="0">
              <a:buNone/>
            </a:pPr>
            <a:endParaRPr lang="en-US"/>
          </a:p>
          <a:p>
            <a:pPr marL="0" indent="0">
              <a:buNone/>
            </a:pPr>
            <a:endParaRPr lang="en-US"/>
          </a:p>
          <a:p>
            <a:pPr marL="0" indent="0">
              <a:buNone/>
            </a:pPr>
            <a:endParaRPr lang="en-US"/>
          </a:p>
          <a:p>
            <a:pPr marL="0" indent="0">
              <a:buNone/>
            </a:pPr>
            <a:endParaRPr lang="en-US"/>
          </a:p>
          <a:p>
            <a:pPr marL="0" indent="0">
              <a:buNone/>
            </a:pPr>
            <a:endParaRPr lang="en-US"/>
          </a:p>
          <a:p>
            <a:pPr marL="0" indent="0">
              <a:buNone/>
            </a:pPr>
            <a:endParaRPr lang="en-US"/>
          </a:p>
        </p:txBody>
      </p:sp>
      <p:graphicFrame>
        <p:nvGraphicFramePr>
          <p:cNvPr id="4" name="Diagram 3">
            <a:extLst>
              <a:ext uri="{FF2B5EF4-FFF2-40B4-BE49-F238E27FC236}">
                <a16:creationId xmlns:a16="http://schemas.microsoft.com/office/drawing/2014/main" id="{E5DEA446-01AA-F348-9EC1-0E40D6D534E0}"/>
              </a:ext>
            </a:extLst>
          </p:cNvPr>
          <p:cNvGraphicFramePr/>
          <p:nvPr>
            <p:extLst>
              <p:ext uri="{D42A27DB-BD31-4B8C-83A1-F6EECF244321}">
                <p14:modId xmlns:p14="http://schemas.microsoft.com/office/powerpoint/2010/main" val="652256313"/>
              </p:ext>
            </p:extLst>
          </p:nvPr>
        </p:nvGraphicFramePr>
        <p:xfrm>
          <a:off x="3447535" y="719666"/>
          <a:ext cx="8163271" cy="54186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84656958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BFABBCE0-E08C-4BBE-9FD2-E2B253D4D5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chemeClr val="bg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ill Sans MT" panose="020B0502020104020203"/>
              <a:ea typeface="+mn-ea"/>
              <a:cs typeface="+mn-cs"/>
            </a:endParaRPr>
          </a:p>
        </p:txBody>
      </p:sp>
      <p:sp>
        <p:nvSpPr>
          <p:cNvPr id="2" name="Title 1">
            <a:extLst>
              <a:ext uri="{FF2B5EF4-FFF2-40B4-BE49-F238E27FC236}">
                <a16:creationId xmlns:a16="http://schemas.microsoft.com/office/drawing/2014/main" id="{7995FE2B-8E17-8149-8BAE-F9135E8085AB}"/>
              </a:ext>
            </a:extLst>
          </p:cNvPr>
          <p:cNvSpPr>
            <a:spLocks noGrp="1"/>
          </p:cNvSpPr>
          <p:nvPr>
            <p:ph type="title"/>
          </p:nvPr>
        </p:nvSpPr>
        <p:spPr>
          <a:xfrm>
            <a:off x="581192" y="702156"/>
            <a:ext cx="11029616" cy="1188720"/>
          </a:xfrm>
        </p:spPr>
        <p:txBody>
          <a:bodyPr>
            <a:normAutofit/>
          </a:bodyPr>
          <a:lstStyle/>
          <a:p>
            <a:r>
              <a:rPr lang="en-US">
                <a:solidFill>
                  <a:schemeClr val="tx1">
                    <a:lumMod val="85000"/>
                    <a:lumOff val="15000"/>
                  </a:schemeClr>
                </a:solidFill>
              </a:rPr>
              <a:t>reflection</a:t>
            </a:r>
          </a:p>
        </p:txBody>
      </p:sp>
      <p:sp>
        <p:nvSpPr>
          <p:cNvPr id="22" name="Rectangle 21">
            <a:extLst>
              <a:ext uri="{FF2B5EF4-FFF2-40B4-BE49-F238E27FC236}">
                <a16:creationId xmlns:a16="http://schemas.microsoft.com/office/drawing/2014/main" id="{FF426BAC-43D6-468E-B6FF-167034D5CE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60727A"/>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3">
            <a:extLst>
              <a:ext uri="{FF2B5EF4-FFF2-40B4-BE49-F238E27FC236}">
                <a16:creationId xmlns:a16="http://schemas.microsoft.com/office/drawing/2014/main" id="{FB02D80E-5995-4C54-8387-5893C2C894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a:extLst>
              <a:ext uri="{FF2B5EF4-FFF2-40B4-BE49-F238E27FC236}">
                <a16:creationId xmlns:a16="http://schemas.microsoft.com/office/drawing/2014/main" id="{896083C8-1401-4950-AF56-E2FAFE42D6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graphicFrame>
        <p:nvGraphicFramePr>
          <p:cNvPr id="5" name="Content Placeholder 2">
            <a:extLst>
              <a:ext uri="{FF2B5EF4-FFF2-40B4-BE49-F238E27FC236}">
                <a16:creationId xmlns:a16="http://schemas.microsoft.com/office/drawing/2014/main" id="{F5D4EEF5-6AD7-467A-9A70-C4D8D2C02188}"/>
              </a:ext>
            </a:extLst>
          </p:cNvPr>
          <p:cNvGraphicFramePr>
            <a:graphicFrameLocks noGrp="1"/>
          </p:cNvGraphicFramePr>
          <p:nvPr>
            <p:ph idx="1"/>
            <p:extLst>
              <p:ext uri="{D42A27DB-BD31-4B8C-83A1-F6EECF244321}">
                <p14:modId xmlns:p14="http://schemas.microsoft.com/office/powerpoint/2010/main" val="388842501"/>
              </p:ext>
            </p:extLst>
          </p:nvPr>
        </p:nvGraphicFramePr>
        <p:xfrm>
          <a:off x="581025" y="2341563"/>
          <a:ext cx="11029950" cy="381428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897531103"/>
      </p:ext>
    </p:extLst>
  </p:cSld>
  <p:clrMapOvr>
    <a:overrideClrMapping bg1="dk1" tx1="lt1" bg2="dk2" tx2="lt2" accent1="accent1" accent2="accent2" accent3="accent3" accent4="accent4" accent5="accent5" accent6="accent6" hlink="hlink" folHlink="folHlink"/>
  </p:clrMapOvr>
</p:sld>
</file>

<file path=ppt/slides/slide1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10000"/>
              </a:schemeClr>
            </a:gs>
            <a:gs pos="100000">
              <a:schemeClr val="bg2">
                <a:shade val="98000"/>
                <a:satMod val="110000"/>
                <a:lumMod val="86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F92989FB-1024-49B7-BDF1-B3CE27D486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042BF77-AF27-C644-B4A6-243BCDCA0FFF}"/>
              </a:ext>
            </a:extLst>
          </p:cNvPr>
          <p:cNvSpPr>
            <a:spLocks noGrp="1"/>
          </p:cNvSpPr>
          <p:nvPr>
            <p:ph type="title"/>
          </p:nvPr>
        </p:nvSpPr>
        <p:spPr>
          <a:xfrm>
            <a:off x="746228" y="1037967"/>
            <a:ext cx="3054091" cy="4709131"/>
          </a:xfrm>
        </p:spPr>
        <p:txBody>
          <a:bodyPr anchor="ctr">
            <a:normAutofit/>
          </a:bodyPr>
          <a:lstStyle/>
          <a:p>
            <a:r>
              <a:rPr lang="en-US">
                <a:solidFill>
                  <a:schemeClr val="bg1">
                    <a:lumMod val="85000"/>
                    <a:lumOff val="15000"/>
                  </a:schemeClr>
                </a:solidFill>
              </a:rPr>
              <a:t>reflection</a:t>
            </a:r>
          </a:p>
        </p:txBody>
      </p:sp>
      <p:sp>
        <p:nvSpPr>
          <p:cNvPr id="12" name="Rectangle 11">
            <a:extLst>
              <a:ext uri="{FF2B5EF4-FFF2-40B4-BE49-F238E27FC236}">
                <a16:creationId xmlns:a16="http://schemas.microsoft.com/office/drawing/2014/main" id="{2987D6F4-EC95-4EF1-A8AD-4B70386CEE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13">
            <a:extLst>
              <a:ext uri="{FF2B5EF4-FFF2-40B4-BE49-F238E27FC236}">
                <a16:creationId xmlns:a16="http://schemas.microsoft.com/office/drawing/2014/main" id="{F5F792DF-9D0A-4DB6-9A9E-7312F5A7E8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7498080" cy="9144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15">
            <a:extLst>
              <a:ext uri="{FF2B5EF4-FFF2-40B4-BE49-F238E27FC236}">
                <a16:creationId xmlns:a16="http://schemas.microsoft.com/office/drawing/2014/main" id="{7BC7EA7B-802E-41F4-8926-C4475287AA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6851" y="723898"/>
            <a:ext cx="7498616" cy="5676901"/>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graphicFrame>
        <p:nvGraphicFramePr>
          <p:cNvPr id="5" name="Content Placeholder 2">
            <a:extLst>
              <a:ext uri="{FF2B5EF4-FFF2-40B4-BE49-F238E27FC236}">
                <a16:creationId xmlns:a16="http://schemas.microsoft.com/office/drawing/2014/main" id="{2B09C0D1-6AB8-44A0-AFAD-2F6F8AD9B168}"/>
              </a:ext>
            </a:extLst>
          </p:cNvPr>
          <p:cNvGraphicFramePr>
            <a:graphicFrameLocks noGrp="1"/>
          </p:cNvGraphicFramePr>
          <p:nvPr>
            <p:ph idx="1"/>
            <p:extLst>
              <p:ext uri="{D42A27DB-BD31-4B8C-83A1-F6EECF244321}">
                <p14:modId xmlns:p14="http://schemas.microsoft.com/office/powerpoint/2010/main" val="3212045234"/>
              </p:ext>
            </p:extLst>
          </p:nvPr>
        </p:nvGraphicFramePr>
        <p:xfrm>
          <a:off x="4598438" y="1207783"/>
          <a:ext cx="7012370" cy="470913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577078117"/>
      </p:ext>
    </p:extLst>
  </p:cSld>
  <p:clrMapOvr>
    <a:overrideClrMapping bg1="dk1" tx1="lt1" bg2="dk2" tx2="lt2" accent1="accent1" accent2="accent2" accent3="accent3" accent4="accent4" accent5="accent5" accent6="accent6" hlink="hlink" folHlink="folHlink"/>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6C8E6EB-4C59-429B-97E4-72A058CFC4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a:extLst>
              <a:ext uri="{FF2B5EF4-FFF2-40B4-BE49-F238E27FC236}">
                <a16:creationId xmlns:a16="http://schemas.microsoft.com/office/drawing/2014/main" id="{B5B90362-AFCC-46A9-B41C-A257A8C5B3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3" name="Rectangle 12">
            <a:extLst>
              <a:ext uri="{FF2B5EF4-FFF2-40B4-BE49-F238E27FC236}">
                <a16:creationId xmlns:a16="http://schemas.microsoft.com/office/drawing/2014/main" id="{F71EF7F1-38BA-471D-8CD4-2A9AE8E355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14">
            <a:extLst>
              <a:ext uri="{FF2B5EF4-FFF2-40B4-BE49-F238E27FC236}">
                <a16:creationId xmlns:a16="http://schemas.microsoft.com/office/drawing/2014/main" id="{C0524398-BFB4-4C4A-8317-83B8729F9B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16">
            <a:extLst>
              <a:ext uri="{FF2B5EF4-FFF2-40B4-BE49-F238E27FC236}">
                <a16:creationId xmlns:a16="http://schemas.microsoft.com/office/drawing/2014/main" id="{E08D4B6A-8113-4DFB-B82E-B60CAC8E0A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ill Sans MT" panose="020B0502020104020203"/>
              <a:ea typeface="+mn-ea"/>
              <a:cs typeface="+mn-cs"/>
            </a:endParaRPr>
          </a:p>
        </p:txBody>
      </p:sp>
      <p:sp>
        <p:nvSpPr>
          <p:cNvPr id="19" name="Rectangle 18">
            <a:extLst>
              <a:ext uri="{FF2B5EF4-FFF2-40B4-BE49-F238E27FC236}">
                <a16:creationId xmlns:a16="http://schemas.microsoft.com/office/drawing/2014/main" id="{9822E561-F97C-4CBB-A9A6-A6BF6317BC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85000"/>
              <a:lumOff val="1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15A73E0D-09E5-1A44-AB29-FCE38B48CE05}"/>
              </a:ext>
            </a:extLst>
          </p:cNvPr>
          <p:cNvSpPr>
            <a:spLocks noGrp="1"/>
          </p:cNvSpPr>
          <p:nvPr>
            <p:ph type="title"/>
          </p:nvPr>
        </p:nvSpPr>
        <p:spPr>
          <a:xfrm>
            <a:off x="638620" y="863695"/>
            <a:ext cx="3511233" cy="3779995"/>
          </a:xfrm>
        </p:spPr>
        <p:txBody>
          <a:bodyPr vert="horz" lIns="91440" tIns="45720" rIns="91440" bIns="45720" rtlCol="0" anchor="ctr">
            <a:normAutofit/>
          </a:bodyPr>
          <a:lstStyle/>
          <a:p>
            <a:r>
              <a:rPr lang="en-US">
                <a:solidFill>
                  <a:schemeClr val="tx1"/>
                </a:solidFill>
              </a:rPr>
              <a:t>Communication</a:t>
            </a:r>
          </a:p>
        </p:txBody>
      </p:sp>
      <p:sp>
        <p:nvSpPr>
          <p:cNvPr id="21" name="Rectangle 20">
            <a:extLst>
              <a:ext uri="{FF2B5EF4-FFF2-40B4-BE49-F238E27FC236}">
                <a16:creationId xmlns:a16="http://schemas.microsoft.com/office/drawing/2014/main" id="{B01B0E58-A5C8-4CDA-A2E0-35DF94E598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8620" y="457200"/>
            <a:ext cx="3511233" cy="91439"/>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pic>
        <p:nvPicPr>
          <p:cNvPr id="5" name="Picture 4" descr="Top shot of a representation of networks with stick figures.">
            <a:extLst>
              <a:ext uri="{FF2B5EF4-FFF2-40B4-BE49-F238E27FC236}">
                <a16:creationId xmlns:a16="http://schemas.microsoft.com/office/drawing/2014/main" id="{7681EA42-F0FC-4F04-B56E-993BAB7D95EB}"/>
              </a:ext>
            </a:extLst>
          </p:cNvPr>
          <p:cNvPicPr>
            <a:picLocks noChangeAspect="1"/>
          </p:cNvPicPr>
          <p:nvPr/>
        </p:nvPicPr>
        <p:blipFill rotWithShape="1">
          <a:blip r:embed="rId3"/>
          <a:srcRect l="25371" r="1538"/>
          <a:stretch/>
        </p:blipFill>
        <p:spPr>
          <a:xfrm>
            <a:off x="4654295" y="10"/>
            <a:ext cx="7537705" cy="6857990"/>
          </a:xfrm>
          <a:prstGeom prst="rect">
            <a:avLst/>
          </a:prstGeom>
        </p:spPr>
      </p:pic>
    </p:spTree>
    <p:extLst>
      <p:ext uri="{BB962C8B-B14F-4D97-AF65-F5344CB8AC3E}">
        <p14:creationId xmlns:p14="http://schemas.microsoft.com/office/powerpoint/2010/main" val="1902719622"/>
      </p:ext>
    </p:extLst>
  </p:cSld>
  <p:clrMapOvr>
    <a:overrideClrMapping bg1="dk1" tx1="lt1" bg2="dk2" tx2="lt2" accent1="accent1" accent2="accent2" accent3="accent3" accent4="accent4" accent5="accent5" accent6="accent6" hlink="hlink" folHlink="folHlink"/>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296203-6827-B045-A8A7-EC5189828ED4}"/>
              </a:ext>
            </a:extLst>
          </p:cNvPr>
          <p:cNvSpPr>
            <a:spLocks noGrp="1"/>
          </p:cNvSpPr>
          <p:nvPr>
            <p:ph type="title"/>
          </p:nvPr>
        </p:nvSpPr>
        <p:spPr/>
        <p:txBody>
          <a:bodyPr/>
          <a:lstStyle/>
          <a:p>
            <a:r>
              <a:rPr lang="en-US"/>
              <a:t>communication</a:t>
            </a:r>
          </a:p>
        </p:txBody>
      </p:sp>
      <p:sp>
        <p:nvSpPr>
          <p:cNvPr id="3" name="Content Placeholder 2">
            <a:extLst>
              <a:ext uri="{FF2B5EF4-FFF2-40B4-BE49-F238E27FC236}">
                <a16:creationId xmlns:a16="http://schemas.microsoft.com/office/drawing/2014/main" id="{262BE9C0-3348-F341-8B27-80A5B8670C5B}"/>
              </a:ext>
            </a:extLst>
          </p:cNvPr>
          <p:cNvSpPr>
            <a:spLocks noGrp="1"/>
          </p:cNvSpPr>
          <p:nvPr>
            <p:ph idx="1"/>
          </p:nvPr>
        </p:nvSpPr>
        <p:spPr/>
        <p:txBody>
          <a:bodyPr/>
          <a:lstStyle/>
          <a:p>
            <a:pPr marL="0" indent="0">
              <a:buNone/>
            </a:pPr>
            <a:r>
              <a:rPr lang="en-US"/>
              <a:t>What is communication?</a:t>
            </a:r>
          </a:p>
          <a:p>
            <a:pPr marL="0" indent="0">
              <a:buNone/>
            </a:pPr>
            <a:r>
              <a:rPr lang="en-US"/>
              <a:t>Active listening</a:t>
            </a:r>
          </a:p>
          <a:p>
            <a:pPr marL="0" indent="0">
              <a:buNone/>
            </a:pPr>
            <a:r>
              <a:rPr lang="en-US"/>
              <a:t>Clear speech</a:t>
            </a:r>
          </a:p>
          <a:p>
            <a:pPr marL="0" indent="0">
              <a:buNone/>
            </a:pPr>
            <a:r>
              <a:rPr lang="en-US"/>
              <a:t>Tone</a:t>
            </a:r>
          </a:p>
          <a:p>
            <a:pPr marL="0" indent="0">
              <a:buNone/>
            </a:pPr>
            <a:r>
              <a:rPr lang="en-US"/>
              <a:t>Gestures</a:t>
            </a:r>
          </a:p>
          <a:p>
            <a:pPr marL="0" indent="0">
              <a:buNone/>
            </a:pPr>
            <a:r>
              <a:rPr lang="en-US"/>
              <a:t>Speed of speech</a:t>
            </a:r>
          </a:p>
        </p:txBody>
      </p:sp>
    </p:spTree>
    <p:extLst>
      <p:ext uri="{BB962C8B-B14F-4D97-AF65-F5344CB8AC3E}">
        <p14:creationId xmlns:p14="http://schemas.microsoft.com/office/powerpoint/2010/main" val="1123468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04BED40-EAF7-4E55-AFF7-2CD840EBD3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D892375-0120-A54C-8E93-4C63A5B13CE0}"/>
              </a:ext>
            </a:extLst>
          </p:cNvPr>
          <p:cNvSpPr>
            <a:spLocks noGrp="1"/>
          </p:cNvSpPr>
          <p:nvPr>
            <p:ph type="title"/>
          </p:nvPr>
        </p:nvSpPr>
        <p:spPr>
          <a:xfrm>
            <a:off x="581193" y="702156"/>
            <a:ext cx="6309003" cy="1013800"/>
          </a:xfrm>
        </p:spPr>
        <p:txBody>
          <a:bodyPr>
            <a:normAutofit/>
          </a:bodyPr>
          <a:lstStyle/>
          <a:p>
            <a:r>
              <a:rPr lang="en-US">
                <a:solidFill>
                  <a:schemeClr val="tx2"/>
                </a:solidFill>
              </a:rPr>
              <a:t>communication</a:t>
            </a:r>
          </a:p>
        </p:txBody>
      </p:sp>
      <p:sp>
        <p:nvSpPr>
          <p:cNvPr id="11" name="Rectangle 10">
            <a:extLst>
              <a:ext uri="{FF2B5EF4-FFF2-40B4-BE49-F238E27FC236}">
                <a16:creationId xmlns:a16="http://schemas.microsoft.com/office/drawing/2014/main" id="{F367CCF1-BB1E-41CF-8499-94A870C33E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66751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50A58AC9-2B82-E744-9CF1-9E425BE94E9A}"/>
              </a:ext>
            </a:extLst>
          </p:cNvPr>
          <p:cNvSpPr>
            <a:spLocks noGrp="1"/>
          </p:cNvSpPr>
          <p:nvPr>
            <p:ph idx="1"/>
          </p:nvPr>
        </p:nvSpPr>
        <p:spPr>
          <a:xfrm>
            <a:off x="581194" y="1896533"/>
            <a:ext cx="6309003" cy="3962266"/>
          </a:xfrm>
        </p:spPr>
        <p:txBody>
          <a:bodyPr>
            <a:normAutofit/>
          </a:bodyPr>
          <a:lstStyle/>
          <a:p>
            <a:pPr marL="0" indent="0">
              <a:buNone/>
            </a:pPr>
            <a:r>
              <a:rPr lang="en-US">
                <a:solidFill>
                  <a:schemeClr val="tx2"/>
                </a:solidFill>
              </a:rPr>
              <a:t>Communication is the act of giving, receiving and sharing information.</a:t>
            </a:r>
          </a:p>
          <a:p>
            <a:pPr marL="0" indent="0">
              <a:buNone/>
            </a:pPr>
            <a:r>
              <a:rPr lang="en-US">
                <a:solidFill>
                  <a:schemeClr val="tx2"/>
                </a:solidFill>
              </a:rPr>
              <a:t>Good communicators listen carefully, speak or write clearly and respect different opinions. </a:t>
            </a:r>
          </a:p>
        </p:txBody>
      </p:sp>
      <p:pic>
        <p:nvPicPr>
          <p:cNvPr id="5" name="Picture 4" descr="Icon of speech bubble made with lines">
            <a:extLst>
              <a:ext uri="{FF2B5EF4-FFF2-40B4-BE49-F238E27FC236}">
                <a16:creationId xmlns:a16="http://schemas.microsoft.com/office/drawing/2014/main" id="{FBBE891D-409C-4282-804D-17008F4497B1}"/>
              </a:ext>
            </a:extLst>
          </p:cNvPr>
          <p:cNvPicPr>
            <a:picLocks noChangeAspect="1"/>
          </p:cNvPicPr>
          <p:nvPr/>
        </p:nvPicPr>
        <p:blipFill rotWithShape="1">
          <a:blip r:embed="rId2"/>
          <a:srcRect l="16824" r="15070"/>
          <a:stretch/>
        </p:blipFill>
        <p:spPr>
          <a:xfrm>
            <a:off x="7521283" y="10"/>
            <a:ext cx="4670717" cy="6857990"/>
          </a:xfrm>
          <a:prstGeom prst="rect">
            <a:avLst/>
          </a:prstGeom>
        </p:spPr>
      </p:pic>
    </p:spTree>
    <p:extLst>
      <p:ext uri="{BB962C8B-B14F-4D97-AF65-F5344CB8AC3E}">
        <p14:creationId xmlns:p14="http://schemas.microsoft.com/office/powerpoint/2010/main" val="210091054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 name="Rectangle 17">
            <a:extLst>
              <a:ext uri="{FF2B5EF4-FFF2-40B4-BE49-F238E27FC236}">
                <a16:creationId xmlns:a16="http://schemas.microsoft.com/office/drawing/2014/main" id="{3CED7894-4F62-4A6C-8DB5-DB5BE08E9C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75000"/>
              <a:lumOff val="2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C2FFF3FA-2AA6-B94B-9430-1FD2BB533611}"/>
              </a:ext>
            </a:extLst>
          </p:cNvPr>
          <p:cNvSpPr>
            <a:spLocks noGrp="1"/>
          </p:cNvSpPr>
          <p:nvPr>
            <p:ph type="title"/>
          </p:nvPr>
        </p:nvSpPr>
        <p:spPr>
          <a:xfrm>
            <a:off x="609906" y="702156"/>
            <a:ext cx="3568661" cy="1188720"/>
          </a:xfrm>
        </p:spPr>
        <p:txBody>
          <a:bodyPr>
            <a:normAutofit/>
          </a:bodyPr>
          <a:lstStyle/>
          <a:p>
            <a:r>
              <a:rPr lang="en-US"/>
              <a:t>Personal development</a:t>
            </a:r>
          </a:p>
        </p:txBody>
      </p:sp>
      <p:sp>
        <p:nvSpPr>
          <p:cNvPr id="20" name="Rectangle 19">
            <a:extLst>
              <a:ext uri="{FF2B5EF4-FFF2-40B4-BE49-F238E27FC236}">
                <a16:creationId xmlns:a16="http://schemas.microsoft.com/office/drawing/2014/main" id="{E536F3B4-50F6-4C52-8F76-4EB1214719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8620" y="457200"/>
            <a:ext cx="3511233" cy="91439"/>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53CDEB1F-8D5D-DC41-8740-DFCF83E30972}"/>
              </a:ext>
            </a:extLst>
          </p:cNvPr>
          <p:cNvSpPr>
            <a:spLocks noGrp="1"/>
          </p:cNvSpPr>
          <p:nvPr>
            <p:ph idx="1"/>
          </p:nvPr>
        </p:nvSpPr>
        <p:spPr>
          <a:xfrm>
            <a:off x="609906" y="2340864"/>
            <a:ext cx="3568661" cy="3634486"/>
          </a:xfrm>
        </p:spPr>
        <p:txBody>
          <a:bodyPr>
            <a:normAutofit/>
          </a:bodyPr>
          <a:lstStyle/>
          <a:p>
            <a:pPr marL="0" indent="0">
              <a:buNone/>
            </a:pPr>
            <a:r>
              <a:rPr lang="en-US" b="1"/>
              <a:t>Things I need to develop </a:t>
            </a:r>
          </a:p>
          <a:p>
            <a:endParaRPr lang="en-US"/>
          </a:p>
          <a:p>
            <a:endParaRPr lang="en-US"/>
          </a:p>
          <a:p>
            <a:endParaRPr lang="en-US"/>
          </a:p>
          <a:p>
            <a:r>
              <a:rPr lang="en-US"/>
              <a:t>Doing more reflections</a:t>
            </a:r>
          </a:p>
          <a:p>
            <a:pPr marL="0" indent="0">
              <a:buNone/>
            </a:pPr>
            <a:endParaRPr lang="en-US"/>
          </a:p>
          <a:p>
            <a:r>
              <a:rPr lang="en-US"/>
              <a:t>Managing my time</a:t>
            </a:r>
          </a:p>
        </p:txBody>
      </p:sp>
      <p:pic>
        <p:nvPicPr>
          <p:cNvPr id="22" name="Picture 13" descr="Sunlit desk">
            <a:extLst>
              <a:ext uri="{FF2B5EF4-FFF2-40B4-BE49-F238E27FC236}">
                <a16:creationId xmlns:a16="http://schemas.microsoft.com/office/drawing/2014/main" id="{5B33A537-4AEC-4719-ACFA-AA4E82895BEA}"/>
              </a:ext>
            </a:extLst>
          </p:cNvPr>
          <p:cNvPicPr>
            <a:picLocks noChangeAspect="1"/>
          </p:cNvPicPr>
          <p:nvPr/>
        </p:nvPicPr>
        <p:blipFill rotWithShape="1">
          <a:blip r:embed="rId3"/>
          <a:srcRect l="9195" r="17438" b="-1"/>
          <a:stretch/>
        </p:blipFill>
        <p:spPr>
          <a:xfrm>
            <a:off x="4654295" y="10"/>
            <a:ext cx="7537705" cy="6857990"/>
          </a:xfrm>
          <a:prstGeom prst="rect">
            <a:avLst/>
          </a:prstGeom>
        </p:spPr>
      </p:pic>
    </p:spTree>
    <p:extLst>
      <p:ext uri="{BB962C8B-B14F-4D97-AF65-F5344CB8AC3E}">
        <p14:creationId xmlns:p14="http://schemas.microsoft.com/office/powerpoint/2010/main" val="3819213144"/>
      </p:ext>
    </p:extLst>
  </p:cSld>
  <p:clrMapOvr>
    <a:overrideClrMapping bg1="lt1" tx1="dk1" bg2="lt2" tx2="dk2" accent1="accent1" accent2="accent2" accent3="accent3" accent4="accent4" accent5="accent5" accent6="accent6" hlink="hlink" folHlink="folHlink"/>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E6C8E6EB-4C59-429B-97E4-72A058CFC4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17">
            <a:extLst>
              <a:ext uri="{FF2B5EF4-FFF2-40B4-BE49-F238E27FC236}">
                <a16:creationId xmlns:a16="http://schemas.microsoft.com/office/drawing/2014/main" id="{B5B90362-AFCC-46A9-B41C-A257A8C5B3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20" name="Rectangle 19">
            <a:extLst>
              <a:ext uri="{FF2B5EF4-FFF2-40B4-BE49-F238E27FC236}">
                <a16:creationId xmlns:a16="http://schemas.microsoft.com/office/drawing/2014/main" id="{F71EF7F1-38BA-471D-8CD4-2A9AE8E355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1">
            <a:extLst>
              <a:ext uri="{FF2B5EF4-FFF2-40B4-BE49-F238E27FC236}">
                <a16:creationId xmlns:a16="http://schemas.microsoft.com/office/drawing/2014/main" id="{C0524398-BFB4-4C4A-8317-83B8729F9B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pic>
        <p:nvPicPr>
          <p:cNvPr id="5" name="Picture 4">
            <a:extLst>
              <a:ext uri="{FF2B5EF4-FFF2-40B4-BE49-F238E27FC236}">
                <a16:creationId xmlns:a16="http://schemas.microsoft.com/office/drawing/2014/main" id="{A1FCD7BF-21C5-401F-813F-B969465A74D4}"/>
              </a:ext>
            </a:extLst>
          </p:cNvPr>
          <p:cNvPicPr>
            <a:picLocks noChangeAspect="1"/>
          </p:cNvPicPr>
          <p:nvPr/>
        </p:nvPicPr>
        <p:blipFill rotWithShape="1">
          <a:blip r:embed="rId3"/>
          <a:srcRect t="5277" b="19723"/>
          <a:stretch/>
        </p:blipFill>
        <p:spPr>
          <a:xfrm>
            <a:off x="-3047" y="10"/>
            <a:ext cx="12191999" cy="6857990"/>
          </a:xfrm>
          <a:prstGeom prst="rect">
            <a:avLst/>
          </a:prstGeom>
        </p:spPr>
      </p:pic>
      <p:sp>
        <p:nvSpPr>
          <p:cNvPr id="24" name="Rectangle 23">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chemeClr val="tx2">
                  <a:alpha val="0"/>
                </a:schemeClr>
              </a:gs>
              <a:gs pos="50000">
                <a:schemeClr val="tx2">
                  <a:alpha val="35000"/>
                </a:schemeClr>
              </a:gs>
              <a:gs pos="100000">
                <a:schemeClr val="tx2">
                  <a:alpha val="0"/>
                </a:scheme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0392B58-724F-AF4A-848E-9AD17FB63BCF}"/>
              </a:ext>
            </a:extLst>
          </p:cNvPr>
          <p:cNvSpPr>
            <a:spLocks noGrp="1"/>
          </p:cNvSpPr>
          <p:nvPr>
            <p:ph type="title"/>
          </p:nvPr>
        </p:nvSpPr>
        <p:spPr>
          <a:xfrm>
            <a:off x="643466" y="643467"/>
            <a:ext cx="10905059" cy="3330353"/>
          </a:xfrm>
          <a:effectLst>
            <a:outerShdw blurRad="50800" dist="38100" dir="2700000" algn="tl" rotWithShape="0">
              <a:prstClr val="black">
                <a:alpha val="40000"/>
              </a:prstClr>
            </a:outerShdw>
          </a:effectLst>
        </p:spPr>
        <p:txBody>
          <a:bodyPr vert="horz" lIns="91440" tIns="45720" rIns="91440" bIns="45720" rtlCol="0" anchor="b">
            <a:normAutofit/>
          </a:bodyPr>
          <a:lstStyle/>
          <a:p>
            <a:pPr algn="ctr"/>
            <a:r>
              <a:rPr lang="en-US" sz="3600">
                <a:solidFill>
                  <a:schemeClr val="bg1"/>
                </a:solidFill>
              </a:rPr>
              <a:t>conclusion</a:t>
            </a:r>
          </a:p>
        </p:txBody>
      </p:sp>
      <p:sp>
        <p:nvSpPr>
          <p:cNvPr id="3" name="Content Placeholder 2">
            <a:extLst>
              <a:ext uri="{FF2B5EF4-FFF2-40B4-BE49-F238E27FC236}">
                <a16:creationId xmlns:a16="http://schemas.microsoft.com/office/drawing/2014/main" id="{0CD01B0E-66B4-FD4C-87D0-F0B684CFF990}"/>
              </a:ext>
            </a:extLst>
          </p:cNvPr>
          <p:cNvSpPr>
            <a:spLocks noGrp="1"/>
          </p:cNvSpPr>
          <p:nvPr>
            <p:ph idx="1"/>
          </p:nvPr>
        </p:nvSpPr>
        <p:spPr>
          <a:xfrm>
            <a:off x="643466" y="4133135"/>
            <a:ext cx="10902016" cy="1454510"/>
          </a:xfrm>
          <a:effectLst>
            <a:outerShdw blurRad="50800" dist="38100" dir="2700000" algn="tl" rotWithShape="0">
              <a:prstClr val="black">
                <a:alpha val="40000"/>
              </a:prstClr>
            </a:outerShdw>
          </a:effectLst>
        </p:spPr>
        <p:txBody>
          <a:bodyPr vert="horz" lIns="91440" tIns="45720" rIns="91440" bIns="45720" rtlCol="0" anchor="t">
            <a:normAutofit/>
          </a:bodyPr>
          <a:lstStyle/>
          <a:p>
            <a:pPr marL="0" indent="0" algn="ctr">
              <a:buNone/>
            </a:pPr>
            <a:r>
              <a:rPr lang="en-US" cap="all">
                <a:solidFill>
                  <a:schemeClr val="bg1"/>
                </a:solidFill>
              </a:rPr>
              <a:t>Thank you for listening </a:t>
            </a:r>
          </a:p>
        </p:txBody>
      </p:sp>
      <p:cxnSp>
        <p:nvCxnSpPr>
          <p:cNvPr id="26" name="Straight Connector 25">
            <a:extLst>
              <a:ext uri="{FF2B5EF4-FFF2-40B4-BE49-F238E27FC236}">
                <a16:creationId xmlns:a16="http://schemas.microsoft.com/office/drawing/2014/main" id="{34E5597F-CE67-4085-9548-E6A8036DA3B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393881" y="4035362"/>
            <a:ext cx="5404237" cy="0"/>
          </a:xfrm>
          <a:prstGeom prst="line">
            <a:avLst/>
          </a:prstGeom>
          <a:ln>
            <a:solidFill>
              <a:schemeClr val="bg1"/>
            </a:solidFill>
          </a:ln>
          <a:effectLst>
            <a:outerShdw blurRad="50800" dist="381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753556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858DF7D-C2D0-4B03-A7A0-2F06B789EE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1B26B711-3121-40B0-8377-A64F3DC00C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2" name="Rectangle 11">
            <a:extLst>
              <a:ext uri="{FF2B5EF4-FFF2-40B4-BE49-F238E27FC236}">
                <a16:creationId xmlns:a16="http://schemas.microsoft.com/office/drawing/2014/main" id="{645C4D3D-ABBA-4B4E-93E5-01E3437198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13">
            <a:extLst>
              <a:ext uri="{FF2B5EF4-FFF2-40B4-BE49-F238E27FC236}">
                <a16:creationId xmlns:a16="http://schemas.microsoft.com/office/drawing/2014/main" id="{98DDD5E5-0097-4C6C-B266-5732EDA96C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15">
            <a:extLst>
              <a:ext uri="{FF2B5EF4-FFF2-40B4-BE49-F238E27FC236}">
                <a16:creationId xmlns:a16="http://schemas.microsoft.com/office/drawing/2014/main" id="{8952EF87-C74F-4D3F-9CAD-EEA1733C9B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597643"/>
            <a:ext cx="3703320" cy="5792922"/>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58C8C5A4-F269-4E42-80D2-E365586AA224}"/>
              </a:ext>
            </a:extLst>
          </p:cNvPr>
          <p:cNvSpPr>
            <a:spLocks noGrp="1"/>
          </p:cNvSpPr>
          <p:nvPr>
            <p:ph type="title"/>
          </p:nvPr>
        </p:nvSpPr>
        <p:spPr>
          <a:xfrm>
            <a:off x="771148" y="1037967"/>
            <a:ext cx="3054091" cy="4709131"/>
          </a:xfrm>
        </p:spPr>
        <p:txBody>
          <a:bodyPr anchor="ctr">
            <a:normAutofit/>
          </a:bodyPr>
          <a:lstStyle/>
          <a:p>
            <a:r>
              <a:rPr lang="en-US">
                <a:solidFill>
                  <a:srgbClr val="FFFEFF"/>
                </a:solidFill>
              </a:rPr>
              <a:t>Reference page</a:t>
            </a:r>
          </a:p>
        </p:txBody>
      </p:sp>
      <p:sp>
        <p:nvSpPr>
          <p:cNvPr id="3" name="Content Placeholder 2">
            <a:extLst>
              <a:ext uri="{FF2B5EF4-FFF2-40B4-BE49-F238E27FC236}">
                <a16:creationId xmlns:a16="http://schemas.microsoft.com/office/drawing/2014/main" id="{5E4206C6-27F5-DD49-8ACE-E4734FDCBB9A}"/>
              </a:ext>
            </a:extLst>
          </p:cNvPr>
          <p:cNvSpPr>
            <a:spLocks noGrp="1"/>
          </p:cNvSpPr>
          <p:nvPr>
            <p:ph idx="1"/>
          </p:nvPr>
        </p:nvSpPr>
        <p:spPr>
          <a:xfrm>
            <a:off x="4534935" y="1037968"/>
            <a:ext cx="6725899" cy="4820832"/>
          </a:xfrm>
        </p:spPr>
        <p:txBody>
          <a:bodyPr>
            <a:normAutofit/>
          </a:bodyPr>
          <a:lstStyle/>
          <a:p>
            <a:r>
              <a:rPr lang="en-GB" dirty="0"/>
              <a:t>Cottrell, S. (2019) </a:t>
            </a:r>
            <a:r>
              <a:rPr lang="en-GB" i="1" dirty="0"/>
              <a:t>The Study Skills Handbook </a:t>
            </a:r>
            <a:r>
              <a:rPr lang="en-GB" dirty="0"/>
              <a:t>(5</a:t>
            </a:r>
            <a:r>
              <a:rPr lang="en-GB" baseline="30000" dirty="0"/>
              <a:t>th</a:t>
            </a:r>
            <a:r>
              <a:rPr lang="en-GB" dirty="0"/>
              <a:t> ed) Red Globe Press</a:t>
            </a:r>
          </a:p>
          <a:p>
            <a:r>
              <a:rPr lang="en-GB" dirty="0" err="1"/>
              <a:t>Sapin.K</a:t>
            </a:r>
            <a:r>
              <a:rPr lang="en-GB" dirty="0"/>
              <a:t>. (2013) </a:t>
            </a:r>
            <a:r>
              <a:rPr lang="en-GB" i="1" dirty="0"/>
              <a:t>Essential skills for youth work practice </a:t>
            </a:r>
            <a:r>
              <a:rPr lang="en-GB" dirty="0"/>
              <a:t>(2</a:t>
            </a:r>
            <a:r>
              <a:rPr lang="en-GB" baseline="30000" dirty="0"/>
              <a:t>nd</a:t>
            </a:r>
            <a:r>
              <a:rPr lang="en-GB" dirty="0"/>
              <a:t> ed) Sage Publications</a:t>
            </a:r>
          </a:p>
          <a:p>
            <a:r>
              <a:rPr lang="en-GB" dirty="0">
                <a:hlinkClick r:id="rId3"/>
              </a:rPr>
              <a:t>http://www.Commonsensemedia.org</a:t>
            </a:r>
            <a:r>
              <a:rPr lang="en-GB" dirty="0"/>
              <a:t> (17-11-21)</a:t>
            </a:r>
          </a:p>
          <a:p>
            <a:r>
              <a:rPr lang="en-GB" dirty="0">
                <a:hlinkClick r:id="rId4"/>
              </a:rPr>
              <a:t>http://www.library.leeds.ac.uk</a:t>
            </a:r>
            <a:r>
              <a:rPr lang="en-GB" dirty="0"/>
              <a:t> (16-11-21)</a:t>
            </a:r>
          </a:p>
          <a:p>
            <a:endParaRPr lang="en-GB" dirty="0"/>
          </a:p>
          <a:p>
            <a:endParaRPr lang="en-GB" i="1" dirty="0"/>
          </a:p>
        </p:txBody>
      </p:sp>
    </p:spTree>
    <p:extLst>
      <p:ext uri="{BB962C8B-B14F-4D97-AF65-F5344CB8AC3E}">
        <p14:creationId xmlns:p14="http://schemas.microsoft.com/office/powerpoint/2010/main" val="3764287638"/>
      </p:ext>
    </p:extLst>
  </p:cSld>
  <p:clrMapOvr>
    <a:masterClrMapping/>
  </p:clrMapOvr>
</p:sld>
</file>

<file path=ppt/theme/theme1.xml><?xml version="1.0" encoding="utf-8"?>
<a:theme xmlns:a="http://schemas.openxmlformats.org/drawingml/2006/main" name="DividendVTI">
  <a:themeElements>
    <a:clrScheme name="AnalogousFromLightSeedRightStep">
      <a:dk1>
        <a:srgbClr val="000000"/>
      </a:dk1>
      <a:lt1>
        <a:srgbClr val="FFFFFF"/>
      </a:lt1>
      <a:dk2>
        <a:srgbClr val="412437"/>
      </a:dk2>
      <a:lt2>
        <a:srgbClr val="E8E2E2"/>
      </a:lt2>
      <a:accent1>
        <a:srgbClr val="34B0B4"/>
      </a:accent1>
      <a:accent2>
        <a:srgbClr val="4EA5EB"/>
      </a:accent2>
      <a:accent3>
        <a:srgbClr val="6E80EE"/>
      </a:accent3>
      <a:accent4>
        <a:srgbClr val="794EEB"/>
      </a:accent4>
      <a:accent5>
        <a:srgbClr val="C76EEE"/>
      </a:accent5>
      <a:accent6>
        <a:srgbClr val="EB4ED9"/>
      </a:accent6>
      <a:hlink>
        <a:srgbClr val="AE6B69"/>
      </a:hlink>
      <a:folHlink>
        <a:srgbClr val="7F7F7F"/>
      </a:folHlink>
    </a:clrScheme>
    <a:fontScheme name="Dividend">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DividendVTI" id="{97558BDE-0B66-457C-BB6F-7B1B22DAA9B8}" vid="{F53508A3-AC60-448A-AF37-934D5F1A0D5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24</TotalTime>
  <Words>1130</Words>
  <Application>Microsoft Macintosh PowerPoint</Application>
  <PresentationFormat>Widescreen</PresentationFormat>
  <Paragraphs>142</Paragraphs>
  <Slides>20</Slides>
  <Notes>15</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20</vt:i4>
      </vt:variant>
    </vt:vector>
  </HeadingPairs>
  <TitlesOfParts>
    <vt:vector size="24" baseType="lpstr">
      <vt:lpstr>Calibri</vt:lpstr>
      <vt:lpstr>Gill Sans MT</vt:lpstr>
      <vt:lpstr>Wingdings 2</vt:lpstr>
      <vt:lpstr>DividendVTI</vt:lpstr>
      <vt:lpstr>Individual Presentation </vt:lpstr>
      <vt:lpstr>Contents </vt:lpstr>
      <vt:lpstr>Introduction</vt:lpstr>
      <vt:lpstr>Time management </vt:lpstr>
      <vt:lpstr>Time management</vt:lpstr>
      <vt:lpstr>Time Management</vt:lpstr>
      <vt:lpstr>Time management</vt:lpstr>
      <vt:lpstr>Time management</vt:lpstr>
      <vt:lpstr>reflection</vt:lpstr>
      <vt:lpstr>   Reflection. </vt:lpstr>
      <vt:lpstr>Reflection</vt:lpstr>
      <vt:lpstr>reflection</vt:lpstr>
      <vt:lpstr>reflection</vt:lpstr>
      <vt:lpstr>reflection</vt:lpstr>
      <vt:lpstr>Communication</vt:lpstr>
      <vt:lpstr>communication</vt:lpstr>
      <vt:lpstr>communication</vt:lpstr>
      <vt:lpstr>Personal development</vt:lpstr>
      <vt:lpstr>conclusion</vt:lpstr>
      <vt:lpstr>Reference page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Individual Presentation </dc:title>
  <dc:creator>Yvonne Thomas</dc:creator>
  <cp:lastModifiedBy>Yvonne Thomas</cp:lastModifiedBy>
  <cp:revision>1</cp:revision>
  <dcterms:created xsi:type="dcterms:W3CDTF">2021-11-23T16:22:10Z</dcterms:created>
  <dcterms:modified xsi:type="dcterms:W3CDTF">2021-11-23T16:53:26Z</dcterms:modified>
</cp:coreProperties>
</file>