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0" r:id="rId5"/>
    <p:sldId id="259" r:id="rId6"/>
    <p:sldId id="262" r:id="rId7"/>
    <p:sldId id="261"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115CB69-39B0-F031-7EFA-C41AB1A3E592}" v="282" dt="2025-01-22T05:06:34.086"/>
    <p1510:client id="{D3D8ED84-67BC-DC6C-06AD-A5C47EE28666}" v="4" dt="2025-01-23T14:04:15.383"/>
    <p1510:client id="{E2AC0B5C-C7F8-120C-B73A-3C908C786CCA}" v="1076" dt="2025-01-23T15:04:03.398"/>
    <p1510:client id="{F556CF8B-BACD-0391-8889-91D28AADFC34}" v="955" dt="2025-01-23T13:55:56.92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1/23/2025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1/23/2025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1/23/2025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1/23/2025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72AA40-1E47-4A40-DCCB-DC887D2C93FC}"/>
              </a:ext>
            </a:extLst>
          </p:cNvPr>
          <p:cNvSpPr>
            <a:spLocks noGrp="1"/>
          </p:cNvSpPr>
          <p:nvPr>
            <p:ph type="ctrTitle"/>
          </p:nvPr>
        </p:nvSpPr>
        <p:spPr/>
        <p:txBody>
          <a:bodyPr/>
          <a:lstStyle/>
          <a:p>
            <a:r>
              <a:rPr lang="en-US"/>
              <a:t>Decade 1980</a:t>
            </a:r>
            <a:br>
              <a:rPr lang="en-US"/>
            </a:br>
            <a:endParaRPr lang="en-US"/>
          </a:p>
        </p:txBody>
      </p:sp>
      <p:sp>
        <p:nvSpPr>
          <p:cNvPr id="3" name="Subtitle 2">
            <a:extLst>
              <a:ext uri="{FF2B5EF4-FFF2-40B4-BE49-F238E27FC236}">
                <a16:creationId xmlns:a16="http://schemas.microsoft.com/office/drawing/2014/main" id="{C0E67AB7-CB14-AA59-DC44-639E800A5F10}"/>
              </a:ext>
            </a:extLst>
          </p:cNvPr>
          <p:cNvSpPr>
            <a:spLocks noGrp="1"/>
          </p:cNvSpPr>
          <p:nvPr>
            <p:ph type="subTitle" idx="1"/>
          </p:nvPr>
        </p:nvSpPr>
        <p:spPr/>
        <p:txBody>
          <a:bodyPr vert="horz" lIns="91440" tIns="45720" rIns="91440" bIns="45720" rtlCol="0" anchor="t">
            <a:normAutofit/>
          </a:bodyPr>
          <a:lstStyle/>
          <a:p>
            <a:r>
              <a:rPr lang="en-US"/>
              <a:t>Introduction</a:t>
            </a:r>
          </a:p>
          <a:p>
            <a:r>
              <a:rPr lang="en-US"/>
              <a:t>This  seminar will explore some aspects such us Politic,</a:t>
            </a:r>
          </a:p>
          <a:p>
            <a:r>
              <a:rPr lang="en-US"/>
              <a:t> Economy ,Social and cultural of the decade 1980.</a:t>
            </a:r>
          </a:p>
        </p:txBody>
      </p:sp>
    </p:spTree>
    <p:extLst>
      <p:ext uri="{BB962C8B-B14F-4D97-AF65-F5344CB8AC3E}">
        <p14:creationId xmlns:p14="http://schemas.microsoft.com/office/powerpoint/2010/main" val="4298737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A143C8-771F-1F79-78EF-6E3CFCC4625E}"/>
              </a:ext>
            </a:extLst>
          </p:cNvPr>
          <p:cNvSpPr>
            <a:spLocks noGrp="1"/>
          </p:cNvSpPr>
          <p:nvPr>
            <p:ph type="title"/>
          </p:nvPr>
        </p:nvSpPr>
        <p:spPr/>
        <p:txBody>
          <a:bodyPr/>
          <a:lstStyle/>
          <a:p>
            <a:r>
              <a:rPr lang="en-US"/>
              <a:t>                             Politic in 1980</a:t>
            </a:r>
            <a:br>
              <a:rPr lang="en-US"/>
            </a:br>
            <a:endParaRPr lang="en-US"/>
          </a:p>
        </p:txBody>
      </p:sp>
      <p:sp>
        <p:nvSpPr>
          <p:cNvPr id="3" name="Content Placeholder 2">
            <a:extLst>
              <a:ext uri="{FF2B5EF4-FFF2-40B4-BE49-F238E27FC236}">
                <a16:creationId xmlns:a16="http://schemas.microsoft.com/office/drawing/2014/main" id="{D4721196-D495-4A99-83D6-513718D6335C}"/>
              </a:ext>
            </a:extLst>
          </p:cNvPr>
          <p:cNvSpPr>
            <a:spLocks noGrp="1"/>
          </p:cNvSpPr>
          <p:nvPr>
            <p:ph idx="1"/>
          </p:nvPr>
        </p:nvSpPr>
        <p:spPr/>
        <p:txBody>
          <a:bodyPr vert="horz" lIns="91440" tIns="45720" rIns="91440" bIns="45720" rtlCol="0" anchor="t">
            <a:normAutofit lnSpcReduction="10000"/>
          </a:bodyPr>
          <a:lstStyle/>
          <a:p>
            <a:r>
              <a:rPr lang="en-US" dirty="0"/>
              <a:t>According to the National Library Scotland ,</a:t>
            </a:r>
            <a:r>
              <a:rPr lang="en-US" dirty="0">
                <a:solidFill>
                  <a:srgbClr val="000000"/>
                </a:solidFill>
                <a:latin typeface="Aptos"/>
                <a:ea typeface="Open Sans"/>
                <a:cs typeface="Open Sans"/>
              </a:rPr>
              <a:t>in Britain ,the 1980s saw a new political philosophy emerge :</a:t>
            </a:r>
            <a:endParaRPr lang="en-US" dirty="0"/>
          </a:p>
          <a:p>
            <a:r>
              <a:rPr lang="en-US">
                <a:solidFill>
                  <a:srgbClr val="000000"/>
                </a:solidFill>
                <a:latin typeface="Aptos"/>
                <a:ea typeface="Open Sans"/>
                <a:cs typeface="Open Sans"/>
              </a:rPr>
              <a:t>Thatcherism. Margaret thatcher was the Prime Minister from 1979 and re-elect in1983-1987</a:t>
            </a:r>
            <a:endParaRPr lang="en-US"/>
          </a:p>
          <a:p>
            <a:r>
              <a:rPr lang="en-US">
                <a:ea typeface="Open Sans"/>
                <a:cs typeface="Open Sans"/>
              </a:rPr>
              <a:t>Free market</a:t>
            </a:r>
            <a:endParaRPr lang="en-US" dirty="0">
              <a:ea typeface="Open Sans"/>
              <a:cs typeface="Open Sans"/>
            </a:endParaRPr>
          </a:p>
          <a:p>
            <a:r>
              <a:rPr lang="en-US">
                <a:ea typeface="Open Sans"/>
                <a:cs typeface="Open Sans"/>
              </a:rPr>
              <a:t>Privatisation of some industries</a:t>
            </a:r>
            <a:endParaRPr lang="en-US" dirty="0">
              <a:ea typeface="Open Sans"/>
              <a:cs typeface="Open Sans"/>
            </a:endParaRPr>
          </a:p>
          <a:p>
            <a:r>
              <a:rPr lang="en-US">
                <a:ea typeface="Open Sans"/>
                <a:cs typeface="Open Sans"/>
              </a:rPr>
              <a:t>Instaure the Poll-Tax,reduce the funds for sociaL services</a:t>
            </a:r>
            <a:endParaRPr lang="en-US" dirty="0">
              <a:ea typeface="Open Sans"/>
              <a:cs typeface="Open Sans"/>
            </a:endParaRPr>
          </a:p>
          <a:p>
            <a:r>
              <a:rPr lang="en-US">
                <a:ea typeface="Open Sans"/>
                <a:cs typeface="Open Sans"/>
              </a:rPr>
              <a:t>All this bring a new tension and frustration  for the population specially for the young people,which starting face higher lever of unemployment.</a:t>
            </a:r>
            <a:endParaRPr lang="en-US" dirty="0">
              <a:ea typeface="Open Sans"/>
              <a:cs typeface="Open Sans"/>
            </a:endParaRPr>
          </a:p>
          <a:p>
            <a:endParaRPr lang="en-US">
              <a:ea typeface="Open Sans"/>
              <a:cs typeface="Open Sans"/>
            </a:endParaRPr>
          </a:p>
          <a:p>
            <a:endParaRPr lang="en-US"/>
          </a:p>
          <a:p>
            <a:endParaRPr lang="en-US"/>
          </a:p>
          <a:p>
            <a:endParaRPr lang="en-US"/>
          </a:p>
          <a:p>
            <a:endParaRPr lang="en-US"/>
          </a:p>
          <a:p>
            <a:endParaRPr lang="en-US"/>
          </a:p>
          <a:p>
            <a:endParaRPr lang="en-US"/>
          </a:p>
          <a:p>
            <a:endParaRPr lang="en-US"/>
          </a:p>
          <a:p>
            <a:endParaRPr lang="en-US"/>
          </a:p>
        </p:txBody>
      </p:sp>
    </p:spTree>
    <p:extLst>
      <p:ext uri="{BB962C8B-B14F-4D97-AF65-F5344CB8AC3E}">
        <p14:creationId xmlns:p14="http://schemas.microsoft.com/office/powerpoint/2010/main" val="26909846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C9FF04C-BBA9-0E66-63C3-473D00DB2F14}"/>
              </a:ext>
            </a:extLst>
          </p:cNvPr>
          <p:cNvSpPr>
            <a:spLocks noGrp="1"/>
          </p:cNvSpPr>
          <p:nvPr>
            <p:ph idx="1"/>
          </p:nvPr>
        </p:nvSpPr>
        <p:spPr>
          <a:xfrm>
            <a:off x="838200" y="1032733"/>
            <a:ext cx="10546492" cy="4114500"/>
          </a:xfrm>
        </p:spPr>
        <p:txBody>
          <a:bodyPr vert="horz" lIns="91440" tIns="45720" rIns="91440" bIns="45720" rtlCol="0" anchor="t">
            <a:normAutofit fontScale="92500"/>
          </a:bodyPr>
          <a:lstStyle/>
          <a:p>
            <a:endParaRPr lang="en-US"/>
          </a:p>
          <a:p>
            <a:endParaRPr lang="en-US"/>
          </a:p>
          <a:p>
            <a:r>
              <a:rPr lang="en-US" err="1"/>
              <a:t>Leissener</a:t>
            </a:r>
            <a:r>
              <a:rPr lang="en-US"/>
              <a:t>  (1980,p44)stated that </a:t>
            </a:r>
            <a:r>
              <a:rPr lang="en-US" sz="2600"/>
              <a:t>the social education is generally starts with the family.</a:t>
            </a:r>
            <a:r>
              <a:rPr lang="en-US"/>
              <a:t> we are living in era of crisis and   transition perhaps</a:t>
            </a:r>
            <a:r>
              <a:rPr lang="en-US">
                <a:ea typeface="+mn-lt"/>
                <a:cs typeface="+mn-lt"/>
              </a:rPr>
              <a:t> ,also of opportunities . 80s may have face some of the major changes and adjustments ,which will still seem to manage to avoid and postpone.</a:t>
            </a:r>
            <a:endParaRPr lang="en-US"/>
          </a:p>
          <a:p>
            <a:endParaRPr lang="en-US">
              <a:ea typeface="+mn-lt"/>
              <a:cs typeface="+mn-lt"/>
            </a:endParaRPr>
          </a:p>
          <a:p>
            <a:pPr>
              <a:buFont typeface="Arial"/>
            </a:pPr>
            <a:r>
              <a:rPr lang="en-US">
                <a:ea typeface="+mn-lt"/>
                <a:cs typeface="+mn-lt"/>
              </a:rPr>
              <a:t>Exclusion </a:t>
            </a:r>
          </a:p>
          <a:p>
            <a:pPr>
              <a:buFont typeface="Arial"/>
            </a:pPr>
            <a:r>
              <a:rPr lang="en-US">
                <a:ea typeface="+mn-lt"/>
                <a:cs typeface="+mn-lt"/>
              </a:rPr>
              <a:t>Unemployment</a:t>
            </a:r>
          </a:p>
          <a:p>
            <a:pPr>
              <a:buFont typeface="Arial"/>
            </a:pPr>
            <a:endParaRPr lang="en-US">
              <a:ea typeface="+mn-lt"/>
              <a:cs typeface="+mn-lt"/>
            </a:endParaRPr>
          </a:p>
        </p:txBody>
      </p:sp>
      <p:sp>
        <p:nvSpPr>
          <p:cNvPr id="5" name="Title 4">
            <a:extLst>
              <a:ext uri="{FF2B5EF4-FFF2-40B4-BE49-F238E27FC236}">
                <a16:creationId xmlns:a16="http://schemas.microsoft.com/office/drawing/2014/main" id="{5D7859E8-8F70-4985-4D7C-D83097652208}"/>
              </a:ext>
            </a:extLst>
          </p:cNvPr>
          <p:cNvSpPr>
            <a:spLocks noGrp="1"/>
          </p:cNvSpPr>
          <p:nvPr>
            <p:ph type="title"/>
          </p:nvPr>
        </p:nvSpPr>
        <p:spPr>
          <a:xfrm>
            <a:off x="1476632" y="365125"/>
            <a:ext cx="10515600" cy="1325563"/>
          </a:xfrm>
        </p:spPr>
        <p:txBody>
          <a:bodyPr/>
          <a:lstStyle/>
          <a:p>
            <a:pPr>
              <a:spcBef>
                <a:spcPts val="1000"/>
              </a:spcBef>
            </a:pPr>
            <a:r>
              <a:rPr lang="en-US" sz="2600">
                <a:latin typeface="Aptos"/>
              </a:rPr>
              <a:t>                                Youth and Social Environment</a:t>
            </a:r>
            <a:br>
              <a:rPr lang="en-US" sz="2600">
                <a:latin typeface="Aptos"/>
              </a:rPr>
            </a:br>
            <a:endParaRPr lang="en-US"/>
          </a:p>
        </p:txBody>
      </p:sp>
    </p:spTree>
    <p:extLst>
      <p:ext uri="{BB962C8B-B14F-4D97-AF65-F5344CB8AC3E}">
        <p14:creationId xmlns:p14="http://schemas.microsoft.com/office/powerpoint/2010/main" val="17469531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DB42C4-7C1F-EF03-F5EB-3C29EA2FBC2E}"/>
              </a:ext>
            </a:extLst>
          </p:cNvPr>
          <p:cNvSpPr>
            <a:spLocks noGrp="1"/>
          </p:cNvSpPr>
          <p:nvPr>
            <p:ph type="title"/>
          </p:nvPr>
        </p:nvSpPr>
        <p:spPr/>
        <p:txBody>
          <a:bodyPr/>
          <a:lstStyle/>
          <a:p>
            <a:r>
              <a:rPr lang="en-US"/>
              <a:t>                          Economy</a:t>
            </a:r>
          </a:p>
        </p:txBody>
      </p:sp>
      <p:sp>
        <p:nvSpPr>
          <p:cNvPr id="6" name="Content Placeholder 5">
            <a:extLst>
              <a:ext uri="{FF2B5EF4-FFF2-40B4-BE49-F238E27FC236}">
                <a16:creationId xmlns:a16="http://schemas.microsoft.com/office/drawing/2014/main" id="{2CC855AF-CB36-069D-25F8-FB7B3732E73E}"/>
              </a:ext>
            </a:extLst>
          </p:cNvPr>
          <p:cNvSpPr>
            <a:spLocks noGrp="1"/>
          </p:cNvSpPr>
          <p:nvPr>
            <p:ph idx="1"/>
          </p:nvPr>
        </p:nvSpPr>
        <p:spPr/>
        <p:txBody>
          <a:bodyPr vert="horz" lIns="91440" tIns="45720" rIns="91440" bIns="45720" rtlCol="0" anchor="t">
            <a:normAutofit lnSpcReduction="10000"/>
          </a:bodyPr>
          <a:lstStyle/>
          <a:p>
            <a:r>
              <a:rPr lang="en-US"/>
              <a:t> </a:t>
            </a:r>
            <a:r>
              <a:rPr lang="en-US">
                <a:ea typeface="+mn-lt"/>
                <a:cs typeface="+mn-lt"/>
              </a:rPr>
              <a:t>Thatcher's economic policies prioritized the free market and privatization of state –owned </a:t>
            </a:r>
            <a:r>
              <a:rPr lang="en-US" err="1">
                <a:ea typeface="+mn-lt"/>
                <a:cs typeface="+mn-lt"/>
              </a:rPr>
              <a:t>entreprises</a:t>
            </a:r>
            <a:r>
              <a:rPr lang="en-US">
                <a:ea typeface="+mn-lt"/>
                <a:cs typeface="+mn-lt"/>
              </a:rPr>
              <a:t>. This led to the closure of heavy industries (e.g., coal mining, steelworks, and shipbuilding) that had historically provided stable jobs.</a:t>
            </a:r>
            <a:endParaRPr lang="en-US"/>
          </a:p>
          <a:p>
            <a:r>
              <a:rPr lang="en-US" err="1"/>
              <a:t>Dearling</a:t>
            </a:r>
            <a:r>
              <a:rPr lang="en-US"/>
              <a:t> (1980,p21) stated that it is true to say that industrialisation and laater  developments have improved the lot of many (especially with the rapid development of the sector of economy improvig the circumstances of middle classes) ,we are now rapidly moving into an era where disaffection and alienation are being experienced by the middle classes as well as industrial workers.</a:t>
            </a:r>
          </a:p>
          <a:p>
            <a:endParaRPr lang="en-US"/>
          </a:p>
          <a:p>
            <a:endParaRPr lang="en-US"/>
          </a:p>
          <a:p>
            <a:endParaRPr lang="en-US"/>
          </a:p>
        </p:txBody>
      </p:sp>
    </p:spTree>
    <p:extLst>
      <p:ext uri="{BB962C8B-B14F-4D97-AF65-F5344CB8AC3E}">
        <p14:creationId xmlns:p14="http://schemas.microsoft.com/office/powerpoint/2010/main" val="20016949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175C69-4A2C-41FC-82EB-E7B4E4FCD470}"/>
              </a:ext>
            </a:extLst>
          </p:cNvPr>
          <p:cNvSpPr>
            <a:spLocks noGrp="1"/>
          </p:cNvSpPr>
          <p:nvPr>
            <p:ph type="title"/>
          </p:nvPr>
        </p:nvSpPr>
        <p:spPr/>
        <p:txBody>
          <a:bodyPr/>
          <a:lstStyle/>
          <a:p>
            <a:r>
              <a:rPr lang="en-US"/>
              <a:t>                                       Cultural</a:t>
            </a:r>
          </a:p>
        </p:txBody>
      </p:sp>
      <p:sp>
        <p:nvSpPr>
          <p:cNvPr id="3" name="Content Placeholder 2">
            <a:extLst>
              <a:ext uri="{FF2B5EF4-FFF2-40B4-BE49-F238E27FC236}">
                <a16:creationId xmlns:a16="http://schemas.microsoft.com/office/drawing/2014/main" id="{51E9844F-3BFA-C8A5-ED59-ACD391E78B8E}"/>
              </a:ext>
            </a:extLst>
          </p:cNvPr>
          <p:cNvSpPr>
            <a:spLocks noGrp="1"/>
          </p:cNvSpPr>
          <p:nvPr>
            <p:ph idx="1"/>
          </p:nvPr>
        </p:nvSpPr>
        <p:spPr>
          <a:xfrm>
            <a:off x="838200" y="1980084"/>
            <a:ext cx="10989275" cy="5741473"/>
          </a:xfrm>
        </p:spPr>
        <p:txBody>
          <a:bodyPr vert="horz" lIns="91440" tIns="45720" rIns="91440" bIns="45720" rtlCol="0" anchor="t">
            <a:normAutofit/>
          </a:bodyPr>
          <a:lstStyle/>
          <a:p>
            <a:pPr marL="0" indent="0">
              <a:buNone/>
            </a:pPr>
            <a:endParaRPr lang="en-US" dirty="0"/>
          </a:p>
          <a:p>
            <a:r>
              <a:rPr lang="en-US" dirty="0"/>
              <a:t>Fashion </a:t>
            </a:r>
            <a:r>
              <a:rPr lang="en-US" dirty="0">
                <a:ea typeface="+mn-lt"/>
                <a:cs typeface="+mn-lt"/>
              </a:rPr>
              <a:t> been </a:t>
            </a:r>
            <a:r>
              <a:rPr lang="en-US">
                <a:ea typeface="+mn-lt"/>
                <a:cs typeface="+mn-lt"/>
              </a:rPr>
              <a:t>refleting the cultural and economic atmosphere of the period specially the Thatcherism.Also the impact of the pop culture in  the society .</a:t>
            </a:r>
          </a:p>
          <a:p>
            <a:pPr marL="0" indent="0">
              <a:buNone/>
            </a:pPr>
            <a:r>
              <a:rPr lang="en-US" dirty="0">
                <a:solidFill>
                  <a:srgbClr val="000000"/>
                </a:solidFill>
                <a:latin typeface="Aptos" panose="020B0004020202020204"/>
                <a:ea typeface="Roboto"/>
                <a:cs typeface="Roboto"/>
              </a:rPr>
              <a:t>-Bright neon </a:t>
            </a:r>
            <a:r>
              <a:rPr lang="en-US">
                <a:solidFill>
                  <a:srgbClr val="000000"/>
                </a:solidFill>
                <a:latin typeface="Aptos" panose="020B0004020202020204"/>
                <a:ea typeface="Roboto"/>
                <a:cs typeface="Roboto"/>
              </a:rPr>
              <a:t>color</a:t>
            </a:r>
            <a:endParaRPr lang="en-US" dirty="0">
              <a:solidFill>
                <a:srgbClr val="000000"/>
              </a:solidFill>
              <a:latin typeface="Aptos" panose="020B0004020202020204"/>
              <a:ea typeface="Roboto"/>
              <a:cs typeface="Roboto"/>
            </a:endParaRPr>
          </a:p>
          <a:p>
            <a:pPr marL="0" indent="0">
              <a:buNone/>
            </a:pPr>
            <a:r>
              <a:rPr lang="en-US">
                <a:solidFill>
                  <a:srgbClr val="000000"/>
                </a:solidFill>
                <a:latin typeface="Aptos" panose="020B0004020202020204"/>
                <a:ea typeface="Roboto"/>
                <a:cs typeface="Roboto"/>
              </a:rPr>
              <a:t>-Flashy prints</a:t>
            </a:r>
            <a:endParaRPr lang="en-US" dirty="0">
              <a:solidFill>
                <a:srgbClr val="000000"/>
              </a:solidFill>
              <a:latin typeface="Aptos" panose="020B0004020202020204"/>
              <a:ea typeface="Roboto"/>
              <a:cs typeface="Roboto"/>
            </a:endParaRPr>
          </a:p>
          <a:p>
            <a:pPr marL="0" indent="0">
              <a:buNone/>
            </a:pPr>
            <a:r>
              <a:rPr lang="en-US">
                <a:solidFill>
                  <a:srgbClr val="000000"/>
                </a:solidFill>
                <a:latin typeface="Aptos" panose="020B0004020202020204"/>
                <a:ea typeface="Roboto"/>
                <a:cs typeface="Roboto"/>
              </a:rPr>
              <a:t> -Metallics been wear alongside leather jackets,leggings and tracsuits.</a:t>
            </a:r>
            <a:endParaRPr lang="en-US" dirty="0">
              <a:solidFill>
                <a:srgbClr val="000000"/>
              </a:solidFill>
              <a:latin typeface="Aptos" panose="020B0004020202020204"/>
              <a:ea typeface="Roboto"/>
              <a:cs typeface="Roboto"/>
            </a:endParaRPr>
          </a:p>
          <a:p>
            <a:pPr marL="0" indent="0">
              <a:buNone/>
            </a:pPr>
            <a:endParaRPr lang="en-US" dirty="0">
              <a:solidFill>
                <a:srgbClr val="000000"/>
              </a:solidFill>
              <a:latin typeface="Aptos" panose="020B0004020202020204"/>
              <a:ea typeface="Roboto"/>
              <a:cs typeface="Roboto"/>
            </a:endParaRPr>
          </a:p>
          <a:p>
            <a:pPr marL="0" indent="0">
              <a:buNone/>
            </a:pPr>
            <a:r>
              <a:rPr lang="en-US">
                <a:solidFill>
                  <a:srgbClr val="000000"/>
                </a:solidFill>
                <a:latin typeface="Aptos" panose="020B0004020202020204"/>
                <a:ea typeface="Roboto"/>
                <a:cs typeface="Roboto"/>
              </a:rPr>
              <a:t>Music </a:t>
            </a:r>
            <a:endParaRPr lang="en-US" dirty="0">
              <a:solidFill>
                <a:srgbClr val="000000"/>
              </a:solidFill>
              <a:latin typeface="Aptos" panose="020B0004020202020204"/>
              <a:ea typeface="Roboto"/>
              <a:cs typeface="Roboto"/>
            </a:endParaRPr>
          </a:p>
          <a:p>
            <a:pPr marL="0" indent="0">
              <a:buNone/>
            </a:pPr>
            <a:endParaRPr lang="en-US" dirty="0">
              <a:solidFill>
                <a:srgbClr val="000000"/>
              </a:solidFill>
              <a:latin typeface="Aptos" panose="020B0004020202020204"/>
              <a:ea typeface="Roboto"/>
              <a:cs typeface="Roboto"/>
            </a:endParaRPr>
          </a:p>
          <a:p>
            <a:pPr marL="0" indent="0">
              <a:buNone/>
            </a:pPr>
            <a:r>
              <a:rPr lang="en-US">
                <a:solidFill>
                  <a:srgbClr val="000000"/>
                </a:solidFill>
                <a:latin typeface="Aptos" panose="020B0004020202020204"/>
                <a:ea typeface="Roboto"/>
                <a:cs typeface="Roboto"/>
              </a:rPr>
              <a:t>-Bands like: Duran Duran,Adam the Ants</a:t>
            </a:r>
            <a:endParaRPr lang="en-US" dirty="0">
              <a:solidFill>
                <a:srgbClr val="000000"/>
              </a:solidFill>
              <a:latin typeface="Aptos" panose="020B0004020202020204"/>
              <a:ea typeface="Roboto"/>
              <a:cs typeface="Roboto"/>
            </a:endParaRPr>
          </a:p>
          <a:p>
            <a:pPr marL="0" indent="0">
              <a:buNone/>
            </a:pPr>
            <a:endParaRPr lang="en-US" dirty="0">
              <a:solidFill>
                <a:srgbClr val="000000"/>
              </a:solidFill>
              <a:latin typeface="Aptos" panose="020B0004020202020204"/>
              <a:ea typeface="Roboto"/>
              <a:cs typeface="Roboto"/>
            </a:endParaRPr>
          </a:p>
          <a:p>
            <a:pPr marL="0" indent="0">
              <a:buNone/>
            </a:pPr>
            <a:endParaRPr lang="en-US" dirty="0">
              <a:solidFill>
                <a:srgbClr val="000000"/>
              </a:solidFill>
              <a:latin typeface="Aptos" panose="020B0004020202020204"/>
              <a:ea typeface="Roboto"/>
              <a:cs typeface="Roboto"/>
            </a:endParaRPr>
          </a:p>
          <a:p>
            <a:pPr marL="0" indent="0">
              <a:buNone/>
            </a:pPr>
            <a:endParaRPr lang="en-US" dirty="0">
              <a:solidFill>
                <a:srgbClr val="000000"/>
              </a:solidFill>
              <a:latin typeface="Aptos" panose="020B0004020202020204"/>
              <a:ea typeface="Roboto"/>
              <a:cs typeface="Roboto"/>
            </a:endParaRPr>
          </a:p>
          <a:p>
            <a:pPr marL="0" indent="0">
              <a:buNone/>
            </a:pPr>
            <a:endParaRPr lang="en-US" dirty="0">
              <a:solidFill>
                <a:srgbClr val="000000"/>
              </a:solidFill>
              <a:latin typeface="Aptos" panose="020B0004020202020204"/>
              <a:ea typeface="Roboto"/>
              <a:cs typeface="Roboto"/>
            </a:endParaRPr>
          </a:p>
          <a:p>
            <a:pPr marL="0" indent="0">
              <a:buNone/>
            </a:pPr>
            <a:endParaRPr lang="en-US" dirty="0">
              <a:solidFill>
                <a:srgbClr val="000000"/>
              </a:solidFill>
              <a:latin typeface="Aptos" panose="020B0004020202020204"/>
              <a:ea typeface="Roboto"/>
              <a:cs typeface="Roboto"/>
            </a:endParaRPr>
          </a:p>
          <a:p>
            <a:endParaRPr lang="en-US" sz="1500" dirty="0">
              <a:solidFill>
                <a:srgbClr val="111111"/>
              </a:solidFill>
              <a:latin typeface="Roboto"/>
              <a:ea typeface="Roboto"/>
              <a:cs typeface="Roboto"/>
            </a:endParaRPr>
          </a:p>
        </p:txBody>
      </p:sp>
      <p:pic>
        <p:nvPicPr>
          <p:cNvPr id="4" name="Picture 3" descr="Group Of People In Pink And Yellow 80s Outfits Posing Background ...">
            <a:extLst>
              <a:ext uri="{FF2B5EF4-FFF2-40B4-BE49-F238E27FC236}">
                <a16:creationId xmlns:a16="http://schemas.microsoft.com/office/drawing/2014/main" id="{860F0B7A-D133-9A53-9249-F6E0EF82D10E}"/>
              </a:ext>
            </a:extLst>
          </p:cNvPr>
          <p:cNvPicPr>
            <a:picLocks noChangeAspect="1"/>
          </p:cNvPicPr>
          <p:nvPr/>
        </p:nvPicPr>
        <p:blipFill>
          <a:blip r:embed="rId2"/>
          <a:srcRect l="-15030" t="-14695" r="14830" b="14695"/>
          <a:stretch/>
        </p:blipFill>
        <p:spPr>
          <a:xfrm>
            <a:off x="6532818" y="5146130"/>
            <a:ext cx="5150289" cy="2873621"/>
          </a:xfrm>
          <a:prstGeom prst="rect">
            <a:avLst/>
          </a:prstGeom>
        </p:spPr>
      </p:pic>
    </p:spTree>
    <p:extLst>
      <p:ext uri="{BB962C8B-B14F-4D97-AF65-F5344CB8AC3E}">
        <p14:creationId xmlns:p14="http://schemas.microsoft.com/office/powerpoint/2010/main" val="12800734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B0F01-CE47-BC3A-4976-D7CCE5F73989}"/>
              </a:ext>
            </a:extLst>
          </p:cNvPr>
          <p:cNvSpPr>
            <a:spLocks noGrp="1"/>
          </p:cNvSpPr>
          <p:nvPr>
            <p:ph type="title"/>
          </p:nvPr>
        </p:nvSpPr>
        <p:spPr/>
        <p:txBody>
          <a:bodyPr/>
          <a:lstStyle/>
          <a:p>
            <a:r>
              <a:rPr lang="en-GB"/>
              <a:t>                                 Conclusion</a:t>
            </a:r>
          </a:p>
        </p:txBody>
      </p:sp>
      <p:sp>
        <p:nvSpPr>
          <p:cNvPr id="3" name="Content Placeholder 2">
            <a:extLst>
              <a:ext uri="{FF2B5EF4-FFF2-40B4-BE49-F238E27FC236}">
                <a16:creationId xmlns:a16="http://schemas.microsoft.com/office/drawing/2014/main" id="{D77DBBEB-F394-FB3A-B9AE-98D31F077225}"/>
              </a:ext>
            </a:extLst>
          </p:cNvPr>
          <p:cNvSpPr>
            <a:spLocks noGrp="1"/>
          </p:cNvSpPr>
          <p:nvPr>
            <p:ph idx="1"/>
          </p:nvPr>
        </p:nvSpPr>
        <p:spPr/>
        <p:txBody>
          <a:bodyPr vert="horz" lIns="91440" tIns="45720" rIns="91440" bIns="45720" rtlCol="0" anchor="t">
            <a:normAutofit/>
          </a:bodyPr>
          <a:lstStyle/>
          <a:p>
            <a:r>
              <a:rPr lang="en-GB" dirty="0">
                <a:ea typeface="+mn-lt"/>
                <a:cs typeface="+mn-lt"/>
              </a:rPr>
              <a:t>The 1980s decade under Thatcher has been a turbulent time for young people, particularly in economically devastated and racially diverse areas. Employment sector left many  young people feeling  more excluded from the plan and promises of Thatcher’s "enterprise culture," while her was leading the country. The government policies  and police actions was looking like centre of tension and frustration for the population .  Young people been driving force through the decade's by organising  protestation and riots movement because the hardship and social injustice .</a:t>
            </a:r>
            <a:endParaRPr lang="en-GB" dirty="0"/>
          </a:p>
        </p:txBody>
      </p:sp>
    </p:spTree>
    <p:extLst>
      <p:ext uri="{BB962C8B-B14F-4D97-AF65-F5344CB8AC3E}">
        <p14:creationId xmlns:p14="http://schemas.microsoft.com/office/powerpoint/2010/main" val="40560717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8DD693-C612-4969-D6E7-5A9C25AC4456}"/>
              </a:ext>
            </a:extLst>
          </p:cNvPr>
          <p:cNvSpPr>
            <a:spLocks noGrp="1"/>
          </p:cNvSpPr>
          <p:nvPr>
            <p:ph type="title"/>
          </p:nvPr>
        </p:nvSpPr>
        <p:spPr/>
        <p:txBody>
          <a:bodyPr/>
          <a:lstStyle/>
          <a:p>
            <a:r>
              <a:rPr lang="en-GB"/>
              <a:t>                                 Reference</a:t>
            </a:r>
          </a:p>
        </p:txBody>
      </p:sp>
      <p:sp>
        <p:nvSpPr>
          <p:cNvPr id="3" name="Content Placeholder 2">
            <a:extLst>
              <a:ext uri="{FF2B5EF4-FFF2-40B4-BE49-F238E27FC236}">
                <a16:creationId xmlns:a16="http://schemas.microsoft.com/office/drawing/2014/main" id="{8B6798DB-3C19-68F8-8F15-C97ABC46FD17}"/>
              </a:ext>
            </a:extLst>
          </p:cNvPr>
          <p:cNvSpPr>
            <a:spLocks noGrp="1"/>
          </p:cNvSpPr>
          <p:nvPr>
            <p:ph idx="1"/>
          </p:nvPr>
        </p:nvSpPr>
        <p:spPr/>
        <p:txBody>
          <a:bodyPr vert="horz" lIns="91440" tIns="45720" rIns="91440" bIns="45720" rtlCol="0" anchor="t">
            <a:normAutofit/>
          </a:bodyPr>
          <a:lstStyle/>
          <a:p>
            <a:endParaRPr lang="en-US"/>
          </a:p>
          <a:p>
            <a:r>
              <a:rPr lang="en-US" dirty="0" err="1"/>
              <a:t>Booton,F</a:t>
            </a:r>
            <a:r>
              <a:rPr lang="en-US" dirty="0"/>
              <a:t> and </a:t>
            </a:r>
            <a:r>
              <a:rPr lang="en-US" dirty="0" err="1"/>
              <a:t>Dearling</a:t>
            </a:r>
            <a:r>
              <a:rPr lang="en-US" dirty="0"/>
              <a:t> ,A(1980)The 1980 and </a:t>
            </a:r>
            <a:r>
              <a:rPr lang="en-US" dirty="0" err="1"/>
              <a:t>beyond.Warwickshire,Salsotype</a:t>
            </a:r>
          </a:p>
          <a:p>
            <a:r>
              <a:rPr lang="en-US" dirty="0"/>
              <a:t>https://digital.nls.uk/1980/uk-politics/</a:t>
            </a:r>
          </a:p>
          <a:p>
            <a:r>
              <a:rPr lang="en-US" dirty="0"/>
              <a:t>National Library Scotland</a:t>
            </a:r>
          </a:p>
          <a:p>
            <a:r>
              <a:rPr lang="en-US" dirty="0">
                <a:ea typeface="+mn-lt"/>
                <a:cs typeface="+mn-lt"/>
              </a:rPr>
              <a:t>https://www.bing.com/search?q=fasion+in1980+for+young+people</a:t>
            </a:r>
            <a:endParaRPr lang="en-US" dirty="0"/>
          </a:p>
        </p:txBody>
      </p:sp>
    </p:spTree>
    <p:extLst>
      <p:ext uri="{BB962C8B-B14F-4D97-AF65-F5344CB8AC3E}">
        <p14:creationId xmlns:p14="http://schemas.microsoft.com/office/powerpoint/2010/main" val="420103539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7</Slides>
  <Notes>0</Notes>
  <HiddenSlides>0</HiddenSlide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office theme</vt:lpstr>
      <vt:lpstr>Decade 1980 </vt:lpstr>
      <vt:lpstr>                             Politic in 1980 </vt:lpstr>
      <vt:lpstr>                                Youth and Social Environment </vt:lpstr>
      <vt:lpstr>                          Economy</vt:lpstr>
      <vt:lpstr>                                       Cultural</vt:lpstr>
      <vt:lpstr>                                 Conclusion</vt:lpstr>
      <vt:lpstr>                                 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836</cp:revision>
  <dcterms:created xsi:type="dcterms:W3CDTF">2025-01-21T11:07:58Z</dcterms:created>
  <dcterms:modified xsi:type="dcterms:W3CDTF">2025-01-23T15:05:18Z</dcterms:modified>
</cp:coreProperties>
</file>