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41"/>
  </p:notesMasterIdLst>
  <p:sldIdLst>
    <p:sldId id="256" r:id="rId2"/>
    <p:sldId id="258" r:id="rId3"/>
    <p:sldId id="263" r:id="rId4"/>
    <p:sldId id="259" r:id="rId5"/>
    <p:sldId id="260" r:id="rId6"/>
    <p:sldId id="262" r:id="rId7"/>
    <p:sldId id="264" r:id="rId8"/>
    <p:sldId id="265" r:id="rId9"/>
    <p:sldId id="266" r:id="rId10"/>
    <p:sldId id="261" r:id="rId11"/>
    <p:sldId id="272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2" r:id="rId25"/>
    <p:sldId id="280" r:id="rId26"/>
    <p:sldId id="281" r:id="rId27"/>
    <p:sldId id="283" r:id="rId28"/>
    <p:sldId id="284" r:id="rId29"/>
    <p:sldId id="287" r:id="rId30"/>
    <p:sldId id="285" r:id="rId31"/>
    <p:sldId id="286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aine Davies" initials="ED" lastIdx="3" clrIdx="0">
    <p:extLst>
      <p:ext uri="{19B8F6BF-5375-455C-9EA6-DF929625EA0E}">
        <p15:presenceInfo xmlns:p15="http://schemas.microsoft.com/office/powerpoint/2012/main" userId="Elaine Davie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216"/>
    <p:restoredTop sz="95144"/>
  </p:normalViewPr>
  <p:slideViewPr>
    <p:cSldViewPr snapToGrid="0" snapToObjects="1">
      <p:cViewPr varScale="1">
        <p:scale>
          <a:sx n="96" d="100"/>
          <a:sy n="96" d="100"/>
        </p:scale>
        <p:origin x="848" y="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1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2" d="100"/>
          <a:sy n="72" d="100"/>
        </p:scale>
        <p:origin x="23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MY DAY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04AB-4A02-A8B4-248F0EDC41B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04AB-4A02-A8B4-248F0EDC41B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04AB-4A02-A8B4-248F0EDC41BC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04AB-4A02-A8B4-248F0EDC41BC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04AB-4A02-A8B4-248F0EDC41BC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04AB-4A02-A8B4-248F0EDC41BC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04AB-4A02-A8B4-248F0EDC41BC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Sheet1!$A$2:$A$8</c:f>
              <c:strCache>
                <c:ptCount val="7"/>
                <c:pt idx="0">
                  <c:v>Sleeping</c:v>
                </c:pt>
                <c:pt idx="1">
                  <c:v>Socialising</c:v>
                </c:pt>
                <c:pt idx="2">
                  <c:v>Lectures</c:v>
                </c:pt>
                <c:pt idx="3">
                  <c:v>Eating</c:v>
                </c:pt>
                <c:pt idx="4">
                  <c:v>Social Media </c:v>
                </c:pt>
                <c:pt idx="5">
                  <c:v>Travel</c:v>
                </c:pt>
                <c:pt idx="6">
                  <c:v>Personal/home 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8</c:v>
                </c:pt>
                <c:pt idx="1">
                  <c:v>1</c:v>
                </c:pt>
                <c:pt idx="2">
                  <c:v>6</c:v>
                </c:pt>
                <c:pt idx="3">
                  <c:v>1</c:v>
                </c:pt>
                <c:pt idx="4">
                  <c:v>3</c:v>
                </c:pt>
                <c:pt idx="5">
                  <c:v>2</c:v>
                </c:pt>
                <c:pt idx="6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340-964F-94FF-F4FA6339A7AE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4.png"/><Relationship Id="rId3" Type="http://schemas.openxmlformats.org/officeDocument/2006/relationships/image" Target="../media/image5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.svg"/><Relationship Id="rId9" Type="http://schemas.openxmlformats.org/officeDocument/2006/relationships/image" Target="../media/image70.png"/><Relationship Id="rId14" Type="http://schemas.openxmlformats.org/officeDocument/2006/relationships/image" Target="../media/image7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10" Type="http://schemas.openxmlformats.org/officeDocument/2006/relationships/image" Target="../media/image55.svg"/><Relationship Id="rId4" Type="http://schemas.openxmlformats.org/officeDocument/2006/relationships/image" Target="../media/image77.svg"/><Relationship Id="rId9" Type="http://schemas.openxmlformats.org/officeDocument/2006/relationships/image" Target="../media/image54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4.png"/><Relationship Id="rId3" Type="http://schemas.openxmlformats.org/officeDocument/2006/relationships/image" Target="../media/image5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.svg"/><Relationship Id="rId9" Type="http://schemas.openxmlformats.org/officeDocument/2006/relationships/image" Target="../media/image70.png"/><Relationship Id="rId14" Type="http://schemas.openxmlformats.org/officeDocument/2006/relationships/image" Target="../media/image7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10" Type="http://schemas.openxmlformats.org/officeDocument/2006/relationships/image" Target="../media/image55.svg"/><Relationship Id="rId4" Type="http://schemas.openxmlformats.org/officeDocument/2006/relationships/image" Target="../media/image77.svg"/><Relationship Id="rId9" Type="http://schemas.openxmlformats.org/officeDocument/2006/relationships/image" Target="../media/image54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99960-AD17-494B-B130-688CC26DE77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ABA8E637-BBE6-CA45-A256-68BD95DC707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Choose 3 study skills that you feel are important for future employability</a:t>
          </a:r>
          <a:endParaRPr lang="en-GB" dirty="0"/>
        </a:p>
      </dgm:t>
    </dgm:pt>
    <dgm:pt modelId="{20DC745D-A5C1-F346-B27A-2E78B0D0131B}" type="parTrans" cxnId="{F6AFEC79-3FC8-5C40-95DB-CFAA731EA7E0}">
      <dgm:prSet/>
      <dgm:spPr/>
      <dgm:t>
        <a:bodyPr/>
        <a:lstStyle/>
        <a:p>
          <a:endParaRPr lang="en-GB"/>
        </a:p>
      </dgm:t>
    </dgm:pt>
    <dgm:pt modelId="{51D9A143-3590-A24B-BDDE-C9874703C4EF}" type="sibTrans" cxnId="{F6AFEC79-3FC8-5C40-95DB-CFAA731EA7E0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FB29315-1058-A04F-9884-48D61984F33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How these can be transferred to a youth and community work setting</a:t>
          </a:r>
          <a:endParaRPr lang="en-GB" dirty="0"/>
        </a:p>
      </dgm:t>
    </dgm:pt>
    <dgm:pt modelId="{99CFE64F-A6AC-1245-B79B-664541F960DD}" type="parTrans" cxnId="{4A384ADF-7F52-9149-84FA-E0F730726EBC}">
      <dgm:prSet/>
      <dgm:spPr/>
      <dgm:t>
        <a:bodyPr/>
        <a:lstStyle/>
        <a:p>
          <a:endParaRPr lang="en-GB"/>
        </a:p>
      </dgm:t>
    </dgm:pt>
    <dgm:pt modelId="{DA352F65-D462-554C-BF83-9967C20CB0D0}" type="sibTrans" cxnId="{4A384ADF-7F52-9149-84FA-E0F730726EB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A08F5D91-67F0-9641-BAEF-37BBE92284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Why are they important skills for the workplace </a:t>
          </a:r>
          <a:endParaRPr lang="en-GB" dirty="0"/>
        </a:p>
      </dgm:t>
    </dgm:pt>
    <dgm:pt modelId="{E575D9A9-6AB6-CE43-BCD1-E5D76B5FDEC1}" type="parTrans" cxnId="{AB23D221-E787-C149-B7D0-95E73141CCF3}">
      <dgm:prSet/>
      <dgm:spPr/>
      <dgm:t>
        <a:bodyPr/>
        <a:lstStyle/>
        <a:p>
          <a:endParaRPr lang="en-GB"/>
        </a:p>
      </dgm:t>
    </dgm:pt>
    <dgm:pt modelId="{743B6300-E8FA-8449-9B74-CE98245860D2}" type="sibTrans" cxnId="{AB23D221-E787-C149-B7D0-95E73141CCF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2EB15138-011D-EC44-B340-60964B456F9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Include action points for future personal development</a:t>
          </a:r>
          <a:endParaRPr lang="en-GB" dirty="0"/>
        </a:p>
      </dgm:t>
    </dgm:pt>
    <dgm:pt modelId="{1D3711B1-88B3-F342-92A0-630908374EB0}" type="parTrans" cxnId="{37601AF3-FE15-B14C-BDDD-B0E771C9B620}">
      <dgm:prSet/>
      <dgm:spPr/>
      <dgm:t>
        <a:bodyPr/>
        <a:lstStyle/>
        <a:p>
          <a:endParaRPr lang="en-GB"/>
        </a:p>
      </dgm:t>
    </dgm:pt>
    <dgm:pt modelId="{59DA4D6A-8E32-6C4C-A8A1-9F060A6FDAFD}" type="sibTrans" cxnId="{37601AF3-FE15-B14C-BDDD-B0E771C9B620}">
      <dgm:prSet/>
      <dgm:spPr/>
      <dgm:t>
        <a:bodyPr/>
        <a:lstStyle/>
        <a:p>
          <a:endParaRPr lang="en-GB"/>
        </a:p>
      </dgm:t>
    </dgm:pt>
    <dgm:pt modelId="{F1247234-CF19-4511-BAEF-0B1E1CA0E663}" type="pres">
      <dgm:prSet presAssocID="{D8699960-AD17-494B-B130-688CC26DE774}" presName="root" presStyleCnt="0">
        <dgm:presLayoutVars>
          <dgm:dir/>
          <dgm:resizeHandles val="exact"/>
        </dgm:presLayoutVars>
      </dgm:prSet>
      <dgm:spPr/>
    </dgm:pt>
    <dgm:pt modelId="{DC88A850-F1E2-4C27-A750-D7230D865D0F}" type="pres">
      <dgm:prSet presAssocID="{ABA8E637-BBE6-CA45-A256-68BD95DC707D}" presName="compNode" presStyleCnt="0"/>
      <dgm:spPr/>
    </dgm:pt>
    <dgm:pt modelId="{493FBC5A-6B2E-437B-B251-8CFFEF09CA81}" type="pres">
      <dgm:prSet presAssocID="{ABA8E637-BBE6-CA45-A256-68BD95DC707D}" presName="iconBgRect" presStyleLbl="bgShp" presStyleIdx="0" presStyleCnt="4"/>
      <dgm:spPr/>
    </dgm:pt>
    <dgm:pt modelId="{9C1C3B09-5D7B-4BE3-99F0-4542F2B96EC5}" type="pres">
      <dgm:prSet presAssocID="{ABA8E637-BBE6-CA45-A256-68BD95DC70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A3FF0C7-53AA-4EBA-9EF8-B9D144584840}" type="pres">
      <dgm:prSet presAssocID="{ABA8E637-BBE6-CA45-A256-68BD95DC707D}" presName="spaceRect" presStyleCnt="0"/>
      <dgm:spPr/>
    </dgm:pt>
    <dgm:pt modelId="{905BA5A4-0D1E-443A-9D8C-F79A4A3E99D0}" type="pres">
      <dgm:prSet presAssocID="{ABA8E637-BBE6-CA45-A256-68BD95DC707D}" presName="textRect" presStyleLbl="revTx" presStyleIdx="0" presStyleCnt="4">
        <dgm:presLayoutVars>
          <dgm:chMax val="1"/>
          <dgm:chPref val="1"/>
        </dgm:presLayoutVars>
      </dgm:prSet>
      <dgm:spPr/>
    </dgm:pt>
    <dgm:pt modelId="{9C1E6212-91EB-47D4-85A9-462433FC4EC4}" type="pres">
      <dgm:prSet presAssocID="{51D9A143-3590-A24B-BDDE-C9874703C4EF}" presName="sibTrans" presStyleCnt="0"/>
      <dgm:spPr/>
    </dgm:pt>
    <dgm:pt modelId="{1FFF6088-DE41-4A1D-81DE-07966DD9F215}" type="pres">
      <dgm:prSet presAssocID="{3FB29315-1058-A04F-9884-48D61984F33E}" presName="compNode" presStyleCnt="0"/>
      <dgm:spPr/>
    </dgm:pt>
    <dgm:pt modelId="{0B90EA17-9E5E-463D-9165-BDFE5FE0E804}" type="pres">
      <dgm:prSet presAssocID="{3FB29315-1058-A04F-9884-48D61984F33E}" presName="iconBgRect" presStyleLbl="bgShp" presStyleIdx="1" presStyleCnt="4"/>
      <dgm:spPr/>
    </dgm:pt>
    <dgm:pt modelId="{74969D09-09AB-4D54-B5B5-EB8CFD6C72E1}" type="pres">
      <dgm:prSet presAssocID="{3FB29315-1058-A04F-9884-48D61984F3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"/>
        </a:ext>
      </dgm:extLst>
    </dgm:pt>
    <dgm:pt modelId="{0E6BAD05-2A7B-48B8-A680-8D73EA471933}" type="pres">
      <dgm:prSet presAssocID="{3FB29315-1058-A04F-9884-48D61984F33E}" presName="spaceRect" presStyleCnt="0"/>
      <dgm:spPr/>
    </dgm:pt>
    <dgm:pt modelId="{760F0EFE-24E8-497B-B1EB-4378CC9C7F3D}" type="pres">
      <dgm:prSet presAssocID="{3FB29315-1058-A04F-9884-48D61984F33E}" presName="textRect" presStyleLbl="revTx" presStyleIdx="1" presStyleCnt="4">
        <dgm:presLayoutVars>
          <dgm:chMax val="1"/>
          <dgm:chPref val="1"/>
        </dgm:presLayoutVars>
      </dgm:prSet>
      <dgm:spPr/>
    </dgm:pt>
    <dgm:pt modelId="{07CAE6FB-6E72-4163-9C9A-400ADA53A9D0}" type="pres">
      <dgm:prSet presAssocID="{DA352F65-D462-554C-BF83-9967C20CB0D0}" presName="sibTrans" presStyleCnt="0"/>
      <dgm:spPr/>
    </dgm:pt>
    <dgm:pt modelId="{C3E83596-6D94-44BC-8077-29E7FF4E41D1}" type="pres">
      <dgm:prSet presAssocID="{A08F5D91-67F0-9641-BAEF-37BBE92284D6}" presName="compNode" presStyleCnt="0"/>
      <dgm:spPr/>
    </dgm:pt>
    <dgm:pt modelId="{3077FAAA-2162-4A2A-BE73-A12881201F37}" type="pres">
      <dgm:prSet presAssocID="{A08F5D91-67F0-9641-BAEF-37BBE92284D6}" presName="iconBgRect" presStyleLbl="bgShp" presStyleIdx="2" presStyleCnt="4"/>
      <dgm:spPr/>
    </dgm:pt>
    <dgm:pt modelId="{F30C60DC-C1F0-41BC-BBEF-8AFB10969D93}" type="pres">
      <dgm:prSet presAssocID="{A08F5D91-67F0-9641-BAEF-37BBE92284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E88FFB4-6FF4-4783-AC47-E03A7C00BAE9}" type="pres">
      <dgm:prSet presAssocID="{A08F5D91-67F0-9641-BAEF-37BBE92284D6}" presName="spaceRect" presStyleCnt="0"/>
      <dgm:spPr/>
    </dgm:pt>
    <dgm:pt modelId="{7E9198F4-D818-497A-B49F-116207A6497F}" type="pres">
      <dgm:prSet presAssocID="{A08F5D91-67F0-9641-BAEF-37BBE92284D6}" presName="textRect" presStyleLbl="revTx" presStyleIdx="2" presStyleCnt="4">
        <dgm:presLayoutVars>
          <dgm:chMax val="1"/>
          <dgm:chPref val="1"/>
        </dgm:presLayoutVars>
      </dgm:prSet>
      <dgm:spPr/>
    </dgm:pt>
    <dgm:pt modelId="{8C66FE79-D380-4171-8B63-6C528448567D}" type="pres">
      <dgm:prSet presAssocID="{743B6300-E8FA-8449-9B74-CE98245860D2}" presName="sibTrans" presStyleCnt="0"/>
      <dgm:spPr/>
    </dgm:pt>
    <dgm:pt modelId="{87CE3B24-8D25-4C68-9DD5-8D5C7632081A}" type="pres">
      <dgm:prSet presAssocID="{2EB15138-011D-EC44-B340-60964B456F9D}" presName="compNode" presStyleCnt="0"/>
      <dgm:spPr/>
    </dgm:pt>
    <dgm:pt modelId="{8AB416F2-618B-4CFC-8FB0-5EFE158FB9D9}" type="pres">
      <dgm:prSet presAssocID="{2EB15138-011D-EC44-B340-60964B456F9D}" presName="iconBgRect" presStyleLbl="bgShp" presStyleIdx="3" presStyleCnt="4"/>
      <dgm:spPr/>
    </dgm:pt>
    <dgm:pt modelId="{7CBE67EA-B044-4BBA-9C2B-E6CCC47D4476}" type="pres">
      <dgm:prSet presAssocID="{2EB15138-011D-EC44-B340-60964B456F9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E7F3F39-80C7-4C26-819C-603245F730F6}" type="pres">
      <dgm:prSet presAssocID="{2EB15138-011D-EC44-B340-60964B456F9D}" presName="spaceRect" presStyleCnt="0"/>
      <dgm:spPr/>
    </dgm:pt>
    <dgm:pt modelId="{A959DD66-5A86-44DA-BCBC-5056694D9495}" type="pres">
      <dgm:prSet presAssocID="{2EB15138-011D-EC44-B340-60964B456F9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B552714-A937-7C41-A226-DA98044054A3}" type="presOf" srcId="{A08F5D91-67F0-9641-BAEF-37BBE92284D6}" destId="{7E9198F4-D818-497A-B49F-116207A6497F}" srcOrd="0" destOrd="0" presId="urn:microsoft.com/office/officeart/2018/5/layout/IconCircleLabelList"/>
    <dgm:cxn modelId="{AB23D221-E787-C149-B7D0-95E73141CCF3}" srcId="{D8699960-AD17-494B-B130-688CC26DE774}" destId="{A08F5D91-67F0-9641-BAEF-37BBE92284D6}" srcOrd="2" destOrd="0" parTransId="{E575D9A9-6AB6-CE43-BCD1-E5D76B5FDEC1}" sibTransId="{743B6300-E8FA-8449-9B74-CE98245860D2}"/>
    <dgm:cxn modelId="{94EB6747-0328-364C-B514-6BAE1BA7D7F7}" type="presOf" srcId="{2EB15138-011D-EC44-B340-60964B456F9D}" destId="{A959DD66-5A86-44DA-BCBC-5056694D9495}" srcOrd="0" destOrd="0" presId="urn:microsoft.com/office/officeart/2018/5/layout/IconCircleLabelList"/>
    <dgm:cxn modelId="{9F963F72-2FC6-7E4A-AE06-8DC425B7A25C}" type="presOf" srcId="{ABA8E637-BBE6-CA45-A256-68BD95DC707D}" destId="{905BA5A4-0D1E-443A-9D8C-F79A4A3E99D0}" srcOrd="0" destOrd="0" presId="urn:microsoft.com/office/officeart/2018/5/layout/IconCircleLabelList"/>
    <dgm:cxn modelId="{F6AFEC79-3FC8-5C40-95DB-CFAA731EA7E0}" srcId="{D8699960-AD17-494B-B130-688CC26DE774}" destId="{ABA8E637-BBE6-CA45-A256-68BD95DC707D}" srcOrd="0" destOrd="0" parTransId="{20DC745D-A5C1-F346-B27A-2E78B0D0131B}" sibTransId="{51D9A143-3590-A24B-BDDE-C9874703C4EF}"/>
    <dgm:cxn modelId="{D822407D-D442-4442-9E94-B7727818BFFD}" type="presOf" srcId="{3FB29315-1058-A04F-9884-48D61984F33E}" destId="{760F0EFE-24E8-497B-B1EB-4378CC9C7F3D}" srcOrd="0" destOrd="0" presId="urn:microsoft.com/office/officeart/2018/5/layout/IconCircleLabelList"/>
    <dgm:cxn modelId="{4A384ADF-7F52-9149-84FA-E0F730726EBC}" srcId="{D8699960-AD17-494B-B130-688CC26DE774}" destId="{3FB29315-1058-A04F-9884-48D61984F33E}" srcOrd="1" destOrd="0" parTransId="{99CFE64F-A6AC-1245-B79B-664541F960DD}" sibTransId="{DA352F65-D462-554C-BF83-9967C20CB0D0}"/>
    <dgm:cxn modelId="{37601AF3-FE15-B14C-BDDD-B0E771C9B620}" srcId="{D8699960-AD17-494B-B130-688CC26DE774}" destId="{2EB15138-011D-EC44-B340-60964B456F9D}" srcOrd="3" destOrd="0" parTransId="{1D3711B1-88B3-F342-92A0-630908374EB0}" sibTransId="{59DA4D6A-8E32-6C4C-A8A1-9F060A6FDAFD}"/>
    <dgm:cxn modelId="{79F068FE-EA21-2240-ACA6-7D4E37EB4353}" type="presOf" srcId="{D8699960-AD17-494B-B130-688CC26DE774}" destId="{F1247234-CF19-4511-BAEF-0B1E1CA0E663}" srcOrd="0" destOrd="0" presId="urn:microsoft.com/office/officeart/2018/5/layout/IconCircleLabelList"/>
    <dgm:cxn modelId="{32475F94-0ACA-8840-8E23-E0BEC0B32AC0}" type="presParOf" srcId="{F1247234-CF19-4511-BAEF-0B1E1CA0E663}" destId="{DC88A850-F1E2-4C27-A750-D7230D865D0F}" srcOrd="0" destOrd="0" presId="urn:microsoft.com/office/officeart/2018/5/layout/IconCircleLabelList"/>
    <dgm:cxn modelId="{358372B7-3562-E741-AA69-2013D8B7DBEB}" type="presParOf" srcId="{DC88A850-F1E2-4C27-A750-D7230D865D0F}" destId="{493FBC5A-6B2E-437B-B251-8CFFEF09CA81}" srcOrd="0" destOrd="0" presId="urn:microsoft.com/office/officeart/2018/5/layout/IconCircleLabelList"/>
    <dgm:cxn modelId="{2099120B-2A54-DF4C-94C0-08C85F0D1DEC}" type="presParOf" srcId="{DC88A850-F1E2-4C27-A750-D7230D865D0F}" destId="{9C1C3B09-5D7B-4BE3-99F0-4542F2B96EC5}" srcOrd="1" destOrd="0" presId="urn:microsoft.com/office/officeart/2018/5/layout/IconCircleLabelList"/>
    <dgm:cxn modelId="{F97B9745-7E10-B44E-9B53-584B5E3CA370}" type="presParOf" srcId="{DC88A850-F1E2-4C27-A750-D7230D865D0F}" destId="{9A3FF0C7-53AA-4EBA-9EF8-B9D144584840}" srcOrd="2" destOrd="0" presId="urn:microsoft.com/office/officeart/2018/5/layout/IconCircleLabelList"/>
    <dgm:cxn modelId="{F5B51E02-6024-A44B-98BF-E6A0BA711F63}" type="presParOf" srcId="{DC88A850-F1E2-4C27-A750-D7230D865D0F}" destId="{905BA5A4-0D1E-443A-9D8C-F79A4A3E99D0}" srcOrd="3" destOrd="0" presId="urn:microsoft.com/office/officeart/2018/5/layout/IconCircleLabelList"/>
    <dgm:cxn modelId="{31D9F9ED-CFA1-3843-8D01-24C96F3E328D}" type="presParOf" srcId="{F1247234-CF19-4511-BAEF-0B1E1CA0E663}" destId="{9C1E6212-91EB-47D4-85A9-462433FC4EC4}" srcOrd="1" destOrd="0" presId="urn:microsoft.com/office/officeart/2018/5/layout/IconCircleLabelList"/>
    <dgm:cxn modelId="{6DD15C8C-AB53-F44B-A2CE-D5AE28924C4A}" type="presParOf" srcId="{F1247234-CF19-4511-BAEF-0B1E1CA0E663}" destId="{1FFF6088-DE41-4A1D-81DE-07966DD9F215}" srcOrd="2" destOrd="0" presId="urn:microsoft.com/office/officeart/2018/5/layout/IconCircleLabelList"/>
    <dgm:cxn modelId="{30713644-2F6C-AC4B-9B80-02CA100D5FC9}" type="presParOf" srcId="{1FFF6088-DE41-4A1D-81DE-07966DD9F215}" destId="{0B90EA17-9E5E-463D-9165-BDFE5FE0E804}" srcOrd="0" destOrd="0" presId="urn:microsoft.com/office/officeart/2018/5/layout/IconCircleLabelList"/>
    <dgm:cxn modelId="{11F3F98E-1AEF-734C-8E1A-E47EAEFB7696}" type="presParOf" srcId="{1FFF6088-DE41-4A1D-81DE-07966DD9F215}" destId="{74969D09-09AB-4D54-B5B5-EB8CFD6C72E1}" srcOrd="1" destOrd="0" presId="urn:microsoft.com/office/officeart/2018/5/layout/IconCircleLabelList"/>
    <dgm:cxn modelId="{0118250F-2578-5D42-BDF9-87FD838F7570}" type="presParOf" srcId="{1FFF6088-DE41-4A1D-81DE-07966DD9F215}" destId="{0E6BAD05-2A7B-48B8-A680-8D73EA471933}" srcOrd="2" destOrd="0" presId="urn:microsoft.com/office/officeart/2018/5/layout/IconCircleLabelList"/>
    <dgm:cxn modelId="{07B1DD17-7CD7-C74A-9BDD-FE19B1503296}" type="presParOf" srcId="{1FFF6088-DE41-4A1D-81DE-07966DD9F215}" destId="{760F0EFE-24E8-497B-B1EB-4378CC9C7F3D}" srcOrd="3" destOrd="0" presId="urn:microsoft.com/office/officeart/2018/5/layout/IconCircleLabelList"/>
    <dgm:cxn modelId="{F602BD73-5751-B446-B17B-9FF4EF041360}" type="presParOf" srcId="{F1247234-CF19-4511-BAEF-0B1E1CA0E663}" destId="{07CAE6FB-6E72-4163-9C9A-400ADA53A9D0}" srcOrd="3" destOrd="0" presId="urn:microsoft.com/office/officeart/2018/5/layout/IconCircleLabelList"/>
    <dgm:cxn modelId="{80F52E04-8823-784C-99EB-1BAFB3419FE2}" type="presParOf" srcId="{F1247234-CF19-4511-BAEF-0B1E1CA0E663}" destId="{C3E83596-6D94-44BC-8077-29E7FF4E41D1}" srcOrd="4" destOrd="0" presId="urn:microsoft.com/office/officeart/2018/5/layout/IconCircleLabelList"/>
    <dgm:cxn modelId="{884B035F-2597-D14E-AF9C-C2F334DB81C4}" type="presParOf" srcId="{C3E83596-6D94-44BC-8077-29E7FF4E41D1}" destId="{3077FAAA-2162-4A2A-BE73-A12881201F37}" srcOrd="0" destOrd="0" presId="urn:microsoft.com/office/officeart/2018/5/layout/IconCircleLabelList"/>
    <dgm:cxn modelId="{DAA8F85F-AD4C-7A42-A091-D162F8D267B0}" type="presParOf" srcId="{C3E83596-6D94-44BC-8077-29E7FF4E41D1}" destId="{F30C60DC-C1F0-41BC-BBEF-8AFB10969D93}" srcOrd="1" destOrd="0" presId="urn:microsoft.com/office/officeart/2018/5/layout/IconCircleLabelList"/>
    <dgm:cxn modelId="{41F6A4A7-7770-084E-9A59-D745D0401D2F}" type="presParOf" srcId="{C3E83596-6D94-44BC-8077-29E7FF4E41D1}" destId="{0E88FFB4-6FF4-4783-AC47-E03A7C00BAE9}" srcOrd="2" destOrd="0" presId="urn:microsoft.com/office/officeart/2018/5/layout/IconCircleLabelList"/>
    <dgm:cxn modelId="{5A7CA1C2-2D04-8E4F-86D1-CEE48730D47E}" type="presParOf" srcId="{C3E83596-6D94-44BC-8077-29E7FF4E41D1}" destId="{7E9198F4-D818-497A-B49F-116207A6497F}" srcOrd="3" destOrd="0" presId="urn:microsoft.com/office/officeart/2018/5/layout/IconCircleLabelList"/>
    <dgm:cxn modelId="{65003AE0-B0A2-1D4C-9933-28BE99D08C32}" type="presParOf" srcId="{F1247234-CF19-4511-BAEF-0B1E1CA0E663}" destId="{8C66FE79-D380-4171-8B63-6C528448567D}" srcOrd="5" destOrd="0" presId="urn:microsoft.com/office/officeart/2018/5/layout/IconCircleLabelList"/>
    <dgm:cxn modelId="{8E80ED7C-2713-D440-A6F7-90DAA7EC61DD}" type="presParOf" srcId="{F1247234-CF19-4511-BAEF-0B1E1CA0E663}" destId="{87CE3B24-8D25-4C68-9DD5-8D5C7632081A}" srcOrd="6" destOrd="0" presId="urn:microsoft.com/office/officeart/2018/5/layout/IconCircleLabelList"/>
    <dgm:cxn modelId="{09835308-B326-8F4F-A560-39BC2DA0BF71}" type="presParOf" srcId="{87CE3B24-8D25-4C68-9DD5-8D5C7632081A}" destId="{8AB416F2-618B-4CFC-8FB0-5EFE158FB9D9}" srcOrd="0" destOrd="0" presId="urn:microsoft.com/office/officeart/2018/5/layout/IconCircleLabelList"/>
    <dgm:cxn modelId="{4753BA0B-2E8F-E24B-919B-3B9FD1093C04}" type="presParOf" srcId="{87CE3B24-8D25-4C68-9DD5-8D5C7632081A}" destId="{7CBE67EA-B044-4BBA-9C2B-E6CCC47D4476}" srcOrd="1" destOrd="0" presId="urn:microsoft.com/office/officeart/2018/5/layout/IconCircleLabelList"/>
    <dgm:cxn modelId="{661F179A-9992-A143-B1C4-CBE4B4EEE191}" type="presParOf" srcId="{87CE3B24-8D25-4C68-9DD5-8D5C7632081A}" destId="{FE7F3F39-80C7-4C26-819C-603245F730F6}" srcOrd="2" destOrd="0" presId="urn:microsoft.com/office/officeart/2018/5/layout/IconCircleLabelList"/>
    <dgm:cxn modelId="{58854574-F330-A048-9EF0-49201305CC30}" type="presParOf" srcId="{87CE3B24-8D25-4C68-9DD5-8D5C7632081A}" destId="{A959DD66-5A86-44DA-BCBC-5056694D949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871FA3-7D20-654A-9C9E-137AEC47728A}" type="doc">
      <dgm:prSet loTypeId="urn:microsoft.com/office/officeart/2005/8/layout/cycle7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41A6A40-261A-BA49-A27F-F906965AF19C}">
      <dgm:prSet phldrT="[Text]"/>
      <dgm:spPr/>
      <dgm:t>
        <a:bodyPr/>
        <a:lstStyle/>
        <a:p>
          <a:r>
            <a:rPr lang="en-GB" dirty="0"/>
            <a:t>One Year</a:t>
          </a:r>
        </a:p>
      </dgm:t>
    </dgm:pt>
    <dgm:pt modelId="{CC147C85-2D56-DB44-8D20-A90F739A2C67}" type="parTrans" cxnId="{6EEF6DE9-F08C-0043-9988-FE2C14A8A2FC}">
      <dgm:prSet/>
      <dgm:spPr/>
      <dgm:t>
        <a:bodyPr/>
        <a:lstStyle/>
        <a:p>
          <a:endParaRPr lang="en-GB"/>
        </a:p>
      </dgm:t>
    </dgm:pt>
    <dgm:pt modelId="{8318A189-2205-EA42-A21C-EB7A74C4EAA3}" type="sibTrans" cxnId="{6EEF6DE9-F08C-0043-9988-FE2C14A8A2FC}">
      <dgm:prSet/>
      <dgm:spPr/>
      <dgm:t>
        <a:bodyPr/>
        <a:lstStyle/>
        <a:p>
          <a:endParaRPr lang="en-GB" dirty="0"/>
        </a:p>
      </dgm:t>
    </dgm:pt>
    <dgm:pt modelId="{04A0A3E6-4B3B-F14D-A084-57BA2F6C4266}">
      <dgm:prSet phldrT="[Text]"/>
      <dgm:spPr/>
      <dgm:t>
        <a:bodyPr/>
        <a:lstStyle/>
        <a:p>
          <a:r>
            <a:rPr lang="en-GB" dirty="0"/>
            <a:t>8760</a:t>
          </a:r>
        </a:p>
        <a:p>
          <a:r>
            <a:rPr lang="en-GB" dirty="0"/>
            <a:t>hours</a:t>
          </a:r>
        </a:p>
      </dgm:t>
    </dgm:pt>
    <dgm:pt modelId="{3B45BBB0-F870-F047-9D5D-93A79015173E}" type="parTrans" cxnId="{3D1BEDBE-8706-8842-9AC9-8A54088503F9}">
      <dgm:prSet/>
      <dgm:spPr/>
      <dgm:t>
        <a:bodyPr/>
        <a:lstStyle/>
        <a:p>
          <a:endParaRPr lang="en-GB"/>
        </a:p>
      </dgm:t>
    </dgm:pt>
    <dgm:pt modelId="{9238490E-C029-0342-AF56-4C6362951CF1}" type="sibTrans" cxnId="{3D1BEDBE-8706-8842-9AC9-8A54088503F9}">
      <dgm:prSet/>
      <dgm:spPr/>
      <dgm:t>
        <a:bodyPr/>
        <a:lstStyle/>
        <a:p>
          <a:endParaRPr lang="en-GB" dirty="0"/>
        </a:p>
      </dgm:t>
    </dgm:pt>
    <dgm:pt modelId="{80D75FFE-A5FC-9D46-8C56-2D846C4F106B}">
      <dgm:prSet phldrT="[Text]"/>
      <dgm:spPr/>
      <dgm:t>
        <a:bodyPr/>
        <a:lstStyle/>
        <a:p>
          <a:r>
            <a:rPr lang="en-GB" dirty="0"/>
            <a:t>1200</a:t>
          </a:r>
        </a:p>
        <a:p>
          <a:r>
            <a:rPr lang="en-GB" dirty="0"/>
            <a:t>Hours</a:t>
          </a:r>
        </a:p>
        <a:p>
          <a:r>
            <a:rPr lang="en-GB" dirty="0"/>
            <a:t>studying</a:t>
          </a:r>
        </a:p>
      </dgm:t>
    </dgm:pt>
    <dgm:pt modelId="{7FA973E0-1700-0844-A2F0-9E455C5357F1}" type="parTrans" cxnId="{BB3C1156-6222-F544-9CE3-207ABB865573}">
      <dgm:prSet/>
      <dgm:spPr/>
      <dgm:t>
        <a:bodyPr/>
        <a:lstStyle/>
        <a:p>
          <a:endParaRPr lang="en-GB"/>
        </a:p>
      </dgm:t>
    </dgm:pt>
    <dgm:pt modelId="{633C4419-4E23-E245-9B9C-988234F5B679}" type="sibTrans" cxnId="{BB3C1156-6222-F544-9CE3-207ABB865573}">
      <dgm:prSet/>
      <dgm:spPr/>
      <dgm:t>
        <a:bodyPr/>
        <a:lstStyle/>
        <a:p>
          <a:endParaRPr lang="en-GB" dirty="0"/>
        </a:p>
      </dgm:t>
    </dgm:pt>
    <dgm:pt modelId="{7A72CF8F-41FF-4346-9151-A26E9DE37560}" type="pres">
      <dgm:prSet presAssocID="{E7871FA3-7D20-654A-9C9E-137AEC47728A}" presName="Name0" presStyleCnt="0">
        <dgm:presLayoutVars>
          <dgm:dir/>
          <dgm:resizeHandles val="exact"/>
        </dgm:presLayoutVars>
      </dgm:prSet>
      <dgm:spPr/>
    </dgm:pt>
    <dgm:pt modelId="{61D222D0-AC74-C34E-864F-31C1E521F523}" type="pres">
      <dgm:prSet presAssocID="{041A6A40-261A-BA49-A27F-F906965AF19C}" presName="node" presStyleLbl="node1" presStyleIdx="0" presStyleCnt="3" custAng="0" custRadScaleRad="93947" custRadScaleInc="-2906">
        <dgm:presLayoutVars>
          <dgm:bulletEnabled val="1"/>
        </dgm:presLayoutVars>
      </dgm:prSet>
      <dgm:spPr/>
    </dgm:pt>
    <dgm:pt modelId="{9FEA364E-7CE0-BE4E-8E72-741943C97F9C}" type="pres">
      <dgm:prSet presAssocID="{8318A189-2205-EA42-A21C-EB7A74C4EAA3}" presName="sibTrans" presStyleLbl="sibTrans2D1" presStyleIdx="0" presStyleCnt="3"/>
      <dgm:spPr/>
    </dgm:pt>
    <dgm:pt modelId="{6897F879-9ED5-1D49-ACCA-1B3781144E4E}" type="pres">
      <dgm:prSet presAssocID="{8318A189-2205-EA42-A21C-EB7A74C4EAA3}" presName="connectorText" presStyleLbl="sibTrans2D1" presStyleIdx="0" presStyleCnt="3"/>
      <dgm:spPr/>
    </dgm:pt>
    <dgm:pt modelId="{6B68508B-F7E4-DB4C-AC4F-D76ECB89301C}" type="pres">
      <dgm:prSet presAssocID="{04A0A3E6-4B3B-F14D-A084-57BA2F6C4266}" presName="node" presStyleLbl="node1" presStyleIdx="1" presStyleCnt="3">
        <dgm:presLayoutVars>
          <dgm:bulletEnabled val="1"/>
        </dgm:presLayoutVars>
      </dgm:prSet>
      <dgm:spPr/>
    </dgm:pt>
    <dgm:pt modelId="{C082EE22-0A22-494F-8AE3-E0C2E061AF71}" type="pres">
      <dgm:prSet presAssocID="{9238490E-C029-0342-AF56-4C6362951CF1}" presName="sibTrans" presStyleLbl="sibTrans2D1" presStyleIdx="1" presStyleCnt="3"/>
      <dgm:spPr/>
    </dgm:pt>
    <dgm:pt modelId="{CD6B36FD-A19D-BE48-A1B3-F58A9B9AFF04}" type="pres">
      <dgm:prSet presAssocID="{9238490E-C029-0342-AF56-4C6362951CF1}" presName="connectorText" presStyleLbl="sibTrans2D1" presStyleIdx="1" presStyleCnt="3"/>
      <dgm:spPr/>
    </dgm:pt>
    <dgm:pt modelId="{1C3D55AF-D84A-CD41-8367-E034884E812D}" type="pres">
      <dgm:prSet presAssocID="{80D75FFE-A5FC-9D46-8C56-2D846C4F106B}" presName="node" presStyleLbl="node1" presStyleIdx="2" presStyleCnt="3">
        <dgm:presLayoutVars>
          <dgm:bulletEnabled val="1"/>
        </dgm:presLayoutVars>
      </dgm:prSet>
      <dgm:spPr/>
    </dgm:pt>
    <dgm:pt modelId="{6A709F8D-BA5B-3C40-9645-D595015E247F}" type="pres">
      <dgm:prSet presAssocID="{633C4419-4E23-E245-9B9C-988234F5B679}" presName="sibTrans" presStyleLbl="sibTrans2D1" presStyleIdx="2" presStyleCnt="3"/>
      <dgm:spPr/>
    </dgm:pt>
    <dgm:pt modelId="{8BB74858-C8A6-3C4C-8B09-D99676B2ECB4}" type="pres">
      <dgm:prSet presAssocID="{633C4419-4E23-E245-9B9C-988234F5B679}" presName="connectorText" presStyleLbl="sibTrans2D1" presStyleIdx="2" presStyleCnt="3"/>
      <dgm:spPr/>
    </dgm:pt>
  </dgm:ptLst>
  <dgm:cxnLst>
    <dgm:cxn modelId="{0413F50E-4A47-7340-B8AC-C89CC8582EA6}" type="presOf" srcId="{04A0A3E6-4B3B-F14D-A084-57BA2F6C4266}" destId="{6B68508B-F7E4-DB4C-AC4F-D76ECB89301C}" srcOrd="0" destOrd="0" presId="urn:microsoft.com/office/officeart/2005/8/layout/cycle7"/>
    <dgm:cxn modelId="{C847E617-BB4D-D24B-B589-E3B76A7790AF}" type="presOf" srcId="{9238490E-C029-0342-AF56-4C6362951CF1}" destId="{C082EE22-0A22-494F-8AE3-E0C2E061AF71}" srcOrd="0" destOrd="0" presId="urn:microsoft.com/office/officeart/2005/8/layout/cycle7"/>
    <dgm:cxn modelId="{370F3D4E-62A2-A64A-ACE3-B4A6A1AC8BC2}" type="presOf" srcId="{9238490E-C029-0342-AF56-4C6362951CF1}" destId="{CD6B36FD-A19D-BE48-A1B3-F58A9B9AFF04}" srcOrd="1" destOrd="0" presId="urn:microsoft.com/office/officeart/2005/8/layout/cycle7"/>
    <dgm:cxn modelId="{BB3C1156-6222-F544-9CE3-207ABB865573}" srcId="{E7871FA3-7D20-654A-9C9E-137AEC47728A}" destId="{80D75FFE-A5FC-9D46-8C56-2D846C4F106B}" srcOrd="2" destOrd="0" parTransId="{7FA973E0-1700-0844-A2F0-9E455C5357F1}" sibTransId="{633C4419-4E23-E245-9B9C-988234F5B679}"/>
    <dgm:cxn modelId="{499B4A66-D8CD-B84E-8BD3-5F529D385853}" type="presOf" srcId="{633C4419-4E23-E245-9B9C-988234F5B679}" destId="{6A709F8D-BA5B-3C40-9645-D595015E247F}" srcOrd="0" destOrd="0" presId="urn:microsoft.com/office/officeart/2005/8/layout/cycle7"/>
    <dgm:cxn modelId="{5EB4D06A-85D1-F445-91D7-5B7A388B2229}" type="presOf" srcId="{8318A189-2205-EA42-A21C-EB7A74C4EAA3}" destId="{6897F879-9ED5-1D49-ACCA-1B3781144E4E}" srcOrd="1" destOrd="0" presId="urn:microsoft.com/office/officeart/2005/8/layout/cycle7"/>
    <dgm:cxn modelId="{F41B697B-4088-0940-AB74-0F0596F7D0B2}" type="presOf" srcId="{633C4419-4E23-E245-9B9C-988234F5B679}" destId="{8BB74858-C8A6-3C4C-8B09-D99676B2ECB4}" srcOrd="1" destOrd="0" presId="urn:microsoft.com/office/officeart/2005/8/layout/cycle7"/>
    <dgm:cxn modelId="{D922AC9D-6F85-924C-8F91-7D7B391777AD}" type="presOf" srcId="{041A6A40-261A-BA49-A27F-F906965AF19C}" destId="{61D222D0-AC74-C34E-864F-31C1E521F523}" srcOrd="0" destOrd="0" presId="urn:microsoft.com/office/officeart/2005/8/layout/cycle7"/>
    <dgm:cxn modelId="{EE799DAC-A580-2648-A287-41709C3D309B}" type="presOf" srcId="{E7871FA3-7D20-654A-9C9E-137AEC47728A}" destId="{7A72CF8F-41FF-4346-9151-A26E9DE37560}" srcOrd="0" destOrd="0" presId="urn:microsoft.com/office/officeart/2005/8/layout/cycle7"/>
    <dgm:cxn modelId="{3D1BEDBE-8706-8842-9AC9-8A54088503F9}" srcId="{E7871FA3-7D20-654A-9C9E-137AEC47728A}" destId="{04A0A3E6-4B3B-F14D-A084-57BA2F6C4266}" srcOrd="1" destOrd="0" parTransId="{3B45BBB0-F870-F047-9D5D-93A79015173E}" sibTransId="{9238490E-C029-0342-AF56-4C6362951CF1}"/>
    <dgm:cxn modelId="{10A85ED9-D93F-DA44-BF06-A08F638329BE}" type="presOf" srcId="{80D75FFE-A5FC-9D46-8C56-2D846C4F106B}" destId="{1C3D55AF-D84A-CD41-8367-E034884E812D}" srcOrd="0" destOrd="0" presId="urn:microsoft.com/office/officeart/2005/8/layout/cycle7"/>
    <dgm:cxn modelId="{6EEF6DE9-F08C-0043-9988-FE2C14A8A2FC}" srcId="{E7871FA3-7D20-654A-9C9E-137AEC47728A}" destId="{041A6A40-261A-BA49-A27F-F906965AF19C}" srcOrd="0" destOrd="0" parTransId="{CC147C85-2D56-DB44-8D20-A90F739A2C67}" sibTransId="{8318A189-2205-EA42-A21C-EB7A74C4EAA3}"/>
    <dgm:cxn modelId="{6DEBF8F3-C7FA-1245-B7B4-79C50149C609}" type="presOf" srcId="{8318A189-2205-EA42-A21C-EB7A74C4EAA3}" destId="{9FEA364E-7CE0-BE4E-8E72-741943C97F9C}" srcOrd="0" destOrd="0" presId="urn:microsoft.com/office/officeart/2005/8/layout/cycle7"/>
    <dgm:cxn modelId="{8865B7EC-4946-924D-A7DB-43FF23D26F0E}" type="presParOf" srcId="{7A72CF8F-41FF-4346-9151-A26E9DE37560}" destId="{61D222D0-AC74-C34E-864F-31C1E521F523}" srcOrd="0" destOrd="0" presId="urn:microsoft.com/office/officeart/2005/8/layout/cycle7"/>
    <dgm:cxn modelId="{738C060C-FD00-084F-82D5-303CF3C069DE}" type="presParOf" srcId="{7A72CF8F-41FF-4346-9151-A26E9DE37560}" destId="{9FEA364E-7CE0-BE4E-8E72-741943C97F9C}" srcOrd="1" destOrd="0" presId="urn:microsoft.com/office/officeart/2005/8/layout/cycle7"/>
    <dgm:cxn modelId="{9FD94052-96FB-D747-BCF5-233B160ED23F}" type="presParOf" srcId="{9FEA364E-7CE0-BE4E-8E72-741943C97F9C}" destId="{6897F879-9ED5-1D49-ACCA-1B3781144E4E}" srcOrd="0" destOrd="0" presId="urn:microsoft.com/office/officeart/2005/8/layout/cycle7"/>
    <dgm:cxn modelId="{5BB32E38-9EAA-9747-BF2F-6594C6AAE0E0}" type="presParOf" srcId="{7A72CF8F-41FF-4346-9151-A26E9DE37560}" destId="{6B68508B-F7E4-DB4C-AC4F-D76ECB89301C}" srcOrd="2" destOrd="0" presId="urn:microsoft.com/office/officeart/2005/8/layout/cycle7"/>
    <dgm:cxn modelId="{348ECA2A-B079-7440-A56D-0FB4BB0815B5}" type="presParOf" srcId="{7A72CF8F-41FF-4346-9151-A26E9DE37560}" destId="{C082EE22-0A22-494F-8AE3-E0C2E061AF71}" srcOrd="3" destOrd="0" presId="urn:microsoft.com/office/officeart/2005/8/layout/cycle7"/>
    <dgm:cxn modelId="{5A5C8C73-73E4-C449-9665-4A0DA5B427E4}" type="presParOf" srcId="{C082EE22-0A22-494F-8AE3-E0C2E061AF71}" destId="{CD6B36FD-A19D-BE48-A1B3-F58A9B9AFF04}" srcOrd="0" destOrd="0" presId="urn:microsoft.com/office/officeart/2005/8/layout/cycle7"/>
    <dgm:cxn modelId="{2FD30186-4D1C-9A40-A846-F7CF03178224}" type="presParOf" srcId="{7A72CF8F-41FF-4346-9151-A26E9DE37560}" destId="{1C3D55AF-D84A-CD41-8367-E034884E812D}" srcOrd="4" destOrd="0" presId="urn:microsoft.com/office/officeart/2005/8/layout/cycle7"/>
    <dgm:cxn modelId="{B367095C-5ED7-EC41-B89F-8470BEB0D2E3}" type="presParOf" srcId="{7A72CF8F-41FF-4346-9151-A26E9DE37560}" destId="{6A709F8D-BA5B-3C40-9645-D595015E247F}" srcOrd="5" destOrd="0" presId="urn:microsoft.com/office/officeart/2005/8/layout/cycle7"/>
    <dgm:cxn modelId="{88D5910D-37CA-2748-B057-A226DEFD6CE3}" type="presParOf" srcId="{6A709F8D-BA5B-3C40-9645-D595015E247F}" destId="{8BB74858-C8A6-3C4C-8B09-D99676B2ECB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024026-7E18-4523-B829-FB99530593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DB2F30-3435-4C78-9F6B-72FEFABBFA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two minutes answering best friend text</a:t>
          </a:r>
        </a:p>
      </dgm:t>
    </dgm:pt>
    <dgm:pt modelId="{12249B0C-C598-4CDF-98D7-45EF9BFE3215}" type="parTrans" cxnId="{43C335C5-6C70-476A-9623-358A046713AB}">
      <dgm:prSet/>
      <dgm:spPr/>
      <dgm:t>
        <a:bodyPr/>
        <a:lstStyle/>
        <a:p>
          <a:endParaRPr lang="en-US"/>
        </a:p>
      </dgm:t>
    </dgm:pt>
    <dgm:pt modelId="{67A8422A-87C1-4A32-A4BF-FCBF89EEB2A6}" type="sibTrans" cxnId="{43C335C5-6C70-476A-9623-358A046713AB}">
      <dgm:prSet/>
      <dgm:spPr/>
      <dgm:t>
        <a:bodyPr/>
        <a:lstStyle/>
        <a:p>
          <a:endParaRPr lang="en-US"/>
        </a:p>
      </dgm:t>
    </dgm:pt>
    <dgm:pt modelId="{B82A7E72-F5D1-454D-BD23-3AD934245F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five minutes making a cup of tea</a:t>
          </a:r>
        </a:p>
      </dgm:t>
    </dgm:pt>
    <dgm:pt modelId="{A1A30814-75A4-47F1-9882-9FB7EC4DC91F}" type="parTrans" cxnId="{F742A422-D1F1-43FB-8FAE-3C3947620C15}">
      <dgm:prSet/>
      <dgm:spPr/>
      <dgm:t>
        <a:bodyPr/>
        <a:lstStyle/>
        <a:p>
          <a:endParaRPr lang="en-US"/>
        </a:p>
      </dgm:t>
    </dgm:pt>
    <dgm:pt modelId="{2B005DA5-A248-44B4-AAB9-1B2BC7F15A2F}" type="sibTrans" cxnId="{F742A422-D1F1-43FB-8FAE-3C3947620C15}">
      <dgm:prSet/>
      <dgm:spPr/>
      <dgm:t>
        <a:bodyPr/>
        <a:lstStyle/>
        <a:p>
          <a:endParaRPr lang="en-US"/>
        </a:p>
      </dgm:t>
    </dgm:pt>
    <dgm:pt modelId="{7C785313-9FA3-423D-BF43-C3FE78F03E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twenty-seven minutes on phone to mother</a:t>
          </a:r>
        </a:p>
      </dgm:t>
    </dgm:pt>
    <dgm:pt modelId="{52B01C06-9348-4A22-BC76-2D60F6E55974}" type="parTrans" cxnId="{645B2C08-E60D-484E-88EE-6DB1106EAC33}">
      <dgm:prSet/>
      <dgm:spPr/>
      <dgm:t>
        <a:bodyPr/>
        <a:lstStyle/>
        <a:p>
          <a:endParaRPr lang="en-US"/>
        </a:p>
      </dgm:t>
    </dgm:pt>
    <dgm:pt modelId="{65DD08C6-3F5B-4214-90ED-D88143E89C80}" type="sibTrans" cxnId="{645B2C08-E60D-484E-88EE-6DB1106EAC33}">
      <dgm:prSet/>
      <dgm:spPr/>
      <dgm:t>
        <a:bodyPr/>
        <a:lstStyle/>
        <a:p>
          <a:endParaRPr lang="en-US"/>
        </a:p>
      </dgm:t>
    </dgm:pt>
    <dgm:pt modelId="{39CC841C-DA79-420E-927C-30D647DE6A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four minutes checking Facebook </a:t>
          </a:r>
        </a:p>
      </dgm:t>
    </dgm:pt>
    <dgm:pt modelId="{0F0E4FAC-4308-4F07-93AD-292245D84FF9}" type="parTrans" cxnId="{1D870D74-4814-4668-BF1F-A87400FE103C}">
      <dgm:prSet/>
      <dgm:spPr/>
      <dgm:t>
        <a:bodyPr/>
        <a:lstStyle/>
        <a:p>
          <a:endParaRPr lang="en-US"/>
        </a:p>
      </dgm:t>
    </dgm:pt>
    <dgm:pt modelId="{693A26B7-BC9C-4BAC-8AD2-62E114800EF9}" type="sibTrans" cxnId="{1D870D74-4814-4668-BF1F-A87400FE103C}">
      <dgm:prSet/>
      <dgm:spPr/>
      <dgm:t>
        <a:bodyPr/>
        <a:lstStyle/>
        <a:p>
          <a:endParaRPr lang="en-US"/>
        </a:p>
      </dgm:t>
    </dgm:pt>
    <dgm:pt modelId="{66F96D8C-0330-420C-9104-50C363E5AE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=  82 minutes studying</a:t>
          </a:r>
        </a:p>
      </dgm:t>
    </dgm:pt>
    <dgm:pt modelId="{0993520A-6C71-4F48-B655-576EF4D22303}" type="parTrans" cxnId="{EA5B24B7-C987-41F1-82BA-6AFCE9F24A7C}">
      <dgm:prSet/>
      <dgm:spPr/>
      <dgm:t>
        <a:bodyPr/>
        <a:lstStyle/>
        <a:p>
          <a:endParaRPr lang="en-US"/>
        </a:p>
      </dgm:t>
    </dgm:pt>
    <dgm:pt modelId="{46B13A69-0D08-4166-A5CE-24AA2E4021F0}" type="sibTrans" cxnId="{EA5B24B7-C987-41F1-82BA-6AFCE9F24A7C}">
      <dgm:prSet/>
      <dgm:spPr/>
      <dgm:t>
        <a:bodyPr/>
        <a:lstStyle/>
        <a:p>
          <a:endParaRPr lang="en-US"/>
        </a:p>
      </dgm:t>
    </dgm:pt>
    <dgm:pt modelId="{F86DAFBE-5B79-4AE2-84DD-DD8527345AE3}" type="pres">
      <dgm:prSet presAssocID="{4C024026-7E18-4523-B829-FB995305937E}" presName="root" presStyleCnt="0">
        <dgm:presLayoutVars>
          <dgm:dir/>
          <dgm:resizeHandles val="exact"/>
        </dgm:presLayoutVars>
      </dgm:prSet>
      <dgm:spPr/>
    </dgm:pt>
    <dgm:pt modelId="{70151FB2-A5EE-4DD2-9169-4FE6140BED48}" type="pres">
      <dgm:prSet presAssocID="{74DB2F30-3435-4C78-9F6B-72FEFABBFACA}" presName="compNode" presStyleCnt="0"/>
      <dgm:spPr/>
    </dgm:pt>
    <dgm:pt modelId="{1E653872-4151-4A77-97F4-ADFFA169C9AD}" type="pres">
      <dgm:prSet presAssocID="{74DB2F30-3435-4C78-9F6B-72FEFABBFACA}" presName="bgRect" presStyleLbl="bgShp" presStyleIdx="0" presStyleCnt="5"/>
      <dgm:spPr/>
    </dgm:pt>
    <dgm:pt modelId="{5CDE023B-5DF3-4F1C-AD83-4692225F6145}" type="pres">
      <dgm:prSet presAssocID="{74DB2F30-3435-4C78-9F6B-72FEFABBFAC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08613CB-95B8-4644-8E77-8DAC552F87DE}" type="pres">
      <dgm:prSet presAssocID="{74DB2F30-3435-4C78-9F6B-72FEFABBFACA}" presName="spaceRect" presStyleCnt="0"/>
      <dgm:spPr/>
    </dgm:pt>
    <dgm:pt modelId="{CCBD74ED-652B-4EFF-85FA-8F1829EFE9B2}" type="pres">
      <dgm:prSet presAssocID="{74DB2F30-3435-4C78-9F6B-72FEFABBFACA}" presName="parTx" presStyleLbl="revTx" presStyleIdx="0" presStyleCnt="5">
        <dgm:presLayoutVars>
          <dgm:chMax val="0"/>
          <dgm:chPref val="0"/>
        </dgm:presLayoutVars>
      </dgm:prSet>
      <dgm:spPr/>
    </dgm:pt>
    <dgm:pt modelId="{E3E77E57-674B-4A24-ADB6-A019DC51E027}" type="pres">
      <dgm:prSet presAssocID="{67A8422A-87C1-4A32-A4BF-FCBF89EEB2A6}" presName="sibTrans" presStyleCnt="0"/>
      <dgm:spPr/>
    </dgm:pt>
    <dgm:pt modelId="{9A9D365B-5766-4BFE-B2B8-2952F518719C}" type="pres">
      <dgm:prSet presAssocID="{B82A7E72-F5D1-454D-BD23-3AD934245FA0}" presName="compNode" presStyleCnt="0"/>
      <dgm:spPr/>
    </dgm:pt>
    <dgm:pt modelId="{42219ABD-5A4B-4544-965D-782A68950094}" type="pres">
      <dgm:prSet presAssocID="{B82A7E72-F5D1-454D-BD23-3AD934245FA0}" presName="bgRect" presStyleLbl="bgShp" presStyleIdx="1" presStyleCnt="5"/>
      <dgm:spPr/>
    </dgm:pt>
    <dgm:pt modelId="{3D449396-9F1A-4179-9B1B-CEF7BEFDB153}" type="pres">
      <dgm:prSet presAssocID="{B82A7E72-F5D1-454D-BD23-3AD934245FA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C7952C89-4BD6-448F-9885-F057BD80A2A9}" type="pres">
      <dgm:prSet presAssocID="{B82A7E72-F5D1-454D-BD23-3AD934245FA0}" presName="spaceRect" presStyleCnt="0"/>
      <dgm:spPr/>
    </dgm:pt>
    <dgm:pt modelId="{3A20142C-F964-423F-8C2F-24C53081F743}" type="pres">
      <dgm:prSet presAssocID="{B82A7E72-F5D1-454D-BD23-3AD934245FA0}" presName="parTx" presStyleLbl="revTx" presStyleIdx="1" presStyleCnt="5">
        <dgm:presLayoutVars>
          <dgm:chMax val="0"/>
          <dgm:chPref val="0"/>
        </dgm:presLayoutVars>
      </dgm:prSet>
      <dgm:spPr/>
    </dgm:pt>
    <dgm:pt modelId="{F4B5692A-8EC9-44C7-AEF9-2922ACD679E5}" type="pres">
      <dgm:prSet presAssocID="{2B005DA5-A248-44B4-AAB9-1B2BC7F15A2F}" presName="sibTrans" presStyleCnt="0"/>
      <dgm:spPr/>
    </dgm:pt>
    <dgm:pt modelId="{3876AA52-DD35-4172-9FE9-E07E20B60386}" type="pres">
      <dgm:prSet presAssocID="{7C785313-9FA3-423D-BF43-C3FE78F03E5D}" presName="compNode" presStyleCnt="0"/>
      <dgm:spPr/>
    </dgm:pt>
    <dgm:pt modelId="{4BBFDE58-78CF-4DB4-9D6A-F892B68DAE6C}" type="pres">
      <dgm:prSet presAssocID="{7C785313-9FA3-423D-BF43-C3FE78F03E5D}" presName="bgRect" presStyleLbl="bgShp" presStyleIdx="2" presStyleCnt="5"/>
      <dgm:spPr/>
    </dgm:pt>
    <dgm:pt modelId="{D3026505-9658-46BD-A647-3FE0D8243584}" type="pres">
      <dgm:prSet presAssocID="{7C785313-9FA3-423D-BF43-C3FE78F03E5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44164480-1342-4D37-B3CA-9F2858DA715E}" type="pres">
      <dgm:prSet presAssocID="{7C785313-9FA3-423D-BF43-C3FE78F03E5D}" presName="spaceRect" presStyleCnt="0"/>
      <dgm:spPr/>
    </dgm:pt>
    <dgm:pt modelId="{D19713E2-F388-46D7-B156-06F1EDA3BF89}" type="pres">
      <dgm:prSet presAssocID="{7C785313-9FA3-423D-BF43-C3FE78F03E5D}" presName="parTx" presStyleLbl="revTx" presStyleIdx="2" presStyleCnt="5">
        <dgm:presLayoutVars>
          <dgm:chMax val="0"/>
          <dgm:chPref val="0"/>
        </dgm:presLayoutVars>
      </dgm:prSet>
      <dgm:spPr/>
    </dgm:pt>
    <dgm:pt modelId="{921F0B9E-0D55-4607-9DD3-D84392D85FBD}" type="pres">
      <dgm:prSet presAssocID="{65DD08C6-3F5B-4214-90ED-D88143E89C80}" presName="sibTrans" presStyleCnt="0"/>
      <dgm:spPr/>
    </dgm:pt>
    <dgm:pt modelId="{D84E84B8-C7DA-453C-BCDF-53A2ECDEC084}" type="pres">
      <dgm:prSet presAssocID="{39CC841C-DA79-420E-927C-30D647DE6A51}" presName="compNode" presStyleCnt="0"/>
      <dgm:spPr/>
    </dgm:pt>
    <dgm:pt modelId="{A07515F7-46E1-4031-A043-9CB793A8E89F}" type="pres">
      <dgm:prSet presAssocID="{39CC841C-DA79-420E-927C-30D647DE6A51}" presName="bgRect" presStyleLbl="bgShp" presStyleIdx="3" presStyleCnt="5"/>
      <dgm:spPr/>
    </dgm:pt>
    <dgm:pt modelId="{C4BA791B-7F67-44C1-AE92-56D582DE5B74}" type="pres">
      <dgm:prSet presAssocID="{39CC841C-DA79-420E-927C-30D647DE6A5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BF3A9D4-5959-481F-9501-A8E2A9F091D6}" type="pres">
      <dgm:prSet presAssocID="{39CC841C-DA79-420E-927C-30D647DE6A51}" presName="spaceRect" presStyleCnt="0"/>
      <dgm:spPr/>
    </dgm:pt>
    <dgm:pt modelId="{A114EEC5-E5EE-4558-9B43-7AA00F2F5A72}" type="pres">
      <dgm:prSet presAssocID="{39CC841C-DA79-420E-927C-30D647DE6A51}" presName="parTx" presStyleLbl="revTx" presStyleIdx="3" presStyleCnt="5">
        <dgm:presLayoutVars>
          <dgm:chMax val="0"/>
          <dgm:chPref val="0"/>
        </dgm:presLayoutVars>
      </dgm:prSet>
      <dgm:spPr/>
    </dgm:pt>
    <dgm:pt modelId="{2C8E0789-4476-46B1-A4BD-3D9ABE6287F7}" type="pres">
      <dgm:prSet presAssocID="{693A26B7-BC9C-4BAC-8AD2-62E114800EF9}" presName="sibTrans" presStyleCnt="0"/>
      <dgm:spPr/>
    </dgm:pt>
    <dgm:pt modelId="{70C0AAD6-5EBF-4A89-A903-2689114EDC19}" type="pres">
      <dgm:prSet presAssocID="{66F96D8C-0330-420C-9104-50C363E5AE50}" presName="compNode" presStyleCnt="0"/>
      <dgm:spPr/>
    </dgm:pt>
    <dgm:pt modelId="{67E6C058-D69A-420A-B3CE-CB9F43899219}" type="pres">
      <dgm:prSet presAssocID="{66F96D8C-0330-420C-9104-50C363E5AE50}" presName="bgRect" presStyleLbl="bgShp" presStyleIdx="4" presStyleCnt="5"/>
      <dgm:spPr/>
    </dgm:pt>
    <dgm:pt modelId="{66E75D0A-9EFB-4955-A2DB-68FAE1DEC982}" type="pres">
      <dgm:prSet presAssocID="{66F96D8C-0330-420C-9104-50C363E5AE5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DBB70DC-BFDA-49AF-A56E-5B5B272ABCE8}" type="pres">
      <dgm:prSet presAssocID="{66F96D8C-0330-420C-9104-50C363E5AE50}" presName="spaceRect" presStyleCnt="0"/>
      <dgm:spPr/>
    </dgm:pt>
    <dgm:pt modelId="{0430A09F-3CB2-440D-90DE-CC8043617B4A}" type="pres">
      <dgm:prSet presAssocID="{66F96D8C-0330-420C-9104-50C363E5AE5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C753500-EA5C-4E6F-9C98-148CBE127EA5}" type="presOf" srcId="{4C024026-7E18-4523-B829-FB995305937E}" destId="{F86DAFBE-5B79-4AE2-84DD-DD8527345AE3}" srcOrd="0" destOrd="0" presId="urn:microsoft.com/office/officeart/2018/2/layout/IconVerticalSolidList"/>
    <dgm:cxn modelId="{645B2C08-E60D-484E-88EE-6DB1106EAC33}" srcId="{4C024026-7E18-4523-B829-FB995305937E}" destId="{7C785313-9FA3-423D-BF43-C3FE78F03E5D}" srcOrd="2" destOrd="0" parTransId="{52B01C06-9348-4A22-BC76-2D60F6E55974}" sibTransId="{65DD08C6-3F5B-4214-90ED-D88143E89C80}"/>
    <dgm:cxn modelId="{F742A422-D1F1-43FB-8FAE-3C3947620C15}" srcId="{4C024026-7E18-4523-B829-FB995305937E}" destId="{B82A7E72-F5D1-454D-BD23-3AD934245FA0}" srcOrd="1" destOrd="0" parTransId="{A1A30814-75A4-47F1-9882-9FB7EC4DC91F}" sibTransId="{2B005DA5-A248-44B4-AAB9-1B2BC7F15A2F}"/>
    <dgm:cxn modelId="{6BF2655E-9C27-0445-A00E-4EE41E0FD7A7}" type="presOf" srcId="{7C785313-9FA3-423D-BF43-C3FE78F03E5D}" destId="{D19713E2-F388-46D7-B156-06F1EDA3BF89}" srcOrd="0" destOrd="0" presId="urn:microsoft.com/office/officeart/2018/2/layout/IconVerticalSolidList"/>
    <dgm:cxn modelId="{1D870D74-4814-4668-BF1F-A87400FE103C}" srcId="{4C024026-7E18-4523-B829-FB995305937E}" destId="{39CC841C-DA79-420E-927C-30D647DE6A51}" srcOrd="3" destOrd="0" parTransId="{0F0E4FAC-4308-4F07-93AD-292245D84FF9}" sibTransId="{693A26B7-BC9C-4BAC-8AD2-62E114800EF9}"/>
    <dgm:cxn modelId="{DD188377-5045-8545-A0D5-724F796471E5}" type="presOf" srcId="{39CC841C-DA79-420E-927C-30D647DE6A51}" destId="{A114EEC5-E5EE-4558-9B43-7AA00F2F5A72}" srcOrd="0" destOrd="0" presId="urn:microsoft.com/office/officeart/2018/2/layout/IconVerticalSolidList"/>
    <dgm:cxn modelId="{AD6D2483-1895-5545-9CC0-F45FE2B5364E}" type="presOf" srcId="{B82A7E72-F5D1-454D-BD23-3AD934245FA0}" destId="{3A20142C-F964-423F-8C2F-24C53081F743}" srcOrd="0" destOrd="0" presId="urn:microsoft.com/office/officeart/2018/2/layout/IconVerticalSolidList"/>
    <dgm:cxn modelId="{94A52783-231E-5B4E-A1DA-B041F0A3CAA9}" type="presOf" srcId="{74DB2F30-3435-4C78-9F6B-72FEFABBFACA}" destId="{CCBD74ED-652B-4EFF-85FA-8F1829EFE9B2}" srcOrd="0" destOrd="0" presId="urn:microsoft.com/office/officeart/2018/2/layout/IconVerticalSolidList"/>
    <dgm:cxn modelId="{94334390-DD7E-FA47-8FD3-D3A7A6EEFB3B}" type="presOf" srcId="{66F96D8C-0330-420C-9104-50C363E5AE50}" destId="{0430A09F-3CB2-440D-90DE-CC8043617B4A}" srcOrd="0" destOrd="0" presId="urn:microsoft.com/office/officeart/2018/2/layout/IconVerticalSolidList"/>
    <dgm:cxn modelId="{EA5B24B7-C987-41F1-82BA-6AFCE9F24A7C}" srcId="{4C024026-7E18-4523-B829-FB995305937E}" destId="{66F96D8C-0330-420C-9104-50C363E5AE50}" srcOrd="4" destOrd="0" parTransId="{0993520A-6C71-4F48-B655-576EF4D22303}" sibTransId="{46B13A69-0D08-4166-A5CE-24AA2E4021F0}"/>
    <dgm:cxn modelId="{43C335C5-6C70-476A-9623-358A046713AB}" srcId="{4C024026-7E18-4523-B829-FB995305937E}" destId="{74DB2F30-3435-4C78-9F6B-72FEFABBFACA}" srcOrd="0" destOrd="0" parTransId="{12249B0C-C598-4CDF-98D7-45EF9BFE3215}" sibTransId="{67A8422A-87C1-4A32-A4BF-FCBF89EEB2A6}"/>
    <dgm:cxn modelId="{C303AF0D-2E8A-BF42-9450-37B88E575568}" type="presParOf" srcId="{F86DAFBE-5B79-4AE2-84DD-DD8527345AE3}" destId="{70151FB2-A5EE-4DD2-9169-4FE6140BED48}" srcOrd="0" destOrd="0" presId="urn:microsoft.com/office/officeart/2018/2/layout/IconVerticalSolidList"/>
    <dgm:cxn modelId="{5969789C-0570-7740-B040-C63C9B666F08}" type="presParOf" srcId="{70151FB2-A5EE-4DD2-9169-4FE6140BED48}" destId="{1E653872-4151-4A77-97F4-ADFFA169C9AD}" srcOrd="0" destOrd="0" presId="urn:microsoft.com/office/officeart/2018/2/layout/IconVerticalSolidList"/>
    <dgm:cxn modelId="{150062B6-561C-6F4D-A6D7-1AA8AC51C96C}" type="presParOf" srcId="{70151FB2-A5EE-4DD2-9169-4FE6140BED48}" destId="{5CDE023B-5DF3-4F1C-AD83-4692225F6145}" srcOrd="1" destOrd="0" presId="urn:microsoft.com/office/officeart/2018/2/layout/IconVerticalSolidList"/>
    <dgm:cxn modelId="{D139A1B4-90B6-974C-8D35-76E3005765D7}" type="presParOf" srcId="{70151FB2-A5EE-4DD2-9169-4FE6140BED48}" destId="{208613CB-95B8-4644-8E77-8DAC552F87DE}" srcOrd="2" destOrd="0" presId="urn:microsoft.com/office/officeart/2018/2/layout/IconVerticalSolidList"/>
    <dgm:cxn modelId="{19120194-A9C2-8148-9A42-6063EBB9B429}" type="presParOf" srcId="{70151FB2-A5EE-4DD2-9169-4FE6140BED48}" destId="{CCBD74ED-652B-4EFF-85FA-8F1829EFE9B2}" srcOrd="3" destOrd="0" presId="urn:microsoft.com/office/officeart/2018/2/layout/IconVerticalSolidList"/>
    <dgm:cxn modelId="{635B554A-DBF5-1C45-803C-70E4588F80B1}" type="presParOf" srcId="{F86DAFBE-5B79-4AE2-84DD-DD8527345AE3}" destId="{E3E77E57-674B-4A24-ADB6-A019DC51E027}" srcOrd="1" destOrd="0" presId="urn:microsoft.com/office/officeart/2018/2/layout/IconVerticalSolidList"/>
    <dgm:cxn modelId="{BEA2B48E-99F2-4943-80A3-C46F19C783E4}" type="presParOf" srcId="{F86DAFBE-5B79-4AE2-84DD-DD8527345AE3}" destId="{9A9D365B-5766-4BFE-B2B8-2952F518719C}" srcOrd="2" destOrd="0" presId="urn:microsoft.com/office/officeart/2018/2/layout/IconVerticalSolidList"/>
    <dgm:cxn modelId="{9D851701-0A9D-A14A-805C-E04BC8D63675}" type="presParOf" srcId="{9A9D365B-5766-4BFE-B2B8-2952F518719C}" destId="{42219ABD-5A4B-4544-965D-782A68950094}" srcOrd="0" destOrd="0" presId="urn:microsoft.com/office/officeart/2018/2/layout/IconVerticalSolidList"/>
    <dgm:cxn modelId="{16A4B686-BE09-394E-B51E-FBD84FF8B377}" type="presParOf" srcId="{9A9D365B-5766-4BFE-B2B8-2952F518719C}" destId="{3D449396-9F1A-4179-9B1B-CEF7BEFDB153}" srcOrd="1" destOrd="0" presId="urn:microsoft.com/office/officeart/2018/2/layout/IconVerticalSolidList"/>
    <dgm:cxn modelId="{5CC9A5A3-93A3-BA40-9FB0-31459A9FBF03}" type="presParOf" srcId="{9A9D365B-5766-4BFE-B2B8-2952F518719C}" destId="{C7952C89-4BD6-448F-9885-F057BD80A2A9}" srcOrd="2" destOrd="0" presId="urn:microsoft.com/office/officeart/2018/2/layout/IconVerticalSolidList"/>
    <dgm:cxn modelId="{EB19C6B5-0CF2-D747-AFBE-9406EDA8911A}" type="presParOf" srcId="{9A9D365B-5766-4BFE-B2B8-2952F518719C}" destId="{3A20142C-F964-423F-8C2F-24C53081F743}" srcOrd="3" destOrd="0" presId="urn:microsoft.com/office/officeart/2018/2/layout/IconVerticalSolidList"/>
    <dgm:cxn modelId="{4E5CE2D3-C018-364A-8545-F4914F309D90}" type="presParOf" srcId="{F86DAFBE-5B79-4AE2-84DD-DD8527345AE3}" destId="{F4B5692A-8EC9-44C7-AEF9-2922ACD679E5}" srcOrd="3" destOrd="0" presId="urn:microsoft.com/office/officeart/2018/2/layout/IconVerticalSolidList"/>
    <dgm:cxn modelId="{4FFB212C-EE2E-6645-B50F-676212A7D5CA}" type="presParOf" srcId="{F86DAFBE-5B79-4AE2-84DD-DD8527345AE3}" destId="{3876AA52-DD35-4172-9FE9-E07E20B60386}" srcOrd="4" destOrd="0" presId="urn:microsoft.com/office/officeart/2018/2/layout/IconVerticalSolidList"/>
    <dgm:cxn modelId="{D1A6805B-5D9A-D14E-8539-38A799326BBE}" type="presParOf" srcId="{3876AA52-DD35-4172-9FE9-E07E20B60386}" destId="{4BBFDE58-78CF-4DB4-9D6A-F892B68DAE6C}" srcOrd="0" destOrd="0" presId="urn:microsoft.com/office/officeart/2018/2/layout/IconVerticalSolidList"/>
    <dgm:cxn modelId="{35910E4A-5B9C-6A4F-B00E-EBDE72D475B5}" type="presParOf" srcId="{3876AA52-DD35-4172-9FE9-E07E20B60386}" destId="{D3026505-9658-46BD-A647-3FE0D8243584}" srcOrd="1" destOrd="0" presId="urn:microsoft.com/office/officeart/2018/2/layout/IconVerticalSolidList"/>
    <dgm:cxn modelId="{5930CB19-A8B3-EB4F-AE51-6AA15CC01DB9}" type="presParOf" srcId="{3876AA52-DD35-4172-9FE9-E07E20B60386}" destId="{44164480-1342-4D37-B3CA-9F2858DA715E}" srcOrd="2" destOrd="0" presId="urn:microsoft.com/office/officeart/2018/2/layout/IconVerticalSolidList"/>
    <dgm:cxn modelId="{1876AE5E-7533-954B-9BD8-1775DD7716F0}" type="presParOf" srcId="{3876AA52-DD35-4172-9FE9-E07E20B60386}" destId="{D19713E2-F388-46D7-B156-06F1EDA3BF89}" srcOrd="3" destOrd="0" presId="urn:microsoft.com/office/officeart/2018/2/layout/IconVerticalSolidList"/>
    <dgm:cxn modelId="{D801A809-C08E-464D-B1A1-690A67BBF918}" type="presParOf" srcId="{F86DAFBE-5B79-4AE2-84DD-DD8527345AE3}" destId="{921F0B9E-0D55-4607-9DD3-D84392D85FBD}" srcOrd="5" destOrd="0" presId="urn:microsoft.com/office/officeart/2018/2/layout/IconVerticalSolidList"/>
    <dgm:cxn modelId="{BB4BCC6E-6FDB-8648-BBD4-832186595459}" type="presParOf" srcId="{F86DAFBE-5B79-4AE2-84DD-DD8527345AE3}" destId="{D84E84B8-C7DA-453C-BCDF-53A2ECDEC084}" srcOrd="6" destOrd="0" presId="urn:microsoft.com/office/officeart/2018/2/layout/IconVerticalSolidList"/>
    <dgm:cxn modelId="{EAF69A1B-08D7-4E4F-869E-9CD71FF1C891}" type="presParOf" srcId="{D84E84B8-C7DA-453C-BCDF-53A2ECDEC084}" destId="{A07515F7-46E1-4031-A043-9CB793A8E89F}" srcOrd="0" destOrd="0" presId="urn:microsoft.com/office/officeart/2018/2/layout/IconVerticalSolidList"/>
    <dgm:cxn modelId="{7FADDD5A-13CE-2448-8322-F140887C6CF9}" type="presParOf" srcId="{D84E84B8-C7DA-453C-BCDF-53A2ECDEC084}" destId="{C4BA791B-7F67-44C1-AE92-56D582DE5B74}" srcOrd="1" destOrd="0" presId="urn:microsoft.com/office/officeart/2018/2/layout/IconVerticalSolidList"/>
    <dgm:cxn modelId="{C77F38A8-90EC-0543-B92F-AD5678D5616F}" type="presParOf" srcId="{D84E84B8-C7DA-453C-BCDF-53A2ECDEC084}" destId="{9BF3A9D4-5959-481F-9501-A8E2A9F091D6}" srcOrd="2" destOrd="0" presId="urn:microsoft.com/office/officeart/2018/2/layout/IconVerticalSolidList"/>
    <dgm:cxn modelId="{F3CD393F-4FBC-4B4F-9284-9A551A6F39B3}" type="presParOf" srcId="{D84E84B8-C7DA-453C-BCDF-53A2ECDEC084}" destId="{A114EEC5-E5EE-4558-9B43-7AA00F2F5A72}" srcOrd="3" destOrd="0" presId="urn:microsoft.com/office/officeart/2018/2/layout/IconVerticalSolidList"/>
    <dgm:cxn modelId="{53B29074-0D24-4E4E-8F0C-2C02A31F6CA2}" type="presParOf" srcId="{F86DAFBE-5B79-4AE2-84DD-DD8527345AE3}" destId="{2C8E0789-4476-46B1-A4BD-3D9ABE6287F7}" srcOrd="7" destOrd="0" presId="urn:microsoft.com/office/officeart/2018/2/layout/IconVerticalSolidList"/>
    <dgm:cxn modelId="{FCE9FB80-307B-4D48-B45A-E53BBFAAFD23}" type="presParOf" srcId="{F86DAFBE-5B79-4AE2-84DD-DD8527345AE3}" destId="{70C0AAD6-5EBF-4A89-A903-2689114EDC19}" srcOrd="8" destOrd="0" presId="urn:microsoft.com/office/officeart/2018/2/layout/IconVerticalSolidList"/>
    <dgm:cxn modelId="{272C487A-CD08-AC46-8470-AAB4BEA68DFC}" type="presParOf" srcId="{70C0AAD6-5EBF-4A89-A903-2689114EDC19}" destId="{67E6C058-D69A-420A-B3CE-CB9F43899219}" srcOrd="0" destOrd="0" presId="urn:microsoft.com/office/officeart/2018/2/layout/IconVerticalSolidList"/>
    <dgm:cxn modelId="{6021EEFA-DCB5-E94F-A17D-18F6F2D8E579}" type="presParOf" srcId="{70C0AAD6-5EBF-4A89-A903-2689114EDC19}" destId="{66E75D0A-9EFB-4955-A2DB-68FAE1DEC982}" srcOrd="1" destOrd="0" presId="urn:microsoft.com/office/officeart/2018/2/layout/IconVerticalSolidList"/>
    <dgm:cxn modelId="{F3B5697E-2D95-FF4B-BC91-29BE0BB9DCAF}" type="presParOf" srcId="{70C0AAD6-5EBF-4A89-A903-2689114EDC19}" destId="{DDBB70DC-BFDA-49AF-A56E-5B5B272ABCE8}" srcOrd="2" destOrd="0" presId="urn:microsoft.com/office/officeart/2018/2/layout/IconVerticalSolidList"/>
    <dgm:cxn modelId="{42E28A80-ED1F-2B4A-907B-5508A41DA9A1}" type="presParOf" srcId="{70C0AAD6-5EBF-4A89-A903-2689114EDC19}" destId="{0430A09F-3CB2-440D-90DE-CC8043617B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0D6575-2CEC-4E26-BBAF-BAEF60DC8D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1B7195-5E4A-4A4B-B7BA-3C7AA567239A}">
      <dgm:prSet/>
      <dgm:spPr/>
      <dgm:t>
        <a:bodyPr/>
        <a:lstStyle/>
        <a:p>
          <a:r>
            <a:rPr lang="en-US" dirty="0"/>
            <a:t>Decision making</a:t>
          </a:r>
        </a:p>
      </dgm:t>
    </dgm:pt>
    <dgm:pt modelId="{CA11DB7D-ED12-4A10-9101-E8C6D363DAB5}" type="parTrans" cxnId="{79C2E136-9B7B-4F8F-AB1F-A7C0E367AC72}">
      <dgm:prSet/>
      <dgm:spPr/>
      <dgm:t>
        <a:bodyPr/>
        <a:lstStyle/>
        <a:p>
          <a:endParaRPr lang="en-US"/>
        </a:p>
      </dgm:t>
    </dgm:pt>
    <dgm:pt modelId="{4E928082-39A6-4D73-B3BA-50575B8DA6AF}" type="sibTrans" cxnId="{79C2E136-9B7B-4F8F-AB1F-A7C0E367AC72}">
      <dgm:prSet/>
      <dgm:spPr/>
      <dgm:t>
        <a:bodyPr/>
        <a:lstStyle/>
        <a:p>
          <a:endParaRPr lang="en-US"/>
        </a:p>
      </dgm:t>
    </dgm:pt>
    <dgm:pt modelId="{250D8855-0814-4B79-8CF9-E14F6FA49862}">
      <dgm:prSet/>
      <dgm:spPr/>
      <dgm:t>
        <a:bodyPr/>
        <a:lstStyle/>
        <a:p>
          <a:r>
            <a:rPr lang="en-GB" dirty="0"/>
            <a:t>Organisational</a:t>
          </a:r>
          <a:r>
            <a:rPr lang="en-US" dirty="0"/>
            <a:t> skills</a:t>
          </a:r>
        </a:p>
      </dgm:t>
    </dgm:pt>
    <dgm:pt modelId="{44452F8B-F93C-46F9-B363-EFB0F0274869}" type="parTrans" cxnId="{BFE973A0-17E1-416E-AD12-B007C48BEB87}">
      <dgm:prSet/>
      <dgm:spPr/>
      <dgm:t>
        <a:bodyPr/>
        <a:lstStyle/>
        <a:p>
          <a:endParaRPr lang="en-US"/>
        </a:p>
      </dgm:t>
    </dgm:pt>
    <dgm:pt modelId="{D3AC3EB7-A5F9-413D-BCB8-958B19EDA0B0}" type="sibTrans" cxnId="{BFE973A0-17E1-416E-AD12-B007C48BEB87}">
      <dgm:prSet/>
      <dgm:spPr/>
      <dgm:t>
        <a:bodyPr/>
        <a:lstStyle/>
        <a:p>
          <a:endParaRPr lang="en-US"/>
        </a:p>
      </dgm:t>
    </dgm:pt>
    <dgm:pt modelId="{58610595-A3E3-4074-AAFD-FF55BAB3222D}">
      <dgm:prSet/>
      <dgm:spPr/>
      <dgm:t>
        <a:bodyPr/>
        <a:lstStyle/>
        <a:p>
          <a:r>
            <a:rPr lang="en-US" dirty="0"/>
            <a:t>Ability to work out pressure</a:t>
          </a:r>
        </a:p>
      </dgm:t>
    </dgm:pt>
    <dgm:pt modelId="{00E0BDCE-4628-4184-98E8-D46DD817C5E3}" type="parTrans" cxnId="{41119FD8-C4EF-4AD2-BE4A-6105961C66B9}">
      <dgm:prSet/>
      <dgm:spPr/>
      <dgm:t>
        <a:bodyPr/>
        <a:lstStyle/>
        <a:p>
          <a:endParaRPr lang="en-US"/>
        </a:p>
      </dgm:t>
    </dgm:pt>
    <dgm:pt modelId="{DF29380C-B013-427F-B3DC-B7D680D52FE6}" type="sibTrans" cxnId="{41119FD8-C4EF-4AD2-BE4A-6105961C66B9}">
      <dgm:prSet/>
      <dgm:spPr/>
      <dgm:t>
        <a:bodyPr/>
        <a:lstStyle/>
        <a:p>
          <a:endParaRPr lang="en-US"/>
        </a:p>
      </dgm:t>
    </dgm:pt>
    <dgm:pt modelId="{C5C82972-2044-4077-9920-D3110DC48449}">
      <dgm:prSet/>
      <dgm:spPr/>
      <dgm:t>
        <a:bodyPr/>
        <a:lstStyle/>
        <a:p>
          <a:r>
            <a:rPr lang="en-US" dirty="0"/>
            <a:t>Punctuality</a:t>
          </a:r>
        </a:p>
      </dgm:t>
    </dgm:pt>
    <dgm:pt modelId="{39F8EF96-EB15-4999-96AD-B7733ABC4C79}" type="parTrans" cxnId="{98097B5E-BB70-4E18-8F3A-3B4E9AA16466}">
      <dgm:prSet/>
      <dgm:spPr/>
      <dgm:t>
        <a:bodyPr/>
        <a:lstStyle/>
        <a:p>
          <a:endParaRPr lang="en-US"/>
        </a:p>
      </dgm:t>
    </dgm:pt>
    <dgm:pt modelId="{A9D5326D-A21D-4457-840B-9405AAAAB7E1}" type="sibTrans" cxnId="{98097B5E-BB70-4E18-8F3A-3B4E9AA16466}">
      <dgm:prSet/>
      <dgm:spPr/>
      <dgm:t>
        <a:bodyPr/>
        <a:lstStyle/>
        <a:p>
          <a:endParaRPr lang="en-US"/>
        </a:p>
      </dgm:t>
    </dgm:pt>
    <dgm:pt modelId="{10D1F9DB-8AE2-4BCC-BA5F-B0D31291959D}">
      <dgm:prSet/>
      <dgm:spPr/>
      <dgm:t>
        <a:bodyPr/>
        <a:lstStyle/>
        <a:p>
          <a:r>
            <a:rPr lang="en-US" dirty="0"/>
            <a:t>Prioritizing</a:t>
          </a:r>
        </a:p>
      </dgm:t>
    </dgm:pt>
    <dgm:pt modelId="{5136CB7F-0412-43F5-8116-1EC33534AEDD}" type="parTrans" cxnId="{1226240B-9B42-40AF-99BF-CA0F98035391}">
      <dgm:prSet/>
      <dgm:spPr/>
      <dgm:t>
        <a:bodyPr/>
        <a:lstStyle/>
        <a:p>
          <a:endParaRPr lang="en-US"/>
        </a:p>
      </dgm:t>
    </dgm:pt>
    <dgm:pt modelId="{A5517D9D-E917-4DEC-B033-6EAD17A75F92}" type="sibTrans" cxnId="{1226240B-9B42-40AF-99BF-CA0F98035391}">
      <dgm:prSet/>
      <dgm:spPr/>
      <dgm:t>
        <a:bodyPr/>
        <a:lstStyle/>
        <a:p>
          <a:endParaRPr lang="en-US"/>
        </a:p>
      </dgm:t>
    </dgm:pt>
    <dgm:pt modelId="{A98BAFBC-8338-4057-AAE1-0263DF5EC8AF}">
      <dgm:prSet/>
      <dgm:spPr/>
      <dgm:t>
        <a:bodyPr/>
        <a:lstStyle/>
        <a:p>
          <a:r>
            <a:rPr lang="en-US" dirty="0"/>
            <a:t>Problem solving</a:t>
          </a:r>
        </a:p>
      </dgm:t>
    </dgm:pt>
    <dgm:pt modelId="{54D97A30-5A3A-4DBC-B2B6-50D463FA96AE}" type="parTrans" cxnId="{C7BC557D-7A3C-4777-8347-3A4D4E8156F7}">
      <dgm:prSet/>
      <dgm:spPr/>
      <dgm:t>
        <a:bodyPr/>
        <a:lstStyle/>
        <a:p>
          <a:endParaRPr lang="en-US"/>
        </a:p>
      </dgm:t>
    </dgm:pt>
    <dgm:pt modelId="{57A6C5E0-9131-4C9D-8F71-86B78D1F4813}" type="sibTrans" cxnId="{C7BC557D-7A3C-4777-8347-3A4D4E8156F7}">
      <dgm:prSet/>
      <dgm:spPr/>
      <dgm:t>
        <a:bodyPr/>
        <a:lstStyle/>
        <a:p>
          <a:endParaRPr lang="en-US"/>
        </a:p>
      </dgm:t>
    </dgm:pt>
    <dgm:pt modelId="{0CE8F30C-4F78-014C-8111-6891F0BE8855}" type="pres">
      <dgm:prSet presAssocID="{E80D6575-2CEC-4E26-BBAF-BAEF60DC8D27}" presName="linear" presStyleCnt="0">
        <dgm:presLayoutVars>
          <dgm:animLvl val="lvl"/>
          <dgm:resizeHandles val="exact"/>
        </dgm:presLayoutVars>
      </dgm:prSet>
      <dgm:spPr/>
    </dgm:pt>
    <dgm:pt modelId="{61AB1732-A0D4-3140-9863-A7449059C919}" type="pres">
      <dgm:prSet presAssocID="{961B7195-5E4A-4A4B-B7BA-3C7AA567239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6655716-5F4D-AB49-8DE9-A610CE15E594}" type="pres">
      <dgm:prSet presAssocID="{4E928082-39A6-4D73-B3BA-50575B8DA6AF}" presName="spacer" presStyleCnt="0"/>
      <dgm:spPr/>
    </dgm:pt>
    <dgm:pt modelId="{068B5E23-503F-2F4A-B4E8-B9C86CDA8315}" type="pres">
      <dgm:prSet presAssocID="{250D8855-0814-4B79-8CF9-E14F6FA4986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7AD2E5C-54DF-294E-8522-B1F3E582ED5E}" type="pres">
      <dgm:prSet presAssocID="{D3AC3EB7-A5F9-413D-BCB8-958B19EDA0B0}" presName="spacer" presStyleCnt="0"/>
      <dgm:spPr/>
    </dgm:pt>
    <dgm:pt modelId="{1B6D8CC9-01E4-FC4F-AD72-FBD379A21464}" type="pres">
      <dgm:prSet presAssocID="{58610595-A3E3-4074-AAFD-FF55BAB3222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CBAA0BF-9480-9B4C-B1A1-47FEB1AF00D3}" type="pres">
      <dgm:prSet presAssocID="{DF29380C-B013-427F-B3DC-B7D680D52FE6}" presName="spacer" presStyleCnt="0"/>
      <dgm:spPr/>
    </dgm:pt>
    <dgm:pt modelId="{4049679E-533A-8A48-8C73-A609C4F1FB82}" type="pres">
      <dgm:prSet presAssocID="{C5C82972-2044-4077-9920-D3110DC4844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C416718-326E-D143-8B54-F87B49C798D3}" type="pres">
      <dgm:prSet presAssocID="{A9D5326D-A21D-4457-840B-9405AAAAB7E1}" presName="spacer" presStyleCnt="0"/>
      <dgm:spPr/>
    </dgm:pt>
    <dgm:pt modelId="{83CD2752-AB89-0345-B282-677EC35636CD}" type="pres">
      <dgm:prSet presAssocID="{10D1F9DB-8AE2-4BCC-BA5F-B0D31291959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4ADADD4-588B-9146-AD30-BE04B476C2EA}" type="pres">
      <dgm:prSet presAssocID="{A5517D9D-E917-4DEC-B033-6EAD17A75F92}" presName="spacer" presStyleCnt="0"/>
      <dgm:spPr/>
    </dgm:pt>
    <dgm:pt modelId="{4616B9F0-26E2-E348-A52D-BB3A9AB2FA5E}" type="pres">
      <dgm:prSet presAssocID="{A98BAFBC-8338-4057-AAE1-0263DF5EC8A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8CFED02-69F3-924B-A9F9-45146FC86734}" type="presOf" srcId="{C5C82972-2044-4077-9920-D3110DC48449}" destId="{4049679E-533A-8A48-8C73-A609C4F1FB82}" srcOrd="0" destOrd="0" presId="urn:microsoft.com/office/officeart/2005/8/layout/vList2"/>
    <dgm:cxn modelId="{C7DA9609-B78D-0049-9D07-1D29B4845E17}" type="presOf" srcId="{E80D6575-2CEC-4E26-BBAF-BAEF60DC8D27}" destId="{0CE8F30C-4F78-014C-8111-6891F0BE8855}" srcOrd="0" destOrd="0" presId="urn:microsoft.com/office/officeart/2005/8/layout/vList2"/>
    <dgm:cxn modelId="{1226240B-9B42-40AF-99BF-CA0F98035391}" srcId="{E80D6575-2CEC-4E26-BBAF-BAEF60DC8D27}" destId="{10D1F9DB-8AE2-4BCC-BA5F-B0D31291959D}" srcOrd="4" destOrd="0" parTransId="{5136CB7F-0412-43F5-8116-1EC33534AEDD}" sibTransId="{A5517D9D-E917-4DEC-B033-6EAD17A75F92}"/>
    <dgm:cxn modelId="{4B0C1B0C-44C1-CB4D-89B1-C7E02775943A}" type="presOf" srcId="{10D1F9DB-8AE2-4BCC-BA5F-B0D31291959D}" destId="{83CD2752-AB89-0345-B282-677EC35636CD}" srcOrd="0" destOrd="0" presId="urn:microsoft.com/office/officeart/2005/8/layout/vList2"/>
    <dgm:cxn modelId="{79C2E136-9B7B-4F8F-AB1F-A7C0E367AC72}" srcId="{E80D6575-2CEC-4E26-BBAF-BAEF60DC8D27}" destId="{961B7195-5E4A-4A4B-B7BA-3C7AA567239A}" srcOrd="0" destOrd="0" parTransId="{CA11DB7D-ED12-4A10-9101-E8C6D363DAB5}" sibTransId="{4E928082-39A6-4D73-B3BA-50575B8DA6AF}"/>
    <dgm:cxn modelId="{CDA03142-975D-3C4D-B00C-6804CA76E19C}" type="presOf" srcId="{58610595-A3E3-4074-AAFD-FF55BAB3222D}" destId="{1B6D8CC9-01E4-FC4F-AD72-FBD379A21464}" srcOrd="0" destOrd="0" presId="urn:microsoft.com/office/officeart/2005/8/layout/vList2"/>
    <dgm:cxn modelId="{98097B5E-BB70-4E18-8F3A-3B4E9AA16466}" srcId="{E80D6575-2CEC-4E26-BBAF-BAEF60DC8D27}" destId="{C5C82972-2044-4077-9920-D3110DC48449}" srcOrd="3" destOrd="0" parTransId="{39F8EF96-EB15-4999-96AD-B7733ABC4C79}" sibTransId="{A9D5326D-A21D-4457-840B-9405AAAAB7E1}"/>
    <dgm:cxn modelId="{C7BC557D-7A3C-4777-8347-3A4D4E8156F7}" srcId="{E80D6575-2CEC-4E26-BBAF-BAEF60DC8D27}" destId="{A98BAFBC-8338-4057-AAE1-0263DF5EC8AF}" srcOrd="5" destOrd="0" parTransId="{54D97A30-5A3A-4DBC-B2B6-50D463FA96AE}" sibTransId="{57A6C5E0-9131-4C9D-8F71-86B78D1F4813}"/>
    <dgm:cxn modelId="{242FDA98-526A-4A4C-B46D-D14278DE7FF7}" type="presOf" srcId="{961B7195-5E4A-4A4B-B7BA-3C7AA567239A}" destId="{61AB1732-A0D4-3140-9863-A7449059C919}" srcOrd="0" destOrd="0" presId="urn:microsoft.com/office/officeart/2005/8/layout/vList2"/>
    <dgm:cxn modelId="{BFE973A0-17E1-416E-AD12-B007C48BEB87}" srcId="{E80D6575-2CEC-4E26-BBAF-BAEF60DC8D27}" destId="{250D8855-0814-4B79-8CF9-E14F6FA49862}" srcOrd="1" destOrd="0" parTransId="{44452F8B-F93C-46F9-B363-EFB0F0274869}" sibTransId="{D3AC3EB7-A5F9-413D-BCB8-958B19EDA0B0}"/>
    <dgm:cxn modelId="{16C4E9A1-39AD-1C4B-97B0-E1764BD92B81}" type="presOf" srcId="{A98BAFBC-8338-4057-AAE1-0263DF5EC8AF}" destId="{4616B9F0-26E2-E348-A52D-BB3A9AB2FA5E}" srcOrd="0" destOrd="0" presId="urn:microsoft.com/office/officeart/2005/8/layout/vList2"/>
    <dgm:cxn modelId="{41119FD8-C4EF-4AD2-BE4A-6105961C66B9}" srcId="{E80D6575-2CEC-4E26-BBAF-BAEF60DC8D27}" destId="{58610595-A3E3-4074-AAFD-FF55BAB3222D}" srcOrd="2" destOrd="0" parTransId="{00E0BDCE-4628-4184-98E8-D46DD817C5E3}" sibTransId="{DF29380C-B013-427F-B3DC-B7D680D52FE6}"/>
    <dgm:cxn modelId="{941871DB-C2F3-6249-9EC0-32A7C86D1E3D}" type="presOf" srcId="{250D8855-0814-4B79-8CF9-E14F6FA49862}" destId="{068B5E23-503F-2F4A-B4E8-B9C86CDA8315}" srcOrd="0" destOrd="0" presId="urn:microsoft.com/office/officeart/2005/8/layout/vList2"/>
    <dgm:cxn modelId="{0AC70555-54F7-BC4D-93D1-2AA871E49777}" type="presParOf" srcId="{0CE8F30C-4F78-014C-8111-6891F0BE8855}" destId="{61AB1732-A0D4-3140-9863-A7449059C919}" srcOrd="0" destOrd="0" presId="urn:microsoft.com/office/officeart/2005/8/layout/vList2"/>
    <dgm:cxn modelId="{A64A1039-F77D-E54B-B548-5C10939A32F3}" type="presParOf" srcId="{0CE8F30C-4F78-014C-8111-6891F0BE8855}" destId="{96655716-5F4D-AB49-8DE9-A610CE15E594}" srcOrd="1" destOrd="0" presId="urn:microsoft.com/office/officeart/2005/8/layout/vList2"/>
    <dgm:cxn modelId="{392E41B9-42B2-C14E-B377-AACC4C9D0B62}" type="presParOf" srcId="{0CE8F30C-4F78-014C-8111-6891F0BE8855}" destId="{068B5E23-503F-2F4A-B4E8-B9C86CDA8315}" srcOrd="2" destOrd="0" presId="urn:microsoft.com/office/officeart/2005/8/layout/vList2"/>
    <dgm:cxn modelId="{4F0931FD-E327-4C44-8AE5-671155788BBA}" type="presParOf" srcId="{0CE8F30C-4F78-014C-8111-6891F0BE8855}" destId="{07AD2E5C-54DF-294E-8522-B1F3E582ED5E}" srcOrd="3" destOrd="0" presId="urn:microsoft.com/office/officeart/2005/8/layout/vList2"/>
    <dgm:cxn modelId="{2BF756D7-7655-8542-9EE5-1190A70F3A75}" type="presParOf" srcId="{0CE8F30C-4F78-014C-8111-6891F0BE8855}" destId="{1B6D8CC9-01E4-FC4F-AD72-FBD379A21464}" srcOrd="4" destOrd="0" presId="urn:microsoft.com/office/officeart/2005/8/layout/vList2"/>
    <dgm:cxn modelId="{8D127FE7-C718-CD4E-9CEA-AAA88199DF21}" type="presParOf" srcId="{0CE8F30C-4F78-014C-8111-6891F0BE8855}" destId="{FCBAA0BF-9480-9B4C-B1A1-47FEB1AF00D3}" srcOrd="5" destOrd="0" presId="urn:microsoft.com/office/officeart/2005/8/layout/vList2"/>
    <dgm:cxn modelId="{557329D0-EFC9-C441-BA0B-5E969DFD0142}" type="presParOf" srcId="{0CE8F30C-4F78-014C-8111-6891F0BE8855}" destId="{4049679E-533A-8A48-8C73-A609C4F1FB82}" srcOrd="6" destOrd="0" presId="urn:microsoft.com/office/officeart/2005/8/layout/vList2"/>
    <dgm:cxn modelId="{C6ED6016-7EF9-0C4A-92CA-BE49B61F3412}" type="presParOf" srcId="{0CE8F30C-4F78-014C-8111-6891F0BE8855}" destId="{3C416718-326E-D143-8B54-F87B49C798D3}" srcOrd="7" destOrd="0" presId="urn:microsoft.com/office/officeart/2005/8/layout/vList2"/>
    <dgm:cxn modelId="{31542921-C893-7048-8709-D40C26967289}" type="presParOf" srcId="{0CE8F30C-4F78-014C-8111-6891F0BE8855}" destId="{83CD2752-AB89-0345-B282-677EC35636CD}" srcOrd="8" destOrd="0" presId="urn:microsoft.com/office/officeart/2005/8/layout/vList2"/>
    <dgm:cxn modelId="{13D742D9-58D5-3E43-858F-8A7C0800774D}" type="presParOf" srcId="{0CE8F30C-4F78-014C-8111-6891F0BE8855}" destId="{44ADADD4-588B-9146-AD30-BE04B476C2EA}" srcOrd="9" destOrd="0" presId="urn:microsoft.com/office/officeart/2005/8/layout/vList2"/>
    <dgm:cxn modelId="{483B3B80-FA1B-034E-BC62-35669EE6ABC2}" type="presParOf" srcId="{0CE8F30C-4F78-014C-8111-6891F0BE8855}" destId="{4616B9F0-26E2-E348-A52D-BB3A9AB2FA5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AD227B-93A0-A146-9554-1E439CE40037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1943DB1A-5DC2-6346-84D8-06E576AB9D71}">
      <dgm:prSet phldrT="[Text]"/>
      <dgm:spPr/>
      <dgm:t>
        <a:bodyPr/>
        <a:lstStyle/>
        <a:p>
          <a:r>
            <a:rPr lang="en-GB" dirty="0"/>
            <a:t>Before</a:t>
          </a:r>
        </a:p>
      </dgm:t>
    </dgm:pt>
    <dgm:pt modelId="{2409D41F-70EA-9E4A-A0D6-81A44DFF9551}" type="parTrans" cxnId="{63C744CF-B543-0840-9246-06ED1B24053E}">
      <dgm:prSet/>
      <dgm:spPr/>
      <dgm:t>
        <a:bodyPr/>
        <a:lstStyle/>
        <a:p>
          <a:endParaRPr lang="en-GB"/>
        </a:p>
      </dgm:t>
    </dgm:pt>
    <dgm:pt modelId="{BA9416B6-B4F7-5F43-B31B-B458FAF2E89A}" type="sibTrans" cxnId="{63C744CF-B543-0840-9246-06ED1B24053E}">
      <dgm:prSet/>
      <dgm:spPr/>
      <dgm:t>
        <a:bodyPr/>
        <a:lstStyle/>
        <a:p>
          <a:endParaRPr lang="en-GB" dirty="0"/>
        </a:p>
      </dgm:t>
    </dgm:pt>
    <dgm:pt modelId="{F103C120-DA04-8241-B36C-C26A70CBB62F}">
      <dgm:prSet phldrT="[Text]"/>
      <dgm:spPr/>
      <dgm:t>
        <a:bodyPr/>
        <a:lstStyle/>
        <a:p>
          <a:r>
            <a:rPr lang="en-GB" dirty="0"/>
            <a:t>During</a:t>
          </a:r>
        </a:p>
      </dgm:t>
    </dgm:pt>
    <dgm:pt modelId="{40E10EA1-EFE0-3B43-8EF7-DDBCEB98FF78}" type="parTrans" cxnId="{F37CFE72-6D27-514D-A1FE-CFF983142AF8}">
      <dgm:prSet/>
      <dgm:spPr/>
      <dgm:t>
        <a:bodyPr/>
        <a:lstStyle/>
        <a:p>
          <a:endParaRPr lang="en-GB"/>
        </a:p>
      </dgm:t>
    </dgm:pt>
    <dgm:pt modelId="{226AC9B7-07CD-7447-9702-1E597DB5307F}" type="sibTrans" cxnId="{F37CFE72-6D27-514D-A1FE-CFF983142AF8}">
      <dgm:prSet/>
      <dgm:spPr/>
      <dgm:t>
        <a:bodyPr/>
        <a:lstStyle/>
        <a:p>
          <a:endParaRPr lang="en-GB" dirty="0"/>
        </a:p>
      </dgm:t>
    </dgm:pt>
    <dgm:pt modelId="{D2070C96-C226-1E49-A59B-013F980290C3}">
      <dgm:prSet phldrT="[Text]"/>
      <dgm:spPr/>
      <dgm:t>
        <a:bodyPr/>
        <a:lstStyle/>
        <a:p>
          <a:r>
            <a:rPr lang="en-GB" dirty="0"/>
            <a:t>After</a:t>
          </a:r>
        </a:p>
      </dgm:t>
    </dgm:pt>
    <dgm:pt modelId="{265A6A5C-6F6D-2345-A995-C3E24A4194FE}" type="parTrans" cxnId="{565D9EF6-9052-1A48-A6E3-253A46BB1DC1}">
      <dgm:prSet/>
      <dgm:spPr/>
      <dgm:t>
        <a:bodyPr/>
        <a:lstStyle/>
        <a:p>
          <a:endParaRPr lang="en-GB"/>
        </a:p>
      </dgm:t>
    </dgm:pt>
    <dgm:pt modelId="{802B32C9-E199-454E-BC9D-88ABE2D1BCDC}" type="sibTrans" cxnId="{565D9EF6-9052-1A48-A6E3-253A46BB1DC1}">
      <dgm:prSet/>
      <dgm:spPr/>
      <dgm:t>
        <a:bodyPr/>
        <a:lstStyle/>
        <a:p>
          <a:endParaRPr lang="en-GB"/>
        </a:p>
      </dgm:t>
    </dgm:pt>
    <dgm:pt modelId="{22CF3D4C-8BF2-8D4F-B99C-68489AF6B962}" type="pres">
      <dgm:prSet presAssocID="{C1AD227B-93A0-A146-9554-1E439CE40037}" presName="Name0" presStyleCnt="0">
        <dgm:presLayoutVars>
          <dgm:dir/>
          <dgm:resizeHandles val="exact"/>
        </dgm:presLayoutVars>
      </dgm:prSet>
      <dgm:spPr/>
    </dgm:pt>
    <dgm:pt modelId="{DE92C9AF-FCFC-9E46-AF3D-93389D1D317D}" type="pres">
      <dgm:prSet presAssocID="{1943DB1A-5DC2-6346-84D8-06E576AB9D71}" presName="node" presStyleLbl="node1" presStyleIdx="0" presStyleCnt="3">
        <dgm:presLayoutVars>
          <dgm:bulletEnabled val="1"/>
        </dgm:presLayoutVars>
      </dgm:prSet>
      <dgm:spPr/>
    </dgm:pt>
    <dgm:pt modelId="{4E2067F2-BCAE-8743-8C59-C66C676FA297}" type="pres">
      <dgm:prSet presAssocID="{BA9416B6-B4F7-5F43-B31B-B458FAF2E89A}" presName="sibTrans" presStyleLbl="sibTrans2D1" presStyleIdx="0" presStyleCnt="2"/>
      <dgm:spPr/>
    </dgm:pt>
    <dgm:pt modelId="{C7D7D1C4-04C4-7546-80CD-F35E9445926E}" type="pres">
      <dgm:prSet presAssocID="{BA9416B6-B4F7-5F43-B31B-B458FAF2E89A}" presName="connectorText" presStyleLbl="sibTrans2D1" presStyleIdx="0" presStyleCnt="2"/>
      <dgm:spPr/>
    </dgm:pt>
    <dgm:pt modelId="{B8AC9963-0DF3-AD40-8A80-C1A5F95D95A9}" type="pres">
      <dgm:prSet presAssocID="{F103C120-DA04-8241-B36C-C26A70CBB62F}" presName="node" presStyleLbl="node1" presStyleIdx="1" presStyleCnt="3">
        <dgm:presLayoutVars>
          <dgm:bulletEnabled val="1"/>
        </dgm:presLayoutVars>
      </dgm:prSet>
      <dgm:spPr/>
    </dgm:pt>
    <dgm:pt modelId="{5C726AEC-C8D2-E34E-8E38-5E0A8714C77C}" type="pres">
      <dgm:prSet presAssocID="{226AC9B7-07CD-7447-9702-1E597DB5307F}" presName="sibTrans" presStyleLbl="sibTrans2D1" presStyleIdx="1" presStyleCnt="2"/>
      <dgm:spPr/>
    </dgm:pt>
    <dgm:pt modelId="{1E467CE2-CD1A-194F-85F8-33E3E4C129A4}" type="pres">
      <dgm:prSet presAssocID="{226AC9B7-07CD-7447-9702-1E597DB5307F}" presName="connectorText" presStyleLbl="sibTrans2D1" presStyleIdx="1" presStyleCnt="2"/>
      <dgm:spPr/>
    </dgm:pt>
    <dgm:pt modelId="{3B0E8994-7EA5-A443-BEE1-6E9A2D4FB670}" type="pres">
      <dgm:prSet presAssocID="{D2070C96-C226-1E49-A59B-013F980290C3}" presName="node" presStyleLbl="node1" presStyleIdx="2" presStyleCnt="3">
        <dgm:presLayoutVars>
          <dgm:bulletEnabled val="1"/>
        </dgm:presLayoutVars>
      </dgm:prSet>
      <dgm:spPr/>
    </dgm:pt>
  </dgm:ptLst>
  <dgm:cxnLst>
    <dgm:cxn modelId="{CB4A126D-7E9B-CF47-8239-F53FEA43268F}" type="presOf" srcId="{F103C120-DA04-8241-B36C-C26A70CBB62F}" destId="{B8AC9963-0DF3-AD40-8A80-C1A5F95D95A9}" srcOrd="0" destOrd="0" presId="urn:microsoft.com/office/officeart/2005/8/layout/process1"/>
    <dgm:cxn modelId="{F37CFE72-6D27-514D-A1FE-CFF983142AF8}" srcId="{C1AD227B-93A0-A146-9554-1E439CE40037}" destId="{F103C120-DA04-8241-B36C-C26A70CBB62F}" srcOrd="1" destOrd="0" parTransId="{40E10EA1-EFE0-3B43-8EF7-DDBCEB98FF78}" sibTransId="{226AC9B7-07CD-7447-9702-1E597DB5307F}"/>
    <dgm:cxn modelId="{E5E841CB-0DDD-1B42-B395-FF167DFA88B4}" type="presOf" srcId="{C1AD227B-93A0-A146-9554-1E439CE40037}" destId="{22CF3D4C-8BF2-8D4F-B99C-68489AF6B962}" srcOrd="0" destOrd="0" presId="urn:microsoft.com/office/officeart/2005/8/layout/process1"/>
    <dgm:cxn modelId="{63C744CF-B543-0840-9246-06ED1B24053E}" srcId="{C1AD227B-93A0-A146-9554-1E439CE40037}" destId="{1943DB1A-5DC2-6346-84D8-06E576AB9D71}" srcOrd="0" destOrd="0" parTransId="{2409D41F-70EA-9E4A-A0D6-81A44DFF9551}" sibTransId="{BA9416B6-B4F7-5F43-B31B-B458FAF2E89A}"/>
    <dgm:cxn modelId="{5C92AFD3-3EAD-984F-8972-432EB94974DC}" type="presOf" srcId="{BA9416B6-B4F7-5F43-B31B-B458FAF2E89A}" destId="{C7D7D1C4-04C4-7546-80CD-F35E9445926E}" srcOrd="1" destOrd="0" presId="urn:microsoft.com/office/officeart/2005/8/layout/process1"/>
    <dgm:cxn modelId="{E20351D7-B592-3942-9963-05793DEA944A}" type="presOf" srcId="{1943DB1A-5DC2-6346-84D8-06E576AB9D71}" destId="{DE92C9AF-FCFC-9E46-AF3D-93389D1D317D}" srcOrd="0" destOrd="0" presId="urn:microsoft.com/office/officeart/2005/8/layout/process1"/>
    <dgm:cxn modelId="{5343A2EF-2AAB-7046-B841-9D7392A46D4E}" type="presOf" srcId="{226AC9B7-07CD-7447-9702-1E597DB5307F}" destId="{1E467CE2-CD1A-194F-85F8-33E3E4C129A4}" srcOrd="1" destOrd="0" presId="urn:microsoft.com/office/officeart/2005/8/layout/process1"/>
    <dgm:cxn modelId="{565D9EF6-9052-1A48-A6E3-253A46BB1DC1}" srcId="{C1AD227B-93A0-A146-9554-1E439CE40037}" destId="{D2070C96-C226-1E49-A59B-013F980290C3}" srcOrd="2" destOrd="0" parTransId="{265A6A5C-6F6D-2345-A995-C3E24A4194FE}" sibTransId="{802B32C9-E199-454E-BC9D-88ABE2D1BCDC}"/>
    <dgm:cxn modelId="{2EC6A0FB-605C-CB43-AEFA-8AD87B17B9CE}" type="presOf" srcId="{BA9416B6-B4F7-5F43-B31B-B458FAF2E89A}" destId="{4E2067F2-BCAE-8743-8C59-C66C676FA297}" srcOrd="0" destOrd="0" presId="urn:microsoft.com/office/officeart/2005/8/layout/process1"/>
    <dgm:cxn modelId="{5CD4C2FC-2F99-734D-83BC-FE3067A293A9}" type="presOf" srcId="{D2070C96-C226-1E49-A59B-013F980290C3}" destId="{3B0E8994-7EA5-A443-BEE1-6E9A2D4FB670}" srcOrd="0" destOrd="0" presId="urn:microsoft.com/office/officeart/2005/8/layout/process1"/>
    <dgm:cxn modelId="{613F75FD-AE9B-B742-AF08-EB8FEA53F361}" type="presOf" srcId="{226AC9B7-07CD-7447-9702-1E597DB5307F}" destId="{5C726AEC-C8D2-E34E-8E38-5E0A8714C77C}" srcOrd="0" destOrd="0" presId="urn:microsoft.com/office/officeart/2005/8/layout/process1"/>
    <dgm:cxn modelId="{C348A9CA-8B13-7E44-8EED-D75D117FBAAB}" type="presParOf" srcId="{22CF3D4C-8BF2-8D4F-B99C-68489AF6B962}" destId="{DE92C9AF-FCFC-9E46-AF3D-93389D1D317D}" srcOrd="0" destOrd="0" presId="urn:microsoft.com/office/officeart/2005/8/layout/process1"/>
    <dgm:cxn modelId="{29560DE0-B682-6645-A38D-F8A7DD2FF07F}" type="presParOf" srcId="{22CF3D4C-8BF2-8D4F-B99C-68489AF6B962}" destId="{4E2067F2-BCAE-8743-8C59-C66C676FA297}" srcOrd="1" destOrd="0" presId="urn:microsoft.com/office/officeart/2005/8/layout/process1"/>
    <dgm:cxn modelId="{3B66C16F-B818-E241-9914-D3A05A7F9955}" type="presParOf" srcId="{4E2067F2-BCAE-8743-8C59-C66C676FA297}" destId="{C7D7D1C4-04C4-7546-80CD-F35E9445926E}" srcOrd="0" destOrd="0" presId="urn:microsoft.com/office/officeart/2005/8/layout/process1"/>
    <dgm:cxn modelId="{337277D1-CA4B-C84D-9009-338542E67BFD}" type="presParOf" srcId="{22CF3D4C-8BF2-8D4F-B99C-68489AF6B962}" destId="{B8AC9963-0DF3-AD40-8A80-C1A5F95D95A9}" srcOrd="2" destOrd="0" presId="urn:microsoft.com/office/officeart/2005/8/layout/process1"/>
    <dgm:cxn modelId="{6D8F4759-0A2F-7E42-A458-CCB5B72E0664}" type="presParOf" srcId="{22CF3D4C-8BF2-8D4F-B99C-68489AF6B962}" destId="{5C726AEC-C8D2-E34E-8E38-5E0A8714C77C}" srcOrd="3" destOrd="0" presId="urn:microsoft.com/office/officeart/2005/8/layout/process1"/>
    <dgm:cxn modelId="{A01AA3D0-8D33-4C4A-A243-7ADEBDCACCCE}" type="presParOf" srcId="{5C726AEC-C8D2-E34E-8E38-5E0A8714C77C}" destId="{1E467CE2-CD1A-194F-85F8-33E3E4C129A4}" srcOrd="0" destOrd="0" presId="urn:microsoft.com/office/officeart/2005/8/layout/process1"/>
    <dgm:cxn modelId="{ED7793C4-45EB-E544-8507-B41574A84550}" type="presParOf" srcId="{22CF3D4C-8BF2-8D4F-B99C-68489AF6B962}" destId="{3B0E8994-7EA5-A443-BEE1-6E9A2D4FB67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0EE353-BC98-40D3-9B0F-C0A56A1A9C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B493F15-FAC3-40C5-8EAB-9AEEE721E52E}">
      <dgm:prSet/>
      <dgm:spPr/>
      <dgm:t>
        <a:bodyPr/>
        <a:lstStyle/>
        <a:p>
          <a:r>
            <a:rPr lang="en-US" dirty="0"/>
            <a:t>Task roles (constructive)</a:t>
          </a:r>
        </a:p>
      </dgm:t>
    </dgm:pt>
    <dgm:pt modelId="{6E600E32-AD21-4686-B515-E5B00F92FF20}" type="parTrans" cxnId="{11C09EC5-301B-4AE6-B7FA-2AD7B6A31906}">
      <dgm:prSet/>
      <dgm:spPr/>
      <dgm:t>
        <a:bodyPr/>
        <a:lstStyle/>
        <a:p>
          <a:endParaRPr lang="en-US"/>
        </a:p>
      </dgm:t>
    </dgm:pt>
    <dgm:pt modelId="{76D186E6-1873-4914-8986-C7EA1889F371}" type="sibTrans" cxnId="{11C09EC5-301B-4AE6-B7FA-2AD7B6A31906}">
      <dgm:prSet/>
      <dgm:spPr/>
      <dgm:t>
        <a:bodyPr/>
        <a:lstStyle/>
        <a:p>
          <a:endParaRPr lang="en-US"/>
        </a:p>
      </dgm:t>
    </dgm:pt>
    <dgm:pt modelId="{49F21B68-A11B-43BC-B3CB-A1476BC94096}">
      <dgm:prSet/>
      <dgm:spPr/>
      <dgm:t>
        <a:bodyPr/>
        <a:lstStyle/>
        <a:p>
          <a:r>
            <a:rPr lang="en-US" dirty="0"/>
            <a:t>Maintenance roles (supportive)</a:t>
          </a:r>
        </a:p>
      </dgm:t>
    </dgm:pt>
    <dgm:pt modelId="{5E13D62A-663E-4540-B8C8-3C93994F666E}" type="parTrans" cxnId="{1BE86517-D55B-4797-AE64-7EE1B297A84F}">
      <dgm:prSet/>
      <dgm:spPr/>
      <dgm:t>
        <a:bodyPr/>
        <a:lstStyle/>
        <a:p>
          <a:endParaRPr lang="en-US"/>
        </a:p>
      </dgm:t>
    </dgm:pt>
    <dgm:pt modelId="{6A1300E6-A9EE-4E78-88C4-F56EB2CED11D}" type="sibTrans" cxnId="{1BE86517-D55B-4797-AE64-7EE1B297A84F}">
      <dgm:prSet/>
      <dgm:spPr/>
      <dgm:t>
        <a:bodyPr/>
        <a:lstStyle/>
        <a:p>
          <a:endParaRPr lang="en-US"/>
        </a:p>
      </dgm:t>
    </dgm:pt>
    <dgm:pt modelId="{EDDFD747-A38E-4FFF-8F54-BDA8D0B2E014}">
      <dgm:prSet/>
      <dgm:spPr/>
      <dgm:t>
        <a:bodyPr/>
        <a:lstStyle/>
        <a:p>
          <a:r>
            <a:rPr lang="en-US" dirty="0"/>
            <a:t>Hindering roles (non-productive)</a:t>
          </a:r>
        </a:p>
      </dgm:t>
    </dgm:pt>
    <dgm:pt modelId="{C549BC43-D8F7-4F06-999F-441E548B25F4}" type="parTrans" cxnId="{6C3DD58B-5720-49F6-A95D-957F6AA893E8}">
      <dgm:prSet/>
      <dgm:spPr/>
      <dgm:t>
        <a:bodyPr/>
        <a:lstStyle/>
        <a:p>
          <a:endParaRPr lang="en-US"/>
        </a:p>
      </dgm:t>
    </dgm:pt>
    <dgm:pt modelId="{ED5DF7AF-9EB7-4858-9F0C-FF2620810C92}" type="sibTrans" cxnId="{6C3DD58B-5720-49F6-A95D-957F6AA893E8}">
      <dgm:prSet/>
      <dgm:spPr/>
      <dgm:t>
        <a:bodyPr/>
        <a:lstStyle/>
        <a:p>
          <a:endParaRPr lang="en-US"/>
        </a:p>
      </dgm:t>
    </dgm:pt>
    <dgm:pt modelId="{E2E63C19-0882-40A8-A06F-21A882362482}" type="pres">
      <dgm:prSet presAssocID="{D30EE353-BC98-40D3-9B0F-C0A56A1A9CDA}" presName="root" presStyleCnt="0">
        <dgm:presLayoutVars>
          <dgm:dir/>
          <dgm:resizeHandles val="exact"/>
        </dgm:presLayoutVars>
      </dgm:prSet>
      <dgm:spPr/>
    </dgm:pt>
    <dgm:pt modelId="{E13148A5-5FA7-4458-934B-0FB6B7BE26E7}" type="pres">
      <dgm:prSet presAssocID="{AB493F15-FAC3-40C5-8EAB-9AEEE721E52E}" presName="compNode" presStyleCnt="0"/>
      <dgm:spPr/>
    </dgm:pt>
    <dgm:pt modelId="{3FEEA608-2D85-4922-A710-075B2CDF5F82}" type="pres">
      <dgm:prSet presAssocID="{AB493F15-FAC3-40C5-8EAB-9AEEE721E52E}" presName="bgRect" presStyleLbl="bgShp" presStyleIdx="0" presStyleCnt="3"/>
      <dgm:spPr/>
    </dgm:pt>
    <dgm:pt modelId="{67F8185A-7EE9-45E1-ACBB-C86484EACE99}" type="pres">
      <dgm:prSet presAssocID="{AB493F15-FAC3-40C5-8EAB-9AEEE721E5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16DA0959-930E-47A6-85D2-0E604157A576}" type="pres">
      <dgm:prSet presAssocID="{AB493F15-FAC3-40C5-8EAB-9AEEE721E52E}" presName="spaceRect" presStyleCnt="0"/>
      <dgm:spPr/>
    </dgm:pt>
    <dgm:pt modelId="{2EB67247-B25B-462C-9281-1E5629D925DA}" type="pres">
      <dgm:prSet presAssocID="{AB493F15-FAC3-40C5-8EAB-9AEEE721E52E}" presName="parTx" presStyleLbl="revTx" presStyleIdx="0" presStyleCnt="3">
        <dgm:presLayoutVars>
          <dgm:chMax val="0"/>
          <dgm:chPref val="0"/>
        </dgm:presLayoutVars>
      </dgm:prSet>
      <dgm:spPr/>
    </dgm:pt>
    <dgm:pt modelId="{3CBE3E45-2258-45A7-ABB0-7DE28A643749}" type="pres">
      <dgm:prSet presAssocID="{76D186E6-1873-4914-8986-C7EA1889F371}" presName="sibTrans" presStyleCnt="0"/>
      <dgm:spPr/>
    </dgm:pt>
    <dgm:pt modelId="{A5D26009-AD0F-4109-919C-073042677E39}" type="pres">
      <dgm:prSet presAssocID="{49F21B68-A11B-43BC-B3CB-A1476BC94096}" presName="compNode" presStyleCnt="0"/>
      <dgm:spPr/>
    </dgm:pt>
    <dgm:pt modelId="{386ACEDC-CD2E-4207-BC7D-A5C11E721052}" type="pres">
      <dgm:prSet presAssocID="{49F21B68-A11B-43BC-B3CB-A1476BC94096}" presName="bgRect" presStyleLbl="bgShp" presStyleIdx="1" presStyleCnt="3"/>
      <dgm:spPr/>
    </dgm:pt>
    <dgm:pt modelId="{A617FFB2-9DBE-4098-8D02-2C5E2F5F7F8A}" type="pres">
      <dgm:prSet presAssocID="{49F21B68-A11B-43BC-B3CB-A1476BC940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EB72502-61C1-4CF1-97D6-FE43B4A5F73F}" type="pres">
      <dgm:prSet presAssocID="{49F21B68-A11B-43BC-B3CB-A1476BC94096}" presName="spaceRect" presStyleCnt="0"/>
      <dgm:spPr/>
    </dgm:pt>
    <dgm:pt modelId="{8377F86E-BCBF-4047-B7B7-A585270DD57B}" type="pres">
      <dgm:prSet presAssocID="{49F21B68-A11B-43BC-B3CB-A1476BC94096}" presName="parTx" presStyleLbl="revTx" presStyleIdx="1" presStyleCnt="3">
        <dgm:presLayoutVars>
          <dgm:chMax val="0"/>
          <dgm:chPref val="0"/>
        </dgm:presLayoutVars>
      </dgm:prSet>
      <dgm:spPr/>
    </dgm:pt>
    <dgm:pt modelId="{FE718674-83D9-44EF-BC6E-58BCCF66D178}" type="pres">
      <dgm:prSet presAssocID="{6A1300E6-A9EE-4E78-88C4-F56EB2CED11D}" presName="sibTrans" presStyleCnt="0"/>
      <dgm:spPr/>
    </dgm:pt>
    <dgm:pt modelId="{EF25B486-1356-4376-8EEB-62B5A53463A3}" type="pres">
      <dgm:prSet presAssocID="{EDDFD747-A38E-4FFF-8F54-BDA8D0B2E014}" presName="compNode" presStyleCnt="0"/>
      <dgm:spPr/>
    </dgm:pt>
    <dgm:pt modelId="{14A3C6EE-EE98-4C31-8BB0-936170E02521}" type="pres">
      <dgm:prSet presAssocID="{EDDFD747-A38E-4FFF-8F54-BDA8D0B2E014}" presName="bgRect" presStyleLbl="bgShp" presStyleIdx="2" presStyleCnt="3"/>
      <dgm:spPr/>
    </dgm:pt>
    <dgm:pt modelId="{65DD4702-9C0D-44D1-9AF1-B17FD1060D63}" type="pres">
      <dgm:prSet presAssocID="{EDDFD747-A38E-4FFF-8F54-BDA8D0B2E0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BCCB1D0-71D3-4E0B-95D6-7554FE89F361}" type="pres">
      <dgm:prSet presAssocID="{EDDFD747-A38E-4FFF-8F54-BDA8D0B2E014}" presName="spaceRect" presStyleCnt="0"/>
      <dgm:spPr/>
    </dgm:pt>
    <dgm:pt modelId="{9D8868B3-FCBF-460A-8582-1A0568C988C3}" type="pres">
      <dgm:prSet presAssocID="{EDDFD747-A38E-4FFF-8F54-BDA8D0B2E01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E8F2F08-3148-4530-BF89-44B7958814CE}" type="presOf" srcId="{AB493F15-FAC3-40C5-8EAB-9AEEE721E52E}" destId="{2EB67247-B25B-462C-9281-1E5629D925DA}" srcOrd="0" destOrd="0" presId="urn:microsoft.com/office/officeart/2018/2/layout/IconVerticalSolidList"/>
    <dgm:cxn modelId="{FC05B015-3CF2-43D2-8B8A-B1610118BA5E}" type="presOf" srcId="{49F21B68-A11B-43BC-B3CB-A1476BC94096}" destId="{8377F86E-BCBF-4047-B7B7-A585270DD57B}" srcOrd="0" destOrd="0" presId="urn:microsoft.com/office/officeart/2018/2/layout/IconVerticalSolidList"/>
    <dgm:cxn modelId="{1BE86517-D55B-4797-AE64-7EE1B297A84F}" srcId="{D30EE353-BC98-40D3-9B0F-C0A56A1A9CDA}" destId="{49F21B68-A11B-43BC-B3CB-A1476BC94096}" srcOrd="1" destOrd="0" parTransId="{5E13D62A-663E-4540-B8C8-3C93994F666E}" sibTransId="{6A1300E6-A9EE-4E78-88C4-F56EB2CED11D}"/>
    <dgm:cxn modelId="{6C3DD58B-5720-49F6-A95D-957F6AA893E8}" srcId="{D30EE353-BC98-40D3-9B0F-C0A56A1A9CDA}" destId="{EDDFD747-A38E-4FFF-8F54-BDA8D0B2E014}" srcOrd="2" destOrd="0" parTransId="{C549BC43-D8F7-4F06-999F-441E548B25F4}" sibTransId="{ED5DF7AF-9EB7-4858-9F0C-FF2620810C92}"/>
    <dgm:cxn modelId="{20D04397-954A-47A1-9B43-8BFA935CB46E}" type="presOf" srcId="{D30EE353-BC98-40D3-9B0F-C0A56A1A9CDA}" destId="{E2E63C19-0882-40A8-A06F-21A882362482}" srcOrd="0" destOrd="0" presId="urn:microsoft.com/office/officeart/2018/2/layout/IconVerticalSolidList"/>
    <dgm:cxn modelId="{3EEE629F-01A8-4A5A-A7FD-69109D25DFC1}" type="presOf" srcId="{EDDFD747-A38E-4FFF-8F54-BDA8D0B2E014}" destId="{9D8868B3-FCBF-460A-8582-1A0568C988C3}" srcOrd="0" destOrd="0" presId="urn:microsoft.com/office/officeart/2018/2/layout/IconVerticalSolidList"/>
    <dgm:cxn modelId="{11C09EC5-301B-4AE6-B7FA-2AD7B6A31906}" srcId="{D30EE353-BC98-40D3-9B0F-C0A56A1A9CDA}" destId="{AB493F15-FAC3-40C5-8EAB-9AEEE721E52E}" srcOrd="0" destOrd="0" parTransId="{6E600E32-AD21-4686-B515-E5B00F92FF20}" sibTransId="{76D186E6-1873-4914-8986-C7EA1889F371}"/>
    <dgm:cxn modelId="{B196567B-7EAB-4DA7-94CD-05C177752AE4}" type="presParOf" srcId="{E2E63C19-0882-40A8-A06F-21A882362482}" destId="{E13148A5-5FA7-4458-934B-0FB6B7BE26E7}" srcOrd="0" destOrd="0" presId="urn:microsoft.com/office/officeart/2018/2/layout/IconVerticalSolidList"/>
    <dgm:cxn modelId="{7CEDB33F-6726-4909-A2FF-46213C62510E}" type="presParOf" srcId="{E13148A5-5FA7-4458-934B-0FB6B7BE26E7}" destId="{3FEEA608-2D85-4922-A710-075B2CDF5F82}" srcOrd="0" destOrd="0" presId="urn:microsoft.com/office/officeart/2018/2/layout/IconVerticalSolidList"/>
    <dgm:cxn modelId="{32924828-C71F-44F6-A6F4-D4536ABFDF29}" type="presParOf" srcId="{E13148A5-5FA7-4458-934B-0FB6B7BE26E7}" destId="{67F8185A-7EE9-45E1-ACBB-C86484EACE99}" srcOrd="1" destOrd="0" presId="urn:microsoft.com/office/officeart/2018/2/layout/IconVerticalSolidList"/>
    <dgm:cxn modelId="{7BA1A273-C0C9-46CD-874E-5A0303DB66E2}" type="presParOf" srcId="{E13148A5-5FA7-4458-934B-0FB6B7BE26E7}" destId="{16DA0959-930E-47A6-85D2-0E604157A576}" srcOrd="2" destOrd="0" presId="urn:microsoft.com/office/officeart/2018/2/layout/IconVerticalSolidList"/>
    <dgm:cxn modelId="{CDF60C77-151F-47DC-9EFA-FDFBB93D1075}" type="presParOf" srcId="{E13148A5-5FA7-4458-934B-0FB6B7BE26E7}" destId="{2EB67247-B25B-462C-9281-1E5629D925DA}" srcOrd="3" destOrd="0" presId="urn:microsoft.com/office/officeart/2018/2/layout/IconVerticalSolidList"/>
    <dgm:cxn modelId="{75D3BCEE-6422-402F-92B9-C66750CB7E7B}" type="presParOf" srcId="{E2E63C19-0882-40A8-A06F-21A882362482}" destId="{3CBE3E45-2258-45A7-ABB0-7DE28A643749}" srcOrd="1" destOrd="0" presId="urn:microsoft.com/office/officeart/2018/2/layout/IconVerticalSolidList"/>
    <dgm:cxn modelId="{0A75B0A0-250C-4B66-89AF-AA4728D47C94}" type="presParOf" srcId="{E2E63C19-0882-40A8-A06F-21A882362482}" destId="{A5D26009-AD0F-4109-919C-073042677E39}" srcOrd="2" destOrd="0" presId="urn:microsoft.com/office/officeart/2018/2/layout/IconVerticalSolidList"/>
    <dgm:cxn modelId="{3BE177EC-3D98-4447-9FD3-374348F8E126}" type="presParOf" srcId="{A5D26009-AD0F-4109-919C-073042677E39}" destId="{386ACEDC-CD2E-4207-BC7D-A5C11E721052}" srcOrd="0" destOrd="0" presId="urn:microsoft.com/office/officeart/2018/2/layout/IconVerticalSolidList"/>
    <dgm:cxn modelId="{3DDC2A84-FBAB-4C0A-93BC-AC61DB29329F}" type="presParOf" srcId="{A5D26009-AD0F-4109-919C-073042677E39}" destId="{A617FFB2-9DBE-4098-8D02-2C5E2F5F7F8A}" srcOrd="1" destOrd="0" presId="urn:microsoft.com/office/officeart/2018/2/layout/IconVerticalSolidList"/>
    <dgm:cxn modelId="{4AC8771F-6031-43C2-B2C9-71161FB7D7B7}" type="presParOf" srcId="{A5D26009-AD0F-4109-919C-073042677E39}" destId="{6EB72502-61C1-4CF1-97D6-FE43B4A5F73F}" srcOrd="2" destOrd="0" presId="urn:microsoft.com/office/officeart/2018/2/layout/IconVerticalSolidList"/>
    <dgm:cxn modelId="{F4E29830-D90B-4D96-A247-93D118946EAC}" type="presParOf" srcId="{A5D26009-AD0F-4109-919C-073042677E39}" destId="{8377F86E-BCBF-4047-B7B7-A585270DD57B}" srcOrd="3" destOrd="0" presId="urn:microsoft.com/office/officeart/2018/2/layout/IconVerticalSolidList"/>
    <dgm:cxn modelId="{3AF8B3B3-D1A6-44D6-8DA7-6F17957B1FD1}" type="presParOf" srcId="{E2E63C19-0882-40A8-A06F-21A882362482}" destId="{FE718674-83D9-44EF-BC6E-58BCCF66D178}" srcOrd="3" destOrd="0" presId="urn:microsoft.com/office/officeart/2018/2/layout/IconVerticalSolidList"/>
    <dgm:cxn modelId="{5482D0E4-FD35-4CAA-879A-B5982906014A}" type="presParOf" srcId="{E2E63C19-0882-40A8-A06F-21A882362482}" destId="{EF25B486-1356-4376-8EEB-62B5A53463A3}" srcOrd="4" destOrd="0" presId="urn:microsoft.com/office/officeart/2018/2/layout/IconVerticalSolidList"/>
    <dgm:cxn modelId="{8413044B-5ED1-4782-B4BA-B57C8EF6B268}" type="presParOf" srcId="{EF25B486-1356-4376-8EEB-62B5A53463A3}" destId="{14A3C6EE-EE98-4C31-8BB0-936170E02521}" srcOrd="0" destOrd="0" presId="urn:microsoft.com/office/officeart/2018/2/layout/IconVerticalSolidList"/>
    <dgm:cxn modelId="{C14FAC2F-2831-487E-BAB3-7CC6CEC8DE81}" type="presParOf" srcId="{EF25B486-1356-4376-8EEB-62B5A53463A3}" destId="{65DD4702-9C0D-44D1-9AF1-B17FD1060D63}" srcOrd="1" destOrd="0" presId="urn:microsoft.com/office/officeart/2018/2/layout/IconVerticalSolidList"/>
    <dgm:cxn modelId="{82B882CB-C514-444D-B18C-89237C935171}" type="presParOf" srcId="{EF25B486-1356-4376-8EEB-62B5A53463A3}" destId="{5BCCB1D0-71D3-4E0B-95D6-7554FE89F361}" srcOrd="2" destOrd="0" presId="urn:microsoft.com/office/officeart/2018/2/layout/IconVerticalSolidList"/>
    <dgm:cxn modelId="{E5E63AB8-251C-4AF5-B968-A47161330EA2}" type="presParOf" srcId="{EF25B486-1356-4376-8EEB-62B5A53463A3}" destId="{9D8868B3-FCBF-460A-8582-1A0568C988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DACCFE3-CE95-4406-A614-39954996AD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61131CB-C740-441D-9447-F61394EA54D0}">
      <dgm:prSet/>
      <dgm:spPr/>
      <dgm:t>
        <a:bodyPr/>
        <a:lstStyle/>
        <a:p>
          <a:r>
            <a:rPr lang="en-US" dirty="0"/>
            <a:t>Regular exercise</a:t>
          </a:r>
        </a:p>
      </dgm:t>
    </dgm:pt>
    <dgm:pt modelId="{438B3402-B26B-467F-89D9-0CF3B1CA2490}" type="parTrans" cxnId="{D8B871F7-3002-4F49-AD76-FE95B2385FAC}">
      <dgm:prSet/>
      <dgm:spPr/>
      <dgm:t>
        <a:bodyPr/>
        <a:lstStyle/>
        <a:p>
          <a:endParaRPr lang="en-US"/>
        </a:p>
      </dgm:t>
    </dgm:pt>
    <dgm:pt modelId="{48494D1C-FC34-471D-AE76-82F691CC7421}" type="sibTrans" cxnId="{D8B871F7-3002-4F49-AD76-FE95B2385FAC}">
      <dgm:prSet/>
      <dgm:spPr/>
      <dgm:t>
        <a:bodyPr/>
        <a:lstStyle/>
        <a:p>
          <a:endParaRPr lang="en-US"/>
        </a:p>
      </dgm:t>
    </dgm:pt>
    <dgm:pt modelId="{6020DD97-1514-48E9-B075-30DB04359CFD}">
      <dgm:prSet/>
      <dgm:spPr/>
      <dgm:t>
        <a:bodyPr/>
        <a:lstStyle/>
        <a:p>
          <a:r>
            <a:rPr lang="en-US" dirty="0"/>
            <a:t>Train your memory</a:t>
          </a:r>
        </a:p>
      </dgm:t>
    </dgm:pt>
    <dgm:pt modelId="{5FE43171-2660-4E05-8935-3E2A5CF54A34}" type="parTrans" cxnId="{B43DB8F2-8148-43C9-81A9-290B800EB85A}">
      <dgm:prSet/>
      <dgm:spPr/>
      <dgm:t>
        <a:bodyPr/>
        <a:lstStyle/>
        <a:p>
          <a:endParaRPr lang="en-US"/>
        </a:p>
      </dgm:t>
    </dgm:pt>
    <dgm:pt modelId="{E64B7606-F063-46CB-AF5B-B7AA542E5B27}" type="sibTrans" cxnId="{B43DB8F2-8148-43C9-81A9-290B800EB85A}">
      <dgm:prSet/>
      <dgm:spPr/>
      <dgm:t>
        <a:bodyPr/>
        <a:lstStyle/>
        <a:p>
          <a:endParaRPr lang="en-US"/>
        </a:p>
      </dgm:t>
    </dgm:pt>
    <dgm:pt modelId="{517AAE38-31FD-434E-ADAC-E65F6288118C}">
      <dgm:prSet/>
      <dgm:spPr/>
      <dgm:t>
        <a:bodyPr/>
        <a:lstStyle/>
        <a:p>
          <a:r>
            <a:rPr lang="en-US" dirty="0"/>
            <a:t>Question facts and think positive</a:t>
          </a:r>
        </a:p>
      </dgm:t>
    </dgm:pt>
    <dgm:pt modelId="{256E92A9-2592-47C3-B5B2-F01B205F80CA}" type="parTrans" cxnId="{A5505F68-E4FC-4DEC-AE06-ACC89086A521}">
      <dgm:prSet/>
      <dgm:spPr/>
      <dgm:t>
        <a:bodyPr/>
        <a:lstStyle/>
        <a:p>
          <a:endParaRPr lang="en-US"/>
        </a:p>
      </dgm:t>
    </dgm:pt>
    <dgm:pt modelId="{301336B6-739C-4723-9FB1-F4EB48CB98B3}" type="sibTrans" cxnId="{A5505F68-E4FC-4DEC-AE06-ACC89086A521}">
      <dgm:prSet/>
      <dgm:spPr/>
      <dgm:t>
        <a:bodyPr/>
        <a:lstStyle/>
        <a:p>
          <a:endParaRPr lang="en-US"/>
        </a:p>
      </dgm:t>
    </dgm:pt>
    <dgm:pt modelId="{E9EF58EE-C433-4F23-8A78-84C24E3DF852}">
      <dgm:prSet/>
      <dgm:spPr/>
      <dgm:t>
        <a:bodyPr/>
        <a:lstStyle/>
        <a:p>
          <a:r>
            <a:rPr lang="en-US" dirty="0"/>
            <a:t>Nourish your brain with healthy diet</a:t>
          </a:r>
        </a:p>
      </dgm:t>
    </dgm:pt>
    <dgm:pt modelId="{03053F21-D485-4D06-A448-6F2F927CDD00}" type="parTrans" cxnId="{D8E23681-68FC-40DB-B742-C2A2BDBEA99F}">
      <dgm:prSet/>
      <dgm:spPr/>
      <dgm:t>
        <a:bodyPr/>
        <a:lstStyle/>
        <a:p>
          <a:endParaRPr lang="en-US"/>
        </a:p>
      </dgm:t>
    </dgm:pt>
    <dgm:pt modelId="{1FE6BE1B-A72E-4126-B4F5-735B086D80AC}" type="sibTrans" cxnId="{D8E23681-68FC-40DB-B742-C2A2BDBEA99F}">
      <dgm:prSet/>
      <dgm:spPr/>
      <dgm:t>
        <a:bodyPr/>
        <a:lstStyle/>
        <a:p>
          <a:endParaRPr lang="en-US"/>
        </a:p>
      </dgm:t>
    </dgm:pt>
    <dgm:pt modelId="{F71A20A2-B1B3-4259-A079-01976515FF66}">
      <dgm:prSet/>
      <dgm:spPr/>
      <dgm:t>
        <a:bodyPr/>
        <a:lstStyle/>
        <a:p>
          <a:r>
            <a:rPr lang="en-US" dirty="0"/>
            <a:t>Read, read, read</a:t>
          </a:r>
        </a:p>
      </dgm:t>
    </dgm:pt>
    <dgm:pt modelId="{5B3587D0-F197-4649-99CE-AB0ECE3812BF}" type="parTrans" cxnId="{CC6351D2-6B6B-46E2-A992-B09A9126EDBA}">
      <dgm:prSet/>
      <dgm:spPr/>
      <dgm:t>
        <a:bodyPr/>
        <a:lstStyle/>
        <a:p>
          <a:endParaRPr lang="en-US"/>
        </a:p>
      </dgm:t>
    </dgm:pt>
    <dgm:pt modelId="{52940462-CC56-44E9-BA07-54E9F018A9F0}" type="sibTrans" cxnId="{CC6351D2-6B6B-46E2-A992-B09A9126EDBA}">
      <dgm:prSet/>
      <dgm:spPr/>
      <dgm:t>
        <a:bodyPr/>
        <a:lstStyle/>
        <a:p>
          <a:endParaRPr lang="en-US"/>
        </a:p>
      </dgm:t>
    </dgm:pt>
    <dgm:pt modelId="{A2B8A151-EB2C-4159-BADC-E197DCCDFCBB}">
      <dgm:prSet/>
      <dgm:spPr/>
      <dgm:t>
        <a:bodyPr/>
        <a:lstStyle/>
        <a:p>
          <a:r>
            <a:rPr lang="en-US" dirty="0"/>
            <a:t>Get enough sleep</a:t>
          </a:r>
        </a:p>
      </dgm:t>
    </dgm:pt>
    <dgm:pt modelId="{AB60FA07-DDE3-4663-8300-D85056CF248C}" type="parTrans" cxnId="{D6842344-DF64-425E-9F1D-B010C261640C}">
      <dgm:prSet/>
      <dgm:spPr/>
      <dgm:t>
        <a:bodyPr/>
        <a:lstStyle/>
        <a:p>
          <a:endParaRPr lang="en-US"/>
        </a:p>
      </dgm:t>
    </dgm:pt>
    <dgm:pt modelId="{77B573BF-E735-4210-88D0-3ECF28028EFF}" type="sibTrans" cxnId="{D6842344-DF64-425E-9F1D-B010C261640C}">
      <dgm:prSet/>
      <dgm:spPr/>
      <dgm:t>
        <a:bodyPr/>
        <a:lstStyle/>
        <a:p>
          <a:endParaRPr lang="en-US"/>
        </a:p>
      </dgm:t>
    </dgm:pt>
    <dgm:pt modelId="{AA3D812B-BCBE-455A-9C50-CAFBD4465DE0}">
      <dgm:prSet/>
      <dgm:spPr/>
      <dgm:t>
        <a:bodyPr/>
        <a:lstStyle/>
        <a:p>
          <a:r>
            <a:rPr lang="en-US" dirty="0"/>
            <a:t>Eliminate errors in thinking</a:t>
          </a:r>
        </a:p>
      </dgm:t>
    </dgm:pt>
    <dgm:pt modelId="{3F5223EF-F320-419F-B05E-EF0790E5BB9F}" type="parTrans" cxnId="{69A6E7C2-34C6-4491-8B18-C6EBF264C17F}">
      <dgm:prSet/>
      <dgm:spPr/>
      <dgm:t>
        <a:bodyPr/>
        <a:lstStyle/>
        <a:p>
          <a:endParaRPr lang="en-US"/>
        </a:p>
      </dgm:t>
    </dgm:pt>
    <dgm:pt modelId="{2C63A51D-D1A4-4E4D-8096-5A1FA37E32A8}" type="sibTrans" cxnId="{69A6E7C2-34C6-4491-8B18-C6EBF264C17F}">
      <dgm:prSet/>
      <dgm:spPr/>
      <dgm:t>
        <a:bodyPr/>
        <a:lstStyle/>
        <a:p>
          <a:endParaRPr lang="en-US"/>
        </a:p>
      </dgm:t>
    </dgm:pt>
    <dgm:pt modelId="{CDD4AB91-E6CA-4169-B51D-06AFD77DF083}" type="pres">
      <dgm:prSet presAssocID="{3DACCFE3-CE95-4406-A614-39954996ADDB}" presName="root" presStyleCnt="0">
        <dgm:presLayoutVars>
          <dgm:dir/>
          <dgm:resizeHandles val="exact"/>
        </dgm:presLayoutVars>
      </dgm:prSet>
      <dgm:spPr/>
    </dgm:pt>
    <dgm:pt modelId="{55ED7E10-848F-4F47-85DF-EFB626ACB9DB}" type="pres">
      <dgm:prSet presAssocID="{A61131CB-C740-441D-9447-F61394EA54D0}" presName="compNode" presStyleCnt="0"/>
      <dgm:spPr/>
    </dgm:pt>
    <dgm:pt modelId="{24AF1CC0-5F6D-48DC-BC18-627CE8652EF5}" type="pres">
      <dgm:prSet presAssocID="{A61131CB-C740-441D-9447-F61394EA54D0}" presName="bgRect" presStyleLbl="bgShp" presStyleIdx="0" presStyleCnt="7"/>
      <dgm:spPr/>
    </dgm:pt>
    <dgm:pt modelId="{8F319C22-F2E5-4411-BDA4-E4A2E21DAC6B}" type="pres">
      <dgm:prSet presAssocID="{A61131CB-C740-441D-9447-F61394EA54D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ymnast - Rings"/>
        </a:ext>
      </dgm:extLst>
    </dgm:pt>
    <dgm:pt modelId="{1FE61CA2-A141-4E24-9FBB-3338E42B5149}" type="pres">
      <dgm:prSet presAssocID="{A61131CB-C740-441D-9447-F61394EA54D0}" presName="spaceRect" presStyleCnt="0"/>
      <dgm:spPr/>
    </dgm:pt>
    <dgm:pt modelId="{A025BDA3-0CF6-48AF-A439-0F98583596D3}" type="pres">
      <dgm:prSet presAssocID="{A61131CB-C740-441D-9447-F61394EA54D0}" presName="parTx" presStyleLbl="revTx" presStyleIdx="0" presStyleCnt="7">
        <dgm:presLayoutVars>
          <dgm:chMax val="0"/>
          <dgm:chPref val="0"/>
        </dgm:presLayoutVars>
      </dgm:prSet>
      <dgm:spPr/>
    </dgm:pt>
    <dgm:pt modelId="{B6095A87-3F23-4E8F-9FDB-B066E60A9F24}" type="pres">
      <dgm:prSet presAssocID="{48494D1C-FC34-471D-AE76-82F691CC7421}" presName="sibTrans" presStyleCnt="0"/>
      <dgm:spPr/>
    </dgm:pt>
    <dgm:pt modelId="{581AB910-F54F-4366-8259-FA87A607E013}" type="pres">
      <dgm:prSet presAssocID="{6020DD97-1514-48E9-B075-30DB04359CFD}" presName="compNode" presStyleCnt="0"/>
      <dgm:spPr/>
    </dgm:pt>
    <dgm:pt modelId="{09EC569D-2227-45A1-82DF-7EF9704D11D4}" type="pres">
      <dgm:prSet presAssocID="{6020DD97-1514-48E9-B075-30DB04359CFD}" presName="bgRect" presStyleLbl="bgShp" presStyleIdx="1" presStyleCnt="7"/>
      <dgm:spPr/>
    </dgm:pt>
    <dgm:pt modelId="{0FFC36AC-3972-4A3D-943C-7AD6AD12658D}" type="pres">
      <dgm:prSet presAssocID="{6020DD97-1514-48E9-B075-30DB04359CF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FA84BA3-F8F7-4017-9A0F-6618B9088A30}" type="pres">
      <dgm:prSet presAssocID="{6020DD97-1514-48E9-B075-30DB04359CFD}" presName="spaceRect" presStyleCnt="0"/>
      <dgm:spPr/>
    </dgm:pt>
    <dgm:pt modelId="{644BF346-4ED1-40C6-8B72-8404538558FD}" type="pres">
      <dgm:prSet presAssocID="{6020DD97-1514-48E9-B075-30DB04359CFD}" presName="parTx" presStyleLbl="revTx" presStyleIdx="1" presStyleCnt="7">
        <dgm:presLayoutVars>
          <dgm:chMax val="0"/>
          <dgm:chPref val="0"/>
        </dgm:presLayoutVars>
      </dgm:prSet>
      <dgm:spPr/>
    </dgm:pt>
    <dgm:pt modelId="{4F30BF2C-7E99-42E3-A81F-0C3476991414}" type="pres">
      <dgm:prSet presAssocID="{E64B7606-F063-46CB-AF5B-B7AA542E5B27}" presName="sibTrans" presStyleCnt="0"/>
      <dgm:spPr/>
    </dgm:pt>
    <dgm:pt modelId="{058736CE-8A46-410C-B1FF-67F50C9FA057}" type="pres">
      <dgm:prSet presAssocID="{517AAE38-31FD-434E-ADAC-E65F6288118C}" presName="compNode" presStyleCnt="0"/>
      <dgm:spPr/>
    </dgm:pt>
    <dgm:pt modelId="{537B1363-FB61-4F5F-B379-0A8902A0F85E}" type="pres">
      <dgm:prSet presAssocID="{517AAE38-31FD-434E-ADAC-E65F6288118C}" presName="bgRect" presStyleLbl="bgShp" presStyleIdx="2" presStyleCnt="7"/>
      <dgm:spPr/>
    </dgm:pt>
    <dgm:pt modelId="{5F000190-A2BE-49A6-B2FE-EEC1107CA8E5}" type="pres">
      <dgm:prSet presAssocID="{517AAE38-31FD-434E-ADAC-E65F6288118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D608160-9DD5-44E3-ADFB-3A71D2400909}" type="pres">
      <dgm:prSet presAssocID="{517AAE38-31FD-434E-ADAC-E65F6288118C}" presName="spaceRect" presStyleCnt="0"/>
      <dgm:spPr/>
    </dgm:pt>
    <dgm:pt modelId="{DC1E9926-1CD0-452E-995A-93C6D5876864}" type="pres">
      <dgm:prSet presAssocID="{517AAE38-31FD-434E-ADAC-E65F6288118C}" presName="parTx" presStyleLbl="revTx" presStyleIdx="2" presStyleCnt="7">
        <dgm:presLayoutVars>
          <dgm:chMax val="0"/>
          <dgm:chPref val="0"/>
        </dgm:presLayoutVars>
      </dgm:prSet>
      <dgm:spPr/>
    </dgm:pt>
    <dgm:pt modelId="{9A7297F1-F885-42AE-822D-803E39EA7E58}" type="pres">
      <dgm:prSet presAssocID="{301336B6-739C-4723-9FB1-F4EB48CB98B3}" presName="sibTrans" presStyleCnt="0"/>
      <dgm:spPr/>
    </dgm:pt>
    <dgm:pt modelId="{68C9B755-4201-470D-B35B-1E4B1DCE9117}" type="pres">
      <dgm:prSet presAssocID="{E9EF58EE-C433-4F23-8A78-84C24E3DF852}" presName="compNode" presStyleCnt="0"/>
      <dgm:spPr/>
    </dgm:pt>
    <dgm:pt modelId="{27907B12-82E9-4A29-AD8A-947D505B8859}" type="pres">
      <dgm:prSet presAssocID="{E9EF58EE-C433-4F23-8A78-84C24E3DF852}" presName="bgRect" presStyleLbl="bgShp" presStyleIdx="3" presStyleCnt="7"/>
      <dgm:spPr/>
    </dgm:pt>
    <dgm:pt modelId="{66C29D21-0C8A-46D5-856A-6D3051084E73}" type="pres">
      <dgm:prSet presAssocID="{E9EF58EE-C433-4F23-8A78-84C24E3DF85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71F39F2F-D99E-4905-85A0-714E340A6340}" type="pres">
      <dgm:prSet presAssocID="{E9EF58EE-C433-4F23-8A78-84C24E3DF852}" presName="spaceRect" presStyleCnt="0"/>
      <dgm:spPr/>
    </dgm:pt>
    <dgm:pt modelId="{F81C5E44-9674-4950-A669-DC23F7E5680C}" type="pres">
      <dgm:prSet presAssocID="{E9EF58EE-C433-4F23-8A78-84C24E3DF852}" presName="parTx" presStyleLbl="revTx" presStyleIdx="3" presStyleCnt="7">
        <dgm:presLayoutVars>
          <dgm:chMax val="0"/>
          <dgm:chPref val="0"/>
        </dgm:presLayoutVars>
      </dgm:prSet>
      <dgm:spPr/>
    </dgm:pt>
    <dgm:pt modelId="{53E7A0DE-B049-4BDB-9C92-92DC5EE1CB98}" type="pres">
      <dgm:prSet presAssocID="{1FE6BE1B-A72E-4126-B4F5-735B086D80AC}" presName="sibTrans" presStyleCnt="0"/>
      <dgm:spPr/>
    </dgm:pt>
    <dgm:pt modelId="{5BFA3412-840E-4991-9A4A-A8EA57931343}" type="pres">
      <dgm:prSet presAssocID="{F71A20A2-B1B3-4259-A079-01976515FF66}" presName="compNode" presStyleCnt="0"/>
      <dgm:spPr/>
    </dgm:pt>
    <dgm:pt modelId="{0E470386-1C0A-4A0D-B5C4-F0EE2DDA9EC0}" type="pres">
      <dgm:prSet presAssocID="{F71A20A2-B1B3-4259-A079-01976515FF66}" presName="bgRect" presStyleLbl="bgShp" presStyleIdx="4" presStyleCnt="7"/>
      <dgm:spPr/>
    </dgm:pt>
    <dgm:pt modelId="{6AE53967-9437-41C7-8F1D-29BC02581E22}" type="pres">
      <dgm:prSet presAssocID="{F71A20A2-B1B3-4259-A079-01976515FF6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4A79629-28C0-4CAA-9E5E-6CAF1C05B0B0}" type="pres">
      <dgm:prSet presAssocID="{F71A20A2-B1B3-4259-A079-01976515FF66}" presName="spaceRect" presStyleCnt="0"/>
      <dgm:spPr/>
    </dgm:pt>
    <dgm:pt modelId="{6FA1339F-6E89-40A7-B725-8150AA42064A}" type="pres">
      <dgm:prSet presAssocID="{F71A20A2-B1B3-4259-A079-01976515FF66}" presName="parTx" presStyleLbl="revTx" presStyleIdx="4" presStyleCnt="7">
        <dgm:presLayoutVars>
          <dgm:chMax val="0"/>
          <dgm:chPref val="0"/>
        </dgm:presLayoutVars>
      </dgm:prSet>
      <dgm:spPr/>
    </dgm:pt>
    <dgm:pt modelId="{32E1A83B-8D51-47F9-937A-3EDECA1E1FE1}" type="pres">
      <dgm:prSet presAssocID="{52940462-CC56-44E9-BA07-54E9F018A9F0}" presName="sibTrans" presStyleCnt="0"/>
      <dgm:spPr/>
    </dgm:pt>
    <dgm:pt modelId="{36684A14-E51A-46E6-80B9-37C8CE39B4F4}" type="pres">
      <dgm:prSet presAssocID="{A2B8A151-EB2C-4159-BADC-E197DCCDFCBB}" presName="compNode" presStyleCnt="0"/>
      <dgm:spPr/>
    </dgm:pt>
    <dgm:pt modelId="{6FDCA94D-A8DD-4E50-9BF4-97DB12C72BD9}" type="pres">
      <dgm:prSet presAssocID="{A2B8A151-EB2C-4159-BADC-E197DCCDFCBB}" presName="bgRect" presStyleLbl="bgShp" presStyleIdx="5" presStyleCnt="7"/>
      <dgm:spPr/>
    </dgm:pt>
    <dgm:pt modelId="{080442F8-6BB3-4023-B3D1-7265B3B7F6FC}" type="pres">
      <dgm:prSet presAssocID="{A2B8A151-EB2C-4159-BADC-E197DCCDFCB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E46E1418-D3A5-49FA-B0F0-7ABF317B130E}" type="pres">
      <dgm:prSet presAssocID="{A2B8A151-EB2C-4159-BADC-E197DCCDFCBB}" presName="spaceRect" presStyleCnt="0"/>
      <dgm:spPr/>
    </dgm:pt>
    <dgm:pt modelId="{5767DF3C-D9F6-41BF-9358-907242E984A8}" type="pres">
      <dgm:prSet presAssocID="{A2B8A151-EB2C-4159-BADC-E197DCCDFCBB}" presName="parTx" presStyleLbl="revTx" presStyleIdx="5" presStyleCnt="7">
        <dgm:presLayoutVars>
          <dgm:chMax val="0"/>
          <dgm:chPref val="0"/>
        </dgm:presLayoutVars>
      </dgm:prSet>
      <dgm:spPr/>
    </dgm:pt>
    <dgm:pt modelId="{F0DC95D8-B23A-47A9-A8E1-15476D9B1C84}" type="pres">
      <dgm:prSet presAssocID="{77B573BF-E735-4210-88D0-3ECF28028EFF}" presName="sibTrans" presStyleCnt="0"/>
      <dgm:spPr/>
    </dgm:pt>
    <dgm:pt modelId="{C6A98BEE-9E71-4A27-91CB-D4F9582CB89F}" type="pres">
      <dgm:prSet presAssocID="{AA3D812B-BCBE-455A-9C50-CAFBD4465DE0}" presName="compNode" presStyleCnt="0"/>
      <dgm:spPr/>
    </dgm:pt>
    <dgm:pt modelId="{C40C6167-82CA-411B-95D5-A558B71002E8}" type="pres">
      <dgm:prSet presAssocID="{AA3D812B-BCBE-455A-9C50-CAFBD4465DE0}" presName="bgRect" presStyleLbl="bgShp" presStyleIdx="6" presStyleCnt="7"/>
      <dgm:spPr/>
    </dgm:pt>
    <dgm:pt modelId="{C5F44899-6732-4444-A94D-8749AE184C4A}" type="pres">
      <dgm:prSet presAssocID="{AA3D812B-BCBE-455A-9C50-CAFBD4465DE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43EBDCF-B893-409D-96DF-A2C8F2D49A18}" type="pres">
      <dgm:prSet presAssocID="{AA3D812B-BCBE-455A-9C50-CAFBD4465DE0}" presName="spaceRect" presStyleCnt="0"/>
      <dgm:spPr/>
    </dgm:pt>
    <dgm:pt modelId="{8E6D2712-0CC1-4615-910A-CB88697E1067}" type="pres">
      <dgm:prSet presAssocID="{AA3D812B-BCBE-455A-9C50-CAFBD4465DE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BF8E183D-DC66-4826-A9BE-33443C4FDDC7}" type="presOf" srcId="{3DACCFE3-CE95-4406-A614-39954996ADDB}" destId="{CDD4AB91-E6CA-4169-B51D-06AFD77DF083}" srcOrd="0" destOrd="0" presId="urn:microsoft.com/office/officeart/2018/2/layout/IconVerticalSolidList"/>
    <dgm:cxn modelId="{54E7863E-C78B-41CB-BC6F-5113CA2F169E}" type="presOf" srcId="{F71A20A2-B1B3-4259-A079-01976515FF66}" destId="{6FA1339F-6E89-40A7-B725-8150AA42064A}" srcOrd="0" destOrd="0" presId="urn:microsoft.com/office/officeart/2018/2/layout/IconVerticalSolidList"/>
    <dgm:cxn modelId="{D6842344-DF64-425E-9F1D-B010C261640C}" srcId="{3DACCFE3-CE95-4406-A614-39954996ADDB}" destId="{A2B8A151-EB2C-4159-BADC-E197DCCDFCBB}" srcOrd="5" destOrd="0" parTransId="{AB60FA07-DDE3-4663-8300-D85056CF248C}" sibTransId="{77B573BF-E735-4210-88D0-3ECF28028EFF}"/>
    <dgm:cxn modelId="{A5505F68-E4FC-4DEC-AE06-ACC89086A521}" srcId="{3DACCFE3-CE95-4406-A614-39954996ADDB}" destId="{517AAE38-31FD-434E-ADAC-E65F6288118C}" srcOrd="2" destOrd="0" parTransId="{256E92A9-2592-47C3-B5B2-F01B205F80CA}" sibTransId="{301336B6-739C-4723-9FB1-F4EB48CB98B3}"/>
    <dgm:cxn modelId="{F54A6469-9F79-46DC-B217-823BAB5AA316}" type="presOf" srcId="{E9EF58EE-C433-4F23-8A78-84C24E3DF852}" destId="{F81C5E44-9674-4950-A669-DC23F7E5680C}" srcOrd="0" destOrd="0" presId="urn:microsoft.com/office/officeart/2018/2/layout/IconVerticalSolidList"/>
    <dgm:cxn modelId="{6BDCDA71-7A81-4167-9122-267F0C996CD4}" type="presOf" srcId="{517AAE38-31FD-434E-ADAC-E65F6288118C}" destId="{DC1E9926-1CD0-452E-995A-93C6D5876864}" srcOrd="0" destOrd="0" presId="urn:microsoft.com/office/officeart/2018/2/layout/IconVerticalSolidList"/>
    <dgm:cxn modelId="{D8E23681-68FC-40DB-B742-C2A2BDBEA99F}" srcId="{3DACCFE3-CE95-4406-A614-39954996ADDB}" destId="{E9EF58EE-C433-4F23-8A78-84C24E3DF852}" srcOrd="3" destOrd="0" parTransId="{03053F21-D485-4D06-A448-6F2F927CDD00}" sibTransId="{1FE6BE1B-A72E-4126-B4F5-735B086D80AC}"/>
    <dgm:cxn modelId="{9827A381-4C64-45A7-946D-9BC4E77DE259}" type="presOf" srcId="{AA3D812B-BCBE-455A-9C50-CAFBD4465DE0}" destId="{8E6D2712-0CC1-4615-910A-CB88697E1067}" srcOrd="0" destOrd="0" presId="urn:microsoft.com/office/officeart/2018/2/layout/IconVerticalSolidList"/>
    <dgm:cxn modelId="{E38FB38C-EA44-493A-9A75-C4224E038A4D}" type="presOf" srcId="{A61131CB-C740-441D-9447-F61394EA54D0}" destId="{A025BDA3-0CF6-48AF-A439-0F98583596D3}" srcOrd="0" destOrd="0" presId="urn:microsoft.com/office/officeart/2018/2/layout/IconVerticalSolidList"/>
    <dgm:cxn modelId="{ECB06F8F-D8C8-4392-BEE2-AD10BA7F2C35}" type="presOf" srcId="{6020DD97-1514-48E9-B075-30DB04359CFD}" destId="{644BF346-4ED1-40C6-8B72-8404538558FD}" srcOrd="0" destOrd="0" presId="urn:microsoft.com/office/officeart/2018/2/layout/IconVerticalSolidList"/>
    <dgm:cxn modelId="{B52A4FAE-53B2-4FF3-91E0-E8D270F18A28}" type="presOf" srcId="{A2B8A151-EB2C-4159-BADC-E197DCCDFCBB}" destId="{5767DF3C-D9F6-41BF-9358-907242E984A8}" srcOrd="0" destOrd="0" presId="urn:microsoft.com/office/officeart/2018/2/layout/IconVerticalSolidList"/>
    <dgm:cxn modelId="{69A6E7C2-34C6-4491-8B18-C6EBF264C17F}" srcId="{3DACCFE3-CE95-4406-A614-39954996ADDB}" destId="{AA3D812B-BCBE-455A-9C50-CAFBD4465DE0}" srcOrd="6" destOrd="0" parTransId="{3F5223EF-F320-419F-B05E-EF0790E5BB9F}" sibTransId="{2C63A51D-D1A4-4E4D-8096-5A1FA37E32A8}"/>
    <dgm:cxn modelId="{CC6351D2-6B6B-46E2-A992-B09A9126EDBA}" srcId="{3DACCFE3-CE95-4406-A614-39954996ADDB}" destId="{F71A20A2-B1B3-4259-A079-01976515FF66}" srcOrd="4" destOrd="0" parTransId="{5B3587D0-F197-4649-99CE-AB0ECE3812BF}" sibTransId="{52940462-CC56-44E9-BA07-54E9F018A9F0}"/>
    <dgm:cxn modelId="{B43DB8F2-8148-43C9-81A9-290B800EB85A}" srcId="{3DACCFE3-CE95-4406-A614-39954996ADDB}" destId="{6020DD97-1514-48E9-B075-30DB04359CFD}" srcOrd="1" destOrd="0" parTransId="{5FE43171-2660-4E05-8935-3E2A5CF54A34}" sibTransId="{E64B7606-F063-46CB-AF5B-B7AA542E5B27}"/>
    <dgm:cxn modelId="{D8B871F7-3002-4F49-AD76-FE95B2385FAC}" srcId="{3DACCFE3-CE95-4406-A614-39954996ADDB}" destId="{A61131CB-C740-441D-9447-F61394EA54D0}" srcOrd="0" destOrd="0" parTransId="{438B3402-B26B-467F-89D9-0CF3B1CA2490}" sibTransId="{48494D1C-FC34-471D-AE76-82F691CC7421}"/>
    <dgm:cxn modelId="{50BBBE1C-A0D7-48FD-812E-277A086C617B}" type="presParOf" srcId="{CDD4AB91-E6CA-4169-B51D-06AFD77DF083}" destId="{55ED7E10-848F-4F47-85DF-EFB626ACB9DB}" srcOrd="0" destOrd="0" presId="urn:microsoft.com/office/officeart/2018/2/layout/IconVerticalSolidList"/>
    <dgm:cxn modelId="{A0D785EA-4CB9-4285-90D5-F4E194D3ACD3}" type="presParOf" srcId="{55ED7E10-848F-4F47-85DF-EFB626ACB9DB}" destId="{24AF1CC0-5F6D-48DC-BC18-627CE8652EF5}" srcOrd="0" destOrd="0" presId="urn:microsoft.com/office/officeart/2018/2/layout/IconVerticalSolidList"/>
    <dgm:cxn modelId="{172E56A5-BBB1-4A07-8A03-DD9E3B8D45B9}" type="presParOf" srcId="{55ED7E10-848F-4F47-85DF-EFB626ACB9DB}" destId="{8F319C22-F2E5-4411-BDA4-E4A2E21DAC6B}" srcOrd="1" destOrd="0" presId="urn:microsoft.com/office/officeart/2018/2/layout/IconVerticalSolidList"/>
    <dgm:cxn modelId="{FE1D4AE5-F422-4B3B-81E2-638E015F87D8}" type="presParOf" srcId="{55ED7E10-848F-4F47-85DF-EFB626ACB9DB}" destId="{1FE61CA2-A141-4E24-9FBB-3338E42B5149}" srcOrd="2" destOrd="0" presId="urn:microsoft.com/office/officeart/2018/2/layout/IconVerticalSolidList"/>
    <dgm:cxn modelId="{BC7129AA-5E9C-4614-BE85-581C3DEDFBA7}" type="presParOf" srcId="{55ED7E10-848F-4F47-85DF-EFB626ACB9DB}" destId="{A025BDA3-0CF6-48AF-A439-0F98583596D3}" srcOrd="3" destOrd="0" presId="urn:microsoft.com/office/officeart/2018/2/layout/IconVerticalSolidList"/>
    <dgm:cxn modelId="{BA9524A6-5606-4F25-9B10-4D9CC62C89D7}" type="presParOf" srcId="{CDD4AB91-E6CA-4169-B51D-06AFD77DF083}" destId="{B6095A87-3F23-4E8F-9FDB-B066E60A9F24}" srcOrd="1" destOrd="0" presId="urn:microsoft.com/office/officeart/2018/2/layout/IconVerticalSolidList"/>
    <dgm:cxn modelId="{2644F289-D3EE-4A03-A041-1466F6802EDC}" type="presParOf" srcId="{CDD4AB91-E6CA-4169-B51D-06AFD77DF083}" destId="{581AB910-F54F-4366-8259-FA87A607E013}" srcOrd="2" destOrd="0" presId="urn:microsoft.com/office/officeart/2018/2/layout/IconVerticalSolidList"/>
    <dgm:cxn modelId="{E652A800-2717-444F-B44C-9875279753A2}" type="presParOf" srcId="{581AB910-F54F-4366-8259-FA87A607E013}" destId="{09EC569D-2227-45A1-82DF-7EF9704D11D4}" srcOrd="0" destOrd="0" presId="urn:microsoft.com/office/officeart/2018/2/layout/IconVerticalSolidList"/>
    <dgm:cxn modelId="{85B9AE7D-F157-4CEC-9F0C-CD4D1B56EC8F}" type="presParOf" srcId="{581AB910-F54F-4366-8259-FA87A607E013}" destId="{0FFC36AC-3972-4A3D-943C-7AD6AD12658D}" srcOrd="1" destOrd="0" presId="urn:microsoft.com/office/officeart/2018/2/layout/IconVerticalSolidList"/>
    <dgm:cxn modelId="{94030D5A-0EBD-4590-80EE-0D8970ED2E6E}" type="presParOf" srcId="{581AB910-F54F-4366-8259-FA87A607E013}" destId="{FFA84BA3-F8F7-4017-9A0F-6618B9088A30}" srcOrd="2" destOrd="0" presId="urn:microsoft.com/office/officeart/2018/2/layout/IconVerticalSolidList"/>
    <dgm:cxn modelId="{26667060-4F12-46C5-8300-95903442DE54}" type="presParOf" srcId="{581AB910-F54F-4366-8259-FA87A607E013}" destId="{644BF346-4ED1-40C6-8B72-8404538558FD}" srcOrd="3" destOrd="0" presId="urn:microsoft.com/office/officeart/2018/2/layout/IconVerticalSolidList"/>
    <dgm:cxn modelId="{F05B7DF7-0C8B-4EE6-9EA9-2399EB3AB1D4}" type="presParOf" srcId="{CDD4AB91-E6CA-4169-B51D-06AFD77DF083}" destId="{4F30BF2C-7E99-42E3-A81F-0C3476991414}" srcOrd="3" destOrd="0" presId="urn:microsoft.com/office/officeart/2018/2/layout/IconVerticalSolidList"/>
    <dgm:cxn modelId="{4AB0A898-27B1-4A4B-A3AE-BA8E06D7E7D1}" type="presParOf" srcId="{CDD4AB91-E6CA-4169-B51D-06AFD77DF083}" destId="{058736CE-8A46-410C-B1FF-67F50C9FA057}" srcOrd="4" destOrd="0" presId="urn:microsoft.com/office/officeart/2018/2/layout/IconVerticalSolidList"/>
    <dgm:cxn modelId="{7F2B8525-3FF4-4D5E-8050-8D371D8ED69D}" type="presParOf" srcId="{058736CE-8A46-410C-B1FF-67F50C9FA057}" destId="{537B1363-FB61-4F5F-B379-0A8902A0F85E}" srcOrd="0" destOrd="0" presId="urn:microsoft.com/office/officeart/2018/2/layout/IconVerticalSolidList"/>
    <dgm:cxn modelId="{A1409080-3592-4FCC-AD61-90957F588038}" type="presParOf" srcId="{058736CE-8A46-410C-B1FF-67F50C9FA057}" destId="{5F000190-A2BE-49A6-B2FE-EEC1107CA8E5}" srcOrd="1" destOrd="0" presId="urn:microsoft.com/office/officeart/2018/2/layout/IconVerticalSolidList"/>
    <dgm:cxn modelId="{8F0AEE92-5592-46A8-B1BA-7AA9084FDAB0}" type="presParOf" srcId="{058736CE-8A46-410C-B1FF-67F50C9FA057}" destId="{6D608160-9DD5-44E3-ADFB-3A71D2400909}" srcOrd="2" destOrd="0" presId="urn:microsoft.com/office/officeart/2018/2/layout/IconVerticalSolidList"/>
    <dgm:cxn modelId="{4AA6018D-CF67-4239-8E15-8219740D63C2}" type="presParOf" srcId="{058736CE-8A46-410C-B1FF-67F50C9FA057}" destId="{DC1E9926-1CD0-452E-995A-93C6D5876864}" srcOrd="3" destOrd="0" presId="urn:microsoft.com/office/officeart/2018/2/layout/IconVerticalSolidList"/>
    <dgm:cxn modelId="{15F30F59-E4CF-4A53-81D9-9FC6DB42784D}" type="presParOf" srcId="{CDD4AB91-E6CA-4169-B51D-06AFD77DF083}" destId="{9A7297F1-F885-42AE-822D-803E39EA7E58}" srcOrd="5" destOrd="0" presId="urn:microsoft.com/office/officeart/2018/2/layout/IconVerticalSolidList"/>
    <dgm:cxn modelId="{C912F5F4-E77B-479D-BD30-2DCCAFD647EF}" type="presParOf" srcId="{CDD4AB91-E6CA-4169-B51D-06AFD77DF083}" destId="{68C9B755-4201-470D-B35B-1E4B1DCE9117}" srcOrd="6" destOrd="0" presId="urn:microsoft.com/office/officeart/2018/2/layout/IconVerticalSolidList"/>
    <dgm:cxn modelId="{453C875A-0EAA-4DBA-94B8-B9664AC33275}" type="presParOf" srcId="{68C9B755-4201-470D-B35B-1E4B1DCE9117}" destId="{27907B12-82E9-4A29-AD8A-947D505B8859}" srcOrd="0" destOrd="0" presId="urn:microsoft.com/office/officeart/2018/2/layout/IconVerticalSolidList"/>
    <dgm:cxn modelId="{AFE08FA4-2DE3-4FBE-9ECD-4E6497368449}" type="presParOf" srcId="{68C9B755-4201-470D-B35B-1E4B1DCE9117}" destId="{66C29D21-0C8A-46D5-856A-6D3051084E73}" srcOrd="1" destOrd="0" presId="urn:microsoft.com/office/officeart/2018/2/layout/IconVerticalSolidList"/>
    <dgm:cxn modelId="{CE48BE4F-F290-4AF6-92DC-9CF413708B0A}" type="presParOf" srcId="{68C9B755-4201-470D-B35B-1E4B1DCE9117}" destId="{71F39F2F-D99E-4905-85A0-714E340A6340}" srcOrd="2" destOrd="0" presId="urn:microsoft.com/office/officeart/2018/2/layout/IconVerticalSolidList"/>
    <dgm:cxn modelId="{0D8EE6C9-51B2-4F02-84E6-0C33FE4D30E3}" type="presParOf" srcId="{68C9B755-4201-470D-B35B-1E4B1DCE9117}" destId="{F81C5E44-9674-4950-A669-DC23F7E5680C}" srcOrd="3" destOrd="0" presId="urn:microsoft.com/office/officeart/2018/2/layout/IconVerticalSolidList"/>
    <dgm:cxn modelId="{C66FE8DD-735E-43AB-84A4-5BA4B1458B01}" type="presParOf" srcId="{CDD4AB91-E6CA-4169-B51D-06AFD77DF083}" destId="{53E7A0DE-B049-4BDB-9C92-92DC5EE1CB98}" srcOrd="7" destOrd="0" presId="urn:microsoft.com/office/officeart/2018/2/layout/IconVerticalSolidList"/>
    <dgm:cxn modelId="{8F1E1403-BD56-4A7F-AF0C-5B6F7993AF40}" type="presParOf" srcId="{CDD4AB91-E6CA-4169-B51D-06AFD77DF083}" destId="{5BFA3412-840E-4991-9A4A-A8EA57931343}" srcOrd="8" destOrd="0" presId="urn:microsoft.com/office/officeart/2018/2/layout/IconVerticalSolidList"/>
    <dgm:cxn modelId="{A068FC1C-97AF-4867-88C0-D6B98FB7E0F9}" type="presParOf" srcId="{5BFA3412-840E-4991-9A4A-A8EA57931343}" destId="{0E470386-1C0A-4A0D-B5C4-F0EE2DDA9EC0}" srcOrd="0" destOrd="0" presId="urn:microsoft.com/office/officeart/2018/2/layout/IconVerticalSolidList"/>
    <dgm:cxn modelId="{9CF21C88-BADC-4F71-AE7A-DD1874A5FEBA}" type="presParOf" srcId="{5BFA3412-840E-4991-9A4A-A8EA57931343}" destId="{6AE53967-9437-41C7-8F1D-29BC02581E22}" srcOrd="1" destOrd="0" presId="urn:microsoft.com/office/officeart/2018/2/layout/IconVerticalSolidList"/>
    <dgm:cxn modelId="{CF1C99E6-23F6-48E4-BCC9-1A5D86D575CE}" type="presParOf" srcId="{5BFA3412-840E-4991-9A4A-A8EA57931343}" destId="{54A79629-28C0-4CAA-9E5E-6CAF1C05B0B0}" srcOrd="2" destOrd="0" presId="urn:microsoft.com/office/officeart/2018/2/layout/IconVerticalSolidList"/>
    <dgm:cxn modelId="{80AFE081-C4CD-44FA-B416-72D83D99B38A}" type="presParOf" srcId="{5BFA3412-840E-4991-9A4A-A8EA57931343}" destId="{6FA1339F-6E89-40A7-B725-8150AA42064A}" srcOrd="3" destOrd="0" presId="urn:microsoft.com/office/officeart/2018/2/layout/IconVerticalSolidList"/>
    <dgm:cxn modelId="{566DFC3F-468B-46A5-B802-DAE1E1AA2EF6}" type="presParOf" srcId="{CDD4AB91-E6CA-4169-B51D-06AFD77DF083}" destId="{32E1A83B-8D51-47F9-937A-3EDECA1E1FE1}" srcOrd="9" destOrd="0" presId="urn:microsoft.com/office/officeart/2018/2/layout/IconVerticalSolidList"/>
    <dgm:cxn modelId="{ED9DF28C-B19F-4E79-8B04-850654184C46}" type="presParOf" srcId="{CDD4AB91-E6CA-4169-B51D-06AFD77DF083}" destId="{36684A14-E51A-46E6-80B9-37C8CE39B4F4}" srcOrd="10" destOrd="0" presId="urn:microsoft.com/office/officeart/2018/2/layout/IconVerticalSolidList"/>
    <dgm:cxn modelId="{C2F55949-7005-4FBB-A5CB-ADBBCD75D549}" type="presParOf" srcId="{36684A14-E51A-46E6-80B9-37C8CE39B4F4}" destId="{6FDCA94D-A8DD-4E50-9BF4-97DB12C72BD9}" srcOrd="0" destOrd="0" presId="urn:microsoft.com/office/officeart/2018/2/layout/IconVerticalSolidList"/>
    <dgm:cxn modelId="{4DF6A498-2E65-4BFE-AC70-EF595691495E}" type="presParOf" srcId="{36684A14-E51A-46E6-80B9-37C8CE39B4F4}" destId="{080442F8-6BB3-4023-B3D1-7265B3B7F6FC}" srcOrd="1" destOrd="0" presId="urn:microsoft.com/office/officeart/2018/2/layout/IconVerticalSolidList"/>
    <dgm:cxn modelId="{7E4B2758-7FC0-4193-9469-984321C97819}" type="presParOf" srcId="{36684A14-E51A-46E6-80B9-37C8CE39B4F4}" destId="{E46E1418-D3A5-49FA-B0F0-7ABF317B130E}" srcOrd="2" destOrd="0" presId="urn:microsoft.com/office/officeart/2018/2/layout/IconVerticalSolidList"/>
    <dgm:cxn modelId="{FFE6016F-5EF7-4793-8D44-FFDBF140BFEE}" type="presParOf" srcId="{36684A14-E51A-46E6-80B9-37C8CE39B4F4}" destId="{5767DF3C-D9F6-41BF-9358-907242E984A8}" srcOrd="3" destOrd="0" presId="urn:microsoft.com/office/officeart/2018/2/layout/IconVerticalSolidList"/>
    <dgm:cxn modelId="{22144341-88C7-4C8E-BD1E-8BB2D976ABF2}" type="presParOf" srcId="{CDD4AB91-E6CA-4169-B51D-06AFD77DF083}" destId="{F0DC95D8-B23A-47A9-A8E1-15476D9B1C84}" srcOrd="11" destOrd="0" presId="urn:microsoft.com/office/officeart/2018/2/layout/IconVerticalSolidList"/>
    <dgm:cxn modelId="{A7183A92-BD11-4197-B7B7-AC775A3A7A85}" type="presParOf" srcId="{CDD4AB91-E6CA-4169-B51D-06AFD77DF083}" destId="{C6A98BEE-9E71-4A27-91CB-D4F9582CB89F}" srcOrd="12" destOrd="0" presId="urn:microsoft.com/office/officeart/2018/2/layout/IconVerticalSolidList"/>
    <dgm:cxn modelId="{0A4D7D23-3505-4DD7-8D4F-BCC40BEBE790}" type="presParOf" srcId="{C6A98BEE-9E71-4A27-91CB-D4F9582CB89F}" destId="{C40C6167-82CA-411B-95D5-A558B71002E8}" srcOrd="0" destOrd="0" presId="urn:microsoft.com/office/officeart/2018/2/layout/IconVerticalSolidList"/>
    <dgm:cxn modelId="{21CA7BE1-5DCA-4434-968E-F915D512791C}" type="presParOf" srcId="{C6A98BEE-9E71-4A27-91CB-D4F9582CB89F}" destId="{C5F44899-6732-4444-A94D-8749AE184C4A}" srcOrd="1" destOrd="0" presId="urn:microsoft.com/office/officeart/2018/2/layout/IconVerticalSolidList"/>
    <dgm:cxn modelId="{4906D198-6B7A-4C50-BA39-4840DC84D5E7}" type="presParOf" srcId="{C6A98BEE-9E71-4A27-91CB-D4F9582CB89F}" destId="{243EBDCF-B893-409D-96DF-A2C8F2D49A18}" srcOrd="2" destOrd="0" presId="urn:microsoft.com/office/officeart/2018/2/layout/IconVerticalSolidList"/>
    <dgm:cxn modelId="{F082E790-6C64-4684-B0F5-8741DB59B2A2}" type="presParOf" srcId="{C6A98BEE-9E71-4A27-91CB-D4F9582CB89F}" destId="{8E6D2712-0CC1-4615-910A-CB88697E10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0744A9-3ECF-124C-94FF-21205F06FEDD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6236A4-D9CE-004C-88E3-5F4CD221CC5E}">
      <dgm:prSet phldrT="[Text]"/>
      <dgm:spPr/>
      <dgm:t>
        <a:bodyPr/>
        <a:lstStyle/>
        <a:p>
          <a:r>
            <a:rPr lang="en-GB" dirty="0"/>
            <a:t>Is it worth thinking about?</a:t>
          </a:r>
        </a:p>
      </dgm:t>
    </dgm:pt>
    <dgm:pt modelId="{682497D5-C126-9F4E-8BB7-2E62D5D5AE34}" type="parTrans" cxnId="{35203A1E-2F7B-AD46-9C23-040A36833507}">
      <dgm:prSet/>
      <dgm:spPr/>
      <dgm:t>
        <a:bodyPr/>
        <a:lstStyle/>
        <a:p>
          <a:endParaRPr lang="en-GB"/>
        </a:p>
      </dgm:t>
    </dgm:pt>
    <dgm:pt modelId="{865E7DF5-80C1-674D-AA21-6F5E8AE8BD77}" type="sibTrans" cxnId="{35203A1E-2F7B-AD46-9C23-040A36833507}">
      <dgm:prSet/>
      <dgm:spPr/>
      <dgm:t>
        <a:bodyPr/>
        <a:lstStyle/>
        <a:p>
          <a:endParaRPr lang="en-GB" dirty="0"/>
        </a:p>
      </dgm:t>
    </dgm:pt>
    <dgm:pt modelId="{BB3EB3C0-0AB6-D346-941E-45E2991ABB28}">
      <dgm:prSet phldrT="[Text]"/>
      <dgm:spPr/>
      <dgm:t>
        <a:bodyPr/>
        <a:lstStyle/>
        <a:p>
          <a:r>
            <a:rPr lang="en-GB" dirty="0"/>
            <a:t>What happened?</a:t>
          </a:r>
        </a:p>
      </dgm:t>
    </dgm:pt>
    <dgm:pt modelId="{AEDF73BF-3B0D-EE4C-9C23-A9BEA3AC60B0}" type="parTrans" cxnId="{A7BA69D1-4EBD-2544-895D-F91140071BFD}">
      <dgm:prSet/>
      <dgm:spPr/>
      <dgm:t>
        <a:bodyPr/>
        <a:lstStyle/>
        <a:p>
          <a:endParaRPr lang="en-GB"/>
        </a:p>
      </dgm:t>
    </dgm:pt>
    <dgm:pt modelId="{80950946-87B2-9643-9F66-6D0E44C8E91E}" type="sibTrans" cxnId="{A7BA69D1-4EBD-2544-895D-F91140071BFD}">
      <dgm:prSet/>
      <dgm:spPr/>
      <dgm:t>
        <a:bodyPr/>
        <a:lstStyle/>
        <a:p>
          <a:endParaRPr lang="en-GB" dirty="0"/>
        </a:p>
      </dgm:t>
    </dgm:pt>
    <dgm:pt modelId="{6715A6CA-13ED-964B-8EF1-88BBCE0E8A70}">
      <dgm:prSet phldrT="[Text]"/>
      <dgm:spPr/>
      <dgm:t>
        <a:bodyPr/>
        <a:lstStyle/>
        <a:p>
          <a:r>
            <a:rPr lang="en-GB" dirty="0"/>
            <a:t>Why?</a:t>
          </a:r>
        </a:p>
      </dgm:t>
    </dgm:pt>
    <dgm:pt modelId="{8DAAB285-BA68-6C4D-8C63-20266E35CF0B}" type="parTrans" cxnId="{3FF7554A-CDCB-EC48-970B-67F01F46DE2A}">
      <dgm:prSet/>
      <dgm:spPr/>
      <dgm:t>
        <a:bodyPr/>
        <a:lstStyle/>
        <a:p>
          <a:endParaRPr lang="en-GB"/>
        </a:p>
      </dgm:t>
    </dgm:pt>
    <dgm:pt modelId="{3EE75ADC-493E-E94A-9F16-4A49293F74B1}" type="sibTrans" cxnId="{3FF7554A-CDCB-EC48-970B-67F01F46DE2A}">
      <dgm:prSet/>
      <dgm:spPr/>
      <dgm:t>
        <a:bodyPr/>
        <a:lstStyle/>
        <a:p>
          <a:endParaRPr lang="en-GB" dirty="0"/>
        </a:p>
      </dgm:t>
    </dgm:pt>
    <dgm:pt modelId="{97788029-FBC4-654C-95D1-CC81B60C251E}">
      <dgm:prSet phldrT="[Text]"/>
      <dgm:spPr/>
      <dgm:t>
        <a:bodyPr/>
        <a:lstStyle/>
        <a:p>
          <a:r>
            <a:rPr lang="en-GB" dirty="0"/>
            <a:t>What can be learnt?</a:t>
          </a:r>
        </a:p>
      </dgm:t>
    </dgm:pt>
    <dgm:pt modelId="{BFAFB59F-2043-1C4F-BF15-5D39A0869B22}" type="parTrans" cxnId="{68499C24-3C9D-7544-B66E-828E058C81B4}">
      <dgm:prSet/>
      <dgm:spPr/>
      <dgm:t>
        <a:bodyPr/>
        <a:lstStyle/>
        <a:p>
          <a:endParaRPr lang="en-GB"/>
        </a:p>
      </dgm:t>
    </dgm:pt>
    <dgm:pt modelId="{0022C1E2-F44B-8344-95D4-6F35D59772BE}" type="sibTrans" cxnId="{68499C24-3C9D-7544-B66E-828E058C81B4}">
      <dgm:prSet/>
      <dgm:spPr/>
      <dgm:t>
        <a:bodyPr/>
        <a:lstStyle/>
        <a:p>
          <a:endParaRPr lang="en-GB" dirty="0"/>
        </a:p>
      </dgm:t>
    </dgm:pt>
    <dgm:pt modelId="{B5683F49-8A56-8542-950D-D0C778463EC8}">
      <dgm:prSet phldrT="[Text]"/>
      <dgm:spPr/>
      <dgm:t>
        <a:bodyPr/>
        <a:lstStyle/>
        <a:p>
          <a:r>
            <a:rPr lang="en-GB" dirty="0"/>
            <a:t>Use </a:t>
          </a:r>
        </a:p>
      </dgm:t>
    </dgm:pt>
    <dgm:pt modelId="{76F32C36-4FDB-8141-89C5-40FBC57DA965}" type="parTrans" cxnId="{D135DB01-2141-5C43-BB39-C0E02DA7A636}">
      <dgm:prSet/>
      <dgm:spPr/>
      <dgm:t>
        <a:bodyPr/>
        <a:lstStyle/>
        <a:p>
          <a:endParaRPr lang="en-GB"/>
        </a:p>
      </dgm:t>
    </dgm:pt>
    <dgm:pt modelId="{06BE7EAB-635E-DB46-8387-1BAE2A439FA9}" type="sibTrans" cxnId="{D135DB01-2141-5C43-BB39-C0E02DA7A636}">
      <dgm:prSet/>
      <dgm:spPr/>
      <dgm:t>
        <a:bodyPr/>
        <a:lstStyle/>
        <a:p>
          <a:endParaRPr lang="en-GB" dirty="0"/>
        </a:p>
      </dgm:t>
    </dgm:pt>
    <dgm:pt modelId="{1E4BDA1E-A7F0-3146-8E29-0BED636AA298}" type="pres">
      <dgm:prSet presAssocID="{F30744A9-3ECF-124C-94FF-21205F06FEDD}" presName="cycle" presStyleCnt="0">
        <dgm:presLayoutVars>
          <dgm:dir/>
          <dgm:resizeHandles val="exact"/>
        </dgm:presLayoutVars>
      </dgm:prSet>
      <dgm:spPr/>
    </dgm:pt>
    <dgm:pt modelId="{BE2897C9-D135-C548-8E7A-66F3967C4A04}" type="pres">
      <dgm:prSet presAssocID="{566236A4-D9CE-004C-88E3-5F4CD221CC5E}" presName="node" presStyleLbl="node1" presStyleIdx="0" presStyleCnt="5">
        <dgm:presLayoutVars>
          <dgm:bulletEnabled val="1"/>
        </dgm:presLayoutVars>
      </dgm:prSet>
      <dgm:spPr/>
    </dgm:pt>
    <dgm:pt modelId="{E6705EC5-B8F0-774D-9AC1-7860638DD355}" type="pres">
      <dgm:prSet presAssocID="{865E7DF5-80C1-674D-AA21-6F5E8AE8BD77}" presName="sibTrans" presStyleLbl="sibTrans2D1" presStyleIdx="0" presStyleCnt="5"/>
      <dgm:spPr/>
    </dgm:pt>
    <dgm:pt modelId="{1599DE50-EB77-2045-8929-E418F87AA289}" type="pres">
      <dgm:prSet presAssocID="{865E7DF5-80C1-674D-AA21-6F5E8AE8BD77}" presName="connectorText" presStyleLbl="sibTrans2D1" presStyleIdx="0" presStyleCnt="5"/>
      <dgm:spPr/>
    </dgm:pt>
    <dgm:pt modelId="{A1084210-D71C-804F-9D57-4C315C1C05AC}" type="pres">
      <dgm:prSet presAssocID="{BB3EB3C0-0AB6-D346-941E-45E2991ABB28}" presName="node" presStyleLbl="node1" presStyleIdx="1" presStyleCnt="5">
        <dgm:presLayoutVars>
          <dgm:bulletEnabled val="1"/>
        </dgm:presLayoutVars>
      </dgm:prSet>
      <dgm:spPr/>
    </dgm:pt>
    <dgm:pt modelId="{0E047DCE-722D-7E47-82D3-5CBE1BF7FEE7}" type="pres">
      <dgm:prSet presAssocID="{80950946-87B2-9643-9F66-6D0E44C8E91E}" presName="sibTrans" presStyleLbl="sibTrans2D1" presStyleIdx="1" presStyleCnt="5"/>
      <dgm:spPr/>
    </dgm:pt>
    <dgm:pt modelId="{EF4B325A-F08C-3049-AEF8-B91AFBD449CF}" type="pres">
      <dgm:prSet presAssocID="{80950946-87B2-9643-9F66-6D0E44C8E91E}" presName="connectorText" presStyleLbl="sibTrans2D1" presStyleIdx="1" presStyleCnt="5"/>
      <dgm:spPr/>
    </dgm:pt>
    <dgm:pt modelId="{7B222967-8796-924F-8D3C-18BEF702287E}" type="pres">
      <dgm:prSet presAssocID="{6715A6CA-13ED-964B-8EF1-88BBCE0E8A70}" presName="node" presStyleLbl="node1" presStyleIdx="2" presStyleCnt="5">
        <dgm:presLayoutVars>
          <dgm:bulletEnabled val="1"/>
        </dgm:presLayoutVars>
      </dgm:prSet>
      <dgm:spPr/>
    </dgm:pt>
    <dgm:pt modelId="{A1F547D5-79AA-A14D-919B-C5FD7917A4DB}" type="pres">
      <dgm:prSet presAssocID="{3EE75ADC-493E-E94A-9F16-4A49293F74B1}" presName="sibTrans" presStyleLbl="sibTrans2D1" presStyleIdx="2" presStyleCnt="5"/>
      <dgm:spPr/>
    </dgm:pt>
    <dgm:pt modelId="{3DC94C07-103D-1D49-BE25-EB69CB711C30}" type="pres">
      <dgm:prSet presAssocID="{3EE75ADC-493E-E94A-9F16-4A49293F74B1}" presName="connectorText" presStyleLbl="sibTrans2D1" presStyleIdx="2" presStyleCnt="5"/>
      <dgm:spPr/>
    </dgm:pt>
    <dgm:pt modelId="{7BECADDD-8B8F-A847-8297-3B0C986F6069}" type="pres">
      <dgm:prSet presAssocID="{97788029-FBC4-654C-95D1-CC81B60C251E}" presName="node" presStyleLbl="node1" presStyleIdx="3" presStyleCnt="5">
        <dgm:presLayoutVars>
          <dgm:bulletEnabled val="1"/>
        </dgm:presLayoutVars>
      </dgm:prSet>
      <dgm:spPr/>
    </dgm:pt>
    <dgm:pt modelId="{04088A17-78C3-0B49-B059-A97FD1BF0B86}" type="pres">
      <dgm:prSet presAssocID="{0022C1E2-F44B-8344-95D4-6F35D59772BE}" presName="sibTrans" presStyleLbl="sibTrans2D1" presStyleIdx="3" presStyleCnt="5"/>
      <dgm:spPr/>
    </dgm:pt>
    <dgm:pt modelId="{1635C8AE-876A-E340-94FD-1529D8A42CD1}" type="pres">
      <dgm:prSet presAssocID="{0022C1E2-F44B-8344-95D4-6F35D59772BE}" presName="connectorText" presStyleLbl="sibTrans2D1" presStyleIdx="3" presStyleCnt="5"/>
      <dgm:spPr/>
    </dgm:pt>
    <dgm:pt modelId="{E78DE5EA-3D7B-7043-A75A-B172CF8B1067}" type="pres">
      <dgm:prSet presAssocID="{B5683F49-8A56-8542-950D-D0C778463EC8}" presName="node" presStyleLbl="node1" presStyleIdx="4" presStyleCnt="5">
        <dgm:presLayoutVars>
          <dgm:bulletEnabled val="1"/>
        </dgm:presLayoutVars>
      </dgm:prSet>
      <dgm:spPr/>
    </dgm:pt>
    <dgm:pt modelId="{E3E575C1-F1DE-6C40-8AF0-D7EBCD7AF2B8}" type="pres">
      <dgm:prSet presAssocID="{06BE7EAB-635E-DB46-8387-1BAE2A439FA9}" presName="sibTrans" presStyleLbl="sibTrans2D1" presStyleIdx="4" presStyleCnt="5"/>
      <dgm:spPr/>
    </dgm:pt>
    <dgm:pt modelId="{1FF46F7B-C13C-9849-ACAE-943AAF57E516}" type="pres">
      <dgm:prSet presAssocID="{06BE7EAB-635E-DB46-8387-1BAE2A439FA9}" presName="connectorText" presStyleLbl="sibTrans2D1" presStyleIdx="4" presStyleCnt="5"/>
      <dgm:spPr/>
    </dgm:pt>
  </dgm:ptLst>
  <dgm:cxnLst>
    <dgm:cxn modelId="{D135DB01-2141-5C43-BB39-C0E02DA7A636}" srcId="{F30744A9-3ECF-124C-94FF-21205F06FEDD}" destId="{B5683F49-8A56-8542-950D-D0C778463EC8}" srcOrd="4" destOrd="0" parTransId="{76F32C36-4FDB-8141-89C5-40FBC57DA965}" sibTransId="{06BE7EAB-635E-DB46-8387-1BAE2A439FA9}"/>
    <dgm:cxn modelId="{52CB830E-5F1D-CC4C-A8A8-281FA579F331}" type="presOf" srcId="{0022C1E2-F44B-8344-95D4-6F35D59772BE}" destId="{04088A17-78C3-0B49-B059-A97FD1BF0B86}" srcOrd="0" destOrd="0" presId="urn:microsoft.com/office/officeart/2005/8/layout/cycle2"/>
    <dgm:cxn modelId="{7C97A316-1966-AF48-88BF-7454BF2D48CB}" type="presOf" srcId="{97788029-FBC4-654C-95D1-CC81B60C251E}" destId="{7BECADDD-8B8F-A847-8297-3B0C986F6069}" srcOrd="0" destOrd="0" presId="urn:microsoft.com/office/officeart/2005/8/layout/cycle2"/>
    <dgm:cxn modelId="{35203A1E-2F7B-AD46-9C23-040A36833507}" srcId="{F30744A9-3ECF-124C-94FF-21205F06FEDD}" destId="{566236A4-D9CE-004C-88E3-5F4CD221CC5E}" srcOrd="0" destOrd="0" parTransId="{682497D5-C126-9F4E-8BB7-2E62D5D5AE34}" sibTransId="{865E7DF5-80C1-674D-AA21-6F5E8AE8BD77}"/>
    <dgm:cxn modelId="{8CAE971F-D8F2-BD43-BA85-898E39B4CDFF}" type="presOf" srcId="{B5683F49-8A56-8542-950D-D0C778463EC8}" destId="{E78DE5EA-3D7B-7043-A75A-B172CF8B1067}" srcOrd="0" destOrd="0" presId="urn:microsoft.com/office/officeart/2005/8/layout/cycle2"/>
    <dgm:cxn modelId="{5CD61321-870A-3C40-8653-E94F66BD1FD3}" type="presOf" srcId="{865E7DF5-80C1-674D-AA21-6F5E8AE8BD77}" destId="{E6705EC5-B8F0-774D-9AC1-7860638DD355}" srcOrd="0" destOrd="0" presId="urn:microsoft.com/office/officeart/2005/8/layout/cycle2"/>
    <dgm:cxn modelId="{68499C24-3C9D-7544-B66E-828E058C81B4}" srcId="{F30744A9-3ECF-124C-94FF-21205F06FEDD}" destId="{97788029-FBC4-654C-95D1-CC81B60C251E}" srcOrd="3" destOrd="0" parTransId="{BFAFB59F-2043-1C4F-BF15-5D39A0869B22}" sibTransId="{0022C1E2-F44B-8344-95D4-6F35D59772BE}"/>
    <dgm:cxn modelId="{02FDC32F-59D2-A445-A4BF-B8F2CE40C9F6}" type="presOf" srcId="{3EE75ADC-493E-E94A-9F16-4A49293F74B1}" destId="{A1F547D5-79AA-A14D-919B-C5FD7917A4DB}" srcOrd="0" destOrd="0" presId="urn:microsoft.com/office/officeart/2005/8/layout/cycle2"/>
    <dgm:cxn modelId="{F72E4B38-67F0-0D4A-B801-8BA4BAAC033B}" type="presOf" srcId="{566236A4-D9CE-004C-88E3-5F4CD221CC5E}" destId="{BE2897C9-D135-C548-8E7A-66F3967C4A04}" srcOrd="0" destOrd="0" presId="urn:microsoft.com/office/officeart/2005/8/layout/cycle2"/>
    <dgm:cxn modelId="{9651F447-B4BC-E543-B8C4-5E55F515E052}" type="presOf" srcId="{80950946-87B2-9643-9F66-6D0E44C8E91E}" destId="{EF4B325A-F08C-3049-AEF8-B91AFBD449CF}" srcOrd="1" destOrd="0" presId="urn:microsoft.com/office/officeart/2005/8/layout/cycle2"/>
    <dgm:cxn modelId="{3FF7554A-CDCB-EC48-970B-67F01F46DE2A}" srcId="{F30744A9-3ECF-124C-94FF-21205F06FEDD}" destId="{6715A6CA-13ED-964B-8EF1-88BBCE0E8A70}" srcOrd="2" destOrd="0" parTransId="{8DAAB285-BA68-6C4D-8C63-20266E35CF0B}" sibTransId="{3EE75ADC-493E-E94A-9F16-4A49293F74B1}"/>
    <dgm:cxn modelId="{02CEE44C-1BB2-6A43-B195-09C781C3E492}" type="presOf" srcId="{0022C1E2-F44B-8344-95D4-6F35D59772BE}" destId="{1635C8AE-876A-E340-94FD-1529D8A42CD1}" srcOrd="1" destOrd="0" presId="urn:microsoft.com/office/officeart/2005/8/layout/cycle2"/>
    <dgm:cxn modelId="{60C22D60-B0C8-0942-BAFE-F2E56EFCEF0F}" type="presOf" srcId="{865E7DF5-80C1-674D-AA21-6F5E8AE8BD77}" destId="{1599DE50-EB77-2045-8929-E418F87AA289}" srcOrd="1" destOrd="0" presId="urn:microsoft.com/office/officeart/2005/8/layout/cycle2"/>
    <dgm:cxn modelId="{B81C2F60-1A6E-614F-8182-C06760CD3C8B}" type="presOf" srcId="{06BE7EAB-635E-DB46-8387-1BAE2A439FA9}" destId="{1FF46F7B-C13C-9849-ACAE-943AAF57E516}" srcOrd="1" destOrd="0" presId="urn:microsoft.com/office/officeart/2005/8/layout/cycle2"/>
    <dgm:cxn modelId="{C4D51073-1A51-D541-A05D-FFBF0D4F0B64}" type="presOf" srcId="{BB3EB3C0-0AB6-D346-941E-45E2991ABB28}" destId="{A1084210-D71C-804F-9D57-4C315C1C05AC}" srcOrd="0" destOrd="0" presId="urn:microsoft.com/office/officeart/2005/8/layout/cycle2"/>
    <dgm:cxn modelId="{38B1BE78-056B-E142-A4F4-E2A02033ECC0}" type="presOf" srcId="{F30744A9-3ECF-124C-94FF-21205F06FEDD}" destId="{1E4BDA1E-A7F0-3146-8E29-0BED636AA298}" srcOrd="0" destOrd="0" presId="urn:microsoft.com/office/officeart/2005/8/layout/cycle2"/>
    <dgm:cxn modelId="{626B14A6-BBD7-A74F-9B92-456D54A2D4B6}" type="presOf" srcId="{6715A6CA-13ED-964B-8EF1-88BBCE0E8A70}" destId="{7B222967-8796-924F-8D3C-18BEF702287E}" srcOrd="0" destOrd="0" presId="urn:microsoft.com/office/officeart/2005/8/layout/cycle2"/>
    <dgm:cxn modelId="{16B96DB2-97A9-1648-9830-1EA25FE26F70}" type="presOf" srcId="{3EE75ADC-493E-E94A-9F16-4A49293F74B1}" destId="{3DC94C07-103D-1D49-BE25-EB69CB711C30}" srcOrd="1" destOrd="0" presId="urn:microsoft.com/office/officeart/2005/8/layout/cycle2"/>
    <dgm:cxn modelId="{A7BA69D1-4EBD-2544-895D-F91140071BFD}" srcId="{F30744A9-3ECF-124C-94FF-21205F06FEDD}" destId="{BB3EB3C0-0AB6-D346-941E-45E2991ABB28}" srcOrd="1" destOrd="0" parTransId="{AEDF73BF-3B0D-EE4C-9C23-A9BEA3AC60B0}" sibTransId="{80950946-87B2-9643-9F66-6D0E44C8E91E}"/>
    <dgm:cxn modelId="{BA16BCF0-A3BD-1846-A53F-1180CF843719}" type="presOf" srcId="{80950946-87B2-9643-9F66-6D0E44C8E91E}" destId="{0E047DCE-722D-7E47-82D3-5CBE1BF7FEE7}" srcOrd="0" destOrd="0" presId="urn:microsoft.com/office/officeart/2005/8/layout/cycle2"/>
    <dgm:cxn modelId="{414E6CFE-B550-0D41-82D3-3CC7D95EC318}" type="presOf" srcId="{06BE7EAB-635E-DB46-8387-1BAE2A439FA9}" destId="{E3E575C1-F1DE-6C40-8AF0-D7EBCD7AF2B8}" srcOrd="0" destOrd="0" presId="urn:microsoft.com/office/officeart/2005/8/layout/cycle2"/>
    <dgm:cxn modelId="{EAEB74C8-57BE-FB45-8C90-966C86505AA7}" type="presParOf" srcId="{1E4BDA1E-A7F0-3146-8E29-0BED636AA298}" destId="{BE2897C9-D135-C548-8E7A-66F3967C4A04}" srcOrd="0" destOrd="0" presId="urn:microsoft.com/office/officeart/2005/8/layout/cycle2"/>
    <dgm:cxn modelId="{DEE944B1-8555-BA48-8AFF-C673EEF11B82}" type="presParOf" srcId="{1E4BDA1E-A7F0-3146-8E29-0BED636AA298}" destId="{E6705EC5-B8F0-774D-9AC1-7860638DD355}" srcOrd="1" destOrd="0" presId="urn:microsoft.com/office/officeart/2005/8/layout/cycle2"/>
    <dgm:cxn modelId="{5374086D-0B3C-C749-BEA7-3EA7B61F4F8C}" type="presParOf" srcId="{E6705EC5-B8F0-774D-9AC1-7860638DD355}" destId="{1599DE50-EB77-2045-8929-E418F87AA289}" srcOrd="0" destOrd="0" presId="urn:microsoft.com/office/officeart/2005/8/layout/cycle2"/>
    <dgm:cxn modelId="{2053C732-7910-154A-9039-9FA49A294352}" type="presParOf" srcId="{1E4BDA1E-A7F0-3146-8E29-0BED636AA298}" destId="{A1084210-D71C-804F-9D57-4C315C1C05AC}" srcOrd="2" destOrd="0" presId="urn:microsoft.com/office/officeart/2005/8/layout/cycle2"/>
    <dgm:cxn modelId="{6A6028DF-083F-A84F-81C2-CBF6182E3386}" type="presParOf" srcId="{1E4BDA1E-A7F0-3146-8E29-0BED636AA298}" destId="{0E047DCE-722D-7E47-82D3-5CBE1BF7FEE7}" srcOrd="3" destOrd="0" presId="urn:microsoft.com/office/officeart/2005/8/layout/cycle2"/>
    <dgm:cxn modelId="{6AC555C1-DCCD-A748-8A80-9F1659F01F79}" type="presParOf" srcId="{0E047DCE-722D-7E47-82D3-5CBE1BF7FEE7}" destId="{EF4B325A-F08C-3049-AEF8-B91AFBD449CF}" srcOrd="0" destOrd="0" presId="urn:microsoft.com/office/officeart/2005/8/layout/cycle2"/>
    <dgm:cxn modelId="{E0A6D651-3920-BE41-AAC3-0E20BBEE6798}" type="presParOf" srcId="{1E4BDA1E-A7F0-3146-8E29-0BED636AA298}" destId="{7B222967-8796-924F-8D3C-18BEF702287E}" srcOrd="4" destOrd="0" presId="urn:microsoft.com/office/officeart/2005/8/layout/cycle2"/>
    <dgm:cxn modelId="{DFC923B6-73F9-E245-9527-0D7505AF48C7}" type="presParOf" srcId="{1E4BDA1E-A7F0-3146-8E29-0BED636AA298}" destId="{A1F547D5-79AA-A14D-919B-C5FD7917A4DB}" srcOrd="5" destOrd="0" presId="urn:microsoft.com/office/officeart/2005/8/layout/cycle2"/>
    <dgm:cxn modelId="{06B30349-EF80-B141-8A6F-23E23F4A9896}" type="presParOf" srcId="{A1F547D5-79AA-A14D-919B-C5FD7917A4DB}" destId="{3DC94C07-103D-1D49-BE25-EB69CB711C30}" srcOrd="0" destOrd="0" presId="urn:microsoft.com/office/officeart/2005/8/layout/cycle2"/>
    <dgm:cxn modelId="{44723414-335E-9442-81F2-8C8F5ABA8C63}" type="presParOf" srcId="{1E4BDA1E-A7F0-3146-8E29-0BED636AA298}" destId="{7BECADDD-8B8F-A847-8297-3B0C986F6069}" srcOrd="6" destOrd="0" presId="urn:microsoft.com/office/officeart/2005/8/layout/cycle2"/>
    <dgm:cxn modelId="{7FA8F194-CF05-4542-9EBF-B12144005AD5}" type="presParOf" srcId="{1E4BDA1E-A7F0-3146-8E29-0BED636AA298}" destId="{04088A17-78C3-0B49-B059-A97FD1BF0B86}" srcOrd="7" destOrd="0" presId="urn:microsoft.com/office/officeart/2005/8/layout/cycle2"/>
    <dgm:cxn modelId="{41E1FAF6-729F-B443-882E-CAAACEC53B3B}" type="presParOf" srcId="{04088A17-78C3-0B49-B059-A97FD1BF0B86}" destId="{1635C8AE-876A-E340-94FD-1529D8A42CD1}" srcOrd="0" destOrd="0" presId="urn:microsoft.com/office/officeart/2005/8/layout/cycle2"/>
    <dgm:cxn modelId="{DF79D309-6D2B-A640-978D-A792275C5B46}" type="presParOf" srcId="{1E4BDA1E-A7F0-3146-8E29-0BED636AA298}" destId="{E78DE5EA-3D7B-7043-A75A-B172CF8B1067}" srcOrd="8" destOrd="0" presId="urn:microsoft.com/office/officeart/2005/8/layout/cycle2"/>
    <dgm:cxn modelId="{7D120D15-C40C-2544-A0A3-954F288B462C}" type="presParOf" srcId="{1E4BDA1E-A7F0-3146-8E29-0BED636AA298}" destId="{E3E575C1-F1DE-6C40-8AF0-D7EBCD7AF2B8}" srcOrd="9" destOrd="0" presId="urn:microsoft.com/office/officeart/2005/8/layout/cycle2"/>
    <dgm:cxn modelId="{E3CC537D-3612-DE49-907D-30B08914E8FD}" type="presParOf" srcId="{E3E575C1-F1DE-6C40-8AF0-D7EBCD7AF2B8}" destId="{1FF46F7B-C13C-9849-ACAE-943AAF57E51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CADBBA2-62F7-4745-8E09-2CAE9B2378F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AC7762F-FE07-4836-AE80-5141CE055C5B}">
      <dgm:prSet/>
      <dgm:spPr/>
      <dgm:t>
        <a:bodyPr/>
        <a:lstStyle/>
        <a:p>
          <a:pPr>
            <a:defRPr cap="all"/>
          </a:pPr>
          <a:r>
            <a:rPr lang="en-US" dirty="0"/>
            <a:t>Analytical</a:t>
          </a:r>
        </a:p>
      </dgm:t>
    </dgm:pt>
    <dgm:pt modelId="{8574BF37-4906-4A95-AABE-45E6F547DBBA}" type="parTrans" cxnId="{A6659A69-E562-47F2-91AA-A1CB3D2A9E99}">
      <dgm:prSet/>
      <dgm:spPr/>
      <dgm:t>
        <a:bodyPr/>
        <a:lstStyle/>
        <a:p>
          <a:endParaRPr lang="en-US"/>
        </a:p>
      </dgm:t>
    </dgm:pt>
    <dgm:pt modelId="{3B11086A-1983-412D-A61A-1C935F6E4CA6}" type="sibTrans" cxnId="{A6659A69-E562-47F2-91AA-A1CB3D2A9E99}">
      <dgm:prSet/>
      <dgm:spPr/>
      <dgm:t>
        <a:bodyPr/>
        <a:lstStyle/>
        <a:p>
          <a:endParaRPr lang="en-US"/>
        </a:p>
      </dgm:t>
    </dgm:pt>
    <dgm:pt modelId="{43BEA881-20B6-4D45-A85C-90054C55D5EE}">
      <dgm:prSet/>
      <dgm:spPr/>
      <dgm:t>
        <a:bodyPr/>
        <a:lstStyle/>
        <a:p>
          <a:pPr>
            <a:defRPr cap="all"/>
          </a:pPr>
          <a:r>
            <a:rPr lang="en-US" dirty="0"/>
            <a:t>Communication skills</a:t>
          </a:r>
        </a:p>
      </dgm:t>
    </dgm:pt>
    <dgm:pt modelId="{BE56A2CA-C409-412B-BCD1-7DC8A4FCFF41}" type="parTrans" cxnId="{C69FA9AB-BF26-40EE-BB19-F7A7AB45732E}">
      <dgm:prSet/>
      <dgm:spPr/>
      <dgm:t>
        <a:bodyPr/>
        <a:lstStyle/>
        <a:p>
          <a:endParaRPr lang="en-US"/>
        </a:p>
      </dgm:t>
    </dgm:pt>
    <dgm:pt modelId="{4D1F6661-7DD0-4052-A4A0-D3E1BE93DB61}" type="sibTrans" cxnId="{C69FA9AB-BF26-40EE-BB19-F7A7AB45732E}">
      <dgm:prSet/>
      <dgm:spPr/>
      <dgm:t>
        <a:bodyPr/>
        <a:lstStyle/>
        <a:p>
          <a:endParaRPr lang="en-US"/>
        </a:p>
      </dgm:t>
    </dgm:pt>
    <dgm:pt modelId="{E1C0C4D3-A2AA-45A9-ACDB-4DCDBFEDA22A}">
      <dgm:prSet/>
      <dgm:spPr/>
      <dgm:t>
        <a:bodyPr/>
        <a:lstStyle/>
        <a:p>
          <a:pPr>
            <a:defRPr cap="all"/>
          </a:pPr>
          <a:r>
            <a:rPr lang="en-US" dirty="0"/>
            <a:t>Problem solving</a:t>
          </a:r>
        </a:p>
      </dgm:t>
    </dgm:pt>
    <dgm:pt modelId="{7697D6F3-8246-40A1-AF43-B7DDAF3383AD}" type="parTrans" cxnId="{38BE0E9A-731E-4032-92C3-6CB94E55C978}">
      <dgm:prSet/>
      <dgm:spPr/>
      <dgm:t>
        <a:bodyPr/>
        <a:lstStyle/>
        <a:p>
          <a:endParaRPr lang="en-US"/>
        </a:p>
      </dgm:t>
    </dgm:pt>
    <dgm:pt modelId="{DFAB3084-0358-40CD-A946-D84342DA6317}" type="sibTrans" cxnId="{38BE0E9A-731E-4032-92C3-6CB94E55C978}">
      <dgm:prSet/>
      <dgm:spPr/>
      <dgm:t>
        <a:bodyPr/>
        <a:lstStyle/>
        <a:p>
          <a:endParaRPr lang="en-US"/>
        </a:p>
      </dgm:t>
    </dgm:pt>
    <dgm:pt modelId="{40A47906-6246-4518-BB82-6F0F3EDD31D1}">
      <dgm:prSet/>
      <dgm:spPr/>
      <dgm:t>
        <a:bodyPr/>
        <a:lstStyle/>
        <a:p>
          <a:pPr>
            <a:defRPr cap="all"/>
          </a:pPr>
          <a:r>
            <a:rPr lang="en-US" dirty="0"/>
            <a:t>Creativity</a:t>
          </a:r>
        </a:p>
      </dgm:t>
    </dgm:pt>
    <dgm:pt modelId="{26A37F6B-D3EF-4C98-B914-B7265439F21E}" type="parTrans" cxnId="{772C2D40-C87F-4BDC-ACEC-B9279E90D419}">
      <dgm:prSet/>
      <dgm:spPr/>
      <dgm:t>
        <a:bodyPr/>
        <a:lstStyle/>
        <a:p>
          <a:endParaRPr lang="en-US"/>
        </a:p>
      </dgm:t>
    </dgm:pt>
    <dgm:pt modelId="{069C69F0-7523-43FA-BB4F-7C7DCC9A15CD}" type="sibTrans" cxnId="{772C2D40-C87F-4BDC-ACEC-B9279E90D419}">
      <dgm:prSet/>
      <dgm:spPr/>
      <dgm:t>
        <a:bodyPr/>
        <a:lstStyle/>
        <a:p>
          <a:endParaRPr lang="en-US"/>
        </a:p>
      </dgm:t>
    </dgm:pt>
    <dgm:pt modelId="{F9FDE3D6-71F6-458F-81A9-588B18E20D08}">
      <dgm:prSet/>
      <dgm:spPr/>
      <dgm:t>
        <a:bodyPr/>
        <a:lstStyle/>
        <a:p>
          <a:pPr>
            <a:defRPr cap="all"/>
          </a:pPr>
          <a:r>
            <a:rPr lang="en-US" dirty="0"/>
            <a:t>Open-minded</a:t>
          </a:r>
        </a:p>
      </dgm:t>
    </dgm:pt>
    <dgm:pt modelId="{C76FDF9F-6CD9-41BF-835F-50E9BEE14FC1}" type="parTrans" cxnId="{3715C7E4-B9BE-49C0-989D-B791AE50F825}">
      <dgm:prSet/>
      <dgm:spPr/>
      <dgm:t>
        <a:bodyPr/>
        <a:lstStyle/>
        <a:p>
          <a:endParaRPr lang="en-US"/>
        </a:p>
      </dgm:t>
    </dgm:pt>
    <dgm:pt modelId="{2080A375-5275-46DD-8303-4162E895B617}" type="sibTrans" cxnId="{3715C7E4-B9BE-49C0-989D-B791AE50F825}">
      <dgm:prSet/>
      <dgm:spPr/>
      <dgm:t>
        <a:bodyPr/>
        <a:lstStyle/>
        <a:p>
          <a:endParaRPr lang="en-US"/>
        </a:p>
      </dgm:t>
    </dgm:pt>
    <dgm:pt modelId="{33948617-1B9A-4C7B-8EA8-800431D98BBD}" type="pres">
      <dgm:prSet presAssocID="{2CADBBA2-62F7-4745-8E09-2CAE9B2378F3}" presName="root" presStyleCnt="0">
        <dgm:presLayoutVars>
          <dgm:dir/>
          <dgm:resizeHandles val="exact"/>
        </dgm:presLayoutVars>
      </dgm:prSet>
      <dgm:spPr/>
    </dgm:pt>
    <dgm:pt modelId="{84735BBC-EDFD-4396-8EC7-C9797ED6B4A8}" type="pres">
      <dgm:prSet presAssocID="{6AC7762F-FE07-4836-AE80-5141CE055C5B}" presName="compNode" presStyleCnt="0"/>
      <dgm:spPr/>
    </dgm:pt>
    <dgm:pt modelId="{E0806C55-DDAC-4738-B9A3-E4F137905449}" type="pres">
      <dgm:prSet presAssocID="{6AC7762F-FE07-4836-AE80-5141CE055C5B}" presName="iconBgRect" presStyleLbl="bgShp" presStyleIdx="0" presStyleCnt="5"/>
      <dgm:spPr/>
    </dgm:pt>
    <dgm:pt modelId="{F6F7BD6B-546E-4B6D-9FCF-34195D25213F}" type="pres">
      <dgm:prSet presAssocID="{6AC7762F-FE07-4836-AE80-5141CE055C5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8FBE4F1-7B21-467C-9F03-054F8974EFAD}" type="pres">
      <dgm:prSet presAssocID="{6AC7762F-FE07-4836-AE80-5141CE055C5B}" presName="spaceRect" presStyleCnt="0"/>
      <dgm:spPr/>
    </dgm:pt>
    <dgm:pt modelId="{D8AC30DE-1D9D-48DA-9F9D-795C35B463B5}" type="pres">
      <dgm:prSet presAssocID="{6AC7762F-FE07-4836-AE80-5141CE055C5B}" presName="textRect" presStyleLbl="revTx" presStyleIdx="0" presStyleCnt="5">
        <dgm:presLayoutVars>
          <dgm:chMax val="1"/>
          <dgm:chPref val="1"/>
        </dgm:presLayoutVars>
      </dgm:prSet>
      <dgm:spPr/>
    </dgm:pt>
    <dgm:pt modelId="{35E0E358-05F2-4B9F-ACFD-329FE2C198AA}" type="pres">
      <dgm:prSet presAssocID="{3B11086A-1983-412D-A61A-1C935F6E4CA6}" presName="sibTrans" presStyleCnt="0"/>
      <dgm:spPr/>
    </dgm:pt>
    <dgm:pt modelId="{F0757C46-21E3-4477-A803-532FA6BEBB89}" type="pres">
      <dgm:prSet presAssocID="{43BEA881-20B6-4D45-A85C-90054C55D5EE}" presName="compNode" presStyleCnt="0"/>
      <dgm:spPr/>
    </dgm:pt>
    <dgm:pt modelId="{03ABC6FA-9245-413D-BCC1-35A4ECD266F3}" type="pres">
      <dgm:prSet presAssocID="{43BEA881-20B6-4D45-A85C-90054C55D5EE}" presName="iconBgRect" presStyleLbl="bgShp" presStyleIdx="1" presStyleCnt="5"/>
      <dgm:spPr/>
    </dgm:pt>
    <dgm:pt modelId="{1FD0DF28-0298-4234-A394-292495754671}" type="pres">
      <dgm:prSet presAssocID="{43BEA881-20B6-4D45-A85C-90054C55D5E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DDFDCF0-023D-4FD5-803F-CFE47A3F6059}" type="pres">
      <dgm:prSet presAssocID="{43BEA881-20B6-4D45-A85C-90054C55D5EE}" presName="spaceRect" presStyleCnt="0"/>
      <dgm:spPr/>
    </dgm:pt>
    <dgm:pt modelId="{7A792921-7E68-4B65-8149-51C797860DE9}" type="pres">
      <dgm:prSet presAssocID="{43BEA881-20B6-4D45-A85C-90054C55D5EE}" presName="textRect" presStyleLbl="revTx" presStyleIdx="1" presStyleCnt="5">
        <dgm:presLayoutVars>
          <dgm:chMax val="1"/>
          <dgm:chPref val="1"/>
        </dgm:presLayoutVars>
      </dgm:prSet>
      <dgm:spPr/>
    </dgm:pt>
    <dgm:pt modelId="{AB81EB86-E24E-4501-9C4E-2EEAAAF50666}" type="pres">
      <dgm:prSet presAssocID="{4D1F6661-7DD0-4052-A4A0-D3E1BE93DB61}" presName="sibTrans" presStyleCnt="0"/>
      <dgm:spPr/>
    </dgm:pt>
    <dgm:pt modelId="{5E27F75B-ADA3-470E-8C5F-B2C0C051DFCB}" type="pres">
      <dgm:prSet presAssocID="{E1C0C4D3-A2AA-45A9-ACDB-4DCDBFEDA22A}" presName="compNode" presStyleCnt="0"/>
      <dgm:spPr/>
    </dgm:pt>
    <dgm:pt modelId="{89E04241-788C-4B4F-A97F-8327B37346C8}" type="pres">
      <dgm:prSet presAssocID="{E1C0C4D3-A2AA-45A9-ACDB-4DCDBFEDA22A}" presName="iconBgRect" presStyleLbl="bgShp" presStyleIdx="2" presStyleCnt="5"/>
      <dgm:spPr/>
    </dgm:pt>
    <dgm:pt modelId="{09C5FC69-174D-4834-BF7D-46C8A6F3B624}" type="pres">
      <dgm:prSet presAssocID="{E1C0C4D3-A2AA-45A9-ACDB-4DCDBFEDA22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CAB88D7-22B0-4DC8-9A84-14B840606B54}" type="pres">
      <dgm:prSet presAssocID="{E1C0C4D3-A2AA-45A9-ACDB-4DCDBFEDA22A}" presName="spaceRect" presStyleCnt="0"/>
      <dgm:spPr/>
    </dgm:pt>
    <dgm:pt modelId="{48466CD8-36C2-4FA4-8761-112B131FF4DE}" type="pres">
      <dgm:prSet presAssocID="{E1C0C4D3-A2AA-45A9-ACDB-4DCDBFEDA22A}" presName="textRect" presStyleLbl="revTx" presStyleIdx="2" presStyleCnt="5">
        <dgm:presLayoutVars>
          <dgm:chMax val="1"/>
          <dgm:chPref val="1"/>
        </dgm:presLayoutVars>
      </dgm:prSet>
      <dgm:spPr/>
    </dgm:pt>
    <dgm:pt modelId="{2218FF12-CCA9-4BBD-A6E7-E273EE4FF0C7}" type="pres">
      <dgm:prSet presAssocID="{DFAB3084-0358-40CD-A946-D84342DA6317}" presName="sibTrans" presStyleCnt="0"/>
      <dgm:spPr/>
    </dgm:pt>
    <dgm:pt modelId="{75F1AB5C-24E7-4316-8C4F-FE21CDF34EFC}" type="pres">
      <dgm:prSet presAssocID="{40A47906-6246-4518-BB82-6F0F3EDD31D1}" presName="compNode" presStyleCnt="0"/>
      <dgm:spPr/>
    </dgm:pt>
    <dgm:pt modelId="{C796AD40-E503-4260-9ED6-CEA26BE9EC9A}" type="pres">
      <dgm:prSet presAssocID="{40A47906-6246-4518-BB82-6F0F3EDD31D1}" presName="iconBgRect" presStyleLbl="bgShp" presStyleIdx="3" presStyleCnt="5"/>
      <dgm:spPr/>
    </dgm:pt>
    <dgm:pt modelId="{4D92E1C7-5545-4CFC-B03B-9AF84E182E60}" type="pres">
      <dgm:prSet presAssocID="{40A47906-6246-4518-BB82-6F0F3EDD31D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71102A8C-D86C-4A6E-93F8-1E05637B8858}" type="pres">
      <dgm:prSet presAssocID="{40A47906-6246-4518-BB82-6F0F3EDD31D1}" presName="spaceRect" presStyleCnt="0"/>
      <dgm:spPr/>
    </dgm:pt>
    <dgm:pt modelId="{04BAF198-B51A-4E1D-9559-7705C53A0EAE}" type="pres">
      <dgm:prSet presAssocID="{40A47906-6246-4518-BB82-6F0F3EDD31D1}" presName="textRect" presStyleLbl="revTx" presStyleIdx="3" presStyleCnt="5">
        <dgm:presLayoutVars>
          <dgm:chMax val="1"/>
          <dgm:chPref val="1"/>
        </dgm:presLayoutVars>
      </dgm:prSet>
      <dgm:spPr/>
    </dgm:pt>
    <dgm:pt modelId="{829173A8-2EBC-429F-8919-9D1D228A1229}" type="pres">
      <dgm:prSet presAssocID="{069C69F0-7523-43FA-BB4F-7C7DCC9A15CD}" presName="sibTrans" presStyleCnt="0"/>
      <dgm:spPr/>
    </dgm:pt>
    <dgm:pt modelId="{F645484F-5600-467F-93CF-2992ECFDC9B9}" type="pres">
      <dgm:prSet presAssocID="{F9FDE3D6-71F6-458F-81A9-588B18E20D08}" presName="compNode" presStyleCnt="0"/>
      <dgm:spPr/>
    </dgm:pt>
    <dgm:pt modelId="{A11C090B-027B-4B57-A051-644C27AF6572}" type="pres">
      <dgm:prSet presAssocID="{F9FDE3D6-71F6-458F-81A9-588B18E20D08}" presName="iconBgRect" presStyleLbl="bgShp" presStyleIdx="4" presStyleCnt="5"/>
      <dgm:spPr/>
    </dgm:pt>
    <dgm:pt modelId="{EB3CCBFF-4C8D-4615-B20E-6C567D1C58D7}" type="pres">
      <dgm:prSet presAssocID="{F9FDE3D6-71F6-458F-81A9-588B18E20D0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E5F1968-3506-45D3-8697-4B15D8CCE3AF}" type="pres">
      <dgm:prSet presAssocID="{F9FDE3D6-71F6-458F-81A9-588B18E20D08}" presName="spaceRect" presStyleCnt="0"/>
      <dgm:spPr/>
    </dgm:pt>
    <dgm:pt modelId="{143A16CC-2454-4E4E-B727-8D3A1746817C}" type="pres">
      <dgm:prSet presAssocID="{F9FDE3D6-71F6-458F-81A9-588B18E20D0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8AAD722-CC75-4D62-BA46-E9ACE437E5A1}" type="presOf" srcId="{2CADBBA2-62F7-4745-8E09-2CAE9B2378F3}" destId="{33948617-1B9A-4C7B-8EA8-800431D98BBD}" srcOrd="0" destOrd="0" presId="urn:microsoft.com/office/officeart/2018/5/layout/IconCircleLabelList"/>
    <dgm:cxn modelId="{772C2D40-C87F-4BDC-ACEC-B9279E90D419}" srcId="{2CADBBA2-62F7-4745-8E09-2CAE9B2378F3}" destId="{40A47906-6246-4518-BB82-6F0F3EDD31D1}" srcOrd="3" destOrd="0" parTransId="{26A37F6B-D3EF-4C98-B914-B7265439F21E}" sibTransId="{069C69F0-7523-43FA-BB4F-7C7DCC9A15CD}"/>
    <dgm:cxn modelId="{34DB454E-9037-4B4A-A96C-ACB356E01BFE}" type="presOf" srcId="{6AC7762F-FE07-4836-AE80-5141CE055C5B}" destId="{D8AC30DE-1D9D-48DA-9F9D-795C35B463B5}" srcOrd="0" destOrd="0" presId="urn:microsoft.com/office/officeart/2018/5/layout/IconCircleLabelList"/>
    <dgm:cxn modelId="{A6659A69-E562-47F2-91AA-A1CB3D2A9E99}" srcId="{2CADBBA2-62F7-4745-8E09-2CAE9B2378F3}" destId="{6AC7762F-FE07-4836-AE80-5141CE055C5B}" srcOrd="0" destOrd="0" parTransId="{8574BF37-4906-4A95-AABE-45E6F547DBBA}" sibTransId="{3B11086A-1983-412D-A61A-1C935F6E4CA6}"/>
    <dgm:cxn modelId="{38BE0E9A-731E-4032-92C3-6CB94E55C978}" srcId="{2CADBBA2-62F7-4745-8E09-2CAE9B2378F3}" destId="{E1C0C4D3-A2AA-45A9-ACDB-4DCDBFEDA22A}" srcOrd="2" destOrd="0" parTransId="{7697D6F3-8246-40A1-AF43-B7DDAF3383AD}" sibTransId="{DFAB3084-0358-40CD-A946-D84342DA6317}"/>
    <dgm:cxn modelId="{5F2688A3-1228-4987-81D6-0D47DB1EEC2D}" type="presOf" srcId="{43BEA881-20B6-4D45-A85C-90054C55D5EE}" destId="{7A792921-7E68-4B65-8149-51C797860DE9}" srcOrd="0" destOrd="0" presId="urn:microsoft.com/office/officeart/2018/5/layout/IconCircleLabelList"/>
    <dgm:cxn modelId="{C69FA9AB-BF26-40EE-BB19-F7A7AB45732E}" srcId="{2CADBBA2-62F7-4745-8E09-2CAE9B2378F3}" destId="{43BEA881-20B6-4D45-A85C-90054C55D5EE}" srcOrd="1" destOrd="0" parTransId="{BE56A2CA-C409-412B-BCD1-7DC8A4FCFF41}" sibTransId="{4D1F6661-7DD0-4052-A4A0-D3E1BE93DB61}"/>
    <dgm:cxn modelId="{97D73DBA-B93F-45F8-9CDB-437093B7EAE0}" type="presOf" srcId="{40A47906-6246-4518-BB82-6F0F3EDD31D1}" destId="{04BAF198-B51A-4E1D-9559-7705C53A0EAE}" srcOrd="0" destOrd="0" presId="urn:microsoft.com/office/officeart/2018/5/layout/IconCircleLabelList"/>
    <dgm:cxn modelId="{715B74D8-CC1F-4717-B76B-EE1721812C6B}" type="presOf" srcId="{F9FDE3D6-71F6-458F-81A9-588B18E20D08}" destId="{143A16CC-2454-4E4E-B727-8D3A1746817C}" srcOrd="0" destOrd="0" presId="urn:microsoft.com/office/officeart/2018/5/layout/IconCircleLabelList"/>
    <dgm:cxn modelId="{3715C7E4-B9BE-49C0-989D-B791AE50F825}" srcId="{2CADBBA2-62F7-4745-8E09-2CAE9B2378F3}" destId="{F9FDE3D6-71F6-458F-81A9-588B18E20D08}" srcOrd="4" destOrd="0" parTransId="{C76FDF9F-6CD9-41BF-835F-50E9BEE14FC1}" sibTransId="{2080A375-5275-46DD-8303-4162E895B617}"/>
    <dgm:cxn modelId="{F30FCBE6-C366-4220-AF1A-619DFB22BDAA}" type="presOf" srcId="{E1C0C4D3-A2AA-45A9-ACDB-4DCDBFEDA22A}" destId="{48466CD8-36C2-4FA4-8761-112B131FF4DE}" srcOrd="0" destOrd="0" presId="urn:microsoft.com/office/officeart/2018/5/layout/IconCircleLabelList"/>
    <dgm:cxn modelId="{BDC5148C-43BE-4031-97DD-1DE0C49D4959}" type="presParOf" srcId="{33948617-1B9A-4C7B-8EA8-800431D98BBD}" destId="{84735BBC-EDFD-4396-8EC7-C9797ED6B4A8}" srcOrd="0" destOrd="0" presId="urn:microsoft.com/office/officeart/2018/5/layout/IconCircleLabelList"/>
    <dgm:cxn modelId="{D87DEADE-46DC-412E-9986-304DF623BEEF}" type="presParOf" srcId="{84735BBC-EDFD-4396-8EC7-C9797ED6B4A8}" destId="{E0806C55-DDAC-4738-B9A3-E4F137905449}" srcOrd="0" destOrd="0" presId="urn:microsoft.com/office/officeart/2018/5/layout/IconCircleLabelList"/>
    <dgm:cxn modelId="{B478A601-A39E-4C3F-AB7A-2138785A867D}" type="presParOf" srcId="{84735BBC-EDFD-4396-8EC7-C9797ED6B4A8}" destId="{F6F7BD6B-546E-4B6D-9FCF-34195D25213F}" srcOrd="1" destOrd="0" presId="urn:microsoft.com/office/officeart/2018/5/layout/IconCircleLabelList"/>
    <dgm:cxn modelId="{CE7184A4-DA11-427C-83CA-0B610B569DEE}" type="presParOf" srcId="{84735BBC-EDFD-4396-8EC7-C9797ED6B4A8}" destId="{A8FBE4F1-7B21-467C-9F03-054F8974EFAD}" srcOrd="2" destOrd="0" presId="urn:microsoft.com/office/officeart/2018/5/layout/IconCircleLabelList"/>
    <dgm:cxn modelId="{C6B8FD2E-BA52-4A16-89BE-26C92E671A22}" type="presParOf" srcId="{84735BBC-EDFD-4396-8EC7-C9797ED6B4A8}" destId="{D8AC30DE-1D9D-48DA-9F9D-795C35B463B5}" srcOrd="3" destOrd="0" presId="urn:microsoft.com/office/officeart/2018/5/layout/IconCircleLabelList"/>
    <dgm:cxn modelId="{57C6FA88-F41C-44FC-A851-B942BA7ACC14}" type="presParOf" srcId="{33948617-1B9A-4C7B-8EA8-800431D98BBD}" destId="{35E0E358-05F2-4B9F-ACFD-329FE2C198AA}" srcOrd="1" destOrd="0" presId="urn:microsoft.com/office/officeart/2018/5/layout/IconCircleLabelList"/>
    <dgm:cxn modelId="{4B064793-7B3C-4231-8881-6A3991210D1F}" type="presParOf" srcId="{33948617-1B9A-4C7B-8EA8-800431D98BBD}" destId="{F0757C46-21E3-4477-A803-532FA6BEBB89}" srcOrd="2" destOrd="0" presId="urn:microsoft.com/office/officeart/2018/5/layout/IconCircleLabelList"/>
    <dgm:cxn modelId="{F7B2B350-16C2-4F82-A94E-C6DE09AB14B1}" type="presParOf" srcId="{F0757C46-21E3-4477-A803-532FA6BEBB89}" destId="{03ABC6FA-9245-413D-BCC1-35A4ECD266F3}" srcOrd="0" destOrd="0" presId="urn:microsoft.com/office/officeart/2018/5/layout/IconCircleLabelList"/>
    <dgm:cxn modelId="{CC1FBC2A-5CD2-45D5-A132-38C3E7D72010}" type="presParOf" srcId="{F0757C46-21E3-4477-A803-532FA6BEBB89}" destId="{1FD0DF28-0298-4234-A394-292495754671}" srcOrd="1" destOrd="0" presId="urn:microsoft.com/office/officeart/2018/5/layout/IconCircleLabelList"/>
    <dgm:cxn modelId="{80534801-E184-4F1E-BD09-60669E9CCE7B}" type="presParOf" srcId="{F0757C46-21E3-4477-A803-532FA6BEBB89}" destId="{1DDFDCF0-023D-4FD5-803F-CFE47A3F6059}" srcOrd="2" destOrd="0" presId="urn:microsoft.com/office/officeart/2018/5/layout/IconCircleLabelList"/>
    <dgm:cxn modelId="{AE5AA113-E206-43AC-B252-52A0F98EB915}" type="presParOf" srcId="{F0757C46-21E3-4477-A803-532FA6BEBB89}" destId="{7A792921-7E68-4B65-8149-51C797860DE9}" srcOrd="3" destOrd="0" presId="urn:microsoft.com/office/officeart/2018/5/layout/IconCircleLabelList"/>
    <dgm:cxn modelId="{4E7D6ECD-AF26-4BC1-B94B-311E73F610F5}" type="presParOf" srcId="{33948617-1B9A-4C7B-8EA8-800431D98BBD}" destId="{AB81EB86-E24E-4501-9C4E-2EEAAAF50666}" srcOrd="3" destOrd="0" presId="urn:microsoft.com/office/officeart/2018/5/layout/IconCircleLabelList"/>
    <dgm:cxn modelId="{689223E1-CEEB-4641-A403-EB9F86630B0D}" type="presParOf" srcId="{33948617-1B9A-4C7B-8EA8-800431D98BBD}" destId="{5E27F75B-ADA3-470E-8C5F-B2C0C051DFCB}" srcOrd="4" destOrd="0" presId="urn:microsoft.com/office/officeart/2018/5/layout/IconCircleLabelList"/>
    <dgm:cxn modelId="{EECAA63E-9FCB-439F-BFF7-70F56AFD9C41}" type="presParOf" srcId="{5E27F75B-ADA3-470E-8C5F-B2C0C051DFCB}" destId="{89E04241-788C-4B4F-A97F-8327B37346C8}" srcOrd="0" destOrd="0" presId="urn:microsoft.com/office/officeart/2018/5/layout/IconCircleLabelList"/>
    <dgm:cxn modelId="{5173A199-A850-4E3D-A3F9-5869DD5C1860}" type="presParOf" srcId="{5E27F75B-ADA3-470E-8C5F-B2C0C051DFCB}" destId="{09C5FC69-174D-4834-BF7D-46C8A6F3B624}" srcOrd="1" destOrd="0" presId="urn:microsoft.com/office/officeart/2018/5/layout/IconCircleLabelList"/>
    <dgm:cxn modelId="{3BF2E8A6-2EF2-492E-85E4-6805529061EE}" type="presParOf" srcId="{5E27F75B-ADA3-470E-8C5F-B2C0C051DFCB}" destId="{4CAB88D7-22B0-4DC8-9A84-14B840606B54}" srcOrd="2" destOrd="0" presId="urn:microsoft.com/office/officeart/2018/5/layout/IconCircleLabelList"/>
    <dgm:cxn modelId="{AC17AEAF-DAAF-4454-A6DA-3610B4D94280}" type="presParOf" srcId="{5E27F75B-ADA3-470E-8C5F-B2C0C051DFCB}" destId="{48466CD8-36C2-4FA4-8761-112B131FF4DE}" srcOrd="3" destOrd="0" presId="urn:microsoft.com/office/officeart/2018/5/layout/IconCircleLabelList"/>
    <dgm:cxn modelId="{BB4C2DE6-EA1B-475D-9E99-E93693097F5B}" type="presParOf" srcId="{33948617-1B9A-4C7B-8EA8-800431D98BBD}" destId="{2218FF12-CCA9-4BBD-A6E7-E273EE4FF0C7}" srcOrd="5" destOrd="0" presId="urn:microsoft.com/office/officeart/2018/5/layout/IconCircleLabelList"/>
    <dgm:cxn modelId="{AFDDCF91-B617-43F4-964C-3821A2FAAE38}" type="presParOf" srcId="{33948617-1B9A-4C7B-8EA8-800431D98BBD}" destId="{75F1AB5C-24E7-4316-8C4F-FE21CDF34EFC}" srcOrd="6" destOrd="0" presId="urn:microsoft.com/office/officeart/2018/5/layout/IconCircleLabelList"/>
    <dgm:cxn modelId="{9B8C5D8E-2887-4142-A71D-AC2B9E0FC9B4}" type="presParOf" srcId="{75F1AB5C-24E7-4316-8C4F-FE21CDF34EFC}" destId="{C796AD40-E503-4260-9ED6-CEA26BE9EC9A}" srcOrd="0" destOrd="0" presId="urn:microsoft.com/office/officeart/2018/5/layout/IconCircleLabelList"/>
    <dgm:cxn modelId="{5B594234-2735-4C08-A062-D3A77506E70A}" type="presParOf" srcId="{75F1AB5C-24E7-4316-8C4F-FE21CDF34EFC}" destId="{4D92E1C7-5545-4CFC-B03B-9AF84E182E60}" srcOrd="1" destOrd="0" presId="urn:microsoft.com/office/officeart/2018/5/layout/IconCircleLabelList"/>
    <dgm:cxn modelId="{FED61757-6F38-4CDB-A182-944757A683E9}" type="presParOf" srcId="{75F1AB5C-24E7-4316-8C4F-FE21CDF34EFC}" destId="{71102A8C-D86C-4A6E-93F8-1E05637B8858}" srcOrd="2" destOrd="0" presId="urn:microsoft.com/office/officeart/2018/5/layout/IconCircleLabelList"/>
    <dgm:cxn modelId="{C5DEF49B-AA00-4A63-8D35-BEDDC45BC2A8}" type="presParOf" srcId="{75F1AB5C-24E7-4316-8C4F-FE21CDF34EFC}" destId="{04BAF198-B51A-4E1D-9559-7705C53A0EAE}" srcOrd="3" destOrd="0" presId="urn:microsoft.com/office/officeart/2018/5/layout/IconCircleLabelList"/>
    <dgm:cxn modelId="{1A511863-678F-43AB-9319-0070B6434D0E}" type="presParOf" srcId="{33948617-1B9A-4C7B-8EA8-800431D98BBD}" destId="{829173A8-2EBC-429F-8919-9D1D228A1229}" srcOrd="7" destOrd="0" presId="urn:microsoft.com/office/officeart/2018/5/layout/IconCircleLabelList"/>
    <dgm:cxn modelId="{D88D4F09-EA74-4BFF-84F6-DC5396D75184}" type="presParOf" srcId="{33948617-1B9A-4C7B-8EA8-800431D98BBD}" destId="{F645484F-5600-467F-93CF-2992ECFDC9B9}" srcOrd="8" destOrd="0" presId="urn:microsoft.com/office/officeart/2018/5/layout/IconCircleLabelList"/>
    <dgm:cxn modelId="{A407BDFA-5533-4A4A-A265-46E5D78AC976}" type="presParOf" srcId="{F645484F-5600-467F-93CF-2992ECFDC9B9}" destId="{A11C090B-027B-4B57-A051-644C27AF6572}" srcOrd="0" destOrd="0" presId="urn:microsoft.com/office/officeart/2018/5/layout/IconCircleLabelList"/>
    <dgm:cxn modelId="{62DECE13-A4F2-4338-A3BA-17A0CFC5162D}" type="presParOf" srcId="{F645484F-5600-467F-93CF-2992ECFDC9B9}" destId="{EB3CCBFF-4C8D-4615-B20E-6C567D1C58D7}" srcOrd="1" destOrd="0" presId="urn:microsoft.com/office/officeart/2018/5/layout/IconCircleLabelList"/>
    <dgm:cxn modelId="{9A9324C9-9A5B-4A99-BDBC-63EFB095C9B6}" type="presParOf" srcId="{F645484F-5600-467F-93CF-2992ECFDC9B9}" destId="{1E5F1968-3506-45D3-8697-4B15D8CCE3AF}" srcOrd="2" destOrd="0" presId="urn:microsoft.com/office/officeart/2018/5/layout/IconCircleLabelList"/>
    <dgm:cxn modelId="{D63E1B35-CECE-4914-BD48-47B4239675F4}" type="presParOf" srcId="{F645484F-5600-467F-93CF-2992ECFDC9B9}" destId="{143A16CC-2454-4E4E-B727-8D3A1746817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CFCDB1B-DDE0-4F44-AFCE-2EB595CBBCE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9230A7-DA4C-4B33-9569-C06EA96921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 thinking is an important skill is Youth work practice </a:t>
          </a:r>
        </a:p>
      </dgm:t>
    </dgm:pt>
    <dgm:pt modelId="{DDED1986-74A3-4C98-BDD4-2BFB83332E3B}" type="parTrans" cxnId="{46CDB93B-8266-42A9-BF3D-2DAC6299CF44}">
      <dgm:prSet/>
      <dgm:spPr/>
      <dgm:t>
        <a:bodyPr/>
        <a:lstStyle/>
        <a:p>
          <a:endParaRPr lang="en-US"/>
        </a:p>
      </dgm:t>
    </dgm:pt>
    <dgm:pt modelId="{CB2B9132-9CA1-4566-B522-54E82670AB19}" type="sibTrans" cxnId="{46CDB93B-8266-42A9-BF3D-2DAC6299CF44}">
      <dgm:prSet/>
      <dgm:spPr/>
      <dgm:t>
        <a:bodyPr/>
        <a:lstStyle/>
        <a:p>
          <a:endParaRPr lang="en-US"/>
        </a:p>
      </dgm:t>
    </dgm:pt>
    <dgm:pt modelId="{4B30AE85-A712-4022-B30C-DDBEA021C2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Critically review your own work</a:t>
          </a:r>
        </a:p>
      </dgm:t>
    </dgm:pt>
    <dgm:pt modelId="{7A906238-5A81-48FE-9DDC-634E0412A40D}" type="parTrans" cxnId="{95EDBBEB-C1C9-4423-B625-B2253F8A5B82}">
      <dgm:prSet/>
      <dgm:spPr/>
      <dgm:t>
        <a:bodyPr/>
        <a:lstStyle/>
        <a:p>
          <a:endParaRPr lang="en-US"/>
        </a:p>
      </dgm:t>
    </dgm:pt>
    <dgm:pt modelId="{BBD98D27-C9AC-4313-925C-E0AF6BE43B87}" type="sibTrans" cxnId="{95EDBBEB-C1C9-4423-B625-B2253F8A5B82}">
      <dgm:prSet/>
      <dgm:spPr/>
      <dgm:t>
        <a:bodyPr/>
        <a:lstStyle/>
        <a:p>
          <a:endParaRPr lang="en-US"/>
        </a:p>
      </dgm:t>
    </dgm:pt>
    <dgm:pt modelId="{7D16AA64-1D56-4CAB-BC3F-ED004771B6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Making a case for more resources</a:t>
          </a:r>
        </a:p>
      </dgm:t>
    </dgm:pt>
    <dgm:pt modelId="{F7972716-9919-42CA-A476-0F3AEE1D5A9C}" type="parTrans" cxnId="{A6EA72C9-8197-4CFB-927E-EFD610B82C4D}">
      <dgm:prSet/>
      <dgm:spPr/>
      <dgm:t>
        <a:bodyPr/>
        <a:lstStyle/>
        <a:p>
          <a:endParaRPr lang="en-US"/>
        </a:p>
      </dgm:t>
    </dgm:pt>
    <dgm:pt modelId="{E23E1CF6-2431-45FE-B945-0C2DE8D6A032}" type="sibTrans" cxnId="{A6EA72C9-8197-4CFB-927E-EFD610B82C4D}">
      <dgm:prSet/>
      <dgm:spPr/>
      <dgm:t>
        <a:bodyPr/>
        <a:lstStyle/>
        <a:p>
          <a:endParaRPr lang="en-US"/>
        </a:p>
      </dgm:t>
    </dgm:pt>
    <dgm:pt modelId="{CF31884A-3A29-420D-9AE6-A71912EDEE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Reviewing others work</a:t>
          </a:r>
        </a:p>
      </dgm:t>
    </dgm:pt>
    <dgm:pt modelId="{9ED3D0A1-6E36-4F76-9DF1-B469FA98BEFE}" type="parTrans" cxnId="{B22B6C0B-6F5E-4DE9-B0B9-88080E1E9CDA}">
      <dgm:prSet/>
      <dgm:spPr/>
      <dgm:t>
        <a:bodyPr/>
        <a:lstStyle/>
        <a:p>
          <a:endParaRPr lang="en-US"/>
        </a:p>
      </dgm:t>
    </dgm:pt>
    <dgm:pt modelId="{CFD25117-92F2-44D7-9FD5-3BDB70D208DD}" type="sibTrans" cxnId="{B22B6C0B-6F5E-4DE9-B0B9-88080E1E9CDA}">
      <dgm:prSet/>
      <dgm:spPr/>
      <dgm:t>
        <a:bodyPr/>
        <a:lstStyle/>
        <a:p>
          <a:endParaRPr lang="en-US"/>
        </a:p>
      </dgm:t>
    </dgm:pt>
    <dgm:pt modelId="{F4724638-93CB-4E9F-AC2B-A037DD4D45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Evolution </a:t>
          </a:r>
        </a:p>
      </dgm:t>
    </dgm:pt>
    <dgm:pt modelId="{B1F7D311-5485-42AB-986D-914865E3FAED}" type="parTrans" cxnId="{1943A431-B0BA-45FE-B6CE-9F06D600B0DE}">
      <dgm:prSet/>
      <dgm:spPr/>
      <dgm:t>
        <a:bodyPr/>
        <a:lstStyle/>
        <a:p>
          <a:endParaRPr lang="en-US"/>
        </a:p>
      </dgm:t>
    </dgm:pt>
    <dgm:pt modelId="{EBD7C9CC-5AC8-446D-87A3-BABD27DE3688}" type="sibTrans" cxnId="{1943A431-B0BA-45FE-B6CE-9F06D600B0DE}">
      <dgm:prSet/>
      <dgm:spPr/>
      <dgm:t>
        <a:bodyPr/>
        <a:lstStyle/>
        <a:p>
          <a:endParaRPr lang="en-US"/>
        </a:p>
      </dgm:t>
    </dgm:pt>
    <dgm:pt modelId="{FE131A66-D4D4-4450-9752-7E116E6CAC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Assessments</a:t>
          </a:r>
        </a:p>
      </dgm:t>
    </dgm:pt>
    <dgm:pt modelId="{C79BB9AF-7DAA-4650-A8E1-DD76B062D2EE}" type="parTrans" cxnId="{E5F7DFC0-0D32-4A08-9EC2-085B5229EFAB}">
      <dgm:prSet/>
      <dgm:spPr/>
      <dgm:t>
        <a:bodyPr/>
        <a:lstStyle/>
        <a:p>
          <a:endParaRPr lang="en-US"/>
        </a:p>
      </dgm:t>
    </dgm:pt>
    <dgm:pt modelId="{E26ABAA2-F26E-46B6-A127-8E5BA99C97F5}" type="sibTrans" cxnId="{E5F7DFC0-0D32-4A08-9EC2-085B5229EFAB}">
      <dgm:prSet/>
      <dgm:spPr/>
      <dgm:t>
        <a:bodyPr/>
        <a:lstStyle/>
        <a:p>
          <a:endParaRPr lang="en-US"/>
        </a:p>
      </dgm:t>
    </dgm:pt>
    <dgm:pt modelId="{43C3B638-CB14-4714-96D0-E45CE63C87CA}" type="pres">
      <dgm:prSet presAssocID="{1CFCDB1B-DDE0-4F44-AFCE-2EB595CBBCE7}" presName="root" presStyleCnt="0">
        <dgm:presLayoutVars>
          <dgm:dir/>
          <dgm:resizeHandles val="exact"/>
        </dgm:presLayoutVars>
      </dgm:prSet>
      <dgm:spPr/>
    </dgm:pt>
    <dgm:pt modelId="{DDE55C02-C745-4847-B28A-8B7C942A2FF1}" type="pres">
      <dgm:prSet presAssocID="{519230A7-DA4C-4B33-9569-C06EA96921F9}" presName="compNode" presStyleCnt="0"/>
      <dgm:spPr/>
    </dgm:pt>
    <dgm:pt modelId="{B8364667-C60D-44D0-8D5C-810687141F02}" type="pres">
      <dgm:prSet presAssocID="{519230A7-DA4C-4B33-9569-C06EA96921F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9253677-A288-49C3-9ACB-1FA4C520B9C7}" type="pres">
      <dgm:prSet presAssocID="{519230A7-DA4C-4B33-9569-C06EA96921F9}" presName="spaceRect" presStyleCnt="0"/>
      <dgm:spPr/>
    </dgm:pt>
    <dgm:pt modelId="{2A29BEE4-A03A-48B3-A19A-B8F40BF71AFD}" type="pres">
      <dgm:prSet presAssocID="{519230A7-DA4C-4B33-9569-C06EA96921F9}" presName="textRect" presStyleLbl="revTx" presStyleIdx="0" presStyleCnt="6">
        <dgm:presLayoutVars>
          <dgm:chMax val="1"/>
          <dgm:chPref val="1"/>
        </dgm:presLayoutVars>
      </dgm:prSet>
      <dgm:spPr/>
    </dgm:pt>
    <dgm:pt modelId="{7869F6A1-FBD2-45CC-B0B0-748776B13FA7}" type="pres">
      <dgm:prSet presAssocID="{CB2B9132-9CA1-4566-B522-54E82670AB19}" presName="sibTrans" presStyleCnt="0"/>
      <dgm:spPr/>
    </dgm:pt>
    <dgm:pt modelId="{26826BA3-0CA1-4A61-8EC4-15E99FBB82B6}" type="pres">
      <dgm:prSet presAssocID="{4B30AE85-A712-4022-B30C-DDBEA021C263}" presName="compNode" presStyleCnt="0"/>
      <dgm:spPr/>
    </dgm:pt>
    <dgm:pt modelId="{059A6A2B-2A6B-41B1-9D0A-7A144DF053C2}" type="pres">
      <dgm:prSet presAssocID="{4B30AE85-A712-4022-B30C-DDBEA021C26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17853B3-3FD8-4F39-872D-82F7736F0901}" type="pres">
      <dgm:prSet presAssocID="{4B30AE85-A712-4022-B30C-DDBEA021C263}" presName="spaceRect" presStyleCnt="0"/>
      <dgm:spPr/>
    </dgm:pt>
    <dgm:pt modelId="{7BA6C894-E746-4957-8B5D-EE66E432F579}" type="pres">
      <dgm:prSet presAssocID="{4B30AE85-A712-4022-B30C-DDBEA021C263}" presName="textRect" presStyleLbl="revTx" presStyleIdx="1" presStyleCnt="6">
        <dgm:presLayoutVars>
          <dgm:chMax val="1"/>
          <dgm:chPref val="1"/>
        </dgm:presLayoutVars>
      </dgm:prSet>
      <dgm:spPr/>
    </dgm:pt>
    <dgm:pt modelId="{2F2CF0B7-41EC-4A11-BC19-A66D103B56AE}" type="pres">
      <dgm:prSet presAssocID="{BBD98D27-C9AC-4313-925C-E0AF6BE43B87}" presName="sibTrans" presStyleCnt="0"/>
      <dgm:spPr/>
    </dgm:pt>
    <dgm:pt modelId="{2BAF02F8-7300-4EF2-8527-EB2B9C0600A1}" type="pres">
      <dgm:prSet presAssocID="{7D16AA64-1D56-4CAB-BC3F-ED004771B601}" presName="compNode" presStyleCnt="0"/>
      <dgm:spPr/>
    </dgm:pt>
    <dgm:pt modelId="{8CF0D8BE-27B6-4AF7-B3A9-178B9B15C92E}" type="pres">
      <dgm:prSet presAssocID="{7D16AA64-1D56-4CAB-BC3F-ED004771B60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6D81AE9-BA18-4FE5-BD66-71165ADBFC60}" type="pres">
      <dgm:prSet presAssocID="{7D16AA64-1D56-4CAB-BC3F-ED004771B601}" presName="spaceRect" presStyleCnt="0"/>
      <dgm:spPr/>
    </dgm:pt>
    <dgm:pt modelId="{078B1DAF-8FCC-4D10-AEA2-FC9B7C4BEA1A}" type="pres">
      <dgm:prSet presAssocID="{7D16AA64-1D56-4CAB-BC3F-ED004771B601}" presName="textRect" presStyleLbl="revTx" presStyleIdx="2" presStyleCnt="6">
        <dgm:presLayoutVars>
          <dgm:chMax val="1"/>
          <dgm:chPref val="1"/>
        </dgm:presLayoutVars>
      </dgm:prSet>
      <dgm:spPr/>
    </dgm:pt>
    <dgm:pt modelId="{CC3F4A06-AC73-4FCE-855C-99BEA1173C48}" type="pres">
      <dgm:prSet presAssocID="{E23E1CF6-2431-45FE-B945-0C2DE8D6A032}" presName="sibTrans" presStyleCnt="0"/>
      <dgm:spPr/>
    </dgm:pt>
    <dgm:pt modelId="{C3E24975-E6BA-4CD7-8145-A58E1A5B20E3}" type="pres">
      <dgm:prSet presAssocID="{CF31884A-3A29-420D-9AE6-A71912EDEE8F}" presName="compNode" presStyleCnt="0"/>
      <dgm:spPr/>
    </dgm:pt>
    <dgm:pt modelId="{7F7E48F2-AD04-42A4-B258-47527CE9405E}" type="pres">
      <dgm:prSet presAssocID="{CF31884A-3A29-420D-9AE6-A71912EDEE8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75AD9E5-E52E-470E-9DB9-D86D0D097688}" type="pres">
      <dgm:prSet presAssocID="{CF31884A-3A29-420D-9AE6-A71912EDEE8F}" presName="spaceRect" presStyleCnt="0"/>
      <dgm:spPr/>
    </dgm:pt>
    <dgm:pt modelId="{656BDCCF-10E0-4DDE-AF7E-BCF5C97C2AA1}" type="pres">
      <dgm:prSet presAssocID="{CF31884A-3A29-420D-9AE6-A71912EDEE8F}" presName="textRect" presStyleLbl="revTx" presStyleIdx="3" presStyleCnt="6">
        <dgm:presLayoutVars>
          <dgm:chMax val="1"/>
          <dgm:chPref val="1"/>
        </dgm:presLayoutVars>
      </dgm:prSet>
      <dgm:spPr/>
    </dgm:pt>
    <dgm:pt modelId="{5ED4BE5B-C171-408E-BCA2-70FA31A066CF}" type="pres">
      <dgm:prSet presAssocID="{CFD25117-92F2-44D7-9FD5-3BDB70D208DD}" presName="sibTrans" presStyleCnt="0"/>
      <dgm:spPr/>
    </dgm:pt>
    <dgm:pt modelId="{E704F2BD-DE2B-4D99-8B36-01192EFE4EAE}" type="pres">
      <dgm:prSet presAssocID="{F4724638-93CB-4E9F-AC2B-A037DD4D45CE}" presName="compNode" presStyleCnt="0"/>
      <dgm:spPr/>
    </dgm:pt>
    <dgm:pt modelId="{DEA45E4C-4348-45E7-B94F-00FD908C2EFC}" type="pres">
      <dgm:prSet presAssocID="{F4724638-93CB-4E9F-AC2B-A037DD4D45C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5E834978-8D13-4E7D-B031-5F15AC5ACF5A}" type="pres">
      <dgm:prSet presAssocID="{F4724638-93CB-4E9F-AC2B-A037DD4D45CE}" presName="spaceRect" presStyleCnt="0"/>
      <dgm:spPr/>
    </dgm:pt>
    <dgm:pt modelId="{16255EE0-6B59-4EAE-806B-071F05BD55B0}" type="pres">
      <dgm:prSet presAssocID="{F4724638-93CB-4E9F-AC2B-A037DD4D45CE}" presName="textRect" presStyleLbl="revTx" presStyleIdx="4" presStyleCnt="6">
        <dgm:presLayoutVars>
          <dgm:chMax val="1"/>
          <dgm:chPref val="1"/>
        </dgm:presLayoutVars>
      </dgm:prSet>
      <dgm:spPr/>
    </dgm:pt>
    <dgm:pt modelId="{6DFBBE7E-CC13-4816-BA25-65A7EEBFC603}" type="pres">
      <dgm:prSet presAssocID="{EBD7C9CC-5AC8-446D-87A3-BABD27DE3688}" presName="sibTrans" presStyleCnt="0"/>
      <dgm:spPr/>
    </dgm:pt>
    <dgm:pt modelId="{77DD645F-7C44-4C61-BAE6-FAD71A1E178C}" type="pres">
      <dgm:prSet presAssocID="{FE131A66-D4D4-4450-9752-7E116E6CAC81}" presName="compNode" presStyleCnt="0"/>
      <dgm:spPr/>
    </dgm:pt>
    <dgm:pt modelId="{A934DE12-501B-4E27-BAF9-AE8675B67306}" type="pres">
      <dgm:prSet presAssocID="{FE131A66-D4D4-4450-9752-7E116E6CAC8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21EF0E1-EE6D-4015-B68F-0489AEF47A6F}" type="pres">
      <dgm:prSet presAssocID="{FE131A66-D4D4-4450-9752-7E116E6CAC81}" presName="spaceRect" presStyleCnt="0"/>
      <dgm:spPr/>
    </dgm:pt>
    <dgm:pt modelId="{BFB26510-2A82-46FE-9CD9-45797D72CE1C}" type="pres">
      <dgm:prSet presAssocID="{FE131A66-D4D4-4450-9752-7E116E6CAC8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22B6C0B-6F5E-4DE9-B0B9-88080E1E9CDA}" srcId="{1CFCDB1B-DDE0-4F44-AFCE-2EB595CBBCE7}" destId="{CF31884A-3A29-420D-9AE6-A71912EDEE8F}" srcOrd="3" destOrd="0" parTransId="{9ED3D0A1-6E36-4F76-9DF1-B469FA98BEFE}" sibTransId="{CFD25117-92F2-44D7-9FD5-3BDB70D208DD}"/>
    <dgm:cxn modelId="{1943A431-B0BA-45FE-B6CE-9F06D600B0DE}" srcId="{1CFCDB1B-DDE0-4F44-AFCE-2EB595CBBCE7}" destId="{F4724638-93CB-4E9F-AC2B-A037DD4D45CE}" srcOrd="4" destOrd="0" parTransId="{B1F7D311-5485-42AB-986D-914865E3FAED}" sibTransId="{EBD7C9CC-5AC8-446D-87A3-BABD27DE3688}"/>
    <dgm:cxn modelId="{46CDB93B-8266-42A9-BF3D-2DAC6299CF44}" srcId="{1CFCDB1B-DDE0-4F44-AFCE-2EB595CBBCE7}" destId="{519230A7-DA4C-4B33-9569-C06EA96921F9}" srcOrd="0" destOrd="0" parTransId="{DDED1986-74A3-4C98-BDD4-2BFB83332E3B}" sibTransId="{CB2B9132-9CA1-4566-B522-54E82670AB19}"/>
    <dgm:cxn modelId="{35246C47-2389-4B5F-8F72-9D23B98C9B7B}" type="presOf" srcId="{F4724638-93CB-4E9F-AC2B-A037DD4D45CE}" destId="{16255EE0-6B59-4EAE-806B-071F05BD55B0}" srcOrd="0" destOrd="0" presId="urn:microsoft.com/office/officeart/2018/2/layout/IconLabelList"/>
    <dgm:cxn modelId="{3FBDBD8C-36E5-4B8E-A1ED-BE57D27D95B2}" type="presOf" srcId="{CF31884A-3A29-420D-9AE6-A71912EDEE8F}" destId="{656BDCCF-10E0-4DDE-AF7E-BCF5C97C2AA1}" srcOrd="0" destOrd="0" presId="urn:microsoft.com/office/officeart/2018/2/layout/IconLabelList"/>
    <dgm:cxn modelId="{718B0697-C35F-4AAA-8DD8-FE237BD8FB46}" type="presOf" srcId="{7D16AA64-1D56-4CAB-BC3F-ED004771B601}" destId="{078B1DAF-8FCC-4D10-AEA2-FC9B7C4BEA1A}" srcOrd="0" destOrd="0" presId="urn:microsoft.com/office/officeart/2018/2/layout/IconLabelList"/>
    <dgm:cxn modelId="{343DEEBD-F1DA-4724-BF3F-E09815882148}" type="presOf" srcId="{519230A7-DA4C-4B33-9569-C06EA96921F9}" destId="{2A29BEE4-A03A-48B3-A19A-B8F40BF71AFD}" srcOrd="0" destOrd="0" presId="urn:microsoft.com/office/officeart/2018/2/layout/IconLabelList"/>
    <dgm:cxn modelId="{E5F7DFC0-0D32-4A08-9EC2-085B5229EFAB}" srcId="{1CFCDB1B-DDE0-4F44-AFCE-2EB595CBBCE7}" destId="{FE131A66-D4D4-4450-9752-7E116E6CAC81}" srcOrd="5" destOrd="0" parTransId="{C79BB9AF-7DAA-4650-A8E1-DD76B062D2EE}" sibTransId="{E26ABAA2-F26E-46B6-A127-8E5BA99C97F5}"/>
    <dgm:cxn modelId="{A6EA72C9-8197-4CFB-927E-EFD610B82C4D}" srcId="{1CFCDB1B-DDE0-4F44-AFCE-2EB595CBBCE7}" destId="{7D16AA64-1D56-4CAB-BC3F-ED004771B601}" srcOrd="2" destOrd="0" parTransId="{F7972716-9919-42CA-A476-0F3AEE1D5A9C}" sibTransId="{E23E1CF6-2431-45FE-B945-0C2DE8D6A032}"/>
    <dgm:cxn modelId="{CEEF5CCA-E40E-4998-99F8-983A8C7DA7E3}" type="presOf" srcId="{1CFCDB1B-DDE0-4F44-AFCE-2EB595CBBCE7}" destId="{43C3B638-CB14-4714-96D0-E45CE63C87CA}" srcOrd="0" destOrd="0" presId="urn:microsoft.com/office/officeart/2018/2/layout/IconLabelList"/>
    <dgm:cxn modelId="{83220FD0-2AE8-43E5-A3CE-8891BEE1600C}" type="presOf" srcId="{4B30AE85-A712-4022-B30C-DDBEA021C263}" destId="{7BA6C894-E746-4957-8B5D-EE66E432F579}" srcOrd="0" destOrd="0" presId="urn:microsoft.com/office/officeart/2018/2/layout/IconLabelList"/>
    <dgm:cxn modelId="{EBEDDAD0-4990-48F8-8BC4-0093F9422268}" type="presOf" srcId="{FE131A66-D4D4-4450-9752-7E116E6CAC81}" destId="{BFB26510-2A82-46FE-9CD9-45797D72CE1C}" srcOrd="0" destOrd="0" presId="urn:microsoft.com/office/officeart/2018/2/layout/IconLabelList"/>
    <dgm:cxn modelId="{95EDBBEB-C1C9-4423-B625-B2253F8A5B82}" srcId="{1CFCDB1B-DDE0-4F44-AFCE-2EB595CBBCE7}" destId="{4B30AE85-A712-4022-B30C-DDBEA021C263}" srcOrd="1" destOrd="0" parTransId="{7A906238-5A81-48FE-9DDC-634E0412A40D}" sibTransId="{BBD98D27-C9AC-4313-925C-E0AF6BE43B87}"/>
    <dgm:cxn modelId="{61A049C8-F6ED-4EFA-93BA-D7D540A9325A}" type="presParOf" srcId="{43C3B638-CB14-4714-96D0-E45CE63C87CA}" destId="{DDE55C02-C745-4847-B28A-8B7C942A2FF1}" srcOrd="0" destOrd="0" presId="urn:microsoft.com/office/officeart/2018/2/layout/IconLabelList"/>
    <dgm:cxn modelId="{8A818680-C5FB-4D2A-BB21-8C94E51079E3}" type="presParOf" srcId="{DDE55C02-C745-4847-B28A-8B7C942A2FF1}" destId="{B8364667-C60D-44D0-8D5C-810687141F02}" srcOrd="0" destOrd="0" presId="urn:microsoft.com/office/officeart/2018/2/layout/IconLabelList"/>
    <dgm:cxn modelId="{A793C6DA-10CB-4DFE-B7A6-30BC28A4E292}" type="presParOf" srcId="{DDE55C02-C745-4847-B28A-8B7C942A2FF1}" destId="{E9253677-A288-49C3-9ACB-1FA4C520B9C7}" srcOrd="1" destOrd="0" presId="urn:microsoft.com/office/officeart/2018/2/layout/IconLabelList"/>
    <dgm:cxn modelId="{733AA548-F2A6-4491-A3FA-42CC1F0778D0}" type="presParOf" srcId="{DDE55C02-C745-4847-B28A-8B7C942A2FF1}" destId="{2A29BEE4-A03A-48B3-A19A-B8F40BF71AFD}" srcOrd="2" destOrd="0" presId="urn:microsoft.com/office/officeart/2018/2/layout/IconLabelList"/>
    <dgm:cxn modelId="{DCDF9545-D317-468C-82DF-0410B755F6AD}" type="presParOf" srcId="{43C3B638-CB14-4714-96D0-E45CE63C87CA}" destId="{7869F6A1-FBD2-45CC-B0B0-748776B13FA7}" srcOrd="1" destOrd="0" presId="urn:microsoft.com/office/officeart/2018/2/layout/IconLabelList"/>
    <dgm:cxn modelId="{B5DA013B-5D17-4522-A65C-4C795F18FA13}" type="presParOf" srcId="{43C3B638-CB14-4714-96D0-E45CE63C87CA}" destId="{26826BA3-0CA1-4A61-8EC4-15E99FBB82B6}" srcOrd="2" destOrd="0" presId="urn:microsoft.com/office/officeart/2018/2/layout/IconLabelList"/>
    <dgm:cxn modelId="{21ABF8C9-011E-4FCF-94C5-1624580E6230}" type="presParOf" srcId="{26826BA3-0CA1-4A61-8EC4-15E99FBB82B6}" destId="{059A6A2B-2A6B-41B1-9D0A-7A144DF053C2}" srcOrd="0" destOrd="0" presId="urn:microsoft.com/office/officeart/2018/2/layout/IconLabelList"/>
    <dgm:cxn modelId="{5E561AD2-8BD8-40B6-83EC-10372507FAEB}" type="presParOf" srcId="{26826BA3-0CA1-4A61-8EC4-15E99FBB82B6}" destId="{117853B3-3FD8-4F39-872D-82F7736F0901}" srcOrd="1" destOrd="0" presId="urn:microsoft.com/office/officeart/2018/2/layout/IconLabelList"/>
    <dgm:cxn modelId="{30014521-0415-45AF-90ED-F9DD08D54F5D}" type="presParOf" srcId="{26826BA3-0CA1-4A61-8EC4-15E99FBB82B6}" destId="{7BA6C894-E746-4957-8B5D-EE66E432F579}" srcOrd="2" destOrd="0" presId="urn:microsoft.com/office/officeart/2018/2/layout/IconLabelList"/>
    <dgm:cxn modelId="{A7E08D3E-FC6A-44B9-B73A-8B4FB5112201}" type="presParOf" srcId="{43C3B638-CB14-4714-96D0-E45CE63C87CA}" destId="{2F2CF0B7-41EC-4A11-BC19-A66D103B56AE}" srcOrd="3" destOrd="0" presId="urn:microsoft.com/office/officeart/2018/2/layout/IconLabelList"/>
    <dgm:cxn modelId="{2B014996-3669-402E-8D21-B9C0C117C8A9}" type="presParOf" srcId="{43C3B638-CB14-4714-96D0-E45CE63C87CA}" destId="{2BAF02F8-7300-4EF2-8527-EB2B9C0600A1}" srcOrd="4" destOrd="0" presId="urn:microsoft.com/office/officeart/2018/2/layout/IconLabelList"/>
    <dgm:cxn modelId="{7E438FE6-F821-4199-9B79-CF7B2C82239F}" type="presParOf" srcId="{2BAF02F8-7300-4EF2-8527-EB2B9C0600A1}" destId="{8CF0D8BE-27B6-4AF7-B3A9-178B9B15C92E}" srcOrd="0" destOrd="0" presId="urn:microsoft.com/office/officeart/2018/2/layout/IconLabelList"/>
    <dgm:cxn modelId="{4A47FA91-E54F-4707-9544-BA627A6413CD}" type="presParOf" srcId="{2BAF02F8-7300-4EF2-8527-EB2B9C0600A1}" destId="{A6D81AE9-BA18-4FE5-BD66-71165ADBFC60}" srcOrd="1" destOrd="0" presId="urn:microsoft.com/office/officeart/2018/2/layout/IconLabelList"/>
    <dgm:cxn modelId="{98D925B1-8542-42A9-823A-9D9A7064BA91}" type="presParOf" srcId="{2BAF02F8-7300-4EF2-8527-EB2B9C0600A1}" destId="{078B1DAF-8FCC-4D10-AEA2-FC9B7C4BEA1A}" srcOrd="2" destOrd="0" presId="urn:microsoft.com/office/officeart/2018/2/layout/IconLabelList"/>
    <dgm:cxn modelId="{E975D0CD-A64F-4AE2-9F2B-F1471DDC5F2F}" type="presParOf" srcId="{43C3B638-CB14-4714-96D0-E45CE63C87CA}" destId="{CC3F4A06-AC73-4FCE-855C-99BEA1173C48}" srcOrd="5" destOrd="0" presId="urn:microsoft.com/office/officeart/2018/2/layout/IconLabelList"/>
    <dgm:cxn modelId="{906F9422-0F48-4B5E-AA7C-8EEBBD59626D}" type="presParOf" srcId="{43C3B638-CB14-4714-96D0-E45CE63C87CA}" destId="{C3E24975-E6BA-4CD7-8145-A58E1A5B20E3}" srcOrd="6" destOrd="0" presId="urn:microsoft.com/office/officeart/2018/2/layout/IconLabelList"/>
    <dgm:cxn modelId="{42C236FA-9E34-4E3D-992B-A6B6E86EF25C}" type="presParOf" srcId="{C3E24975-E6BA-4CD7-8145-A58E1A5B20E3}" destId="{7F7E48F2-AD04-42A4-B258-47527CE9405E}" srcOrd="0" destOrd="0" presId="urn:microsoft.com/office/officeart/2018/2/layout/IconLabelList"/>
    <dgm:cxn modelId="{C1B9DAE2-1FC0-4059-8437-946FC18224D7}" type="presParOf" srcId="{C3E24975-E6BA-4CD7-8145-A58E1A5B20E3}" destId="{D75AD9E5-E52E-470E-9DB9-D86D0D097688}" srcOrd="1" destOrd="0" presId="urn:microsoft.com/office/officeart/2018/2/layout/IconLabelList"/>
    <dgm:cxn modelId="{249870FD-5047-4D8D-B08B-1B653AB723E9}" type="presParOf" srcId="{C3E24975-E6BA-4CD7-8145-A58E1A5B20E3}" destId="{656BDCCF-10E0-4DDE-AF7E-BCF5C97C2AA1}" srcOrd="2" destOrd="0" presId="urn:microsoft.com/office/officeart/2018/2/layout/IconLabelList"/>
    <dgm:cxn modelId="{1DFFEE37-A483-476B-B18D-8CA557E0D5A9}" type="presParOf" srcId="{43C3B638-CB14-4714-96D0-E45CE63C87CA}" destId="{5ED4BE5B-C171-408E-BCA2-70FA31A066CF}" srcOrd="7" destOrd="0" presId="urn:microsoft.com/office/officeart/2018/2/layout/IconLabelList"/>
    <dgm:cxn modelId="{1FEBBAC5-D7F0-4242-8C72-2D914B63A69B}" type="presParOf" srcId="{43C3B638-CB14-4714-96D0-E45CE63C87CA}" destId="{E704F2BD-DE2B-4D99-8B36-01192EFE4EAE}" srcOrd="8" destOrd="0" presId="urn:microsoft.com/office/officeart/2018/2/layout/IconLabelList"/>
    <dgm:cxn modelId="{4789A10C-D7DD-4110-9A87-CA8A50F3F24C}" type="presParOf" srcId="{E704F2BD-DE2B-4D99-8B36-01192EFE4EAE}" destId="{DEA45E4C-4348-45E7-B94F-00FD908C2EFC}" srcOrd="0" destOrd="0" presId="urn:microsoft.com/office/officeart/2018/2/layout/IconLabelList"/>
    <dgm:cxn modelId="{C0DA3B6F-548E-4866-B2D2-F9A2B84D49F5}" type="presParOf" srcId="{E704F2BD-DE2B-4D99-8B36-01192EFE4EAE}" destId="{5E834978-8D13-4E7D-B031-5F15AC5ACF5A}" srcOrd="1" destOrd="0" presId="urn:microsoft.com/office/officeart/2018/2/layout/IconLabelList"/>
    <dgm:cxn modelId="{D73A7148-68F6-405E-A5A1-79FC67A67F5E}" type="presParOf" srcId="{E704F2BD-DE2B-4D99-8B36-01192EFE4EAE}" destId="{16255EE0-6B59-4EAE-806B-071F05BD55B0}" srcOrd="2" destOrd="0" presId="urn:microsoft.com/office/officeart/2018/2/layout/IconLabelList"/>
    <dgm:cxn modelId="{5E19CBA1-5A97-45F0-A155-633F525F601D}" type="presParOf" srcId="{43C3B638-CB14-4714-96D0-E45CE63C87CA}" destId="{6DFBBE7E-CC13-4816-BA25-65A7EEBFC603}" srcOrd="9" destOrd="0" presId="urn:microsoft.com/office/officeart/2018/2/layout/IconLabelList"/>
    <dgm:cxn modelId="{A05653B2-7D51-4166-A407-1AA4A1EA763F}" type="presParOf" srcId="{43C3B638-CB14-4714-96D0-E45CE63C87CA}" destId="{77DD645F-7C44-4C61-BAE6-FAD71A1E178C}" srcOrd="10" destOrd="0" presId="urn:microsoft.com/office/officeart/2018/2/layout/IconLabelList"/>
    <dgm:cxn modelId="{F0F647EE-B392-4506-8095-9BE616759039}" type="presParOf" srcId="{77DD645F-7C44-4C61-BAE6-FAD71A1E178C}" destId="{A934DE12-501B-4E27-BAF9-AE8675B67306}" srcOrd="0" destOrd="0" presId="urn:microsoft.com/office/officeart/2018/2/layout/IconLabelList"/>
    <dgm:cxn modelId="{841BFBF4-4B05-4410-8DD2-BA4E30133640}" type="presParOf" srcId="{77DD645F-7C44-4C61-BAE6-FAD71A1E178C}" destId="{721EF0E1-EE6D-4015-B68F-0489AEF47A6F}" srcOrd="1" destOrd="0" presId="urn:microsoft.com/office/officeart/2018/2/layout/IconLabelList"/>
    <dgm:cxn modelId="{A5C1F0CA-8088-486D-9BFA-19E3D90D8198}" type="presParOf" srcId="{77DD645F-7C44-4C61-BAE6-FAD71A1E178C}" destId="{BFB26510-2A82-46FE-9CD9-45797D72CE1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FBC5A-6B2E-437B-B251-8CFFEF09CA81}">
      <dsp:nvSpPr>
        <dsp:cNvPr id="0" name=""/>
        <dsp:cNvSpPr/>
      </dsp:nvSpPr>
      <dsp:spPr>
        <a:xfrm>
          <a:off x="774129" y="625692"/>
          <a:ext cx="1255425" cy="12554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C3B09-5D7B-4BE3-99F0-4542F2B96EC5}">
      <dsp:nvSpPr>
        <dsp:cNvPr id="0" name=""/>
        <dsp:cNvSpPr/>
      </dsp:nvSpPr>
      <dsp:spPr>
        <a:xfrm>
          <a:off x="1041679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BA5A4-0D1E-443A-9D8C-F79A4A3E99D0}">
      <dsp:nvSpPr>
        <dsp:cNvPr id="0" name=""/>
        <dsp:cNvSpPr/>
      </dsp:nvSpPr>
      <dsp:spPr>
        <a:xfrm>
          <a:off x="372805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Choose 3 study skills that you feel are important for future employability</a:t>
          </a:r>
          <a:endParaRPr lang="en-GB" sz="1200" kern="1200" dirty="0"/>
        </a:p>
      </dsp:txBody>
      <dsp:txXfrm>
        <a:off x="372805" y="2272152"/>
        <a:ext cx="2058075" cy="720000"/>
      </dsp:txXfrm>
    </dsp:sp>
    <dsp:sp modelId="{0B90EA17-9E5E-463D-9165-BDFE5FE0E804}">
      <dsp:nvSpPr>
        <dsp:cNvPr id="0" name=""/>
        <dsp:cNvSpPr/>
      </dsp:nvSpPr>
      <dsp:spPr>
        <a:xfrm>
          <a:off x="3192368" y="625692"/>
          <a:ext cx="1255425" cy="12554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69D09-09AB-4D54-B5B5-EB8CFD6C72E1}">
      <dsp:nvSpPr>
        <dsp:cNvPr id="0" name=""/>
        <dsp:cNvSpPr/>
      </dsp:nvSpPr>
      <dsp:spPr>
        <a:xfrm>
          <a:off x="3459917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F0EFE-24E8-497B-B1EB-4378CC9C7F3D}">
      <dsp:nvSpPr>
        <dsp:cNvPr id="0" name=""/>
        <dsp:cNvSpPr/>
      </dsp:nvSpPr>
      <dsp:spPr>
        <a:xfrm>
          <a:off x="2791043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How these can be transferred to a youth and community work setting</a:t>
          </a:r>
          <a:endParaRPr lang="en-GB" sz="1200" kern="1200" dirty="0"/>
        </a:p>
      </dsp:txBody>
      <dsp:txXfrm>
        <a:off x="2791043" y="2272152"/>
        <a:ext cx="2058075" cy="720000"/>
      </dsp:txXfrm>
    </dsp:sp>
    <dsp:sp modelId="{3077FAAA-2162-4A2A-BE73-A12881201F37}">
      <dsp:nvSpPr>
        <dsp:cNvPr id="0" name=""/>
        <dsp:cNvSpPr/>
      </dsp:nvSpPr>
      <dsp:spPr>
        <a:xfrm>
          <a:off x="5610606" y="625692"/>
          <a:ext cx="1255425" cy="12554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C60DC-C1F0-41BC-BBEF-8AFB10969D93}">
      <dsp:nvSpPr>
        <dsp:cNvPr id="0" name=""/>
        <dsp:cNvSpPr/>
      </dsp:nvSpPr>
      <dsp:spPr>
        <a:xfrm>
          <a:off x="5878155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198F4-D818-497A-B49F-116207A6497F}">
      <dsp:nvSpPr>
        <dsp:cNvPr id="0" name=""/>
        <dsp:cNvSpPr/>
      </dsp:nvSpPr>
      <dsp:spPr>
        <a:xfrm>
          <a:off x="5209281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Why are they important skills for the workplace </a:t>
          </a:r>
          <a:endParaRPr lang="en-GB" sz="1200" kern="1200" dirty="0"/>
        </a:p>
      </dsp:txBody>
      <dsp:txXfrm>
        <a:off x="5209281" y="2272152"/>
        <a:ext cx="2058075" cy="720000"/>
      </dsp:txXfrm>
    </dsp:sp>
    <dsp:sp modelId="{8AB416F2-618B-4CFC-8FB0-5EFE158FB9D9}">
      <dsp:nvSpPr>
        <dsp:cNvPr id="0" name=""/>
        <dsp:cNvSpPr/>
      </dsp:nvSpPr>
      <dsp:spPr>
        <a:xfrm>
          <a:off x="8028844" y="625692"/>
          <a:ext cx="1255425" cy="12554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BE67EA-B044-4BBA-9C2B-E6CCC47D4476}">
      <dsp:nvSpPr>
        <dsp:cNvPr id="0" name=""/>
        <dsp:cNvSpPr/>
      </dsp:nvSpPr>
      <dsp:spPr>
        <a:xfrm>
          <a:off x="8296394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9DD66-5A86-44DA-BCBC-5056694D9495}">
      <dsp:nvSpPr>
        <dsp:cNvPr id="0" name=""/>
        <dsp:cNvSpPr/>
      </dsp:nvSpPr>
      <dsp:spPr>
        <a:xfrm>
          <a:off x="7627519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Include action points for future personal development</a:t>
          </a:r>
          <a:endParaRPr lang="en-GB" sz="1200" kern="1200" dirty="0"/>
        </a:p>
      </dsp:txBody>
      <dsp:txXfrm>
        <a:off x="7627519" y="2272152"/>
        <a:ext cx="2058075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D222D0-AC74-C34E-864F-31C1E521F523}">
      <dsp:nvSpPr>
        <dsp:cNvPr id="0" name=""/>
        <dsp:cNvSpPr/>
      </dsp:nvSpPr>
      <dsp:spPr>
        <a:xfrm>
          <a:off x="1724402" y="122941"/>
          <a:ext cx="2098075" cy="10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One Year</a:t>
          </a:r>
        </a:p>
      </dsp:txBody>
      <dsp:txXfrm>
        <a:off x="1755127" y="153666"/>
        <a:ext cx="2036625" cy="987587"/>
      </dsp:txXfrm>
    </dsp:sp>
    <dsp:sp modelId="{9FEA364E-7CE0-BE4E-8E72-741943C97F9C}">
      <dsp:nvSpPr>
        <dsp:cNvPr id="0" name=""/>
        <dsp:cNvSpPr/>
      </dsp:nvSpPr>
      <dsp:spPr>
        <a:xfrm rot="3487912">
          <a:off x="3121689" y="1902772"/>
          <a:ext cx="1092548" cy="36716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3231838" y="1976205"/>
        <a:ext cx="872250" cy="220297"/>
      </dsp:txXfrm>
    </dsp:sp>
    <dsp:sp modelId="{6B68508B-F7E4-DB4C-AC4F-D76ECB89301C}">
      <dsp:nvSpPr>
        <dsp:cNvPr id="0" name=""/>
        <dsp:cNvSpPr/>
      </dsp:nvSpPr>
      <dsp:spPr>
        <a:xfrm>
          <a:off x="3513448" y="3000729"/>
          <a:ext cx="2098075" cy="10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8760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hours</a:t>
          </a:r>
        </a:p>
      </dsp:txBody>
      <dsp:txXfrm>
        <a:off x="3544173" y="3031454"/>
        <a:ext cx="2036625" cy="987587"/>
      </dsp:txXfrm>
    </dsp:sp>
    <dsp:sp modelId="{C082EE22-0A22-494F-8AE3-E0C2E061AF71}">
      <dsp:nvSpPr>
        <dsp:cNvPr id="0" name=""/>
        <dsp:cNvSpPr/>
      </dsp:nvSpPr>
      <dsp:spPr>
        <a:xfrm rot="10800000">
          <a:off x="2284331" y="3341666"/>
          <a:ext cx="1092548" cy="36716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 rot="10800000">
        <a:off x="2394480" y="3415099"/>
        <a:ext cx="872250" cy="220297"/>
      </dsp:txXfrm>
    </dsp:sp>
    <dsp:sp modelId="{1C3D55AF-D84A-CD41-8367-E034884E812D}">
      <dsp:nvSpPr>
        <dsp:cNvPr id="0" name=""/>
        <dsp:cNvSpPr/>
      </dsp:nvSpPr>
      <dsp:spPr>
        <a:xfrm>
          <a:off x="49686" y="3000729"/>
          <a:ext cx="2098075" cy="10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1200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Hours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studying</a:t>
          </a:r>
        </a:p>
      </dsp:txBody>
      <dsp:txXfrm>
        <a:off x="80411" y="3031454"/>
        <a:ext cx="2036625" cy="987587"/>
      </dsp:txXfrm>
    </dsp:sp>
    <dsp:sp modelId="{6A709F8D-BA5B-3C40-9645-D595015E247F}">
      <dsp:nvSpPr>
        <dsp:cNvPr id="0" name=""/>
        <dsp:cNvSpPr/>
      </dsp:nvSpPr>
      <dsp:spPr>
        <a:xfrm rot="18011825">
          <a:off x="1389808" y="1902772"/>
          <a:ext cx="1092548" cy="36716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1499957" y="1976205"/>
        <a:ext cx="872250" cy="2202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653872-4151-4A77-97F4-ADFFA169C9AD}">
      <dsp:nvSpPr>
        <dsp:cNvPr id="0" name=""/>
        <dsp:cNvSpPr/>
      </dsp:nvSpPr>
      <dsp:spPr>
        <a:xfrm>
          <a:off x="0" y="4365"/>
          <a:ext cx="6572250" cy="9298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DE023B-5DF3-4F1C-AD83-4692225F6145}">
      <dsp:nvSpPr>
        <dsp:cNvPr id="0" name=""/>
        <dsp:cNvSpPr/>
      </dsp:nvSpPr>
      <dsp:spPr>
        <a:xfrm>
          <a:off x="281288" y="213588"/>
          <a:ext cx="511432" cy="5114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D74ED-652B-4EFF-85FA-8F1829EFE9B2}">
      <dsp:nvSpPr>
        <dsp:cNvPr id="0" name=""/>
        <dsp:cNvSpPr/>
      </dsp:nvSpPr>
      <dsp:spPr>
        <a:xfrm>
          <a:off x="1074009" y="4365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two minutes answering best friend text</a:t>
          </a:r>
        </a:p>
      </dsp:txBody>
      <dsp:txXfrm>
        <a:off x="1074009" y="4365"/>
        <a:ext cx="5498240" cy="929878"/>
      </dsp:txXfrm>
    </dsp:sp>
    <dsp:sp modelId="{42219ABD-5A4B-4544-965D-782A68950094}">
      <dsp:nvSpPr>
        <dsp:cNvPr id="0" name=""/>
        <dsp:cNvSpPr/>
      </dsp:nvSpPr>
      <dsp:spPr>
        <a:xfrm>
          <a:off x="0" y="1166713"/>
          <a:ext cx="6572250" cy="9298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449396-9F1A-4179-9B1B-CEF7BEFDB153}">
      <dsp:nvSpPr>
        <dsp:cNvPr id="0" name=""/>
        <dsp:cNvSpPr/>
      </dsp:nvSpPr>
      <dsp:spPr>
        <a:xfrm>
          <a:off x="281288" y="1375935"/>
          <a:ext cx="511432" cy="5114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0142C-F964-423F-8C2F-24C53081F743}">
      <dsp:nvSpPr>
        <dsp:cNvPr id="0" name=""/>
        <dsp:cNvSpPr/>
      </dsp:nvSpPr>
      <dsp:spPr>
        <a:xfrm>
          <a:off x="1074009" y="1166713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five minutes making a cup of tea</a:t>
          </a:r>
        </a:p>
      </dsp:txBody>
      <dsp:txXfrm>
        <a:off x="1074009" y="1166713"/>
        <a:ext cx="5498240" cy="929878"/>
      </dsp:txXfrm>
    </dsp:sp>
    <dsp:sp modelId="{4BBFDE58-78CF-4DB4-9D6A-F892B68DAE6C}">
      <dsp:nvSpPr>
        <dsp:cNvPr id="0" name=""/>
        <dsp:cNvSpPr/>
      </dsp:nvSpPr>
      <dsp:spPr>
        <a:xfrm>
          <a:off x="0" y="2329060"/>
          <a:ext cx="6572250" cy="9298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026505-9658-46BD-A647-3FE0D8243584}">
      <dsp:nvSpPr>
        <dsp:cNvPr id="0" name=""/>
        <dsp:cNvSpPr/>
      </dsp:nvSpPr>
      <dsp:spPr>
        <a:xfrm>
          <a:off x="281288" y="2538283"/>
          <a:ext cx="511432" cy="5114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713E2-F388-46D7-B156-06F1EDA3BF89}">
      <dsp:nvSpPr>
        <dsp:cNvPr id="0" name=""/>
        <dsp:cNvSpPr/>
      </dsp:nvSpPr>
      <dsp:spPr>
        <a:xfrm>
          <a:off x="1074009" y="2329060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twenty-seven minutes on phone to mother</a:t>
          </a:r>
        </a:p>
      </dsp:txBody>
      <dsp:txXfrm>
        <a:off x="1074009" y="2329060"/>
        <a:ext cx="5498240" cy="929878"/>
      </dsp:txXfrm>
    </dsp:sp>
    <dsp:sp modelId="{A07515F7-46E1-4031-A043-9CB793A8E89F}">
      <dsp:nvSpPr>
        <dsp:cNvPr id="0" name=""/>
        <dsp:cNvSpPr/>
      </dsp:nvSpPr>
      <dsp:spPr>
        <a:xfrm>
          <a:off x="0" y="3491408"/>
          <a:ext cx="6572250" cy="9298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A791B-7F67-44C1-AE92-56D582DE5B74}">
      <dsp:nvSpPr>
        <dsp:cNvPr id="0" name=""/>
        <dsp:cNvSpPr/>
      </dsp:nvSpPr>
      <dsp:spPr>
        <a:xfrm>
          <a:off x="281288" y="3700631"/>
          <a:ext cx="511432" cy="5114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4EEC5-E5EE-4558-9B43-7AA00F2F5A72}">
      <dsp:nvSpPr>
        <dsp:cNvPr id="0" name=""/>
        <dsp:cNvSpPr/>
      </dsp:nvSpPr>
      <dsp:spPr>
        <a:xfrm>
          <a:off x="1074009" y="3491408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four minutes checking Facebook </a:t>
          </a:r>
        </a:p>
      </dsp:txBody>
      <dsp:txXfrm>
        <a:off x="1074009" y="3491408"/>
        <a:ext cx="5498240" cy="929878"/>
      </dsp:txXfrm>
    </dsp:sp>
    <dsp:sp modelId="{67E6C058-D69A-420A-B3CE-CB9F43899219}">
      <dsp:nvSpPr>
        <dsp:cNvPr id="0" name=""/>
        <dsp:cNvSpPr/>
      </dsp:nvSpPr>
      <dsp:spPr>
        <a:xfrm>
          <a:off x="0" y="4653756"/>
          <a:ext cx="6572250" cy="92987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75D0A-9EFB-4955-A2DB-68FAE1DEC982}">
      <dsp:nvSpPr>
        <dsp:cNvPr id="0" name=""/>
        <dsp:cNvSpPr/>
      </dsp:nvSpPr>
      <dsp:spPr>
        <a:xfrm>
          <a:off x="281288" y="4862978"/>
          <a:ext cx="511432" cy="5114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0A09F-3CB2-440D-90DE-CC8043617B4A}">
      <dsp:nvSpPr>
        <dsp:cNvPr id="0" name=""/>
        <dsp:cNvSpPr/>
      </dsp:nvSpPr>
      <dsp:spPr>
        <a:xfrm>
          <a:off x="1074009" y="4653756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=  82 minutes studying</a:t>
          </a:r>
        </a:p>
      </dsp:txBody>
      <dsp:txXfrm>
        <a:off x="1074009" y="4653756"/>
        <a:ext cx="5498240" cy="9298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AB1732-A0D4-3140-9863-A7449059C919}">
      <dsp:nvSpPr>
        <dsp:cNvPr id="0" name=""/>
        <dsp:cNvSpPr/>
      </dsp:nvSpPr>
      <dsp:spPr>
        <a:xfrm>
          <a:off x="0" y="381512"/>
          <a:ext cx="5141912" cy="702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Decision making</a:t>
          </a:r>
        </a:p>
      </dsp:txBody>
      <dsp:txXfrm>
        <a:off x="34269" y="415781"/>
        <a:ext cx="5073374" cy="633462"/>
      </dsp:txXfrm>
    </dsp:sp>
    <dsp:sp modelId="{068B5E23-503F-2F4A-B4E8-B9C86CDA8315}">
      <dsp:nvSpPr>
        <dsp:cNvPr id="0" name=""/>
        <dsp:cNvSpPr/>
      </dsp:nvSpPr>
      <dsp:spPr>
        <a:xfrm>
          <a:off x="0" y="1169912"/>
          <a:ext cx="5141912" cy="702000"/>
        </a:xfrm>
        <a:prstGeom prst="roundRect">
          <a:avLst/>
        </a:prstGeom>
        <a:solidFill>
          <a:schemeClr val="accent2">
            <a:hueOff val="381558"/>
            <a:satOff val="-8706"/>
            <a:lumOff val="3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Organisational</a:t>
          </a:r>
          <a:r>
            <a:rPr lang="en-US" sz="3000" kern="1200" dirty="0"/>
            <a:t> skills</a:t>
          </a:r>
        </a:p>
      </dsp:txBody>
      <dsp:txXfrm>
        <a:off x="34269" y="1204181"/>
        <a:ext cx="5073374" cy="633462"/>
      </dsp:txXfrm>
    </dsp:sp>
    <dsp:sp modelId="{1B6D8CC9-01E4-FC4F-AD72-FBD379A21464}">
      <dsp:nvSpPr>
        <dsp:cNvPr id="0" name=""/>
        <dsp:cNvSpPr/>
      </dsp:nvSpPr>
      <dsp:spPr>
        <a:xfrm>
          <a:off x="0" y="1958312"/>
          <a:ext cx="5141912" cy="702000"/>
        </a:xfrm>
        <a:prstGeom prst="roundRect">
          <a:avLst/>
        </a:prstGeom>
        <a:solidFill>
          <a:schemeClr val="accent2">
            <a:hueOff val="763116"/>
            <a:satOff val="-17411"/>
            <a:lumOff val="6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Ability to work out pressure</a:t>
          </a:r>
        </a:p>
      </dsp:txBody>
      <dsp:txXfrm>
        <a:off x="34269" y="1992581"/>
        <a:ext cx="5073374" cy="633462"/>
      </dsp:txXfrm>
    </dsp:sp>
    <dsp:sp modelId="{4049679E-533A-8A48-8C73-A609C4F1FB82}">
      <dsp:nvSpPr>
        <dsp:cNvPr id="0" name=""/>
        <dsp:cNvSpPr/>
      </dsp:nvSpPr>
      <dsp:spPr>
        <a:xfrm>
          <a:off x="0" y="2746712"/>
          <a:ext cx="5141912" cy="702000"/>
        </a:xfrm>
        <a:prstGeom prst="roundRect">
          <a:avLst/>
        </a:prstGeom>
        <a:solidFill>
          <a:schemeClr val="accent2">
            <a:hueOff val="1144674"/>
            <a:satOff val="-26117"/>
            <a:lumOff val="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Punctuality</a:t>
          </a:r>
        </a:p>
      </dsp:txBody>
      <dsp:txXfrm>
        <a:off x="34269" y="2780981"/>
        <a:ext cx="5073374" cy="633462"/>
      </dsp:txXfrm>
    </dsp:sp>
    <dsp:sp modelId="{83CD2752-AB89-0345-B282-677EC35636CD}">
      <dsp:nvSpPr>
        <dsp:cNvPr id="0" name=""/>
        <dsp:cNvSpPr/>
      </dsp:nvSpPr>
      <dsp:spPr>
        <a:xfrm>
          <a:off x="0" y="3535112"/>
          <a:ext cx="5141912" cy="702000"/>
        </a:xfrm>
        <a:prstGeom prst="roundRect">
          <a:avLst/>
        </a:prstGeom>
        <a:solidFill>
          <a:schemeClr val="accent2">
            <a:hueOff val="1526231"/>
            <a:satOff val="-34822"/>
            <a:lumOff val="12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Prioritizing</a:t>
          </a:r>
        </a:p>
      </dsp:txBody>
      <dsp:txXfrm>
        <a:off x="34269" y="3569381"/>
        <a:ext cx="5073374" cy="633462"/>
      </dsp:txXfrm>
    </dsp:sp>
    <dsp:sp modelId="{4616B9F0-26E2-E348-A52D-BB3A9AB2FA5E}">
      <dsp:nvSpPr>
        <dsp:cNvPr id="0" name=""/>
        <dsp:cNvSpPr/>
      </dsp:nvSpPr>
      <dsp:spPr>
        <a:xfrm>
          <a:off x="0" y="4323512"/>
          <a:ext cx="5141912" cy="702000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Problem solving</a:t>
          </a:r>
        </a:p>
      </dsp:txBody>
      <dsp:txXfrm>
        <a:off x="34269" y="4357781"/>
        <a:ext cx="5073374" cy="6334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92C9AF-FCFC-9E46-AF3D-93389D1D317D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Before</a:t>
          </a:r>
        </a:p>
      </dsp:txBody>
      <dsp:txXfrm>
        <a:off x="55274" y="1279141"/>
        <a:ext cx="2549426" cy="1492508"/>
      </dsp:txXfrm>
    </dsp:sp>
    <dsp:sp modelId="{4E2067F2-BCAE-8743-8C59-C66C676FA297}">
      <dsp:nvSpPr>
        <dsp:cNvPr id="0" name=""/>
        <dsp:cNvSpPr/>
      </dsp:nvSpPr>
      <dsp:spPr>
        <a:xfrm>
          <a:off x="2915364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 dirty="0"/>
        </a:p>
      </dsp:txBody>
      <dsp:txXfrm>
        <a:off x="2915364" y="1828809"/>
        <a:ext cx="392116" cy="393173"/>
      </dsp:txXfrm>
    </dsp:sp>
    <dsp:sp modelId="{B8AC9963-0DF3-AD40-8A80-C1A5F95D95A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During</a:t>
          </a:r>
        </a:p>
      </dsp:txBody>
      <dsp:txXfrm>
        <a:off x="3754486" y="1279141"/>
        <a:ext cx="2549426" cy="1492508"/>
      </dsp:txXfrm>
    </dsp:sp>
    <dsp:sp modelId="{5C726AEC-C8D2-E34E-8E38-5E0A8714C77C}">
      <dsp:nvSpPr>
        <dsp:cNvPr id="0" name=""/>
        <dsp:cNvSpPr/>
      </dsp:nvSpPr>
      <dsp:spPr>
        <a:xfrm>
          <a:off x="661457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 dirty="0"/>
        </a:p>
      </dsp:txBody>
      <dsp:txXfrm>
        <a:off x="6614576" y="1828809"/>
        <a:ext cx="392116" cy="393173"/>
      </dsp:txXfrm>
    </dsp:sp>
    <dsp:sp modelId="{3B0E8994-7EA5-A443-BEE1-6E9A2D4FB670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After</a:t>
          </a:r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EA608-2D85-4922-A710-075B2CDF5F82}">
      <dsp:nvSpPr>
        <dsp:cNvPr id="0" name=""/>
        <dsp:cNvSpPr/>
      </dsp:nvSpPr>
      <dsp:spPr>
        <a:xfrm>
          <a:off x="0" y="682"/>
          <a:ext cx="6572250" cy="15961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F8185A-7EE9-45E1-ACBB-C86484EACE99}">
      <dsp:nvSpPr>
        <dsp:cNvPr id="0" name=""/>
        <dsp:cNvSpPr/>
      </dsp:nvSpPr>
      <dsp:spPr>
        <a:xfrm>
          <a:off x="482844" y="359822"/>
          <a:ext cx="877899" cy="8778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67247-B25B-462C-9281-1E5629D925DA}">
      <dsp:nvSpPr>
        <dsp:cNvPr id="0" name=""/>
        <dsp:cNvSpPr/>
      </dsp:nvSpPr>
      <dsp:spPr>
        <a:xfrm>
          <a:off x="1843589" y="682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Task roles (constructive)</a:t>
          </a:r>
        </a:p>
      </dsp:txBody>
      <dsp:txXfrm>
        <a:off x="1843589" y="682"/>
        <a:ext cx="4728660" cy="1596181"/>
      </dsp:txXfrm>
    </dsp:sp>
    <dsp:sp modelId="{386ACEDC-CD2E-4207-BC7D-A5C11E721052}">
      <dsp:nvSpPr>
        <dsp:cNvPr id="0" name=""/>
        <dsp:cNvSpPr/>
      </dsp:nvSpPr>
      <dsp:spPr>
        <a:xfrm>
          <a:off x="0" y="1995909"/>
          <a:ext cx="6572250" cy="15961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17FFB2-9DBE-4098-8D02-2C5E2F5F7F8A}">
      <dsp:nvSpPr>
        <dsp:cNvPr id="0" name=""/>
        <dsp:cNvSpPr/>
      </dsp:nvSpPr>
      <dsp:spPr>
        <a:xfrm>
          <a:off x="482844" y="2355050"/>
          <a:ext cx="877899" cy="8778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7F86E-BCBF-4047-B7B7-A585270DD57B}">
      <dsp:nvSpPr>
        <dsp:cNvPr id="0" name=""/>
        <dsp:cNvSpPr/>
      </dsp:nvSpPr>
      <dsp:spPr>
        <a:xfrm>
          <a:off x="1843589" y="1995909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Maintenance roles (supportive)</a:t>
          </a:r>
        </a:p>
      </dsp:txBody>
      <dsp:txXfrm>
        <a:off x="1843589" y="1995909"/>
        <a:ext cx="4728660" cy="1596181"/>
      </dsp:txXfrm>
    </dsp:sp>
    <dsp:sp modelId="{14A3C6EE-EE98-4C31-8BB0-936170E02521}">
      <dsp:nvSpPr>
        <dsp:cNvPr id="0" name=""/>
        <dsp:cNvSpPr/>
      </dsp:nvSpPr>
      <dsp:spPr>
        <a:xfrm>
          <a:off x="0" y="3991136"/>
          <a:ext cx="6572250" cy="15961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D4702-9C0D-44D1-9AF1-B17FD1060D63}">
      <dsp:nvSpPr>
        <dsp:cNvPr id="0" name=""/>
        <dsp:cNvSpPr/>
      </dsp:nvSpPr>
      <dsp:spPr>
        <a:xfrm>
          <a:off x="482844" y="4350277"/>
          <a:ext cx="877899" cy="8778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868B3-FCBF-460A-8582-1A0568C988C3}">
      <dsp:nvSpPr>
        <dsp:cNvPr id="0" name=""/>
        <dsp:cNvSpPr/>
      </dsp:nvSpPr>
      <dsp:spPr>
        <a:xfrm>
          <a:off x="1843589" y="3991136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Hindering roles (non-productive)</a:t>
          </a:r>
        </a:p>
      </dsp:txBody>
      <dsp:txXfrm>
        <a:off x="1843589" y="3991136"/>
        <a:ext cx="4728660" cy="15961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F1CC0-5F6D-48DC-BC18-627CE8652EF5}">
      <dsp:nvSpPr>
        <dsp:cNvPr id="0" name=""/>
        <dsp:cNvSpPr/>
      </dsp:nvSpPr>
      <dsp:spPr>
        <a:xfrm>
          <a:off x="0" y="477"/>
          <a:ext cx="6572250" cy="6572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319C22-F2E5-4411-BDA4-E4A2E21DAC6B}">
      <dsp:nvSpPr>
        <dsp:cNvPr id="0" name=""/>
        <dsp:cNvSpPr/>
      </dsp:nvSpPr>
      <dsp:spPr>
        <a:xfrm>
          <a:off x="198833" y="148369"/>
          <a:ext cx="361514" cy="361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5BDA3-0CF6-48AF-A439-0F98583596D3}">
      <dsp:nvSpPr>
        <dsp:cNvPr id="0" name=""/>
        <dsp:cNvSpPr/>
      </dsp:nvSpPr>
      <dsp:spPr>
        <a:xfrm>
          <a:off x="759180" y="477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Regular exercise</a:t>
          </a:r>
        </a:p>
      </dsp:txBody>
      <dsp:txXfrm>
        <a:off x="759180" y="477"/>
        <a:ext cx="5813069" cy="657299"/>
      </dsp:txXfrm>
    </dsp:sp>
    <dsp:sp modelId="{09EC569D-2227-45A1-82DF-7EF9704D11D4}">
      <dsp:nvSpPr>
        <dsp:cNvPr id="0" name=""/>
        <dsp:cNvSpPr/>
      </dsp:nvSpPr>
      <dsp:spPr>
        <a:xfrm>
          <a:off x="0" y="822101"/>
          <a:ext cx="6572250" cy="6572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C36AC-3972-4A3D-943C-7AD6AD12658D}">
      <dsp:nvSpPr>
        <dsp:cNvPr id="0" name=""/>
        <dsp:cNvSpPr/>
      </dsp:nvSpPr>
      <dsp:spPr>
        <a:xfrm>
          <a:off x="198833" y="969994"/>
          <a:ext cx="361514" cy="361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BF346-4ED1-40C6-8B72-8404538558FD}">
      <dsp:nvSpPr>
        <dsp:cNvPr id="0" name=""/>
        <dsp:cNvSpPr/>
      </dsp:nvSpPr>
      <dsp:spPr>
        <a:xfrm>
          <a:off x="759180" y="822101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Train your memory</a:t>
          </a:r>
        </a:p>
      </dsp:txBody>
      <dsp:txXfrm>
        <a:off x="759180" y="822101"/>
        <a:ext cx="5813069" cy="657299"/>
      </dsp:txXfrm>
    </dsp:sp>
    <dsp:sp modelId="{537B1363-FB61-4F5F-B379-0A8902A0F85E}">
      <dsp:nvSpPr>
        <dsp:cNvPr id="0" name=""/>
        <dsp:cNvSpPr/>
      </dsp:nvSpPr>
      <dsp:spPr>
        <a:xfrm>
          <a:off x="0" y="1643726"/>
          <a:ext cx="6572250" cy="6572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000190-A2BE-49A6-B2FE-EEC1107CA8E5}">
      <dsp:nvSpPr>
        <dsp:cNvPr id="0" name=""/>
        <dsp:cNvSpPr/>
      </dsp:nvSpPr>
      <dsp:spPr>
        <a:xfrm>
          <a:off x="198833" y="1791618"/>
          <a:ext cx="361514" cy="361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1E9926-1CD0-452E-995A-93C6D5876864}">
      <dsp:nvSpPr>
        <dsp:cNvPr id="0" name=""/>
        <dsp:cNvSpPr/>
      </dsp:nvSpPr>
      <dsp:spPr>
        <a:xfrm>
          <a:off x="759180" y="1643726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Question facts and think positive</a:t>
          </a:r>
        </a:p>
      </dsp:txBody>
      <dsp:txXfrm>
        <a:off x="759180" y="1643726"/>
        <a:ext cx="5813069" cy="657299"/>
      </dsp:txXfrm>
    </dsp:sp>
    <dsp:sp modelId="{27907B12-82E9-4A29-AD8A-947D505B8859}">
      <dsp:nvSpPr>
        <dsp:cNvPr id="0" name=""/>
        <dsp:cNvSpPr/>
      </dsp:nvSpPr>
      <dsp:spPr>
        <a:xfrm>
          <a:off x="0" y="2465350"/>
          <a:ext cx="6572250" cy="6572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29D21-0C8A-46D5-856A-6D3051084E73}">
      <dsp:nvSpPr>
        <dsp:cNvPr id="0" name=""/>
        <dsp:cNvSpPr/>
      </dsp:nvSpPr>
      <dsp:spPr>
        <a:xfrm>
          <a:off x="198833" y="2613242"/>
          <a:ext cx="361514" cy="3615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C5E44-9674-4950-A669-DC23F7E5680C}">
      <dsp:nvSpPr>
        <dsp:cNvPr id="0" name=""/>
        <dsp:cNvSpPr/>
      </dsp:nvSpPr>
      <dsp:spPr>
        <a:xfrm>
          <a:off x="759180" y="2465350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Nourish your brain with healthy diet</a:t>
          </a:r>
        </a:p>
      </dsp:txBody>
      <dsp:txXfrm>
        <a:off x="759180" y="2465350"/>
        <a:ext cx="5813069" cy="657299"/>
      </dsp:txXfrm>
    </dsp:sp>
    <dsp:sp modelId="{0E470386-1C0A-4A0D-B5C4-F0EE2DDA9EC0}">
      <dsp:nvSpPr>
        <dsp:cNvPr id="0" name=""/>
        <dsp:cNvSpPr/>
      </dsp:nvSpPr>
      <dsp:spPr>
        <a:xfrm>
          <a:off x="0" y="3286974"/>
          <a:ext cx="6572250" cy="6572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53967-9437-41C7-8F1D-29BC02581E22}">
      <dsp:nvSpPr>
        <dsp:cNvPr id="0" name=""/>
        <dsp:cNvSpPr/>
      </dsp:nvSpPr>
      <dsp:spPr>
        <a:xfrm>
          <a:off x="198833" y="3434866"/>
          <a:ext cx="361514" cy="3615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1339F-6E89-40A7-B725-8150AA42064A}">
      <dsp:nvSpPr>
        <dsp:cNvPr id="0" name=""/>
        <dsp:cNvSpPr/>
      </dsp:nvSpPr>
      <dsp:spPr>
        <a:xfrm>
          <a:off x="759180" y="3286974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Read, read, read</a:t>
          </a:r>
        </a:p>
      </dsp:txBody>
      <dsp:txXfrm>
        <a:off x="759180" y="3286974"/>
        <a:ext cx="5813069" cy="657299"/>
      </dsp:txXfrm>
    </dsp:sp>
    <dsp:sp modelId="{6FDCA94D-A8DD-4E50-9BF4-97DB12C72BD9}">
      <dsp:nvSpPr>
        <dsp:cNvPr id="0" name=""/>
        <dsp:cNvSpPr/>
      </dsp:nvSpPr>
      <dsp:spPr>
        <a:xfrm>
          <a:off x="0" y="4108598"/>
          <a:ext cx="6572250" cy="6572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442F8-6BB3-4023-B3D1-7265B3B7F6FC}">
      <dsp:nvSpPr>
        <dsp:cNvPr id="0" name=""/>
        <dsp:cNvSpPr/>
      </dsp:nvSpPr>
      <dsp:spPr>
        <a:xfrm>
          <a:off x="198833" y="4256491"/>
          <a:ext cx="361514" cy="3615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7DF3C-D9F6-41BF-9358-907242E984A8}">
      <dsp:nvSpPr>
        <dsp:cNvPr id="0" name=""/>
        <dsp:cNvSpPr/>
      </dsp:nvSpPr>
      <dsp:spPr>
        <a:xfrm>
          <a:off x="759180" y="4108598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Get enough sleep</a:t>
          </a:r>
        </a:p>
      </dsp:txBody>
      <dsp:txXfrm>
        <a:off x="759180" y="4108598"/>
        <a:ext cx="5813069" cy="657299"/>
      </dsp:txXfrm>
    </dsp:sp>
    <dsp:sp modelId="{C40C6167-82CA-411B-95D5-A558B71002E8}">
      <dsp:nvSpPr>
        <dsp:cNvPr id="0" name=""/>
        <dsp:cNvSpPr/>
      </dsp:nvSpPr>
      <dsp:spPr>
        <a:xfrm>
          <a:off x="0" y="4930223"/>
          <a:ext cx="6572250" cy="6572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F44899-6732-4444-A94D-8749AE184C4A}">
      <dsp:nvSpPr>
        <dsp:cNvPr id="0" name=""/>
        <dsp:cNvSpPr/>
      </dsp:nvSpPr>
      <dsp:spPr>
        <a:xfrm>
          <a:off x="198833" y="5078115"/>
          <a:ext cx="361514" cy="36151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6D2712-0CC1-4615-910A-CB88697E1067}">
      <dsp:nvSpPr>
        <dsp:cNvPr id="0" name=""/>
        <dsp:cNvSpPr/>
      </dsp:nvSpPr>
      <dsp:spPr>
        <a:xfrm>
          <a:off x="759180" y="4930223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Eliminate errors in thinking</a:t>
          </a:r>
        </a:p>
      </dsp:txBody>
      <dsp:txXfrm>
        <a:off x="759180" y="4930223"/>
        <a:ext cx="5813069" cy="65729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897C9-D135-C548-8E7A-66F3967C4A04}">
      <dsp:nvSpPr>
        <dsp:cNvPr id="0" name=""/>
        <dsp:cNvSpPr/>
      </dsp:nvSpPr>
      <dsp:spPr>
        <a:xfrm>
          <a:off x="2403888" y="727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 it worth thinking about?</a:t>
          </a:r>
        </a:p>
      </dsp:txBody>
      <dsp:txXfrm>
        <a:off x="2583089" y="179928"/>
        <a:ext cx="865262" cy="865262"/>
      </dsp:txXfrm>
    </dsp:sp>
    <dsp:sp modelId="{E6705EC5-B8F0-774D-9AC1-7860638DD355}">
      <dsp:nvSpPr>
        <dsp:cNvPr id="0" name=""/>
        <dsp:cNvSpPr/>
      </dsp:nvSpPr>
      <dsp:spPr>
        <a:xfrm rot="2160000">
          <a:off x="3588770" y="940415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>
        <a:off x="3598076" y="994372"/>
        <a:ext cx="227385" cy="247792"/>
      </dsp:txXfrm>
    </dsp:sp>
    <dsp:sp modelId="{A1084210-D71C-804F-9D57-4C315C1C05AC}">
      <dsp:nvSpPr>
        <dsp:cNvPr id="0" name=""/>
        <dsp:cNvSpPr/>
      </dsp:nvSpPr>
      <dsp:spPr>
        <a:xfrm>
          <a:off x="3889699" y="1080232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happened?</a:t>
          </a:r>
        </a:p>
      </dsp:txBody>
      <dsp:txXfrm>
        <a:off x="4068900" y="1259433"/>
        <a:ext cx="865262" cy="865262"/>
      </dsp:txXfrm>
    </dsp:sp>
    <dsp:sp modelId="{0E047DCE-722D-7E47-82D3-5CBE1BF7FEE7}">
      <dsp:nvSpPr>
        <dsp:cNvPr id="0" name=""/>
        <dsp:cNvSpPr/>
      </dsp:nvSpPr>
      <dsp:spPr>
        <a:xfrm rot="6480000">
          <a:off x="4058189" y="2350165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4121972" y="2386421"/>
        <a:ext cx="227385" cy="247792"/>
      </dsp:txXfrm>
    </dsp:sp>
    <dsp:sp modelId="{7B222967-8796-924F-8D3C-18BEF702287E}">
      <dsp:nvSpPr>
        <dsp:cNvPr id="0" name=""/>
        <dsp:cNvSpPr/>
      </dsp:nvSpPr>
      <dsp:spPr>
        <a:xfrm>
          <a:off x="3322170" y="2826907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Why?</a:t>
          </a:r>
        </a:p>
      </dsp:txBody>
      <dsp:txXfrm>
        <a:off x="3501371" y="3006108"/>
        <a:ext cx="865262" cy="865262"/>
      </dsp:txXfrm>
    </dsp:sp>
    <dsp:sp modelId="{A1F547D5-79AA-A14D-919B-C5FD7917A4DB}">
      <dsp:nvSpPr>
        <dsp:cNvPr id="0" name=""/>
        <dsp:cNvSpPr/>
      </dsp:nvSpPr>
      <dsp:spPr>
        <a:xfrm rot="10800000">
          <a:off x="2862496" y="3232246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2959947" y="3314843"/>
        <a:ext cx="227385" cy="247792"/>
      </dsp:txXfrm>
    </dsp:sp>
    <dsp:sp modelId="{7BECADDD-8B8F-A847-8297-3B0C986F6069}">
      <dsp:nvSpPr>
        <dsp:cNvPr id="0" name=""/>
        <dsp:cNvSpPr/>
      </dsp:nvSpPr>
      <dsp:spPr>
        <a:xfrm>
          <a:off x="1485607" y="2826907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can be learnt?</a:t>
          </a:r>
        </a:p>
      </dsp:txBody>
      <dsp:txXfrm>
        <a:off x="1664808" y="3006108"/>
        <a:ext cx="865262" cy="865262"/>
      </dsp:txXfrm>
    </dsp:sp>
    <dsp:sp modelId="{04088A17-78C3-0B49-B059-A97FD1BF0B86}">
      <dsp:nvSpPr>
        <dsp:cNvPr id="0" name=""/>
        <dsp:cNvSpPr/>
      </dsp:nvSpPr>
      <dsp:spPr>
        <a:xfrm rot="15120000">
          <a:off x="1654097" y="2367652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717880" y="2496590"/>
        <a:ext cx="227385" cy="247792"/>
      </dsp:txXfrm>
    </dsp:sp>
    <dsp:sp modelId="{E78DE5EA-3D7B-7043-A75A-B172CF8B1067}">
      <dsp:nvSpPr>
        <dsp:cNvPr id="0" name=""/>
        <dsp:cNvSpPr/>
      </dsp:nvSpPr>
      <dsp:spPr>
        <a:xfrm>
          <a:off x="918078" y="1080232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Use </a:t>
          </a:r>
        </a:p>
      </dsp:txBody>
      <dsp:txXfrm>
        <a:off x="1097279" y="1259433"/>
        <a:ext cx="865262" cy="865262"/>
      </dsp:txXfrm>
    </dsp:sp>
    <dsp:sp modelId="{E3E575C1-F1DE-6C40-8AF0-D7EBCD7AF2B8}">
      <dsp:nvSpPr>
        <dsp:cNvPr id="0" name=""/>
        <dsp:cNvSpPr/>
      </dsp:nvSpPr>
      <dsp:spPr>
        <a:xfrm rot="19440000">
          <a:off x="2102959" y="951222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>
        <a:off x="2112265" y="1062459"/>
        <a:ext cx="227385" cy="2477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06C55-DDAC-4738-B9A3-E4F137905449}">
      <dsp:nvSpPr>
        <dsp:cNvPr id="0" name=""/>
        <dsp:cNvSpPr/>
      </dsp:nvSpPr>
      <dsp:spPr>
        <a:xfrm>
          <a:off x="348206" y="751070"/>
          <a:ext cx="1075482" cy="107548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F7BD6B-546E-4B6D-9FCF-34195D25213F}">
      <dsp:nvSpPr>
        <dsp:cNvPr id="0" name=""/>
        <dsp:cNvSpPr/>
      </dsp:nvSpPr>
      <dsp:spPr>
        <a:xfrm>
          <a:off x="577408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C30DE-1D9D-48DA-9F9D-795C35B463B5}">
      <dsp:nvSpPr>
        <dsp:cNvPr id="0" name=""/>
        <dsp:cNvSpPr/>
      </dsp:nvSpPr>
      <dsp:spPr>
        <a:xfrm>
          <a:off x="4405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Analytical</a:t>
          </a:r>
        </a:p>
      </dsp:txBody>
      <dsp:txXfrm>
        <a:off x="4405" y="2161539"/>
        <a:ext cx="1763085" cy="705234"/>
      </dsp:txXfrm>
    </dsp:sp>
    <dsp:sp modelId="{03ABC6FA-9245-413D-BCC1-35A4ECD266F3}">
      <dsp:nvSpPr>
        <dsp:cNvPr id="0" name=""/>
        <dsp:cNvSpPr/>
      </dsp:nvSpPr>
      <dsp:spPr>
        <a:xfrm>
          <a:off x="2419832" y="751070"/>
          <a:ext cx="1075482" cy="107548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0DF28-0298-4234-A394-292495754671}">
      <dsp:nvSpPr>
        <dsp:cNvPr id="0" name=""/>
        <dsp:cNvSpPr/>
      </dsp:nvSpPr>
      <dsp:spPr>
        <a:xfrm>
          <a:off x="2649033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92921-7E68-4B65-8149-51C797860DE9}">
      <dsp:nvSpPr>
        <dsp:cNvPr id="0" name=""/>
        <dsp:cNvSpPr/>
      </dsp:nvSpPr>
      <dsp:spPr>
        <a:xfrm>
          <a:off x="2076031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Communication skills</a:t>
          </a:r>
        </a:p>
      </dsp:txBody>
      <dsp:txXfrm>
        <a:off x="2076031" y="2161539"/>
        <a:ext cx="1763085" cy="705234"/>
      </dsp:txXfrm>
    </dsp:sp>
    <dsp:sp modelId="{89E04241-788C-4B4F-A97F-8327B37346C8}">
      <dsp:nvSpPr>
        <dsp:cNvPr id="0" name=""/>
        <dsp:cNvSpPr/>
      </dsp:nvSpPr>
      <dsp:spPr>
        <a:xfrm>
          <a:off x="4491458" y="751070"/>
          <a:ext cx="1075482" cy="107548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5FC69-174D-4834-BF7D-46C8A6F3B624}">
      <dsp:nvSpPr>
        <dsp:cNvPr id="0" name=""/>
        <dsp:cNvSpPr/>
      </dsp:nvSpPr>
      <dsp:spPr>
        <a:xfrm>
          <a:off x="4720659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66CD8-36C2-4FA4-8761-112B131FF4DE}">
      <dsp:nvSpPr>
        <dsp:cNvPr id="0" name=""/>
        <dsp:cNvSpPr/>
      </dsp:nvSpPr>
      <dsp:spPr>
        <a:xfrm>
          <a:off x="4147657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Problem solving</a:t>
          </a:r>
        </a:p>
      </dsp:txBody>
      <dsp:txXfrm>
        <a:off x="4147657" y="2161539"/>
        <a:ext cx="1763085" cy="705234"/>
      </dsp:txXfrm>
    </dsp:sp>
    <dsp:sp modelId="{C796AD40-E503-4260-9ED6-CEA26BE9EC9A}">
      <dsp:nvSpPr>
        <dsp:cNvPr id="0" name=""/>
        <dsp:cNvSpPr/>
      </dsp:nvSpPr>
      <dsp:spPr>
        <a:xfrm>
          <a:off x="6563084" y="751070"/>
          <a:ext cx="1075482" cy="107548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92E1C7-5545-4CFC-B03B-9AF84E182E60}">
      <dsp:nvSpPr>
        <dsp:cNvPr id="0" name=""/>
        <dsp:cNvSpPr/>
      </dsp:nvSpPr>
      <dsp:spPr>
        <a:xfrm>
          <a:off x="6792285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AF198-B51A-4E1D-9559-7705C53A0EAE}">
      <dsp:nvSpPr>
        <dsp:cNvPr id="0" name=""/>
        <dsp:cNvSpPr/>
      </dsp:nvSpPr>
      <dsp:spPr>
        <a:xfrm>
          <a:off x="6219283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Creativity</a:t>
          </a:r>
        </a:p>
      </dsp:txBody>
      <dsp:txXfrm>
        <a:off x="6219283" y="2161539"/>
        <a:ext cx="1763085" cy="705234"/>
      </dsp:txXfrm>
    </dsp:sp>
    <dsp:sp modelId="{A11C090B-027B-4B57-A051-644C27AF6572}">
      <dsp:nvSpPr>
        <dsp:cNvPr id="0" name=""/>
        <dsp:cNvSpPr/>
      </dsp:nvSpPr>
      <dsp:spPr>
        <a:xfrm>
          <a:off x="8634710" y="751070"/>
          <a:ext cx="1075482" cy="107548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3CCBFF-4C8D-4615-B20E-6C567D1C58D7}">
      <dsp:nvSpPr>
        <dsp:cNvPr id="0" name=""/>
        <dsp:cNvSpPr/>
      </dsp:nvSpPr>
      <dsp:spPr>
        <a:xfrm>
          <a:off x="8863911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A16CC-2454-4E4E-B727-8D3A1746817C}">
      <dsp:nvSpPr>
        <dsp:cNvPr id="0" name=""/>
        <dsp:cNvSpPr/>
      </dsp:nvSpPr>
      <dsp:spPr>
        <a:xfrm>
          <a:off x="8290908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Open-minded</a:t>
          </a:r>
        </a:p>
      </dsp:txBody>
      <dsp:txXfrm>
        <a:off x="8290908" y="2161539"/>
        <a:ext cx="1763085" cy="7052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64667-C60D-44D0-8D5C-810687141F02}">
      <dsp:nvSpPr>
        <dsp:cNvPr id="0" name=""/>
        <dsp:cNvSpPr/>
      </dsp:nvSpPr>
      <dsp:spPr>
        <a:xfrm>
          <a:off x="557339" y="617968"/>
          <a:ext cx="877109" cy="8771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9BEE4-A03A-48B3-A19A-B8F40BF71AFD}">
      <dsp:nvSpPr>
        <dsp:cNvPr id="0" name=""/>
        <dsp:cNvSpPr/>
      </dsp:nvSpPr>
      <dsp:spPr>
        <a:xfrm>
          <a:off x="21327" y="1830358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Critical thinking is an important skill is Youth work practice </a:t>
          </a:r>
        </a:p>
      </dsp:txBody>
      <dsp:txXfrm>
        <a:off x="21327" y="1830358"/>
        <a:ext cx="1949132" cy="720000"/>
      </dsp:txXfrm>
    </dsp:sp>
    <dsp:sp modelId="{059A6A2B-2A6B-41B1-9D0A-7A144DF053C2}">
      <dsp:nvSpPr>
        <dsp:cNvPr id="0" name=""/>
        <dsp:cNvSpPr/>
      </dsp:nvSpPr>
      <dsp:spPr>
        <a:xfrm>
          <a:off x="2847570" y="617968"/>
          <a:ext cx="877109" cy="8771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6C894-E746-4957-8B5D-EE66E432F579}">
      <dsp:nvSpPr>
        <dsp:cNvPr id="0" name=""/>
        <dsp:cNvSpPr/>
      </dsp:nvSpPr>
      <dsp:spPr>
        <a:xfrm>
          <a:off x="2311558" y="1830358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Critically review your own work</a:t>
          </a:r>
        </a:p>
      </dsp:txBody>
      <dsp:txXfrm>
        <a:off x="2311558" y="1830358"/>
        <a:ext cx="1949132" cy="720000"/>
      </dsp:txXfrm>
    </dsp:sp>
    <dsp:sp modelId="{8CF0D8BE-27B6-4AF7-B3A9-178B9B15C92E}">
      <dsp:nvSpPr>
        <dsp:cNvPr id="0" name=""/>
        <dsp:cNvSpPr/>
      </dsp:nvSpPr>
      <dsp:spPr>
        <a:xfrm>
          <a:off x="5137801" y="617968"/>
          <a:ext cx="877109" cy="8771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B1DAF-8FCC-4D10-AEA2-FC9B7C4BEA1A}">
      <dsp:nvSpPr>
        <dsp:cNvPr id="0" name=""/>
        <dsp:cNvSpPr/>
      </dsp:nvSpPr>
      <dsp:spPr>
        <a:xfrm>
          <a:off x="4601789" y="1830358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Making a case for more resources</a:t>
          </a:r>
        </a:p>
      </dsp:txBody>
      <dsp:txXfrm>
        <a:off x="4601789" y="1830358"/>
        <a:ext cx="1949132" cy="720000"/>
      </dsp:txXfrm>
    </dsp:sp>
    <dsp:sp modelId="{7F7E48F2-AD04-42A4-B258-47527CE9405E}">
      <dsp:nvSpPr>
        <dsp:cNvPr id="0" name=""/>
        <dsp:cNvSpPr/>
      </dsp:nvSpPr>
      <dsp:spPr>
        <a:xfrm>
          <a:off x="557339" y="3037641"/>
          <a:ext cx="877109" cy="8771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BDCCF-10E0-4DDE-AF7E-BCF5C97C2AA1}">
      <dsp:nvSpPr>
        <dsp:cNvPr id="0" name=""/>
        <dsp:cNvSpPr/>
      </dsp:nvSpPr>
      <dsp:spPr>
        <a:xfrm>
          <a:off x="21327" y="4250031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Reviewing others work</a:t>
          </a:r>
        </a:p>
      </dsp:txBody>
      <dsp:txXfrm>
        <a:off x="21327" y="4250031"/>
        <a:ext cx="1949132" cy="720000"/>
      </dsp:txXfrm>
    </dsp:sp>
    <dsp:sp modelId="{DEA45E4C-4348-45E7-B94F-00FD908C2EFC}">
      <dsp:nvSpPr>
        <dsp:cNvPr id="0" name=""/>
        <dsp:cNvSpPr/>
      </dsp:nvSpPr>
      <dsp:spPr>
        <a:xfrm>
          <a:off x="2847570" y="3037641"/>
          <a:ext cx="877109" cy="8771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55EE0-6B59-4EAE-806B-071F05BD55B0}">
      <dsp:nvSpPr>
        <dsp:cNvPr id="0" name=""/>
        <dsp:cNvSpPr/>
      </dsp:nvSpPr>
      <dsp:spPr>
        <a:xfrm>
          <a:off x="2311558" y="4250031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Evolution </a:t>
          </a:r>
        </a:p>
      </dsp:txBody>
      <dsp:txXfrm>
        <a:off x="2311558" y="4250031"/>
        <a:ext cx="1949132" cy="720000"/>
      </dsp:txXfrm>
    </dsp:sp>
    <dsp:sp modelId="{A934DE12-501B-4E27-BAF9-AE8675B67306}">
      <dsp:nvSpPr>
        <dsp:cNvPr id="0" name=""/>
        <dsp:cNvSpPr/>
      </dsp:nvSpPr>
      <dsp:spPr>
        <a:xfrm>
          <a:off x="5137801" y="3037641"/>
          <a:ext cx="877109" cy="8771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26510-2A82-46FE-9CD9-45797D72CE1C}">
      <dsp:nvSpPr>
        <dsp:cNvPr id="0" name=""/>
        <dsp:cNvSpPr/>
      </dsp:nvSpPr>
      <dsp:spPr>
        <a:xfrm>
          <a:off x="4601789" y="4250031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Assessments</a:t>
          </a:r>
        </a:p>
      </dsp:txBody>
      <dsp:txXfrm>
        <a:off x="4601789" y="4250031"/>
        <a:ext cx="194913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8680E-BDCA-154D-B4EE-0CBBA12D9E9C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76D530-04CD-B946-A34C-996B31A79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71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76D530-04CD-B946-A34C-996B31A79E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284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76D530-04CD-B946-A34C-996B31A79E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907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074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767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306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90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652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466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51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596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1/5/20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431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434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445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859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1.jp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.png"/><Relationship Id="rId9" Type="http://schemas.microsoft.com/office/2007/relationships/diagramDrawing" Target="../diagrams/drawing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microsoft.com/office/2007/relationships/hdphoto" Target="../media/hdphoto3.wdp"/><Relationship Id="rId7" Type="http://schemas.openxmlformats.org/officeDocument/2006/relationships/diagramLayout" Target="../diagrams/layout4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5" Type="http://schemas.microsoft.com/office/2007/relationships/hdphoto" Target="../media/hdphoto2.wdp"/><Relationship Id="rId10" Type="http://schemas.microsoft.com/office/2007/relationships/diagramDrawing" Target="../diagrams/drawing4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6.svg"/><Relationship Id="rId7" Type="http://schemas.microsoft.com/office/2007/relationships/hdphoto" Target="../media/hdphoto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Relationship Id="rId9" Type="http://schemas.openxmlformats.org/officeDocument/2006/relationships/image" Target="../media/image40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svg"/><Relationship Id="rId7" Type="http://schemas.openxmlformats.org/officeDocument/2006/relationships/image" Target="../media/image46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svg"/><Relationship Id="rId4" Type="http://schemas.openxmlformats.org/officeDocument/2006/relationships/image" Target="../media/image43.png"/><Relationship Id="rId9" Type="http://schemas.openxmlformats.org/officeDocument/2006/relationships/image" Target="../media/image48.sv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2.png"/><Relationship Id="rId9" Type="http://schemas.microsoft.com/office/2007/relationships/diagramDrawing" Target="../diagrams/drawing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microsoft.com/office/2007/relationships/hdphoto" Target="../media/hdphoto2.wdp"/><Relationship Id="rId7" Type="http://schemas.openxmlformats.org/officeDocument/2006/relationships/diagramColors" Target="../diagrams/colors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svg"/><Relationship Id="rId7" Type="http://schemas.openxmlformats.org/officeDocument/2006/relationships/image" Target="../media/image87.sv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5.svg"/><Relationship Id="rId4" Type="http://schemas.openxmlformats.org/officeDocument/2006/relationships/image" Target="../media/image8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2.png"/><Relationship Id="rId9" Type="http://schemas.microsoft.com/office/2007/relationships/diagramDrawing" Target="../diagrams/drawing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sv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sv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sj.com/articles/bosses-seek-critical-thinking-but-what-is-that-1413923730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docs/study-skills" TargetMode="External"/><Relationship Id="rId2" Type="http://schemas.openxmlformats.org/officeDocument/2006/relationships/hyperlink" Target="https://www.ncb.org.uk/sites/default/files/uploads/Images-NI/Presentation%20Group%20Work%20Nov%202017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eb.mit.edu/curhan/www/docs/Articles/15341_Readings/Group_Dynamics/Tuckman_1965_Developmental_sequence_in_small_groups.pdf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stock-photo/distracted-student.html" TargetMode="External"/><Relationship Id="rId2" Type="http://schemas.openxmlformats.org/officeDocument/2006/relationships/hyperlink" Target="https://www.assembly.wales/NAfW%20Documents/ls17_-_cbi_wales.pdf%20-%2018092008/ls17_-_cbi_wales-English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odysseyonline.com/5-problems-all-chronically-late-people-can-relate" TargetMode="External"/><Relationship Id="rId4" Type="http://schemas.openxmlformats.org/officeDocument/2006/relationships/hyperlink" Target="https://www.thebalancesmb.com/what-is-social-media-28903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0817F-B0CC-A54B-AED2-FFD0314B94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Study Skills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F0BAE9-FAB2-B049-A61A-B96623BB85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Dana-Louise Jones</a:t>
            </a:r>
          </a:p>
        </p:txBody>
      </p:sp>
    </p:spTree>
    <p:extLst>
      <p:ext uri="{BB962C8B-B14F-4D97-AF65-F5344CB8AC3E}">
        <p14:creationId xmlns:p14="http://schemas.microsoft.com/office/powerpoint/2010/main" val="10644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5A35E-22F6-D243-BC76-4004F328F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Question?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36386A8-8E70-6C42-97F7-3471E16DF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3798376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9341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3462D-CF99-5B4A-821E-5201DB56F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Transferable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78BA8-3AE7-004E-B1C7-84EDCCF9B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Reading at higher education</a:t>
            </a:r>
          </a:p>
          <a:p>
            <a:r>
              <a:rPr lang="en-US" dirty="0"/>
              <a:t>Academic writing</a:t>
            </a:r>
          </a:p>
          <a:p>
            <a:r>
              <a:rPr lang="en-US" dirty="0"/>
              <a:t>Critical thinking</a:t>
            </a:r>
          </a:p>
          <a:p>
            <a:r>
              <a:rPr lang="en-US" dirty="0"/>
              <a:t>Group work</a:t>
            </a:r>
          </a:p>
          <a:p>
            <a:r>
              <a:rPr lang="en-US" dirty="0"/>
              <a:t>Referencing</a:t>
            </a:r>
          </a:p>
          <a:p>
            <a:r>
              <a:rPr lang="en-US" dirty="0"/>
              <a:t>Researching</a:t>
            </a:r>
          </a:p>
          <a:p>
            <a:r>
              <a:rPr lang="en-US" dirty="0"/>
              <a:t>Planning</a:t>
            </a:r>
          </a:p>
          <a:p>
            <a:r>
              <a:rPr lang="en-US" dirty="0"/>
              <a:t>Communication skills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8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53A9B-8EEC-4644-875D-AE8161123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Time Management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5EAE9FE-1229-D34A-9FB9-0E7FE6FF98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283" y="2085053"/>
            <a:ext cx="4051300" cy="4051300"/>
          </a:xfrm>
        </p:spPr>
      </p:pic>
      <p:pic>
        <p:nvPicPr>
          <p:cNvPr id="4" name="Graphic 3" descr="Clock">
            <a:extLst>
              <a:ext uri="{FF2B5EF4-FFF2-40B4-BE49-F238E27FC236}">
                <a16:creationId xmlns:a16="http://schemas.microsoft.com/office/drawing/2014/main" id="{CD693767-8BDC-0348-BD07-B9CBD14073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397650" y="-262467"/>
            <a:ext cx="7382933" cy="738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01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73CE5-E259-464E-BC59-2D7EEE6D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Autofit/>
          </a:bodyPr>
          <a:lstStyle/>
          <a:p>
            <a:pPr algn="ctr"/>
            <a:br>
              <a:rPr lang="en-US" sz="9600" dirty="0">
                <a:solidFill>
                  <a:schemeClr val="tx1"/>
                </a:solidFill>
              </a:rPr>
            </a:br>
            <a:br>
              <a:rPr lang="en-US" sz="9600" dirty="0">
                <a:solidFill>
                  <a:schemeClr val="tx1"/>
                </a:solidFill>
              </a:rPr>
            </a:br>
            <a:br>
              <a:rPr lang="en-US" sz="9600" dirty="0">
                <a:solidFill>
                  <a:schemeClr val="tx1"/>
                </a:solidFill>
              </a:rPr>
            </a:br>
            <a:r>
              <a:rPr lang="en-US" sz="9600" dirty="0">
                <a:solidFill>
                  <a:schemeClr val="tx1"/>
                </a:solidFill>
              </a:rPr>
              <a:t>Group </a:t>
            </a:r>
            <a:br>
              <a:rPr lang="en-US" sz="9600" dirty="0">
                <a:solidFill>
                  <a:schemeClr val="tx1"/>
                </a:solidFill>
              </a:rPr>
            </a:br>
            <a:r>
              <a:rPr lang="en-US" sz="9600" dirty="0">
                <a:solidFill>
                  <a:schemeClr val="tx1"/>
                </a:solidFill>
              </a:rPr>
              <a:t>Work </a:t>
            </a:r>
          </a:p>
        </p:txBody>
      </p:sp>
      <p:pic>
        <p:nvPicPr>
          <p:cNvPr id="4" name="Content Placeholder 3" descr="Group brainstorm">
            <a:extLst>
              <a:ext uri="{FF2B5EF4-FFF2-40B4-BE49-F238E27FC236}">
                <a16:creationId xmlns:a16="http://schemas.microsoft.com/office/drawing/2014/main" id="{112C63B5-8913-5C49-B00C-09628EEAA7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25321" y="-327026"/>
            <a:ext cx="7625187" cy="7625187"/>
          </a:xfrm>
        </p:spPr>
      </p:pic>
    </p:spTree>
    <p:extLst>
      <p:ext uri="{BB962C8B-B14F-4D97-AF65-F5344CB8AC3E}">
        <p14:creationId xmlns:p14="http://schemas.microsoft.com/office/powerpoint/2010/main" val="3415255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3164A-EA08-B641-ABC8-50FBC968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Autofit/>
          </a:bodyPr>
          <a:lstStyle/>
          <a:p>
            <a:br>
              <a:rPr lang="en-US" sz="9600" dirty="0"/>
            </a:br>
            <a:br>
              <a:rPr lang="en-US" sz="9600" dirty="0"/>
            </a:br>
            <a:br>
              <a:rPr lang="en-US" sz="9600" dirty="0"/>
            </a:br>
            <a:r>
              <a:rPr lang="en-US" sz="9600" dirty="0"/>
              <a:t>CRITICAL THINKING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16070FD-9EB8-4AC8-A8E2-267228385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4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 descr="Person with idea">
            <a:extLst>
              <a:ext uri="{FF2B5EF4-FFF2-40B4-BE49-F238E27FC236}">
                <a16:creationId xmlns:a16="http://schemas.microsoft.com/office/drawing/2014/main" id="{CF2DE5BB-361E-9B42-B83B-5FE021D85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3809" y="847514"/>
            <a:ext cx="3613168" cy="361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865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283C1-DAD3-5A4E-9B10-FB8698A9B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006DE-898C-F448-9EFE-A3CEBF8E9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3200" b="1" dirty="0"/>
              <a:t>Time Management </a:t>
            </a:r>
          </a:p>
          <a:p>
            <a:pPr marL="0" indent="0" algn="ctr">
              <a:buNone/>
            </a:pPr>
            <a:r>
              <a:rPr lang="en-US" sz="3200" b="1" dirty="0"/>
              <a:t>=</a:t>
            </a:r>
          </a:p>
          <a:p>
            <a:pPr marL="0" indent="0" algn="ctr">
              <a:buNone/>
            </a:pPr>
            <a:r>
              <a:rPr lang="en-US" sz="3200" b="1" dirty="0"/>
              <a:t>Study success</a:t>
            </a:r>
          </a:p>
          <a:p>
            <a:r>
              <a:rPr lang="en-US" sz="1800" dirty="0"/>
              <a:t>How much time you spend studying</a:t>
            </a:r>
          </a:p>
          <a:p>
            <a:r>
              <a:rPr lang="en-US" sz="1800" dirty="0"/>
              <a:t>How well you use that time 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r>
              <a:rPr lang="en-US" sz="1800" dirty="0"/>
              <a:t>(Cottrell , 2019 , pp.125).</a:t>
            </a:r>
          </a:p>
        </p:txBody>
      </p:sp>
    </p:spTree>
    <p:extLst>
      <p:ext uri="{BB962C8B-B14F-4D97-AF65-F5344CB8AC3E}">
        <p14:creationId xmlns:p14="http://schemas.microsoft.com/office/powerpoint/2010/main" val="2431082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5EB9B-7E42-224B-A50D-0A7F822E8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Cottrell’s TEN steps </a:t>
            </a:r>
            <a:br>
              <a:rPr lang="en-US" dirty="0"/>
            </a:br>
            <a:r>
              <a:rPr lang="en-GB" sz="2000" dirty="0"/>
              <a:t>Through effective planning and time management you can avoid stress, sloppy work, and low marks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8BF1F-2C29-2749-97BC-5EA401D48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7"/>
            <a:ext cx="10058400" cy="4602121"/>
          </a:xfrm>
        </p:spPr>
        <p:txBody>
          <a:bodyPr/>
          <a:lstStyle/>
          <a:p>
            <a:r>
              <a:rPr lang="en-US" sz="1400" dirty="0"/>
              <a:t>Be Systematic in your time management</a:t>
            </a:r>
          </a:p>
          <a:p>
            <a:r>
              <a:rPr lang="en-US" sz="1400" dirty="0"/>
              <a:t>Find out your time requirements</a:t>
            </a:r>
          </a:p>
          <a:p>
            <a:r>
              <a:rPr lang="en-US" sz="1400" dirty="0"/>
              <a:t>Clarify how you use your time currently</a:t>
            </a:r>
          </a:p>
          <a:p>
            <a:r>
              <a:rPr lang="en-US" sz="1400" dirty="0"/>
              <a:t>Decide how you want to spend your time</a:t>
            </a:r>
          </a:p>
          <a:p>
            <a:r>
              <a:rPr lang="en-US" sz="1400" dirty="0"/>
              <a:t>Priorities what is the most important</a:t>
            </a:r>
          </a:p>
          <a:p>
            <a:r>
              <a:rPr lang="en-US" sz="1400" dirty="0"/>
              <a:t>Plan what you will do and when </a:t>
            </a:r>
          </a:p>
          <a:p>
            <a:r>
              <a:rPr lang="en-US" sz="1400" dirty="0"/>
              <a:t>Do it, keeping to your plan </a:t>
            </a:r>
          </a:p>
          <a:p>
            <a:r>
              <a:rPr lang="en-US" sz="1400" dirty="0"/>
              <a:t>Apply time management techniques</a:t>
            </a:r>
          </a:p>
          <a:p>
            <a:r>
              <a:rPr lang="en-US" sz="1400" dirty="0"/>
              <a:t>Manage distractions and procrastination</a:t>
            </a:r>
          </a:p>
          <a:p>
            <a:r>
              <a:rPr lang="en-US" sz="1400" dirty="0"/>
              <a:t>Monitor keep checking it is all working       </a:t>
            </a:r>
          </a:p>
          <a:p>
            <a:pPr marL="0" indent="0">
              <a:buNone/>
            </a:pPr>
            <a:r>
              <a:rPr lang="en-US" sz="1850" dirty="0"/>
              <a:t>     </a:t>
            </a:r>
          </a:p>
          <a:p>
            <a:pPr marL="0" indent="0">
              <a:buNone/>
            </a:pPr>
            <a:r>
              <a:rPr lang="en-US" dirty="0"/>
              <a:t>(Cottrell, 2019, pp127).</a:t>
            </a:r>
          </a:p>
        </p:txBody>
      </p:sp>
    </p:spTree>
    <p:extLst>
      <p:ext uri="{BB962C8B-B14F-4D97-AF65-F5344CB8AC3E}">
        <p14:creationId xmlns:p14="http://schemas.microsoft.com/office/powerpoint/2010/main" val="2756563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AA510-7748-4F44-B6C6-A6F4032F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Full time student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7F9B7-4969-774C-A432-5E5A9F1BB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193" y="1889914"/>
            <a:ext cx="10058400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endParaRPr lang="en-US" sz="4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D4D27F-F28B-7F4B-8D88-740F98FEC9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6755784"/>
              </p:ext>
            </p:extLst>
          </p:nvPr>
        </p:nvGraphicFramePr>
        <p:xfrm>
          <a:off x="2864224" y="2093976"/>
          <a:ext cx="5661211" cy="40507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9343E81-2DB7-674E-8DF8-BCA365572F16}"/>
              </a:ext>
            </a:extLst>
          </p:cNvPr>
          <p:cNvSpPr txBox="1"/>
          <p:nvPr/>
        </p:nvSpPr>
        <p:spPr>
          <a:xfrm>
            <a:off x="336176" y="6144767"/>
            <a:ext cx="4007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 2009).</a:t>
            </a:r>
          </a:p>
        </p:txBody>
      </p:sp>
    </p:spTree>
    <p:extLst>
      <p:ext uri="{BB962C8B-B14F-4D97-AF65-F5344CB8AC3E}">
        <p14:creationId xmlns:p14="http://schemas.microsoft.com/office/powerpoint/2010/main" val="443794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46000">
              <a:schemeClr val="accent5">
                <a:lumMod val="95000"/>
                <a:lumOff val="5000"/>
              </a:schemeClr>
            </a:gs>
            <a:gs pos="100000">
              <a:schemeClr val="accent5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1D50E-08AB-0C44-820E-4E4E62990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                           </a:t>
            </a:r>
          </a:p>
        </p:txBody>
      </p:sp>
      <p:pic>
        <p:nvPicPr>
          <p:cNvPr id="8" name="Online Media 7" descr="video-1576351296.mp4">
            <a:hlinkClick r:id="" action="ppaction://media"/>
            <a:extLst>
              <a:ext uri="{FF2B5EF4-FFF2-40B4-BE49-F238E27FC236}">
                <a16:creationId xmlns:a16="http://schemas.microsoft.com/office/drawing/2014/main" id="{0657E85B-C8FD-3645-9BC7-B847085AA76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46798" y="484632"/>
            <a:ext cx="4288367" cy="585470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640008-A1F5-984B-B5BA-68090BB902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23476"/>
            <a:ext cx="6179366" cy="463452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A48BB71-72C2-6048-A86C-F660A8618BFD}"/>
              </a:ext>
            </a:extLst>
          </p:cNvPr>
          <p:cNvSpPr/>
          <p:nvPr/>
        </p:nvSpPr>
        <p:spPr>
          <a:xfrm>
            <a:off x="438096" y="-23293"/>
            <a:ext cx="444318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70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MY PLANNER</a:t>
            </a:r>
          </a:p>
        </p:txBody>
      </p:sp>
    </p:spTree>
    <p:extLst>
      <p:ext uri="{BB962C8B-B14F-4D97-AF65-F5344CB8AC3E}">
        <p14:creationId xmlns:p14="http://schemas.microsoft.com/office/powerpoint/2010/main" val="21667999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7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2D67F-DF63-BD4A-87BD-4516E6B53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Average day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0A24300-3CD0-7C4C-A01A-3BE167F165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27227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4B943BA-3B23-4443-BD4A-76B076819E6E}"/>
              </a:ext>
            </a:extLst>
          </p:cNvPr>
          <p:cNvSpPr txBox="1"/>
          <p:nvPr/>
        </p:nvSpPr>
        <p:spPr>
          <a:xfrm>
            <a:off x="622300" y="6258874"/>
            <a:ext cx="4508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(Cottrell,2019).</a:t>
            </a:r>
          </a:p>
        </p:txBody>
      </p:sp>
    </p:spTree>
    <p:extLst>
      <p:ext uri="{BB962C8B-B14F-4D97-AF65-F5344CB8AC3E}">
        <p14:creationId xmlns:p14="http://schemas.microsoft.com/office/powerpoint/2010/main" val="4218275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31A55-7468-2143-9F58-3169980EF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Monitoring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19BB91-484E-2D42-A062-995D34A22D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" r="10650"/>
          <a:stretch/>
        </p:blipFill>
        <p:spPr>
          <a:xfrm>
            <a:off x="1" y="2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024FB3F-E381-4281-BB3C-1CA6B5010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924" y="2927444"/>
            <a:ext cx="4920019" cy="324475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401B96-06E2-674D-B3A4-BC51561CFE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36"/>
          <a:stretch/>
        </p:blipFill>
        <p:spPr>
          <a:xfrm>
            <a:off x="6550922" y="2927444"/>
            <a:ext cx="4920019" cy="3334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11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F4169-2A49-5B48-A347-A61C8B4B9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Two Hours of Studying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35095B-5770-4DCB-A59E-20EFFAEB11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348565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2F6BABF-4876-BF4D-95D2-78EBAF8D6FDF}"/>
              </a:ext>
            </a:extLst>
          </p:cNvPr>
          <p:cNvSpPr txBox="1"/>
          <p:nvPr/>
        </p:nvSpPr>
        <p:spPr>
          <a:xfrm>
            <a:off x="0" y="6368036"/>
            <a:ext cx="467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(Cottrell,2019).</a:t>
            </a:r>
          </a:p>
        </p:txBody>
      </p:sp>
    </p:spTree>
    <p:extLst>
      <p:ext uri="{BB962C8B-B14F-4D97-AF65-F5344CB8AC3E}">
        <p14:creationId xmlns:p14="http://schemas.microsoft.com/office/powerpoint/2010/main" val="2080530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30BE9-F851-D94E-A8A7-FBE77854D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000" dirty="0">
                <a:solidFill>
                  <a:srgbClr val="FFFFFF"/>
                </a:solidFill>
              </a:rPr>
              <a:t>Time Management soft skills</a:t>
            </a:r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411A24-06C3-41C6-9A45-152EE5DB0E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5562878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213DBBA-35BE-9C4C-8F0A-762D01B60141}"/>
              </a:ext>
            </a:extLst>
          </p:cNvPr>
          <p:cNvSpPr txBox="1"/>
          <p:nvPr/>
        </p:nvSpPr>
        <p:spPr>
          <a:xfrm>
            <a:off x="349624" y="6132513"/>
            <a:ext cx="4025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(Skills you need, 2016).</a:t>
            </a:r>
          </a:p>
        </p:txBody>
      </p:sp>
    </p:spTree>
    <p:extLst>
      <p:ext uri="{BB962C8B-B14F-4D97-AF65-F5344CB8AC3E}">
        <p14:creationId xmlns:p14="http://schemas.microsoft.com/office/powerpoint/2010/main" val="3641824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1FC7D-2B8C-F147-BF57-468407206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/>
          <a:lstStyle/>
          <a:p>
            <a:r>
              <a:rPr lang="en-US" dirty="0"/>
              <a:t>   Time Management in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1DA3-7921-2942-8D60-7F3E5C05F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53339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None/>
            </a:pPr>
            <a:r>
              <a:rPr lang="en-US" sz="5400" dirty="0"/>
              <a:t>Youth worker </a:t>
            </a:r>
          </a:p>
          <a:p>
            <a:pPr marL="0" indent="0" algn="ctr">
              <a:buNone/>
            </a:pPr>
            <a:r>
              <a:rPr lang="en-US" sz="5400" dirty="0"/>
              <a:t>=</a:t>
            </a:r>
          </a:p>
          <a:p>
            <a:pPr marL="0" indent="0" algn="ctr">
              <a:buNone/>
            </a:pPr>
            <a:r>
              <a:rPr lang="en-US" sz="5400" dirty="0"/>
              <a:t>Enormous pressure on time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(Ingram and Harris, 2001).</a:t>
            </a:r>
          </a:p>
        </p:txBody>
      </p:sp>
    </p:spTree>
    <p:extLst>
      <p:ext uri="{BB962C8B-B14F-4D97-AF65-F5344CB8AC3E}">
        <p14:creationId xmlns:p14="http://schemas.microsoft.com/office/powerpoint/2010/main" val="2990724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9830760-26BB-4DF9-938D-77E5D34C8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12B191D-14E0-48C6-9541-2DC3B7D19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62035" y="0"/>
            <a:ext cx="4329965" cy="3793338"/>
          </a:xfrm>
          <a:custGeom>
            <a:avLst/>
            <a:gdLst>
              <a:gd name="connsiteX0" fmla="*/ 620085 w 4329965"/>
              <a:gd name="connsiteY0" fmla="*/ 0 h 3793338"/>
              <a:gd name="connsiteX1" fmla="*/ 4329965 w 4329965"/>
              <a:gd name="connsiteY1" fmla="*/ 0 h 3793338"/>
              <a:gd name="connsiteX2" fmla="*/ 4329965 w 4329965"/>
              <a:gd name="connsiteY2" fmla="*/ 2733720 h 3793338"/>
              <a:gd name="connsiteX3" fmla="*/ 4251051 w 4329965"/>
              <a:gd name="connsiteY3" fmla="*/ 2820548 h 3793338"/>
              <a:gd name="connsiteX4" fmla="*/ 2611921 w 4329965"/>
              <a:gd name="connsiteY4" fmla="*/ 3499497 h 3793338"/>
              <a:gd name="connsiteX5" fmla="*/ 293841 w 4329965"/>
              <a:gd name="connsiteY5" fmla="*/ 1181418 h 3793338"/>
              <a:gd name="connsiteX6" fmla="*/ 573621 w 4329965"/>
              <a:gd name="connsiteY6" fmla="*/ 76483 h 3793338"/>
              <a:gd name="connsiteX7" fmla="*/ 284617 w 4329965"/>
              <a:gd name="connsiteY7" fmla="*/ 0 h 3793338"/>
              <a:gd name="connsiteX8" fmla="*/ 543760 w 4329965"/>
              <a:gd name="connsiteY8" fmla="*/ 0 h 3793338"/>
              <a:gd name="connsiteX9" fmla="*/ 516204 w 4329965"/>
              <a:gd name="connsiteY9" fmla="*/ 45359 h 3793338"/>
              <a:gd name="connsiteX10" fmla="*/ 228543 w 4329965"/>
              <a:gd name="connsiteY10" fmla="*/ 1181418 h 3793338"/>
              <a:gd name="connsiteX11" fmla="*/ 2611921 w 4329965"/>
              <a:gd name="connsiteY11" fmla="*/ 3564795 h 3793338"/>
              <a:gd name="connsiteX12" fmla="*/ 4297223 w 4329965"/>
              <a:gd name="connsiteY12" fmla="*/ 2866720 h 3793338"/>
              <a:gd name="connsiteX13" fmla="*/ 4329965 w 4329965"/>
              <a:gd name="connsiteY13" fmla="*/ 2830694 h 3793338"/>
              <a:gd name="connsiteX14" fmla="*/ 4329965 w 4329965"/>
              <a:gd name="connsiteY14" fmla="*/ 3145443 h 3793338"/>
              <a:gd name="connsiteX15" fmla="*/ 4273345 w 4329965"/>
              <a:gd name="connsiteY15" fmla="*/ 3196903 h 3793338"/>
              <a:gd name="connsiteX16" fmla="*/ 2611921 w 4329965"/>
              <a:gd name="connsiteY16" fmla="*/ 3793338 h 3793338"/>
              <a:gd name="connsiteX17" fmla="*/ 0 w 4329965"/>
              <a:gd name="connsiteY17" fmla="*/ 1181418 h 3793338"/>
              <a:gd name="connsiteX18" fmla="*/ 205258 w 4329965"/>
              <a:gd name="connsiteY18" fmla="*/ 164740 h 3793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329965" h="3793338">
                <a:moveTo>
                  <a:pt x="620085" y="0"/>
                </a:moveTo>
                <a:lnTo>
                  <a:pt x="4329965" y="0"/>
                </a:lnTo>
                <a:lnTo>
                  <a:pt x="4329965" y="2733720"/>
                </a:lnTo>
                <a:lnTo>
                  <a:pt x="4251051" y="2820548"/>
                </a:lnTo>
                <a:cubicBezTo>
                  <a:pt x="3831561" y="3240037"/>
                  <a:pt x="3252041" y="3499497"/>
                  <a:pt x="2611921" y="3499497"/>
                </a:cubicBezTo>
                <a:cubicBezTo>
                  <a:pt x="1331680" y="3499497"/>
                  <a:pt x="293841" y="2461658"/>
                  <a:pt x="293841" y="1181418"/>
                </a:cubicBezTo>
                <a:cubicBezTo>
                  <a:pt x="293841" y="781342"/>
                  <a:pt x="395193" y="404939"/>
                  <a:pt x="573621" y="76483"/>
                </a:cubicBezTo>
                <a:close/>
                <a:moveTo>
                  <a:pt x="284617" y="0"/>
                </a:moveTo>
                <a:lnTo>
                  <a:pt x="543760" y="0"/>
                </a:lnTo>
                <a:lnTo>
                  <a:pt x="516204" y="45359"/>
                </a:lnTo>
                <a:cubicBezTo>
                  <a:pt x="332750" y="383067"/>
                  <a:pt x="228543" y="770073"/>
                  <a:pt x="228543" y="1181418"/>
                </a:cubicBezTo>
                <a:cubicBezTo>
                  <a:pt x="228543" y="2497720"/>
                  <a:pt x="1295618" y="3564795"/>
                  <a:pt x="2611921" y="3564795"/>
                </a:cubicBezTo>
                <a:cubicBezTo>
                  <a:pt x="3270072" y="3564795"/>
                  <a:pt x="3865916" y="3298026"/>
                  <a:pt x="4297223" y="2866720"/>
                </a:cubicBezTo>
                <a:lnTo>
                  <a:pt x="4329965" y="2830694"/>
                </a:lnTo>
                <a:lnTo>
                  <a:pt x="4329965" y="3145443"/>
                </a:lnTo>
                <a:lnTo>
                  <a:pt x="4273345" y="3196903"/>
                </a:lnTo>
                <a:cubicBezTo>
                  <a:pt x="3821851" y="3569508"/>
                  <a:pt x="3243025" y="3793338"/>
                  <a:pt x="2611921" y="3793338"/>
                </a:cubicBezTo>
                <a:cubicBezTo>
                  <a:pt x="1169396" y="3793338"/>
                  <a:pt x="0" y="2623942"/>
                  <a:pt x="0" y="1181418"/>
                </a:cubicBezTo>
                <a:cubicBezTo>
                  <a:pt x="0" y="820786"/>
                  <a:pt x="73088" y="477226"/>
                  <a:pt x="205258" y="16474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75806C2-AB07-4F56-936F-6EA1070F7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9762" y="2646306"/>
            <a:ext cx="3197072" cy="3197072"/>
          </a:xfrm>
          <a:custGeom>
            <a:avLst/>
            <a:gdLst>
              <a:gd name="connsiteX0" fmla="*/ 3657600 w 7315200"/>
              <a:gd name="connsiteY0" fmla="*/ 411480 h 7315200"/>
              <a:gd name="connsiteX1" fmla="*/ 6903720 w 7315200"/>
              <a:gd name="connsiteY1" fmla="*/ 3657600 h 7315200"/>
              <a:gd name="connsiteX2" fmla="*/ 3657600 w 7315200"/>
              <a:gd name="connsiteY2" fmla="*/ 6903720 h 7315200"/>
              <a:gd name="connsiteX3" fmla="*/ 411480 w 7315200"/>
              <a:gd name="connsiteY3" fmla="*/ 3657600 h 7315200"/>
              <a:gd name="connsiteX4" fmla="*/ 3657600 w 7315200"/>
              <a:gd name="connsiteY4" fmla="*/ 411480 h 7315200"/>
              <a:gd name="connsiteX5" fmla="*/ 3657600 w 7315200"/>
              <a:gd name="connsiteY5" fmla="*/ 320040 h 7315200"/>
              <a:gd name="connsiteX6" fmla="*/ 320040 w 7315200"/>
              <a:gd name="connsiteY6" fmla="*/ 3657600 h 7315200"/>
              <a:gd name="connsiteX7" fmla="*/ 3657600 w 7315200"/>
              <a:gd name="connsiteY7" fmla="*/ 6995160 h 7315200"/>
              <a:gd name="connsiteX8" fmla="*/ 6995160 w 7315200"/>
              <a:gd name="connsiteY8" fmla="*/ 3657600 h 7315200"/>
              <a:gd name="connsiteX9" fmla="*/ 3657600 w 7315200"/>
              <a:gd name="connsiteY9" fmla="*/ 320040 h 7315200"/>
              <a:gd name="connsiteX10" fmla="*/ 3657600 w 7315200"/>
              <a:gd name="connsiteY10" fmla="*/ 0 h 7315200"/>
              <a:gd name="connsiteX11" fmla="*/ 7315200 w 7315200"/>
              <a:gd name="connsiteY11" fmla="*/ 3657600 h 7315200"/>
              <a:gd name="connsiteX12" fmla="*/ 3657600 w 7315200"/>
              <a:gd name="connsiteY12" fmla="*/ 7315200 h 7315200"/>
              <a:gd name="connsiteX13" fmla="*/ 0 w 7315200"/>
              <a:gd name="connsiteY13" fmla="*/ 3657600 h 7315200"/>
              <a:gd name="connsiteX14" fmla="*/ 3657600 w 7315200"/>
              <a:gd name="connsiteY14" fmla="*/ 0 h 73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315200" h="7315200">
                <a:moveTo>
                  <a:pt x="3657600" y="411480"/>
                </a:moveTo>
                <a:cubicBezTo>
                  <a:pt x="5450383" y="411480"/>
                  <a:pt x="6903720" y="1864817"/>
                  <a:pt x="6903720" y="3657600"/>
                </a:cubicBezTo>
                <a:cubicBezTo>
                  <a:pt x="6903720" y="5450383"/>
                  <a:pt x="5450383" y="6903720"/>
                  <a:pt x="3657600" y="6903720"/>
                </a:cubicBezTo>
                <a:cubicBezTo>
                  <a:pt x="1864817" y="6903720"/>
                  <a:pt x="411480" y="5450383"/>
                  <a:pt x="411480" y="3657600"/>
                </a:cubicBezTo>
                <a:cubicBezTo>
                  <a:pt x="411480" y="1864817"/>
                  <a:pt x="1864817" y="411480"/>
                  <a:pt x="3657600" y="411480"/>
                </a:cubicBezTo>
                <a:close/>
                <a:moveTo>
                  <a:pt x="3657600" y="320040"/>
                </a:moveTo>
                <a:cubicBezTo>
                  <a:pt x="1814317" y="320040"/>
                  <a:pt x="320040" y="1814317"/>
                  <a:pt x="320040" y="3657600"/>
                </a:cubicBezTo>
                <a:cubicBezTo>
                  <a:pt x="320040" y="5500883"/>
                  <a:pt x="1814317" y="6995160"/>
                  <a:pt x="3657600" y="6995160"/>
                </a:cubicBezTo>
                <a:cubicBezTo>
                  <a:pt x="5500883" y="6995160"/>
                  <a:pt x="6995160" y="5500883"/>
                  <a:pt x="6995160" y="3657600"/>
                </a:cubicBezTo>
                <a:cubicBezTo>
                  <a:pt x="6995160" y="1814317"/>
                  <a:pt x="5500883" y="320040"/>
                  <a:pt x="3657600" y="320040"/>
                </a:cubicBezTo>
                <a:close/>
                <a:moveTo>
                  <a:pt x="3657600" y="0"/>
                </a:moveTo>
                <a:cubicBezTo>
                  <a:pt x="5677637" y="0"/>
                  <a:pt x="7315200" y="1637563"/>
                  <a:pt x="7315200" y="3657600"/>
                </a:cubicBezTo>
                <a:cubicBezTo>
                  <a:pt x="7315200" y="5677637"/>
                  <a:pt x="5677637" y="7315200"/>
                  <a:pt x="3657600" y="7315200"/>
                </a:cubicBezTo>
                <a:cubicBezTo>
                  <a:pt x="1637563" y="7315200"/>
                  <a:pt x="0" y="5677637"/>
                  <a:pt x="0" y="3657600"/>
                </a:cubicBezTo>
                <a:cubicBezTo>
                  <a:pt x="0" y="1637563"/>
                  <a:pt x="1637563" y="0"/>
                  <a:pt x="3657600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6D01C-30D2-A945-B666-68B330132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804335"/>
            <a:ext cx="5712824" cy="1917518"/>
          </a:xfrm>
        </p:spPr>
        <p:txBody>
          <a:bodyPr>
            <a:normAutofit/>
          </a:bodyPr>
          <a:lstStyle/>
          <a:p>
            <a:r>
              <a:rPr lang="en-US" dirty="0"/>
              <a:t>Youth worker</a:t>
            </a:r>
          </a:p>
        </p:txBody>
      </p:sp>
      <p:pic>
        <p:nvPicPr>
          <p:cNvPr id="11" name="Graphic 10" descr="Meeting">
            <a:extLst>
              <a:ext uri="{FF2B5EF4-FFF2-40B4-BE49-F238E27FC236}">
                <a16:creationId xmlns:a16="http://schemas.microsoft.com/office/drawing/2014/main" id="{8375B7CA-856D-9044-8879-5B2173A8F3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06846" y="80989"/>
            <a:ext cx="2640864" cy="26408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CA8E4-D72B-C24E-B2AE-DF37756CD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/>
          </a:bodyPr>
          <a:lstStyle/>
          <a:p>
            <a:r>
              <a:rPr lang="en-US" sz="1500" dirty="0"/>
              <a:t>Young persons</a:t>
            </a:r>
          </a:p>
          <a:p>
            <a:r>
              <a:rPr lang="en-US" sz="1500" dirty="0"/>
              <a:t>Parents/ Carers</a:t>
            </a:r>
          </a:p>
          <a:p>
            <a:r>
              <a:rPr lang="en-US" sz="1500" dirty="0"/>
              <a:t>Reports</a:t>
            </a:r>
          </a:p>
          <a:p>
            <a:r>
              <a:rPr lang="en-US" sz="1500" dirty="0"/>
              <a:t>Meetings</a:t>
            </a:r>
          </a:p>
          <a:p>
            <a:r>
              <a:rPr lang="en-US" sz="1500" dirty="0"/>
              <a:t>Money</a:t>
            </a:r>
          </a:p>
          <a:p>
            <a:r>
              <a:rPr lang="en-US" sz="1500" dirty="0"/>
              <a:t>Building and maintenance</a:t>
            </a:r>
          </a:p>
          <a:p>
            <a:r>
              <a:rPr lang="en-US" sz="1500" dirty="0"/>
              <a:t>Planning</a:t>
            </a:r>
          </a:p>
          <a:p>
            <a:r>
              <a:rPr lang="en-US" sz="1500" dirty="0"/>
              <a:t>Cleaning up</a:t>
            </a:r>
          </a:p>
          <a:p>
            <a:r>
              <a:rPr lang="en-US" sz="1500" dirty="0"/>
              <a:t>Setting up</a:t>
            </a:r>
          </a:p>
          <a:p>
            <a:pPr marL="0" indent="0">
              <a:buNone/>
            </a:pPr>
            <a:endParaRPr lang="en-US" sz="1500" dirty="0"/>
          </a:p>
          <a:p>
            <a:endParaRPr lang="en-US" sz="1500" dirty="0"/>
          </a:p>
        </p:txBody>
      </p:sp>
      <p:pic>
        <p:nvPicPr>
          <p:cNvPr id="6" name="Graphic 5" descr="Checklist RTL">
            <a:extLst>
              <a:ext uri="{FF2B5EF4-FFF2-40B4-BE49-F238E27FC236}">
                <a16:creationId xmlns:a16="http://schemas.microsoft.com/office/drawing/2014/main" id="{C20D2A1A-5458-9343-92E4-93DE216954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11591" y="3429000"/>
            <a:ext cx="1669614" cy="1669614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C69923DF-00DF-45A6-86A0-5AD7FE498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42428" y="6229681"/>
            <a:ext cx="457200" cy="457200"/>
            <a:chOff x="11361456" y="6195813"/>
            <a:chExt cx="548640" cy="548640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32CF2C9B-5727-4B1C-9BEF-9E7BB40FB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7E8D297F-5AA5-452D-BA3A-F410FA845E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55F217F-C24D-4846-B638-491EF6D27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850" y="3931475"/>
            <a:ext cx="3416150" cy="2926525"/>
          </a:xfrm>
          <a:custGeom>
            <a:avLst/>
            <a:gdLst>
              <a:gd name="connsiteX0" fmla="*/ 2001856 w 3416150"/>
              <a:gd name="connsiteY0" fmla="*/ 225209 h 2926525"/>
              <a:gd name="connsiteX1" fmla="*/ 3372804 w 3416150"/>
              <a:gd name="connsiteY1" fmla="*/ 871744 h 2926525"/>
              <a:gd name="connsiteX2" fmla="*/ 3416150 w 3416150"/>
              <a:gd name="connsiteY2" fmla="*/ 929710 h 2926525"/>
              <a:gd name="connsiteX3" fmla="*/ 3416150 w 3416150"/>
              <a:gd name="connsiteY3" fmla="*/ 2926525 h 2926525"/>
              <a:gd name="connsiteX4" fmla="*/ 486913 w 3416150"/>
              <a:gd name="connsiteY4" fmla="*/ 2926525 h 2926525"/>
              <a:gd name="connsiteX5" fmla="*/ 439641 w 3416150"/>
              <a:gd name="connsiteY5" fmla="*/ 2848713 h 2926525"/>
              <a:gd name="connsiteX6" fmla="*/ 225209 w 3416150"/>
              <a:gd name="connsiteY6" fmla="*/ 2001857 h 2926525"/>
              <a:gd name="connsiteX7" fmla="*/ 2001856 w 3416150"/>
              <a:gd name="connsiteY7" fmla="*/ 225209 h 2926525"/>
              <a:gd name="connsiteX8" fmla="*/ 2001856 w 3416150"/>
              <a:gd name="connsiteY8" fmla="*/ 0 h 2926525"/>
              <a:gd name="connsiteX9" fmla="*/ 3275223 w 3416150"/>
              <a:gd name="connsiteY9" fmla="*/ 457127 h 2926525"/>
              <a:gd name="connsiteX10" fmla="*/ 3416150 w 3416150"/>
              <a:gd name="connsiteY10" fmla="*/ 585210 h 2926525"/>
              <a:gd name="connsiteX11" fmla="*/ 3416150 w 3416150"/>
              <a:gd name="connsiteY11" fmla="*/ 846232 h 2926525"/>
              <a:gd name="connsiteX12" fmla="*/ 3411422 w 3416150"/>
              <a:gd name="connsiteY12" fmla="*/ 839910 h 2926525"/>
              <a:gd name="connsiteX13" fmla="*/ 2001856 w 3416150"/>
              <a:gd name="connsiteY13" fmla="*/ 175163 h 2926525"/>
              <a:gd name="connsiteX14" fmla="*/ 175162 w 3416150"/>
              <a:gd name="connsiteY14" fmla="*/ 2001857 h 2926525"/>
              <a:gd name="connsiteX15" fmla="*/ 395634 w 3416150"/>
              <a:gd name="connsiteY15" fmla="*/ 2872568 h 2926525"/>
              <a:gd name="connsiteX16" fmla="*/ 428414 w 3416150"/>
              <a:gd name="connsiteY16" fmla="*/ 2926525 h 2926525"/>
              <a:gd name="connsiteX17" fmla="*/ 227385 w 3416150"/>
              <a:gd name="connsiteY17" fmla="*/ 2926525 h 2926525"/>
              <a:gd name="connsiteX18" fmla="*/ 157316 w 3416150"/>
              <a:gd name="connsiteY18" fmla="*/ 2781070 h 2926525"/>
              <a:gd name="connsiteX19" fmla="*/ 0 w 3416150"/>
              <a:gd name="connsiteY19" fmla="*/ 2001857 h 2926525"/>
              <a:gd name="connsiteX20" fmla="*/ 2001856 w 3416150"/>
              <a:gd name="connsiteY20" fmla="*/ 0 h 2926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416150" h="2926525">
                <a:moveTo>
                  <a:pt x="2001856" y="225209"/>
                </a:moveTo>
                <a:cubicBezTo>
                  <a:pt x="2553790" y="225209"/>
                  <a:pt x="3046941" y="476889"/>
                  <a:pt x="3372804" y="871744"/>
                </a:cubicBezTo>
                <a:lnTo>
                  <a:pt x="3416150" y="929710"/>
                </a:lnTo>
                <a:lnTo>
                  <a:pt x="3416150" y="2926525"/>
                </a:lnTo>
                <a:lnTo>
                  <a:pt x="486913" y="2926525"/>
                </a:lnTo>
                <a:lnTo>
                  <a:pt x="439641" y="2848713"/>
                </a:lnTo>
                <a:cubicBezTo>
                  <a:pt x="302888" y="2596974"/>
                  <a:pt x="225209" y="2308487"/>
                  <a:pt x="225209" y="2001857"/>
                </a:cubicBezTo>
                <a:cubicBezTo>
                  <a:pt x="225209" y="1020641"/>
                  <a:pt x="1020641" y="225209"/>
                  <a:pt x="2001856" y="225209"/>
                </a:cubicBezTo>
                <a:close/>
                <a:moveTo>
                  <a:pt x="2001856" y="0"/>
                </a:moveTo>
                <a:cubicBezTo>
                  <a:pt x="2485554" y="0"/>
                  <a:pt x="2929185" y="171550"/>
                  <a:pt x="3275223" y="457127"/>
                </a:cubicBezTo>
                <a:lnTo>
                  <a:pt x="3416150" y="585210"/>
                </a:lnTo>
                <a:lnTo>
                  <a:pt x="3416150" y="846232"/>
                </a:lnTo>
                <a:lnTo>
                  <a:pt x="3411422" y="839910"/>
                </a:lnTo>
                <a:cubicBezTo>
                  <a:pt x="3076380" y="433932"/>
                  <a:pt x="2569338" y="175163"/>
                  <a:pt x="2001856" y="175163"/>
                </a:cubicBezTo>
                <a:cubicBezTo>
                  <a:pt x="993002" y="175163"/>
                  <a:pt x="175162" y="993002"/>
                  <a:pt x="175162" y="2001857"/>
                </a:cubicBezTo>
                <a:cubicBezTo>
                  <a:pt x="175162" y="2317124"/>
                  <a:pt x="255029" y="2613738"/>
                  <a:pt x="395634" y="2872568"/>
                </a:cubicBezTo>
                <a:lnTo>
                  <a:pt x="428414" y="2926525"/>
                </a:lnTo>
                <a:lnTo>
                  <a:pt x="227385" y="2926525"/>
                </a:lnTo>
                <a:lnTo>
                  <a:pt x="157316" y="2781070"/>
                </a:lnTo>
                <a:cubicBezTo>
                  <a:pt x="56016" y="2541571"/>
                  <a:pt x="0" y="2278256"/>
                  <a:pt x="0" y="2001857"/>
                </a:cubicBezTo>
                <a:cubicBezTo>
                  <a:pt x="0" y="896262"/>
                  <a:pt x="896262" y="0"/>
                  <a:pt x="2001856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9" name="Graphic 8" descr="Hourglass">
            <a:extLst>
              <a:ext uri="{FF2B5EF4-FFF2-40B4-BE49-F238E27FC236}">
                <a16:creationId xmlns:a16="http://schemas.microsoft.com/office/drawing/2014/main" id="{19F59692-A604-6142-97BB-970D807B386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19384" y="4817160"/>
            <a:ext cx="1840529" cy="18405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74E269-EF44-FE41-AB86-728DD57568F1}"/>
              </a:ext>
            </a:extLst>
          </p:cNvPr>
          <p:cNvSpPr txBox="1"/>
          <p:nvPr/>
        </p:nvSpPr>
        <p:spPr>
          <a:xfrm>
            <a:off x="474133" y="6434667"/>
            <a:ext cx="309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(Ingram and Harris, 2001).</a:t>
            </a:r>
          </a:p>
        </p:txBody>
      </p:sp>
    </p:spTree>
    <p:extLst>
      <p:ext uri="{BB962C8B-B14F-4D97-AF65-F5344CB8AC3E}">
        <p14:creationId xmlns:p14="http://schemas.microsoft.com/office/powerpoint/2010/main" val="22108239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8D25E-111C-9A46-8FAF-3754087A7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GROUP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9CAC5-9166-9A44-9B65-01650E31B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Formal                              Informal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3 people plus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Working to a shared goal                                          (National Children’s Bureau, 2017).</a:t>
            </a:r>
          </a:p>
        </p:txBody>
      </p:sp>
      <p:pic>
        <p:nvPicPr>
          <p:cNvPr id="5" name="Graphic 4" descr="Line arrow Straight">
            <a:extLst>
              <a:ext uri="{FF2B5EF4-FFF2-40B4-BE49-F238E27FC236}">
                <a16:creationId xmlns:a16="http://schemas.microsoft.com/office/drawing/2014/main" id="{4FFFC0CD-7CFE-9046-B736-2D29B7B490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84398" y="1804838"/>
            <a:ext cx="914400" cy="914400"/>
          </a:xfrm>
          <a:prstGeom prst="rect">
            <a:avLst/>
          </a:prstGeom>
        </p:spPr>
      </p:pic>
      <p:pic>
        <p:nvPicPr>
          <p:cNvPr id="6" name="Graphic 5" descr="Line arrow Straight">
            <a:extLst>
              <a:ext uri="{FF2B5EF4-FFF2-40B4-BE49-F238E27FC236}">
                <a16:creationId xmlns:a16="http://schemas.microsoft.com/office/drawing/2014/main" id="{F31D0C7A-8890-EA4B-9015-59B3F8CB6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3094480" y="1804838"/>
            <a:ext cx="914400" cy="914400"/>
          </a:xfrm>
          <a:prstGeom prst="rect">
            <a:avLst/>
          </a:prstGeom>
        </p:spPr>
      </p:pic>
      <p:pic>
        <p:nvPicPr>
          <p:cNvPr id="8" name="Graphic 7" descr="Universal Access">
            <a:extLst>
              <a:ext uri="{FF2B5EF4-FFF2-40B4-BE49-F238E27FC236}">
                <a16:creationId xmlns:a16="http://schemas.microsoft.com/office/drawing/2014/main" id="{62D4A006-FFA3-BE49-9957-83CDC57023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59015" y="3487926"/>
            <a:ext cx="914400" cy="914400"/>
          </a:xfrm>
          <a:prstGeom prst="rect">
            <a:avLst/>
          </a:prstGeom>
        </p:spPr>
      </p:pic>
      <p:pic>
        <p:nvPicPr>
          <p:cNvPr id="10" name="Graphic 9" descr="Add">
            <a:extLst>
              <a:ext uri="{FF2B5EF4-FFF2-40B4-BE49-F238E27FC236}">
                <a16:creationId xmlns:a16="http://schemas.microsoft.com/office/drawing/2014/main" id="{B30FABB5-F35D-8946-AAFD-C3E1DBFD62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3415" y="3611708"/>
            <a:ext cx="666835" cy="666835"/>
          </a:xfrm>
          <a:prstGeom prst="rect">
            <a:avLst/>
          </a:prstGeom>
        </p:spPr>
      </p:pic>
      <p:pic>
        <p:nvPicPr>
          <p:cNvPr id="12" name="Graphic 11" descr="Checklist">
            <a:extLst>
              <a:ext uri="{FF2B5EF4-FFF2-40B4-BE49-F238E27FC236}">
                <a16:creationId xmlns:a16="http://schemas.microsoft.com/office/drawing/2014/main" id="{EE3FBCBC-537C-9545-BD59-B3633475D4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06832" y="52578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607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574D6-D020-DC45-8734-706EA98ADB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2121408"/>
            <a:ext cx="6743845" cy="40507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5400" dirty="0"/>
              <a:t>Group work can be challenging for many reasons</a:t>
            </a:r>
          </a:p>
          <a:p>
            <a:pPr marL="0" indent="0" algn="ctr">
              <a:buNone/>
            </a:pPr>
            <a:endParaRPr lang="en-US" sz="5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(Payne, 2007).</a:t>
            </a:r>
          </a:p>
          <a:p>
            <a:pPr marL="0" indent="0">
              <a:buNone/>
            </a:pPr>
            <a:endParaRPr lang="en-US" sz="1400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8FD88F6-D650-4AE8-A1E2-A07913EE91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3460" y="1595727"/>
            <a:ext cx="3369177" cy="336917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5459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99C3D5-7D55-4046-808C-F290F456D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1035" y="1679569"/>
            <a:ext cx="3498864" cy="3498858"/>
            <a:chOff x="1061035" y="1679569"/>
            <a:chExt cx="3498864" cy="3498858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1035" y="1679569"/>
              <a:ext cx="3498864" cy="3498858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6134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FDBBE5-9D81-494D-9157-7D5F3E9DF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000" dirty="0">
                <a:solidFill>
                  <a:srgbClr val="FFFFFF"/>
                </a:solidFill>
              </a:rPr>
              <a:t>TIPS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D2409F8-0918-1440-A684-33681F38C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089" y="725394"/>
            <a:ext cx="5142658" cy="540721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Cottrell (2019) suggests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Making ground rules</a:t>
            </a:r>
          </a:p>
          <a:p>
            <a:r>
              <a:rPr lang="en-US" dirty="0"/>
              <a:t>Plan</a:t>
            </a:r>
          </a:p>
          <a:p>
            <a:r>
              <a:rPr lang="en-US" dirty="0"/>
              <a:t>Have a clear agenda</a:t>
            </a:r>
          </a:p>
          <a:p>
            <a:r>
              <a:rPr lang="en-US" dirty="0"/>
              <a:t>Check progress</a:t>
            </a:r>
          </a:p>
          <a:p>
            <a:r>
              <a:rPr lang="en-US" dirty="0"/>
              <a:t>Be clear on groups purpose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2DF16D-FF3C-A04C-9973-8DF1C5EE4D84}"/>
              </a:ext>
            </a:extLst>
          </p:cNvPr>
          <p:cNvSpPr txBox="1"/>
          <p:nvPr/>
        </p:nvSpPr>
        <p:spPr>
          <a:xfrm>
            <a:off x="237067" y="6299200"/>
            <a:ext cx="38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 2019).</a:t>
            </a:r>
          </a:p>
        </p:txBody>
      </p:sp>
    </p:spTree>
    <p:extLst>
      <p:ext uri="{BB962C8B-B14F-4D97-AF65-F5344CB8AC3E}">
        <p14:creationId xmlns:p14="http://schemas.microsoft.com/office/powerpoint/2010/main" val="33493711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F1A8-919E-AD46-BDCE-FC454DCB7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320544-BB57-4D46-9AD4-0479320F6A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489041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EFE0EC5-FDE1-0D4C-B81E-A4F7A09A6F97}"/>
              </a:ext>
            </a:extLst>
          </p:cNvPr>
          <p:cNvSpPr txBox="1"/>
          <p:nvPr/>
        </p:nvSpPr>
        <p:spPr>
          <a:xfrm>
            <a:off x="491067" y="6011333"/>
            <a:ext cx="3928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 2019).</a:t>
            </a:r>
          </a:p>
        </p:txBody>
      </p:sp>
    </p:spTree>
    <p:extLst>
      <p:ext uri="{BB962C8B-B14F-4D97-AF65-F5344CB8AC3E}">
        <p14:creationId xmlns:p14="http://schemas.microsoft.com/office/powerpoint/2010/main" val="3113383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816E3-A0EA-D54E-82AE-F8343865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CBD3E3-A592-004E-B4C9-1F17D1C1F9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958" y="2093976"/>
            <a:ext cx="7546975" cy="394123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B4EFB4-9648-904F-90D7-EB917AEDDCCE}"/>
              </a:ext>
            </a:extLst>
          </p:cNvPr>
          <p:cNvSpPr txBox="1"/>
          <p:nvPr/>
        </p:nvSpPr>
        <p:spPr>
          <a:xfrm>
            <a:off x="338667" y="6248400"/>
            <a:ext cx="3589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(Tuckman, 1965).</a:t>
            </a:r>
          </a:p>
        </p:txBody>
      </p:sp>
    </p:spTree>
    <p:extLst>
      <p:ext uri="{BB962C8B-B14F-4D97-AF65-F5344CB8AC3E}">
        <p14:creationId xmlns:p14="http://schemas.microsoft.com/office/powerpoint/2010/main" val="38932696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1CA28-449B-B94F-8A8F-66A4763A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Roles in group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B10D984-4883-4195-AF16-56AA2A00A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69738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62A7C44-DB5D-EB40-859E-7D910EC850C1}"/>
              </a:ext>
            </a:extLst>
          </p:cNvPr>
          <p:cNvSpPr txBox="1"/>
          <p:nvPr/>
        </p:nvSpPr>
        <p:spPr>
          <a:xfrm>
            <a:off x="6824133" y="6434667"/>
            <a:ext cx="457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(National Children’s Bureau, 2017).</a:t>
            </a:r>
          </a:p>
        </p:txBody>
      </p:sp>
    </p:spTree>
    <p:extLst>
      <p:ext uri="{BB962C8B-B14F-4D97-AF65-F5344CB8AC3E}">
        <p14:creationId xmlns:p14="http://schemas.microsoft.com/office/powerpoint/2010/main" val="23506264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 dirty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06D92-C155-8B47-8303-F4B1BE2AC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US" sz="4800" dirty="0">
                <a:solidFill>
                  <a:srgbClr val="FFFFFF"/>
                </a:solidFill>
              </a:rPr>
              <a:t>SOFT SKILLS FROM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F82BA-642A-7543-B666-184AD619A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780" y="599768"/>
            <a:ext cx="6074467" cy="5572432"/>
          </a:xfrm>
        </p:spPr>
        <p:txBody>
          <a:bodyPr anchor="ctr">
            <a:normAutofit/>
          </a:bodyPr>
          <a:lstStyle/>
          <a:p>
            <a:r>
              <a:rPr lang="en-US" dirty="0"/>
              <a:t>Decision making</a:t>
            </a:r>
          </a:p>
          <a:p>
            <a:r>
              <a:rPr lang="en-US" dirty="0"/>
              <a:t>Feedback skills</a:t>
            </a:r>
          </a:p>
          <a:p>
            <a:r>
              <a:rPr lang="en-US" dirty="0"/>
              <a:t>Problem Solving</a:t>
            </a:r>
          </a:p>
          <a:p>
            <a:r>
              <a:rPr lang="en-US" dirty="0"/>
              <a:t>Communication skills</a:t>
            </a:r>
          </a:p>
          <a:p>
            <a:r>
              <a:rPr lang="en-US" dirty="0"/>
              <a:t>Listening skills</a:t>
            </a:r>
          </a:p>
          <a:p>
            <a:r>
              <a:rPr lang="en-US" dirty="0"/>
              <a:t>Conflict resolution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(Skills you need , 2016).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218FBC-B2D6-48CA-9289-C4110162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ED9084-49DA-4911-ACB7-5F9E4DE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68352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70073-8D51-0E46-A2E6-64B326E49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2121408"/>
            <a:ext cx="6743845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Working with others is one of the six key skills identified by ‘Skills that work for Wales’  that are needed to succeed in education, training and work  (Welsh Assembly Government , 2008). </a:t>
            </a:r>
          </a:p>
        </p:txBody>
      </p:sp>
      <p:pic>
        <p:nvPicPr>
          <p:cNvPr id="5" name="Graphic 4" descr="Group success">
            <a:extLst>
              <a:ext uri="{FF2B5EF4-FFF2-40B4-BE49-F238E27FC236}">
                <a16:creationId xmlns:a16="http://schemas.microsoft.com/office/drawing/2014/main" id="{EA982EEB-1408-BD49-AEDE-2186E41C73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60554" y="1618520"/>
            <a:ext cx="3369177" cy="336917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91577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6C288-A8B0-044C-BF24-368E6E970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280" y="484632"/>
            <a:ext cx="6743844" cy="1609344"/>
          </a:xfrm>
        </p:spPr>
        <p:txBody>
          <a:bodyPr>
            <a:normAutofit/>
          </a:bodyPr>
          <a:lstStyle/>
          <a:p>
            <a:r>
              <a:rPr lang="en-US" sz="4400" dirty="0"/>
              <a:t>Group work is an important part of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FBDEE-4580-C647-B187-8D7E15FBF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2121408"/>
            <a:ext cx="6743845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‘Young people like to gather</a:t>
            </a:r>
          </a:p>
          <a:p>
            <a:pPr marL="0" indent="0">
              <a:buNone/>
            </a:pPr>
            <a:r>
              <a:rPr lang="en-US" sz="1800" dirty="0"/>
              <a:t>in social groups to plan and</a:t>
            </a:r>
          </a:p>
          <a:p>
            <a:pPr marL="0" indent="0">
              <a:buNone/>
            </a:pPr>
            <a:r>
              <a:rPr lang="en-US" sz="1800" dirty="0"/>
              <a:t>organise their  own social</a:t>
            </a:r>
          </a:p>
          <a:p>
            <a:pPr marL="0" indent="0">
              <a:buNone/>
            </a:pPr>
            <a:r>
              <a:rPr lang="en-US" sz="1800" dirty="0"/>
              <a:t>activities’  </a:t>
            </a:r>
          </a:p>
          <a:p>
            <a:pPr marL="0" indent="0">
              <a:buNone/>
            </a:pPr>
            <a:r>
              <a:rPr lang="en-US" sz="1800" dirty="0"/>
              <a:t>(Gordan, 1989 , p14).</a:t>
            </a: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3A426491-82B0-4861-809D-184B0FED88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61741" y="658670"/>
            <a:ext cx="3369177" cy="3369177"/>
          </a:xfrm>
          <a:prstGeom prst="rect">
            <a:avLst/>
          </a:prstGeom>
        </p:spPr>
      </p:pic>
      <p:grpSp>
        <p:nvGrpSpPr>
          <p:cNvPr id="17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57AB2958-1778-684C-B83B-2EFC4A363ACB}"/>
              </a:ext>
            </a:extLst>
          </p:cNvPr>
          <p:cNvSpPr/>
          <p:nvPr/>
        </p:nvSpPr>
        <p:spPr>
          <a:xfrm>
            <a:off x="6772835" y="454634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dirty="0"/>
              <a:t>Group work can be more beneficial in many circumstances than one to one work</a:t>
            </a:r>
          </a:p>
        </p:txBody>
      </p:sp>
    </p:spTree>
    <p:extLst>
      <p:ext uri="{BB962C8B-B14F-4D97-AF65-F5344CB8AC3E}">
        <p14:creationId xmlns:p14="http://schemas.microsoft.com/office/powerpoint/2010/main" val="13845989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D180F-3C94-A94C-90C6-BCE4BE298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99148-F2B3-F547-8CC7-FBAFAC111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/>
              <a:t>Two words: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b="1" dirty="0"/>
              <a:t>Cognitive activity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(Cottrell, 2017 , pg1).</a:t>
            </a:r>
          </a:p>
        </p:txBody>
      </p:sp>
      <p:pic>
        <p:nvPicPr>
          <p:cNvPr id="5" name="Graphic 4" descr="Brain">
            <a:extLst>
              <a:ext uri="{FF2B5EF4-FFF2-40B4-BE49-F238E27FC236}">
                <a16:creationId xmlns:a16="http://schemas.microsoft.com/office/drawing/2014/main" id="{F359E46A-5425-BD4B-BB0A-F54539F9E3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76799" y="1289304"/>
            <a:ext cx="5706534" cy="570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8074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EF9D2-DAA0-0F4F-97E4-49D2C30CC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rmAutofit/>
          </a:bodyPr>
          <a:lstStyle/>
          <a:p>
            <a:r>
              <a:rPr lang="en-US" sz="4400" dirty="0"/>
              <a:t>What is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9813C-B357-2246-B92B-1C713C35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78608"/>
            <a:ext cx="4730451" cy="3593592"/>
          </a:xfrm>
        </p:spPr>
        <p:txBody>
          <a:bodyPr>
            <a:normAutofit/>
          </a:bodyPr>
          <a:lstStyle/>
          <a:p>
            <a:r>
              <a:rPr lang="en-US" sz="1800" dirty="0"/>
              <a:t>The ability to reflect skeptically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The ability to think in a reasoned way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(Ennis, 1987).</a:t>
            </a:r>
          </a:p>
        </p:txBody>
      </p:sp>
      <p:sp>
        <p:nvSpPr>
          <p:cNvPr id="22" name="Freeform: Shape 11">
            <a:extLst>
              <a:ext uri="{FF2B5EF4-FFF2-40B4-BE49-F238E27FC236}">
                <a16:creationId xmlns:a16="http://schemas.microsoft.com/office/drawing/2014/main" id="{B16070FD-9EB8-4AC8-A8E2-267228385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4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6E85FCD2-5F75-480C-91DD-F25DC6240C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6000" y="772024"/>
            <a:ext cx="4041111" cy="3901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8291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 dirty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012A05-ECA6-0448-8664-B0F2B4317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US" sz="4800" dirty="0">
                <a:solidFill>
                  <a:srgbClr val="FFFFFF"/>
                </a:solidFill>
              </a:rPr>
              <a:t>Benefits of good critical thinking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FCE2A-9EAC-464E-91A7-603F5A845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780" y="599768"/>
            <a:ext cx="6074467" cy="5572432"/>
          </a:xfrm>
        </p:spPr>
        <p:txBody>
          <a:bodyPr anchor="ctr">
            <a:normAutofit/>
          </a:bodyPr>
          <a:lstStyle/>
          <a:p>
            <a:r>
              <a:rPr lang="en-US" dirty="0"/>
              <a:t>Being able to spot people’s assumptions as well as your own</a:t>
            </a:r>
          </a:p>
          <a:p>
            <a:r>
              <a:rPr lang="en-US" dirty="0"/>
              <a:t>Being able to spot potential mistakes</a:t>
            </a:r>
          </a:p>
          <a:p>
            <a:r>
              <a:rPr lang="en-US" dirty="0"/>
              <a:t>Thinking and communicating clearer</a:t>
            </a:r>
          </a:p>
          <a:p>
            <a:r>
              <a:rPr lang="en-US" dirty="0"/>
              <a:t>Increased problem solving skills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218FBC-B2D6-48CA-9289-C4110162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ED9084-49DA-4911-ACB7-5F9E4DE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597BD5-6C6D-AB4E-901D-DDF4E36F8FE2}"/>
              </a:ext>
            </a:extLst>
          </p:cNvPr>
          <p:cNvSpPr txBox="1"/>
          <p:nvPr/>
        </p:nvSpPr>
        <p:spPr>
          <a:xfrm>
            <a:off x="5053780" y="6258874"/>
            <a:ext cx="3903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(Cottrell,2017).</a:t>
            </a:r>
          </a:p>
        </p:txBody>
      </p:sp>
    </p:spTree>
    <p:extLst>
      <p:ext uri="{BB962C8B-B14F-4D97-AF65-F5344CB8AC3E}">
        <p14:creationId xmlns:p14="http://schemas.microsoft.com/office/powerpoint/2010/main" val="24536976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99F0F-1876-4E48-A186-A3FA3ED45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6600" dirty="0"/>
              <a:t>Tips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9D87A1-282D-4217-8B43-C686E8C8F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981535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E2175E5-0611-FA46-832A-EF49E19BEDF2}"/>
              </a:ext>
            </a:extLst>
          </p:cNvPr>
          <p:cNvSpPr txBox="1"/>
          <p:nvPr/>
        </p:nvSpPr>
        <p:spPr>
          <a:xfrm>
            <a:off x="7518400" y="6258874"/>
            <a:ext cx="3883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(Banks,2018).</a:t>
            </a:r>
          </a:p>
        </p:txBody>
      </p:sp>
    </p:spTree>
    <p:extLst>
      <p:ext uri="{BB962C8B-B14F-4D97-AF65-F5344CB8AC3E}">
        <p14:creationId xmlns:p14="http://schemas.microsoft.com/office/powerpoint/2010/main" val="4774183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4D33-43BB-BE47-BFBD-9CB371439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core model of critical thinking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95D856B-63E3-7043-99F7-489BFE0578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893524"/>
              </p:ext>
            </p:extLst>
          </p:nvPr>
        </p:nvGraphicFramePr>
        <p:xfrm>
          <a:off x="5096933" y="2120900"/>
          <a:ext cx="6031442" cy="4051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E9DBA6E-958D-3E47-9466-425EF07CED8F}"/>
              </a:ext>
            </a:extLst>
          </p:cNvPr>
          <p:cNvSpPr txBox="1"/>
          <p:nvPr/>
        </p:nvSpPr>
        <p:spPr>
          <a:xfrm>
            <a:off x="1303867" y="2506133"/>
            <a:ext cx="3793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Evaluate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Reconstruct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Analyse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Distil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Apply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01A03E-03AC-BA4F-9C9A-989ECB7C3FD8}"/>
              </a:ext>
            </a:extLst>
          </p:cNvPr>
          <p:cNvSpPr txBox="1"/>
          <p:nvPr/>
        </p:nvSpPr>
        <p:spPr>
          <a:xfrm>
            <a:off x="372533" y="5909733"/>
            <a:ext cx="4131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(Cottrell,2010).</a:t>
            </a:r>
          </a:p>
        </p:txBody>
      </p:sp>
    </p:spTree>
    <p:extLst>
      <p:ext uri="{BB962C8B-B14F-4D97-AF65-F5344CB8AC3E}">
        <p14:creationId xmlns:p14="http://schemas.microsoft.com/office/powerpoint/2010/main" val="10903960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E3835-F60E-8E4F-A6E1-F7B3E60E1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Soft skills from critical thinking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223780-F5CD-4258-97A5-AD298755F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7278382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70AFA8-2925-BD46-8A0D-595591B14680}"/>
              </a:ext>
            </a:extLst>
          </p:cNvPr>
          <p:cNvSpPr txBox="1"/>
          <p:nvPr/>
        </p:nvSpPr>
        <p:spPr>
          <a:xfrm>
            <a:off x="5943600" y="6333067"/>
            <a:ext cx="4097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(Skills you need, 2017).</a:t>
            </a:r>
          </a:p>
        </p:txBody>
      </p:sp>
    </p:spTree>
    <p:extLst>
      <p:ext uri="{BB962C8B-B14F-4D97-AF65-F5344CB8AC3E}">
        <p14:creationId xmlns:p14="http://schemas.microsoft.com/office/powerpoint/2010/main" val="23228546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FE554-C4CE-9042-880C-BC8765E39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US" sz="8800" dirty="0"/>
              <a:t>Fact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767A3-98EE-4E40-B79F-89B8F2780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7200" dirty="0">
                <a:solidFill>
                  <a:srgbClr val="C00000"/>
                </a:solidFill>
              </a:rPr>
              <a:t>93% </a:t>
            </a:r>
          </a:p>
          <a:p>
            <a:pPr marL="0" indent="0" algn="ctr">
              <a:buNone/>
            </a:pPr>
            <a:r>
              <a:rPr lang="en-US" sz="4000" dirty="0"/>
              <a:t>of employers, place critical thinking over degree subjects.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Graphic 5" descr="Presentation with pie chart">
            <a:extLst>
              <a:ext uri="{FF2B5EF4-FFF2-40B4-BE49-F238E27FC236}">
                <a16:creationId xmlns:a16="http://schemas.microsoft.com/office/drawing/2014/main" id="{95AD454F-26E7-684E-BEAC-F49281992A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6552" y="4478866"/>
            <a:ext cx="2379134" cy="2379134"/>
          </a:xfrm>
          <a:prstGeom prst="rect">
            <a:avLst/>
          </a:prstGeom>
        </p:spPr>
      </p:pic>
      <p:pic>
        <p:nvPicPr>
          <p:cNvPr id="16" name="Graphic 15" descr="Statistics RTL">
            <a:extLst>
              <a:ext uri="{FF2B5EF4-FFF2-40B4-BE49-F238E27FC236}">
                <a16:creationId xmlns:a16="http://schemas.microsoft.com/office/drawing/2014/main" id="{DB0019AA-6749-9A42-81E7-59EF1BE8F8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43568" y="4618566"/>
            <a:ext cx="2099733" cy="2099733"/>
          </a:xfrm>
          <a:prstGeom prst="rect">
            <a:avLst/>
          </a:prstGeom>
        </p:spPr>
      </p:pic>
      <p:pic>
        <p:nvPicPr>
          <p:cNvPr id="22" name="Graphic 21" descr="Head with gears">
            <a:extLst>
              <a:ext uri="{FF2B5EF4-FFF2-40B4-BE49-F238E27FC236}">
                <a16:creationId xmlns:a16="http://schemas.microsoft.com/office/drawing/2014/main" id="{D85656FA-62DD-4744-90E2-F2BF359391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61200" y="736092"/>
            <a:ext cx="914400" cy="914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BA81CC3-F8B5-7A4D-8B1C-2CD871CACC3A}"/>
              </a:ext>
            </a:extLst>
          </p:cNvPr>
          <p:cNvSpPr txBox="1"/>
          <p:nvPr/>
        </p:nvSpPr>
        <p:spPr>
          <a:xfrm>
            <a:off x="3928533" y="6172200"/>
            <a:ext cx="4047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(Korn,2014).</a:t>
            </a:r>
          </a:p>
        </p:txBody>
      </p:sp>
    </p:spTree>
    <p:extLst>
      <p:ext uri="{BB962C8B-B14F-4D97-AF65-F5344CB8AC3E}">
        <p14:creationId xmlns:p14="http://schemas.microsoft.com/office/powerpoint/2010/main" val="21058950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9B681-DF25-D64F-9D7E-9C3BDA570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Youth work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18701D-D63A-4005-A643-9C5C17265B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9079307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F9EF72D-B1E9-314B-97B1-989B782B7E6F}"/>
              </a:ext>
            </a:extLst>
          </p:cNvPr>
          <p:cNvSpPr txBox="1"/>
          <p:nvPr/>
        </p:nvSpPr>
        <p:spPr>
          <a:xfrm>
            <a:off x="440267" y="6227763"/>
            <a:ext cx="4690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(Ingram and Harris,2001).</a:t>
            </a:r>
          </a:p>
        </p:txBody>
      </p:sp>
    </p:spTree>
    <p:extLst>
      <p:ext uri="{BB962C8B-B14F-4D97-AF65-F5344CB8AC3E}">
        <p14:creationId xmlns:p14="http://schemas.microsoft.com/office/powerpoint/2010/main" val="32417402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ECB2B-18EB-3440-B04E-4667622D4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F6011-60A3-AF4E-BB87-683CCC540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7" y="2121408"/>
            <a:ext cx="6482419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Time Management : </a:t>
            </a:r>
          </a:p>
          <a:p>
            <a:r>
              <a:rPr lang="en-US" dirty="0"/>
              <a:t>Dedicate 2 hours a day to studying. </a:t>
            </a:r>
          </a:p>
          <a:p>
            <a:r>
              <a:rPr lang="en-US" dirty="0"/>
              <a:t>Remove phone from the room or put on silence </a:t>
            </a:r>
          </a:p>
          <a:p>
            <a:pPr marL="0" indent="0">
              <a:buNone/>
            </a:pPr>
            <a:r>
              <a:rPr lang="en-US" b="1" dirty="0"/>
              <a:t>When studying:</a:t>
            </a:r>
          </a:p>
          <a:p>
            <a:r>
              <a:rPr lang="en-US" dirty="0"/>
              <a:t>When needed added extra study time.</a:t>
            </a:r>
          </a:p>
          <a:p>
            <a:r>
              <a:rPr lang="en-US" dirty="0"/>
              <a:t>Try Cottrell’s (2019) work backwards method 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5" name="Graphic 4" descr="Stopwatch">
            <a:extLst>
              <a:ext uri="{FF2B5EF4-FFF2-40B4-BE49-F238E27FC236}">
                <a16:creationId xmlns:a16="http://schemas.microsoft.com/office/drawing/2014/main" id="{4D3BB8B2-6DA4-A049-BB99-593186482A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66" y="685800"/>
            <a:ext cx="5909733" cy="590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1415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9E768-990D-CE45-A19B-E71F2A91F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032CA-F4C4-BB41-B910-318720BDA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Group work:</a:t>
            </a:r>
          </a:p>
          <a:p>
            <a:r>
              <a:rPr lang="en-US" dirty="0"/>
              <a:t>Be more conscious of other group members, that they also have a voice.</a:t>
            </a:r>
          </a:p>
          <a:p>
            <a:r>
              <a:rPr lang="en-US" dirty="0"/>
              <a:t>Work on my own confidence while being a group member.</a:t>
            </a:r>
          </a:p>
          <a:p>
            <a:r>
              <a:rPr lang="en-US" dirty="0"/>
              <a:t>Clearer note taking (dyslexic)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Meeting">
            <a:extLst>
              <a:ext uri="{FF2B5EF4-FFF2-40B4-BE49-F238E27FC236}">
                <a16:creationId xmlns:a16="http://schemas.microsoft.com/office/drawing/2014/main" id="{783DBEF6-0C41-874B-9B85-08A1452B7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2243667"/>
            <a:ext cx="5483352" cy="548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0734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84EC3-9473-8242-AB35-3CFA744A1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A33F9-F389-3C45-92B0-F9104FAA2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Critical thinking:</a:t>
            </a:r>
          </a:p>
          <a:p>
            <a:r>
              <a:rPr lang="en-US" dirty="0"/>
              <a:t>Read, Read, Read.</a:t>
            </a:r>
          </a:p>
          <a:p>
            <a:r>
              <a:rPr lang="en-US" dirty="0"/>
              <a:t>Improve on all areas of Critical thinking</a:t>
            </a:r>
          </a:p>
          <a:p>
            <a:r>
              <a:rPr lang="en-US" dirty="0"/>
              <a:t>Increase Knowledge around the subject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6370DDA1-A501-654E-B5E7-140CC412A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0"/>
            <a:ext cx="6553200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9213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70596-7DB4-D249-8B0F-5D9AF43BA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937847"/>
            <a:ext cx="10058400" cy="566224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400" dirty="0"/>
              <a:t>Bank, P. (2018) </a:t>
            </a:r>
            <a:r>
              <a:rPr lang="en-GB" sz="4400" i="1" dirty="0"/>
              <a:t>8 Ways to increase thinking capacity of your brain.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i="1" dirty="0"/>
              <a:t>Available at:https://l.facebook.com/l.php?u=https%3A%2F%2Fget-a-wingman.com%2F8-ways-to-increase-thinking-capacity-of-brain%2F%3Ffbclid%3DIwAR3AQl5_QfngtgeREdS6Tka6EinwKv_WpYwbMgFCdpg8fi4rpVYzxmlyPXs&amp;h=AT3VNAgZE7a3MrKOOmSxSFCRWYx0Q_5NC92wqBiOHldXc4cKZgugKVTfqitnHH-CUB-y0JjQacoscHAvqQ_tPyCTE5KutfjYykwT8RjHA6ZAsqr-q9AdDfhO_sXd4JsKbt1Doly4YM8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i="1" dirty="0"/>
              <a:t>(Accessed on: 20</a:t>
            </a:r>
            <a:r>
              <a:rPr lang="en-GB" sz="4400" i="1" baseline="30000" dirty="0"/>
              <a:t>th</a:t>
            </a:r>
            <a:r>
              <a:rPr lang="en-GB" sz="4400" i="1" dirty="0"/>
              <a:t> December 2019).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Cottrell, S. (2017) Critical Thinking Skills: effective analysis, argument and reflection 3</a:t>
            </a:r>
            <a:r>
              <a:rPr lang="en-GB" sz="4400" baseline="30000" dirty="0"/>
              <a:t>RD</a:t>
            </a:r>
            <a:r>
              <a:rPr lang="en-GB" sz="4400" dirty="0"/>
              <a:t> Ed. London: Red Globe Press.</a:t>
            </a:r>
          </a:p>
          <a:p>
            <a:pPr marL="0" indent="0">
              <a:buNone/>
            </a:pPr>
            <a:r>
              <a:rPr lang="en-GB" sz="4400" dirty="0"/>
              <a:t> </a:t>
            </a:r>
          </a:p>
          <a:p>
            <a:pPr marL="0" indent="0">
              <a:buNone/>
            </a:pPr>
            <a:r>
              <a:rPr lang="en-GB" sz="4400" dirty="0"/>
              <a:t>Cottrell, S. (2010) Skills for success: The Personal Development Planning Handbook 2</a:t>
            </a:r>
            <a:r>
              <a:rPr lang="en-GB" sz="4400" baseline="30000" dirty="0"/>
              <a:t>ND</a:t>
            </a:r>
            <a:r>
              <a:rPr lang="en-GB" sz="4400" dirty="0"/>
              <a:t> Ed.</a:t>
            </a:r>
          </a:p>
          <a:p>
            <a:pPr marL="0" indent="0">
              <a:buNone/>
            </a:pPr>
            <a:r>
              <a:rPr lang="en-GB" sz="4400" dirty="0"/>
              <a:t>Basingstoke: Palgrave.</a:t>
            </a:r>
          </a:p>
          <a:p>
            <a:pPr marL="0" indent="0">
              <a:buNone/>
            </a:pPr>
            <a:r>
              <a:rPr lang="en-GB" sz="4400" dirty="0"/>
              <a:t> </a:t>
            </a:r>
          </a:p>
          <a:p>
            <a:pPr marL="0" indent="0">
              <a:buNone/>
            </a:pPr>
            <a:r>
              <a:rPr lang="en-GB" sz="4400" dirty="0"/>
              <a:t>Cottrell, S. (2019) The Study Skills Handbook 5</a:t>
            </a:r>
            <a:r>
              <a:rPr lang="en-GB" sz="4400" baseline="30000" dirty="0"/>
              <a:t>th</a:t>
            </a:r>
            <a:r>
              <a:rPr lang="en-GB" sz="4400" dirty="0"/>
              <a:t> Ed. London: Red Globe Press.</a:t>
            </a:r>
          </a:p>
          <a:p>
            <a:pPr marL="0" indent="0">
              <a:buNone/>
            </a:pPr>
            <a:r>
              <a:rPr lang="en-GB" sz="4400" dirty="0"/>
              <a:t>Ennis, R.H. (1987) A Taxonomy of Critical Thinking Dispositions and Abilities. New York: W.H. Freeman.</a:t>
            </a:r>
          </a:p>
          <a:p>
            <a:pPr marL="0" indent="0">
              <a:buNone/>
            </a:pPr>
            <a:r>
              <a:rPr lang="en-GB" sz="4400" dirty="0"/>
              <a:t> </a:t>
            </a:r>
          </a:p>
          <a:p>
            <a:pPr marL="0" indent="0">
              <a:buNone/>
            </a:pPr>
            <a:r>
              <a:rPr lang="en-GB" sz="4400" dirty="0"/>
              <a:t>Gordon, S. (1989) Balancing acts: How to Encourage Youth Participation. Leicester: National Youth Bureau.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Ingram, G. and Harris, J. (2001) Delivering GOOD Youth Work: A Working Guide to Surviving and Thriving. Dorset: Russell House Publishing Ltd.</a:t>
            </a:r>
          </a:p>
          <a:p>
            <a:pPr marL="0" indent="0">
              <a:buNone/>
            </a:pPr>
            <a:r>
              <a:rPr lang="en-GB" sz="4400" dirty="0"/>
              <a:t> </a:t>
            </a:r>
          </a:p>
          <a:p>
            <a:pPr marL="0" indent="0">
              <a:buNone/>
            </a:pPr>
            <a:r>
              <a:rPr lang="en-GB" sz="4400" dirty="0"/>
              <a:t>Korn, M. (2014) ‘Bosses seek “Critical Thinking” but what is that?’ Wall Street Journal.</a:t>
            </a:r>
          </a:p>
          <a:p>
            <a:pPr marL="0" indent="0">
              <a:buNone/>
            </a:pPr>
            <a:r>
              <a:rPr lang="en-GB" sz="4400" dirty="0"/>
              <a:t>Available at: </a:t>
            </a:r>
            <a:r>
              <a:rPr lang="en-GB" sz="4400" u="sng" dirty="0">
                <a:hlinkClick r:id="rId2"/>
              </a:rPr>
              <a:t>https://www.wsj.com/articles/bosses-seek-critical-thinking-but-what-is-that-1413923730</a:t>
            </a:r>
            <a:r>
              <a:rPr lang="en-GB" sz="4400" dirty="0"/>
              <a:t>.</a:t>
            </a:r>
          </a:p>
          <a:p>
            <a:pPr marL="0" indent="0">
              <a:buNone/>
            </a:pPr>
            <a:r>
              <a:rPr lang="en-GB" sz="4400" dirty="0"/>
              <a:t>(Accessed on:  20</a:t>
            </a:r>
            <a:r>
              <a:rPr lang="en-GB" sz="4400" baseline="30000" dirty="0"/>
              <a:t>th</a:t>
            </a:r>
            <a:r>
              <a:rPr lang="en-GB" sz="4400" dirty="0"/>
              <a:t> December 2019).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2E7430-00D0-994C-838A-28295A320E80}"/>
              </a:ext>
            </a:extLst>
          </p:cNvPr>
          <p:cNvSpPr txBox="1"/>
          <p:nvPr/>
        </p:nvSpPr>
        <p:spPr>
          <a:xfrm>
            <a:off x="1172308" y="164123"/>
            <a:ext cx="4548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824424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DED89-D54B-754A-BF98-F900B4D06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174E4-E1B6-3B47-9638-05A7A6A4C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000" dirty="0"/>
              <a:t>National Children’s Bureau. (2017) Groupwork Theory and Practice.</a:t>
            </a:r>
          </a:p>
          <a:p>
            <a:pPr marL="0" indent="0">
              <a:buNone/>
            </a:pPr>
            <a:r>
              <a:rPr lang="en-GB" sz="4000" dirty="0"/>
              <a:t>Available at: </a:t>
            </a:r>
            <a:r>
              <a:rPr lang="en-GB" sz="4000" u="sng" dirty="0">
                <a:hlinkClick r:id="rId2"/>
              </a:rPr>
              <a:t>https://www.ncb.org.uk/sites/default/files/uploads/Images-NI/Presentation%20Group%20Work%20Nov%202017.pdf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(Accessed on:  21</a:t>
            </a:r>
            <a:r>
              <a:rPr lang="en-GB" sz="4000" baseline="30000" dirty="0"/>
              <a:t>ST</a:t>
            </a:r>
            <a:r>
              <a:rPr lang="en-GB" sz="4000" dirty="0"/>
              <a:t> December 2019).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dirty="0"/>
              <a:t>Payne, M. (2007) Working with Groups. In Harrison R, Wise C., Working with Young People. London:  SAGE Publications, pp122-141.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dirty="0"/>
              <a:t>Sapin, K. (2013) </a:t>
            </a:r>
            <a:r>
              <a:rPr lang="en-GB" sz="4000" i="1" dirty="0"/>
              <a:t>Essential Skills for Youth work Practice</a:t>
            </a:r>
            <a:r>
              <a:rPr lang="en-GB" sz="4000" dirty="0"/>
              <a:t> 2</a:t>
            </a:r>
            <a:r>
              <a:rPr lang="en-GB" sz="4000" baseline="30000" dirty="0"/>
              <a:t>nd</a:t>
            </a:r>
            <a:r>
              <a:rPr lang="en-GB" sz="4000" dirty="0"/>
              <a:t> Ed. London: SAGA. 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dirty="0"/>
              <a:t>Skills You Need.  (2016) the skills you need guide for students: study skills</a:t>
            </a:r>
          </a:p>
          <a:p>
            <a:pPr marL="0" indent="0">
              <a:buNone/>
            </a:pPr>
            <a:r>
              <a:rPr lang="en-GB" sz="4000" dirty="0"/>
              <a:t>Available at:</a:t>
            </a:r>
            <a:r>
              <a:rPr lang="en-GB" sz="4000" u="sng" dirty="0">
                <a:hlinkClick r:id="rId3"/>
              </a:rPr>
              <a:t>https://www.skillsyouneed.com/docs/study-skills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dirty="0"/>
              <a:t>(Accessed on:  19</a:t>
            </a:r>
            <a:r>
              <a:rPr lang="en-GB" sz="4000" baseline="30000" dirty="0"/>
              <a:t>th</a:t>
            </a:r>
            <a:r>
              <a:rPr lang="en-GB" sz="4000" dirty="0"/>
              <a:t> December 2019).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dirty="0"/>
              <a:t>Tuckman, B. (1965) ‘Development Sequence in Small Groups’ </a:t>
            </a:r>
            <a:r>
              <a:rPr lang="en-GB" sz="4000" i="1" dirty="0"/>
              <a:t>Psychological Bulletin, </a:t>
            </a:r>
            <a:r>
              <a:rPr lang="en-GB" sz="4000" dirty="0"/>
              <a:t>63(6), pp.384-399</a:t>
            </a:r>
            <a:r>
              <a:rPr lang="en-GB" sz="4000" i="1" dirty="0"/>
              <a:t>.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Available at: </a:t>
            </a:r>
            <a:r>
              <a:rPr lang="en-GB" sz="4000" u="sng" dirty="0">
                <a:hlinkClick r:id="rId4"/>
              </a:rPr>
              <a:t>https://web.mit.edu/curhan/www/docs/Articles/15341_Readings/Group_Dynamics/Tuckman_1965_Developmental_sequence_in_small_groups.pdf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dirty="0"/>
              <a:t>(Accessed on: 21</a:t>
            </a:r>
            <a:r>
              <a:rPr lang="en-GB" sz="4000" baseline="30000" dirty="0"/>
              <a:t>th</a:t>
            </a:r>
            <a:r>
              <a:rPr lang="en-GB" sz="4000" dirty="0"/>
              <a:t> December 2019).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i="1" dirty="0"/>
              <a:t> 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905320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0E714-D9A3-D94A-B3FE-DED6F87E4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8C5A8-9814-1740-BCCF-E37667E7B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000" dirty="0"/>
              <a:t>Welsh assembly government.  (2008) </a:t>
            </a:r>
            <a:r>
              <a:rPr lang="en-US" sz="4000" dirty="0"/>
              <a:t>Skills that work for Wales.</a:t>
            </a:r>
            <a:endParaRPr lang="en-GB" sz="4000" dirty="0"/>
          </a:p>
          <a:p>
            <a:pPr marL="0" indent="0">
              <a:buNone/>
            </a:pPr>
            <a:r>
              <a:rPr lang="en-US" sz="4000" dirty="0"/>
              <a:t> Available at: </a:t>
            </a:r>
            <a:r>
              <a:rPr lang="en-US" sz="4000" u="sng" dirty="0">
                <a:hlinkClick r:id="rId2"/>
              </a:rPr>
              <a:t>https://www.assembly.wales/NAfW%20Documents/ls17_-_cbi_wales.pdf%20-%2018092008/ls17_-_cbi_wales-English.pdf</a:t>
            </a:r>
            <a:r>
              <a:rPr lang="en-US" sz="4000" dirty="0"/>
              <a:t>.</a:t>
            </a:r>
            <a:endParaRPr lang="en-GB" sz="4000" dirty="0"/>
          </a:p>
          <a:p>
            <a:pPr marL="0" indent="0">
              <a:buNone/>
            </a:pPr>
            <a:r>
              <a:rPr lang="en-US" sz="4000" dirty="0"/>
              <a:t>(Accessed on:  21</a:t>
            </a:r>
            <a:r>
              <a:rPr lang="en-US" sz="4000" baseline="30000" dirty="0"/>
              <a:t>st</a:t>
            </a:r>
            <a:r>
              <a:rPr lang="en-US" sz="4000" dirty="0"/>
              <a:t> December 2019).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dirty="0"/>
              <a:t>Pictures</a:t>
            </a:r>
          </a:p>
          <a:p>
            <a:pPr marL="0" indent="0">
              <a:buNone/>
            </a:pPr>
            <a:r>
              <a:rPr lang="en-GB" sz="4000" dirty="0"/>
              <a:t> Distracted woman</a:t>
            </a:r>
          </a:p>
          <a:p>
            <a:pPr marL="0" indent="0">
              <a:buNone/>
            </a:pPr>
            <a:r>
              <a:rPr lang="en-GB" sz="4000" dirty="0"/>
              <a:t> Available at: </a:t>
            </a:r>
            <a:r>
              <a:rPr lang="en-GB" sz="4000" u="sng" dirty="0">
                <a:hlinkClick r:id="rId3"/>
              </a:rPr>
              <a:t>https://www.alamy.com/stock-photo/distracted-student.html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dirty="0"/>
              <a:t>(Accessed on: 20</a:t>
            </a:r>
            <a:r>
              <a:rPr lang="en-GB" sz="4000" baseline="30000" dirty="0"/>
              <a:t>th</a:t>
            </a:r>
            <a:r>
              <a:rPr lang="en-GB" sz="4000" dirty="0"/>
              <a:t> December 2019).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dirty="0"/>
              <a:t>Facebook</a:t>
            </a:r>
          </a:p>
          <a:p>
            <a:pPr marL="0" indent="0">
              <a:buNone/>
            </a:pPr>
            <a:r>
              <a:rPr lang="en-GB" sz="4000" dirty="0"/>
              <a:t>Available at: </a:t>
            </a:r>
            <a:r>
              <a:rPr lang="en-GB" sz="4000" u="sng" dirty="0">
                <a:hlinkClick r:id="rId4"/>
              </a:rPr>
              <a:t>https://www.thebalancesmb.com/what-is-social-media-2890301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dirty="0"/>
              <a:t>(Accessed on: 20</a:t>
            </a:r>
            <a:r>
              <a:rPr lang="en-GB" sz="4000" baseline="30000" dirty="0"/>
              <a:t>th</a:t>
            </a:r>
            <a:r>
              <a:rPr lang="en-GB" sz="4000" dirty="0"/>
              <a:t> December 2019).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marL="0" indent="0">
              <a:buNone/>
            </a:pPr>
            <a:r>
              <a:rPr lang="en-GB" sz="4000" dirty="0"/>
              <a:t>Woman running with clock</a:t>
            </a:r>
          </a:p>
          <a:p>
            <a:pPr marL="0" indent="0">
              <a:buNone/>
            </a:pPr>
            <a:r>
              <a:rPr lang="en-GB" sz="4000" dirty="0"/>
              <a:t> Available at: </a:t>
            </a:r>
            <a:r>
              <a:rPr lang="en-GB" sz="4000" u="sng" dirty="0">
                <a:hlinkClick r:id="rId5"/>
              </a:rPr>
              <a:t>https://www.theodysseyonline.com/5-problems-all-chronically-late-people-can-relate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dirty="0"/>
              <a:t>(Accessed on: 20</a:t>
            </a:r>
            <a:r>
              <a:rPr lang="en-GB" sz="4000" baseline="30000" dirty="0"/>
              <a:t>th</a:t>
            </a:r>
            <a:r>
              <a:rPr lang="en-GB" sz="4000" dirty="0"/>
              <a:t> December 2019).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0793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1499</Words>
  <Application>Microsoft Macintosh PowerPoint</Application>
  <PresentationFormat>Widescreen</PresentationFormat>
  <Paragraphs>290</Paragraphs>
  <Slides>39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Study Skills Presentation</vt:lpstr>
      <vt:lpstr>Question?</vt:lpstr>
      <vt:lpstr>Transferable skills</vt:lpstr>
      <vt:lpstr>Time Management</vt:lpstr>
      <vt:lpstr>   Group  Work </vt:lpstr>
      <vt:lpstr>   CRITICAL THINKING</vt:lpstr>
      <vt:lpstr>Why?</vt:lpstr>
      <vt:lpstr> Cottrell’s TEN steps  Through effective planning and time management you can avoid stress, sloppy work, and low marks </vt:lpstr>
      <vt:lpstr>Full time student</vt:lpstr>
      <vt:lpstr>                           </vt:lpstr>
      <vt:lpstr>Average day</vt:lpstr>
      <vt:lpstr>Monitoring</vt:lpstr>
      <vt:lpstr>Two Hours of Studying</vt:lpstr>
      <vt:lpstr>Time Management soft skills</vt:lpstr>
      <vt:lpstr>   Time Management in youth work</vt:lpstr>
      <vt:lpstr>Youth worker</vt:lpstr>
      <vt:lpstr>WHAT IS GROUP WORK?</vt:lpstr>
      <vt:lpstr>PowerPoint Presentation</vt:lpstr>
      <vt:lpstr>TIPS</vt:lpstr>
      <vt:lpstr>REFLECT</vt:lpstr>
      <vt:lpstr>theory</vt:lpstr>
      <vt:lpstr>Roles in group</vt:lpstr>
      <vt:lpstr>SOFT SKILLS FROM GROUP WORK</vt:lpstr>
      <vt:lpstr>PowerPoint Presentation</vt:lpstr>
      <vt:lpstr>Group work is an important part of youth work</vt:lpstr>
      <vt:lpstr>What is critical thinking</vt:lpstr>
      <vt:lpstr>What is critical thinking</vt:lpstr>
      <vt:lpstr>Benefits of good critical thinking </vt:lpstr>
      <vt:lpstr>Tips</vt:lpstr>
      <vt:lpstr>The core model of critical thinking</vt:lpstr>
      <vt:lpstr>Soft skills from critical thinking </vt:lpstr>
      <vt:lpstr>Fact</vt:lpstr>
      <vt:lpstr>Youth work</vt:lpstr>
      <vt:lpstr>Action plan</vt:lpstr>
      <vt:lpstr>Action plan</vt:lpstr>
      <vt:lpstr>ACTION PLAN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Presentation</dc:title>
  <dc:creator>Dana-louise Jones (1908102)</dc:creator>
  <cp:lastModifiedBy>Dana-louise Jones (1908102)</cp:lastModifiedBy>
  <cp:revision>7</cp:revision>
  <cp:lastPrinted>2019-12-20T22:55:54Z</cp:lastPrinted>
  <dcterms:created xsi:type="dcterms:W3CDTF">2019-12-20T22:34:37Z</dcterms:created>
  <dcterms:modified xsi:type="dcterms:W3CDTF">2020-01-05T18:25:13Z</dcterms:modified>
</cp:coreProperties>
</file>