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59" r:id="rId6"/>
    <p:sldId id="260" r:id="rId7"/>
    <p:sldId id="261" r:id="rId8"/>
    <p:sldId id="262"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erry Flavia Kimbugwe (2430585)" userId="d8c4dab4-748c-4cd5-a950-27cd46ed7bcc" providerId="ADAL" clId="{836B187E-A26A-D049-A1CC-F3A940B379D6}"/>
    <pc:docChg chg="undo custSel addSld delSld modSld">
      <pc:chgData name="Cherry Flavia Kimbugwe (2430585)" userId="d8c4dab4-748c-4cd5-a950-27cd46ed7bcc" providerId="ADAL" clId="{836B187E-A26A-D049-A1CC-F3A940B379D6}" dt="2025-10-31T22:46:57.159" v="757" actId="1076"/>
      <pc:docMkLst>
        <pc:docMk/>
      </pc:docMkLst>
      <pc:sldChg chg="modSp mod setBg">
        <pc:chgData name="Cherry Flavia Kimbugwe (2430585)" userId="d8c4dab4-748c-4cd5-a950-27cd46ed7bcc" providerId="ADAL" clId="{836B187E-A26A-D049-A1CC-F3A940B379D6}" dt="2025-10-31T22:44:24.928" v="744"/>
        <pc:sldMkLst>
          <pc:docMk/>
          <pc:sldMk cId="1139642161" sldId="256"/>
        </pc:sldMkLst>
        <pc:spChg chg="mod">
          <ac:chgData name="Cherry Flavia Kimbugwe (2430585)" userId="d8c4dab4-748c-4cd5-a950-27cd46ed7bcc" providerId="ADAL" clId="{836B187E-A26A-D049-A1CC-F3A940B379D6}" dt="2025-10-31T11:51:30.938" v="708" actId="20577"/>
          <ac:spMkLst>
            <pc:docMk/>
            <pc:sldMk cId="1139642161" sldId="256"/>
            <ac:spMk id="2" creationId="{FAB48619-5B9B-94AC-508D-C1DC024A0CE4}"/>
          </ac:spMkLst>
        </pc:spChg>
      </pc:sldChg>
      <pc:sldChg chg="addSp delSp modSp mod setBg">
        <pc:chgData name="Cherry Flavia Kimbugwe (2430585)" userId="d8c4dab4-748c-4cd5-a950-27cd46ed7bcc" providerId="ADAL" clId="{836B187E-A26A-D049-A1CC-F3A940B379D6}" dt="2025-10-31T22:46:01.914" v="747"/>
        <pc:sldMkLst>
          <pc:docMk/>
          <pc:sldMk cId="805880046" sldId="257"/>
        </pc:sldMkLst>
        <pc:spChg chg="mod">
          <ac:chgData name="Cherry Flavia Kimbugwe (2430585)" userId="d8c4dab4-748c-4cd5-a950-27cd46ed7bcc" providerId="ADAL" clId="{836B187E-A26A-D049-A1CC-F3A940B379D6}" dt="2025-10-31T22:45:56.382" v="746" actId="26606"/>
          <ac:spMkLst>
            <pc:docMk/>
            <pc:sldMk cId="805880046" sldId="257"/>
            <ac:spMk id="3" creationId="{EF53A49B-0234-FD32-439A-F5359A95E7C2}"/>
          </ac:spMkLst>
        </pc:spChg>
        <pc:spChg chg="del">
          <ac:chgData name="Cherry Flavia Kimbugwe (2430585)" userId="d8c4dab4-748c-4cd5-a950-27cd46ed7bcc" providerId="ADAL" clId="{836B187E-A26A-D049-A1CC-F3A940B379D6}" dt="2025-10-31T22:45:56.382" v="746" actId="26606"/>
          <ac:spMkLst>
            <pc:docMk/>
            <pc:sldMk cId="805880046" sldId="257"/>
            <ac:spMk id="13" creationId="{71877DBC-BB60-40F0-AC93-2ACDBAAE60CE}"/>
          </ac:spMkLst>
        </pc:spChg>
        <pc:spChg chg="del">
          <ac:chgData name="Cherry Flavia Kimbugwe (2430585)" userId="d8c4dab4-748c-4cd5-a950-27cd46ed7bcc" providerId="ADAL" clId="{836B187E-A26A-D049-A1CC-F3A940B379D6}" dt="2025-10-31T22:45:56.382" v="746" actId="26606"/>
          <ac:spMkLst>
            <pc:docMk/>
            <pc:sldMk cId="805880046" sldId="257"/>
            <ac:spMk id="15" creationId="{743AA782-23D1-4521-8CAD-47662984AA08}"/>
          </ac:spMkLst>
        </pc:spChg>
        <pc:spChg chg="add">
          <ac:chgData name="Cherry Flavia Kimbugwe (2430585)" userId="d8c4dab4-748c-4cd5-a950-27cd46ed7bcc" providerId="ADAL" clId="{836B187E-A26A-D049-A1CC-F3A940B379D6}" dt="2025-10-31T22:45:56.382" v="746" actId="26606"/>
          <ac:spMkLst>
            <pc:docMk/>
            <pc:sldMk cId="805880046" sldId="257"/>
            <ac:spMk id="20" creationId="{201CC55D-ED54-4C5C-95E6-10947BD1103B}"/>
          </ac:spMkLst>
        </pc:spChg>
        <pc:spChg chg="add">
          <ac:chgData name="Cherry Flavia Kimbugwe (2430585)" userId="d8c4dab4-748c-4cd5-a950-27cd46ed7bcc" providerId="ADAL" clId="{836B187E-A26A-D049-A1CC-F3A940B379D6}" dt="2025-10-31T22:45:56.382" v="746" actId="26606"/>
          <ac:spMkLst>
            <pc:docMk/>
            <pc:sldMk cId="805880046" sldId="257"/>
            <ac:spMk id="26" creationId="{3873B707-463F-40B0-8227-E8CC6C67EB25}"/>
          </ac:spMkLst>
        </pc:spChg>
        <pc:spChg chg="add">
          <ac:chgData name="Cherry Flavia Kimbugwe (2430585)" userId="d8c4dab4-748c-4cd5-a950-27cd46ed7bcc" providerId="ADAL" clId="{836B187E-A26A-D049-A1CC-F3A940B379D6}" dt="2025-10-31T22:45:56.382" v="746" actId="26606"/>
          <ac:spMkLst>
            <pc:docMk/>
            <pc:sldMk cId="805880046" sldId="257"/>
            <ac:spMk id="28" creationId="{C13237C8-E62C-4F0D-A318-BD6FB6C2D138}"/>
          </ac:spMkLst>
        </pc:spChg>
        <pc:spChg chg="add">
          <ac:chgData name="Cherry Flavia Kimbugwe (2430585)" userId="d8c4dab4-748c-4cd5-a950-27cd46ed7bcc" providerId="ADAL" clId="{836B187E-A26A-D049-A1CC-F3A940B379D6}" dt="2025-10-31T22:45:56.382" v="746" actId="26606"/>
          <ac:spMkLst>
            <pc:docMk/>
            <pc:sldMk cId="805880046" sldId="257"/>
            <ac:spMk id="30" creationId="{19C9EAEA-39D0-4B0E-A0EB-51E7B26740B1}"/>
          </ac:spMkLst>
        </pc:spChg>
        <pc:grpChg chg="add">
          <ac:chgData name="Cherry Flavia Kimbugwe (2430585)" userId="d8c4dab4-748c-4cd5-a950-27cd46ed7bcc" providerId="ADAL" clId="{836B187E-A26A-D049-A1CC-F3A940B379D6}" dt="2025-10-31T22:45:56.382" v="746" actId="26606"/>
          <ac:grpSpMkLst>
            <pc:docMk/>
            <pc:sldMk cId="805880046" sldId="257"/>
            <ac:grpSpMk id="22" creationId="{1DE889C7-FAD6-4397-98E2-05D503484459}"/>
          </ac:grpSpMkLst>
        </pc:grpChg>
        <pc:picChg chg="mod">
          <ac:chgData name="Cherry Flavia Kimbugwe (2430585)" userId="d8c4dab4-748c-4cd5-a950-27cd46ed7bcc" providerId="ADAL" clId="{836B187E-A26A-D049-A1CC-F3A940B379D6}" dt="2025-10-31T22:45:56.382" v="746" actId="26606"/>
          <ac:picMkLst>
            <pc:docMk/>
            <pc:sldMk cId="805880046" sldId="257"/>
            <ac:picMk id="6" creationId="{120EFDA4-72F9-E688-10FA-6E7C3CAD136E}"/>
          </ac:picMkLst>
        </pc:picChg>
      </pc:sldChg>
      <pc:sldChg chg="addSp delSp modSp add del mod setBg">
        <pc:chgData name="Cherry Flavia Kimbugwe (2430585)" userId="d8c4dab4-748c-4cd5-a950-27cd46ed7bcc" providerId="ADAL" clId="{836B187E-A26A-D049-A1CC-F3A940B379D6}" dt="2025-10-31T22:46:57.159" v="757" actId="1076"/>
        <pc:sldMkLst>
          <pc:docMk/>
          <pc:sldMk cId="3115311644" sldId="258"/>
        </pc:sldMkLst>
        <pc:spChg chg="mod">
          <ac:chgData name="Cherry Flavia Kimbugwe (2430585)" userId="d8c4dab4-748c-4cd5-a950-27cd46ed7bcc" providerId="ADAL" clId="{836B187E-A26A-D049-A1CC-F3A940B379D6}" dt="2025-10-31T22:46:29.418" v="751" actId="26606"/>
          <ac:spMkLst>
            <pc:docMk/>
            <pc:sldMk cId="3115311644" sldId="258"/>
            <ac:spMk id="2" creationId="{F1BC6278-3F59-1901-F30B-5A84C433A4DB}"/>
          </ac:spMkLst>
        </pc:spChg>
        <pc:spChg chg="mod">
          <ac:chgData name="Cherry Flavia Kimbugwe (2430585)" userId="d8c4dab4-748c-4cd5-a950-27cd46ed7bcc" providerId="ADAL" clId="{836B187E-A26A-D049-A1CC-F3A940B379D6}" dt="2025-10-31T22:46:57.159" v="757" actId="1076"/>
          <ac:spMkLst>
            <pc:docMk/>
            <pc:sldMk cId="3115311644" sldId="258"/>
            <ac:spMk id="3" creationId="{37DE26E5-4264-8E86-730E-65807A3D5C01}"/>
          </ac:spMkLst>
        </pc:spChg>
        <pc:spChg chg="add del">
          <ac:chgData name="Cherry Flavia Kimbugwe (2430585)" userId="d8c4dab4-748c-4cd5-a950-27cd46ed7bcc" providerId="ADAL" clId="{836B187E-A26A-D049-A1CC-F3A940B379D6}" dt="2025-10-31T22:43:49.761" v="739" actId="26606"/>
          <ac:spMkLst>
            <pc:docMk/>
            <pc:sldMk cId="3115311644" sldId="258"/>
            <ac:spMk id="9" creationId="{45D37F4E-DDB4-456B-97E0-9937730A039F}"/>
          </ac:spMkLst>
        </pc:spChg>
        <pc:spChg chg="add del">
          <ac:chgData name="Cherry Flavia Kimbugwe (2430585)" userId="d8c4dab4-748c-4cd5-a950-27cd46ed7bcc" providerId="ADAL" clId="{836B187E-A26A-D049-A1CC-F3A940B379D6}" dt="2025-10-31T22:43:49.761" v="739" actId="26606"/>
          <ac:spMkLst>
            <pc:docMk/>
            <pc:sldMk cId="3115311644" sldId="258"/>
            <ac:spMk id="11" creationId="{B2DD41CD-8F47-4F56-AD12-4E2FF7696987}"/>
          </ac:spMkLst>
        </pc:spChg>
        <pc:spChg chg="add del">
          <ac:chgData name="Cherry Flavia Kimbugwe (2430585)" userId="d8c4dab4-748c-4cd5-a950-27cd46ed7bcc" providerId="ADAL" clId="{836B187E-A26A-D049-A1CC-F3A940B379D6}" dt="2025-10-31T22:43:40.862" v="732" actId="26606"/>
          <ac:spMkLst>
            <pc:docMk/>
            <pc:sldMk cId="3115311644" sldId="258"/>
            <ac:spMk id="16" creationId="{201CC55D-ED54-4C5C-95E6-10947BD1103B}"/>
          </ac:spMkLst>
        </pc:spChg>
        <pc:spChg chg="add del">
          <ac:chgData name="Cherry Flavia Kimbugwe (2430585)" userId="d8c4dab4-748c-4cd5-a950-27cd46ed7bcc" providerId="ADAL" clId="{836B187E-A26A-D049-A1CC-F3A940B379D6}" dt="2025-10-31T22:43:46.040" v="734" actId="26606"/>
          <ac:spMkLst>
            <pc:docMk/>
            <pc:sldMk cId="3115311644" sldId="258"/>
            <ac:spMk id="20" creationId="{55222F96-971A-4F90-B841-6BAB416C7AC1}"/>
          </ac:spMkLst>
        </pc:spChg>
        <pc:spChg chg="add del">
          <ac:chgData name="Cherry Flavia Kimbugwe (2430585)" userId="d8c4dab4-748c-4cd5-a950-27cd46ed7bcc" providerId="ADAL" clId="{836B187E-A26A-D049-A1CC-F3A940B379D6}" dt="2025-10-31T22:43:40.862" v="732" actId="26606"/>
          <ac:spMkLst>
            <pc:docMk/>
            <pc:sldMk cId="3115311644" sldId="258"/>
            <ac:spMk id="22" creationId="{3873B707-463F-40B0-8227-E8CC6C67EB25}"/>
          </ac:spMkLst>
        </pc:spChg>
        <pc:spChg chg="add del">
          <ac:chgData name="Cherry Flavia Kimbugwe (2430585)" userId="d8c4dab4-748c-4cd5-a950-27cd46ed7bcc" providerId="ADAL" clId="{836B187E-A26A-D049-A1CC-F3A940B379D6}" dt="2025-10-31T22:43:48.495" v="736" actId="26606"/>
          <ac:spMkLst>
            <pc:docMk/>
            <pc:sldMk cId="3115311644" sldId="258"/>
            <ac:spMk id="23" creationId="{D5B0017B-2ECA-49AF-B397-DC140825DF8D}"/>
          </ac:spMkLst>
        </pc:spChg>
        <pc:spChg chg="add del">
          <ac:chgData name="Cherry Flavia Kimbugwe (2430585)" userId="d8c4dab4-748c-4cd5-a950-27cd46ed7bcc" providerId="ADAL" clId="{836B187E-A26A-D049-A1CC-F3A940B379D6}" dt="2025-10-31T22:43:40.862" v="732" actId="26606"/>
          <ac:spMkLst>
            <pc:docMk/>
            <pc:sldMk cId="3115311644" sldId="258"/>
            <ac:spMk id="24" creationId="{C13237C8-E62C-4F0D-A318-BD6FB6C2D138}"/>
          </ac:spMkLst>
        </pc:spChg>
        <pc:spChg chg="add del">
          <ac:chgData name="Cherry Flavia Kimbugwe (2430585)" userId="d8c4dab4-748c-4cd5-a950-27cd46ed7bcc" providerId="ADAL" clId="{836B187E-A26A-D049-A1CC-F3A940B379D6}" dt="2025-10-31T22:43:48.495" v="736" actId="26606"/>
          <ac:spMkLst>
            <pc:docMk/>
            <pc:sldMk cId="3115311644" sldId="258"/>
            <ac:spMk id="25" creationId="{70E96339-907C-46C3-99AC-31179B6F0EBD}"/>
          </ac:spMkLst>
        </pc:spChg>
        <pc:spChg chg="add del">
          <ac:chgData name="Cherry Flavia Kimbugwe (2430585)" userId="d8c4dab4-748c-4cd5-a950-27cd46ed7bcc" providerId="ADAL" clId="{836B187E-A26A-D049-A1CC-F3A940B379D6}" dt="2025-10-31T22:43:40.862" v="732" actId="26606"/>
          <ac:spMkLst>
            <pc:docMk/>
            <pc:sldMk cId="3115311644" sldId="258"/>
            <ac:spMk id="26" creationId="{19C9EAEA-39D0-4B0E-A0EB-51E7B26740B1}"/>
          </ac:spMkLst>
        </pc:spChg>
        <pc:spChg chg="add del">
          <ac:chgData name="Cherry Flavia Kimbugwe (2430585)" userId="d8c4dab4-748c-4cd5-a950-27cd46ed7bcc" providerId="ADAL" clId="{836B187E-A26A-D049-A1CC-F3A940B379D6}" dt="2025-10-31T22:43:46.040" v="734" actId="26606"/>
          <ac:spMkLst>
            <pc:docMk/>
            <pc:sldMk cId="3115311644" sldId="258"/>
            <ac:spMk id="28" creationId="{DBC6133C-0615-4CE4-9132-37E609A9BDFA}"/>
          </ac:spMkLst>
        </pc:spChg>
        <pc:spChg chg="add del">
          <ac:chgData name="Cherry Flavia Kimbugwe (2430585)" userId="d8c4dab4-748c-4cd5-a950-27cd46ed7bcc" providerId="ADAL" clId="{836B187E-A26A-D049-A1CC-F3A940B379D6}" dt="2025-10-31T22:43:46.040" v="734" actId="26606"/>
          <ac:spMkLst>
            <pc:docMk/>
            <pc:sldMk cId="3115311644" sldId="258"/>
            <ac:spMk id="29" creationId="{169CC832-2974-4E8D-90ED-3E2941BA7336}"/>
          </ac:spMkLst>
        </pc:spChg>
        <pc:spChg chg="add del">
          <ac:chgData name="Cherry Flavia Kimbugwe (2430585)" userId="d8c4dab4-748c-4cd5-a950-27cd46ed7bcc" providerId="ADAL" clId="{836B187E-A26A-D049-A1CC-F3A940B379D6}" dt="2025-10-31T22:43:46.040" v="734" actId="26606"/>
          <ac:spMkLst>
            <pc:docMk/>
            <pc:sldMk cId="3115311644" sldId="258"/>
            <ac:spMk id="30" creationId="{08980754-6F4B-43C9-B9BE-127B6BED6586}"/>
          </ac:spMkLst>
        </pc:spChg>
        <pc:spChg chg="add del">
          <ac:chgData name="Cherry Flavia Kimbugwe (2430585)" userId="d8c4dab4-748c-4cd5-a950-27cd46ed7bcc" providerId="ADAL" clId="{836B187E-A26A-D049-A1CC-F3A940B379D6}" dt="2025-10-31T22:43:46.040" v="734" actId="26606"/>
          <ac:spMkLst>
            <pc:docMk/>
            <pc:sldMk cId="3115311644" sldId="258"/>
            <ac:spMk id="31" creationId="{2C1BBA94-3F40-40AA-8BB9-E69E25E537C1}"/>
          </ac:spMkLst>
        </pc:spChg>
        <pc:spChg chg="add del">
          <ac:chgData name="Cherry Flavia Kimbugwe (2430585)" userId="d8c4dab4-748c-4cd5-a950-27cd46ed7bcc" providerId="ADAL" clId="{836B187E-A26A-D049-A1CC-F3A940B379D6}" dt="2025-10-31T22:43:48.495" v="736" actId="26606"/>
          <ac:spMkLst>
            <pc:docMk/>
            <pc:sldMk cId="3115311644" sldId="258"/>
            <ac:spMk id="33" creationId="{28D31E1B-0407-4223-9642-0B642CBF57D9}"/>
          </ac:spMkLst>
        </pc:spChg>
        <pc:spChg chg="add del">
          <ac:chgData name="Cherry Flavia Kimbugwe (2430585)" userId="d8c4dab4-748c-4cd5-a950-27cd46ed7bcc" providerId="ADAL" clId="{836B187E-A26A-D049-A1CC-F3A940B379D6}" dt="2025-10-31T22:43:49.754" v="738" actId="26606"/>
          <ac:spMkLst>
            <pc:docMk/>
            <pc:sldMk cId="3115311644" sldId="258"/>
            <ac:spMk id="37" creationId="{201CC55D-ED54-4C5C-95E6-10947BD1103B}"/>
          </ac:spMkLst>
        </pc:spChg>
        <pc:spChg chg="add del">
          <ac:chgData name="Cherry Flavia Kimbugwe (2430585)" userId="d8c4dab4-748c-4cd5-a950-27cd46ed7bcc" providerId="ADAL" clId="{836B187E-A26A-D049-A1CC-F3A940B379D6}" dt="2025-10-31T22:43:49.754" v="738" actId="26606"/>
          <ac:spMkLst>
            <pc:docMk/>
            <pc:sldMk cId="3115311644" sldId="258"/>
            <ac:spMk id="40" creationId="{3873B707-463F-40B0-8227-E8CC6C67EB25}"/>
          </ac:spMkLst>
        </pc:spChg>
        <pc:spChg chg="add del">
          <ac:chgData name="Cherry Flavia Kimbugwe (2430585)" userId="d8c4dab4-748c-4cd5-a950-27cd46ed7bcc" providerId="ADAL" clId="{836B187E-A26A-D049-A1CC-F3A940B379D6}" dt="2025-10-31T22:43:49.754" v="738" actId="26606"/>
          <ac:spMkLst>
            <pc:docMk/>
            <pc:sldMk cId="3115311644" sldId="258"/>
            <ac:spMk id="41" creationId="{C13237C8-E62C-4F0D-A318-BD6FB6C2D138}"/>
          </ac:spMkLst>
        </pc:spChg>
        <pc:spChg chg="add del">
          <ac:chgData name="Cherry Flavia Kimbugwe (2430585)" userId="d8c4dab4-748c-4cd5-a950-27cd46ed7bcc" providerId="ADAL" clId="{836B187E-A26A-D049-A1CC-F3A940B379D6}" dt="2025-10-31T22:43:49.754" v="738" actId="26606"/>
          <ac:spMkLst>
            <pc:docMk/>
            <pc:sldMk cId="3115311644" sldId="258"/>
            <ac:spMk id="42" creationId="{19C9EAEA-39D0-4B0E-A0EB-51E7B26740B1}"/>
          </ac:spMkLst>
        </pc:spChg>
        <pc:spChg chg="add del">
          <ac:chgData name="Cherry Flavia Kimbugwe (2430585)" userId="d8c4dab4-748c-4cd5-a950-27cd46ed7bcc" providerId="ADAL" clId="{836B187E-A26A-D049-A1CC-F3A940B379D6}" dt="2025-10-31T22:46:29.418" v="751" actId="26606"/>
          <ac:spMkLst>
            <pc:docMk/>
            <pc:sldMk cId="3115311644" sldId="258"/>
            <ac:spMk id="44" creationId="{45D37F4E-DDB4-456B-97E0-9937730A039F}"/>
          </ac:spMkLst>
        </pc:spChg>
        <pc:spChg chg="add del">
          <ac:chgData name="Cherry Flavia Kimbugwe (2430585)" userId="d8c4dab4-748c-4cd5-a950-27cd46ed7bcc" providerId="ADAL" clId="{836B187E-A26A-D049-A1CC-F3A940B379D6}" dt="2025-10-31T22:46:29.418" v="751" actId="26606"/>
          <ac:spMkLst>
            <pc:docMk/>
            <pc:sldMk cId="3115311644" sldId="258"/>
            <ac:spMk id="45" creationId="{B2DD41CD-8F47-4F56-AD12-4E2FF7696987}"/>
          </ac:spMkLst>
        </pc:spChg>
        <pc:spChg chg="add">
          <ac:chgData name="Cherry Flavia Kimbugwe (2430585)" userId="d8c4dab4-748c-4cd5-a950-27cd46ed7bcc" providerId="ADAL" clId="{836B187E-A26A-D049-A1CC-F3A940B379D6}" dt="2025-10-31T22:46:29.418" v="751" actId="26606"/>
          <ac:spMkLst>
            <pc:docMk/>
            <pc:sldMk cId="3115311644" sldId="258"/>
            <ac:spMk id="50" creationId="{8D1AA55E-40D5-461B-A5A8-4AE8AAB71B08}"/>
          </ac:spMkLst>
        </pc:spChg>
        <pc:spChg chg="add">
          <ac:chgData name="Cherry Flavia Kimbugwe (2430585)" userId="d8c4dab4-748c-4cd5-a950-27cd46ed7bcc" providerId="ADAL" clId="{836B187E-A26A-D049-A1CC-F3A940B379D6}" dt="2025-10-31T22:46:29.418" v="751" actId="26606"/>
          <ac:spMkLst>
            <pc:docMk/>
            <pc:sldMk cId="3115311644" sldId="258"/>
            <ac:spMk id="54" creationId="{6CB927A4-E432-4310-9CD5-E89FF5063179}"/>
          </ac:spMkLst>
        </pc:spChg>
        <pc:spChg chg="add">
          <ac:chgData name="Cherry Flavia Kimbugwe (2430585)" userId="d8c4dab4-748c-4cd5-a950-27cd46ed7bcc" providerId="ADAL" clId="{836B187E-A26A-D049-A1CC-F3A940B379D6}" dt="2025-10-31T22:46:29.418" v="751" actId="26606"/>
          <ac:spMkLst>
            <pc:docMk/>
            <pc:sldMk cId="3115311644" sldId="258"/>
            <ac:spMk id="56" creationId="{E3020543-B24B-4EC4-8FFC-8DD88EEA91A8}"/>
          </ac:spMkLst>
        </pc:spChg>
        <pc:grpChg chg="add del">
          <ac:chgData name="Cherry Flavia Kimbugwe (2430585)" userId="d8c4dab4-748c-4cd5-a950-27cd46ed7bcc" providerId="ADAL" clId="{836B187E-A26A-D049-A1CC-F3A940B379D6}" dt="2025-10-31T22:43:40.862" v="732" actId="26606"/>
          <ac:grpSpMkLst>
            <pc:docMk/>
            <pc:sldMk cId="3115311644" sldId="258"/>
            <ac:grpSpMk id="18" creationId="{1DE889C7-FAD6-4397-98E2-05D503484459}"/>
          </ac:grpSpMkLst>
        </pc:grpChg>
        <pc:grpChg chg="add del">
          <ac:chgData name="Cherry Flavia Kimbugwe (2430585)" userId="d8c4dab4-748c-4cd5-a950-27cd46ed7bcc" providerId="ADAL" clId="{836B187E-A26A-D049-A1CC-F3A940B379D6}" dt="2025-10-31T22:43:48.495" v="736" actId="26606"/>
          <ac:grpSpMkLst>
            <pc:docMk/>
            <pc:sldMk cId="3115311644" sldId="258"/>
            <ac:grpSpMk id="34" creationId="{AE1C45F0-260A-458C-96ED-C1F6D2151219}"/>
          </ac:grpSpMkLst>
        </pc:grpChg>
        <pc:grpChg chg="add del">
          <ac:chgData name="Cherry Flavia Kimbugwe (2430585)" userId="d8c4dab4-748c-4cd5-a950-27cd46ed7bcc" providerId="ADAL" clId="{836B187E-A26A-D049-A1CC-F3A940B379D6}" dt="2025-10-31T22:43:49.754" v="738" actId="26606"/>
          <ac:grpSpMkLst>
            <pc:docMk/>
            <pc:sldMk cId="3115311644" sldId="258"/>
            <ac:grpSpMk id="38" creationId="{1DE889C7-FAD6-4397-98E2-05D503484459}"/>
          </ac:grpSpMkLst>
        </pc:grpChg>
        <pc:picChg chg="mod">
          <ac:chgData name="Cherry Flavia Kimbugwe (2430585)" userId="d8c4dab4-748c-4cd5-a950-27cd46ed7bcc" providerId="ADAL" clId="{836B187E-A26A-D049-A1CC-F3A940B379D6}" dt="2025-10-31T22:46:29.418" v="751" actId="26606"/>
          <ac:picMkLst>
            <pc:docMk/>
            <pc:sldMk cId="3115311644" sldId="258"/>
            <ac:picMk id="4" creationId="{A5AE081F-689B-8025-2E63-DC935F4C74C6}"/>
          </ac:picMkLst>
        </pc:picChg>
        <pc:cxnChg chg="add del">
          <ac:chgData name="Cherry Flavia Kimbugwe (2430585)" userId="d8c4dab4-748c-4cd5-a950-27cd46ed7bcc" providerId="ADAL" clId="{836B187E-A26A-D049-A1CC-F3A940B379D6}" dt="2025-10-31T22:43:48.495" v="736" actId="26606"/>
          <ac:cxnSpMkLst>
            <pc:docMk/>
            <pc:sldMk cId="3115311644" sldId="258"/>
            <ac:cxnSpMk id="27" creationId="{6CF1BAF6-AD41-4082-B212-8A1F9A2E8779}"/>
          </ac:cxnSpMkLst>
        </pc:cxnChg>
        <pc:cxnChg chg="add">
          <ac:chgData name="Cherry Flavia Kimbugwe (2430585)" userId="d8c4dab4-748c-4cd5-a950-27cd46ed7bcc" providerId="ADAL" clId="{836B187E-A26A-D049-A1CC-F3A940B379D6}" dt="2025-10-31T22:46:29.418" v="751" actId="26606"/>
          <ac:cxnSpMkLst>
            <pc:docMk/>
            <pc:sldMk cId="3115311644" sldId="258"/>
            <ac:cxnSpMk id="52" creationId="{7EB498BD-8089-4626-91EA-4978EBEF535E}"/>
          </ac:cxnSpMkLst>
        </pc:cxnChg>
      </pc:sldChg>
      <pc:sldChg chg="modSp mod setBg">
        <pc:chgData name="Cherry Flavia Kimbugwe (2430585)" userId="d8c4dab4-748c-4cd5-a950-27cd46ed7bcc" providerId="ADAL" clId="{836B187E-A26A-D049-A1CC-F3A940B379D6}" dt="2025-10-31T22:43:09.916" v="728"/>
        <pc:sldMkLst>
          <pc:docMk/>
          <pc:sldMk cId="2844769025" sldId="259"/>
        </pc:sldMkLst>
        <pc:spChg chg="mod">
          <ac:chgData name="Cherry Flavia Kimbugwe (2430585)" userId="d8c4dab4-748c-4cd5-a950-27cd46ed7bcc" providerId="ADAL" clId="{836B187E-A26A-D049-A1CC-F3A940B379D6}" dt="2025-10-31T22:42:25.081" v="722" actId="17032"/>
          <ac:spMkLst>
            <pc:docMk/>
            <pc:sldMk cId="2844769025" sldId="259"/>
            <ac:spMk id="4" creationId="{FD5BEBE9-4B96-147E-FD55-068BC2C34225}"/>
          </ac:spMkLst>
        </pc:spChg>
        <pc:spChg chg="mod">
          <ac:chgData name="Cherry Flavia Kimbugwe (2430585)" userId="d8c4dab4-748c-4cd5-a950-27cd46ed7bcc" providerId="ADAL" clId="{836B187E-A26A-D049-A1CC-F3A940B379D6}" dt="2025-10-31T22:42:06.445" v="719" actId="13822"/>
          <ac:spMkLst>
            <pc:docMk/>
            <pc:sldMk cId="2844769025" sldId="259"/>
            <ac:spMk id="7" creationId="{9A7D7C19-A0E4-1A6D-DE00-F143AE8B5161}"/>
          </ac:spMkLst>
        </pc:spChg>
        <pc:spChg chg="mod">
          <ac:chgData name="Cherry Flavia Kimbugwe (2430585)" userId="d8c4dab4-748c-4cd5-a950-27cd46ed7bcc" providerId="ADAL" clId="{836B187E-A26A-D049-A1CC-F3A940B379D6}" dt="2025-10-31T22:41:32.848" v="712" actId="17032"/>
          <ac:spMkLst>
            <pc:docMk/>
            <pc:sldMk cId="2844769025" sldId="259"/>
            <ac:spMk id="8" creationId="{692BC525-544C-7883-DA3D-92E183958011}"/>
          </ac:spMkLst>
        </pc:spChg>
        <pc:spChg chg="mod">
          <ac:chgData name="Cherry Flavia Kimbugwe (2430585)" userId="d8c4dab4-748c-4cd5-a950-27cd46ed7bcc" providerId="ADAL" clId="{836B187E-A26A-D049-A1CC-F3A940B379D6}" dt="2025-10-31T22:41:46.247" v="715" actId="17032"/>
          <ac:spMkLst>
            <pc:docMk/>
            <pc:sldMk cId="2844769025" sldId="259"/>
            <ac:spMk id="9" creationId="{19D86C8D-0F1E-E031-EFF4-728A6E2959C0}"/>
          </ac:spMkLst>
        </pc:spChg>
        <pc:spChg chg="mod">
          <ac:chgData name="Cherry Flavia Kimbugwe (2430585)" userId="d8c4dab4-748c-4cd5-a950-27cd46ed7bcc" providerId="ADAL" clId="{836B187E-A26A-D049-A1CC-F3A940B379D6}" dt="2025-10-31T22:41:54.524" v="717" actId="17032"/>
          <ac:spMkLst>
            <pc:docMk/>
            <pc:sldMk cId="2844769025" sldId="259"/>
            <ac:spMk id="10" creationId="{00CCF13C-E244-9567-E0E1-09F8FD01246D}"/>
          </ac:spMkLst>
        </pc:spChg>
        <pc:spChg chg="mod">
          <ac:chgData name="Cherry Flavia Kimbugwe (2430585)" userId="d8c4dab4-748c-4cd5-a950-27cd46ed7bcc" providerId="ADAL" clId="{836B187E-A26A-D049-A1CC-F3A940B379D6}" dt="2025-10-31T22:41:41.387" v="714" actId="17032"/>
          <ac:spMkLst>
            <pc:docMk/>
            <pc:sldMk cId="2844769025" sldId="259"/>
            <ac:spMk id="11" creationId="{2FCA6BAE-A7F7-679F-FFE6-3CA0BEE869D2}"/>
          </ac:spMkLst>
        </pc:spChg>
      </pc:sldChg>
      <pc:sldChg chg="modSp mod setBg">
        <pc:chgData name="Cherry Flavia Kimbugwe (2430585)" userId="d8c4dab4-748c-4cd5-a950-27cd46ed7bcc" providerId="ADAL" clId="{836B187E-A26A-D049-A1CC-F3A940B379D6}" dt="2025-10-31T22:43:03.756" v="727"/>
        <pc:sldMkLst>
          <pc:docMk/>
          <pc:sldMk cId="3306563788" sldId="260"/>
        </pc:sldMkLst>
        <pc:spChg chg="mod">
          <ac:chgData name="Cherry Flavia Kimbugwe (2430585)" userId="d8c4dab4-748c-4cd5-a950-27cd46ed7bcc" providerId="ADAL" clId="{836B187E-A26A-D049-A1CC-F3A940B379D6}" dt="2025-10-30T07:31:35.974" v="566" actId="114"/>
          <ac:spMkLst>
            <pc:docMk/>
            <pc:sldMk cId="3306563788" sldId="260"/>
            <ac:spMk id="3" creationId="{5527142F-472C-939F-5CBF-2169146D8FE8}"/>
          </ac:spMkLst>
        </pc:spChg>
      </pc:sldChg>
      <pc:sldChg chg="modSp mod setBg">
        <pc:chgData name="Cherry Flavia Kimbugwe (2430585)" userId="d8c4dab4-748c-4cd5-a950-27cd46ed7bcc" providerId="ADAL" clId="{836B187E-A26A-D049-A1CC-F3A940B379D6}" dt="2025-10-31T22:42:40.386" v="723"/>
        <pc:sldMkLst>
          <pc:docMk/>
          <pc:sldMk cId="3361720207" sldId="261"/>
        </pc:sldMkLst>
        <pc:spChg chg="mod">
          <ac:chgData name="Cherry Flavia Kimbugwe (2430585)" userId="d8c4dab4-748c-4cd5-a950-27cd46ed7bcc" providerId="ADAL" clId="{836B187E-A26A-D049-A1CC-F3A940B379D6}" dt="2025-10-30T07:31:51.146" v="570" actId="114"/>
          <ac:spMkLst>
            <pc:docMk/>
            <pc:sldMk cId="3361720207" sldId="261"/>
            <ac:spMk id="3" creationId="{5D7125AA-09FD-B644-0F03-7C644477D142}"/>
          </ac:spMkLst>
        </pc:spChg>
      </pc:sldChg>
      <pc:sldChg chg="addSp delSp modSp mod setBg">
        <pc:chgData name="Cherry Flavia Kimbugwe (2430585)" userId="d8c4dab4-748c-4cd5-a950-27cd46ed7bcc" providerId="ADAL" clId="{836B187E-A26A-D049-A1CC-F3A940B379D6}" dt="2025-10-31T22:42:55.105" v="725"/>
        <pc:sldMkLst>
          <pc:docMk/>
          <pc:sldMk cId="1507581381" sldId="262"/>
        </pc:sldMkLst>
        <pc:spChg chg="mod">
          <ac:chgData name="Cherry Flavia Kimbugwe (2430585)" userId="d8c4dab4-748c-4cd5-a950-27cd46ed7bcc" providerId="ADAL" clId="{836B187E-A26A-D049-A1CC-F3A940B379D6}" dt="2025-10-30T10:20:53.346" v="623" actId="114"/>
          <ac:spMkLst>
            <pc:docMk/>
            <pc:sldMk cId="1507581381" sldId="262"/>
            <ac:spMk id="3" creationId="{47763D1A-450D-3AD5-94CF-2CBC30C92962}"/>
          </ac:spMkLst>
        </pc:spChg>
        <pc:picChg chg="add del mod">
          <ac:chgData name="Cherry Flavia Kimbugwe (2430585)" userId="d8c4dab4-748c-4cd5-a950-27cd46ed7bcc" providerId="ADAL" clId="{836B187E-A26A-D049-A1CC-F3A940B379D6}" dt="2025-10-30T10:21:39.528" v="628" actId="478"/>
          <ac:picMkLst>
            <pc:docMk/>
            <pc:sldMk cId="1507581381" sldId="262"/>
            <ac:picMk id="4" creationId="{75CF603F-F361-12F4-271F-B5C839055EC6}"/>
          </ac:picMkLst>
        </pc:picChg>
      </pc:sldChg>
      <pc:sldChg chg="addSp delSp modSp new mod setBg">
        <pc:chgData name="Cherry Flavia Kimbugwe (2430585)" userId="d8c4dab4-748c-4cd5-a950-27cd46ed7bcc" providerId="ADAL" clId="{836B187E-A26A-D049-A1CC-F3A940B379D6}" dt="2025-10-31T22:44:15.482" v="743"/>
        <pc:sldMkLst>
          <pc:docMk/>
          <pc:sldMk cId="1717379124" sldId="263"/>
        </pc:sldMkLst>
        <pc:spChg chg="mod">
          <ac:chgData name="Cherry Flavia Kimbugwe (2430585)" userId="d8c4dab4-748c-4cd5-a950-27cd46ed7bcc" providerId="ADAL" clId="{836B187E-A26A-D049-A1CC-F3A940B379D6}" dt="2025-10-30T07:19:25.089" v="341" actId="26606"/>
          <ac:spMkLst>
            <pc:docMk/>
            <pc:sldMk cId="1717379124" sldId="263"/>
            <ac:spMk id="2" creationId="{854E1ADA-2C37-0863-4EDD-23628BBC6B0B}"/>
          </ac:spMkLst>
        </pc:spChg>
        <pc:spChg chg="mod">
          <ac:chgData name="Cherry Flavia Kimbugwe (2430585)" userId="d8c4dab4-748c-4cd5-a950-27cd46ed7bcc" providerId="ADAL" clId="{836B187E-A26A-D049-A1CC-F3A940B379D6}" dt="2025-10-30T07:30:17.875" v="553" actId="114"/>
          <ac:spMkLst>
            <pc:docMk/>
            <pc:sldMk cId="1717379124" sldId="263"/>
            <ac:spMk id="3" creationId="{F96C8B31-D818-31E5-C928-D7C3CF9CB2E5}"/>
          </ac:spMkLst>
        </pc:spChg>
        <pc:spChg chg="add del">
          <ac:chgData name="Cherry Flavia Kimbugwe (2430585)" userId="d8c4dab4-748c-4cd5-a950-27cd46ed7bcc" providerId="ADAL" clId="{836B187E-A26A-D049-A1CC-F3A940B379D6}" dt="2025-10-30T07:19:16.460" v="334" actId="26606"/>
          <ac:spMkLst>
            <pc:docMk/>
            <pc:sldMk cId="1717379124" sldId="263"/>
            <ac:spMk id="9" creationId="{DBC6133C-0615-4CE4-9132-37E609A9BDFA}"/>
          </ac:spMkLst>
        </pc:spChg>
        <pc:spChg chg="add del">
          <ac:chgData name="Cherry Flavia Kimbugwe (2430585)" userId="d8c4dab4-748c-4cd5-a950-27cd46ed7bcc" providerId="ADAL" clId="{836B187E-A26A-D049-A1CC-F3A940B379D6}" dt="2025-10-30T07:19:16.460" v="334" actId="26606"/>
          <ac:spMkLst>
            <pc:docMk/>
            <pc:sldMk cId="1717379124" sldId="263"/>
            <ac:spMk id="11" creationId="{169CC832-2974-4E8D-90ED-3E2941BA7336}"/>
          </ac:spMkLst>
        </pc:spChg>
        <pc:spChg chg="add del">
          <ac:chgData name="Cherry Flavia Kimbugwe (2430585)" userId="d8c4dab4-748c-4cd5-a950-27cd46ed7bcc" providerId="ADAL" clId="{836B187E-A26A-D049-A1CC-F3A940B379D6}" dt="2025-10-30T07:19:16.460" v="334" actId="26606"/>
          <ac:spMkLst>
            <pc:docMk/>
            <pc:sldMk cId="1717379124" sldId="263"/>
            <ac:spMk id="13" creationId="{55222F96-971A-4F90-B841-6BAB416C7AC1}"/>
          </ac:spMkLst>
        </pc:spChg>
        <pc:spChg chg="add del">
          <ac:chgData name="Cherry Flavia Kimbugwe (2430585)" userId="d8c4dab4-748c-4cd5-a950-27cd46ed7bcc" providerId="ADAL" clId="{836B187E-A26A-D049-A1CC-F3A940B379D6}" dt="2025-10-30T07:19:16.460" v="334" actId="26606"/>
          <ac:spMkLst>
            <pc:docMk/>
            <pc:sldMk cId="1717379124" sldId="263"/>
            <ac:spMk id="15" creationId="{08980754-6F4B-43C9-B9BE-127B6BED6586}"/>
          </ac:spMkLst>
        </pc:spChg>
        <pc:spChg chg="add del">
          <ac:chgData name="Cherry Flavia Kimbugwe (2430585)" userId="d8c4dab4-748c-4cd5-a950-27cd46ed7bcc" providerId="ADAL" clId="{836B187E-A26A-D049-A1CC-F3A940B379D6}" dt="2025-10-30T07:19:16.460" v="334" actId="26606"/>
          <ac:spMkLst>
            <pc:docMk/>
            <pc:sldMk cId="1717379124" sldId="263"/>
            <ac:spMk id="17" creationId="{2C1BBA94-3F40-40AA-8BB9-E69E25E537C1}"/>
          </ac:spMkLst>
        </pc:spChg>
        <pc:spChg chg="add del">
          <ac:chgData name="Cherry Flavia Kimbugwe (2430585)" userId="d8c4dab4-748c-4cd5-a950-27cd46ed7bcc" providerId="ADAL" clId="{836B187E-A26A-D049-A1CC-F3A940B379D6}" dt="2025-10-30T07:19:17.994" v="336" actId="26606"/>
          <ac:spMkLst>
            <pc:docMk/>
            <pc:sldMk cId="1717379124" sldId="263"/>
            <ac:spMk id="19" creationId="{743AA782-23D1-4521-8CAD-47662984AA08}"/>
          </ac:spMkLst>
        </pc:spChg>
        <pc:spChg chg="add del">
          <ac:chgData name="Cherry Flavia Kimbugwe (2430585)" userId="d8c4dab4-748c-4cd5-a950-27cd46ed7bcc" providerId="ADAL" clId="{836B187E-A26A-D049-A1CC-F3A940B379D6}" dt="2025-10-30T07:19:17.994" v="336" actId="26606"/>
          <ac:spMkLst>
            <pc:docMk/>
            <pc:sldMk cId="1717379124" sldId="263"/>
            <ac:spMk id="20" creationId="{71877DBC-BB60-40F0-AC93-2ACDBAAE60CE}"/>
          </ac:spMkLst>
        </pc:spChg>
        <pc:spChg chg="add del">
          <ac:chgData name="Cherry Flavia Kimbugwe (2430585)" userId="d8c4dab4-748c-4cd5-a950-27cd46ed7bcc" providerId="ADAL" clId="{836B187E-A26A-D049-A1CC-F3A940B379D6}" dt="2025-10-30T07:19:20.115" v="338" actId="26606"/>
          <ac:spMkLst>
            <pc:docMk/>
            <pc:sldMk cId="1717379124" sldId="263"/>
            <ac:spMk id="22" creationId="{DBC6133C-0615-4CE4-9132-37E609A9BDFA}"/>
          </ac:spMkLst>
        </pc:spChg>
        <pc:spChg chg="add del">
          <ac:chgData name="Cherry Flavia Kimbugwe (2430585)" userId="d8c4dab4-748c-4cd5-a950-27cd46ed7bcc" providerId="ADAL" clId="{836B187E-A26A-D049-A1CC-F3A940B379D6}" dt="2025-10-30T07:19:20.115" v="338" actId="26606"/>
          <ac:spMkLst>
            <pc:docMk/>
            <pc:sldMk cId="1717379124" sldId="263"/>
            <ac:spMk id="23" creationId="{169CC832-2974-4E8D-90ED-3E2941BA7336}"/>
          </ac:spMkLst>
        </pc:spChg>
        <pc:spChg chg="add del">
          <ac:chgData name="Cherry Flavia Kimbugwe (2430585)" userId="d8c4dab4-748c-4cd5-a950-27cd46ed7bcc" providerId="ADAL" clId="{836B187E-A26A-D049-A1CC-F3A940B379D6}" dt="2025-10-30T07:19:20.115" v="338" actId="26606"/>
          <ac:spMkLst>
            <pc:docMk/>
            <pc:sldMk cId="1717379124" sldId="263"/>
            <ac:spMk id="24" creationId="{55222F96-971A-4F90-B841-6BAB416C7AC1}"/>
          </ac:spMkLst>
        </pc:spChg>
        <pc:spChg chg="add del">
          <ac:chgData name="Cherry Flavia Kimbugwe (2430585)" userId="d8c4dab4-748c-4cd5-a950-27cd46ed7bcc" providerId="ADAL" clId="{836B187E-A26A-D049-A1CC-F3A940B379D6}" dt="2025-10-30T07:19:20.115" v="338" actId="26606"/>
          <ac:spMkLst>
            <pc:docMk/>
            <pc:sldMk cId="1717379124" sldId="263"/>
            <ac:spMk id="25" creationId="{08980754-6F4B-43C9-B9BE-127B6BED6586}"/>
          </ac:spMkLst>
        </pc:spChg>
        <pc:spChg chg="add del">
          <ac:chgData name="Cherry Flavia Kimbugwe (2430585)" userId="d8c4dab4-748c-4cd5-a950-27cd46ed7bcc" providerId="ADAL" clId="{836B187E-A26A-D049-A1CC-F3A940B379D6}" dt="2025-10-30T07:19:20.115" v="338" actId="26606"/>
          <ac:spMkLst>
            <pc:docMk/>
            <pc:sldMk cId="1717379124" sldId="263"/>
            <ac:spMk id="26" creationId="{2C1BBA94-3F40-40AA-8BB9-E69E25E537C1}"/>
          </ac:spMkLst>
        </pc:spChg>
        <pc:spChg chg="add del">
          <ac:chgData name="Cherry Flavia Kimbugwe (2430585)" userId="d8c4dab4-748c-4cd5-a950-27cd46ed7bcc" providerId="ADAL" clId="{836B187E-A26A-D049-A1CC-F3A940B379D6}" dt="2025-10-30T07:19:25.079" v="340" actId="26606"/>
          <ac:spMkLst>
            <pc:docMk/>
            <pc:sldMk cId="1717379124" sldId="263"/>
            <ac:spMk id="28" creationId="{743AA782-23D1-4521-8CAD-47662984AA08}"/>
          </ac:spMkLst>
        </pc:spChg>
        <pc:spChg chg="add del">
          <ac:chgData name="Cherry Flavia Kimbugwe (2430585)" userId="d8c4dab4-748c-4cd5-a950-27cd46ed7bcc" providerId="ADAL" clId="{836B187E-A26A-D049-A1CC-F3A940B379D6}" dt="2025-10-30T07:19:25.079" v="340" actId="26606"/>
          <ac:spMkLst>
            <pc:docMk/>
            <pc:sldMk cId="1717379124" sldId="263"/>
            <ac:spMk id="29" creationId="{71877DBC-BB60-40F0-AC93-2ACDBAAE60CE}"/>
          </ac:spMkLst>
        </pc:spChg>
        <pc:spChg chg="add">
          <ac:chgData name="Cherry Flavia Kimbugwe (2430585)" userId="d8c4dab4-748c-4cd5-a950-27cd46ed7bcc" providerId="ADAL" clId="{836B187E-A26A-D049-A1CC-F3A940B379D6}" dt="2025-10-30T07:19:25.089" v="341" actId="26606"/>
          <ac:spMkLst>
            <pc:docMk/>
            <pc:sldMk cId="1717379124" sldId="263"/>
            <ac:spMk id="31" creationId="{DBC6133C-0615-4CE4-9132-37E609A9BDFA}"/>
          </ac:spMkLst>
        </pc:spChg>
        <pc:spChg chg="add">
          <ac:chgData name="Cherry Flavia Kimbugwe (2430585)" userId="d8c4dab4-748c-4cd5-a950-27cd46ed7bcc" providerId="ADAL" clId="{836B187E-A26A-D049-A1CC-F3A940B379D6}" dt="2025-10-30T07:19:25.089" v="341" actId="26606"/>
          <ac:spMkLst>
            <pc:docMk/>
            <pc:sldMk cId="1717379124" sldId="263"/>
            <ac:spMk id="32" creationId="{169CC832-2974-4E8D-90ED-3E2941BA7336}"/>
          </ac:spMkLst>
        </pc:spChg>
        <pc:spChg chg="add">
          <ac:chgData name="Cherry Flavia Kimbugwe (2430585)" userId="d8c4dab4-748c-4cd5-a950-27cd46ed7bcc" providerId="ADAL" clId="{836B187E-A26A-D049-A1CC-F3A940B379D6}" dt="2025-10-30T07:19:25.089" v="341" actId="26606"/>
          <ac:spMkLst>
            <pc:docMk/>
            <pc:sldMk cId="1717379124" sldId="263"/>
            <ac:spMk id="33" creationId="{55222F96-971A-4F90-B841-6BAB416C7AC1}"/>
          </ac:spMkLst>
        </pc:spChg>
        <pc:spChg chg="add">
          <ac:chgData name="Cherry Flavia Kimbugwe (2430585)" userId="d8c4dab4-748c-4cd5-a950-27cd46ed7bcc" providerId="ADAL" clId="{836B187E-A26A-D049-A1CC-F3A940B379D6}" dt="2025-10-30T07:19:25.089" v="341" actId="26606"/>
          <ac:spMkLst>
            <pc:docMk/>
            <pc:sldMk cId="1717379124" sldId="263"/>
            <ac:spMk id="34" creationId="{08980754-6F4B-43C9-B9BE-127B6BED6586}"/>
          </ac:spMkLst>
        </pc:spChg>
        <pc:spChg chg="add">
          <ac:chgData name="Cherry Flavia Kimbugwe (2430585)" userId="d8c4dab4-748c-4cd5-a950-27cd46ed7bcc" providerId="ADAL" clId="{836B187E-A26A-D049-A1CC-F3A940B379D6}" dt="2025-10-30T07:19:25.089" v="341" actId="26606"/>
          <ac:spMkLst>
            <pc:docMk/>
            <pc:sldMk cId="1717379124" sldId="263"/>
            <ac:spMk id="35" creationId="{2C1BBA94-3F40-40AA-8BB9-E69E25E537C1}"/>
          </ac:spMkLst>
        </pc:spChg>
        <pc:picChg chg="add mod">
          <ac:chgData name="Cherry Flavia Kimbugwe (2430585)" userId="d8c4dab4-748c-4cd5-a950-27cd46ed7bcc" providerId="ADAL" clId="{836B187E-A26A-D049-A1CC-F3A940B379D6}" dt="2025-10-30T07:19:25.089" v="341" actId="26606"/>
          <ac:picMkLst>
            <pc:docMk/>
            <pc:sldMk cId="1717379124" sldId="263"/>
            <ac:picMk id="4" creationId="{467F57FA-27D9-1A1D-504F-E8981D55B800}"/>
          </ac:picMkLst>
        </pc:picChg>
      </pc:sldChg>
      <pc:sldChg chg="modSp new add del">
        <pc:chgData name="Cherry Flavia Kimbugwe (2430585)" userId="d8c4dab4-748c-4cd5-a950-27cd46ed7bcc" providerId="ADAL" clId="{836B187E-A26A-D049-A1CC-F3A940B379D6}" dt="2025-10-30T07:21:22.543" v="355" actId="2696"/>
        <pc:sldMkLst>
          <pc:docMk/>
          <pc:sldMk cId="264632876" sldId="264"/>
        </pc:sldMkLst>
        <pc:spChg chg="mod">
          <ac:chgData name="Cherry Flavia Kimbugwe (2430585)" userId="d8c4dab4-748c-4cd5-a950-27cd46ed7bcc" providerId="ADAL" clId="{836B187E-A26A-D049-A1CC-F3A940B379D6}" dt="2025-10-30T07:20:55.523" v="352" actId="114"/>
          <ac:spMkLst>
            <pc:docMk/>
            <pc:sldMk cId="264632876" sldId="264"/>
            <ac:spMk id="2" creationId="{7CFF282A-E98B-71F5-6B02-CF731DDBD23E}"/>
          </ac:spMkLst>
        </pc:spChg>
      </pc:sldChg>
      <pc:sldChg chg="modSp new mod setBg">
        <pc:chgData name="Cherry Flavia Kimbugwe (2430585)" userId="d8c4dab4-748c-4cd5-a950-27cd46ed7bcc" providerId="ADAL" clId="{836B187E-A26A-D049-A1CC-F3A940B379D6}" dt="2025-10-31T22:44:39.616" v="745"/>
        <pc:sldMkLst>
          <pc:docMk/>
          <pc:sldMk cId="1898789189" sldId="264"/>
        </pc:sldMkLst>
        <pc:spChg chg="mod">
          <ac:chgData name="Cherry Flavia Kimbugwe (2430585)" userId="d8c4dab4-748c-4cd5-a950-27cd46ed7bcc" providerId="ADAL" clId="{836B187E-A26A-D049-A1CC-F3A940B379D6}" dt="2025-10-30T10:22:31.675" v="646" actId="113"/>
          <ac:spMkLst>
            <pc:docMk/>
            <pc:sldMk cId="1898789189" sldId="264"/>
            <ac:spMk id="2" creationId="{65E967B2-E383-B92D-34E0-C6EA30478AE3}"/>
          </ac:spMkLst>
        </pc:spChg>
        <pc:spChg chg="mod">
          <ac:chgData name="Cherry Flavia Kimbugwe (2430585)" userId="d8c4dab4-748c-4cd5-a950-27cd46ed7bcc" providerId="ADAL" clId="{836B187E-A26A-D049-A1CC-F3A940B379D6}" dt="2025-10-30T10:25:11.592" v="660" actId="27636"/>
          <ac:spMkLst>
            <pc:docMk/>
            <pc:sldMk cId="1898789189" sldId="264"/>
            <ac:spMk id="3" creationId="{621078A1-8CD3-4209-F44A-1934F4BB7793}"/>
          </ac:spMkLst>
        </pc:spChg>
      </pc:sldChg>
      <pc:sldChg chg="new del">
        <pc:chgData name="Cherry Flavia Kimbugwe (2430585)" userId="d8c4dab4-748c-4cd5-a950-27cd46ed7bcc" providerId="ADAL" clId="{836B187E-A26A-D049-A1CC-F3A940B379D6}" dt="2025-10-30T06:51:16.008" v="201" actId="2696"/>
        <pc:sldMkLst>
          <pc:docMk/>
          <pc:sldMk cId="3317581830" sldId="26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B5C52-E3DC-6C8F-FA89-AC994E29685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C468EFC-7824-F3B0-5CB1-1185822DCA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1725226-DC95-BF70-E88C-B610461E4AD3}"/>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987B899D-6C0D-43F7-763C-70DFB99D8D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6F3A03-4170-C29F-810B-8648403EF70E}"/>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2907025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29C32-5D08-E686-DE4F-57524D467E5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7EA4B7F-9C51-C234-734C-D51F320D456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D58493-3ABB-CA88-E731-248CCCF63A9D}"/>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A01CF493-93B3-84FF-A112-AC0ADA77C1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0033DE-4884-13F4-D25B-F2FA9D9E9263}"/>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4094729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E7204-8BC3-65E7-B9AF-FEA36F82D40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477CDCD-C468-1D8D-D321-4F999C6DCD0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82EAE9E-1148-9CFD-2D07-8411899685A6}"/>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B1846BA7-3D82-948E-5C58-9AC5B27A33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0C943A-FEC0-F057-BD2D-BAB5A4EFFF79}"/>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3167908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F1240-B5F8-63F1-71BD-DDC21AFFB6B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221423E-2DCE-8D32-927E-CE080BF657F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28E5485-CEA2-84C7-05D1-6676DDB3396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195B1C4-B7BB-2769-D484-1E5400C48ED1}"/>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6" name="Footer Placeholder 5">
            <a:extLst>
              <a:ext uri="{FF2B5EF4-FFF2-40B4-BE49-F238E27FC236}">
                <a16:creationId xmlns:a16="http://schemas.microsoft.com/office/drawing/2014/main" id="{040A189D-0C2D-9E28-EEE1-2B4AA28624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020EA8-7DCC-8AF8-D81C-D8C82106B827}"/>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1778241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FC584-764F-5559-910F-737EC478DD7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A3AD61-29BA-DE75-509A-EA84E81482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C4846E2-7890-FDA1-38D3-E65F6E51434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291373B-5AA4-F0C5-4EAB-83B6ACBE14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B7F1BD0-07C1-5334-A8A4-71494B9DE08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96975AB-84E6-7033-C2A7-C1834C660AF6}"/>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8" name="Footer Placeholder 7">
            <a:extLst>
              <a:ext uri="{FF2B5EF4-FFF2-40B4-BE49-F238E27FC236}">
                <a16:creationId xmlns:a16="http://schemas.microsoft.com/office/drawing/2014/main" id="{6BC52006-C674-325B-69E5-E327038233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A83EB88-EC4E-7B58-6696-B6C038A06891}"/>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3739311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A3514-57C1-0550-A936-04C55CEFD90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96E3C66-0215-3048-F38B-9AA6BC8F0763}"/>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4" name="Footer Placeholder 3">
            <a:extLst>
              <a:ext uri="{FF2B5EF4-FFF2-40B4-BE49-F238E27FC236}">
                <a16:creationId xmlns:a16="http://schemas.microsoft.com/office/drawing/2014/main" id="{61BE672D-BA99-828C-F177-C590AB36BA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2C7F742-5EDE-A729-5320-05F7C358D7CA}"/>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1581380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D11591-87A7-B46F-99F9-A133B544E891}"/>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3" name="Footer Placeholder 2">
            <a:extLst>
              <a:ext uri="{FF2B5EF4-FFF2-40B4-BE49-F238E27FC236}">
                <a16:creationId xmlns:a16="http://schemas.microsoft.com/office/drawing/2014/main" id="{ADE7BA52-A152-F788-AF42-3FFDFDBED7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7C271BE-6765-8E2E-4947-46C18DE840E4}"/>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4132989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F601D-7C2D-A3B2-7BF5-90D7200AB5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6C6C7D3-269F-EB30-D5F0-872A77B1EE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74BB169-6114-D295-29BE-054F6720CE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614C03B-05CD-ADD7-8AB9-EA631F05D122}"/>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6" name="Footer Placeholder 5">
            <a:extLst>
              <a:ext uri="{FF2B5EF4-FFF2-40B4-BE49-F238E27FC236}">
                <a16:creationId xmlns:a16="http://schemas.microsoft.com/office/drawing/2014/main" id="{D81FDD18-2620-5C72-4D6F-3AD1CB0E2F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30D876-95BB-3343-030A-2CF8D0F363C5}"/>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77005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0FDE3-582D-2721-999B-17DBE39AB9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BC06AA8-E7E6-202E-7324-110386129C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196CFD5-F3DB-F488-8553-F479C4009B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1E7F24-0566-16D2-30F1-B05BF4442699}"/>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6" name="Footer Placeholder 5">
            <a:extLst>
              <a:ext uri="{FF2B5EF4-FFF2-40B4-BE49-F238E27FC236}">
                <a16:creationId xmlns:a16="http://schemas.microsoft.com/office/drawing/2014/main" id="{D2ED3C91-6DB6-D792-4395-E1327E9B57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0EB95C-158B-83ED-BBB9-4C6A8ABCEDAC}"/>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1418324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6E76B-6CE5-47C8-617D-F7CD6917321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42F2C66-FBC0-3FE1-F1B1-469D58F35F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A2D531-DC78-750E-B2D9-79FB73AA75C1}"/>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0E7A7F76-2D2D-723A-BF1C-161F332516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982DAA-D9C4-1A16-397F-A6C736BAFD0A}"/>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1089153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A0D800-5D1A-6A4B-D3DF-F500C5E22FC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603FE83-8C46-0DDB-CB82-8E59A027645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3D7461-2B00-4719-2AD4-6E96352DFEA0}"/>
              </a:ext>
            </a:extLst>
          </p:cNvPr>
          <p:cNvSpPr>
            <a:spLocks noGrp="1"/>
          </p:cNvSpPr>
          <p:nvPr>
            <p:ph type="dt" sz="half" idx="10"/>
          </p:nvPr>
        </p:nvSpPr>
        <p:spPr/>
        <p:txBody>
          <a:body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8BFE5382-12EF-3CE2-BC4D-0FF4DE55E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EC8166-4C56-C6BA-669C-7D85689CEA58}"/>
              </a:ext>
            </a:extLst>
          </p:cNvPr>
          <p:cNvSpPr>
            <a:spLocks noGrp="1"/>
          </p:cNvSpPr>
          <p:nvPr>
            <p:ph type="sldNum" sz="quarter" idx="12"/>
          </p:nvPr>
        </p:nvSpPr>
        <p:spPr/>
        <p:txBody>
          <a:bodyPr/>
          <a:lstStyle/>
          <a:p>
            <a:fld id="{48CB5F32-A589-514C-8091-FB1238001737}" type="slidenum">
              <a:rPr lang="en-US" smtClean="0"/>
              <a:t>‹#›</a:t>
            </a:fld>
            <a:endParaRPr lang="en-US"/>
          </a:p>
        </p:txBody>
      </p:sp>
    </p:spTree>
    <p:extLst>
      <p:ext uri="{BB962C8B-B14F-4D97-AF65-F5344CB8AC3E}">
        <p14:creationId xmlns:p14="http://schemas.microsoft.com/office/powerpoint/2010/main" val="191345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6F9C8A-76CC-FE5C-0734-A45FB5D9E1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502679D-ABDA-B765-2DD6-49A3723925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3116076-E0B1-FFA8-9845-9F2D4739FF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FE4D19C-8714-FB48-A82A-35D388EC52D0}" type="datetimeFigureOut">
              <a:rPr lang="en-US" smtClean="0"/>
              <a:t>10/31/25</a:t>
            </a:fld>
            <a:endParaRPr lang="en-US"/>
          </a:p>
        </p:txBody>
      </p:sp>
      <p:sp>
        <p:nvSpPr>
          <p:cNvPr id="5" name="Footer Placeholder 4">
            <a:extLst>
              <a:ext uri="{FF2B5EF4-FFF2-40B4-BE49-F238E27FC236}">
                <a16:creationId xmlns:a16="http://schemas.microsoft.com/office/drawing/2014/main" id="{F882DCDC-E5CE-ABF1-1051-AEDF14DEF2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DA48845-B330-71B5-7D28-FD3F21DD71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CB5F32-A589-514C-8091-FB1238001737}" type="slidenum">
              <a:rPr lang="en-US" smtClean="0"/>
              <a:t>‹#›</a:t>
            </a:fld>
            <a:endParaRPr lang="en-US"/>
          </a:p>
        </p:txBody>
      </p:sp>
    </p:spTree>
    <p:extLst>
      <p:ext uri="{BB962C8B-B14F-4D97-AF65-F5344CB8AC3E}">
        <p14:creationId xmlns:p14="http://schemas.microsoft.com/office/powerpoint/2010/main" val="2084898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B48619-5B9B-94AC-508D-C1DC024A0CE4}"/>
              </a:ext>
            </a:extLst>
          </p:cNvPr>
          <p:cNvSpPr>
            <a:spLocks noGrp="1"/>
          </p:cNvSpPr>
          <p:nvPr>
            <p:ph type="ctrTitle"/>
          </p:nvPr>
        </p:nvSpPr>
        <p:spPr>
          <a:xfrm>
            <a:off x="599609" y="679731"/>
            <a:ext cx="4171994" cy="3736540"/>
          </a:xfrm>
        </p:spPr>
        <p:txBody>
          <a:bodyPr>
            <a:normAutofit/>
          </a:bodyPr>
          <a:lstStyle/>
          <a:p>
            <a:pPr algn="l"/>
            <a:r>
              <a:rPr lang="en-GB" sz="2000" b="0" i="1" u="sng" dirty="0">
                <a:effectLst/>
                <a:latin typeface="Helvetica" pitchFamily="2" charset="0"/>
              </a:rPr>
              <a:t>Module Title: Professional Career</a:t>
            </a:r>
            <a:br>
              <a:rPr lang="en-GB" sz="2000" b="0" i="1" u="sng" dirty="0">
                <a:effectLst/>
                <a:latin typeface="Helvetica" pitchFamily="2" charset="0"/>
              </a:rPr>
            </a:br>
            <a:r>
              <a:rPr lang="en-GB" sz="2000" b="0" i="1" u="sng" dirty="0">
                <a:effectLst/>
                <a:latin typeface="Helvetica" pitchFamily="2" charset="0"/>
              </a:rPr>
              <a:t>Development within H&amp;SC</a:t>
            </a:r>
            <a:br>
              <a:rPr lang="en-GB" sz="2000" i="1" u="sng" dirty="0">
                <a:effectLst/>
                <a:latin typeface="Helvetica" pitchFamily="2" charset="0"/>
              </a:rPr>
            </a:br>
            <a:r>
              <a:rPr lang="en-GB" sz="2000" b="0" i="1" u="sng" dirty="0">
                <a:effectLst/>
                <a:latin typeface="Helvetica" pitchFamily="2" charset="0"/>
              </a:rPr>
              <a:t>﻿﻿Module Number: LCHS 4009 (LON)</a:t>
            </a:r>
            <a:br>
              <a:rPr lang="en-GB" sz="2000" i="1" u="sng" dirty="0">
                <a:effectLst/>
                <a:latin typeface="Helvetica" pitchFamily="2" charset="0"/>
              </a:rPr>
            </a:br>
            <a:r>
              <a:rPr lang="en-GB" sz="2000" b="0" i="1" u="sng" dirty="0">
                <a:effectLst/>
                <a:latin typeface="Helvetica" pitchFamily="2" charset="0"/>
              </a:rPr>
              <a:t>﻿﻿Assignment No: ASSIGNMENT 1</a:t>
            </a:r>
            <a:br>
              <a:rPr lang="en-GB" sz="2000" b="0" i="1" u="sng" dirty="0">
                <a:latin typeface="Helvetica" pitchFamily="2" charset="0"/>
              </a:rPr>
            </a:br>
            <a:r>
              <a:rPr lang="en-GB" sz="2000" b="0" i="1" u="sng" dirty="0">
                <a:effectLst/>
                <a:latin typeface="Helvetica" pitchFamily="2" charset="0"/>
              </a:rPr>
              <a:t>﻿﻿Student Name: Cherry Flavia</a:t>
            </a:r>
            <a:br>
              <a:rPr lang="en-GB" sz="2000" b="0" i="1" u="sng" dirty="0">
                <a:effectLst/>
                <a:latin typeface="Helvetica" pitchFamily="2" charset="0"/>
              </a:rPr>
            </a:br>
            <a:r>
              <a:rPr lang="en-GB" sz="2000" b="0" i="1" u="sng" dirty="0" err="1">
                <a:effectLst/>
                <a:latin typeface="Helvetica" pitchFamily="2" charset="0"/>
              </a:rPr>
              <a:t>Kimbugwe</a:t>
            </a:r>
            <a:r>
              <a:rPr lang="en-GB" sz="2000" b="0" i="1" u="sng" dirty="0">
                <a:effectLst/>
                <a:latin typeface="Helvetica" pitchFamily="2" charset="0"/>
              </a:rPr>
              <a:t> </a:t>
            </a:r>
            <a:br>
              <a:rPr lang="en-GB" sz="2000" i="1" u="sng" dirty="0">
                <a:effectLst/>
                <a:latin typeface="Helvetica" pitchFamily="2" charset="0"/>
              </a:rPr>
            </a:br>
            <a:r>
              <a:rPr lang="en-GB" sz="2000" b="0" i="1" u="sng" dirty="0">
                <a:effectLst/>
                <a:latin typeface="Helvetica" pitchFamily="2" charset="0"/>
              </a:rPr>
              <a:t>﻿﻿Student ID: 2430585</a:t>
            </a:r>
            <a:br>
              <a:rPr lang="en-GB" sz="2000" i="1" u="sng" dirty="0">
                <a:effectLst/>
                <a:latin typeface="Helvetica" pitchFamily="2" charset="0"/>
              </a:rPr>
            </a:br>
            <a:r>
              <a:rPr lang="en-GB" sz="2000" b="0" i="1" u="sng" dirty="0">
                <a:effectLst/>
                <a:latin typeface="Helvetica" pitchFamily="2" charset="0"/>
              </a:rPr>
              <a:t>﻿﻿Lecturer's Name: </a:t>
            </a:r>
            <a:r>
              <a:rPr lang="en-GB" sz="2000" b="0" i="1" u="sng" dirty="0" err="1">
                <a:effectLst/>
                <a:latin typeface="Helvetica" pitchFamily="2" charset="0"/>
              </a:rPr>
              <a:t>Odette</a:t>
            </a:r>
            <a:r>
              <a:rPr lang="en-GB" sz="2000" b="0" i="1" u="sng">
                <a:effectLst/>
                <a:latin typeface="Helvetica" pitchFamily="2" charset="0"/>
              </a:rPr>
              <a:t> Jack</a:t>
            </a:r>
            <a:br>
              <a:rPr lang="en-GB" sz="2000" i="1" u="sng" dirty="0">
                <a:effectLst/>
                <a:latin typeface="Helvetica" pitchFamily="2" charset="0"/>
              </a:rPr>
            </a:br>
            <a:endParaRPr lang="en-US" sz="2000" i="1" u="sng" dirty="0"/>
          </a:p>
        </p:txBody>
      </p:sp>
      <p:grpSp>
        <p:nvGrpSpPr>
          <p:cNvPr id="10" name="Group 9">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11" name="Straight Connector 10">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5A78387-743F-9856-828A-BDB71CD9BF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0572" y="912838"/>
            <a:ext cx="5608830" cy="4921747"/>
          </a:xfrm>
          <a:prstGeom prst="rect">
            <a:avLst/>
          </a:prstGeom>
        </p:spPr>
      </p:pic>
    </p:spTree>
    <p:extLst>
      <p:ext uri="{BB962C8B-B14F-4D97-AF65-F5344CB8AC3E}">
        <p14:creationId xmlns:p14="http://schemas.microsoft.com/office/powerpoint/2010/main" val="113964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4E1ADA-2C37-0863-4EDD-23628BBC6B0B}"/>
              </a:ext>
            </a:extLst>
          </p:cNvPr>
          <p:cNvSpPr>
            <a:spLocks noGrp="1"/>
          </p:cNvSpPr>
          <p:nvPr>
            <p:ph type="title"/>
          </p:nvPr>
        </p:nvSpPr>
        <p:spPr>
          <a:xfrm>
            <a:off x="645064" y="525982"/>
            <a:ext cx="4282983" cy="1200361"/>
          </a:xfrm>
        </p:spPr>
        <p:txBody>
          <a:bodyPr anchor="b">
            <a:normAutofit/>
          </a:bodyPr>
          <a:lstStyle/>
          <a:p>
            <a:r>
              <a:rPr lang="en-GB" sz="3600"/>
              <a:t>INTRO</a:t>
            </a:r>
            <a:endParaRPr lang="en-US" sz="3600"/>
          </a:p>
        </p:txBody>
      </p:sp>
      <p:sp>
        <p:nvSpPr>
          <p:cNvPr id="32" name="Rectangle 3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6C8B31-D818-31E5-C928-D7C3CF9CB2E5}"/>
              </a:ext>
            </a:extLst>
          </p:cNvPr>
          <p:cNvSpPr>
            <a:spLocks noGrp="1"/>
          </p:cNvSpPr>
          <p:nvPr>
            <p:ph idx="1"/>
          </p:nvPr>
        </p:nvSpPr>
        <p:spPr>
          <a:xfrm>
            <a:off x="645066" y="2031101"/>
            <a:ext cx="4282984" cy="3511943"/>
          </a:xfrm>
        </p:spPr>
        <p:txBody>
          <a:bodyPr anchor="ctr">
            <a:normAutofit/>
          </a:bodyPr>
          <a:lstStyle/>
          <a:p>
            <a:pPr marL="0" indent="0">
              <a:buNone/>
            </a:pPr>
            <a:r>
              <a:rPr lang="en-GB" sz="2200" i="1" dirty="0"/>
              <a:t>Hello everyone, my name is cherry flavia. And I’m a student in university wales trinity saint </a:t>
            </a:r>
            <a:r>
              <a:rPr lang="en-GB" sz="2200" i="1" dirty="0" err="1"/>
              <a:t>david</a:t>
            </a:r>
            <a:r>
              <a:rPr lang="en-GB" sz="2200" i="1" dirty="0"/>
              <a:t>. For my career I’d like to become a mental health nurse.</a:t>
            </a:r>
            <a:endParaRPr lang="en-US" sz="2200" i="1" dirty="0"/>
          </a:p>
        </p:txBody>
      </p:sp>
      <p:sp>
        <p:nvSpPr>
          <p:cNvPr id="33" name="Rectangle 3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67F57FA-27D9-1A1D-504F-E8981D55B8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7738" y="843272"/>
            <a:ext cx="5628018" cy="4938585"/>
          </a:xfrm>
          <a:prstGeom prst="rect">
            <a:avLst/>
          </a:prstGeom>
        </p:spPr>
      </p:pic>
    </p:spTree>
    <p:extLst>
      <p:ext uri="{BB962C8B-B14F-4D97-AF65-F5344CB8AC3E}">
        <p14:creationId xmlns:p14="http://schemas.microsoft.com/office/powerpoint/2010/main" val="1717379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3" name="Rectangle 2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F53A49B-0234-FD32-439A-F5359A95E7C2}"/>
              </a:ext>
            </a:extLst>
          </p:cNvPr>
          <p:cNvSpPr>
            <a:spLocks noGrp="1"/>
          </p:cNvSpPr>
          <p:nvPr>
            <p:ph idx="1"/>
          </p:nvPr>
        </p:nvSpPr>
        <p:spPr>
          <a:xfrm>
            <a:off x="590719" y="2330505"/>
            <a:ext cx="4559425" cy="3979585"/>
          </a:xfrm>
        </p:spPr>
        <p:txBody>
          <a:bodyPr anchor="ctr">
            <a:normAutofit/>
          </a:bodyPr>
          <a:lstStyle/>
          <a:p>
            <a:pPr marL="0" indent="0">
              <a:buNone/>
            </a:pPr>
            <a:r>
              <a:rPr lang="en-GB" sz="2000" i="1">
                <a:ln w="0"/>
                <a:effectLst>
                  <a:outerShdw blurRad="38100" dist="19050" dir="2700000" algn="tl" rotWithShape="0">
                    <a:schemeClr val="dk1">
                      <a:alpha val="40000"/>
                    </a:schemeClr>
                  </a:outerShdw>
                </a:effectLst>
              </a:rPr>
              <a:t>In this presentation, I’ll conduct a personal SWOT analysis to identify my strengths, weaknesses, opportunities, and threats in relation to my professional development in the UK Health and Social Care sector. I’ll also discuss how I can use my strengths to overcome weaknesses and make the most of available opportunities. </a:t>
            </a:r>
            <a:endParaRPr lang="en-US" sz="2000" i="1">
              <a:ln w="0"/>
              <a:effectLst>
                <a:outerShdw blurRad="38100" dist="19050" dir="2700000" algn="tl" rotWithShape="0">
                  <a:schemeClr val="dk1">
                    <a:alpha val="40000"/>
                  </a:schemeClr>
                </a:outerShdw>
              </a:effectLst>
            </a:endParaRPr>
          </a:p>
        </p:txBody>
      </p:sp>
      <p:sp>
        <p:nvSpPr>
          <p:cNvPr id="28" name="Rectangle 2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20EFDA4-72F9-E688-10FA-6E7C3CAD136E}"/>
              </a:ext>
            </a:extLst>
          </p:cNvPr>
          <p:cNvPicPr>
            <a:picLocks noChangeAspect="1"/>
          </p:cNvPicPr>
          <p:nvPr/>
        </p:nvPicPr>
        <p:blipFill>
          <a:blip r:embed="rId2">
            <a:extLst>
              <a:ext uri="{28A0092B-C50C-407E-A947-70E740481C1C}">
                <a14:useLocalDpi xmlns:a14="http://schemas.microsoft.com/office/drawing/2010/main" val="0"/>
              </a:ext>
            </a:extLst>
          </a:blip>
          <a:srcRect l="4427" r="5053" b="2"/>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805880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BC6278-3F59-1901-F30B-5A84C433A4DB}"/>
              </a:ext>
            </a:extLst>
          </p:cNvPr>
          <p:cNvSpPr>
            <a:spLocks noGrp="1"/>
          </p:cNvSpPr>
          <p:nvPr>
            <p:ph type="title"/>
          </p:nvPr>
        </p:nvSpPr>
        <p:spPr>
          <a:xfrm>
            <a:off x="838200" y="1336390"/>
            <a:ext cx="6155988" cy="1182927"/>
          </a:xfrm>
        </p:spPr>
        <p:txBody>
          <a:bodyPr anchor="b">
            <a:normAutofit/>
          </a:bodyPr>
          <a:lstStyle/>
          <a:p>
            <a:r>
              <a:rPr lang="en-GB" sz="1800" i="1" u="sng">
                <a:ln w="0"/>
                <a:effectLst>
                  <a:outerShdw blurRad="38100" dist="19050" dir="2700000" algn="tl" rotWithShape="0">
                    <a:schemeClr val="dk1">
                      <a:alpha val="40000"/>
                    </a:schemeClr>
                  </a:outerShdw>
                </a:effectLst>
                <a:latin typeface="Helvetica" pitchFamily="2" charset="0"/>
              </a:rPr>
              <a:t>What is a SWOT Analysis and why is it important to my personal and professional development?</a:t>
            </a:r>
            <a:br>
              <a:rPr lang="en-GB" sz="1800" i="1" u="sng">
                <a:ln w="0"/>
                <a:effectLst>
                  <a:outerShdw blurRad="38100" dist="19050" dir="2700000" algn="tl" rotWithShape="0">
                    <a:schemeClr val="dk1">
                      <a:alpha val="40000"/>
                    </a:schemeClr>
                  </a:outerShdw>
                </a:effectLst>
                <a:latin typeface="Helvetica" pitchFamily="2" charset="0"/>
              </a:rPr>
            </a:br>
            <a:endParaRPr lang="en-US" sz="1800" i="1" u="sng">
              <a:ln w="0"/>
              <a:effectLst>
                <a:outerShdw blurRad="38100" dist="19050" dir="2700000" algn="tl" rotWithShape="0">
                  <a:schemeClr val="dk1">
                    <a:alpha val="40000"/>
                  </a:schemeClr>
                </a:outerShdw>
              </a:effectLst>
            </a:endParaRPr>
          </a:p>
        </p:txBody>
      </p:sp>
      <p:cxnSp>
        <p:nvCxnSpPr>
          <p:cNvPr id="52" name="Straight Connector 51">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7DE26E5-4264-8E86-730E-65807A3D5C01}"/>
              </a:ext>
            </a:extLst>
          </p:cNvPr>
          <p:cNvSpPr>
            <a:spLocks noGrp="1"/>
          </p:cNvSpPr>
          <p:nvPr>
            <p:ph idx="1"/>
          </p:nvPr>
        </p:nvSpPr>
        <p:spPr>
          <a:xfrm>
            <a:off x="236353" y="2779024"/>
            <a:ext cx="7099947" cy="3892723"/>
          </a:xfrm>
        </p:spPr>
        <p:txBody>
          <a:bodyPr anchor="t">
            <a:noAutofit/>
          </a:bodyPr>
          <a:lstStyle/>
          <a:p>
            <a:r>
              <a:rPr lang="en-GB" sz="1400" i="1" dirty="0">
                <a:solidFill>
                  <a:schemeClr val="tx1">
                    <a:alpha val="80000"/>
                  </a:schemeClr>
                </a:solidFill>
              </a:rPr>
              <a:t>A SWOT analysis is a simple tool that helps me look at my Strengths, Weaknesses, Opportunities, and Threats. It allows me to think carefully about what I do well, what I need to improve, and what things around me could help or hold me back (</a:t>
            </a:r>
            <a:r>
              <a:rPr lang="en-GB" sz="1400" i="1" dirty="0" err="1">
                <a:solidFill>
                  <a:schemeClr val="tx1">
                    <a:alpha val="80000"/>
                  </a:schemeClr>
                </a:solidFill>
              </a:rPr>
              <a:t>Gürel</a:t>
            </a:r>
            <a:r>
              <a:rPr lang="en-GB" sz="1400" i="1" dirty="0">
                <a:solidFill>
                  <a:schemeClr val="tx1">
                    <a:alpha val="80000"/>
                  </a:schemeClr>
                </a:solidFill>
              </a:rPr>
              <a:t> and Tat, 2017). By using this method, I can reflect on myself honestly and plan ways to grow both personally and professionally.</a:t>
            </a:r>
          </a:p>
          <a:p>
            <a:r>
              <a:rPr lang="en-GB" sz="1400" i="1" dirty="0">
                <a:solidFill>
                  <a:schemeClr val="tx1">
                    <a:alpha val="80000"/>
                  </a:schemeClr>
                </a:solidFill>
              </a:rPr>
              <a:t>Doing a SWOT analysis helps me understand myself better. By looking at my strengths, I can see what I am good at and use these skills to do my job well. When I think about my weaknesses, I can find areas that need more attention and plan how to work on them. Armstrong (2020) explains that reflecting on our own skills helps us take responsibility for learning and improving over time.</a:t>
            </a:r>
          </a:p>
          <a:p>
            <a:r>
              <a:rPr lang="en-GB" sz="1400" i="1" dirty="0">
                <a:solidFill>
                  <a:schemeClr val="tx1">
                    <a:alpha val="80000"/>
                  </a:schemeClr>
                </a:solidFill>
              </a:rPr>
              <a:t>As a future mental health nurse, using a SWOT analysis helps me plan for my career and ongoing learning. It helps me notice opportunities like training, mentoring, or courses that can support my professional growth. It also reminds me of possible challenges, such as stress or heavy workloads, that I need to manage carefully. The Nursing and Midwifery Council (NMC, 2023) says nurses must keep their skills and knowledge up to date, and a SWOT analysis is a good way to make sure I keep improving and giving safe, high-quality care.</a:t>
            </a:r>
          </a:p>
        </p:txBody>
      </p:sp>
      <p:pic>
        <p:nvPicPr>
          <p:cNvPr id="4" name="Picture 3">
            <a:extLst>
              <a:ext uri="{FF2B5EF4-FFF2-40B4-BE49-F238E27FC236}">
                <a16:creationId xmlns:a16="http://schemas.microsoft.com/office/drawing/2014/main" id="{A5AE081F-689B-8025-2E63-DC935F4C74C6}"/>
              </a:ext>
            </a:extLst>
          </p:cNvPr>
          <p:cNvPicPr>
            <a:picLocks noChangeAspect="1"/>
          </p:cNvPicPr>
          <p:nvPr/>
        </p:nvPicPr>
        <p:blipFill>
          <a:blip r:embed="rId2">
            <a:extLst>
              <a:ext uri="{28A0092B-C50C-407E-A947-70E740481C1C}">
                <a14:useLocalDpi xmlns:a14="http://schemas.microsoft.com/office/drawing/2010/main" val="0"/>
              </a:ext>
            </a:extLst>
          </a:blip>
          <a:srcRect l="7478" r="8102"/>
          <a:stretch>
            <a:fillRect/>
          </a:stretch>
        </p:blipFill>
        <p:spPr>
          <a:xfrm>
            <a:off x="7572653" y="1910901"/>
            <a:ext cx="3548404" cy="3688371"/>
          </a:xfrm>
          <a:prstGeom prst="rect">
            <a:avLst/>
          </a:prstGeom>
        </p:spPr>
      </p:pic>
      <p:sp>
        <p:nvSpPr>
          <p:cNvPr id="54"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5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3115311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FD5BEBE9-4B96-147E-FD55-068BC2C34225}"/>
              </a:ext>
            </a:extLst>
          </p:cNvPr>
          <p:cNvSpPr/>
          <p:nvPr/>
        </p:nvSpPr>
        <p:spPr>
          <a:xfrm>
            <a:off x="1613491" y="1933355"/>
            <a:ext cx="8221625" cy="2421859"/>
          </a:xfrm>
          <a:prstGeom prst="ellipse">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A37EE600-D24D-4931-E148-7A1FD34E9CA1}"/>
              </a:ext>
            </a:extLst>
          </p:cNvPr>
          <p:cNvSpPr txBox="1"/>
          <p:nvPr/>
        </p:nvSpPr>
        <p:spPr>
          <a:xfrm>
            <a:off x="5184553" y="2526414"/>
            <a:ext cx="1828800" cy="1828800"/>
          </a:xfrm>
          <a:prstGeom prst="rect">
            <a:avLst/>
          </a:prstGeom>
          <a:noFill/>
        </p:spPr>
        <p:txBody>
          <a:bodyPr wrap="square" rtlCol="0">
            <a:spAutoFit/>
          </a:bodyPr>
          <a:lstStyle/>
          <a:p>
            <a:pPr algn="l"/>
            <a:endParaRPr lang="en-US" dirty="0"/>
          </a:p>
        </p:txBody>
      </p:sp>
      <p:sp>
        <p:nvSpPr>
          <p:cNvPr id="7" name="Title 1">
            <a:extLst>
              <a:ext uri="{FF2B5EF4-FFF2-40B4-BE49-F238E27FC236}">
                <a16:creationId xmlns:a16="http://schemas.microsoft.com/office/drawing/2014/main" id="{9A7D7C19-A0E4-1A6D-DE00-F143AE8B5161}"/>
              </a:ext>
            </a:extLst>
          </p:cNvPr>
          <p:cNvSpPr>
            <a:spLocks noGrp="1"/>
          </p:cNvSpPr>
          <p:nvPr>
            <p:ph type="title"/>
          </p:nvPr>
        </p:nvSpPr>
        <p:spPr>
          <a:xfrm>
            <a:off x="2832395" y="1606698"/>
            <a:ext cx="6527209" cy="3075172"/>
          </a:xfrm>
          <a:ln>
            <a:noFill/>
          </a:ln>
        </p:spPr>
        <p:txBody>
          <a:bodyPr>
            <a:normAutofit/>
          </a:bodyPr>
          <a:lstStyle/>
          <a:p>
            <a:r>
              <a:rPr lang="en-GB" sz="3900" b="1" i="1" u="sng" dirty="0">
                <a:solidFill>
                  <a:schemeClr val="bg1"/>
                </a:solidFill>
              </a:rPr>
              <a:t>My strengths, weaknesses, opportunities &amp; threats</a:t>
            </a:r>
            <a:endParaRPr lang="en-US" sz="3900" b="1" i="1" u="sng" dirty="0">
              <a:solidFill>
                <a:schemeClr val="bg1"/>
              </a:solidFill>
            </a:endParaRPr>
          </a:p>
        </p:txBody>
      </p:sp>
      <p:sp>
        <p:nvSpPr>
          <p:cNvPr id="8" name="Rectangle: Rounded Corners 7">
            <a:extLst>
              <a:ext uri="{FF2B5EF4-FFF2-40B4-BE49-F238E27FC236}">
                <a16:creationId xmlns:a16="http://schemas.microsoft.com/office/drawing/2014/main" id="{692BC525-544C-7883-DA3D-92E183958011}"/>
              </a:ext>
            </a:extLst>
          </p:cNvPr>
          <p:cNvSpPr/>
          <p:nvPr/>
        </p:nvSpPr>
        <p:spPr>
          <a:xfrm>
            <a:off x="7506434" y="3925404"/>
            <a:ext cx="4816254" cy="2867103"/>
          </a:xfrm>
          <a:prstGeom prst="round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r>
              <a:rPr lang="en-GB" sz="2000" b="1" i="1" u="sng" dirty="0">
                <a:ln w="0"/>
                <a:solidFill>
                  <a:schemeClr val="bg1"/>
                </a:solidFill>
                <a:effectLst>
                  <a:outerShdw blurRad="38100" dist="19050" dir="2700000" algn="tl" rotWithShape="0">
                    <a:schemeClr val="dk1">
                      <a:alpha val="40000"/>
                    </a:schemeClr>
                  </a:outerShdw>
                </a:effectLst>
              </a:rPr>
              <a:t>Strengths</a:t>
            </a:r>
            <a:endParaRPr lang="en-GB" b="1" i="1" u="sng" dirty="0">
              <a:ln w="0"/>
              <a:solidFill>
                <a:schemeClr val="bg1"/>
              </a:solidFill>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GB" dirty="0"/>
              <a:t>am caring and empathetic, which helps me connect with people and make them feel understood.</a:t>
            </a:r>
          </a:p>
          <a:p>
            <a:pPr marL="285750" indent="-285750">
              <a:buFont typeface="Arial" panose="020B0604020202020204" pitchFamily="34" charset="0"/>
              <a:buChar char="•"/>
            </a:pPr>
            <a:r>
              <a:rPr lang="en-GB" dirty="0"/>
              <a:t>I stay calm in difficult situations and try to listen without judgment.</a:t>
            </a:r>
          </a:p>
          <a:p>
            <a:pPr marL="285750" indent="-285750">
              <a:buFont typeface="Arial" panose="020B0604020202020204" pitchFamily="34" charset="0"/>
              <a:buChar char="•"/>
            </a:pPr>
            <a:r>
              <a:rPr lang="en-GB" dirty="0"/>
              <a:t>I am willing to learn and improve my knowledge about mental health.</a:t>
            </a:r>
          </a:p>
          <a:p>
            <a:pPr algn="ctr"/>
            <a:endParaRPr lang="en-GB" b="1" i="1" u="sng" dirty="0">
              <a:ln w="0"/>
              <a:solidFill>
                <a:schemeClr val="bg1"/>
              </a:solidFill>
              <a:effectLst>
                <a:outerShdw blurRad="38100" dist="19050" dir="2700000" algn="tl" rotWithShape="0">
                  <a:schemeClr val="dk1">
                    <a:alpha val="40000"/>
                  </a:schemeClr>
                </a:outerShdw>
              </a:effectLst>
            </a:endParaRPr>
          </a:p>
          <a:p>
            <a:endParaRPr lang="en-US" sz="2100" b="1" i="1" u="sng" dirty="0">
              <a:ln w="0"/>
              <a:solidFill>
                <a:schemeClr val="bg1"/>
              </a:solidFill>
              <a:effectLst>
                <a:outerShdw blurRad="38100" dist="19050" dir="2700000" algn="tl" rotWithShape="0">
                  <a:schemeClr val="dk1">
                    <a:alpha val="40000"/>
                  </a:schemeClr>
                </a:outerShdw>
              </a:effectLst>
            </a:endParaRPr>
          </a:p>
        </p:txBody>
      </p:sp>
      <p:sp>
        <p:nvSpPr>
          <p:cNvPr id="9" name="Rectangle: Rounded Corners 8">
            <a:extLst>
              <a:ext uri="{FF2B5EF4-FFF2-40B4-BE49-F238E27FC236}">
                <a16:creationId xmlns:a16="http://schemas.microsoft.com/office/drawing/2014/main" id="{19D86C8D-0F1E-E031-EFF4-728A6E2959C0}"/>
              </a:ext>
            </a:extLst>
          </p:cNvPr>
          <p:cNvSpPr/>
          <p:nvPr/>
        </p:nvSpPr>
        <p:spPr>
          <a:xfrm>
            <a:off x="7249335" y="0"/>
            <a:ext cx="5073353" cy="2421859"/>
          </a:xfrm>
          <a:prstGeom prst="round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r>
              <a:rPr lang="en-GB" sz="1700" b="1" u="sng" dirty="0">
                <a:ln w="0"/>
                <a:solidFill>
                  <a:schemeClr val="bg1"/>
                </a:solidFill>
                <a:effectLst>
                  <a:outerShdw blurRad="38100" dist="19050" dir="2700000" algn="tl" rotWithShape="0">
                    <a:schemeClr val="dk1">
                      <a:alpha val="40000"/>
                    </a:schemeClr>
                  </a:outerShdw>
                </a:effectLst>
              </a:rPr>
              <a:t>Weaknesses</a:t>
            </a:r>
          </a:p>
          <a:p>
            <a:pPr marL="285750" indent="-285750">
              <a:buFont typeface="Arial" panose="020B0604020202020204" pitchFamily="34" charset="0"/>
              <a:buChar char="•"/>
            </a:pPr>
            <a:r>
              <a:rPr lang="en-GB" sz="1700" dirty="0"/>
              <a:t>I sometimes find it hard to separate my emotions from work and can get too emotionally involved.</a:t>
            </a:r>
          </a:p>
          <a:p>
            <a:pPr marL="285750" indent="-285750">
              <a:buFont typeface="Arial" panose="020B0604020202020204" pitchFamily="34" charset="0"/>
              <a:buChar char="•"/>
            </a:pPr>
            <a:r>
              <a:rPr lang="en-GB" sz="1700" dirty="0"/>
              <a:t>I need to build more confidence when working in fast-paced or stressful settings.</a:t>
            </a:r>
          </a:p>
          <a:p>
            <a:pPr marL="285750" indent="-285750">
              <a:buFont typeface="Arial" panose="020B0604020202020204" pitchFamily="34" charset="0"/>
              <a:buChar char="•"/>
            </a:pPr>
            <a:r>
              <a:rPr lang="en-GB" sz="1700" dirty="0"/>
              <a:t>I can struggle with time management when I have many tasks at once.</a:t>
            </a:r>
          </a:p>
          <a:p>
            <a:pPr marL="285750" indent="-285750" algn="ctr">
              <a:buFont typeface="Arial" panose="020B0604020202020204" pitchFamily="34" charset="0"/>
              <a:buChar char="•"/>
            </a:pPr>
            <a:endParaRPr lang="en-GB" sz="1700" b="1" u="sng" dirty="0">
              <a:ln w="0"/>
              <a:solidFill>
                <a:schemeClr val="bg1"/>
              </a:solidFill>
              <a:effectLst>
                <a:outerShdw blurRad="38100" dist="19050" dir="2700000" algn="tl" rotWithShape="0">
                  <a:schemeClr val="dk1">
                    <a:alpha val="40000"/>
                  </a:schemeClr>
                </a:outerShdw>
              </a:effectLst>
            </a:endParaRPr>
          </a:p>
        </p:txBody>
      </p:sp>
      <p:sp>
        <p:nvSpPr>
          <p:cNvPr id="10" name="Rectangle: Rounded Corners 9">
            <a:extLst>
              <a:ext uri="{FF2B5EF4-FFF2-40B4-BE49-F238E27FC236}">
                <a16:creationId xmlns:a16="http://schemas.microsoft.com/office/drawing/2014/main" id="{00CCF13C-E244-9567-E0E1-09F8FD01246D}"/>
              </a:ext>
            </a:extLst>
          </p:cNvPr>
          <p:cNvSpPr/>
          <p:nvPr/>
        </p:nvSpPr>
        <p:spPr>
          <a:xfrm>
            <a:off x="0" y="0"/>
            <a:ext cx="4942666" cy="2526414"/>
          </a:xfrm>
          <a:prstGeom prst="round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endParaRPr lang="en-GB" b="1" i="1" u="sng" dirty="0"/>
          </a:p>
          <a:p>
            <a:endParaRPr lang="en-GB" b="1" i="1" u="sng" dirty="0"/>
          </a:p>
          <a:p>
            <a:endParaRPr lang="en-GB" b="1" i="1" u="sng" dirty="0"/>
          </a:p>
          <a:p>
            <a:r>
              <a:rPr lang="en-GB" b="1" i="1" u="sng" dirty="0"/>
              <a:t>Opportunities</a:t>
            </a:r>
            <a:endParaRPr lang="en-GB" dirty="0"/>
          </a:p>
          <a:p>
            <a:endParaRPr lang="en-GB" dirty="0"/>
          </a:p>
          <a:p>
            <a:pPr marL="285750" indent="-285750">
              <a:buFont typeface="Arial" panose="020B0604020202020204" pitchFamily="34" charset="0"/>
              <a:buChar char="•"/>
            </a:pPr>
            <a:r>
              <a:rPr lang="en-GB" dirty="0"/>
              <a:t>There are many chances for training and development in mental health nursing.</a:t>
            </a:r>
          </a:p>
          <a:p>
            <a:pPr marL="285750" indent="-285750">
              <a:buFont typeface="Arial" panose="020B0604020202020204" pitchFamily="34" charset="0"/>
              <a:buChar char="•"/>
            </a:pPr>
            <a:r>
              <a:rPr lang="en-GB" dirty="0"/>
              <a:t>I can learn from experienced nurses and take part in workshops or courses.</a:t>
            </a:r>
          </a:p>
          <a:p>
            <a:pPr marL="285750" indent="-285750">
              <a:buFont typeface="Arial" panose="020B0604020202020204" pitchFamily="34" charset="0"/>
              <a:buChar char="•"/>
            </a:pPr>
            <a:r>
              <a:rPr lang="en-GB" dirty="0"/>
              <a:t>The demand for mental health professionals is growing, which means more career options.</a:t>
            </a:r>
            <a:endParaRPr lang="en-GB" b="1" i="1" u="sng" dirty="0"/>
          </a:p>
          <a:p>
            <a:endParaRPr lang="en-GB" b="1" i="1" u="sng" dirty="0"/>
          </a:p>
          <a:p>
            <a:pPr algn="ctr"/>
            <a:endParaRPr lang="en-GB" b="1" i="1" u="sng" dirty="0"/>
          </a:p>
          <a:p>
            <a:pPr algn="ctr"/>
            <a:endParaRPr lang="en-US" b="1" i="1" u="sng" dirty="0"/>
          </a:p>
        </p:txBody>
      </p:sp>
      <p:sp>
        <p:nvSpPr>
          <p:cNvPr id="11" name="Rectangle: Rounded Corners 10">
            <a:extLst>
              <a:ext uri="{FF2B5EF4-FFF2-40B4-BE49-F238E27FC236}">
                <a16:creationId xmlns:a16="http://schemas.microsoft.com/office/drawing/2014/main" id="{2FCA6BAE-A7F7-679F-FFE6-3CA0BEE869D2}"/>
              </a:ext>
            </a:extLst>
          </p:cNvPr>
          <p:cNvSpPr/>
          <p:nvPr/>
        </p:nvSpPr>
        <p:spPr>
          <a:xfrm>
            <a:off x="-107652" y="4094274"/>
            <a:ext cx="4816694" cy="2431164"/>
          </a:xfrm>
          <a:prstGeom prst="round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r>
              <a:rPr lang="en-GB" b="1" i="1" u="sng" dirty="0"/>
              <a:t>Threats </a:t>
            </a:r>
          </a:p>
          <a:p>
            <a:pPr marL="285750" indent="-285750">
              <a:buFont typeface="Arial" panose="020B0604020202020204" pitchFamily="34" charset="0"/>
              <a:buChar char="•"/>
            </a:pPr>
            <a:r>
              <a:rPr lang="en-GB" dirty="0"/>
              <a:t>The job can be emotionally demanding, which may lead to burnout if I don’t take care of myself.</a:t>
            </a:r>
          </a:p>
          <a:p>
            <a:pPr marL="285750" indent="-285750">
              <a:buFont typeface="Arial" panose="020B0604020202020204" pitchFamily="34" charset="0"/>
              <a:buChar char="•"/>
            </a:pPr>
            <a:r>
              <a:rPr lang="en-GB" dirty="0"/>
              <a:t>Staff shortages and heavy workloads can make it harder to give the best care.</a:t>
            </a:r>
          </a:p>
          <a:p>
            <a:pPr marL="285750" indent="-285750">
              <a:buFont typeface="Arial" panose="020B0604020202020204" pitchFamily="34" charset="0"/>
              <a:buChar char="•"/>
            </a:pPr>
            <a:r>
              <a:rPr lang="en-GB" dirty="0"/>
              <a:t>Changes in healthcare policies or funding could affect job security or resources.</a:t>
            </a:r>
            <a:endParaRPr lang="en-GB" b="1" i="1" u="sng" dirty="0"/>
          </a:p>
        </p:txBody>
      </p:sp>
      <p:sp>
        <p:nvSpPr>
          <p:cNvPr id="13" name="TextBox 12">
            <a:extLst>
              <a:ext uri="{FF2B5EF4-FFF2-40B4-BE49-F238E27FC236}">
                <a16:creationId xmlns:a16="http://schemas.microsoft.com/office/drawing/2014/main" id="{500FF7FE-AE63-1037-AC1B-FA7C00602C9C}"/>
              </a:ext>
            </a:extLst>
          </p:cNvPr>
          <p:cNvSpPr txBox="1"/>
          <p:nvPr/>
        </p:nvSpPr>
        <p:spPr>
          <a:xfrm>
            <a:off x="5199320" y="2511646"/>
            <a:ext cx="1828800" cy="1828800"/>
          </a:xfrm>
          <a:prstGeom prst="rect">
            <a:avLst/>
          </a:prstGeom>
          <a:noFill/>
        </p:spPr>
        <p:txBody>
          <a:bodyPr wrap="square" rtlCol="0">
            <a:spAutoFit/>
          </a:bodyPr>
          <a:lstStyle/>
          <a:p>
            <a:pPr algn="l"/>
            <a:endParaRPr lang="en-US" dirty="0"/>
          </a:p>
        </p:txBody>
      </p:sp>
    </p:spTree>
    <p:extLst>
      <p:ext uri="{BB962C8B-B14F-4D97-AF65-F5344CB8AC3E}">
        <p14:creationId xmlns:p14="http://schemas.microsoft.com/office/powerpoint/2010/main" val="2844769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7E31BDB-D0D4-A4B7-D82E-9EC320483AC5}"/>
              </a:ext>
            </a:extLst>
          </p:cNvPr>
          <p:cNvSpPr>
            <a:spLocks noGrp="1"/>
          </p:cNvSpPr>
          <p:nvPr>
            <p:ph type="title"/>
          </p:nvPr>
        </p:nvSpPr>
        <p:spPr>
          <a:xfrm>
            <a:off x="826396" y="586855"/>
            <a:ext cx="4230100" cy="3387497"/>
          </a:xfrm>
        </p:spPr>
        <p:txBody>
          <a:bodyPr anchor="b">
            <a:normAutofit/>
          </a:bodyPr>
          <a:lstStyle/>
          <a:p>
            <a:pPr algn="r"/>
            <a:r>
              <a:rPr lang="en-GB" sz="3400" b="0" i="0" dirty="0">
                <a:solidFill>
                  <a:srgbClr val="FFFFFF"/>
                </a:solidFill>
                <a:effectLst/>
                <a:latin typeface="Helvetica" pitchFamily="2" charset="0"/>
              </a:rPr>
              <a:t>how </a:t>
            </a:r>
            <a:r>
              <a:rPr lang="en-GB" sz="3400" dirty="0">
                <a:solidFill>
                  <a:srgbClr val="FFFFFF"/>
                </a:solidFill>
                <a:latin typeface="Helvetica" pitchFamily="2" charset="0"/>
              </a:rPr>
              <a:t>I </a:t>
            </a:r>
            <a:r>
              <a:rPr lang="en-GB" sz="3400" b="0" i="0" dirty="0">
                <a:solidFill>
                  <a:srgbClr val="FFFFFF"/>
                </a:solidFill>
                <a:effectLst/>
                <a:latin typeface="Helvetica" pitchFamily="2" charset="0"/>
              </a:rPr>
              <a:t>could build </a:t>
            </a:r>
            <a:r>
              <a:rPr lang="en-GB" sz="3400" dirty="0">
                <a:solidFill>
                  <a:srgbClr val="FFFFFF"/>
                </a:solidFill>
                <a:latin typeface="Helvetica" pitchFamily="2" charset="0"/>
              </a:rPr>
              <a:t>my </a:t>
            </a:r>
            <a:r>
              <a:rPr lang="en-GB" sz="3400" b="0" i="0" dirty="0">
                <a:solidFill>
                  <a:srgbClr val="FFFFFF"/>
                </a:solidFill>
                <a:effectLst/>
                <a:latin typeface="Helvetica" pitchFamily="2" charset="0"/>
              </a:rPr>
              <a:t>strengths to overcome </a:t>
            </a:r>
            <a:r>
              <a:rPr lang="en-GB" sz="3400" dirty="0">
                <a:solidFill>
                  <a:srgbClr val="FFFFFF"/>
                </a:solidFill>
                <a:latin typeface="Helvetica" pitchFamily="2" charset="0"/>
              </a:rPr>
              <a:t>my</a:t>
            </a:r>
            <a:r>
              <a:rPr lang="en-GB" sz="3400" b="0" i="0" dirty="0">
                <a:solidFill>
                  <a:srgbClr val="FFFFFF"/>
                </a:solidFill>
                <a:effectLst/>
                <a:latin typeface="Helvetica" pitchFamily="2" charset="0"/>
              </a:rPr>
              <a:t> weaknesses </a:t>
            </a:r>
            <a:r>
              <a:rPr lang="en-GB" sz="3400" dirty="0">
                <a:solidFill>
                  <a:srgbClr val="FFFFFF"/>
                </a:solidFill>
                <a:latin typeface="Helvetica" pitchFamily="2" charset="0"/>
              </a:rPr>
              <a:t>&amp;</a:t>
            </a:r>
            <a:r>
              <a:rPr lang="en-GB" sz="3400" b="0" i="0" dirty="0">
                <a:solidFill>
                  <a:srgbClr val="FFFFFF"/>
                </a:solidFill>
                <a:effectLst/>
                <a:latin typeface="Helvetica" pitchFamily="2" charset="0"/>
              </a:rPr>
              <a:t> minimise threats</a:t>
            </a:r>
            <a:br>
              <a:rPr lang="en-GB" sz="3400" dirty="0">
                <a:solidFill>
                  <a:srgbClr val="FFFFFF"/>
                </a:solidFill>
                <a:effectLst/>
                <a:latin typeface="Helvetica" pitchFamily="2" charset="0"/>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5527142F-472C-939F-5CBF-2169146D8FE8}"/>
              </a:ext>
            </a:extLst>
          </p:cNvPr>
          <p:cNvSpPr>
            <a:spLocks noGrp="1"/>
          </p:cNvSpPr>
          <p:nvPr>
            <p:ph idx="1"/>
          </p:nvPr>
        </p:nvSpPr>
        <p:spPr>
          <a:xfrm>
            <a:off x="6503158" y="649480"/>
            <a:ext cx="4862447" cy="5546047"/>
          </a:xfrm>
        </p:spPr>
        <p:txBody>
          <a:bodyPr anchor="ctr">
            <a:normAutofit/>
          </a:bodyPr>
          <a:lstStyle/>
          <a:p>
            <a:pPr marL="457200" indent="-457200">
              <a:buFont typeface="+mj-lt"/>
              <a:buAutoNum type="arabicPeriod"/>
            </a:pPr>
            <a:r>
              <a:rPr lang="en-GB" sz="1600" i="1" dirty="0"/>
              <a:t> Empathy and patience, which are important for helping people feel safe and cared for. Flight attendants meet passengers from many backgrounds, and some may feel nervous or need extra help. </a:t>
            </a:r>
            <a:r>
              <a:rPr lang="en-GB" sz="1600" i="1" dirty="0" err="1"/>
              <a:t>Goleman</a:t>
            </a:r>
            <a:r>
              <a:rPr lang="en-GB" sz="1600" i="1" dirty="0"/>
              <a:t> (2020) says that empathy helps people build better relationships and give better service. I can use this by being kind, understanding, and treating everyone with respect.</a:t>
            </a:r>
          </a:p>
          <a:p>
            <a:pPr marL="457200" indent="-457200">
              <a:buFont typeface="+mj-lt"/>
              <a:buAutoNum type="arabicPeriod"/>
            </a:pPr>
            <a:r>
              <a:rPr lang="en-GB" sz="1600" i="1" dirty="0"/>
              <a:t>Teamwork is another one of my main strengths. Cabin crew must work together closely to make sure passengers are safe and comfortable. </a:t>
            </a:r>
            <a:r>
              <a:rPr lang="en-GB" sz="1600" i="1" dirty="0" err="1"/>
              <a:t>Belbin</a:t>
            </a:r>
            <a:r>
              <a:rPr lang="en-GB" sz="1600" i="1" dirty="0"/>
              <a:t> (2010) points out that good teamwork means knowing your role and supporting others. I can use this by being helpful, positive, and ready to assist my team whenever needed.</a:t>
            </a:r>
          </a:p>
          <a:p>
            <a:pPr marL="457200" indent="-457200">
              <a:buFont typeface="+mj-lt"/>
              <a:buAutoNum type="arabicPeriod"/>
            </a:pPr>
            <a:r>
              <a:rPr lang="en-GB" sz="1600" i="1" dirty="0"/>
              <a:t>Attention to detail. This helps me notice small but important things that keep passengers safe. The Civil Aviation Authority (CAA, 2023) says that cabin crew must follow safety rules carefully to protect everyone on board. I can use this strength by checking my work carefully and following all safety steps correctly.</a:t>
            </a:r>
          </a:p>
        </p:txBody>
      </p:sp>
    </p:spTree>
    <p:extLst>
      <p:ext uri="{BB962C8B-B14F-4D97-AF65-F5344CB8AC3E}">
        <p14:creationId xmlns:p14="http://schemas.microsoft.com/office/powerpoint/2010/main" val="3306563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C0F58BD-94FE-537E-0DD6-488CBF156A07}"/>
              </a:ext>
            </a:extLst>
          </p:cNvPr>
          <p:cNvSpPr>
            <a:spLocks noGrp="1"/>
          </p:cNvSpPr>
          <p:nvPr>
            <p:ph type="title"/>
          </p:nvPr>
        </p:nvSpPr>
        <p:spPr>
          <a:xfrm>
            <a:off x="826396" y="586855"/>
            <a:ext cx="4230100" cy="3387497"/>
          </a:xfrm>
        </p:spPr>
        <p:txBody>
          <a:bodyPr anchor="b">
            <a:normAutofit/>
          </a:bodyPr>
          <a:lstStyle/>
          <a:p>
            <a:pPr algn="r"/>
            <a:r>
              <a:rPr lang="en-GB" sz="3400" b="0" i="0" dirty="0">
                <a:solidFill>
                  <a:srgbClr val="FFFFFF"/>
                </a:solidFill>
                <a:effectLst/>
                <a:latin typeface="Helvetica" pitchFamily="2" charset="0"/>
              </a:rPr>
              <a:t> </a:t>
            </a:r>
            <a:r>
              <a:rPr lang="en-GB" sz="3400" dirty="0">
                <a:solidFill>
                  <a:srgbClr val="FFFFFF"/>
                </a:solidFill>
                <a:latin typeface="Helvetica" pitchFamily="2" charset="0"/>
              </a:rPr>
              <a:t>O</a:t>
            </a:r>
            <a:r>
              <a:rPr lang="en-GB" sz="3400" b="0" i="0" dirty="0">
                <a:solidFill>
                  <a:srgbClr val="FFFFFF"/>
                </a:solidFill>
                <a:effectLst/>
                <a:latin typeface="Helvetica" pitchFamily="2" charset="0"/>
              </a:rPr>
              <a:t>pportunities that are available to </a:t>
            </a:r>
            <a:r>
              <a:rPr lang="en-GB" sz="3400" dirty="0">
                <a:solidFill>
                  <a:srgbClr val="FFFFFF"/>
                </a:solidFill>
                <a:latin typeface="Helvetica" pitchFamily="2" charset="0"/>
              </a:rPr>
              <a:t>me</a:t>
            </a:r>
            <a:r>
              <a:rPr lang="en-GB" sz="3400" b="0" i="0" dirty="0">
                <a:solidFill>
                  <a:srgbClr val="FFFFFF"/>
                </a:solidFill>
                <a:effectLst/>
                <a:latin typeface="Helvetica" pitchFamily="2" charset="0"/>
              </a:rPr>
              <a:t>, and how do I utilise them with </a:t>
            </a:r>
            <a:r>
              <a:rPr lang="en-GB" sz="3400" dirty="0">
                <a:solidFill>
                  <a:srgbClr val="FFFFFF"/>
                </a:solidFill>
                <a:latin typeface="Helvetica" pitchFamily="2" charset="0"/>
              </a:rPr>
              <a:t>my</a:t>
            </a:r>
            <a:r>
              <a:rPr lang="en-GB" sz="3400" b="0" i="0" dirty="0">
                <a:solidFill>
                  <a:srgbClr val="FFFFFF"/>
                </a:solidFill>
                <a:effectLst/>
                <a:latin typeface="Helvetica" pitchFamily="2" charset="0"/>
              </a:rPr>
              <a:t> strengths?</a:t>
            </a:r>
            <a:br>
              <a:rPr lang="en-GB" sz="3400" dirty="0">
                <a:solidFill>
                  <a:srgbClr val="FFFFFF"/>
                </a:solidFill>
                <a:effectLst/>
                <a:latin typeface="Helvetica" pitchFamily="2" charset="0"/>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5D7125AA-09FD-B644-0F03-7C644477D142}"/>
              </a:ext>
            </a:extLst>
          </p:cNvPr>
          <p:cNvSpPr>
            <a:spLocks noGrp="1"/>
          </p:cNvSpPr>
          <p:nvPr>
            <p:ph idx="1"/>
          </p:nvPr>
        </p:nvSpPr>
        <p:spPr>
          <a:xfrm>
            <a:off x="6503158" y="737537"/>
            <a:ext cx="4862446" cy="5959248"/>
          </a:xfrm>
        </p:spPr>
        <p:txBody>
          <a:bodyPr anchor="ctr">
            <a:noAutofit/>
          </a:bodyPr>
          <a:lstStyle/>
          <a:p>
            <a:pPr marL="457200" indent="-457200">
              <a:buFont typeface="+mj-lt"/>
              <a:buAutoNum type="arabicPeriod"/>
            </a:pPr>
            <a:r>
              <a:rPr lang="en-GB" sz="1300" i="1" dirty="0"/>
              <a:t>communication skills are one of my key strengths, and I can use them to build positive relationships with patients and staff. Being able to listen carefully and speak clearly helps me support people who may find it difficult to express how they feel. According to </a:t>
            </a:r>
            <a:r>
              <a:rPr lang="en-GB" sz="1300" i="1" dirty="0" err="1"/>
              <a:t>Goleman</a:t>
            </a:r>
            <a:r>
              <a:rPr lang="en-GB" sz="1300" i="1" dirty="0"/>
              <a:t> (2020), good communication and emotional understanding are important for building trust and providing the right support in caring roles.</a:t>
            </a:r>
          </a:p>
          <a:p>
            <a:pPr marL="457200" indent="-457200">
              <a:buFont typeface="+mj-lt"/>
              <a:buAutoNum type="arabicPeriod"/>
            </a:pPr>
            <a:r>
              <a:rPr lang="en-GB" sz="1300" i="1" dirty="0"/>
              <a:t>empathy and patience. These qualities help me understand the emotions of others and provide care in a kind and respectful way. When working with patients who are struggling with their mental health, being patient and compassionate can make a real difference in their recovery and wellbeing.</a:t>
            </a:r>
          </a:p>
          <a:p>
            <a:pPr marL="457200" indent="-457200">
              <a:buFont typeface="+mj-lt"/>
              <a:buAutoNum type="arabicPeriod"/>
            </a:pPr>
            <a:r>
              <a:rPr lang="en-GB" sz="1300" i="1" dirty="0"/>
              <a:t>Teamwork is also a major part of mental health nursing, as nurses often work closely with doctors, psychologists, and support workers. </a:t>
            </a:r>
            <a:r>
              <a:rPr lang="en-GB" sz="1300" i="1" dirty="0" err="1"/>
              <a:t>Belbin</a:t>
            </a:r>
            <a:r>
              <a:rPr lang="en-GB" sz="1300" i="1" dirty="0"/>
              <a:t> (2010) explains that good teamwork is built on trust and cooperation. By using my teamwork skills, I can learn from others, share ideas, and provide better care as part of a team.</a:t>
            </a:r>
          </a:p>
          <a:p>
            <a:pPr marL="457200" indent="-457200">
              <a:buFont typeface="+mj-lt"/>
              <a:buAutoNum type="arabicPeriod"/>
            </a:pPr>
            <a:r>
              <a:rPr lang="en-GB" sz="1300" i="1" dirty="0"/>
              <a:t>career growth and learning, such as joining continuing professional development (CPD) programmes or specialist training in areas like counselling or crisis care. My attention to detail and motivation to learn will help me make the most of these opportunities, ensuring I always provide safe, high-quality care in line with Nursing and Midwifery Council (NMC) standards (NMC, 2023).</a:t>
            </a:r>
          </a:p>
          <a:p>
            <a:pPr marL="457200" indent="-457200">
              <a:buFont typeface="+mj-lt"/>
              <a:buAutoNum type="arabicPeriod"/>
            </a:pPr>
            <a:endParaRPr lang="en-US" sz="1300" i="1" dirty="0"/>
          </a:p>
        </p:txBody>
      </p:sp>
    </p:spTree>
    <p:extLst>
      <p:ext uri="{BB962C8B-B14F-4D97-AF65-F5344CB8AC3E}">
        <p14:creationId xmlns:p14="http://schemas.microsoft.com/office/powerpoint/2010/main" val="3361720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79D67-2884-353F-BEEB-AEE8831DDEB0}"/>
              </a:ext>
            </a:extLst>
          </p:cNvPr>
          <p:cNvSpPr>
            <a:spLocks noGrp="1"/>
          </p:cNvSpPr>
          <p:nvPr>
            <p:ph type="title"/>
          </p:nvPr>
        </p:nvSpPr>
        <p:spPr/>
        <p:txBody>
          <a:bodyPr/>
          <a:lstStyle/>
          <a:p>
            <a:r>
              <a:rPr lang="en-GB" b="1" i="1" u="sng" dirty="0"/>
              <a:t>CONCLUSION </a:t>
            </a:r>
            <a:endParaRPr lang="en-US" b="1" i="1" u="sng" dirty="0"/>
          </a:p>
        </p:txBody>
      </p:sp>
      <p:sp>
        <p:nvSpPr>
          <p:cNvPr id="3" name="Content Placeholder 2">
            <a:extLst>
              <a:ext uri="{FF2B5EF4-FFF2-40B4-BE49-F238E27FC236}">
                <a16:creationId xmlns:a16="http://schemas.microsoft.com/office/drawing/2014/main" id="{47763D1A-450D-3AD5-94CF-2CBC30C92962}"/>
              </a:ext>
            </a:extLst>
          </p:cNvPr>
          <p:cNvSpPr>
            <a:spLocks noGrp="1"/>
          </p:cNvSpPr>
          <p:nvPr>
            <p:ph idx="1"/>
          </p:nvPr>
        </p:nvSpPr>
        <p:spPr/>
        <p:txBody>
          <a:bodyPr/>
          <a:lstStyle/>
          <a:p>
            <a:r>
              <a:rPr lang="en-GB" i="1" dirty="0"/>
              <a:t>In conclusion, doing a SWOT analysis helps me see where I can grow both personally and professionally. By using my strengths, like empathy and patience, I can build confidence and stay strong in challenging situations. Taking part in training and placements will help me develop the skills I need, and by always reflecting and learning, I can move closer to my goal of becoming a mental health nurse.</a:t>
            </a:r>
          </a:p>
        </p:txBody>
      </p:sp>
    </p:spTree>
    <p:extLst>
      <p:ext uri="{BB962C8B-B14F-4D97-AF65-F5344CB8AC3E}">
        <p14:creationId xmlns:p14="http://schemas.microsoft.com/office/powerpoint/2010/main" val="1507581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967B2-E383-B92D-34E0-C6EA30478AE3}"/>
              </a:ext>
            </a:extLst>
          </p:cNvPr>
          <p:cNvSpPr>
            <a:spLocks noGrp="1"/>
          </p:cNvSpPr>
          <p:nvPr>
            <p:ph type="title"/>
          </p:nvPr>
        </p:nvSpPr>
        <p:spPr/>
        <p:txBody>
          <a:bodyPr/>
          <a:lstStyle/>
          <a:p>
            <a:r>
              <a:rPr lang="en-GB" b="1" i="1" u="sng" dirty="0"/>
              <a:t>References List</a:t>
            </a:r>
            <a:endParaRPr lang="en-US" b="1" i="1" u="sng" dirty="0"/>
          </a:p>
        </p:txBody>
      </p:sp>
      <p:sp>
        <p:nvSpPr>
          <p:cNvPr id="3" name="Content Placeholder 2">
            <a:extLst>
              <a:ext uri="{FF2B5EF4-FFF2-40B4-BE49-F238E27FC236}">
                <a16:creationId xmlns:a16="http://schemas.microsoft.com/office/drawing/2014/main" id="{621078A1-8CD3-4209-F44A-1934F4BB7793}"/>
              </a:ext>
            </a:extLst>
          </p:cNvPr>
          <p:cNvSpPr>
            <a:spLocks noGrp="1"/>
          </p:cNvSpPr>
          <p:nvPr>
            <p:ph idx="1"/>
          </p:nvPr>
        </p:nvSpPr>
        <p:spPr/>
        <p:txBody>
          <a:bodyPr>
            <a:normAutofit fontScale="70000" lnSpcReduction="20000"/>
          </a:bodyPr>
          <a:lstStyle/>
          <a:p>
            <a:r>
              <a:rPr lang="en-GB" dirty="0"/>
              <a:t>Armstrong, M. (2020) Armstrong’s Handbook of Human Resource Management Practice. 15th ed. London: Kogan Page.</a:t>
            </a:r>
            <a:br>
              <a:rPr lang="en-GB" dirty="0"/>
            </a:br>
            <a:endParaRPr lang="en-GB" dirty="0"/>
          </a:p>
          <a:p>
            <a:r>
              <a:rPr lang="en-GB" dirty="0" err="1"/>
              <a:t>Belbin</a:t>
            </a:r>
            <a:r>
              <a:rPr lang="en-GB" dirty="0"/>
              <a:t>, R.M. (2010) Team Roles at Work. 2nd ed. Oxford: Butterworth-Heinemann.</a:t>
            </a:r>
            <a:br>
              <a:rPr lang="en-GB" dirty="0"/>
            </a:br>
            <a:endParaRPr lang="en-GB" dirty="0"/>
          </a:p>
          <a:p>
            <a:r>
              <a:rPr lang="en-GB" dirty="0"/>
              <a:t>Civil Aviation Authority (CAA) (2023) Safety and Airworthiness Requirements for Cabin Crew. London: Civil Aviation Authority.</a:t>
            </a:r>
            <a:br>
              <a:rPr lang="en-GB" dirty="0"/>
            </a:br>
            <a:endParaRPr lang="en-GB" dirty="0"/>
          </a:p>
          <a:p>
            <a:r>
              <a:rPr lang="en-GB" dirty="0" err="1"/>
              <a:t>Goleman</a:t>
            </a:r>
            <a:r>
              <a:rPr lang="en-GB" dirty="0"/>
              <a:t>, D. (2020) Emotional Intelligence: Why It Can Matter More Than IQ. Updated ed. London: Bloomsbury Publishing.</a:t>
            </a:r>
          </a:p>
          <a:p>
            <a:r>
              <a:rPr lang="en-GB" dirty="0" err="1"/>
              <a:t>Gürel</a:t>
            </a:r>
            <a:r>
              <a:rPr lang="en-GB" dirty="0"/>
              <a:t>, E. and Tat, M. (2017) ‘SWOT analysis: a theoretical review,’ The Journal of International Social Research, 10(51), pp. 994–1006.</a:t>
            </a:r>
            <a:br>
              <a:rPr lang="en-GB" dirty="0"/>
            </a:br>
            <a:endParaRPr lang="en-GB" dirty="0"/>
          </a:p>
          <a:p>
            <a:r>
              <a:rPr lang="en-GB" dirty="0"/>
              <a:t>Nursing and Midwifery Council (NMC) (2023) The Code: Professional Standards of Practice and Behaviour for Nurses, Midwives and Nursing Associates. London: Nursing and Midwifery Council.</a:t>
            </a:r>
          </a:p>
          <a:p>
            <a:endParaRPr lang="en-US" dirty="0"/>
          </a:p>
        </p:txBody>
      </p:sp>
    </p:spTree>
    <p:extLst>
      <p:ext uri="{BB962C8B-B14F-4D97-AF65-F5344CB8AC3E}">
        <p14:creationId xmlns:p14="http://schemas.microsoft.com/office/powerpoint/2010/main" val="1898789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Module Title: Professional Career Development within H&amp;SC ﻿﻿Module Number: LCHS 4009 (LON) ﻿﻿Assignment No: ASSIGNMENT 1 ﻿﻿Student Name: Cherry Flavia Kimbugwe  ﻿﻿Student ID: 2430585 ﻿﻿Lecturer's Name: Odette Jack </vt:lpstr>
      <vt:lpstr>INTRO</vt:lpstr>
      <vt:lpstr>PowerPoint Presentation</vt:lpstr>
      <vt:lpstr>What is a SWOT Analysis and why is it important to my personal and professional development? </vt:lpstr>
      <vt:lpstr>My strengths, weaknesses, opportunities &amp; threats</vt:lpstr>
      <vt:lpstr>how I could build my strengths to overcome my weaknesses &amp; minimise threats </vt:lpstr>
      <vt:lpstr> Opportunities that are available to me, and how do I utilise them with my strengths? </vt:lpstr>
      <vt:lpstr>CONCLUSION </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Professional Career Development within H&amp;SC ﻿﻿Module Number: LCHS 4009 (LON) ﻿﻿Assignment No: ASSIGNMENT 1 ﻿﻿Student Name: Cherry Flavia Kimbugwe  ﻿﻿Student ID: ﻿﻿Lecturer's Name: </dc:title>
  <dc:creator>Cherry Flavia Kimbugwe (2430585)</dc:creator>
  <cp:lastModifiedBy>Cherry Flavia Kimbugwe (2430585)</cp:lastModifiedBy>
  <cp:revision>10</cp:revision>
  <dcterms:created xsi:type="dcterms:W3CDTF">2025-10-26T22:32:39Z</dcterms:created>
  <dcterms:modified xsi:type="dcterms:W3CDTF">2025-10-31T22:47:07Z</dcterms:modified>
</cp:coreProperties>
</file>