
<file path=[Content_Types].xml><?xml version="1.0" encoding="utf-8"?>
<Types xmlns="http://schemas.openxmlformats.org/package/2006/content-types">
  <Default Extension="fntdata" ContentType="application/x-fontdata"/>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trictFirstAndLastChars="0" embedTrueTypeFonts="1" saveSubsetFonts="1" autoCompressPictures="0">
  <p:sldMasterIdLst>
    <p:sldMasterId id="2147483677" r:id="rId1"/>
  </p:sldMasterIdLst>
  <p:notesMasterIdLst>
    <p:notesMasterId r:id="rId11"/>
  </p:notesMasterIdLst>
  <p:sldIdLst>
    <p:sldId id="256" r:id="rId2"/>
    <p:sldId id="258" r:id="rId3"/>
    <p:sldId id="263" r:id="rId4"/>
    <p:sldId id="284" r:id="rId5"/>
    <p:sldId id="311" r:id="rId6"/>
    <p:sldId id="312" r:id="rId7"/>
    <p:sldId id="313" r:id="rId8"/>
    <p:sldId id="314" r:id="rId9"/>
    <p:sldId id="315" r:id="rId10"/>
  </p:sldIdLst>
  <p:sldSz cx="9144000" cy="5143500" type="screen16x9"/>
  <p:notesSz cx="6858000" cy="9144000"/>
  <p:embeddedFontLst>
    <p:embeddedFont>
      <p:font typeface="Calibri" panose="020F0502020204030204" pitchFamily="34" charset="0"/>
      <p:regular r:id="rId12"/>
      <p:bold r:id="rId13"/>
      <p:italic r:id="rId14"/>
      <p:boldItalic r:id="rId15"/>
    </p:embeddedFont>
    <p:embeddedFont>
      <p:font typeface="Dosis" pitchFamily="2" charset="0"/>
      <p:regular r:id="rId16"/>
      <p:bold r:id="rId17"/>
    </p:embeddedFont>
    <p:embeddedFont>
      <p:font typeface="Philosopher" panose="020B0604020202020204" charset="0"/>
      <p:regular r:id="rId18"/>
      <p:bold r:id="rId19"/>
      <p:italic r:id="rId20"/>
      <p:boldItalic r:id="rId21"/>
    </p:embeddedFont>
  </p:embeddedFontLst>
  <p:defaultText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defaultTextStyle>
  <p:extLst>
    <p:ext uri="{EFAFB233-063F-42B5-8137-9DF3F51BA10A}">
      <p15:sldGuideLst xmlns:p15="http://schemas.microsoft.com/office/powerpoint/2012/main">
        <p15:guide id="1" orient="horz" pos="162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AC87B354-59E2-491B-B0B8-6C65409AF424}">
  <a:tblStyle styleId="{AC87B354-59E2-491B-B0B8-6C65409AF424}" styleName="Table_0">
    <a:wholeTbl>
      <a:tcTxStyle>
        <a:font>
          <a:latin typeface="Arial"/>
          <a:ea typeface="Arial"/>
          <a:cs typeface="Arial"/>
        </a:font>
        <a:srgbClr val="000000"/>
      </a:tcTxStyle>
      <a:tcStyle>
        <a:tcBdr>
          <a:left>
            <a:ln w="9525" cap="flat" cmpd="sng">
              <a:solidFill>
                <a:srgbClr val="9E9E9E"/>
              </a:solidFill>
              <a:prstDash val="solid"/>
              <a:round/>
              <a:headEnd type="none" w="sm" len="sm"/>
              <a:tailEnd type="none" w="sm" len="sm"/>
            </a:ln>
          </a:left>
          <a:right>
            <a:ln w="9525" cap="flat" cmpd="sng">
              <a:solidFill>
                <a:srgbClr val="9E9E9E"/>
              </a:solidFill>
              <a:prstDash val="solid"/>
              <a:round/>
              <a:headEnd type="none" w="sm" len="sm"/>
              <a:tailEnd type="none" w="sm" len="sm"/>
            </a:ln>
          </a:right>
          <a:top>
            <a:ln w="9525" cap="flat" cmpd="sng">
              <a:solidFill>
                <a:srgbClr val="9E9E9E"/>
              </a:solidFill>
              <a:prstDash val="solid"/>
              <a:round/>
              <a:headEnd type="none" w="sm" len="sm"/>
              <a:tailEnd type="none" w="sm" len="sm"/>
            </a:ln>
          </a:top>
          <a:bottom>
            <a:ln w="9525" cap="flat" cmpd="sng">
              <a:solidFill>
                <a:srgbClr val="9E9E9E"/>
              </a:solidFill>
              <a:prstDash val="solid"/>
              <a:round/>
              <a:headEnd type="none" w="sm" len="sm"/>
              <a:tailEnd type="none" w="sm" len="sm"/>
            </a:ln>
          </a:bottom>
          <a:insideH>
            <a:ln w="9525" cap="flat" cmpd="sng">
              <a:solidFill>
                <a:srgbClr val="9E9E9E"/>
              </a:solidFill>
              <a:prstDash val="solid"/>
              <a:round/>
              <a:headEnd type="none" w="sm" len="sm"/>
              <a:tailEnd type="none" w="sm" len="sm"/>
            </a:ln>
          </a:insideH>
          <a:insideV>
            <a:ln w="9525" cap="flat" cmpd="sng">
              <a:solidFill>
                <a:srgbClr val="9E9E9E"/>
              </a:solidFill>
              <a:prstDash val="solid"/>
              <a:round/>
              <a:headEnd type="none" w="sm" len="sm"/>
              <a:tailEnd type="none" w="sm" len="sm"/>
            </a:ln>
          </a:insideV>
        </a:tcBdr>
      </a:tcStyle>
    </a:wholeTbl>
    <a:band1H>
      <a:tcTxStyle/>
      <a:tcStyle>
        <a:tcBdr/>
      </a:tcStyle>
    </a:band1H>
    <a:band2H>
      <a:tcTxStyle/>
      <a:tcStyle>
        <a:tcBdr/>
      </a:tcStyle>
    </a:band2H>
    <a:band1V>
      <a:tcTxStyle/>
      <a:tcStyle>
        <a:tcBdr/>
      </a:tcStyle>
    </a:band1V>
    <a:band2V>
      <a:tcTxStyle/>
      <a:tcStyle>
        <a:tcBdr/>
      </a:tcStyle>
    </a:band2V>
    <a:lastCol>
      <a:tcTxStyle/>
      <a:tcStyle>
        <a:tcBdr/>
      </a:tcStyle>
    </a:lastCol>
    <a:firstCol>
      <a:tcTxStyle/>
      <a:tcStyle>
        <a:tcBdr/>
      </a:tcStyle>
    </a:firstCol>
    <a:lastRow>
      <a:tcTxStyle/>
      <a:tcStyle>
        <a:tcBdr/>
      </a:tcStyle>
    </a:lastRow>
    <a:seCell>
      <a:tcTxStyle/>
      <a:tcStyle>
        <a:tcBdr/>
      </a:tcStyle>
    </a:seCell>
    <a:swCell>
      <a:tcTxStyle/>
      <a:tcStyle>
        <a:tcBdr/>
      </a:tcStyle>
    </a:swCell>
    <a:firstRow>
      <a:tcTxStyle/>
      <a:tcStyle>
        <a:tcBdr/>
      </a:tcStyle>
    </a:firstRow>
    <a:neCell>
      <a:tcTxStyle/>
      <a:tcStyle>
        <a:tcBdr/>
      </a:tcStyle>
    </a:neCell>
    <a:nwCell>
      <a:tcTxStyle/>
      <a:tcStyle>
        <a:tcBdr/>
      </a:tcStyle>
    </a:nwCell>
  </a:tblStyle>
</a:tblStyleLst>
</file>

<file path=ppt/viewProps.xml><?xml version="1.0" encoding="utf-8"?>
<p:viewPr xmlns:a="http://schemas.openxmlformats.org/drawingml/2006/main" xmlns:r="http://schemas.openxmlformats.org/officeDocument/2006/relationships" xmlns:p="http://schemas.openxmlformats.org/presentationml/2006/main">
  <p:normalViewPr vertBarState="maximized" horzBarState="maximized">
    <p:restoredLeft sz="16912" autoAdjust="0"/>
    <p:restoredTop sz="95033" autoAdjust="0"/>
  </p:normalViewPr>
  <p:slideViewPr>
    <p:cSldViewPr>
      <p:cViewPr varScale="1">
        <p:scale>
          <a:sx n="109" d="100"/>
          <a:sy n="109" d="100"/>
        </p:scale>
        <p:origin x="125" y="82"/>
      </p:cViewPr>
      <p:guideLst>
        <p:guide orient="horz" pos="1620"/>
        <p:guide pos="2880"/>
      </p:guideLst>
    </p:cSldViewPr>
  </p:slideViewPr>
  <p:notesTextViewPr>
    <p:cViewPr>
      <p:scale>
        <a:sx n="100" d="100"/>
        <a:sy n="100" d="100"/>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font" Target="fonts/font2.fntdata"/><Relationship Id="rId18" Type="http://schemas.openxmlformats.org/officeDocument/2006/relationships/font" Target="fonts/font7.fntdata"/><Relationship Id="rId3" Type="http://schemas.openxmlformats.org/officeDocument/2006/relationships/slide" Target="slides/slide2.xml"/><Relationship Id="rId21" Type="http://schemas.openxmlformats.org/officeDocument/2006/relationships/font" Target="fonts/font10.fntdata"/><Relationship Id="rId7" Type="http://schemas.openxmlformats.org/officeDocument/2006/relationships/slide" Target="slides/slide6.xml"/><Relationship Id="rId12" Type="http://schemas.openxmlformats.org/officeDocument/2006/relationships/font" Target="fonts/font1.fntdata"/><Relationship Id="rId17" Type="http://schemas.openxmlformats.org/officeDocument/2006/relationships/font" Target="fonts/font6.fntdata"/><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font" Target="fonts/font5.fntdata"/><Relationship Id="rId20" Type="http://schemas.openxmlformats.org/officeDocument/2006/relationships/font" Target="fonts/font9.fntdata"/><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notesMaster" Target="notesMasters/notesMaster1.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font" Target="fonts/font4.fntdata"/><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font" Target="fonts/font8.fntdata"/><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font" Target="fonts/font3.fntdata"/><Relationship Id="rId22"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Shape 2"/>
        <p:cNvGrpSpPr/>
        <p:nvPr/>
      </p:nvGrpSpPr>
      <p:grpSpPr>
        <a:xfrm>
          <a:off x="0" y="0"/>
          <a:ext cx="0" cy="0"/>
          <a:chOff x="0" y="0"/>
          <a:chExt cx="0" cy="0"/>
        </a:xfrm>
      </p:grpSpPr>
      <p:sp>
        <p:nvSpPr>
          <p:cNvPr id="3" name="Google Shape;3;n"/>
          <p:cNvSpPr>
            <a:spLocks noGrp="1" noRot="1" noChangeAspect="1"/>
          </p:cNvSpPr>
          <p:nvPr>
            <p:ph type="sldImg" idx="2"/>
          </p:nvPr>
        </p:nvSpPr>
        <p:spPr>
          <a:xfrm>
            <a:off x="381300" y="685800"/>
            <a:ext cx="6096075" cy="3429000"/>
          </a:xfrm>
          <a:custGeom>
            <a:avLst/>
            <a:gdLst/>
            <a:ahLst/>
            <a:cxnLst/>
            <a:rect l="l" t="t" r="r" b="b"/>
            <a:pathLst>
              <a:path w="120000" h="120000" extrusionOk="0">
                <a:moveTo>
                  <a:pt x="0" y="0"/>
                </a:moveTo>
                <a:lnTo>
                  <a:pt x="120000" y="0"/>
                </a:lnTo>
                <a:lnTo>
                  <a:pt x="120000" y="120000"/>
                </a:lnTo>
                <a:lnTo>
                  <a:pt x="0" y="120000"/>
                </a:lnTo>
                <a:close/>
              </a:path>
            </a:pathLst>
          </a:custGeom>
          <a:noFill/>
          <a:ln w="9525" cap="flat" cmpd="sng">
            <a:solidFill>
              <a:srgbClr val="000000"/>
            </a:solidFill>
            <a:prstDash val="solid"/>
            <a:round/>
            <a:headEnd type="none" w="sm" len="sm"/>
            <a:tailEnd type="none" w="sm" len="sm"/>
          </a:ln>
        </p:spPr>
      </p:sp>
      <p:sp>
        <p:nvSpPr>
          <p:cNvPr id="4" name="Google Shape;4;n"/>
          <p:cNvSpPr txBox="1">
            <a:spLocks noGrp="1"/>
          </p:cNvSpPr>
          <p:nvPr>
            <p:ph type="body" idx="1"/>
          </p:nvPr>
        </p:nvSpPr>
        <p:spPr>
          <a:xfrm>
            <a:off x="685800" y="4343400"/>
            <a:ext cx="5486400" cy="4114800"/>
          </a:xfrm>
          <a:prstGeom prst="rect">
            <a:avLst/>
          </a:prstGeom>
          <a:noFill/>
          <a:ln>
            <a:noFill/>
          </a:ln>
        </p:spPr>
        <p:txBody>
          <a:bodyPr spcFirstLastPara="1" wrap="square" lIns="91425" tIns="91425" rIns="91425" bIns="91425" anchor="t" anchorCtr="0">
            <a:noAutofit/>
          </a:bodyPr>
          <a:lstStyle>
            <a:lvl1pPr marL="457200" lvl="0" indent="-298450">
              <a:spcBef>
                <a:spcPts val="0"/>
              </a:spcBef>
              <a:spcAft>
                <a:spcPts val="0"/>
              </a:spcAft>
              <a:buSzPts val="1100"/>
              <a:buChar char="●"/>
              <a:defRPr sz="1100"/>
            </a:lvl1pPr>
            <a:lvl2pPr marL="914400" lvl="1" indent="-298450">
              <a:spcBef>
                <a:spcPts val="0"/>
              </a:spcBef>
              <a:spcAft>
                <a:spcPts val="0"/>
              </a:spcAft>
              <a:buSzPts val="1100"/>
              <a:buChar char="○"/>
              <a:defRPr sz="1100"/>
            </a:lvl2pPr>
            <a:lvl3pPr marL="1371600" lvl="2" indent="-298450">
              <a:spcBef>
                <a:spcPts val="0"/>
              </a:spcBef>
              <a:spcAft>
                <a:spcPts val="0"/>
              </a:spcAft>
              <a:buSzPts val="1100"/>
              <a:buChar char="■"/>
              <a:defRPr sz="1100"/>
            </a:lvl3pPr>
            <a:lvl4pPr marL="1828800" lvl="3" indent="-298450">
              <a:spcBef>
                <a:spcPts val="0"/>
              </a:spcBef>
              <a:spcAft>
                <a:spcPts val="0"/>
              </a:spcAft>
              <a:buSzPts val="1100"/>
              <a:buChar char="●"/>
              <a:defRPr sz="1100"/>
            </a:lvl4pPr>
            <a:lvl5pPr marL="2286000" lvl="4" indent="-298450">
              <a:spcBef>
                <a:spcPts val="0"/>
              </a:spcBef>
              <a:spcAft>
                <a:spcPts val="0"/>
              </a:spcAft>
              <a:buSzPts val="1100"/>
              <a:buChar char="○"/>
              <a:defRPr sz="1100"/>
            </a:lvl5pPr>
            <a:lvl6pPr marL="2743200" lvl="5" indent="-298450">
              <a:spcBef>
                <a:spcPts val="0"/>
              </a:spcBef>
              <a:spcAft>
                <a:spcPts val="0"/>
              </a:spcAft>
              <a:buSzPts val="1100"/>
              <a:buChar char="■"/>
              <a:defRPr sz="1100"/>
            </a:lvl6pPr>
            <a:lvl7pPr marL="3200400" lvl="6" indent="-298450">
              <a:spcBef>
                <a:spcPts val="0"/>
              </a:spcBef>
              <a:spcAft>
                <a:spcPts val="0"/>
              </a:spcAft>
              <a:buSzPts val="1100"/>
              <a:buChar char="●"/>
              <a:defRPr sz="1100"/>
            </a:lvl7pPr>
            <a:lvl8pPr marL="3657600" lvl="7" indent="-298450">
              <a:spcBef>
                <a:spcPts val="0"/>
              </a:spcBef>
              <a:spcAft>
                <a:spcPts val="0"/>
              </a:spcAft>
              <a:buSzPts val="1100"/>
              <a:buChar char="○"/>
              <a:defRPr sz="1100"/>
            </a:lvl8pPr>
            <a:lvl9pPr marL="4114800" lvl="8" indent="-298450">
              <a:spcBef>
                <a:spcPts val="0"/>
              </a:spcBef>
              <a:spcAft>
                <a:spcPts val="0"/>
              </a:spcAft>
              <a:buSzPts val="1100"/>
              <a:buChar char="■"/>
              <a:defRPr sz="1100"/>
            </a:lvl9pPr>
          </a:lstStyle>
          <a:p>
            <a:endParaRPr/>
          </a:p>
        </p:txBody>
      </p:sp>
    </p:spTree>
  </p:cSld>
  <p:clrMap bg1="lt1" tx1="dk1" bg2="dk2" tx2="lt2" accent1="accent1" accent2="accent2" accent3="accent3" accent4="accent4" accent5="accent5" accent6="accent6" hlink="hlink" folHlink="folHlink"/>
  <p:notes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179"/>
        <p:cNvGrpSpPr/>
        <p:nvPr/>
      </p:nvGrpSpPr>
      <p:grpSpPr>
        <a:xfrm>
          <a:off x="0" y="0"/>
          <a:ext cx="0" cy="0"/>
          <a:chOff x="0" y="0"/>
          <a:chExt cx="0" cy="0"/>
        </a:xfrm>
      </p:grpSpPr>
      <p:sp>
        <p:nvSpPr>
          <p:cNvPr id="180" name="Google Shape;180;g10ca782004a_0_0: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181" name="Google Shape;181;g10ca782004a_0_0: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dirty="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222"/>
        <p:cNvGrpSpPr/>
        <p:nvPr/>
      </p:nvGrpSpPr>
      <p:grpSpPr>
        <a:xfrm>
          <a:off x="0" y="0"/>
          <a:ext cx="0" cy="0"/>
          <a:chOff x="0" y="0"/>
          <a:chExt cx="0" cy="0"/>
        </a:xfrm>
      </p:grpSpPr>
      <p:sp>
        <p:nvSpPr>
          <p:cNvPr id="223" name="Google Shape;223;g10ca782004a_0_54: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224" name="Google Shape;224;g10ca782004a_0_54: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showMasterSp="0" showMasterPhAnim="0">
  <p:cSld>
    <p:spTree>
      <p:nvGrpSpPr>
        <p:cNvPr id="1" name="Shape 314"/>
        <p:cNvGrpSpPr/>
        <p:nvPr/>
      </p:nvGrpSpPr>
      <p:grpSpPr>
        <a:xfrm>
          <a:off x="0" y="0"/>
          <a:ext cx="0" cy="0"/>
          <a:chOff x="0" y="0"/>
          <a:chExt cx="0" cy="0"/>
        </a:xfrm>
      </p:grpSpPr>
      <p:sp>
        <p:nvSpPr>
          <p:cNvPr id="315" name="Google Shape;315;g110ed0ca36c_0_197:notes"/>
          <p:cNvSpPr>
            <a:spLocks noGrp="1" noRot="1" noChangeAspect="1"/>
          </p:cNvSpPr>
          <p:nvPr>
            <p:ph type="sldImg" idx="2"/>
          </p:nvPr>
        </p:nvSpPr>
        <p:spPr>
          <a:xfrm>
            <a:off x="381000" y="685800"/>
            <a:ext cx="6096000" cy="3429000"/>
          </a:xfrm>
          <a:custGeom>
            <a:avLst/>
            <a:gdLst/>
            <a:ahLst/>
            <a:cxnLst/>
            <a:rect l="l" t="t" r="r" b="b"/>
            <a:pathLst>
              <a:path w="120000" h="120000" extrusionOk="0">
                <a:moveTo>
                  <a:pt x="0" y="0"/>
                </a:moveTo>
                <a:lnTo>
                  <a:pt x="120000" y="0"/>
                </a:lnTo>
                <a:lnTo>
                  <a:pt x="120000" y="120000"/>
                </a:lnTo>
                <a:lnTo>
                  <a:pt x="0" y="120000"/>
                </a:lnTo>
                <a:close/>
              </a:path>
            </a:pathLst>
          </a:custGeom>
        </p:spPr>
      </p:sp>
      <p:sp>
        <p:nvSpPr>
          <p:cNvPr id="316" name="Google Shape;316;g110ed0ca36c_0_197:notes"/>
          <p:cNvSpPr txBox="1">
            <a:spLocks noGrp="1"/>
          </p:cNvSpPr>
          <p:nvPr>
            <p:ph type="body" idx="1"/>
          </p:nvPr>
        </p:nvSpPr>
        <p:spPr>
          <a:xfrm>
            <a:off x="685800" y="4343400"/>
            <a:ext cx="5486400" cy="4114800"/>
          </a:xfrm>
          <a:prstGeom prst="rect">
            <a:avLst/>
          </a:prstGeom>
        </p:spPr>
        <p:txBody>
          <a:bodyPr spcFirstLastPara="1" wrap="square" lIns="91425" tIns="91425" rIns="91425" bIns="91425" anchor="t" anchorCtr="0">
            <a:noAutofit/>
          </a:bodyPr>
          <a:lstStyle/>
          <a:p>
            <a:pPr marL="0" lvl="0" indent="0" algn="l" rtl="0">
              <a:spcBef>
                <a:spcPts val="0"/>
              </a:spcBef>
              <a:spcAft>
                <a:spcPts val="0"/>
              </a:spcAft>
              <a:buNone/>
            </a:pPr>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endParaRPr lang="en-US" dirty="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endParaRPr lang="en-US" sz="1800" b="1" dirty="0">
              <a:latin typeface="Times New Roman" pitchFamily="18" charset="0"/>
              <a:cs typeface="Times New Roman" pitchFamily="18"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endParaRPr lang="en-US" b="1" dirty="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381000" y="685800"/>
            <a:ext cx="6096000" cy="3429000"/>
          </a:xfrm>
        </p:spPr>
      </p:sp>
      <p:sp>
        <p:nvSpPr>
          <p:cNvPr id="3" name="Notes Placeholder 2"/>
          <p:cNvSpPr>
            <a:spLocks noGrp="1"/>
          </p:cNvSpPr>
          <p:nvPr>
            <p:ph type="body" idx="1"/>
          </p:nvPr>
        </p:nvSpPr>
        <p:spPr/>
        <p:txBody>
          <a:bodyPr>
            <a:normAutofit/>
          </a:bodyPr>
          <a:lstStyle/>
          <a:p>
            <a:pPr marL="158750" indent="0">
              <a:buNone/>
            </a:pPr>
            <a:endParaRPr lang="en-US" b="1" dirty="0"/>
          </a:p>
        </p:txBody>
      </p:sp>
    </p:spTree>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matchingName="Title slide" type="title">
  <p:cSld name="TITLE">
    <p:spTree>
      <p:nvGrpSpPr>
        <p:cNvPr id="1" name="Shape 8"/>
        <p:cNvGrpSpPr/>
        <p:nvPr/>
      </p:nvGrpSpPr>
      <p:grpSpPr>
        <a:xfrm>
          <a:off x="0" y="0"/>
          <a:ext cx="0" cy="0"/>
          <a:chOff x="0" y="0"/>
          <a:chExt cx="0" cy="0"/>
        </a:xfrm>
      </p:grpSpPr>
      <p:pic>
        <p:nvPicPr>
          <p:cNvPr id="9" name="Google Shape;9;p2"/>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0" name="Google Shape;10;p2"/>
          <p:cNvSpPr txBox="1">
            <a:spLocks noGrp="1"/>
          </p:cNvSpPr>
          <p:nvPr>
            <p:ph type="ctrTitle"/>
          </p:nvPr>
        </p:nvSpPr>
        <p:spPr>
          <a:xfrm>
            <a:off x="4193950" y="582375"/>
            <a:ext cx="4025100" cy="2965200"/>
          </a:xfrm>
          <a:prstGeom prst="rect">
            <a:avLst/>
          </a:prstGeom>
        </p:spPr>
        <p:txBody>
          <a:bodyPr spcFirstLastPara="1" wrap="square" lIns="91425" tIns="91425" rIns="91425" bIns="91425" anchor="ctr" anchorCtr="0">
            <a:noAutofit/>
          </a:bodyPr>
          <a:lstStyle>
            <a:lvl1pPr lvl="0">
              <a:spcBef>
                <a:spcPts val="0"/>
              </a:spcBef>
              <a:spcAft>
                <a:spcPts val="0"/>
              </a:spcAft>
              <a:buSzPts val="5200"/>
              <a:buNone/>
              <a:defRPr sz="4000">
                <a:latin typeface="Philosopher"/>
                <a:ea typeface="Philosopher"/>
                <a:cs typeface="Philosopher"/>
                <a:sym typeface="Philosopher"/>
              </a:defRPr>
            </a:lvl1pPr>
            <a:lvl2pPr lvl="1" algn="ctr">
              <a:spcBef>
                <a:spcPts val="0"/>
              </a:spcBef>
              <a:spcAft>
                <a:spcPts val="0"/>
              </a:spcAft>
              <a:buSzPts val="5200"/>
              <a:buNone/>
              <a:defRPr sz="5200"/>
            </a:lvl2pPr>
            <a:lvl3pPr lvl="2" algn="ctr">
              <a:spcBef>
                <a:spcPts val="0"/>
              </a:spcBef>
              <a:spcAft>
                <a:spcPts val="0"/>
              </a:spcAft>
              <a:buSzPts val="5200"/>
              <a:buNone/>
              <a:defRPr sz="5200"/>
            </a:lvl3pPr>
            <a:lvl4pPr lvl="3" algn="ctr">
              <a:spcBef>
                <a:spcPts val="0"/>
              </a:spcBef>
              <a:spcAft>
                <a:spcPts val="0"/>
              </a:spcAft>
              <a:buSzPts val="5200"/>
              <a:buNone/>
              <a:defRPr sz="5200"/>
            </a:lvl4pPr>
            <a:lvl5pPr lvl="4" algn="ctr">
              <a:spcBef>
                <a:spcPts val="0"/>
              </a:spcBef>
              <a:spcAft>
                <a:spcPts val="0"/>
              </a:spcAft>
              <a:buSzPts val="5200"/>
              <a:buNone/>
              <a:defRPr sz="5200"/>
            </a:lvl5pPr>
            <a:lvl6pPr lvl="5" algn="ctr">
              <a:spcBef>
                <a:spcPts val="0"/>
              </a:spcBef>
              <a:spcAft>
                <a:spcPts val="0"/>
              </a:spcAft>
              <a:buSzPts val="5200"/>
              <a:buNone/>
              <a:defRPr sz="5200"/>
            </a:lvl6pPr>
            <a:lvl7pPr lvl="6" algn="ctr">
              <a:spcBef>
                <a:spcPts val="0"/>
              </a:spcBef>
              <a:spcAft>
                <a:spcPts val="0"/>
              </a:spcAft>
              <a:buSzPts val="5200"/>
              <a:buNone/>
              <a:defRPr sz="5200"/>
            </a:lvl7pPr>
            <a:lvl8pPr lvl="7" algn="ctr">
              <a:spcBef>
                <a:spcPts val="0"/>
              </a:spcBef>
              <a:spcAft>
                <a:spcPts val="0"/>
              </a:spcAft>
              <a:buSzPts val="5200"/>
              <a:buNone/>
              <a:defRPr sz="5200"/>
            </a:lvl8pPr>
            <a:lvl9pPr lvl="8" algn="ctr">
              <a:spcBef>
                <a:spcPts val="0"/>
              </a:spcBef>
              <a:spcAft>
                <a:spcPts val="0"/>
              </a:spcAft>
              <a:buSzPts val="5200"/>
              <a:buNone/>
              <a:defRPr sz="5200"/>
            </a:lvl9pPr>
          </a:lstStyle>
          <a:p>
            <a:endParaRPr/>
          </a:p>
        </p:txBody>
      </p:sp>
      <p:sp>
        <p:nvSpPr>
          <p:cNvPr id="11" name="Google Shape;11;p2"/>
          <p:cNvSpPr txBox="1">
            <a:spLocks noGrp="1"/>
          </p:cNvSpPr>
          <p:nvPr>
            <p:ph type="subTitle" idx="1"/>
          </p:nvPr>
        </p:nvSpPr>
        <p:spPr>
          <a:xfrm>
            <a:off x="4193800" y="4156125"/>
            <a:ext cx="4025100" cy="405000"/>
          </a:xfrm>
          <a:prstGeom prst="rect">
            <a:avLst/>
          </a:prstGeom>
        </p:spPr>
        <p:txBody>
          <a:bodyPr spcFirstLastPara="1" wrap="square" lIns="91425" tIns="91425" rIns="91425" bIns="91425" anchor="ctr" anchorCtr="0">
            <a:noAutofit/>
          </a:bodyPr>
          <a:lstStyle>
            <a:lvl1pPr lvl="0">
              <a:lnSpc>
                <a:spcPct val="100000"/>
              </a:lnSpc>
              <a:spcBef>
                <a:spcPts val="0"/>
              </a:spcBef>
              <a:spcAft>
                <a:spcPts val="0"/>
              </a:spcAft>
              <a:buSzPts val="2800"/>
              <a:buNone/>
              <a:defRPr sz="1800">
                <a:solidFill>
                  <a:schemeClr val="dk1"/>
                </a:solidFill>
              </a:defRPr>
            </a:lvl1pPr>
            <a:lvl2pPr lvl="1" algn="ctr">
              <a:lnSpc>
                <a:spcPct val="100000"/>
              </a:lnSpc>
              <a:spcBef>
                <a:spcPts val="0"/>
              </a:spcBef>
              <a:spcAft>
                <a:spcPts val="0"/>
              </a:spcAft>
              <a:buSzPts val="2800"/>
              <a:buNone/>
              <a:defRPr sz="2800"/>
            </a:lvl2pPr>
            <a:lvl3pPr lvl="2" algn="ctr">
              <a:lnSpc>
                <a:spcPct val="100000"/>
              </a:lnSpc>
              <a:spcBef>
                <a:spcPts val="0"/>
              </a:spcBef>
              <a:spcAft>
                <a:spcPts val="0"/>
              </a:spcAft>
              <a:buSzPts val="2800"/>
              <a:buNone/>
              <a:defRPr sz="2800"/>
            </a:lvl3pPr>
            <a:lvl4pPr lvl="3" algn="ctr">
              <a:lnSpc>
                <a:spcPct val="100000"/>
              </a:lnSpc>
              <a:spcBef>
                <a:spcPts val="0"/>
              </a:spcBef>
              <a:spcAft>
                <a:spcPts val="0"/>
              </a:spcAft>
              <a:buSzPts val="2800"/>
              <a:buNone/>
              <a:defRPr sz="2800"/>
            </a:lvl4pPr>
            <a:lvl5pPr lvl="4" algn="ctr">
              <a:lnSpc>
                <a:spcPct val="100000"/>
              </a:lnSpc>
              <a:spcBef>
                <a:spcPts val="0"/>
              </a:spcBef>
              <a:spcAft>
                <a:spcPts val="0"/>
              </a:spcAft>
              <a:buSzPts val="2800"/>
              <a:buNone/>
              <a:defRPr sz="2800"/>
            </a:lvl5pPr>
            <a:lvl6pPr lvl="5" algn="ctr">
              <a:lnSpc>
                <a:spcPct val="100000"/>
              </a:lnSpc>
              <a:spcBef>
                <a:spcPts val="0"/>
              </a:spcBef>
              <a:spcAft>
                <a:spcPts val="0"/>
              </a:spcAft>
              <a:buSzPts val="2800"/>
              <a:buNone/>
              <a:defRPr sz="2800"/>
            </a:lvl6pPr>
            <a:lvl7pPr lvl="6" algn="ctr">
              <a:lnSpc>
                <a:spcPct val="100000"/>
              </a:lnSpc>
              <a:spcBef>
                <a:spcPts val="0"/>
              </a:spcBef>
              <a:spcAft>
                <a:spcPts val="0"/>
              </a:spcAft>
              <a:buSzPts val="2800"/>
              <a:buNone/>
              <a:defRPr sz="2800"/>
            </a:lvl7pPr>
            <a:lvl8pPr lvl="7" algn="ctr">
              <a:lnSpc>
                <a:spcPct val="100000"/>
              </a:lnSpc>
              <a:spcBef>
                <a:spcPts val="0"/>
              </a:spcBef>
              <a:spcAft>
                <a:spcPts val="0"/>
              </a:spcAft>
              <a:buSzPts val="2800"/>
              <a:buNone/>
              <a:defRPr sz="2800"/>
            </a:lvl8pPr>
            <a:lvl9pPr lvl="8" algn="ctr">
              <a:lnSpc>
                <a:spcPct val="100000"/>
              </a:lnSpc>
              <a:spcBef>
                <a:spcPts val="0"/>
              </a:spcBef>
              <a:spcAft>
                <a:spcPts val="0"/>
              </a:spcAft>
              <a:buSzPts val="2800"/>
              <a:buNone/>
              <a:defRPr sz="2800"/>
            </a:lvl9pPr>
          </a:lstStyle>
          <a:p>
            <a:endParaRP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matchingName="Section title and description">
  <p:cSld name="SECTION_TITLE_AND_DESCRIPTION">
    <p:spTree>
      <p:nvGrpSpPr>
        <p:cNvPr id="1" name="Shape 39"/>
        <p:cNvGrpSpPr/>
        <p:nvPr/>
      </p:nvGrpSpPr>
      <p:grpSpPr>
        <a:xfrm>
          <a:off x="0" y="0"/>
          <a:ext cx="0" cy="0"/>
          <a:chOff x="0" y="0"/>
          <a:chExt cx="0" cy="0"/>
        </a:xfrm>
      </p:grpSpPr>
      <p:pic>
        <p:nvPicPr>
          <p:cNvPr id="40" name="Google Shape;40;p9"/>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41" name="Google Shape;41;p9"/>
          <p:cNvSpPr txBox="1">
            <a:spLocks noGrp="1"/>
          </p:cNvSpPr>
          <p:nvPr>
            <p:ph type="title"/>
          </p:nvPr>
        </p:nvSpPr>
        <p:spPr>
          <a:xfrm>
            <a:off x="4627850" y="2919900"/>
            <a:ext cx="3796200" cy="723000"/>
          </a:xfrm>
          <a:prstGeom prst="rect">
            <a:avLst/>
          </a:prstGeom>
        </p:spPr>
        <p:txBody>
          <a:bodyPr spcFirstLastPara="1" wrap="square" lIns="91425" tIns="91425" rIns="91425" bIns="91425" anchor="ctr" anchorCtr="0">
            <a:noAutofit/>
          </a:bodyPr>
          <a:lstStyle>
            <a:lvl1pPr lvl="0" algn="r">
              <a:spcBef>
                <a:spcPts val="0"/>
              </a:spcBef>
              <a:spcAft>
                <a:spcPts val="0"/>
              </a:spcAft>
              <a:buSzPts val="4200"/>
              <a:buNone/>
              <a:defRPr sz="4000"/>
            </a:lvl1pPr>
            <a:lvl2pPr lvl="1" algn="ctr">
              <a:spcBef>
                <a:spcPts val="0"/>
              </a:spcBef>
              <a:spcAft>
                <a:spcPts val="0"/>
              </a:spcAft>
              <a:buSzPts val="4200"/>
              <a:buNone/>
              <a:defRPr sz="4200"/>
            </a:lvl2pPr>
            <a:lvl3pPr lvl="2" algn="ctr">
              <a:spcBef>
                <a:spcPts val="0"/>
              </a:spcBef>
              <a:spcAft>
                <a:spcPts val="0"/>
              </a:spcAft>
              <a:buSzPts val="4200"/>
              <a:buNone/>
              <a:defRPr sz="4200"/>
            </a:lvl3pPr>
            <a:lvl4pPr lvl="3" algn="ctr">
              <a:spcBef>
                <a:spcPts val="0"/>
              </a:spcBef>
              <a:spcAft>
                <a:spcPts val="0"/>
              </a:spcAft>
              <a:buSzPts val="4200"/>
              <a:buNone/>
              <a:defRPr sz="4200"/>
            </a:lvl4pPr>
            <a:lvl5pPr lvl="4" algn="ctr">
              <a:spcBef>
                <a:spcPts val="0"/>
              </a:spcBef>
              <a:spcAft>
                <a:spcPts val="0"/>
              </a:spcAft>
              <a:buSzPts val="4200"/>
              <a:buNone/>
              <a:defRPr sz="4200"/>
            </a:lvl5pPr>
            <a:lvl6pPr lvl="5" algn="ctr">
              <a:spcBef>
                <a:spcPts val="0"/>
              </a:spcBef>
              <a:spcAft>
                <a:spcPts val="0"/>
              </a:spcAft>
              <a:buSzPts val="4200"/>
              <a:buNone/>
              <a:defRPr sz="4200"/>
            </a:lvl6pPr>
            <a:lvl7pPr lvl="6" algn="ctr">
              <a:spcBef>
                <a:spcPts val="0"/>
              </a:spcBef>
              <a:spcAft>
                <a:spcPts val="0"/>
              </a:spcAft>
              <a:buSzPts val="4200"/>
              <a:buNone/>
              <a:defRPr sz="4200"/>
            </a:lvl7pPr>
            <a:lvl8pPr lvl="7" algn="ctr">
              <a:spcBef>
                <a:spcPts val="0"/>
              </a:spcBef>
              <a:spcAft>
                <a:spcPts val="0"/>
              </a:spcAft>
              <a:buSzPts val="4200"/>
              <a:buNone/>
              <a:defRPr sz="4200"/>
            </a:lvl8pPr>
            <a:lvl9pPr lvl="8" algn="ctr">
              <a:spcBef>
                <a:spcPts val="0"/>
              </a:spcBef>
              <a:spcAft>
                <a:spcPts val="0"/>
              </a:spcAft>
              <a:buSzPts val="4200"/>
              <a:buNone/>
              <a:defRPr sz="4200"/>
            </a:lvl9pPr>
          </a:lstStyle>
          <a:p>
            <a:endParaRPr/>
          </a:p>
        </p:txBody>
      </p:sp>
      <p:sp>
        <p:nvSpPr>
          <p:cNvPr id="42" name="Google Shape;42;p9"/>
          <p:cNvSpPr txBox="1">
            <a:spLocks noGrp="1"/>
          </p:cNvSpPr>
          <p:nvPr>
            <p:ph type="subTitle" idx="1"/>
          </p:nvPr>
        </p:nvSpPr>
        <p:spPr>
          <a:xfrm>
            <a:off x="4627875" y="3642900"/>
            <a:ext cx="3796200" cy="960600"/>
          </a:xfrm>
          <a:prstGeom prst="rect">
            <a:avLst/>
          </a:prstGeom>
        </p:spPr>
        <p:txBody>
          <a:bodyPr spcFirstLastPara="1" wrap="square" lIns="91425" tIns="91425" rIns="91425" bIns="91425" anchor="ctr" anchorCtr="0">
            <a:noAutofit/>
          </a:bodyPr>
          <a:lstStyle>
            <a:lvl1pPr lvl="0" algn="r">
              <a:lnSpc>
                <a:spcPct val="100000"/>
              </a:lnSpc>
              <a:spcBef>
                <a:spcPts val="0"/>
              </a:spcBef>
              <a:spcAft>
                <a:spcPts val="0"/>
              </a:spcAft>
              <a:buSzPts val="2100"/>
              <a:buNone/>
              <a:defRPr/>
            </a:lvl1pPr>
            <a:lvl2pPr lvl="1" algn="ctr">
              <a:lnSpc>
                <a:spcPct val="100000"/>
              </a:lnSpc>
              <a:spcBef>
                <a:spcPts val="0"/>
              </a:spcBef>
              <a:spcAft>
                <a:spcPts val="0"/>
              </a:spcAft>
              <a:buSzPts val="2100"/>
              <a:buNone/>
              <a:defRPr sz="2100"/>
            </a:lvl2pPr>
            <a:lvl3pPr lvl="2" algn="ctr">
              <a:lnSpc>
                <a:spcPct val="100000"/>
              </a:lnSpc>
              <a:spcBef>
                <a:spcPts val="0"/>
              </a:spcBef>
              <a:spcAft>
                <a:spcPts val="0"/>
              </a:spcAft>
              <a:buSzPts val="2100"/>
              <a:buNone/>
              <a:defRPr sz="2100"/>
            </a:lvl3pPr>
            <a:lvl4pPr lvl="3" algn="ctr">
              <a:lnSpc>
                <a:spcPct val="100000"/>
              </a:lnSpc>
              <a:spcBef>
                <a:spcPts val="0"/>
              </a:spcBef>
              <a:spcAft>
                <a:spcPts val="0"/>
              </a:spcAft>
              <a:buSzPts val="2100"/>
              <a:buNone/>
              <a:defRPr sz="2100"/>
            </a:lvl4pPr>
            <a:lvl5pPr lvl="4" algn="ctr">
              <a:lnSpc>
                <a:spcPct val="100000"/>
              </a:lnSpc>
              <a:spcBef>
                <a:spcPts val="0"/>
              </a:spcBef>
              <a:spcAft>
                <a:spcPts val="0"/>
              </a:spcAft>
              <a:buSzPts val="2100"/>
              <a:buNone/>
              <a:defRPr sz="2100"/>
            </a:lvl5pPr>
            <a:lvl6pPr lvl="5" algn="ctr">
              <a:lnSpc>
                <a:spcPct val="100000"/>
              </a:lnSpc>
              <a:spcBef>
                <a:spcPts val="0"/>
              </a:spcBef>
              <a:spcAft>
                <a:spcPts val="0"/>
              </a:spcAft>
              <a:buSzPts val="2100"/>
              <a:buNone/>
              <a:defRPr sz="2100"/>
            </a:lvl6pPr>
            <a:lvl7pPr lvl="6" algn="ctr">
              <a:lnSpc>
                <a:spcPct val="100000"/>
              </a:lnSpc>
              <a:spcBef>
                <a:spcPts val="0"/>
              </a:spcBef>
              <a:spcAft>
                <a:spcPts val="0"/>
              </a:spcAft>
              <a:buSzPts val="2100"/>
              <a:buNone/>
              <a:defRPr sz="2100"/>
            </a:lvl7pPr>
            <a:lvl8pPr lvl="7" algn="ctr">
              <a:lnSpc>
                <a:spcPct val="100000"/>
              </a:lnSpc>
              <a:spcBef>
                <a:spcPts val="0"/>
              </a:spcBef>
              <a:spcAft>
                <a:spcPts val="0"/>
              </a:spcAft>
              <a:buSzPts val="2100"/>
              <a:buNone/>
              <a:defRPr sz="2100"/>
            </a:lvl8pPr>
            <a:lvl9pPr lvl="8" algn="ctr">
              <a:lnSpc>
                <a:spcPct val="100000"/>
              </a:lnSpc>
              <a:spcBef>
                <a:spcPts val="0"/>
              </a:spcBef>
              <a:spcAft>
                <a:spcPts val="0"/>
              </a:spcAft>
              <a:buSzPts val="2100"/>
              <a:buNone/>
              <a:defRPr sz="2100"/>
            </a:lvl9pPr>
          </a:lstStyle>
          <a:p>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matchingName="Table of contents">
  <p:cSld name="CUSTOM">
    <p:spTree>
      <p:nvGrpSpPr>
        <p:cNvPr id="1" name="Shape 52"/>
        <p:cNvGrpSpPr/>
        <p:nvPr/>
      </p:nvGrpSpPr>
      <p:grpSpPr>
        <a:xfrm>
          <a:off x="0" y="0"/>
          <a:ext cx="0" cy="0"/>
          <a:chOff x="0" y="0"/>
          <a:chExt cx="0" cy="0"/>
        </a:xfrm>
      </p:grpSpPr>
      <p:pic>
        <p:nvPicPr>
          <p:cNvPr id="53" name="Google Shape;53;p13"/>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54" name="Google Shape;54;p13"/>
          <p:cNvSpPr txBox="1">
            <a:spLocks noGrp="1"/>
          </p:cNvSpPr>
          <p:nvPr>
            <p:ph type="title" hasCustomPrompt="1"/>
          </p:nvPr>
        </p:nvSpPr>
        <p:spPr>
          <a:xfrm>
            <a:off x="2847625" y="2861176"/>
            <a:ext cx="474300" cy="415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algn="ctr" rtl="0">
              <a:spcBef>
                <a:spcPts val="0"/>
              </a:spcBef>
              <a:spcAft>
                <a:spcPts val="0"/>
              </a:spcAft>
              <a:buSzPts val="2000"/>
              <a:buFont typeface="Philosopher"/>
              <a:buNone/>
              <a:defRPr sz="2000">
                <a:latin typeface="Philosopher"/>
                <a:ea typeface="Philosopher"/>
                <a:cs typeface="Philosopher"/>
                <a:sym typeface="Philosopher"/>
              </a:defRPr>
            </a:lvl2pPr>
            <a:lvl3pPr lvl="2" algn="ctr" rtl="0">
              <a:spcBef>
                <a:spcPts val="0"/>
              </a:spcBef>
              <a:spcAft>
                <a:spcPts val="0"/>
              </a:spcAft>
              <a:buSzPts val="2000"/>
              <a:buFont typeface="Philosopher"/>
              <a:buNone/>
              <a:defRPr sz="2000">
                <a:latin typeface="Philosopher"/>
                <a:ea typeface="Philosopher"/>
                <a:cs typeface="Philosopher"/>
                <a:sym typeface="Philosopher"/>
              </a:defRPr>
            </a:lvl3pPr>
            <a:lvl4pPr lvl="3" algn="ctr" rtl="0">
              <a:spcBef>
                <a:spcPts val="0"/>
              </a:spcBef>
              <a:spcAft>
                <a:spcPts val="0"/>
              </a:spcAft>
              <a:buSzPts val="2000"/>
              <a:buFont typeface="Philosopher"/>
              <a:buNone/>
              <a:defRPr sz="2000">
                <a:latin typeface="Philosopher"/>
                <a:ea typeface="Philosopher"/>
                <a:cs typeface="Philosopher"/>
                <a:sym typeface="Philosopher"/>
              </a:defRPr>
            </a:lvl4pPr>
            <a:lvl5pPr lvl="4" algn="ctr" rtl="0">
              <a:spcBef>
                <a:spcPts val="0"/>
              </a:spcBef>
              <a:spcAft>
                <a:spcPts val="0"/>
              </a:spcAft>
              <a:buSzPts val="2000"/>
              <a:buFont typeface="Philosopher"/>
              <a:buNone/>
              <a:defRPr sz="2000">
                <a:latin typeface="Philosopher"/>
                <a:ea typeface="Philosopher"/>
                <a:cs typeface="Philosopher"/>
                <a:sym typeface="Philosopher"/>
              </a:defRPr>
            </a:lvl5pPr>
            <a:lvl6pPr lvl="5" algn="ctr" rtl="0">
              <a:spcBef>
                <a:spcPts val="0"/>
              </a:spcBef>
              <a:spcAft>
                <a:spcPts val="0"/>
              </a:spcAft>
              <a:buSzPts val="2000"/>
              <a:buFont typeface="Philosopher"/>
              <a:buNone/>
              <a:defRPr sz="2000">
                <a:latin typeface="Philosopher"/>
                <a:ea typeface="Philosopher"/>
                <a:cs typeface="Philosopher"/>
                <a:sym typeface="Philosopher"/>
              </a:defRPr>
            </a:lvl6pPr>
            <a:lvl7pPr lvl="6" algn="ctr" rtl="0">
              <a:spcBef>
                <a:spcPts val="0"/>
              </a:spcBef>
              <a:spcAft>
                <a:spcPts val="0"/>
              </a:spcAft>
              <a:buSzPts val="2000"/>
              <a:buFont typeface="Philosopher"/>
              <a:buNone/>
              <a:defRPr sz="2000">
                <a:latin typeface="Philosopher"/>
                <a:ea typeface="Philosopher"/>
                <a:cs typeface="Philosopher"/>
                <a:sym typeface="Philosopher"/>
              </a:defRPr>
            </a:lvl7pPr>
            <a:lvl8pPr lvl="7" algn="ctr" rtl="0">
              <a:spcBef>
                <a:spcPts val="0"/>
              </a:spcBef>
              <a:spcAft>
                <a:spcPts val="0"/>
              </a:spcAft>
              <a:buSzPts val="2000"/>
              <a:buFont typeface="Philosopher"/>
              <a:buNone/>
              <a:defRPr sz="2000">
                <a:latin typeface="Philosopher"/>
                <a:ea typeface="Philosopher"/>
                <a:cs typeface="Philosopher"/>
                <a:sym typeface="Philosopher"/>
              </a:defRPr>
            </a:lvl8pPr>
            <a:lvl9pPr lvl="8" algn="ctr" rtl="0">
              <a:spcBef>
                <a:spcPts val="0"/>
              </a:spcBef>
              <a:spcAft>
                <a:spcPts val="0"/>
              </a:spcAft>
              <a:buSzPts val="2000"/>
              <a:buFont typeface="Philosopher"/>
              <a:buNone/>
              <a:defRPr sz="2000">
                <a:latin typeface="Philosopher"/>
                <a:ea typeface="Philosopher"/>
                <a:cs typeface="Philosopher"/>
                <a:sym typeface="Philosopher"/>
              </a:defRPr>
            </a:lvl9pPr>
          </a:lstStyle>
          <a:p>
            <a:r>
              <a:t>xx%</a:t>
            </a:r>
          </a:p>
        </p:txBody>
      </p:sp>
      <p:sp>
        <p:nvSpPr>
          <p:cNvPr id="55" name="Google Shape;55;p13"/>
          <p:cNvSpPr txBox="1">
            <a:spLocks noGrp="1"/>
          </p:cNvSpPr>
          <p:nvPr>
            <p:ph type="title" idx="2"/>
          </p:nvPr>
        </p:nvSpPr>
        <p:spPr>
          <a:xfrm>
            <a:off x="2847600" y="3383175"/>
            <a:ext cx="2127600" cy="415800"/>
          </a:xfrm>
          <a:prstGeom prst="rect">
            <a:avLst/>
          </a:prstGeom>
          <a:noFill/>
        </p:spPr>
        <p:txBody>
          <a:bodyPr spcFirstLastPara="1" wrap="square" lIns="91425" tIns="91425" rIns="91425" bIns="91425" anchor="ctr" anchorCtr="0">
            <a:noAutofit/>
          </a:bodyPr>
          <a:lstStyle>
            <a:lvl1pPr lvl="0" algn="l"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56" name="Google Shape;56;p13"/>
          <p:cNvSpPr txBox="1">
            <a:spLocks noGrp="1"/>
          </p:cNvSpPr>
          <p:nvPr>
            <p:ph type="subTitle" idx="1"/>
          </p:nvPr>
        </p:nvSpPr>
        <p:spPr>
          <a:xfrm>
            <a:off x="2847600" y="3804750"/>
            <a:ext cx="2127600" cy="4788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Font typeface="Philosopher"/>
              <a:buNone/>
              <a:defRPr sz="1400">
                <a:solidFill>
                  <a:srgbClr val="000000"/>
                </a:solidFill>
                <a:latin typeface="Dosis"/>
                <a:ea typeface="Dosis"/>
                <a:cs typeface="Dosis"/>
                <a:sym typeface="Dosis"/>
              </a:defRPr>
            </a:lvl1pPr>
            <a:lvl2pPr lvl="1"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2pPr>
            <a:lvl3pPr lvl="2"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3pPr>
            <a:lvl4pPr lvl="3"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4pPr>
            <a:lvl5pPr lvl="4"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5pPr>
            <a:lvl6pPr lvl="5"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6pPr>
            <a:lvl7pPr lvl="6"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7pPr>
            <a:lvl8pPr lvl="7"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8pPr>
            <a:lvl9pPr lvl="8"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9pPr>
          </a:lstStyle>
          <a:p>
            <a:endParaRPr/>
          </a:p>
        </p:txBody>
      </p:sp>
      <p:sp>
        <p:nvSpPr>
          <p:cNvPr id="57" name="Google Shape;57;p13"/>
          <p:cNvSpPr txBox="1">
            <a:spLocks noGrp="1"/>
          </p:cNvSpPr>
          <p:nvPr>
            <p:ph type="title" idx="3"/>
          </p:nvPr>
        </p:nvSpPr>
        <p:spPr>
          <a:xfrm>
            <a:off x="5491750" y="3114825"/>
            <a:ext cx="2942400" cy="1115100"/>
          </a:xfrm>
          <a:prstGeom prst="rect">
            <a:avLst/>
          </a:prstGeom>
        </p:spPr>
        <p:txBody>
          <a:bodyPr spcFirstLastPara="1" wrap="square" lIns="91425" tIns="91425" rIns="91425" bIns="91425" anchor="ctr" anchorCtr="0">
            <a:noAutofit/>
          </a:bodyPr>
          <a:lstStyle>
            <a:lvl1pPr lvl="0" algn="r" rtl="0">
              <a:spcBef>
                <a:spcPts val="0"/>
              </a:spcBef>
              <a:spcAft>
                <a:spcPts val="0"/>
              </a:spcAft>
              <a:buSzPts val="3000"/>
              <a:buNone/>
              <a:defRPr sz="4000">
                <a:latin typeface="Philosopher"/>
                <a:ea typeface="Philosopher"/>
                <a:cs typeface="Philosopher"/>
                <a:sym typeface="Philosopher"/>
              </a:defRPr>
            </a:lvl1pPr>
            <a:lvl2pPr lvl="1" rtl="0">
              <a:spcBef>
                <a:spcPts val="0"/>
              </a:spcBef>
              <a:spcAft>
                <a:spcPts val="0"/>
              </a:spcAft>
              <a:buSzPts val="2800"/>
              <a:buNone/>
              <a:defRPr/>
            </a:lvl2pPr>
            <a:lvl3pPr lvl="2" rtl="0">
              <a:spcBef>
                <a:spcPts val="0"/>
              </a:spcBef>
              <a:spcAft>
                <a:spcPts val="0"/>
              </a:spcAft>
              <a:buSzPts val="2800"/>
              <a:buNone/>
              <a:defRPr/>
            </a:lvl3pPr>
            <a:lvl4pPr lvl="3" rtl="0">
              <a:spcBef>
                <a:spcPts val="0"/>
              </a:spcBef>
              <a:spcAft>
                <a:spcPts val="0"/>
              </a:spcAft>
              <a:buSzPts val="2800"/>
              <a:buNone/>
              <a:defRPr/>
            </a:lvl4pPr>
            <a:lvl5pPr lvl="4" rtl="0">
              <a:spcBef>
                <a:spcPts val="0"/>
              </a:spcBef>
              <a:spcAft>
                <a:spcPts val="0"/>
              </a:spcAft>
              <a:buSzPts val="2800"/>
              <a:buNone/>
              <a:defRPr/>
            </a:lvl5pPr>
            <a:lvl6pPr lvl="5" rtl="0">
              <a:spcBef>
                <a:spcPts val="0"/>
              </a:spcBef>
              <a:spcAft>
                <a:spcPts val="0"/>
              </a:spcAft>
              <a:buSzPts val="2800"/>
              <a:buNone/>
              <a:defRPr/>
            </a:lvl6pPr>
            <a:lvl7pPr lvl="6" rtl="0">
              <a:spcBef>
                <a:spcPts val="0"/>
              </a:spcBef>
              <a:spcAft>
                <a:spcPts val="0"/>
              </a:spcAft>
              <a:buSzPts val="2800"/>
              <a:buNone/>
              <a:defRPr/>
            </a:lvl7pPr>
            <a:lvl8pPr lvl="7" rtl="0">
              <a:spcBef>
                <a:spcPts val="0"/>
              </a:spcBef>
              <a:spcAft>
                <a:spcPts val="0"/>
              </a:spcAft>
              <a:buSzPts val="2800"/>
              <a:buNone/>
              <a:defRPr/>
            </a:lvl8pPr>
            <a:lvl9pPr lvl="8" rtl="0">
              <a:spcBef>
                <a:spcPts val="0"/>
              </a:spcBef>
              <a:spcAft>
                <a:spcPts val="0"/>
              </a:spcAft>
              <a:buSzPts val="2800"/>
              <a:buNone/>
              <a:defRPr/>
            </a:lvl9pPr>
          </a:lstStyle>
          <a:p>
            <a:endParaRPr/>
          </a:p>
        </p:txBody>
      </p:sp>
      <p:sp>
        <p:nvSpPr>
          <p:cNvPr id="58" name="Google Shape;58;p13"/>
          <p:cNvSpPr txBox="1">
            <a:spLocks noGrp="1"/>
          </p:cNvSpPr>
          <p:nvPr>
            <p:ph type="title" idx="4" hasCustomPrompt="1"/>
          </p:nvPr>
        </p:nvSpPr>
        <p:spPr>
          <a:xfrm>
            <a:off x="720000" y="2861176"/>
            <a:ext cx="474300" cy="415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algn="ctr" rtl="0">
              <a:spcBef>
                <a:spcPts val="0"/>
              </a:spcBef>
              <a:spcAft>
                <a:spcPts val="0"/>
              </a:spcAft>
              <a:buSzPts val="2000"/>
              <a:buFont typeface="Philosopher"/>
              <a:buNone/>
              <a:defRPr sz="2000">
                <a:latin typeface="Philosopher"/>
                <a:ea typeface="Philosopher"/>
                <a:cs typeface="Philosopher"/>
                <a:sym typeface="Philosopher"/>
              </a:defRPr>
            </a:lvl2pPr>
            <a:lvl3pPr lvl="2" algn="ctr" rtl="0">
              <a:spcBef>
                <a:spcPts val="0"/>
              </a:spcBef>
              <a:spcAft>
                <a:spcPts val="0"/>
              </a:spcAft>
              <a:buSzPts val="2000"/>
              <a:buFont typeface="Philosopher"/>
              <a:buNone/>
              <a:defRPr sz="2000">
                <a:latin typeface="Philosopher"/>
                <a:ea typeface="Philosopher"/>
                <a:cs typeface="Philosopher"/>
                <a:sym typeface="Philosopher"/>
              </a:defRPr>
            </a:lvl3pPr>
            <a:lvl4pPr lvl="3" algn="ctr" rtl="0">
              <a:spcBef>
                <a:spcPts val="0"/>
              </a:spcBef>
              <a:spcAft>
                <a:spcPts val="0"/>
              </a:spcAft>
              <a:buSzPts val="2000"/>
              <a:buFont typeface="Philosopher"/>
              <a:buNone/>
              <a:defRPr sz="2000">
                <a:latin typeface="Philosopher"/>
                <a:ea typeface="Philosopher"/>
                <a:cs typeface="Philosopher"/>
                <a:sym typeface="Philosopher"/>
              </a:defRPr>
            </a:lvl4pPr>
            <a:lvl5pPr lvl="4" algn="ctr" rtl="0">
              <a:spcBef>
                <a:spcPts val="0"/>
              </a:spcBef>
              <a:spcAft>
                <a:spcPts val="0"/>
              </a:spcAft>
              <a:buSzPts val="2000"/>
              <a:buFont typeface="Philosopher"/>
              <a:buNone/>
              <a:defRPr sz="2000">
                <a:latin typeface="Philosopher"/>
                <a:ea typeface="Philosopher"/>
                <a:cs typeface="Philosopher"/>
                <a:sym typeface="Philosopher"/>
              </a:defRPr>
            </a:lvl5pPr>
            <a:lvl6pPr lvl="5" algn="ctr" rtl="0">
              <a:spcBef>
                <a:spcPts val="0"/>
              </a:spcBef>
              <a:spcAft>
                <a:spcPts val="0"/>
              </a:spcAft>
              <a:buSzPts val="2000"/>
              <a:buFont typeface="Philosopher"/>
              <a:buNone/>
              <a:defRPr sz="2000">
                <a:latin typeface="Philosopher"/>
                <a:ea typeface="Philosopher"/>
                <a:cs typeface="Philosopher"/>
                <a:sym typeface="Philosopher"/>
              </a:defRPr>
            </a:lvl6pPr>
            <a:lvl7pPr lvl="6" algn="ctr" rtl="0">
              <a:spcBef>
                <a:spcPts val="0"/>
              </a:spcBef>
              <a:spcAft>
                <a:spcPts val="0"/>
              </a:spcAft>
              <a:buSzPts val="2000"/>
              <a:buFont typeface="Philosopher"/>
              <a:buNone/>
              <a:defRPr sz="2000">
                <a:latin typeface="Philosopher"/>
                <a:ea typeface="Philosopher"/>
                <a:cs typeface="Philosopher"/>
                <a:sym typeface="Philosopher"/>
              </a:defRPr>
            </a:lvl7pPr>
            <a:lvl8pPr lvl="7" algn="ctr" rtl="0">
              <a:spcBef>
                <a:spcPts val="0"/>
              </a:spcBef>
              <a:spcAft>
                <a:spcPts val="0"/>
              </a:spcAft>
              <a:buSzPts val="2000"/>
              <a:buFont typeface="Philosopher"/>
              <a:buNone/>
              <a:defRPr sz="2000">
                <a:latin typeface="Philosopher"/>
                <a:ea typeface="Philosopher"/>
                <a:cs typeface="Philosopher"/>
                <a:sym typeface="Philosopher"/>
              </a:defRPr>
            </a:lvl8pPr>
            <a:lvl9pPr lvl="8" algn="ctr" rtl="0">
              <a:spcBef>
                <a:spcPts val="0"/>
              </a:spcBef>
              <a:spcAft>
                <a:spcPts val="0"/>
              </a:spcAft>
              <a:buSzPts val="2000"/>
              <a:buFont typeface="Philosopher"/>
              <a:buNone/>
              <a:defRPr sz="2000">
                <a:latin typeface="Philosopher"/>
                <a:ea typeface="Philosopher"/>
                <a:cs typeface="Philosopher"/>
                <a:sym typeface="Philosopher"/>
              </a:defRPr>
            </a:lvl9pPr>
          </a:lstStyle>
          <a:p>
            <a:r>
              <a:t>xx%</a:t>
            </a:r>
          </a:p>
        </p:txBody>
      </p:sp>
      <p:sp>
        <p:nvSpPr>
          <p:cNvPr id="59" name="Google Shape;59;p13"/>
          <p:cNvSpPr txBox="1">
            <a:spLocks noGrp="1"/>
          </p:cNvSpPr>
          <p:nvPr>
            <p:ph type="title" idx="5"/>
          </p:nvPr>
        </p:nvSpPr>
        <p:spPr>
          <a:xfrm>
            <a:off x="720000" y="3383175"/>
            <a:ext cx="2127600" cy="415800"/>
          </a:xfrm>
          <a:prstGeom prst="rect">
            <a:avLst/>
          </a:prstGeom>
          <a:noFill/>
        </p:spPr>
        <p:txBody>
          <a:bodyPr spcFirstLastPara="1" wrap="square" lIns="91425" tIns="91425" rIns="91425" bIns="91425" anchor="ctr" anchorCtr="0">
            <a:noAutofit/>
          </a:bodyPr>
          <a:lstStyle>
            <a:lvl1pPr lvl="0" algn="l"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60" name="Google Shape;60;p13"/>
          <p:cNvSpPr txBox="1">
            <a:spLocks noGrp="1"/>
          </p:cNvSpPr>
          <p:nvPr>
            <p:ph type="subTitle" idx="6"/>
          </p:nvPr>
        </p:nvSpPr>
        <p:spPr>
          <a:xfrm>
            <a:off x="720000" y="3804750"/>
            <a:ext cx="2127600" cy="4788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Font typeface="Philosopher"/>
              <a:buNone/>
              <a:defRPr sz="1400">
                <a:solidFill>
                  <a:srgbClr val="000000"/>
                </a:solidFill>
                <a:latin typeface="Dosis"/>
                <a:ea typeface="Dosis"/>
                <a:cs typeface="Dosis"/>
                <a:sym typeface="Dosis"/>
              </a:defRPr>
            </a:lvl1pPr>
            <a:lvl2pPr lvl="1"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2pPr>
            <a:lvl3pPr lvl="2"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3pPr>
            <a:lvl4pPr lvl="3"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4pPr>
            <a:lvl5pPr lvl="4"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5pPr>
            <a:lvl6pPr lvl="5"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6pPr>
            <a:lvl7pPr lvl="6"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7pPr>
            <a:lvl8pPr lvl="7"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8pPr>
            <a:lvl9pPr lvl="8"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9pPr>
          </a:lstStyle>
          <a:p>
            <a:endParaRPr/>
          </a:p>
        </p:txBody>
      </p:sp>
      <p:sp>
        <p:nvSpPr>
          <p:cNvPr id="61" name="Google Shape;61;p13"/>
          <p:cNvSpPr txBox="1">
            <a:spLocks noGrp="1"/>
          </p:cNvSpPr>
          <p:nvPr>
            <p:ph type="title" idx="7" hasCustomPrompt="1"/>
          </p:nvPr>
        </p:nvSpPr>
        <p:spPr>
          <a:xfrm>
            <a:off x="2847625" y="891476"/>
            <a:ext cx="474300" cy="415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algn="ctr" rtl="0">
              <a:spcBef>
                <a:spcPts val="0"/>
              </a:spcBef>
              <a:spcAft>
                <a:spcPts val="0"/>
              </a:spcAft>
              <a:buSzPts val="2000"/>
              <a:buFont typeface="Philosopher"/>
              <a:buNone/>
              <a:defRPr sz="2000">
                <a:latin typeface="Philosopher"/>
                <a:ea typeface="Philosopher"/>
                <a:cs typeface="Philosopher"/>
                <a:sym typeface="Philosopher"/>
              </a:defRPr>
            </a:lvl2pPr>
            <a:lvl3pPr lvl="2" algn="ctr" rtl="0">
              <a:spcBef>
                <a:spcPts val="0"/>
              </a:spcBef>
              <a:spcAft>
                <a:spcPts val="0"/>
              </a:spcAft>
              <a:buSzPts val="2000"/>
              <a:buFont typeface="Philosopher"/>
              <a:buNone/>
              <a:defRPr sz="2000">
                <a:latin typeface="Philosopher"/>
                <a:ea typeface="Philosopher"/>
                <a:cs typeface="Philosopher"/>
                <a:sym typeface="Philosopher"/>
              </a:defRPr>
            </a:lvl3pPr>
            <a:lvl4pPr lvl="3" algn="ctr" rtl="0">
              <a:spcBef>
                <a:spcPts val="0"/>
              </a:spcBef>
              <a:spcAft>
                <a:spcPts val="0"/>
              </a:spcAft>
              <a:buSzPts val="2000"/>
              <a:buFont typeface="Philosopher"/>
              <a:buNone/>
              <a:defRPr sz="2000">
                <a:latin typeface="Philosopher"/>
                <a:ea typeface="Philosopher"/>
                <a:cs typeface="Philosopher"/>
                <a:sym typeface="Philosopher"/>
              </a:defRPr>
            </a:lvl4pPr>
            <a:lvl5pPr lvl="4" algn="ctr" rtl="0">
              <a:spcBef>
                <a:spcPts val="0"/>
              </a:spcBef>
              <a:spcAft>
                <a:spcPts val="0"/>
              </a:spcAft>
              <a:buSzPts val="2000"/>
              <a:buFont typeface="Philosopher"/>
              <a:buNone/>
              <a:defRPr sz="2000">
                <a:latin typeface="Philosopher"/>
                <a:ea typeface="Philosopher"/>
                <a:cs typeface="Philosopher"/>
                <a:sym typeface="Philosopher"/>
              </a:defRPr>
            </a:lvl5pPr>
            <a:lvl6pPr lvl="5" algn="ctr" rtl="0">
              <a:spcBef>
                <a:spcPts val="0"/>
              </a:spcBef>
              <a:spcAft>
                <a:spcPts val="0"/>
              </a:spcAft>
              <a:buSzPts val="2000"/>
              <a:buFont typeface="Philosopher"/>
              <a:buNone/>
              <a:defRPr sz="2000">
                <a:latin typeface="Philosopher"/>
                <a:ea typeface="Philosopher"/>
                <a:cs typeface="Philosopher"/>
                <a:sym typeface="Philosopher"/>
              </a:defRPr>
            </a:lvl6pPr>
            <a:lvl7pPr lvl="6" algn="ctr" rtl="0">
              <a:spcBef>
                <a:spcPts val="0"/>
              </a:spcBef>
              <a:spcAft>
                <a:spcPts val="0"/>
              </a:spcAft>
              <a:buSzPts val="2000"/>
              <a:buFont typeface="Philosopher"/>
              <a:buNone/>
              <a:defRPr sz="2000">
                <a:latin typeface="Philosopher"/>
                <a:ea typeface="Philosopher"/>
                <a:cs typeface="Philosopher"/>
                <a:sym typeface="Philosopher"/>
              </a:defRPr>
            </a:lvl7pPr>
            <a:lvl8pPr lvl="7" algn="ctr" rtl="0">
              <a:spcBef>
                <a:spcPts val="0"/>
              </a:spcBef>
              <a:spcAft>
                <a:spcPts val="0"/>
              </a:spcAft>
              <a:buSzPts val="2000"/>
              <a:buFont typeface="Philosopher"/>
              <a:buNone/>
              <a:defRPr sz="2000">
                <a:latin typeface="Philosopher"/>
                <a:ea typeface="Philosopher"/>
                <a:cs typeface="Philosopher"/>
                <a:sym typeface="Philosopher"/>
              </a:defRPr>
            </a:lvl8pPr>
            <a:lvl9pPr lvl="8" algn="ctr" rtl="0">
              <a:spcBef>
                <a:spcPts val="0"/>
              </a:spcBef>
              <a:spcAft>
                <a:spcPts val="0"/>
              </a:spcAft>
              <a:buSzPts val="2000"/>
              <a:buFont typeface="Philosopher"/>
              <a:buNone/>
              <a:defRPr sz="2000">
                <a:latin typeface="Philosopher"/>
                <a:ea typeface="Philosopher"/>
                <a:cs typeface="Philosopher"/>
                <a:sym typeface="Philosopher"/>
              </a:defRPr>
            </a:lvl9pPr>
          </a:lstStyle>
          <a:p>
            <a:r>
              <a:t>xx%</a:t>
            </a:r>
          </a:p>
        </p:txBody>
      </p:sp>
      <p:sp>
        <p:nvSpPr>
          <p:cNvPr id="62" name="Google Shape;62;p13"/>
          <p:cNvSpPr txBox="1">
            <a:spLocks noGrp="1"/>
          </p:cNvSpPr>
          <p:nvPr>
            <p:ph type="title" idx="8"/>
          </p:nvPr>
        </p:nvSpPr>
        <p:spPr>
          <a:xfrm>
            <a:off x="2847600" y="1413475"/>
            <a:ext cx="2127600" cy="415800"/>
          </a:xfrm>
          <a:prstGeom prst="rect">
            <a:avLst/>
          </a:prstGeom>
          <a:noFill/>
        </p:spPr>
        <p:txBody>
          <a:bodyPr spcFirstLastPara="1" wrap="square" lIns="91425" tIns="91425" rIns="91425" bIns="91425" anchor="ctr" anchorCtr="0">
            <a:noAutofit/>
          </a:bodyPr>
          <a:lstStyle>
            <a:lvl1pPr lvl="0" algn="l"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63" name="Google Shape;63;p13"/>
          <p:cNvSpPr txBox="1">
            <a:spLocks noGrp="1"/>
          </p:cNvSpPr>
          <p:nvPr>
            <p:ph type="subTitle" idx="9"/>
          </p:nvPr>
        </p:nvSpPr>
        <p:spPr>
          <a:xfrm>
            <a:off x="2847600" y="1835050"/>
            <a:ext cx="2127600" cy="4788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Font typeface="Philosopher"/>
              <a:buNone/>
              <a:defRPr sz="1400">
                <a:solidFill>
                  <a:srgbClr val="000000"/>
                </a:solidFill>
                <a:latin typeface="Dosis"/>
                <a:ea typeface="Dosis"/>
                <a:cs typeface="Dosis"/>
                <a:sym typeface="Dosis"/>
              </a:defRPr>
            </a:lvl1pPr>
            <a:lvl2pPr lvl="1"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2pPr>
            <a:lvl3pPr lvl="2"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3pPr>
            <a:lvl4pPr lvl="3"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4pPr>
            <a:lvl5pPr lvl="4"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5pPr>
            <a:lvl6pPr lvl="5"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6pPr>
            <a:lvl7pPr lvl="6"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7pPr>
            <a:lvl8pPr lvl="7"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8pPr>
            <a:lvl9pPr lvl="8"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9pPr>
          </a:lstStyle>
          <a:p>
            <a:endParaRPr/>
          </a:p>
        </p:txBody>
      </p:sp>
      <p:sp>
        <p:nvSpPr>
          <p:cNvPr id="64" name="Google Shape;64;p13"/>
          <p:cNvSpPr txBox="1">
            <a:spLocks noGrp="1"/>
          </p:cNvSpPr>
          <p:nvPr>
            <p:ph type="title" idx="13" hasCustomPrompt="1"/>
          </p:nvPr>
        </p:nvSpPr>
        <p:spPr>
          <a:xfrm>
            <a:off x="720025" y="891476"/>
            <a:ext cx="474300" cy="415800"/>
          </a:xfrm>
          <a:prstGeom prst="rect">
            <a:avLst/>
          </a:prstGeom>
          <a:noFill/>
        </p:spPr>
        <p:txBody>
          <a:bodyPr spcFirstLastPara="1" wrap="square" lIns="91425" tIns="91425" rIns="91425" bIns="91425" anchor="ctr" anchorCtr="0">
            <a:noAutofit/>
          </a:bodyPr>
          <a:lstStyle>
            <a:lvl1pPr lvl="0" algn="ctr"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algn="ctr" rtl="0">
              <a:spcBef>
                <a:spcPts val="0"/>
              </a:spcBef>
              <a:spcAft>
                <a:spcPts val="0"/>
              </a:spcAft>
              <a:buSzPts val="2000"/>
              <a:buFont typeface="Philosopher"/>
              <a:buNone/>
              <a:defRPr sz="2000">
                <a:latin typeface="Philosopher"/>
                <a:ea typeface="Philosopher"/>
                <a:cs typeface="Philosopher"/>
                <a:sym typeface="Philosopher"/>
              </a:defRPr>
            </a:lvl2pPr>
            <a:lvl3pPr lvl="2" algn="ctr" rtl="0">
              <a:spcBef>
                <a:spcPts val="0"/>
              </a:spcBef>
              <a:spcAft>
                <a:spcPts val="0"/>
              </a:spcAft>
              <a:buSzPts val="2000"/>
              <a:buFont typeface="Philosopher"/>
              <a:buNone/>
              <a:defRPr sz="2000">
                <a:latin typeface="Philosopher"/>
                <a:ea typeface="Philosopher"/>
                <a:cs typeface="Philosopher"/>
                <a:sym typeface="Philosopher"/>
              </a:defRPr>
            </a:lvl3pPr>
            <a:lvl4pPr lvl="3" algn="ctr" rtl="0">
              <a:spcBef>
                <a:spcPts val="0"/>
              </a:spcBef>
              <a:spcAft>
                <a:spcPts val="0"/>
              </a:spcAft>
              <a:buSzPts val="2000"/>
              <a:buFont typeface="Philosopher"/>
              <a:buNone/>
              <a:defRPr sz="2000">
                <a:latin typeface="Philosopher"/>
                <a:ea typeface="Philosopher"/>
                <a:cs typeface="Philosopher"/>
                <a:sym typeface="Philosopher"/>
              </a:defRPr>
            </a:lvl4pPr>
            <a:lvl5pPr lvl="4" algn="ctr" rtl="0">
              <a:spcBef>
                <a:spcPts val="0"/>
              </a:spcBef>
              <a:spcAft>
                <a:spcPts val="0"/>
              </a:spcAft>
              <a:buSzPts val="2000"/>
              <a:buFont typeface="Philosopher"/>
              <a:buNone/>
              <a:defRPr sz="2000">
                <a:latin typeface="Philosopher"/>
                <a:ea typeface="Philosopher"/>
                <a:cs typeface="Philosopher"/>
                <a:sym typeface="Philosopher"/>
              </a:defRPr>
            </a:lvl5pPr>
            <a:lvl6pPr lvl="5" algn="ctr" rtl="0">
              <a:spcBef>
                <a:spcPts val="0"/>
              </a:spcBef>
              <a:spcAft>
                <a:spcPts val="0"/>
              </a:spcAft>
              <a:buSzPts val="2000"/>
              <a:buFont typeface="Philosopher"/>
              <a:buNone/>
              <a:defRPr sz="2000">
                <a:latin typeface="Philosopher"/>
                <a:ea typeface="Philosopher"/>
                <a:cs typeface="Philosopher"/>
                <a:sym typeface="Philosopher"/>
              </a:defRPr>
            </a:lvl6pPr>
            <a:lvl7pPr lvl="6" algn="ctr" rtl="0">
              <a:spcBef>
                <a:spcPts val="0"/>
              </a:spcBef>
              <a:spcAft>
                <a:spcPts val="0"/>
              </a:spcAft>
              <a:buSzPts val="2000"/>
              <a:buFont typeface="Philosopher"/>
              <a:buNone/>
              <a:defRPr sz="2000">
                <a:latin typeface="Philosopher"/>
                <a:ea typeface="Philosopher"/>
                <a:cs typeface="Philosopher"/>
                <a:sym typeface="Philosopher"/>
              </a:defRPr>
            </a:lvl7pPr>
            <a:lvl8pPr lvl="7" algn="ctr" rtl="0">
              <a:spcBef>
                <a:spcPts val="0"/>
              </a:spcBef>
              <a:spcAft>
                <a:spcPts val="0"/>
              </a:spcAft>
              <a:buSzPts val="2000"/>
              <a:buFont typeface="Philosopher"/>
              <a:buNone/>
              <a:defRPr sz="2000">
                <a:latin typeface="Philosopher"/>
                <a:ea typeface="Philosopher"/>
                <a:cs typeface="Philosopher"/>
                <a:sym typeface="Philosopher"/>
              </a:defRPr>
            </a:lvl8pPr>
            <a:lvl9pPr lvl="8" algn="ctr" rtl="0">
              <a:spcBef>
                <a:spcPts val="0"/>
              </a:spcBef>
              <a:spcAft>
                <a:spcPts val="0"/>
              </a:spcAft>
              <a:buSzPts val="2000"/>
              <a:buFont typeface="Philosopher"/>
              <a:buNone/>
              <a:defRPr sz="2000">
                <a:latin typeface="Philosopher"/>
                <a:ea typeface="Philosopher"/>
                <a:cs typeface="Philosopher"/>
                <a:sym typeface="Philosopher"/>
              </a:defRPr>
            </a:lvl9pPr>
          </a:lstStyle>
          <a:p>
            <a:r>
              <a:t>xx%</a:t>
            </a:r>
          </a:p>
        </p:txBody>
      </p:sp>
      <p:sp>
        <p:nvSpPr>
          <p:cNvPr id="65" name="Google Shape;65;p13"/>
          <p:cNvSpPr txBox="1">
            <a:spLocks noGrp="1"/>
          </p:cNvSpPr>
          <p:nvPr>
            <p:ph type="title" idx="14"/>
          </p:nvPr>
        </p:nvSpPr>
        <p:spPr>
          <a:xfrm>
            <a:off x="720000" y="1413475"/>
            <a:ext cx="2127600" cy="415800"/>
          </a:xfrm>
          <a:prstGeom prst="rect">
            <a:avLst/>
          </a:prstGeom>
          <a:noFill/>
        </p:spPr>
        <p:txBody>
          <a:bodyPr spcFirstLastPara="1" wrap="square" lIns="91425" tIns="91425" rIns="91425" bIns="91425" anchor="ctr" anchorCtr="0">
            <a:noAutofit/>
          </a:bodyPr>
          <a:lstStyle>
            <a:lvl1pPr lvl="0" algn="l"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66" name="Google Shape;66;p13"/>
          <p:cNvSpPr txBox="1">
            <a:spLocks noGrp="1"/>
          </p:cNvSpPr>
          <p:nvPr>
            <p:ph type="subTitle" idx="15"/>
          </p:nvPr>
        </p:nvSpPr>
        <p:spPr>
          <a:xfrm>
            <a:off x="720000" y="1835050"/>
            <a:ext cx="2127600" cy="478800"/>
          </a:xfrm>
          <a:prstGeom prst="rect">
            <a:avLst/>
          </a:prstGeom>
          <a:noFill/>
        </p:spPr>
        <p:txBody>
          <a:bodyPr spcFirstLastPara="1" wrap="square" lIns="91425" tIns="91425" rIns="91425" bIns="91425" anchor="ctr" anchorCtr="0">
            <a:noAutofit/>
          </a:bodyPr>
          <a:lstStyle>
            <a:lvl1pPr lvl="0" rtl="0">
              <a:lnSpc>
                <a:spcPct val="100000"/>
              </a:lnSpc>
              <a:spcBef>
                <a:spcPts val="0"/>
              </a:spcBef>
              <a:spcAft>
                <a:spcPts val="0"/>
              </a:spcAft>
              <a:buClr>
                <a:schemeClr val="dk1"/>
              </a:buClr>
              <a:buSzPts val="1400"/>
              <a:buFont typeface="Philosopher"/>
              <a:buNone/>
              <a:defRPr sz="1400">
                <a:solidFill>
                  <a:srgbClr val="000000"/>
                </a:solidFill>
                <a:latin typeface="Dosis"/>
                <a:ea typeface="Dosis"/>
                <a:cs typeface="Dosis"/>
                <a:sym typeface="Dosis"/>
              </a:defRPr>
            </a:lvl1pPr>
            <a:lvl2pPr lvl="1"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2pPr>
            <a:lvl3pPr lvl="2"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3pPr>
            <a:lvl4pPr lvl="3"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4pPr>
            <a:lvl5pPr lvl="4"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5pPr>
            <a:lvl6pPr lvl="5"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6pPr>
            <a:lvl7pPr lvl="6"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7pPr>
            <a:lvl8pPr lvl="7"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8pPr>
            <a:lvl9pPr lvl="8"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9pPr>
          </a:lstStyle>
          <a:p>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matchingName="Quote">
  <p:cSld name="CUSTOM_1">
    <p:spTree>
      <p:nvGrpSpPr>
        <p:cNvPr id="1" name="Shape 72"/>
        <p:cNvGrpSpPr/>
        <p:nvPr/>
      </p:nvGrpSpPr>
      <p:grpSpPr>
        <a:xfrm>
          <a:off x="0" y="0"/>
          <a:ext cx="0" cy="0"/>
          <a:chOff x="0" y="0"/>
          <a:chExt cx="0" cy="0"/>
        </a:xfrm>
      </p:grpSpPr>
      <p:pic>
        <p:nvPicPr>
          <p:cNvPr id="73" name="Google Shape;73;p15"/>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74" name="Google Shape;74;p15"/>
          <p:cNvSpPr txBox="1">
            <a:spLocks noGrp="1"/>
          </p:cNvSpPr>
          <p:nvPr>
            <p:ph type="title"/>
          </p:nvPr>
        </p:nvSpPr>
        <p:spPr>
          <a:xfrm>
            <a:off x="3482538" y="2898350"/>
            <a:ext cx="4692300" cy="614400"/>
          </a:xfrm>
          <a:prstGeom prst="rect">
            <a:avLst/>
          </a:prstGeom>
          <a:noFill/>
        </p:spPr>
        <p:txBody>
          <a:bodyPr spcFirstLastPara="1" wrap="square" lIns="91425" tIns="91425" rIns="91425" bIns="91425" anchor="ctr" anchorCtr="0">
            <a:noAutofit/>
          </a:bodyPr>
          <a:lstStyle>
            <a:lvl1pPr lvl="0" algn="r" rtl="0">
              <a:spcBef>
                <a:spcPts val="0"/>
              </a:spcBef>
              <a:spcAft>
                <a:spcPts val="0"/>
              </a:spcAft>
              <a:buSzPts val="2000"/>
              <a:buFont typeface="Philosopher"/>
              <a:buNone/>
              <a:defRPr sz="2000">
                <a:solidFill>
                  <a:srgbClr val="000000"/>
                </a:solidFill>
                <a:latin typeface="Philosopher"/>
                <a:ea typeface="Philosopher"/>
                <a:cs typeface="Philosopher"/>
                <a:sym typeface="Philosopher"/>
              </a:defRPr>
            </a:lvl1pPr>
            <a:lvl2pPr lvl="1" rtl="0">
              <a:spcBef>
                <a:spcPts val="0"/>
              </a:spcBef>
              <a:spcAft>
                <a:spcPts val="0"/>
              </a:spcAft>
              <a:buSzPts val="2000"/>
              <a:buFont typeface="Philosopher"/>
              <a:buNone/>
              <a:defRPr sz="2000">
                <a:latin typeface="Philosopher"/>
                <a:ea typeface="Philosopher"/>
                <a:cs typeface="Philosopher"/>
                <a:sym typeface="Philosopher"/>
              </a:defRPr>
            </a:lvl2pPr>
            <a:lvl3pPr lvl="2" rtl="0">
              <a:spcBef>
                <a:spcPts val="0"/>
              </a:spcBef>
              <a:spcAft>
                <a:spcPts val="0"/>
              </a:spcAft>
              <a:buSzPts val="2000"/>
              <a:buFont typeface="Philosopher"/>
              <a:buNone/>
              <a:defRPr sz="2000">
                <a:latin typeface="Philosopher"/>
                <a:ea typeface="Philosopher"/>
                <a:cs typeface="Philosopher"/>
                <a:sym typeface="Philosopher"/>
              </a:defRPr>
            </a:lvl3pPr>
            <a:lvl4pPr lvl="3" rtl="0">
              <a:spcBef>
                <a:spcPts val="0"/>
              </a:spcBef>
              <a:spcAft>
                <a:spcPts val="0"/>
              </a:spcAft>
              <a:buSzPts val="2000"/>
              <a:buFont typeface="Philosopher"/>
              <a:buNone/>
              <a:defRPr sz="2000">
                <a:latin typeface="Philosopher"/>
                <a:ea typeface="Philosopher"/>
                <a:cs typeface="Philosopher"/>
                <a:sym typeface="Philosopher"/>
              </a:defRPr>
            </a:lvl4pPr>
            <a:lvl5pPr lvl="4" rtl="0">
              <a:spcBef>
                <a:spcPts val="0"/>
              </a:spcBef>
              <a:spcAft>
                <a:spcPts val="0"/>
              </a:spcAft>
              <a:buSzPts val="2000"/>
              <a:buFont typeface="Philosopher"/>
              <a:buNone/>
              <a:defRPr sz="2000">
                <a:latin typeface="Philosopher"/>
                <a:ea typeface="Philosopher"/>
                <a:cs typeface="Philosopher"/>
                <a:sym typeface="Philosopher"/>
              </a:defRPr>
            </a:lvl5pPr>
            <a:lvl6pPr lvl="5" rtl="0">
              <a:spcBef>
                <a:spcPts val="0"/>
              </a:spcBef>
              <a:spcAft>
                <a:spcPts val="0"/>
              </a:spcAft>
              <a:buSzPts val="2000"/>
              <a:buFont typeface="Philosopher"/>
              <a:buNone/>
              <a:defRPr sz="2000">
                <a:latin typeface="Philosopher"/>
                <a:ea typeface="Philosopher"/>
                <a:cs typeface="Philosopher"/>
                <a:sym typeface="Philosopher"/>
              </a:defRPr>
            </a:lvl6pPr>
            <a:lvl7pPr lvl="6" rtl="0">
              <a:spcBef>
                <a:spcPts val="0"/>
              </a:spcBef>
              <a:spcAft>
                <a:spcPts val="0"/>
              </a:spcAft>
              <a:buSzPts val="2000"/>
              <a:buFont typeface="Philosopher"/>
              <a:buNone/>
              <a:defRPr sz="2000">
                <a:latin typeface="Philosopher"/>
                <a:ea typeface="Philosopher"/>
                <a:cs typeface="Philosopher"/>
                <a:sym typeface="Philosopher"/>
              </a:defRPr>
            </a:lvl7pPr>
            <a:lvl8pPr lvl="7" rtl="0">
              <a:spcBef>
                <a:spcPts val="0"/>
              </a:spcBef>
              <a:spcAft>
                <a:spcPts val="0"/>
              </a:spcAft>
              <a:buSzPts val="2000"/>
              <a:buFont typeface="Philosopher"/>
              <a:buNone/>
              <a:defRPr sz="2000">
                <a:latin typeface="Philosopher"/>
                <a:ea typeface="Philosopher"/>
                <a:cs typeface="Philosopher"/>
                <a:sym typeface="Philosopher"/>
              </a:defRPr>
            </a:lvl8pPr>
            <a:lvl9pPr lvl="8" rtl="0">
              <a:spcBef>
                <a:spcPts val="0"/>
              </a:spcBef>
              <a:spcAft>
                <a:spcPts val="0"/>
              </a:spcAft>
              <a:buSzPts val="2000"/>
              <a:buFont typeface="Philosopher"/>
              <a:buNone/>
              <a:defRPr sz="2000">
                <a:latin typeface="Philosopher"/>
                <a:ea typeface="Philosopher"/>
                <a:cs typeface="Philosopher"/>
                <a:sym typeface="Philosopher"/>
              </a:defRPr>
            </a:lvl9pPr>
          </a:lstStyle>
          <a:p>
            <a:endParaRPr/>
          </a:p>
        </p:txBody>
      </p:sp>
      <p:sp>
        <p:nvSpPr>
          <p:cNvPr id="75" name="Google Shape;75;p15"/>
          <p:cNvSpPr txBox="1">
            <a:spLocks noGrp="1"/>
          </p:cNvSpPr>
          <p:nvPr>
            <p:ph type="subTitle" idx="1"/>
          </p:nvPr>
        </p:nvSpPr>
        <p:spPr>
          <a:xfrm>
            <a:off x="3482538" y="1716125"/>
            <a:ext cx="4692300" cy="1182300"/>
          </a:xfrm>
          <a:prstGeom prst="rect">
            <a:avLst/>
          </a:prstGeom>
          <a:noFill/>
        </p:spPr>
        <p:txBody>
          <a:bodyPr spcFirstLastPara="1" wrap="square" lIns="91425" tIns="91425" rIns="91425" bIns="91425" anchor="ctr" anchorCtr="0">
            <a:noAutofit/>
          </a:bodyPr>
          <a:lstStyle>
            <a:lvl1pPr lvl="0" algn="r" rtl="0">
              <a:lnSpc>
                <a:spcPct val="100000"/>
              </a:lnSpc>
              <a:spcBef>
                <a:spcPts val="0"/>
              </a:spcBef>
              <a:spcAft>
                <a:spcPts val="0"/>
              </a:spcAft>
              <a:buClr>
                <a:schemeClr val="dk1"/>
              </a:buClr>
              <a:buSzPts val="1400"/>
              <a:buFont typeface="Philosopher"/>
              <a:buNone/>
              <a:defRPr sz="2500">
                <a:solidFill>
                  <a:srgbClr val="000000"/>
                </a:solidFill>
                <a:latin typeface="Dosis"/>
                <a:ea typeface="Dosis"/>
                <a:cs typeface="Dosis"/>
                <a:sym typeface="Dosis"/>
              </a:defRPr>
            </a:lvl1pPr>
            <a:lvl2pPr lvl="1"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2pPr>
            <a:lvl3pPr lvl="2"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3pPr>
            <a:lvl4pPr lvl="3"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4pPr>
            <a:lvl5pPr lvl="4"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5pPr>
            <a:lvl6pPr lvl="5"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6pPr>
            <a:lvl7pPr lvl="6"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7pPr>
            <a:lvl8pPr lvl="7"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8pPr>
            <a:lvl9pPr lvl="8" rtl="0">
              <a:spcBef>
                <a:spcPts val="0"/>
              </a:spcBef>
              <a:spcAft>
                <a:spcPts val="0"/>
              </a:spcAft>
              <a:buClr>
                <a:schemeClr val="dk1"/>
              </a:buClr>
              <a:buSzPts val="1400"/>
              <a:buFont typeface="Philosopher"/>
              <a:buNone/>
              <a:defRPr>
                <a:solidFill>
                  <a:schemeClr val="dk1"/>
                </a:solidFill>
                <a:latin typeface="Philosopher"/>
                <a:ea typeface="Philosopher"/>
                <a:cs typeface="Philosopher"/>
                <a:sym typeface="Philosopher"/>
              </a:defRPr>
            </a:lvl9pPr>
          </a:lstStyle>
          <a:p>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matchingName="Background">
  <p:cSld name="CUSTOM_6">
    <p:spTree>
      <p:nvGrpSpPr>
        <p:cNvPr id="1" name="Shape 157"/>
        <p:cNvGrpSpPr/>
        <p:nvPr/>
      </p:nvGrpSpPr>
      <p:grpSpPr>
        <a:xfrm>
          <a:off x="0" y="0"/>
          <a:ext cx="0" cy="0"/>
          <a:chOff x="0" y="0"/>
          <a:chExt cx="0" cy="0"/>
        </a:xfrm>
      </p:grpSpPr>
      <p:pic>
        <p:nvPicPr>
          <p:cNvPr id="158" name="Google Shape;158;p27"/>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59" name="Google Shape;159;p27"/>
          <p:cNvSpPr/>
          <p:nvPr/>
        </p:nvSpPr>
        <p:spPr>
          <a:xfrm flipH="1">
            <a:off x="8983674" y="0"/>
            <a:ext cx="1596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60" name="Google Shape;160;p27"/>
          <p:cNvSpPr txBox="1"/>
          <p:nvPr/>
        </p:nvSpPr>
        <p:spPr>
          <a:xfrm rot="-5400000">
            <a:off x="401914" y="440550"/>
            <a:ext cx="4161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2022</a:t>
            </a:r>
            <a:endParaRPr sz="1100">
              <a:solidFill>
                <a:schemeClr val="dk1"/>
              </a:solidFill>
              <a:latin typeface="Philosopher"/>
              <a:ea typeface="Philosopher"/>
              <a:cs typeface="Philosopher"/>
              <a:sym typeface="Philosopher"/>
            </a:endParaRPr>
          </a:p>
        </p:txBody>
      </p:sp>
      <p:sp>
        <p:nvSpPr>
          <p:cNvPr id="161" name="Google Shape;161;p27"/>
          <p:cNvSpPr txBox="1"/>
          <p:nvPr/>
        </p:nvSpPr>
        <p:spPr>
          <a:xfrm rot="-5400000">
            <a:off x="-236936" y="2469150"/>
            <a:ext cx="16938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HOTEL MANAGEMENT</a:t>
            </a:r>
            <a:endParaRPr sz="1100">
              <a:solidFill>
                <a:schemeClr val="dk1"/>
              </a:solidFill>
              <a:latin typeface="Philosopher"/>
              <a:ea typeface="Philosopher"/>
              <a:cs typeface="Philosopher"/>
              <a:sym typeface="Philosopher"/>
            </a:endParaRPr>
          </a:p>
        </p:txBody>
      </p:sp>
      <p:sp>
        <p:nvSpPr>
          <p:cNvPr id="162" name="Google Shape;162;p27"/>
          <p:cNvSpPr txBox="1"/>
          <p:nvPr/>
        </p:nvSpPr>
        <p:spPr>
          <a:xfrm rot="-5400000">
            <a:off x="131164" y="4227000"/>
            <a:ext cx="9576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1100">
                <a:solidFill>
                  <a:schemeClr val="dk1"/>
                </a:solidFill>
                <a:latin typeface="Philosopher"/>
                <a:ea typeface="Philosopher"/>
                <a:cs typeface="Philosopher"/>
                <a:sym typeface="Philosopher"/>
              </a:rPr>
              <a:t>BUSINESS</a:t>
            </a:r>
            <a:endParaRPr sz="1100">
              <a:solidFill>
                <a:schemeClr val="dk1"/>
              </a:solidFill>
              <a:latin typeface="Philosopher"/>
              <a:ea typeface="Philosopher"/>
              <a:cs typeface="Philosopher"/>
              <a:sym typeface="Philosopher"/>
            </a:endParaRPr>
          </a:p>
        </p:txBody>
      </p:sp>
      <p:sp>
        <p:nvSpPr>
          <p:cNvPr id="163" name="Google Shape;163;p27"/>
          <p:cNvSpPr/>
          <p:nvPr/>
        </p:nvSpPr>
        <p:spPr>
          <a:xfrm>
            <a:off x="440701" y="285625"/>
            <a:ext cx="338518" cy="551200"/>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164" name="Google Shape;164;p27"/>
          <p:cNvSpPr/>
          <p:nvPr/>
        </p:nvSpPr>
        <p:spPr>
          <a:xfrm rot="-5400000">
            <a:off x="75082"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matchingName="Background 1">
  <p:cSld name="CUSTOM_6_1">
    <p:spTree>
      <p:nvGrpSpPr>
        <p:cNvPr id="1" name="Shape 165"/>
        <p:cNvGrpSpPr/>
        <p:nvPr/>
      </p:nvGrpSpPr>
      <p:grpSpPr>
        <a:xfrm>
          <a:off x="0" y="0"/>
          <a:ext cx="0" cy="0"/>
          <a:chOff x="0" y="0"/>
          <a:chExt cx="0" cy="0"/>
        </a:xfrm>
      </p:grpSpPr>
      <p:pic>
        <p:nvPicPr>
          <p:cNvPr id="166" name="Google Shape;166;p28"/>
          <p:cNvPicPr preferRelativeResize="0"/>
          <p:nvPr/>
        </p:nvPicPr>
        <p:blipFill rotWithShape="1">
          <a:blip r:embed="rId2">
            <a:alphaModFix amt="11000"/>
          </a:blip>
          <a:srcRect/>
          <a:stretch/>
        </p:blipFill>
        <p:spPr>
          <a:xfrm>
            <a:off x="715" y="0"/>
            <a:ext cx="9142571" cy="5143500"/>
          </a:xfrm>
          <a:prstGeom prst="rect">
            <a:avLst/>
          </a:prstGeom>
          <a:noFill/>
          <a:ln>
            <a:noFill/>
          </a:ln>
        </p:spPr>
      </p:pic>
      <p:sp>
        <p:nvSpPr>
          <p:cNvPr id="167" name="Google Shape;167;p28"/>
          <p:cNvSpPr txBox="1"/>
          <p:nvPr/>
        </p:nvSpPr>
        <p:spPr>
          <a:xfrm rot="-5400000">
            <a:off x="8318550" y="440550"/>
            <a:ext cx="4161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2022</a:t>
            </a:r>
            <a:endParaRPr sz="1100">
              <a:solidFill>
                <a:schemeClr val="dk1"/>
              </a:solidFill>
              <a:latin typeface="Philosopher"/>
              <a:ea typeface="Philosopher"/>
              <a:cs typeface="Philosopher"/>
              <a:sym typeface="Philosopher"/>
            </a:endParaRPr>
          </a:p>
        </p:txBody>
      </p:sp>
      <p:sp>
        <p:nvSpPr>
          <p:cNvPr id="168" name="Google Shape;168;p28"/>
          <p:cNvSpPr txBox="1"/>
          <p:nvPr/>
        </p:nvSpPr>
        <p:spPr>
          <a:xfrm rot="-5400000">
            <a:off x="7679700" y="2469150"/>
            <a:ext cx="1693800" cy="2052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1100">
                <a:solidFill>
                  <a:schemeClr val="dk1"/>
                </a:solidFill>
                <a:latin typeface="Philosopher"/>
                <a:ea typeface="Philosopher"/>
                <a:cs typeface="Philosopher"/>
                <a:sym typeface="Philosopher"/>
              </a:rPr>
              <a:t>HOTEL MANAGEMENT</a:t>
            </a:r>
            <a:endParaRPr sz="1100">
              <a:solidFill>
                <a:schemeClr val="dk1"/>
              </a:solidFill>
              <a:latin typeface="Philosopher"/>
              <a:ea typeface="Philosopher"/>
              <a:cs typeface="Philosopher"/>
              <a:sym typeface="Philosopher"/>
            </a:endParaRPr>
          </a:p>
        </p:txBody>
      </p:sp>
      <p:sp>
        <p:nvSpPr>
          <p:cNvPr id="169" name="Google Shape;169;p28"/>
          <p:cNvSpPr txBox="1"/>
          <p:nvPr/>
        </p:nvSpPr>
        <p:spPr>
          <a:xfrm rot="-5400000">
            <a:off x="8047800" y="4227000"/>
            <a:ext cx="9576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1100">
                <a:solidFill>
                  <a:schemeClr val="dk1"/>
                </a:solidFill>
                <a:latin typeface="Philosopher"/>
                <a:ea typeface="Philosopher"/>
                <a:cs typeface="Philosopher"/>
                <a:sym typeface="Philosopher"/>
              </a:rPr>
              <a:t>BUSINESS</a:t>
            </a:r>
            <a:endParaRPr sz="1100">
              <a:solidFill>
                <a:schemeClr val="dk1"/>
              </a:solidFill>
              <a:latin typeface="Philosopher"/>
              <a:ea typeface="Philosopher"/>
              <a:cs typeface="Philosopher"/>
              <a:sym typeface="Philosopher"/>
            </a:endParaRPr>
          </a:p>
        </p:txBody>
      </p:sp>
      <p:sp>
        <p:nvSpPr>
          <p:cNvPr id="170" name="Google Shape;170;p28"/>
          <p:cNvSpPr/>
          <p:nvPr/>
        </p:nvSpPr>
        <p:spPr>
          <a:xfrm>
            <a:off x="8357337" y="285625"/>
            <a:ext cx="338518" cy="551200"/>
          </a:xfrm>
          <a:custGeom>
            <a:avLst/>
            <a:gdLst/>
            <a:ahLst/>
            <a:cxnLst/>
            <a:rect l="l" t="t" r="r" b="b"/>
            <a:pathLst>
              <a:path w="16719" h="22048" extrusionOk="0">
                <a:moveTo>
                  <a:pt x="3557" y="15351"/>
                </a:moveTo>
                <a:cubicBezTo>
                  <a:pt x="3557" y="19007"/>
                  <a:pt x="10189" y="23882"/>
                  <a:pt x="12774" y="21297"/>
                </a:cubicBezTo>
                <a:cubicBezTo>
                  <a:pt x="17331" y="16740"/>
                  <a:pt x="18399" y="6000"/>
                  <a:pt x="13369" y="1972"/>
                </a:cubicBezTo>
                <a:cubicBezTo>
                  <a:pt x="10271" y="-509"/>
                  <a:pt x="3251" y="-984"/>
                  <a:pt x="1476" y="2566"/>
                </a:cubicBezTo>
                <a:cubicBezTo>
                  <a:pt x="-299" y="6116"/>
                  <a:pt x="-376" y="10694"/>
                  <a:pt x="882" y="14459"/>
                </a:cubicBezTo>
              </a:path>
            </a:pathLst>
          </a:custGeom>
          <a:noFill/>
          <a:ln w="9525" cap="rnd" cmpd="sng">
            <a:solidFill>
              <a:srgbClr val="000000"/>
            </a:solidFill>
            <a:prstDash val="solid"/>
            <a:round/>
            <a:headEnd type="none" w="med" len="med"/>
            <a:tailEnd type="none" w="med" len="med"/>
          </a:ln>
        </p:spPr>
      </p:sp>
      <p:sp>
        <p:nvSpPr>
          <p:cNvPr id="171" name="Google Shape;171;p28"/>
          <p:cNvSpPr/>
          <p:nvPr/>
        </p:nvSpPr>
        <p:spPr>
          <a:xfrm rot="-5400000">
            <a:off x="7991718"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sp>
        <p:nvSpPr>
          <p:cNvPr id="172" name="Google Shape;172;p28"/>
          <p:cNvSpPr/>
          <p:nvPr/>
        </p:nvSpPr>
        <p:spPr>
          <a:xfrm>
            <a:off x="-8" y="150"/>
            <a:ext cx="1932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slideLayout" Target="../slideLayouts/slideLayout3.xml"/><Relationship Id="rId7"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5" Type="http://schemas.openxmlformats.org/officeDocument/2006/relationships/slideLayout" Target="../slideLayouts/slideLayout5.xml"/><Relationship Id="rId4" Type="http://schemas.openxmlformats.org/officeDocument/2006/relationships/slideLayout" Target="../slideLayouts/slideLayout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name="simple-light-2">
    <p:bg>
      <p:bgPr>
        <a:solidFill>
          <a:schemeClr val="lt1"/>
        </a:solidFill>
        <a:effectLst/>
      </p:bgPr>
    </p:bg>
    <p:spTree>
      <p:nvGrpSpPr>
        <p:cNvPr id="1" name="Shape 5"/>
        <p:cNvGrpSpPr/>
        <p:nvPr/>
      </p:nvGrpSpPr>
      <p:grpSpPr>
        <a:xfrm>
          <a:off x="0" y="0"/>
          <a:ext cx="0" cy="0"/>
          <a:chOff x="0" y="0"/>
          <a:chExt cx="0" cy="0"/>
        </a:xfrm>
      </p:grpSpPr>
      <p:sp>
        <p:nvSpPr>
          <p:cNvPr id="6" name="Google Shape;6;p1"/>
          <p:cNvSpPr txBox="1">
            <a:spLocks noGrp="1"/>
          </p:cNvSpPr>
          <p:nvPr>
            <p:ph type="title"/>
          </p:nvPr>
        </p:nvSpPr>
        <p:spPr>
          <a:xfrm>
            <a:off x="720000" y="540000"/>
            <a:ext cx="7704000" cy="564300"/>
          </a:xfrm>
          <a:prstGeom prst="rect">
            <a:avLst/>
          </a:prstGeom>
          <a:noFill/>
          <a:ln>
            <a:noFill/>
          </a:ln>
        </p:spPr>
        <p:txBody>
          <a:bodyPr spcFirstLastPara="1" wrap="square" lIns="91425" tIns="91425" rIns="91425" bIns="91425" anchor="ctr" anchorCtr="0">
            <a:noAutofit/>
          </a:bodyPr>
          <a:lstStyle>
            <a:lvl1pPr lvl="0">
              <a:lnSpc>
                <a:spcPct val="100000"/>
              </a:lnSpc>
              <a:spcBef>
                <a:spcPts val="0"/>
              </a:spcBef>
              <a:spcAft>
                <a:spcPts val="0"/>
              </a:spcAft>
              <a:buClr>
                <a:schemeClr val="dk1"/>
              </a:buClr>
              <a:buSzPts val="3000"/>
              <a:buFont typeface="Philosopher"/>
              <a:buNone/>
              <a:defRPr sz="3000">
                <a:solidFill>
                  <a:schemeClr val="dk1"/>
                </a:solidFill>
                <a:latin typeface="Philosopher"/>
                <a:ea typeface="Philosopher"/>
                <a:cs typeface="Philosopher"/>
                <a:sym typeface="Philosopher"/>
              </a:defRPr>
            </a:lvl1pPr>
            <a:lvl2pPr lvl="1">
              <a:lnSpc>
                <a:spcPct val="100000"/>
              </a:lnSpc>
              <a:spcBef>
                <a:spcPts val="0"/>
              </a:spcBef>
              <a:spcAft>
                <a:spcPts val="0"/>
              </a:spcAft>
              <a:buClr>
                <a:schemeClr val="dk1"/>
              </a:buClr>
              <a:buSzPts val="2800"/>
              <a:buNone/>
              <a:defRPr sz="2800">
                <a:solidFill>
                  <a:schemeClr val="dk1"/>
                </a:solidFill>
              </a:defRPr>
            </a:lvl2pPr>
            <a:lvl3pPr lvl="2">
              <a:lnSpc>
                <a:spcPct val="100000"/>
              </a:lnSpc>
              <a:spcBef>
                <a:spcPts val="0"/>
              </a:spcBef>
              <a:spcAft>
                <a:spcPts val="0"/>
              </a:spcAft>
              <a:buClr>
                <a:schemeClr val="dk1"/>
              </a:buClr>
              <a:buSzPts val="2800"/>
              <a:buNone/>
              <a:defRPr sz="2800">
                <a:solidFill>
                  <a:schemeClr val="dk1"/>
                </a:solidFill>
              </a:defRPr>
            </a:lvl3pPr>
            <a:lvl4pPr lvl="3">
              <a:lnSpc>
                <a:spcPct val="100000"/>
              </a:lnSpc>
              <a:spcBef>
                <a:spcPts val="0"/>
              </a:spcBef>
              <a:spcAft>
                <a:spcPts val="0"/>
              </a:spcAft>
              <a:buClr>
                <a:schemeClr val="dk1"/>
              </a:buClr>
              <a:buSzPts val="2800"/>
              <a:buNone/>
              <a:defRPr sz="2800">
                <a:solidFill>
                  <a:schemeClr val="dk1"/>
                </a:solidFill>
              </a:defRPr>
            </a:lvl4pPr>
            <a:lvl5pPr lvl="4">
              <a:lnSpc>
                <a:spcPct val="100000"/>
              </a:lnSpc>
              <a:spcBef>
                <a:spcPts val="0"/>
              </a:spcBef>
              <a:spcAft>
                <a:spcPts val="0"/>
              </a:spcAft>
              <a:buClr>
                <a:schemeClr val="dk1"/>
              </a:buClr>
              <a:buSzPts val="2800"/>
              <a:buNone/>
              <a:defRPr sz="2800">
                <a:solidFill>
                  <a:schemeClr val="dk1"/>
                </a:solidFill>
              </a:defRPr>
            </a:lvl5pPr>
            <a:lvl6pPr lvl="5">
              <a:lnSpc>
                <a:spcPct val="100000"/>
              </a:lnSpc>
              <a:spcBef>
                <a:spcPts val="0"/>
              </a:spcBef>
              <a:spcAft>
                <a:spcPts val="0"/>
              </a:spcAft>
              <a:buClr>
                <a:schemeClr val="dk1"/>
              </a:buClr>
              <a:buSzPts val="2800"/>
              <a:buNone/>
              <a:defRPr sz="2800">
                <a:solidFill>
                  <a:schemeClr val="dk1"/>
                </a:solidFill>
              </a:defRPr>
            </a:lvl6pPr>
            <a:lvl7pPr lvl="6">
              <a:lnSpc>
                <a:spcPct val="100000"/>
              </a:lnSpc>
              <a:spcBef>
                <a:spcPts val="0"/>
              </a:spcBef>
              <a:spcAft>
                <a:spcPts val="0"/>
              </a:spcAft>
              <a:buClr>
                <a:schemeClr val="dk1"/>
              </a:buClr>
              <a:buSzPts val="2800"/>
              <a:buNone/>
              <a:defRPr sz="2800">
                <a:solidFill>
                  <a:schemeClr val="dk1"/>
                </a:solidFill>
              </a:defRPr>
            </a:lvl7pPr>
            <a:lvl8pPr lvl="7">
              <a:lnSpc>
                <a:spcPct val="100000"/>
              </a:lnSpc>
              <a:spcBef>
                <a:spcPts val="0"/>
              </a:spcBef>
              <a:spcAft>
                <a:spcPts val="0"/>
              </a:spcAft>
              <a:buClr>
                <a:schemeClr val="dk1"/>
              </a:buClr>
              <a:buSzPts val="2800"/>
              <a:buNone/>
              <a:defRPr sz="2800">
                <a:solidFill>
                  <a:schemeClr val="dk1"/>
                </a:solidFill>
              </a:defRPr>
            </a:lvl8pPr>
            <a:lvl9pPr lvl="8">
              <a:lnSpc>
                <a:spcPct val="100000"/>
              </a:lnSpc>
              <a:spcBef>
                <a:spcPts val="0"/>
              </a:spcBef>
              <a:spcAft>
                <a:spcPts val="0"/>
              </a:spcAft>
              <a:buClr>
                <a:schemeClr val="dk1"/>
              </a:buClr>
              <a:buSzPts val="2800"/>
              <a:buNone/>
              <a:defRPr sz="2800">
                <a:solidFill>
                  <a:schemeClr val="dk1"/>
                </a:solidFill>
              </a:defRPr>
            </a:lvl9pPr>
          </a:lstStyle>
          <a:p>
            <a:endParaRPr/>
          </a:p>
        </p:txBody>
      </p:sp>
      <p:sp>
        <p:nvSpPr>
          <p:cNvPr id="7" name="Google Shape;7;p1"/>
          <p:cNvSpPr txBox="1">
            <a:spLocks noGrp="1"/>
          </p:cNvSpPr>
          <p:nvPr>
            <p:ph type="body" idx="1"/>
          </p:nvPr>
        </p:nvSpPr>
        <p:spPr>
          <a:xfrm>
            <a:off x="720000" y="1237097"/>
            <a:ext cx="7704000" cy="3366300"/>
          </a:xfrm>
          <a:prstGeom prst="rect">
            <a:avLst/>
          </a:prstGeom>
          <a:noFill/>
          <a:ln>
            <a:noFill/>
          </a:ln>
        </p:spPr>
        <p:txBody>
          <a:bodyPr spcFirstLastPara="1" wrap="square" lIns="91425" tIns="91425" rIns="91425" bIns="91425" anchor="ctr" anchorCtr="0">
            <a:noAutofit/>
          </a:bodyPr>
          <a:lstStyle>
            <a:lvl1pPr marL="457200" lvl="0"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1pPr>
            <a:lvl2pPr marL="914400" lvl="1"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2pPr>
            <a:lvl3pPr marL="1371600" lvl="2"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3pPr>
            <a:lvl4pPr marL="1828800" lvl="3"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4pPr>
            <a:lvl5pPr marL="2286000" lvl="4"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5pPr>
            <a:lvl6pPr marL="2743200" lvl="5"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6pPr>
            <a:lvl7pPr marL="3200400" lvl="6"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7pPr>
            <a:lvl8pPr marL="3657600" lvl="7"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8pPr>
            <a:lvl9pPr marL="4114800" lvl="8" indent="-317500">
              <a:lnSpc>
                <a:spcPct val="100000"/>
              </a:lnSpc>
              <a:spcBef>
                <a:spcPts val="0"/>
              </a:spcBef>
              <a:spcAft>
                <a:spcPts val="0"/>
              </a:spcAft>
              <a:buClr>
                <a:schemeClr val="dk1"/>
              </a:buClr>
              <a:buSzPts val="1400"/>
              <a:buFont typeface="Dosis"/>
              <a:buChar char="■"/>
              <a:defRPr>
                <a:solidFill>
                  <a:schemeClr val="dk1"/>
                </a:solidFill>
                <a:latin typeface="Dosis"/>
                <a:ea typeface="Dosis"/>
                <a:cs typeface="Dosis"/>
                <a:sym typeface="Dosis"/>
              </a:defRPr>
            </a:lvl9pPr>
          </a:lstStyle>
          <a:p>
            <a:endParaRPr/>
          </a:p>
        </p:txBody>
      </p:sp>
    </p:spTree>
  </p:cSld>
  <p:clrMap bg1="lt1" tx1="dk1" bg2="dk2" tx2="lt2" accent1="accent1" accent2="accent2" accent3="accent3" accent4="accent4" accent5="accent5" accent6="accent6" hlink="hlink" folHlink="folHlink"/>
  <p:sldLayoutIdLst>
    <p:sldLayoutId id="2147483648" r:id="rId1"/>
    <p:sldLayoutId id="2147483655" r:id="rId2"/>
    <p:sldLayoutId id="2147483659" r:id="rId3"/>
    <p:sldLayoutId id="2147483661" r:id="rId4"/>
    <p:sldLayoutId id="2147483673" r:id="rId5"/>
    <p:sldLayoutId id="2147483674" r:id="rId6"/>
  </p:sldLayoutIdLst>
  <p:hf sldNum="0" hdr="0" ftr="0" dt="0"/>
  <p:txStyles>
    <p:title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titleStyle>
    <p:body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bodyStyle>
    <p:otherStyle>
      <a:defPPr marR="0" lvl="0" algn="l" rtl="0">
        <a:lnSpc>
          <a:spcPct val="100000"/>
        </a:lnSpc>
        <a:spcBef>
          <a:spcPts val="0"/>
        </a:spcBef>
        <a:spcAft>
          <a:spcPts val="0"/>
        </a:spcAft>
      </a:defPPr>
      <a:lvl1pPr marR="0" lvl="0"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1pPr>
      <a:lvl2pPr marR="0" lvl="1"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2pPr>
      <a:lvl3pPr marR="0" lvl="2"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3pPr>
      <a:lvl4pPr marR="0" lvl="3"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4pPr>
      <a:lvl5pPr marR="0" lvl="4"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5pPr>
      <a:lvl6pPr marR="0" lvl="5"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6pPr>
      <a:lvl7pPr marR="0" lvl="6"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7pPr>
      <a:lvl8pPr marR="0" lvl="7"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8pPr>
      <a:lvl9pPr marR="0" lvl="8" algn="l" rtl="0">
        <a:lnSpc>
          <a:spcPct val="100000"/>
        </a:lnSpc>
        <a:spcBef>
          <a:spcPts val="0"/>
        </a:spcBef>
        <a:spcAft>
          <a:spcPts val="0"/>
        </a:spcAft>
        <a:buClr>
          <a:srgbClr val="000000"/>
        </a:buClr>
        <a:buFont typeface="Arial"/>
        <a:defRPr sz="1400" b="0" i="0" u="none" strike="noStrike" cap="none">
          <a:solidFill>
            <a:srgbClr val="000000"/>
          </a:solidFill>
          <a:latin typeface="Arial"/>
          <a:ea typeface="Arial"/>
          <a:cs typeface="Arial"/>
          <a:sym typeface="Arial"/>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3.xml"/></Relationships>
</file>

<file path=ppt/slides/_rels/slide3.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4.xml"/><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1.xml"/><Relationship Id="rId4" Type="http://schemas.openxmlformats.org/officeDocument/2006/relationships/image" Target="../media/image7.jpeg"/></Relationships>
</file>

<file path=ppt/slides/_rels/slide6.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6.xml"/><Relationship Id="rId1" Type="http://schemas.openxmlformats.org/officeDocument/2006/relationships/slideLayout" Target="../slideLayouts/slideLayout2.xml"/><Relationship Id="rId4" Type="http://schemas.openxmlformats.org/officeDocument/2006/relationships/image" Target="../media/image9.jpeg"/></Relationships>
</file>

<file path=ppt/slides/_rels/slide7.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7.xml"/><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Shape 182"/>
        <p:cNvGrpSpPr/>
        <p:nvPr/>
      </p:nvGrpSpPr>
      <p:grpSpPr>
        <a:xfrm>
          <a:off x="0" y="0"/>
          <a:ext cx="0" cy="0"/>
          <a:chOff x="0" y="0"/>
          <a:chExt cx="0" cy="0"/>
        </a:xfrm>
      </p:grpSpPr>
      <p:sp>
        <p:nvSpPr>
          <p:cNvPr id="183" name="Google Shape;183;p32"/>
          <p:cNvSpPr txBox="1">
            <a:spLocks noGrp="1"/>
          </p:cNvSpPr>
          <p:nvPr>
            <p:ph type="ctrTitle"/>
          </p:nvPr>
        </p:nvSpPr>
        <p:spPr>
          <a:xfrm>
            <a:off x="4193950" y="582375"/>
            <a:ext cx="4025100" cy="2522775"/>
          </a:xfrm>
          <a:prstGeom prst="rect">
            <a:avLst/>
          </a:prstGeom>
        </p:spPr>
        <p:txBody>
          <a:bodyPr spcFirstLastPara="1" wrap="square" lIns="54000" tIns="91425" rIns="54000" bIns="91425" anchor="ctr" anchorCtr="0">
            <a:noAutofit/>
          </a:bodyPr>
          <a:lstStyle/>
          <a:p>
            <a:pPr lvl="0" algn="ctr"/>
            <a:r>
              <a:rPr lang="en-US" sz="2400" b="1" dirty="0">
                <a:latin typeface="Times New Roman" pitchFamily="18" charset="0"/>
                <a:cs typeface="Times New Roman" pitchFamily="18" charset="0"/>
              </a:rPr>
              <a:t>The role and importance of quality service, hospitality and guest services within the hotel industry.</a:t>
            </a:r>
            <a:br>
              <a:rPr lang="en-US" sz="2400" b="1" dirty="0">
                <a:latin typeface="Times New Roman" pitchFamily="18" charset="0"/>
                <a:cs typeface="Times New Roman" pitchFamily="18" charset="0"/>
              </a:rPr>
            </a:br>
            <a:r>
              <a:rPr lang="en-US" sz="2800" b="1" dirty="0">
                <a:latin typeface="Times New Roman" pitchFamily="18" charset="0"/>
                <a:cs typeface="Times New Roman" pitchFamily="18" charset="0"/>
              </a:rPr>
              <a:t>Hilton Hotels &amp; Resorts</a:t>
            </a:r>
            <a:endParaRPr sz="2800" b="1" dirty="0">
              <a:latin typeface="Times New Roman" pitchFamily="18" charset="0"/>
              <a:cs typeface="Times New Roman" pitchFamily="18" charset="0"/>
            </a:endParaRPr>
          </a:p>
        </p:txBody>
      </p:sp>
      <p:pic>
        <p:nvPicPr>
          <p:cNvPr id="184" name="Google Shape;184;p32"/>
          <p:cNvPicPr preferRelativeResize="0"/>
          <p:nvPr/>
        </p:nvPicPr>
        <p:blipFill rotWithShape="1">
          <a:blip r:embed="rId3">
            <a:alphaModFix/>
          </a:blip>
          <a:srcRect l="23616" r="27488"/>
          <a:stretch/>
        </p:blipFill>
        <p:spPr>
          <a:xfrm>
            <a:off x="725" y="0"/>
            <a:ext cx="3773327" cy="5143501"/>
          </a:xfrm>
          <a:prstGeom prst="rect">
            <a:avLst/>
          </a:prstGeom>
          <a:noFill/>
          <a:ln>
            <a:noFill/>
          </a:ln>
        </p:spPr>
      </p:pic>
      <p:sp>
        <p:nvSpPr>
          <p:cNvPr id="188" name="Google Shape;188;p32"/>
          <p:cNvSpPr txBox="1">
            <a:spLocks noGrp="1"/>
          </p:cNvSpPr>
          <p:nvPr>
            <p:ph type="subTitle" idx="1"/>
          </p:nvPr>
        </p:nvSpPr>
        <p:spPr>
          <a:xfrm>
            <a:off x="4134391" y="3105150"/>
            <a:ext cx="4025100" cy="1981200"/>
          </a:xfrm>
          <a:prstGeom prst="rect">
            <a:avLst/>
          </a:prstGeom>
        </p:spPr>
        <p:txBody>
          <a:bodyPr spcFirstLastPara="1" wrap="square" lIns="54000" tIns="91425" rIns="54000" bIns="91425" anchor="ctr" anchorCtr="0">
            <a:noAutofit/>
          </a:bodyPr>
          <a:lstStyle/>
          <a:p>
            <a:pPr>
              <a:spcAft>
                <a:spcPts val="10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Student Name : Oleg </a:t>
            </a:r>
            <a:r>
              <a:rPr lang="en-US" sz="1400" dirty="0" err="1">
                <a:effectLst/>
                <a:latin typeface="Arial" panose="020B0604020202020204" pitchFamily="34" charset="0"/>
                <a:ea typeface="Times New Roman" panose="02020603050405020304" pitchFamily="18" charset="0"/>
                <a:cs typeface="Times New Roman" panose="02020603050405020304" pitchFamily="18" charset="0"/>
              </a:rPr>
              <a:t>Goncear</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spcAft>
                <a:spcPts val="10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Student ID: 2231041</a:t>
            </a:r>
            <a:endParaRPr lang="en-GB" sz="1400" dirty="0">
              <a:latin typeface="Calibri" panose="020F0502020204030204" pitchFamily="34" charset="0"/>
              <a:ea typeface="Times New Roman" panose="02020603050405020304" pitchFamily="18" charset="0"/>
              <a:cs typeface="Times New Roman" panose="02020603050405020304" pitchFamily="18" charset="0"/>
            </a:endParaRPr>
          </a:p>
          <a:p>
            <a:pPr algn="just">
              <a:spcAft>
                <a:spcPts val="10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Module: Hospitality &amp; Guest Services</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spcAft>
                <a:spcPts val="10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Module code: BMIH4003</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a:p>
            <a:pPr algn="just">
              <a:spcAft>
                <a:spcPts val="1000"/>
              </a:spcAft>
            </a:pPr>
            <a:r>
              <a:rPr lang="en-US" sz="1400" dirty="0">
                <a:effectLst/>
                <a:latin typeface="Arial" panose="020B0604020202020204" pitchFamily="34" charset="0"/>
                <a:ea typeface="Times New Roman" panose="02020603050405020304" pitchFamily="18" charset="0"/>
                <a:cs typeface="Times New Roman" panose="02020603050405020304" pitchFamily="18" charset="0"/>
              </a:rPr>
              <a:t>Lecture: Charlotte Joyner</a:t>
            </a:r>
            <a:endParaRPr lang="en-GB" sz="1400" dirty="0">
              <a:effectLst/>
              <a:latin typeface="Calibri" panose="020F0502020204030204" pitchFamily="34" charset="0"/>
              <a:ea typeface="Times New Roman" panose="02020603050405020304" pitchFamily="18" charset="0"/>
              <a:cs typeface="Times New Roman" panose="02020603050405020304" pitchFamily="18" charset="0"/>
            </a:endParaRPr>
          </a:p>
        </p:txBody>
      </p:sp>
      <p:sp>
        <p:nvSpPr>
          <p:cNvPr id="192" name="Google Shape;192;p32"/>
          <p:cNvSpPr txBox="1"/>
          <p:nvPr/>
        </p:nvSpPr>
        <p:spPr>
          <a:xfrm>
            <a:off x="720000" y="334950"/>
            <a:ext cx="10194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1100">
                <a:solidFill>
                  <a:schemeClr val="lt1"/>
                </a:solidFill>
                <a:latin typeface="Philosopher"/>
                <a:ea typeface="Philosopher"/>
                <a:cs typeface="Philosopher"/>
                <a:sym typeface="Philosopher"/>
              </a:rPr>
              <a:t>BY SLIDESGO</a:t>
            </a:r>
            <a:endParaRPr sz="1100">
              <a:solidFill>
                <a:schemeClr val="lt1"/>
              </a:solidFill>
              <a:latin typeface="Philosopher"/>
              <a:ea typeface="Philosopher"/>
              <a:cs typeface="Philosopher"/>
              <a:sym typeface="Philosopher"/>
            </a:endParaRPr>
          </a:p>
        </p:txBody>
      </p:sp>
      <p:grpSp>
        <p:nvGrpSpPr>
          <p:cNvPr id="193" name="Google Shape;193;p32"/>
          <p:cNvGrpSpPr/>
          <p:nvPr/>
        </p:nvGrpSpPr>
        <p:grpSpPr>
          <a:xfrm>
            <a:off x="4299178" y="3791075"/>
            <a:ext cx="552633" cy="120300"/>
            <a:chOff x="4229100" y="-847725"/>
            <a:chExt cx="946938" cy="120300"/>
          </a:xfrm>
        </p:grpSpPr>
        <p:sp>
          <p:nvSpPr>
            <p:cNvPr id="194" name="Google Shape;194;p32"/>
            <p:cNvSpPr/>
            <p:nvPr/>
          </p:nvSpPr>
          <p:spPr>
            <a:xfrm>
              <a:off x="4229100" y="-847725"/>
              <a:ext cx="207300" cy="120300"/>
            </a:xfrm>
            <a:prstGeom prst="diamond">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5" name="Google Shape;195;p32"/>
            <p:cNvSpPr/>
            <p:nvPr/>
          </p:nvSpPr>
          <p:spPr>
            <a:xfrm>
              <a:off x="4598919" y="-847725"/>
              <a:ext cx="207300" cy="120300"/>
            </a:xfrm>
            <a:prstGeom prst="diamond">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196" name="Google Shape;196;p32"/>
            <p:cNvSpPr/>
            <p:nvPr/>
          </p:nvSpPr>
          <p:spPr>
            <a:xfrm>
              <a:off x="4968738" y="-847725"/>
              <a:ext cx="207300" cy="120300"/>
            </a:xfrm>
            <a:prstGeom prst="diamond">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grpSp>
      <p:sp>
        <p:nvSpPr>
          <p:cNvPr id="197" name="Google Shape;197;p32"/>
          <p:cNvSpPr txBox="1"/>
          <p:nvPr/>
        </p:nvSpPr>
        <p:spPr>
          <a:xfrm>
            <a:off x="8300" y="4286449"/>
            <a:ext cx="3773400" cy="8571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r>
              <a:rPr lang="en" sz="9400">
                <a:solidFill>
                  <a:schemeClr val="lt1"/>
                </a:solidFill>
                <a:latin typeface="Philosopher"/>
                <a:ea typeface="Philosopher"/>
                <a:cs typeface="Philosopher"/>
                <a:sym typeface="Philosopher"/>
              </a:rPr>
              <a:t>HOTEL</a:t>
            </a:r>
            <a:endParaRPr sz="6800">
              <a:solidFill>
                <a:schemeClr val="lt1"/>
              </a:solidFill>
            </a:endParaRPr>
          </a:p>
        </p:txBody>
      </p:sp>
      <p:sp>
        <p:nvSpPr>
          <p:cNvPr id="198" name="Google Shape;198;p32"/>
          <p:cNvSpPr/>
          <p:nvPr/>
        </p:nvSpPr>
        <p:spPr>
          <a:xfrm>
            <a:off x="720000" y="540151"/>
            <a:ext cx="855293"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chemeClr val="lt1"/>
            </a:solidFill>
            <a:prstDash val="solid"/>
            <a:round/>
            <a:headEnd type="none" w="med" len="med"/>
            <a:tailEnd type="none" w="med" len="med"/>
          </a:ln>
        </p:spPr>
      </p:sp>
      <p:sp>
        <p:nvSpPr>
          <p:cNvPr id="204" name="Google Shape;204;p32"/>
          <p:cNvSpPr/>
          <p:nvPr/>
        </p:nvSpPr>
        <p:spPr>
          <a:xfrm>
            <a:off x="3764517" y="150"/>
            <a:ext cx="193200" cy="5143500"/>
          </a:xfrm>
          <a:prstGeom prst="rect">
            <a:avLst/>
          </a:prstGeom>
          <a:solidFill>
            <a:schemeClr val="dk1"/>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Shape 225"/>
        <p:cNvGrpSpPr/>
        <p:nvPr/>
      </p:nvGrpSpPr>
      <p:grpSpPr>
        <a:xfrm>
          <a:off x="0" y="0"/>
          <a:ext cx="0" cy="0"/>
          <a:chOff x="0" y="0"/>
          <a:chExt cx="0" cy="0"/>
        </a:xfrm>
      </p:grpSpPr>
      <p:pic>
        <p:nvPicPr>
          <p:cNvPr id="226" name="Google Shape;226;p34"/>
          <p:cNvPicPr preferRelativeResize="0"/>
          <p:nvPr/>
        </p:nvPicPr>
        <p:blipFill rotWithShape="1">
          <a:blip r:embed="rId3">
            <a:alphaModFix/>
          </a:blip>
          <a:srcRect t="6252"/>
          <a:stretch/>
        </p:blipFill>
        <p:spPr>
          <a:xfrm>
            <a:off x="5481600" y="0"/>
            <a:ext cx="3662401" cy="5143501"/>
          </a:xfrm>
          <a:prstGeom prst="rect">
            <a:avLst/>
          </a:prstGeom>
          <a:noFill/>
          <a:ln>
            <a:noFill/>
          </a:ln>
        </p:spPr>
      </p:pic>
      <p:sp>
        <p:nvSpPr>
          <p:cNvPr id="227" name="Google Shape;227;p34"/>
          <p:cNvSpPr txBox="1">
            <a:spLocks noGrp="1"/>
          </p:cNvSpPr>
          <p:nvPr>
            <p:ph type="title" idx="3"/>
          </p:nvPr>
        </p:nvSpPr>
        <p:spPr>
          <a:xfrm>
            <a:off x="5491750" y="3114825"/>
            <a:ext cx="2942400" cy="1115100"/>
          </a:xfrm>
          <a:prstGeom prst="rect">
            <a:avLst/>
          </a:prstGeom>
        </p:spPr>
        <p:txBody>
          <a:bodyPr spcFirstLastPara="1" wrap="square" lIns="0" tIns="91425" rIns="0" bIns="91425" anchor="ctr" anchorCtr="0">
            <a:noAutofit/>
          </a:bodyPr>
          <a:lstStyle/>
          <a:p>
            <a:pPr marL="0" lvl="0" indent="0" algn="r" rtl="0">
              <a:spcBef>
                <a:spcPts val="0"/>
              </a:spcBef>
              <a:spcAft>
                <a:spcPts val="0"/>
              </a:spcAft>
              <a:buNone/>
            </a:pPr>
            <a:r>
              <a:rPr lang="en">
                <a:solidFill>
                  <a:schemeClr val="lt1"/>
                </a:solidFill>
              </a:rPr>
              <a:t>TABLE OF CONTENTS</a:t>
            </a:r>
            <a:endParaRPr>
              <a:solidFill>
                <a:schemeClr val="lt1"/>
              </a:solidFill>
            </a:endParaRPr>
          </a:p>
        </p:txBody>
      </p:sp>
      <p:sp>
        <p:nvSpPr>
          <p:cNvPr id="232" name="Google Shape;232;p34"/>
          <p:cNvSpPr/>
          <p:nvPr/>
        </p:nvSpPr>
        <p:spPr>
          <a:xfrm>
            <a:off x="5298542" y="150"/>
            <a:ext cx="193200" cy="51435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249" name="Google Shape;249;p34"/>
          <p:cNvSpPr txBox="1">
            <a:spLocks noGrp="1"/>
          </p:cNvSpPr>
          <p:nvPr>
            <p:ph type="title" idx="14"/>
          </p:nvPr>
        </p:nvSpPr>
        <p:spPr>
          <a:xfrm>
            <a:off x="304800" y="514350"/>
            <a:ext cx="4800600" cy="415800"/>
          </a:xfrm>
          <a:prstGeom prst="rect">
            <a:avLst/>
          </a:prstGeom>
        </p:spPr>
        <p:txBody>
          <a:bodyPr spcFirstLastPara="1" wrap="square" lIns="91425" tIns="91425" rIns="91425" bIns="91425" anchor="ctr" anchorCtr="0">
            <a:noAutofit/>
          </a:bodyPr>
          <a:lstStyle/>
          <a:p>
            <a:pPr marL="0" lvl="0" indent="0" algn="l" rtl="0">
              <a:spcBef>
                <a:spcPts val="0"/>
              </a:spcBef>
              <a:spcAft>
                <a:spcPts val="0"/>
              </a:spcAft>
              <a:buNone/>
            </a:pPr>
            <a:r>
              <a:rPr lang="en-US" sz="1800" b="1" dirty="0">
                <a:latin typeface="Times New Roman" pitchFamily="18" charset="0"/>
                <a:cs typeface="Times New Roman" pitchFamily="18" charset="0"/>
              </a:rPr>
              <a:t>Table of contents</a:t>
            </a:r>
            <a:endParaRPr sz="1800" b="1">
              <a:latin typeface="Times New Roman" pitchFamily="18" charset="0"/>
              <a:cs typeface="Times New Roman" pitchFamily="18" charset="0"/>
            </a:endParaRPr>
          </a:p>
        </p:txBody>
      </p:sp>
      <p:sp>
        <p:nvSpPr>
          <p:cNvPr id="250" name="Google Shape;250;p34"/>
          <p:cNvSpPr txBox="1">
            <a:spLocks noGrp="1"/>
          </p:cNvSpPr>
          <p:nvPr>
            <p:ph type="subTitle" idx="15"/>
          </p:nvPr>
        </p:nvSpPr>
        <p:spPr>
          <a:xfrm>
            <a:off x="381000" y="971550"/>
            <a:ext cx="4724400" cy="3429000"/>
          </a:xfrm>
          <a:prstGeom prst="rect">
            <a:avLst/>
          </a:prstGeom>
        </p:spPr>
        <p:txBody>
          <a:bodyPr spcFirstLastPara="1" wrap="square" lIns="91425" tIns="91425" rIns="91425" bIns="91425" anchor="ctr" anchorCtr="0">
            <a:noAutofit/>
          </a:bodyPr>
          <a:lstStyle/>
          <a:p>
            <a:pPr marL="0" lvl="0" indent="0" algn="just" rtl="0">
              <a:lnSpc>
                <a:spcPct val="150000"/>
              </a:lnSpc>
              <a:spcBef>
                <a:spcPts val="0"/>
              </a:spcBef>
              <a:spcAft>
                <a:spcPts val="0"/>
              </a:spcAft>
              <a:buFont typeface="Wingdings" pitchFamily="2" charset="2"/>
              <a:buChar char="q"/>
            </a:pPr>
            <a:r>
              <a:rPr lang="en-US" sz="1600" dirty="0">
                <a:latin typeface="Times New Roman" pitchFamily="18" charset="0"/>
                <a:cs typeface="Times New Roman" pitchFamily="18" charset="0"/>
              </a:rPr>
              <a:t>  Introduction</a:t>
            </a:r>
          </a:p>
          <a:p>
            <a:pPr marL="0" indent="0" algn="just">
              <a:lnSpc>
                <a:spcPct val="150000"/>
              </a:lnSpc>
              <a:buFont typeface="Wingdings" pitchFamily="2" charset="2"/>
              <a:buChar char="q"/>
            </a:pPr>
            <a:r>
              <a:rPr lang="en-US" sz="1600" dirty="0">
                <a:latin typeface="Times New Roman" pitchFamily="18" charset="0"/>
                <a:cs typeface="Times New Roman" pitchFamily="18" charset="0"/>
              </a:rPr>
              <a:t> Hilton Hotels and Resorts brand’s main consumers</a:t>
            </a:r>
          </a:p>
          <a:p>
            <a:pPr marL="0" indent="0" algn="just">
              <a:lnSpc>
                <a:spcPct val="150000"/>
              </a:lnSpc>
              <a:buFont typeface="Wingdings" pitchFamily="2" charset="2"/>
              <a:buChar char="q"/>
            </a:pPr>
            <a:r>
              <a:rPr lang="en-US" sz="1600" dirty="0">
                <a:latin typeface="Times New Roman" pitchFamily="18" charset="0"/>
                <a:cs typeface="Times New Roman" pitchFamily="18" charset="0"/>
              </a:rPr>
              <a:t> Nature, scope and role of the guest services and facilities</a:t>
            </a:r>
          </a:p>
          <a:p>
            <a:pPr marL="0" indent="0" algn="just">
              <a:lnSpc>
                <a:spcPct val="150000"/>
              </a:lnSpc>
              <a:buFont typeface="Wingdings" pitchFamily="2" charset="2"/>
              <a:buChar char="q"/>
            </a:pPr>
            <a:r>
              <a:rPr lang="en-US" sz="1600" dirty="0">
                <a:latin typeface="Times New Roman" pitchFamily="18" charset="0"/>
                <a:cs typeface="Times New Roman" pitchFamily="18" charset="0"/>
              </a:rPr>
              <a:t> Explain the need to consider the role and function of guest services in general</a:t>
            </a:r>
          </a:p>
          <a:p>
            <a:pPr marL="0" indent="0" algn="just">
              <a:lnSpc>
                <a:spcPct val="150000"/>
              </a:lnSpc>
              <a:buFont typeface="Wingdings" pitchFamily="2" charset="2"/>
              <a:buChar char="q"/>
            </a:pPr>
            <a:r>
              <a:rPr lang="en-US" sz="1600" dirty="0">
                <a:latin typeface="Times New Roman" pitchFamily="18" charset="0"/>
                <a:cs typeface="Times New Roman" pitchFamily="18" charset="0"/>
              </a:rPr>
              <a:t> Importance of hospitality and how hotels meet/exceed guest.</a:t>
            </a:r>
          </a:p>
          <a:p>
            <a:pPr marL="0" indent="0" algn="just">
              <a:lnSpc>
                <a:spcPct val="150000"/>
              </a:lnSpc>
              <a:buFont typeface="Wingdings" pitchFamily="2" charset="2"/>
              <a:buChar char="q"/>
            </a:pPr>
            <a:r>
              <a:rPr lang="en-US" sz="1600" dirty="0">
                <a:latin typeface="Times New Roman" pitchFamily="18" charset="0"/>
                <a:cs typeface="Times New Roman" pitchFamily="18" charset="0"/>
              </a:rPr>
              <a:t> Conclusion</a:t>
            </a:r>
          </a:p>
          <a:p>
            <a:pPr marL="0" lvl="0" indent="0" algn="l" rtl="0">
              <a:spcBef>
                <a:spcPts val="0"/>
              </a:spcBef>
              <a:spcAft>
                <a:spcPts val="0"/>
              </a:spcAft>
              <a:buFont typeface="Wingdings" pitchFamily="2" charset="2"/>
              <a:buChar char="q"/>
            </a:pPr>
            <a:endParaRPr/>
          </a:p>
        </p:txBody>
      </p:sp>
      <p:grpSp>
        <p:nvGrpSpPr>
          <p:cNvPr id="251" name="Google Shape;251;p34"/>
          <p:cNvGrpSpPr/>
          <p:nvPr/>
        </p:nvGrpSpPr>
        <p:grpSpPr>
          <a:xfrm rot="5400000">
            <a:off x="1120076" y="3928841"/>
            <a:ext cx="150750" cy="1438109"/>
            <a:chOff x="8500760" y="1847641"/>
            <a:chExt cx="150750" cy="1438109"/>
          </a:xfrm>
        </p:grpSpPr>
        <p:sp>
          <p:nvSpPr>
            <p:cNvPr id="252" name="Google Shape;252;p34"/>
            <p:cNvSpPr/>
            <p:nvPr/>
          </p:nvSpPr>
          <p:spPr>
            <a:xfrm rot="-5400000">
              <a:off x="7862116" y="2561843"/>
              <a:ext cx="1428039" cy="19774"/>
            </a:xfrm>
            <a:custGeom>
              <a:avLst/>
              <a:gdLst/>
              <a:ahLst/>
              <a:cxnLst/>
              <a:rect l="l" t="t" r="r" b="b"/>
              <a:pathLst>
                <a:path w="41921" h="2087" extrusionOk="0">
                  <a:moveTo>
                    <a:pt x="0" y="2087"/>
                  </a:moveTo>
                  <a:cubicBezTo>
                    <a:pt x="7367" y="-19"/>
                    <a:pt x="15231" y="6"/>
                    <a:pt x="22893" y="6"/>
                  </a:cubicBezTo>
                  <a:cubicBezTo>
                    <a:pt x="23692" y="6"/>
                    <a:pt x="21272" y="50"/>
                    <a:pt x="20514" y="303"/>
                  </a:cubicBezTo>
                  <a:cubicBezTo>
                    <a:pt x="18613" y="937"/>
                    <a:pt x="16540" y="836"/>
                    <a:pt x="14568" y="1195"/>
                  </a:cubicBezTo>
                  <a:cubicBezTo>
                    <a:pt x="13382" y="1411"/>
                    <a:pt x="9794" y="1790"/>
                    <a:pt x="11000" y="1790"/>
                  </a:cubicBezTo>
                  <a:cubicBezTo>
                    <a:pt x="21307" y="1790"/>
                    <a:pt x="31614" y="1790"/>
                    <a:pt x="41921" y="1790"/>
                  </a:cubicBezTo>
                </a:path>
              </a:pathLst>
            </a:custGeom>
            <a:noFill/>
            <a:ln w="9525" cap="flat" cmpd="sng">
              <a:solidFill>
                <a:srgbClr val="000000"/>
              </a:solidFill>
              <a:prstDash val="solid"/>
              <a:round/>
              <a:headEnd type="none" w="med" len="med"/>
              <a:tailEnd type="none" w="med" len="med"/>
            </a:ln>
          </p:spPr>
        </p:sp>
        <p:grpSp>
          <p:nvGrpSpPr>
            <p:cNvPr id="253" name="Google Shape;253;p34"/>
            <p:cNvGrpSpPr/>
            <p:nvPr/>
          </p:nvGrpSpPr>
          <p:grpSpPr>
            <a:xfrm>
              <a:off x="8500760" y="1847641"/>
              <a:ext cx="150750" cy="182125"/>
              <a:chOff x="-471550" y="1158800"/>
              <a:chExt cx="150750" cy="182125"/>
            </a:xfrm>
          </p:grpSpPr>
          <p:sp>
            <p:nvSpPr>
              <p:cNvPr id="254" name="Google Shape;254;p34"/>
              <p:cNvSpPr/>
              <p:nvPr/>
            </p:nvSpPr>
            <p:spPr>
              <a:xfrm>
                <a:off x="-471550"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sp>
            <p:nvSpPr>
              <p:cNvPr id="255" name="Google Shape;255;p34"/>
              <p:cNvSpPr/>
              <p:nvPr/>
            </p:nvSpPr>
            <p:spPr>
              <a:xfrm flipH="1">
                <a:off x="-396175" y="1158800"/>
                <a:ext cx="75375" cy="182125"/>
              </a:xfrm>
              <a:custGeom>
                <a:avLst/>
                <a:gdLst/>
                <a:ahLst/>
                <a:cxnLst/>
                <a:rect l="l" t="t" r="r" b="b"/>
                <a:pathLst>
                  <a:path w="3015" h="7285" extrusionOk="0">
                    <a:moveTo>
                      <a:pt x="0" y="7285"/>
                    </a:moveTo>
                    <a:cubicBezTo>
                      <a:pt x="1176" y="4935"/>
                      <a:pt x="1838" y="2350"/>
                      <a:pt x="3015" y="0"/>
                    </a:cubicBezTo>
                  </a:path>
                </a:pathLst>
              </a:custGeom>
              <a:noFill/>
              <a:ln w="9525" cap="flat" cmpd="sng">
                <a:solidFill>
                  <a:schemeClr val="dk1"/>
                </a:solidFill>
                <a:prstDash val="solid"/>
                <a:round/>
                <a:headEnd type="none" w="med" len="med"/>
                <a:tailEnd type="none" w="med" len="med"/>
              </a:ln>
            </p:spPr>
          </p:sp>
        </p:grpSp>
      </p:gr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Shape 317"/>
        <p:cNvGrpSpPr/>
        <p:nvPr/>
      </p:nvGrpSpPr>
      <p:grpSpPr>
        <a:xfrm>
          <a:off x="0" y="0"/>
          <a:ext cx="0" cy="0"/>
          <a:chOff x="0" y="0"/>
          <a:chExt cx="0" cy="0"/>
        </a:xfrm>
      </p:grpSpPr>
      <p:pic>
        <p:nvPicPr>
          <p:cNvPr id="318" name="Google Shape;318;p39"/>
          <p:cNvPicPr preferRelativeResize="0"/>
          <p:nvPr/>
        </p:nvPicPr>
        <p:blipFill rotWithShape="1">
          <a:blip r:embed="rId3">
            <a:alphaModFix/>
          </a:blip>
          <a:srcRect l="58442" r="2162"/>
          <a:stretch/>
        </p:blipFill>
        <p:spPr>
          <a:xfrm flipH="1">
            <a:off x="0" y="0"/>
            <a:ext cx="3040174" cy="5143501"/>
          </a:xfrm>
          <a:prstGeom prst="rect">
            <a:avLst/>
          </a:prstGeom>
          <a:noFill/>
          <a:ln>
            <a:noFill/>
          </a:ln>
        </p:spPr>
      </p:pic>
      <p:sp>
        <p:nvSpPr>
          <p:cNvPr id="319" name="Google Shape;319;p39"/>
          <p:cNvSpPr/>
          <p:nvPr/>
        </p:nvSpPr>
        <p:spPr>
          <a:xfrm flipH="1">
            <a:off x="3040176" y="150"/>
            <a:ext cx="193200" cy="5143500"/>
          </a:xfrm>
          <a:prstGeom prst="rect">
            <a:avLst/>
          </a:prstGeom>
          <a:solidFill>
            <a:srgbClr val="000000"/>
          </a:solidFill>
          <a:ln>
            <a:noFill/>
          </a:ln>
        </p:spPr>
        <p:txBody>
          <a:bodyPr spcFirstLastPara="1" wrap="square" lIns="91425" tIns="91425" rIns="91425" bIns="91425" anchor="ctr" anchorCtr="0">
            <a:noAutofit/>
          </a:bodyPr>
          <a:lstStyle/>
          <a:p>
            <a:pPr marL="0" lvl="0" indent="0" algn="l" rtl="0">
              <a:spcBef>
                <a:spcPts val="0"/>
              </a:spcBef>
              <a:spcAft>
                <a:spcPts val="0"/>
              </a:spcAft>
              <a:buNone/>
            </a:pPr>
            <a:endParaRPr/>
          </a:p>
        </p:txBody>
      </p:sp>
      <p:sp>
        <p:nvSpPr>
          <p:cNvPr id="322" name="Google Shape;322;p39"/>
          <p:cNvSpPr txBox="1"/>
          <p:nvPr/>
        </p:nvSpPr>
        <p:spPr>
          <a:xfrm rot="-5400000">
            <a:off x="8047800" y="4227000"/>
            <a:ext cx="957600" cy="205200"/>
          </a:xfrm>
          <a:prstGeom prst="rect">
            <a:avLst/>
          </a:prstGeom>
          <a:noFill/>
          <a:ln>
            <a:noFill/>
          </a:ln>
        </p:spPr>
        <p:txBody>
          <a:bodyPr spcFirstLastPara="1" wrap="square" lIns="0" tIns="91425" rIns="0" bIns="91425" anchor="ctr" anchorCtr="0">
            <a:noAutofit/>
          </a:bodyPr>
          <a:lstStyle/>
          <a:p>
            <a:pPr marL="0" lvl="0" indent="0" algn="l" rtl="0">
              <a:spcBef>
                <a:spcPts val="0"/>
              </a:spcBef>
              <a:spcAft>
                <a:spcPts val="0"/>
              </a:spcAft>
              <a:buNone/>
            </a:pPr>
            <a:endParaRPr sz="1100">
              <a:solidFill>
                <a:schemeClr val="dk1"/>
              </a:solidFill>
              <a:latin typeface="Philosopher"/>
              <a:ea typeface="Philosopher"/>
              <a:cs typeface="Philosopher"/>
              <a:sym typeface="Philosopher"/>
            </a:endParaRPr>
          </a:p>
        </p:txBody>
      </p:sp>
      <p:sp>
        <p:nvSpPr>
          <p:cNvPr id="325" name="Google Shape;325;p39"/>
          <p:cNvSpPr txBox="1">
            <a:spLocks noGrp="1"/>
          </p:cNvSpPr>
          <p:nvPr>
            <p:ph type="title"/>
          </p:nvPr>
        </p:nvSpPr>
        <p:spPr>
          <a:xfrm>
            <a:off x="3429000" y="666750"/>
            <a:ext cx="4692300" cy="4191000"/>
          </a:xfrm>
          <a:prstGeom prst="rect">
            <a:avLst/>
          </a:prstGeom>
        </p:spPr>
        <p:txBody>
          <a:bodyPr spcFirstLastPara="1" wrap="square" lIns="91425" tIns="91425" rIns="91425" bIns="91425" anchor="ctr" anchorCtr="0">
            <a:noAutofit/>
          </a:bodyPr>
          <a:lstStyle/>
          <a:p>
            <a:pPr algn="just">
              <a:lnSpc>
                <a:spcPct val="150000"/>
              </a:lnSpc>
            </a:pPr>
            <a:r>
              <a:rPr lang="en-US" sz="1400" dirty="0">
                <a:latin typeface="Times New Roman" pitchFamily="18" charset="0"/>
                <a:cs typeface="Times New Roman" pitchFamily="18" charset="0"/>
              </a:rPr>
              <a:t>The flagship brand of Hilton Worldwide, Hilton Hotels &amp; Resorts, provides opulent, full-service lodging for travelers on both business and leisure trips. With over 590 resorts and hotels spread across 114 nations, the brand is well-known around the world. Hilton Hotels and Resorts are renowned for its opulent amenities, attentive service, and focus on detail intended to give visitors a relaxing and enjoyable experience. (https://www.hilton.com/en/brands/hilton-hotels). Some of the main brand's facilities and services are a 24-hour front desk, a personal assistant, room service, a fitness facility, a pool, a business centre and high-speed internet access. When looking for elegance and comfort while travelling, many people choose Hilton Hotels &amp; Resorts (</a:t>
            </a:r>
            <a:r>
              <a:rPr lang="en-US" sz="1200" dirty="0">
                <a:latin typeface="Times New Roman" pitchFamily="18" charset="0"/>
                <a:cs typeface="Times New Roman" pitchFamily="18" charset="0"/>
              </a:rPr>
              <a:t>Rutherford, D.G., 2021).</a:t>
            </a:r>
            <a:br>
              <a:rPr lang="en-US" dirty="0"/>
            </a:br>
            <a:endParaRPr dirty="0"/>
          </a:p>
        </p:txBody>
      </p:sp>
      <p:sp>
        <p:nvSpPr>
          <p:cNvPr id="326" name="Google Shape;326;p39"/>
          <p:cNvSpPr txBox="1">
            <a:spLocks noGrp="1"/>
          </p:cNvSpPr>
          <p:nvPr>
            <p:ph type="subTitle" idx="1"/>
          </p:nvPr>
        </p:nvSpPr>
        <p:spPr>
          <a:xfrm>
            <a:off x="3429000" y="0"/>
            <a:ext cx="4692300" cy="762000"/>
          </a:xfrm>
          <a:prstGeom prst="rect">
            <a:avLst/>
          </a:prstGeom>
        </p:spPr>
        <p:txBody>
          <a:bodyPr spcFirstLastPara="1" wrap="square" lIns="91425" tIns="91425" rIns="91425" bIns="91425" anchor="ctr" anchorCtr="0">
            <a:noAutofit/>
          </a:bodyPr>
          <a:lstStyle/>
          <a:p>
            <a:pPr marL="0" lvl="0" indent="0" algn="just" rtl="0">
              <a:spcBef>
                <a:spcPts val="0"/>
              </a:spcBef>
              <a:spcAft>
                <a:spcPts val="0"/>
              </a:spcAft>
              <a:buNone/>
            </a:pPr>
            <a:r>
              <a:rPr lang="en-US" sz="1800" b="1" dirty="0">
                <a:latin typeface="Times New Roman" pitchFamily="18" charset="0"/>
                <a:cs typeface="Times New Roman" pitchFamily="18" charset="0"/>
              </a:rPr>
              <a:t>Introduction</a:t>
            </a:r>
            <a:endParaRPr sz="1800" b="1">
              <a:latin typeface="Times New Roman" pitchFamily="18" charset="0"/>
              <a:cs typeface="Times New Roman" pitchFamily="18" charset="0"/>
            </a:endParaRPr>
          </a:p>
        </p:txBody>
      </p:sp>
      <p:sp>
        <p:nvSpPr>
          <p:cNvPr id="340" name="Google Shape;340;p39"/>
          <p:cNvSpPr txBox="1"/>
          <p:nvPr/>
        </p:nvSpPr>
        <p:spPr>
          <a:xfrm rot="-5400000">
            <a:off x="-2224000" y="2062650"/>
            <a:ext cx="5134200" cy="1027800"/>
          </a:xfrm>
          <a:prstGeom prst="rect">
            <a:avLst/>
          </a:prstGeom>
          <a:noFill/>
          <a:ln>
            <a:noFill/>
          </a:ln>
        </p:spPr>
        <p:txBody>
          <a:bodyPr spcFirstLastPara="1" wrap="square" lIns="0" tIns="91425" rIns="0" bIns="91425" anchor="ctr" anchorCtr="0">
            <a:noAutofit/>
          </a:bodyPr>
          <a:lstStyle/>
          <a:p>
            <a:pPr marL="0" lvl="0" indent="0" algn="ctr" rtl="0">
              <a:spcBef>
                <a:spcPts val="0"/>
              </a:spcBef>
              <a:spcAft>
                <a:spcPts val="0"/>
              </a:spcAft>
              <a:buNone/>
            </a:pPr>
            <a:r>
              <a:rPr lang="en" sz="9000">
                <a:solidFill>
                  <a:schemeClr val="lt1"/>
                </a:solidFill>
                <a:latin typeface="Philosopher"/>
                <a:ea typeface="Philosopher"/>
                <a:cs typeface="Philosopher"/>
                <a:sym typeface="Philosopher"/>
              </a:rPr>
              <a:t>BUSINESS</a:t>
            </a:r>
            <a:endParaRPr sz="6400">
              <a:solidFill>
                <a:schemeClr val="lt1"/>
              </a:solidFill>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images (11).jpg"/>
          <p:cNvPicPr>
            <a:picLocks noChangeAspect="1"/>
          </p:cNvPicPr>
          <p:nvPr/>
        </p:nvPicPr>
        <p:blipFill>
          <a:blip r:embed="rId3"/>
          <a:stretch>
            <a:fillRect/>
          </a:stretch>
        </p:blipFill>
        <p:spPr>
          <a:xfrm>
            <a:off x="70925" y="-14340"/>
            <a:ext cx="9144000" cy="5157840"/>
          </a:xfrm>
          <a:prstGeom prst="rect">
            <a:avLst/>
          </a:prstGeom>
        </p:spPr>
      </p:pic>
      <p:sp>
        <p:nvSpPr>
          <p:cNvPr id="2" name="Title 1"/>
          <p:cNvSpPr>
            <a:spLocks noGrp="1"/>
          </p:cNvSpPr>
          <p:nvPr>
            <p:ph type="ctrTitle"/>
          </p:nvPr>
        </p:nvSpPr>
        <p:spPr>
          <a:xfrm>
            <a:off x="1066800" y="285750"/>
            <a:ext cx="7152250" cy="914400"/>
          </a:xfrm>
        </p:spPr>
        <p:txBody>
          <a:bodyPr/>
          <a:lstStyle/>
          <a:p>
            <a:pPr algn="just"/>
            <a:r>
              <a:rPr lang="en-US" sz="2400" b="1" dirty="0">
                <a:solidFill>
                  <a:schemeClr val="tx1">
                    <a:lumMod val="95000"/>
                    <a:lumOff val="5000"/>
                  </a:schemeClr>
                </a:solidFill>
                <a:latin typeface="Times New Roman" pitchFamily="18" charset="0"/>
                <a:cs typeface="Times New Roman" pitchFamily="18" charset="0"/>
              </a:rPr>
              <a:t>Hilton Hotels and Resorts brand’s main consumers</a:t>
            </a:r>
            <a:br>
              <a:rPr lang="en-US" b="1" dirty="0"/>
            </a:br>
            <a:endParaRPr lang="en-US" dirty="0"/>
          </a:p>
        </p:txBody>
      </p:sp>
      <p:sp>
        <p:nvSpPr>
          <p:cNvPr id="3" name="Subtitle 2"/>
          <p:cNvSpPr>
            <a:spLocks noGrp="1"/>
          </p:cNvSpPr>
          <p:nvPr>
            <p:ph type="subTitle" idx="1"/>
          </p:nvPr>
        </p:nvSpPr>
        <p:spPr>
          <a:xfrm>
            <a:off x="1752600" y="1200150"/>
            <a:ext cx="5638800" cy="3352800"/>
          </a:xfrm>
        </p:spPr>
        <p:txBody>
          <a:bodyPr/>
          <a:lstStyle/>
          <a:p>
            <a:pPr marL="139700" indent="0" algn="just">
              <a:lnSpc>
                <a:spcPct val="150000"/>
              </a:lnSpc>
            </a:pPr>
            <a:r>
              <a:rPr lang="en-US" sz="1400" b="1" dirty="0">
                <a:latin typeface="Times New Roman" pitchFamily="18" charset="0"/>
                <a:cs typeface="Times New Roman" pitchFamily="18" charset="0"/>
              </a:rPr>
              <a:t>Major clients of Hilton Hotels &amp; Resorts include</a:t>
            </a:r>
            <a:r>
              <a:rPr lang="en-US" sz="1100" dirty="0">
                <a:latin typeface="Times New Roman" pitchFamily="18" charset="0"/>
                <a:cs typeface="Times New Roman" pitchFamily="18" charset="0"/>
              </a:rPr>
              <a:t>: </a:t>
            </a:r>
          </a:p>
          <a:p>
            <a:pPr algn="just">
              <a:lnSpc>
                <a:spcPct val="150000"/>
              </a:lnSpc>
            </a:pPr>
            <a:endParaRPr lang="en-US" sz="1100" dirty="0">
              <a:latin typeface="Times New Roman" pitchFamily="18" charset="0"/>
              <a:cs typeface="Times New Roman" pitchFamily="18" charset="0"/>
            </a:endParaRPr>
          </a:p>
          <a:p>
            <a:pPr algn="just">
              <a:lnSpc>
                <a:spcPct val="150000"/>
              </a:lnSpc>
              <a:buFont typeface="Wingdings" pitchFamily="2" charset="2"/>
              <a:buChar char="q"/>
            </a:pPr>
            <a:r>
              <a:rPr lang="en-US" sz="1100" dirty="0">
                <a:latin typeface="Times New Roman" pitchFamily="18" charset="0"/>
                <a:cs typeface="Times New Roman" pitchFamily="18" charset="0"/>
              </a:rPr>
              <a:t>Families on vacation (Husain,  </a:t>
            </a:r>
            <a:r>
              <a:rPr lang="en-US" sz="1100" dirty="0" err="1">
                <a:latin typeface="Times New Roman" pitchFamily="18" charset="0"/>
                <a:cs typeface="Times New Roman" pitchFamily="18" charset="0"/>
              </a:rPr>
              <a:t>Ghufran</a:t>
            </a:r>
            <a:r>
              <a:rPr lang="en-US" sz="1100" dirty="0">
                <a:latin typeface="Times New Roman" pitchFamily="18" charset="0"/>
                <a:cs typeface="Times New Roman" pitchFamily="18" charset="0"/>
              </a:rPr>
              <a:t> and </a:t>
            </a:r>
            <a:r>
              <a:rPr lang="en-US" sz="1100" dirty="0" err="1">
                <a:latin typeface="Times New Roman" pitchFamily="18" charset="0"/>
                <a:cs typeface="Times New Roman" pitchFamily="18" charset="0"/>
              </a:rPr>
              <a:t>Chaubey</a:t>
            </a:r>
            <a:r>
              <a:rPr lang="en-US" sz="1100" dirty="0">
                <a:latin typeface="Times New Roman" pitchFamily="18" charset="0"/>
                <a:cs typeface="Times New Roman" pitchFamily="18" charset="0"/>
              </a:rPr>
              <a:t>., 2016).</a:t>
            </a:r>
          </a:p>
          <a:p>
            <a:pPr algn="just">
              <a:lnSpc>
                <a:spcPct val="150000"/>
              </a:lnSpc>
              <a:buFont typeface="Wingdings" pitchFamily="2" charset="2"/>
              <a:buChar char="q"/>
            </a:pPr>
            <a:endParaRPr lang="en-US" sz="1100" dirty="0">
              <a:latin typeface="Times New Roman" pitchFamily="18" charset="0"/>
              <a:cs typeface="Times New Roman" pitchFamily="18" charset="0"/>
            </a:endParaRPr>
          </a:p>
          <a:p>
            <a:pPr marL="482600" indent="-342900" algn="just">
              <a:lnSpc>
                <a:spcPct val="150000"/>
              </a:lnSpc>
              <a:buFont typeface="Wingdings" pitchFamily="2" charset="2"/>
              <a:buChar char="q"/>
            </a:pPr>
            <a:r>
              <a:rPr lang="en-US" sz="1100" dirty="0">
                <a:latin typeface="Times New Roman" pitchFamily="18" charset="0"/>
                <a:cs typeface="Times New Roman" pitchFamily="18" charset="0"/>
              </a:rPr>
              <a:t>Business executives attending conferences</a:t>
            </a:r>
          </a:p>
          <a:p>
            <a:pPr marL="482600" indent="-342900" algn="just">
              <a:lnSpc>
                <a:spcPct val="150000"/>
              </a:lnSpc>
              <a:buFont typeface="Wingdings" pitchFamily="2" charset="2"/>
              <a:buChar char="q"/>
            </a:pPr>
            <a:endParaRPr lang="en-US" sz="1100" dirty="0">
              <a:latin typeface="Times New Roman" pitchFamily="18" charset="0"/>
              <a:cs typeface="Times New Roman" pitchFamily="18" charset="0"/>
            </a:endParaRPr>
          </a:p>
          <a:p>
            <a:pPr algn="just">
              <a:lnSpc>
                <a:spcPct val="150000"/>
              </a:lnSpc>
              <a:buFont typeface="Wingdings" pitchFamily="2" charset="2"/>
              <a:buChar char="q"/>
            </a:pPr>
            <a:r>
              <a:rPr lang="en-US" sz="1100" dirty="0">
                <a:latin typeface="Times New Roman" pitchFamily="18" charset="0"/>
                <a:cs typeface="Times New Roman" pitchFamily="18" charset="0"/>
              </a:rPr>
              <a:t>Leisure and business travelers seeking luxury and comfort (Hudson and Hudson., 2017).</a:t>
            </a:r>
          </a:p>
          <a:p>
            <a:pPr algn="just">
              <a:lnSpc>
                <a:spcPct val="150000"/>
              </a:lnSpc>
            </a:pPr>
            <a:endParaRPr lang="en-US" sz="1100" dirty="0">
              <a:latin typeface="Times New Roman" pitchFamily="18" charset="0"/>
              <a:cs typeface="Times New Roman" pitchFamily="18" charset="0"/>
            </a:endParaRPr>
          </a:p>
          <a:p>
            <a:pPr algn="just">
              <a:lnSpc>
                <a:spcPct val="150000"/>
              </a:lnSpc>
              <a:buFont typeface="Wingdings" pitchFamily="2" charset="2"/>
              <a:buChar char="q"/>
            </a:pPr>
            <a:r>
              <a:rPr lang="en-US" sz="1100" dirty="0">
                <a:latin typeface="Times New Roman" pitchFamily="18" charset="0"/>
                <a:cs typeface="Times New Roman" pitchFamily="18" charset="0"/>
              </a:rPr>
              <a:t>Global footprint with 114 nations' worth of hotels and resorts</a:t>
            </a:r>
          </a:p>
          <a:p>
            <a:pPr algn="just">
              <a:lnSpc>
                <a:spcPct val="150000"/>
              </a:lnSpc>
              <a:buFont typeface="Wingdings" pitchFamily="2" charset="2"/>
              <a:buChar char="q"/>
            </a:pPr>
            <a:endParaRPr lang="en-US" sz="1100" dirty="0">
              <a:latin typeface="Times New Roman" pitchFamily="18" charset="0"/>
              <a:cs typeface="Times New Roman" pitchFamily="18" charset="0"/>
            </a:endParaRPr>
          </a:p>
          <a:p>
            <a:endParaRPr lang="en-US" sz="1400"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images (13).jpg"/>
          <p:cNvPicPr>
            <a:picLocks noChangeAspect="1"/>
          </p:cNvPicPr>
          <p:nvPr/>
        </p:nvPicPr>
        <p:blipFill>
          <a:blip r:embed="rId3"/>
          <a:stretch>
            <a:fillRect/>
          </a:stretch>
        </p:blipFill>
        <p:spPr>
          <a:xfrm>
            <a:off x="0" y="11430"/>
            <a:ext cx="9144000" cy="5120640"/>
          </a:xfrm>
          <a:prstGeom prst="rect">
            <a:avLst/>
          </a:prstGeom>
        </p:spPr>
      </p:pic>
      <p:sp>
        <p:nvSpPr>
          <p:cNvPr id="2" name="Title 1"/>
          <p:cNvSpPr>
            <a:spLocks noGrp="1"/>
          </p:cNvSpPr>
          <p:nvPr>
            <p:ph type="ctrTitle"/>
          </p:nvPr>
        </p:nvSpPr>
        <p:spPr>
          <a:xfrm>
            <a:off x="914400" y="582375"/>
            <a:ext cx="7304650" cy="617775"/>
          </a:xfrm>
        </p:spPr>
        <p:txBody>
          <a:bodyPr/>
          <a:lstStyle/>
          <a:p>
            <a:r>
              <a:rPr lang="en-US" sz="1800" b="1" dirty="0"/>
              <a:t>Nature, scope and role of the guest services and facilities</a:t>
            </a:r>
            <a:endParaRPr lang="en-US" sz="1800" b="1" dirty="0">
              <a:latin typeface="Times New Roman" pitchFamily="18" charset="0"/>
              <a:cs typeface="Times New Roman" pitchFamily="18" charset="0"/>
            </a:endParaRPr>
          </a:p>
        </p:txBody>
      </p:sp>
      <p:sp>
        <p:nvSpPr>
          <p:cNvPr id="3" name="Subtitle 2"/>
          <p:cNvSpPr>
            <a:spLocks noGrp="1"/>
          </p:cNvSpPr>
          <p:nvPr>
            <p:ph type="subTitle" idx="1"/>
          </p:nvPr>
        </p:nvSpPr>
        <p:spPr>
          <a:xfrm>
            <a:off x="914400" y="1657350"/>
            <a:ext cx="7304500" cy="2903775"/>
          </a:xfrm>
        </p:spPr>
        <p:txBody>
          <a:bodyPr/>
          <a:lstStyle/>
          <a:p>
            <a:pPr marL="139700" indent="0" algn="just">
              <a:lnSpc>
                <a:spcPct val="150000"/>
              </a:lnSpc>
            </a:pPr>
            <a:r>
              <a:rPr lang="en-US" sz="1400" dirty="0">
                <a:latin typeface="Times New Roman" pitchFamily="18" charset="0"/>
                <a:cs typeface="Times New Roman" pitchFamily="18" charset="0"/>
              </a:rPr>
              <a:t>Services and amenities offered to visitors at Hilton Hotels and Resorts includes (</a:t>
            </a:r>
            <a:r>
              <a:rPr lang="en-US" sz="1400" dirty="0" err="1">
                <a:latin typeface="Times New Roman" pitchFamily="18" charset="0"/>
                <a:cs typeface="Times New Roman" pitchFamily="18" charset="0"/>
              </a:rPr>
              <a:t>Bardi</a:t>
            </a:r>
            <a:r>
              <a:rPr lang="en-US" sz="1400" dirty="0">
                <a:latin typeface="Times New Roman" pitchFamily="18" charset="0"/>
                <a:cs typeface="Times New Roman" pitchFamily="18" charset="0"/>
              </a:rPr>
              <a:t>., 2021)</a:t>
            </a:r>
          </a:p>
          <a:p>
            <a:pPr algn="just">
              <a:lnSpc>
                <a:spcPct val="150000"/>
              </a:lnSpc>
              <a:buFont typeface="Wingdings" pitchFamily="2" charset="2"/>
              <a:buChar char="q"/>
            </a:pPr>
            <a:r>
              <a:rPr lang="en-US" sz="1400" dirty="0">
                <a:latin typeface="Times New Roman" pitchFamily="18" charset="0"/>
                <a:cs typeface="Times New Roman" pitchFamily="18" charset="0"/>
              </a:rPr>
              <a:t>24-hour front desk</a:t>
            </a:r>
          </a:p>
          <a:p>
            <a:pPr algn="just">
              <a:lnSpc>
                <a:spcPct val="150000"/>
              </a:lnSpc>
              <a:buFont typeface="Wingdings" pitchFamily="2" charset="2"/>
              <a:buChar char="q"/>
            </a:pPr>
            <a:r>
              <a:rPr lang="en-US" sz="1400" dirty="0">
                <a:latin typeface="Times New Roman" pitchFamily="18" charset="0"/>
                <a:cs typeface="Times New Roman" pitchFamily="18" charset="0"/>
              </a:rPr>
              <a:t>Concierge service (</a:t>
            </a:r>
            <a:r>
              <a:rPr lang="en-US" sz="1400" dirty="0"/>
              <a:t>S</a:t>
            </a:r>
            <a:r>
              <a:rPr lang="en-US" sz="1400" dirty="0">
                <a:latin typeface="Times New Roman" pitchFamily="18" charset="0"/>
                <a:cs typeface="Times New Roman" pitchFamily="18" charset="0"/>
              </a:rPr>
              <a:t>hin and </a:t>
            </a:r>
            <a:r>
              <a:rPr lang="en-US" sz="1400" dirty="0" err="1">
                <a:latin typeface="Times New Roman" pitchFamily="18" charset="0"/>
                <a:cs typeface="Times New Roman" pitchFamily="18" charset="0"/>
              </a:rPr>
              <a:t>Jeong</a:t>
            </a:r>
            <a:r>
              <a:rPr lang="en-US" sz="1400" dirty="0">
                <a:latin typeface="Times New Roman" pitchFamily="18" charset="0"/>
                <a:cs typeface="Times New Roman" pitchFamily="18" charset="0"/>
              </a:rPr>
              <a:t>., 2020).</a:t>
            </a:r>
          </a:p>
          <a:p>
            <a:pPr algn="just">
              <a:lnSpc>
                <a:spcPct val="150000"/>
              </a:lnSpc>
              <a:buFont typeface="Wingdings" pitchFamily="2" charset="2"/>
              <a:buChar char="q"/>
            </a:pPr>
            <a:r>
              <a:rPr lang="en-US" sz="1400" dirty="0">
                <a:latin typeface="Times New Roman" pitchFamily="18" charset="0"/>
                <a:cs typeface="Times New Roman" pitchFamily="18" charset="0"/>
              </a:rPr>
              <a:t>Room service and fitness centre </a:t>
            </a:r>
          </a:p>
          <a:p>
            <a:pPr algn="just">
              <a:lnSpc>
                <a:spcPct val="150000"/>
              </a:lnSpc>
              <a:buFont typeface="Wingdings" pitchFamily="2" charset="2"/>
              <a:buChar char="q"/>
            </a:pPr>
            <a:r>
              <a:rPr lang="en-US" sz="1400" dirty="0">
                <a:latin typeface="Times New Roman" pitchFamily="18" charset="0"/>
                <a:cs typeface="Times New Roman" pitchFamily="18" charset="0"/>
              </a:rPr>
              <a:t>Pool and a shopping centre </a:t>
            </a:r>
          </a:p>
          <a:p>
            <a:pPr algn="just">
              <a:lnSpc>
                <a:spcPct val="150000"/>
              </a:lnSpc>
              <a:buFont typeface="Wingdings" pitchFamily="2" charset="2"/>
              <a:buChar char="q"/>
            </a:pPr>
            <a:r>
              <a:rPr lang="en-US" sz="1400" dirty="0">
                <a:latin typeface="Times New Roman" pitchFamily="18" charset="0"/>
                <a:cs typeface="Times New Roman" pitchFamily="18" charset="0"/>
              </a:rPr>
              <a:t> High-speed  Internet access.</a:t>
            </a:r>
          </a:p>
          <a:p>
            <a:pPr algn="just">
              <a:lnSpc>
                <a:spcPct val="150000"/>
              </a:lnSpc>
              <a:buFont typeface="Wingdings" pitchFamily="2" charset="2"/>
              <a:buChar char="q"/>
            </a:pPr>
            <a:r>
              <a:rPr lang="en-US" sz="1400" dirty="0">
                <a:latin typeface="Times New Roman" pitchFamily="18" charset="0"/>
                <a:cs typeface="Times New Roman" pitchFamily="18" charset="0"/>
              </a:rPr>
              <a:t>Exquisite dining choices</a:t>
            </a:r>
          </a:p>
          <a:p>
            <a:pPr algn="just">
              <a:lnSpc>
                <a:spcPct val="150000"/>
              </a:lnSpc>
              <a:buFont typeface="Wingdings" pitchFamily="2" charset="2"/>
              <a:buChar char="q"/>
            </a:pPr>
            <a:r>
              <a:rPr lang="en-US" sz="1400" dirty="0">
                <a:latin typeface="Times New Roman" pitchFamily="18" charset="0"/>
                <a:cs typeface="Times New Roman" pitchFamily="18" charset="0"/>
              </a:rPr>
              <a:t>Parking is available on-site, along with opulent extras like massages and private balconies.</a:t>
            </a:r>
          </a:p>
          <a:p>
            <a:endParaRPr lang="en-US" sz="1400" dirty="0">
              <a:latin typeface="Times New Roman" pitchFamily="18" charset="0"/>
              <a:cs typeface="Times New Roman" pitchFamily="18" charset="0"/>
            </a:endParaRPr>
          </a:p>
        </p:txBody>
      </p:sp>
      <p:pic>
        <p:nvPicPr>
          <p:cNvPr id="4" name="Picture 3" descr="download (42).jpg"/>
          <p:cNvPicPr>
            <a:picLocks noChangeAspect="1"/>
          </p:cNvPicPr>
          <p:nvPr/>
        </p:nvPicPr>
        <p:blipFill>
          <a:blip r:embed="rId4"/>
          <a:stretch>
            <a:fillRect/>
          </a:stretch>
        </p:blipFill>
        <p:spPr>
          <a:xfrm>
            <a:off x="5257800" y="1962150"/>
            <a:ext cx="3028950" cy="1514475"/>
          </a:xfrm>
          <a:prstGeom prst="rect">
            <a:avLst/>
          </a:prstGeom>
        </p:spPr>
      </p:pic>
      <p:sp>
        <p:nvSpPr>
          <p:cNvPr id="5" name="TextBox 4"/>
          <p:cNvSpPr txBox="1"/>
          <p:nvPr/>
        </p:nvSpPr>
        <p:spPr>
          <a:xfrm>
            <a:off x="5257800" y="3486150"/>
            <a:ext cx="3048000" cy="430887"/>
          </a:xfrm>
          <a:prstGeom prst="rect">
            <a:avLst/>
          </a:prstGeom>
          <a:noFill/>
        </p:spPr>
        <p:txBody>
          <a:bodyPr wrap="square" rtlCol="0">
            <a:spAutoFit/>
          </a:bodyPr>
          <a:lstStyle/>
          <a:p>
            <a:r>
              <a:rPr lang="en-US" sz="1100" dirty="0">
                <a:latin typeface="Times New Roman" pitchFamily="18" charset="0"/>
                <a:cs typeface="Times New Roman" pitchFamily="18" charset="0"/>
              </a:rPr>
              <a:t>Picture: (Guest services) </a:t>
            </a:r>
          </a:p>
          <a:p>
            <a:r>
              <a:rPr lang="en-US" sz="1100" dirty="0">
                <a:latin typeface="Times New Roman" pitchFamily="18" charset="0"/>
                <a:cs typeface="Times New Roman" pitchFamily="18" charset="0"/>
              </a:rPr>
              <a:t> Source: ( Careers 360)</a:t>
            </a:r>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descr="images (9).jpg"/>
          <p:cNvPicPr>
            <a:picLocks noChangeAspect="1"/>
          </p:cNvPicPr>
          <p:nvPr/>
        </p:nvPicPr>
        <p:blipFill>
          <a:blip r:embed="rId3"/>
          <a:stretch>
            <a:fillRect/>
          </a:stretch>
        </p:blipFill>
        <p:spPr>
          <a:xfrm>
            <a:off x="0" y="0"/>
            <a:ext cx="9144000" cy="5143500"/>
          </a:xfrm>
          <a:prstGeom prst="rect">
            <a:avLst/>
          </a:prstGeom>
        </p:spPr>
      </p:pic>
      <p:sp>
        <p:nvSpPr>
          <p:cNvPr id="2" name="Title 1"/>
          <p:cNvSpPr>
            <a:spLocks noGrp="1"/>
          </p:cNvSpPr>
          <p:nvPr>
            <p:ph type="title"/>
          </p:nvPr>
        </p:nvSpPr>
        <p:spPr>
          <a:xfrm>
            <a:off x="685800" y="514350"/>
            <a:ext cx="7696200" cy="875400"/>
          </a:xfrm>
        </p:spPr>
        <p:txBody>
          <a:bodyPr/>
          <a:lstStyle/>
          <a:p>
            <a:pPr algn="l"/>
            <a:r>
              <a:rPr lang="en-US" sz="2000" b="1" dirty="0">
                <a:latin typeface="Times New Roman" pitchFamily="18" charset="0"/>
                <a:cs typeface="Times New Roman" pitchFamily="18" charset="0"/>
              </a:rPr>
              <a:t>Explain the need to consider the role </a:t>
            </a:r>
            <a:br>
              <a:rPr lang="en-US" sz="2000" b="1" dirty="0">
                <a:latin typeface="Times New Roman" pitchFamily="18" charset="0"/>
                <a:cs typeface="Times New Roman" pitchFamily="18" charset="0"/>
              </a:rPr>
            </a:br>
            <a:r>
              <a:rPr lang="en-US" sz="2000" b="1" dirty="0">
                <a:latin typeface="Times New Roman" pitchFamily="18" charset="0"/>
                <a:cs typeface="Times New Roman" pitchFamily="18" charset="0"/>
              </a:rPr>
              <a:t>and function of guest services in general</a:t>
            </a:r>
            <a:br>
              <a:rPr lang="en-US" sz="1800" b="1" dirty="0"/>
            </a:br>
            <a:endParaRPr lang="en-US" sz="1800" dirty="0">
              <a:latin typeface="Times New Roman" pitchFamily="18" charset="0"/>
              <a:cs typeface="Times New Roman" pitchFamily="18" charset="0"/>
            </a:endParaRPr>
          </a:p>
        </p:txBody>
      </p:sp>
      <p:sp>
        <p:nvSpPr>
          <p:cNvPr id="3" name="Subtitle 2"/>
          <p:cNvSpPr>
            <a:spLocks noGrp="1"/>
          </p:cNvSpPr>
          <p:nvPr>
            <p:ph type="subTitle" idx="1"/>
          </p:nvPr>
        </p:nvSpPr>
        <p:spPr>
          <a:xfrm>
            <a:off x="685800" y="1809750"/>
            <a:ext cx="7738275" cy="2793750"/>
          </a:xfrm>
        </p:spPr>
        <p:txBody>
          <a:bodyPr/>
          <a:lstStyle/>
          <a:p>
            <a:pPr marL="139700" indent="0" algn="just">
              <a:lnSpc>
                <a:spcPct val="150000"/>
              </a:lnSpc>
            </a:pPr>
            <a:r>
              <a:rPr lang="en-US" dirty="0">
                <a:latin typeface="Times New Roman" pitchFamily="18" charset="0"/>
                <a:cs typeface="Times New Roman" pitchFamily="18" charset="0"/>
              </a:rPr>
              <a:t>Services to guests are crucial as it helps in the following ways</a:t>
            </a:r>
          </a:p>
          <a:p>
            <a:pPr algn="just">
              <a:lnSpc>
                <a:spcPct val="150000"/>
              </a:lnSpc>
              <a:buFont typeface="Wingdings" pitchFamily="2" charset="2"/>
              <a:buChar char="q"/>
            </a:pPr>
            <a:r>
              <a:rPr lang="en-US" dirty="0">
                <a:latin typeface="Times New Roman" pitchFamily="18" charset="0"/>
                <a:cs typeface="Times New Roman" pitchFamily="18" charset="0"/>
              </a:rPr>
              <a:t>It enhances the visitor experience ( Shin et al., 2021)</a:t>
            </a:r>
          </a:p>
          <a:p>
            <a:pPr algn="just">
              <a:lnSpc>
                <a:spcPct val="150000"/>
              </a:lnSpc>
              <a:buFont typeface="Wingdings" pitchFamily="2" charset="2"/>
              <a:buChar char="q"/>
            </a:pPr>
            <a:r>
              <a:rPr lang="en-US" dirty="0">
                <a:latin typeface="Times New Roman" pitchFamily="18" charset="0"/>
                <a:cs typeface="Times New Roman" pitchFamily="18" charset="0"/>
              </a:rPr>
              <a:t>Increases customer loyalty (</a:t>
            </a:r>
            <a:r>
              <a:rPr lang="en-US" dirty="0" err="1">
                <a:latin typeface="Times New Roman" pitchFamily="18" charset="0"/>
                <a:cs typeface="Times New Roman" pitchFamily="18" charset="0"/>
              </a:rPr>
              <a:t>Salvioni</a:t>
            </a:r>
            <a:r>
              <a:rPr lang="en-US" dirty="0">
                <a:latin typeface="Times New Roman" pitchFamily="18" charset="0"/>
                <a:cs typeface="Times New Roman" pitchFamily="18" charset="0"/>
              </a:rPr>
              <a:t>., 2016)</a:t>
            </a:r>
          </a:p>
          <a:p>
            <a:pPr algn="just">
              <a:lnSpc>
                <a:spcPct val="150000"/>
              </a:lnSpc>
              <a:buFont typeface="Wingdings" pitchFamily="2" charset="2"/>
              <a:buChar char="q"/>
            </a:pPr>
            <a:r>
              <a:rPr lang="en-US" dirty="0">
                <a:latin typeface="Times New Roman" pitchFamily="18" charset="0"/>
                <a:cs typeface="Times New Roman" pitchFamily="18" charset="0"/>
              </a:rPr>
              <a:t>It enhances the hotel's reputation by generating </a:t>
            </a:r>
            <a:r>
              <a:rPr lang="en-US" dirty="0" err="1">
                <a:latin typeface="Times New Roman" pitchFamily="18" charset="0"/>
                <a:cs typeface="Times New Roman" pitchFamily="18" charset="0"/>
              </a:rPr>
              <a:t>favourable</a:t>
            </a:r>
            <a:r>
              <a:rPr lang="en-US" dirty="0">
                <a:latin typeface="Times New Roman" pitchFamily="18" charset="0"/>
                <a:cs typeface="Times New Roman" pitchFamily="18" charset="0"/>
              </a:rPr>
              <a:t> comments </a:t>
            </a:r>
          </a:p>
          <a:p>
            <a:pPr algn="just">
              <a:lnSpc>
                <a:spcPct val="150000"/>
              </a:lnSpc>
            </a:pPr>
            <a:r>
              <a:rPr lang="en-US" dirty="0">
                <a:latin typeface="Times New Roman" pitchFamily="18" charset="0"/>
                <a:cs typeface="Times New Roman" pitchFamily="18" charset="0"/>
              </a:rPr>
              <a:t>        and word-of-mouth advertising (Leong et al., 2019).</a:t>
            </a:r>
          </a:p>
          <a:p>
            <a:pPr marL="482600" indent="-342900" algn="just">
              <a:lnSpc>
                <a:spcPct val="150000"/>
              </a:lnSpc>
              <a:buFont typeface="Wingdings" pitchFamily="2" charset="2"/>
              <a:buChar char="q"/>
            </a:pPr>
            <a:r>
              <a:rPr lang="en-US" dirty="0">
                <a:latin typeface="Times New Roman" pitchFamily="18" charset="0"/>
                <a:cs typeface="Times New Roman" pitchFamily="18" charset="0"/>
              </a:rPr>
              <a:t>Increases sales through cross- and up-selling</a:t>
            </a:r>
          </a:p>
          <a:p>
            <a:pPr algn="just">
              <a:lnSpc>
                <a:spcPct val="150000"/>
              </a:lnSpc>
              <a:buFont typeface="Wingdings" pitchFamily="2" charset="2"/>
              <a:buChar char="q"/>
            </a:pPr>
            <a:r>
              <a:rPr lang="en-US" dirty="0">
                <a:latin typeface="Times New Roman" pitchFamily="18" charset="0"/>
                <a:cs typeface="Times New Roman" pitchFamily="18" charset="0"/>
              </a:rPr>
              <a:t>It gives the company a competitive edge</a:t>
            </a:r>
            <a:r>
              <a:rPr lang="en-US" dirty="0"/>
              <a:t>.</a:t>
            </a:r>
          </a:p>
          <a:p>
            <a:endParaRPr lang="en-US" dirty="0"/>
          </a:p>
        </p:txBody>
      </p:sp>
      <p:pic>
        <p:nvPicPr>
          <p:cNvPr id="6" name="Picture 5" descr="download (45).jpg"/>
          <p:cNvPicPr>
            <a:picLocks noChangeAspect="1"/>
          </p:cNvPicPr>
          <p:nvPr/>
        </p:nvPicPr>
        <p:blipFill>
          <a:blip r:embed="rId4"/>
          <a:stretch>
            <a:fillRect/>
          </a:stretch>
        </p:blipFill>
        <p:spPr>
          <a:xfrm rot="16200000">
            <a:off x="5403886" y="1403386"/>
            <a:ext cx="5143502" cy="2336726"/>
          </a:xfrm>
          <a:prstGeom prst="rect">
            <a:avLst/>
          </a:prstGeom>
        </p:spPr>
      </p:pic>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s (12).jpg"/>
          <p:cNvPicPr>
            <a:picLocks noChangeAspect="1"/>
          </p:cNvPicPr>
          <p:nvPr/>
        </p:nvPicPr>
        <p:blipFill>
          <a:blip r:embed="rId3"/>
          <a:stretch>
            <a:fillRect/>
          </a:stretch>
        </p:blipFill>
        <p:spPr>
          <a:xfrm>
            <a:off x="0" y="0"/>
            <a:ext cx="9144000" cy="5143500"/>
          </a:xfrm>
          <a:prstGeom prst="rect">
            <a:avLst/>
          </a:prstGeom>
        </p:spPr>
      </p:pic>
      <p:sp>
        <p:nvSpPr>
          <p:cNvPr id="2" name="Title 1"/>
          <p:cNvSpPr>
            <a:spLocks noGrp="1"/>
          </p:cNvSpPr>
          <p:nvPr>
            <p:ph type="title"/>
          </p:nvPr>
        </p:nvSpPr>
        <p:spPr>
          <a:xfrm>
            <a:off x="685800" y="1504950"/>
            <a:ext cx="7489038" cy="3352800"/>
          </a:xfrm>
        </p:spPr>
        <p:txBody>
          <a:bodyPr/>
          <a:lstStyle/>
          <a:p>
            <a:pPr algn="l">
              <a:lnSpc>
                <a:spcPct val="150000"/>
              </a:lnSpc>
            </a:pPr>
            <a:br>
              <a:rPr lang="en-US" sz="1200" dirty="0">
                <a:latin typeface="Times New Roman" pitchFamily="18" charset="0"/>
                <a:cs typeface="Times New Roman" pitchFamily="18" charset="0"/>
              </a:rPr>
            </a:br>
            <a:r>
              <a:rPr lang="en-US" sz="1400" dirty="0">
                <a:latin typeface="Times New Roman" pitchFamily="18" charset="0"/>
                <a:cs typeface="Times New Roman" pitchFamily="18" charset="0"/>
              </a:rPr>
              <a:t>The importance of hospitality is very high for hotels as it helps the organization and guests in the following ways</a:t>
            </a:r>
            <a:br>
              <a:rPr lang="en-US" sz="1400" dirty="0">
                <a:latin typeface="Times New Roman" pitchFamily="18" charset="0"/>
                <a:cs typeface="Times New Roman" pitchFamily="18" charset="0"/>
              </a:rPr>
            </a:br>
            <a:r>
              <a:rPr lang="en-US" sz="1400" dirty="0">
                <a:latin typeface="Times New Roman" pitchFamily="18" charset="0"/>
                <a:cs typeface="Times New Roman" pitchFamily="18" charset="0"/>
              </a:rPr>
              <a:t>1. The hotel industry depends heavily on the hospitality sector, which also has a big impact on how satisfied and devoted guests are (</a:t>
            </a:r>
            <a:r>
              <a:rPr lang="en-US" sz="1400" dirty="0" err="1">
                <a:latin typeface="Times New Roman" pitchFamily="18" charset="0"/>
                <a:cs typeface="Times New Roman" pitchFamily="18" charset="0"/>
              </a:rPr>
              <a:t>Aynalem</a:t>
            </a:r>
            <a:r>
              <a:rPr lang="en-US" sz="1400" dirty="0">
                <a:latin typeface="Times New Roman" pitchFamily="18" charset="0"/>
                <a:cs typeface="Times New Roman" pitchFamily="18" charset="0"/>
              </a:rPr>
              <a:t>,  </a:t>
            </a:r>
            <a:r>
              <a:rPr lang="en-US" sz="1400" dirty="0" err="1">
                <a:latin typeface="Times New Roman" pitchFamily="18" charset="0"/>
                <a:cs typeface="Times New Roman" pitchFamily="18" charset="0"/>
              </a:rPr>
              <a:t>Birhanu</a:t>
            </a:r>
            <a:r>
              <a:rPr lang="en-US" sz="1400" dirty="0">
                <a:latin typeface="Times New Roman" pitchFamily="18" charset="0"/>
                <a:cs typeface="Times New Roman" pitchFamily="18" charset="0"/>
              </a:rPr>
              <a:t>  and </a:t>
            </a:r>
            <a:r>
              <a:rPr lang="en-US" sz="1400" dirty="0" err="1">
                <a:latin typeface="Times New Roman" pitchFamily="18" charset="0"/>
                <a:cs typeface="Times New Roman" pitchFamily="18" charset="0"/>
              </a:rPr>
              <a:t>Tesefay</a:t>
            </a:r>
            <a:r>
              <a:rPr lang="en-US" sz="1400" dirty="0">
                <a:latin typeface="Times New Roman" pitchFamily="18" charset="0"/>
                <a:cs typeface="Times New Roman" pitchFamily="18" charset="0"/>
              </a:rPr>
              <a:t>., 2016 ).</a:t>
            </a:r>
            <a:br>
              <a:rPr lang="en-US" sz="1400" dirty="0">
                <a:latin typeface="Times New Roman" pitchFamily="18" charset="0"/>
                <a:cs typeface="Times New Roman" pitchFamily="18" charset="0"/>
              </a:rPr>
            </a:br>
            <a:r>
              <a:rPr lang="en-US" sz="1400" dirty="0">
                <a:latin typeface="Times New Roman" pitchFamily="18" charset="0"/>
                <a:cs typeface="Times New Roman" pitchFamily="18" charset="0"/>
              </a:rPr>
              <a:t>2. Exceeding guests' expectations and generating lifelong memories are key components of providing outstanding hospitality.</a:t>
            </a:r>
            <a:br>
              <a:rPr lang="en-US" sz="1400" dirty="0">
                <a:latin typeface="Times New Roman" pitchFamily="18" charset="0"/>
                <a:cs typeface="Times New Roman" pitchFamily="18" charset="0"/>
              </a:rPr>
            </a:br>
            <a:r>
              <a:rPr lang="en-US" sz="1400" dirty="0">
                <a:latin typeface="Times New Roman" pitchFamily="18" charset="0"/>
                <a:cs typeface="Times New Roman" pitchFamily="18" charset="0"/>
              </a:rPr>
              <a:t>3. Hotels may do this by </a:t>
            </a:r>
            <a:r>
              <a:rPr lang="en-US" sz="1400" dirty="0" err="1">
                <a:latin typeface="Times New Roman" pitchFamily="18" charset="0"/>
                <a:cs typeface="Times New Roman" pitchFamily="18" charset="0"/>
              </a:rPr>
              <a:t>emphasising</a:t>
            </a:r>
            <a:r>
              <a:rPr lang="en-US" sz="1400" dirty="0">
                <a:latin typeface="Times New Roman" pitchFamily="18" charset="0"/>
                <a:cs typeface="Times New Roman" pitchFamily="18" charset="0"/>
              </a:rPr>
              <a:t> </a:t>
            </a:r>
            <a:r>
              <a:rPr lang="en-US" sz="1400" dirty="0" err="1">
                <a:latin typeface="Times New Roman" pitchFamily="18" charset="0"/>
                <a:cs typeface="Times New Roman" pitchFamily="18" charset="0"/>
              </a:rPr>
              <a:t>individualised</a:t>
            </a:r>
            <a:r>
              <a:rPr lang="en-US" sz="1400" dirty="0">
                <a:latin typeface="Times New Roman" pitchFamily="18" charset="0"/>
                <a:cs typeface="Times New Roman" pitchFamily="18" charset="0"/>
              </a:rPr>
              <a:t> care, close attention to detail, and foreseeing visitor wants (</a:t>
            </a:r>
            <a:r>
              <a:rPr lang="en-US" sz="1400" dirty="0" err="1">
                <a:latin typeface="Times New Roman" pitchFamily="18" charset="0"/>
                <a:cs typeface="Times New Roman" pitchFamily="18" charset="0"/>
              </a:rPr>
              <a:t>Choi</a:t>
            </a:r>
            <a:r>
              <a:rPr lang="en-US" sz="1400" dirty="0">
                <a:latin typeface="Times New Roman" pitchFamily="18" charset="0"/>
                <a:cs typeface="Times New Roman" pitchFamily="18" charset="0"/>
              </a:rPr>
              <a:t>  et al., 2020).</a:t>
            </a:r>
            <a:br>
              <a:rPr lang="en-US" dirty="0"/>
            </a:br>
            <a:br>
              <a:rPr lang="en-US" dirty="0"/>
            </a:br>
            <a:endParaRPr lang="en-US" dirty="0"/>
          </a:p>
        </p:txBody>
      </p:sp>
      <p:sp>
        <p:nvSpPr>
          <p:cNvPr id="3" name="Subtitle 2"/>
          <p:cNvSpPr>
            <a:spLocks noGrp="1"/>
          </p:cNvSpPr>
          <p:nvPr>
            <p:ph type="subTitle" idx="1"/>
          </p:nvPr>
        </p:nvSpPr>
        <p:spPr>
          <a:xfrm>
            <a:off x="685800" y="361951"/>
            <a:ext cx="7489038" cy="685800"/>
          </a:xfrm>
        </p:spPr>
        <p:txBody>
          <a:bodyPr/>
          <a:lstStyle/>
          <a:p>
            <a:pPr algn="just"/>
            <a:r>
              <a:rPr lang="en-US" sz="1800" b="1" dirty="0">
                <a:latin typeface="Times New Roman" pitchFamily="18" charset="0"/>
                <a:cs typeface="Times New Roman" pitchFamily="18" charset="0"/>
              </a:rPr>
              <a:t>Importance of hospitality and how hotels meet/exceed guest.</a:t>
            </a:r>
          </a:p>
          <a:p>
            <a:endParaRPr lang="en-US" sz="1800" dirty="0">
              <a:latin typeface="Times New Roman" pitchFamily="18" charset="0"/>
              <a:cs typeface="Times New Roman" pitchFamily="18" charset="0"/>
            </a:endParaRPr>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images (10).jpg"/>
          <p:cNvPicPr>
            <a:picLocks noChangeAspect="1"/>
          </p:cNvPicPr>
          <p:nvPr/>
        </p:nvPicPr>
        <p:blipFill>
          <a:blip r:embed="rId2"/>
          <a:stretch>
            <a:fillRect/>
          </a:stretch>
        </p:blipFill>
        <p:spPr>
          <a:xfrm>
            <a:off x="0" y="0"/>
            <a:ext cx="9144000" cy="1809750"/>
          </a:xfrm>
          <a:prstGeom prst="rect">
            <a:avLst/>
          </a:prstGeom>
        </p:spPr>
      </p:pic>
      <p:sp>
        <p:nvSpPr>
          <p:cNvPr id="3" name="Subtitle 2"/>
          <p:cNvSpPr>
            <a:spLocks noGrp="1"/>
          </p:cNvSpPr>
          <p:nvPr>
            <p:ph type="subTitle" idx="1"/>
          </p:nvPr>
        </p:nvSpPr>
        <p:spPr>
          <a:xfrm>
            <a:off x="1295400" y="1638300"/>
            <a:ext cx="7086600" cy="3505200"/>
          </a:xfrm>
        </p:spPr>
        <p:txBody>
          <a:bodyPr/>
          <a:lstStyle/>
          <a:p>
            <a:pPr algn="just">
              <a:lnSpc>
                <a:spcPct val="150000"/>
              </a:lnSpc>
            </a:pPr>
            <a:r>
              <a:rPr lang="en-US" sz="1200" dirty="0">
                <a:latin typeface="Times New Roman" pitchFamily="18" charset="0"/>
                <a:cs typeface="Times New Roman" pitchFamily="18" charset="0"/>
              </a:rPr>
              <a:t>       The success of a hotel depends majorly on its ability to provide excellent customer service and hospitality facilities. And the Hilton Hotels and Resorts brand also going in the right direction. In addition to fostering a warm and inviting atmosphere, Hilton Hotels and Resorts can boost customer satisfaction, foster repeat business, and boost revenue by offering great guest service and hospitality. In a cutthroat industry, offering top-notch guest and hospitality amenities may provide hotels a competitive edge, make them stand out, and draw patrons back time and time again. In every aspect of their company operations, including the supply of amenities, facilities, and services, hotels must give great customer service and hospitality a top priority. This necessitates a concentration on personnel training, </a:t>
            </a:r>
            <a:r>
              <a:rPr lang="en-US" sz="1200" dirty="0" err="1">
                <a:latin typeface="Times New Roman" pitchFamily="18" charset="0"/>
                <a:cs typeface="Times New Roman" pitchFamily="18" charset="0"/>
              </a:rPr>
              <a:t>individualised</a:t>
            </a:r>
            <a:r>
              <a:rPr lang="en-US" sz="1200" dirty="0">
                <a:latin typeface="Times New Roman" pitchFamily="18" charset="0"/>
                <a:cs typeface="Times New Roman" pitchFamily="18" charset="0"/>
              </a:rPr>
              <a:t> touches, and meticulousness. This enables hotels to produce a remarkable visitor experience that sets them apart and propels success. Overall, it cannot be overstated how important client service and hospitality are to the achievement of any hotel brand.</a:t>
            </a:r>
          </a:p>
          <a:p>
            <a:endParaRPr lang="en-US"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7" descr="images (17).jpg"/>
          <p:cNvPicPr>
            <a:picLocks noChangeAspect="1"/>
          </p:cNvPicPr>
          <p:nvPr/>
        </p:nvPicPr>
        <p:blipFill>
          <a:blip r:embed="rId2"/>
          <a:stretch>
            <a:fillRect/>
          </a:stretch>
        </p:blipFill>
        <p:spPr>
          <a:xfrm>
            <a:off x="0" y="3954"/>
            <a:ext cx="9144000" cy="5139546"/>
          </a:xfrm>
          <a:prstGeom prst="rect">
            <a:avLst/>
          </a:prstGeom>
        </p:spPr>
      </p:pic>
      <p:sp>
        <p:nvSpPr>
          <p:cNvPr id="2" name="Title 1"/>
          <p:cNvSpPr>
            <a:spLocks noGrp="1"/>
          </p:cNvSpPr>
          <p:nvPr>
            <p:ph type="title"/>
          </p:nvPr>
        </p:nvSpPr>
        <p:spPr>
          <a:xfrm>
            <a:off x="914400" y="133350"/>
            <a:ext cx="7239000" cy="457200"/>
          </a:xfrm>
        </p:spPr>
        <p:txBody>
          <a:bodyPr/>
          <a:lstStyle/>
          <a:p>
            <a:pPr algn="just"/>
            <a:r>
              <a:rPr lang="en-US" sz="1800" b="1" dirty="0">
                <a:latin typeface="Times New Roman" pitchFamily="18" charset="0"/>
                <a:cs typeface="Times New Roman" pitchFamily="18" charset="0"/>
              </a:rPr>
              <a:t>References</a:t>
            </a:r>
          </a:p>
        </p:txBody>
      </p:sp>
      <p:sp>
        <p:nvSpPr>
          <p:cNvPr id="3" name="Subtitle 2"/>
          <p:cNvSpPr>
            <a:spLocks noGrp="1"/>
          </p:cNvSpPr>
          <p:nvPr>
            <p:ph type="subTitle" idx="1"/>
          </p:nvPr>
        </p:nvSpPr>
        <p:spPr>
          <a:xfrm>
            <a:off x="228600" y="590550"/>
            <a:ext cx="8686800" cy="4552950"/>
          </a:xfrm>
        </p:spPr>
        <p:txBody>
          <a:bodyPr/>
          <a:lstStyle/>
          <a:p>
            <a:pPr algn="just">
              <a:buAutoNum type="arabicPeriod"/>
            </a:pPr>
            <a:r>
              <a:rPr lang="en-US" sz="1000" dirty="0">
                <a:latin typeface="Times New Roman" pitchFamily="18" charset="0"/>
                <a:cs typeface="Times New Roman" pitchFamily="18" charset="0"/>
              </a:rPr>
              <a:t>Rutherford, D.G., (2021). Hotel management and operations.</a:t>
            </a:r>
          </a:p>
          <a:p>
            <a:pPr algn="just">
              <a:buAutoNum type="arabicPeriod"/>
            </a:pPr>
            <a:endParaRPr lang="en-US" sz="1000" dirty="0">
              <a:latin typeface="Times New Roman" pitchFamily="18" charset="0"/>
              <a:cs typeface="Times New Roman" pitchFamily="18" charset="0"/>
            </a:endParaRPr>
          </a:p>
          <a:p>
            <a:pPr algn="just"/>
            <a:r>
              <a:rPr lang="en-US" sz="1000" dirty="0">
                <a:latin typeface="Times New Roman" pitchFamily="18" charset="0"/>
                <a:cs typeface="Times New Roman" pitchFamily="18" charset="0"/>
              </a:rPr>
              <a:t>2. Husain, S., </a:t>
            </a:r>
            <a:r>
              <a:rPr lang="en-US" sz="1000" dirty="0" err="1">
                <a:latin typeface="Times New Roman" pitchFamily="18" charset="0"/>
                <a:cs typeface="Times New Roman" pitchFamily="18" charset="0"/>
              </a:rPr>
              <a:t>Ghufran</a:t>
            </a:r>
            <a:r>
              <a:rPr lang="en-US" sz="1000" dirty="0">
                <a:latin typeface="Times New Roman" pitchFamily="18" charset="0"/>
                <a:cs typeface="Times New Roman" pitchFamily="18" charset="0"/>
              </a:rPr>
              <a:t>, A. and </a:t>
            </a:r>
            <a:r>
              <a:rPr lang="en-US" sz="1000" dirty="0" err="1">
                <a:latin typeface="Times New Roman" pitchFamily="18" charset="0"/>
                <a:cs typeface="Times New Roman" pitchFamily="18" charset="0"/>
              </a:rPr>
              <a:t>Chaubey</a:t>
            </a:r>
            <a:r>
              <a:rPr lang="en-US" sz="1000" dirty="0">
                <a:latin typeface="Times New Roman" pitchFamily="18" charset="0"/>
                <a:cs typeface="Times New Roman" pitchFamily="18" charset="0"/>
              </a:rPr>
              <a:t>, D.S., (2016). Relevance of social media in marketing and advertising. </a:t>
            </a:r>
            <a:r>
              <a:rPr lang="en-US" sz="1000" i="1" dirty="0">
                <a:latin typeface="Times New Roman" pitchFamily="18" charset="0"/>
                <a:cs typeface="Times New Roman" pitchFamily="18" charset="0"/>
              </a:rPr>
              <a:t>Splint International Journal of Professionals</a:t>
            </a:r>
            <a:r>
              <a:rPr lang="en-US" sz="1000" dirty="0">
                <a:latin typeface="Times New Roman" pitchFamily="18" charset="0"/>
                <a:cs typeface="Times New Roman" pitchFamily="18" charset="0"/>
              </a:rPr>
              <a:t>, </a:t>
            </a:r>
            <a:r>
              <a:rPr lang="en-US" sz="1000" i="1" dirty="0">
                <a:latin typeface="Times New Roman" pitchFamily="18" charset="0"/>
                <a:cs typeface="Times New Roman" pitchFamily="18" charset="0"/>
              </a:rPr>
              <a:t>3</a:t>
            </a:r>
            <a:r>
              <a:rPr lang="en-US" sz="1000" dirty="0">
                <a:latin typeface="Times New Roman" pitchFamily="18" charset="0"/>
                <a:cs typeface="Times New Roman" pitchFamily="18" charset="0"/>
              </a:rPr>
              <a:t>(7), pp.21-28.</a:t>
            </a:r>
          </a:p>
          <a:p>
            <a:pPr algn="just"/>
            <a:endParaRPr lang="en-US" sz="1000" dirty="0">
              <a:latin typeface="Times New Roman" pitchFamily="18" charset="0"/>
              <a:cs typeface="Times New Roman" pitchFamily="18" charset="0"/>
            </a:endParaRPr>
          </a:p>
          <a:p>
            <a:pPr algn="just"/>
            <a:r>
              <a:rPr lang="en-US" sz="1000" dirty="0">
                <a:latin typeface="Times New Roman" pitchFamily="18" charset="0"/>
                <a:cs typeface="Times New Roman" pitchFamily="18" charset="0"/>
              </a:rPr>
              <a:t>3. Hudson, L. and Hudson, S., (2017). Marketing for tourism, hospitality &amp; events: a global &amp; digital approach. </a:t>
            </a:r>
            <a:r>
              <a:rPr lang="en-US" sz="1000" i="1" dirty="0">
                <a:latin typeface="Times New Roman" pitchFamily="18" charset="0"/>
                <a:cs typeface="Times New Roman" pitchFamily="18" charset="0"/>
              </a:rPr>
              <a:t>Marketing for Tourism, Hospitality &amp; Events</a:t>
            </a:r>
            <a:r>
              <a:rPr lang="en-US" sz="1000" dirty="0">
                <a:latin typeface="Times New Roman" pitchFamily="18" charset="0"/>
                <a:cs typeface="Times New Roman" pitchFamily="18" charset="0"/>
              </a:rPr>
              <a:t>, pp.1-384.</a:t>
            </a:r>
          </a:p>
          <a:p>
            <a:pPr algn="just"/>
            <a:endParaRPr lang="en-US" sz="1000" dirty="0">
              <a:latin typeface="Times New Roman" pitchFamily="18" charset="0"/>
              <a:cs typeface="Times New Roman" pitchFamily="18" charset="0"/>
            </a:endParaRPr>
          </a:p>
          <a:p>
            <a:pPr algn="just"/>
            <a:r>
              <a:rPr lang="en-US" sz="1000" dirty="0">
                <a:latin typeface="Times New Roman" pitchFamily="18" charset="0"/>
                <a:cs typeface="Times New Roman" pitchFamily="18" charset="0"/>
              </a:rPr>
              <a:t>4. </a:t>
            </a:r>
            <a:r>
              <a:rPr lang="en-US" sz="1000" dirty="0" err="1">
                <a:latin typeface="Times New Roman" pitchFamily="18" charset="0"/>
                <a:cs typeface="Times New Roman" pitchFamily="18" charset="0"/>
              </a:rPr>
              <a:t>Bardi</a:t>
            </a:r>
            <a:r>
              <a:rPr lang="en-US" sz="1000" dirty="0">
                <a:latin typeface="Times New Roman" pitchFamily="18" charset="0"/>
                <a:cs typeface="Times New Roman" pitchFamily="18" charset="0"/>
              </a:rPr>
              <a:t>, J.A., (2021). Hotel-Front-Office-Management.</a:t>
            </a:r>
          </a:p>
          <a:p>
            <a:pPr algn="just"/>
            <a:endParaRPr lang="en-US" sz="1000" dirty="0">
              <a:latin typeface="Times New Roman" pitchFamily="18" charset="0"/>
              <a:cs typeface="Times New Roman" pitchFamily="18" charset="0"/>
            </a:endParaRPr>
          </a:p>
          <a:p>
            <a:pPr algn="just"/>
            <a:r>
              <a:rPr lang="en-US" sz="1000" dirty="0">
                <a:latin typeface="Times New Roman" pitchFamily="18" charset="0"/>
                <a:cs typeface="Times New Roman" pitchFamily="18" charset="0"/>
              </a:rPr>
              <a:t>5. Shin, H., Sharma, A., </a:t>
            </a:r>
            <a:r>
              <a:rPr lang="en-US" sz="1000" dirty="0" err="1">
                <a:latin typeface="Times New Roman" pitchFamily="18" charset="0"/>
                <a:cs typeface="Times New Roman" pitchFamily="18" charset="0"/>
              </a:rPr>
              <a:t>Nicolau</a:t>
            </a:r>
            <a:r>
              <a:rPr lang="en-US" sz="1000" dirty="0">
                <a:latin typeface="Times New Roman" pitchFamily="18" charset="0"/>
                <a:cs typeface="Times New Roman" pitchFamily="18" charset="0"/>
              </a:rPr>
              <a:t>, J.L. and Kang, J., (2021). The impact of hotel CSR for strategic philanthropy on booking behavior and hotel performance during the COVID-19 pandemic. </a:t>
            </a:r>
            <a:r>
              <a:rPr lang="en-US" sz="1000" i="1" dirty="0">
                <a:latin typeface="Times New Roman" pitchFamily="18" charset="0"/>
                <a:cs typeface="Times New Roman" pitchFamily="18" charset="0"/>
              </a:rPr>
              <a:t>Tourism Management</a:t>
            </a:r>
            <a:r>
              <a:rPr lang="en-US" sz="1000" dirty="0">
                <a:latin typeface="Times New Roman" pitchFamily="18" charset="0"/>
                <a:cs typeface="Times New Roman" pitchFamily="18" charset="0"/>
              </a:rPr>
              <a:t>, </a:t>
            </a:r>
            <a:r>
              <a:rPr lang="en-US" sz="1000" i="1" dirty="0">
                <a:latin typeface="Times New Roman" pitchFamily="18" charset="0"/>
                <a:cs typeface="Times New Roman" pitchFamily="18" charset="0"/>
              </a:rPr>
              <a:t>85</a:t>
            </a:r>
            <a:r>
              <a:rPr lang="en-US" sz="1000" dirty="0">
                <a:latin typeface="Times New Roman" pitchFamily="18" charset="0"/>
                <a:cs typeface="Times New Roman" pitchFamily="18" charset="0"/>
              </a:rPr>
              <a:t>, p.104322.</a:t>
            </a:r>
          </a:p>
          <a:p>
            <a:pPr algn="just"/>
            <a:endParaRPr lang="en-US" sz="1000" dirty="0">
              <a:latin typeface="Times New Roman" pitchFamily="18" charset="0"/>
              <a:cs typeface="Times New Roman" pitchFamily="18" charset="0"/>
            </a:endParaRPr>
          </a:p>
          <a:p>
            <a:pPr algn="just"/>
            <a:r>
              <a:rPr lang="en-US" sz="1000" dirty="0">
                <a:latin typeface="Times New Roman" pitchFamily="18" charset="0"/>
                <a:cs typeface="Times New Roman" pitchFamily="18" charset="0"/>
              </a:rPr>
              <a:t>6. </a:t>
            </a:r>
            <a:r>
              <a:rPr lang="en-US" sz="1000" dirty="0" err="1">
                <a:latin typeface="Times New Roman" pitchFamily="18" charset="0"/>
                <a:cs typeface="Times New Roman" pitchFamily="18" charset="0"/>
              </a:rPr>
              <a:t>Salvioni</a:t>
            </a:r>
            <a:r>
              <a:rPr lang="en-US" sz="1000" dirty="0">
                <a:latin typeface="Times New Roman" pitchFamily="18" charset="0"/>
                <a:cs typeface="Times New Roman" pitchFamily="18" charset="0"/>
              </a:rPr>
              <a:t>, D.M., (2016). Hotel chains and the sharing economy in global tourism. </a:t>
            </a:r>
            <a:r>
              <a:rPr lang="en-US" sz="1000" i="1" dirty="0">
                <a:latin typeface="Times New Roman" pitchFamily="18" charset="0"/>
                <a:cs typeface="Times New Roman" pitchFamily="18" charset="0"/>
              </a:rPr>
              <a:t>SYMPHONYA Emerging Issues in Management</a:t>
            </a:r>
            <a:r>
              <a:rPr lang="en-US" sz="1000" dirty="0">
                <a:latin typeface="Times New Roman" pitchFamily="18" charset="0"/>
                <a:cs typeface="Times New Roman" pitchFamily="18" charset="0"/>
              </a:rPr>
              <a:t>, (1).</a:t>
            </a:r>
          </a:p>
          <a:p>
            <a:pPr algn="just"/>
            <a:endParaRPr lang="en-US" sz="1000" dirty="0">
              <a:latin typeface="Times New Roman" pitchFamily="18" charset="0"/>
              <a:cs typeface="Times New Roman" pitchFamily="18" charset="0"/>
            </a:endParaRPr>
          </a:p>
          <a:p>
            <a:pPr algn="just"/>
            <a:r>
              <a:rPr lang="en-US" sz="1000" dirty="0">
                <a:latin typeface="Times New Roman" pitchFamily="18" charset="0"/>
                <a:cs typeface="Times New Roman" pitchFamily="18" charset="0"/>
              </a:rPr>
              <a:t>7. </a:t>
            </a:r>
            <a:r>
              <a:rPr lang="en-US" sz="1000" dirty="0" err="1">
                <a:latin typeface="Times New Roman" pitchFamily="18" charset="0"/>
                <a:cs typeface="Times New Roman" pitchFamily="18" charset="0"/>
              </a:rPr>
              <a:t>Aynalem</a:t>
            </a:r>
            <a:r>
              <a:rPr lang="en-US" sz="1000" dirty="0">
                <a:latin typeface="Times New Roman" pitchFamily="18" charset="0"/>
                <a:cs typeface="Times New Roman" pitchFamily="18" charset="0"/>
              </a:rPr>
              <a:t>, S., </a:t>
            </a:r>
            <a:r>
              <a:rPr lang="en-US" sz="1000" dirty="0" err="1">
                <a:latin typeface="Times New Roman" pitchFamily="18" charset="0"/>
                <a:cs typeface="Times New Roman" pitchFamily="18" charset="0"/>
              </a:rPr>
              <a:t>Birhanu</a:t>
            </a:r>
            <a:r>
              <a:rPr lang="en-US" sz="1000" dirty="0">
                <a:latin typeface="Times New Roman" pitchFamily="18" charset="0"/>
                <a:cs typeface="Times New Roman" pitchFamily="18" charset="0"/>
              </a:rPr>
              <a:t>, K. and </a:t>
            </a:r>
            <a:r>
              <a:rPr lang="en-US" sz="1000" dirty="0" err="1">
                <a:latin typeface="Times New Roman" pitchFamily="18" charset="0"/>
                <a:cs typeface="Times New Roman" pitchFamily="18" charset="0"/>
              </a:rPr>
              <a:t>Tesefay</a:t>
            </a:r>
            <a:r>
              <a:rPr lang="en-US" sz="1000" dirty="0">
                <a:latin typeface="Times New Roman" pitchFamily="18" charset="0"/>
                <a:cs typeface="Times New Roman" pitchFamily="18" charset="0"/>
              </a:rPr>
              <a:t>, S., (2016). Employment opportunities and challenges in tourism and hospitality sectors. </a:t>
            </a:r>
            <a:r>
              <a:rPr lang="en-US" sz="1000" i="1" dirty="0">
                <a:latin typeface="Times New Roman" pitchFamily="18" charset="0"/>
                <a:cs typeface="Times New Roman" pitchFamily="18" charset="0"/>
              </a:rPr>
              <a:t>Journal of tourism &amp; Hospitality</a:t>
            </a:r>
            <a:r>
              <a:rPr lang="en-US" sz="1000" dirty="0">
                <a:latin typeface="Times New Roman" pitchFamily="18" charset="0"/>
                <a:cs typeface="Times New Roman" pitchFamily="18" charset="0"/>
              </a:rPr>
              <a:t>, </a:t>
            </a:r>
            <a:r>
              <a:rPr lang="en-US" sz="1000" i="1" dirty="0">
                <a:latin typeface="Times New Roman" pitchFamily="18" charset="0"/>
                <a:cs typeface="Times New Roman" pitchFamily="18" charset="0"/>
              </a:rPr>
              <a:t>5</a:t>
            </a:r>
            <a:r>
              <a:rPr lang="en-US" sz="1000" dirty="0">
                <a:latin typeface="Times New Roman" pitchFamily="18" charset="0"/>
                <a:cs typeface="Times New Roman" pitchFamily="18" charset="0"/>
              </a:rPr>
              <a:t>(6), pp.1-5.</a:t>
            </a:r>
          </a:p>
          <a:p>
            <a:pPr algn="just"/>
            <a:endParaRPr lang="en-US" sz="1000" dirty="0">
              <a:latin typeface="Times New Roman" pitchFamily="18" charset="0"/>
              <a:cs typeface="Times New Roman" pitchFamily="18" charset="0"/>
            </a:endParaRPr>
          </a:p>
          <a:p>
            <a:pPr algn="just"/>
            <a:r>
              <a:rPr lang="en-US" sz="1000" dirty="0">
                <a:latin typeface="Times New Roman" pitchFamily="18" charset="0"/>
                <a:cs typeface="Times New Roman" pitchFamily="18" charset="0"/>
              </a:rPr>
              <a:t>8. </a:t>
            </a:r>
            <a:r>
              <a:rPr lang="en-US" sz="1000" dirty="0" err="1">
                <a:latin typeface="Times New Roman" pitchFamily="18" charset="0"/>
                <a:cs typeface="Times New Roman" pitchFamily="18" charset="0"/>
              </a:rPr>
              <a:t>Choi</a:t>
            </a:r>
            <a:r>
              <a:rPr lang="en-US" sz="1000" dirty="0">
                <a:latin typeface="Times New Roman" pitchFamily="18" charset="0"/>
                <a:cs typeface="Times New Roman" pitchFamily="18" charset="0"/>
              </a:rPr>
              <a:t>, Y., </a:t>
            </a:r>
            <a:r>
              <a:rPr lang="en-US" sz="1000" dirty="0" err="1">
                <a:latin typeface="Times New Roman" pitchFamily="18" charset="0"/>
                <a:cs typeface="Times New Roman" pitchFamily="18" charset="0"/>
              </a:rPr>
              <a:t>Choi</a:t>
            </a:r>
            <a:r>
              <a:rPr lang="en-US" sz="1000" dirty="0">
                <a:latin typeface="Times New Roman" pitchFamily="18" charset="0"/>
                <a:cs typeface="Times New Roman" pitchFamily="18" charset="0"/>
              </a:rPr>
              <a:t>, M., Oh, M. and Kim, S., (2020). Service robots in hotels: understanding the service quality perceptions of human-robot interaction. </a:t>
            </a:r>
            <a:r>
              <a:rPr lang="en-US" sz="1000" i="1" dirty="0">
                <a:latin typeface="Times New Roman" pitchFamily="18" charset="0"/>
                <a:cs typeface="Times New Roman" pitchFamily="18" charset="0"/>
              </a:rPr>
              <a:t>Journal of Hospitality Marketing &amp; Management</a:t>
            </a:r>
            <a:r>
              <a:rPr lang="en-US" sz="1000" dirty="0">
                <a:latin typeface="Times New Roman" pitchFamily="18" charset="0"/>
                <a:cs typeface="Times New Roman" pitchFamily="18" charset="0"/>
              </a:rPr>
              <a:t>, </a:t>
            </a:r>
            <a:r>
              <a:rPr lang="en-US" sz="1000" i="1" dirty="0">
                <a:latin typeface="Times New Roman" pitchFamily="18" charset="0"/>
                <a:cs typeface="Times New Roman" pitchFamily="18" charset="0"/>
              </a:rPr>
              <a:t>29</a:t>
            </a:r>
            <a:r>
              <a:rPr lang="en-US" sz="1000" dirty="0">
                <a:latin typeface="Times New Roman" pitchFamily="18" charset="0"/>
                <a:cs typeface="Times New Roman" pitchFamily="18" charset="0"/>
              </a:rPr>
              <a:t>(6), pp.613-635.</a:t>
            </a:r>
          </a:p>
          <a:p>
            <a:pPr algn="just"/>
            <a:endParaRPr lang="en-US" sz="1000" dirty="0">
              <a:latin typeface="Times New Roman" pitchFamily="18" charset="0"/>
              <a:cs typeface="Times New Roman" pitchFamily="18" charset="0"/>
            </a:endParaRPr>
          </a:p>
          <a:p>
            <a:pPr algn="just"/>
            <a:r>
              <a:rPr lang="en-US" sz="1000" dirty="0">
                <a:latin typeface="Times New Roman" pitchFamily="18" charset="0"/>
                <a:cs typeface="Times New Roman" pitchFamily="18" charset="0"/>
              </a:rPr>
              <a:t>9.</a:t>
            </a:r>
            <a:r>
              <a:rPr lang="en-US" sz="1000" dirty="0"/>
              <a:t> </a:t>
            </a:r>
            <a:r>
              <a:rPr lang="en-US" sz="1000" dirty="0">
                <a:latin typeface="Times New Roman" pitchFamily="18" charset="0"/>
                <a:cs typeface="Times New Roman" pitchFamily="18" charset="0"/>
              </a:rPr>
              <a:t>Leong, L.Y., Hew, T.S., </a:t>
            </a:r>
            <a:r>
              <a:rPr lang="en-US" sz="1000" dirty="0" err="1">
                <a:latin typeface="Times New Roman" pitchFamily="18" charset="0"/>
                <a:cs typeface="Times New Roman" pitchFamily="18" charset="0"/>
              </a:rPr>
              <a:t>Ooi</a:t>
            </a:r>
            <a:r>
              <a:rPr lang="en-US" sz="1000" dirty="0">
                <a:latin typeface="Times New Roman" pitchFamily="18" charset="0"/>
                <a:cs typeface="Times New Roman" pitchFamily="18" charset="0"/>
              </a:rPr>
              <a:t>, K.B. and Lin, B., (2019). Do electronic word-of-mouth and elaboration likelihood model influence hotel booking?. </a:t>
            </a:r>
            <a:r>
              <a:rPr lang="en-US" sz="1000" i="1" dirty="0">
                <a:latin typeface="Times New Roman" pitchFamily="18" charset="0"/>
                <a:cs typeface="Times New Roman" pitchFamily="18" charset="0"/>
              </a:rPr>
              <a:t>Journal of Computer Information Systems</a:t>
            </a:r>
            <a:r>
              <a:rPr lang="en-US" sz="1000" dirty="0">
                <a:latin typeface="Times New Roman" pitchFamily="18" charset="0"/>
                <a:cs typeface="Times New Roman" pitchFamily="18" charset="0"/>
              </a:rPr>
              <a:t>, </a:t>
            </a:r>
            <a:r>
              <a:rPr lang="en-US" sz="1000" i="1" dirty="0">
                <a:latin typeface="Times New Roman" pitchFamily="18" charset="0"/>
                <a:cs typeface="Times New Roman" pitchFamily="18" charset="0"/>
              </a:rPr>
              <a:t>59</a:t>
            </a:r>
            <a:r>
              <a:rPr lang="en-US" sz="1000" dirty="0">
                <a:latin typeface="Times New Roman" pitchFamily="18" charset="0"/>
                <a:cs typeface="Times New Roman" pitchFamily="18" charset="0"/>
              </a:rPr>
              <a:t>(2), pp.146-160.</a:t>
            </a:r>
          </a:p>
          <a:p>
            <a:pPr algn="just"/>
            <a:endParaRPr lang="en-US" sz="1000" dirty="0">
              <a:latin typeface="Times New Roman" pitchFamily="18" charset="0"/>
              <a:cs typeface="Times New Roman" pitchFamily="18" charset="0"/>
            </a:endParaRPr>
          </a:p>
          <a:p>
            <a:pPr algn="just"/>
            <a:r>
              <a:rPr lang="en-US" sz="1000" dirty="0">
                <a:latin typeface="Times New Roman" pitchFamily="18" charset="0"/>
                <a:cs typeface="Times New Roman" pitchFamily="18" charset="0"/>
              </a:rPr>
              <a:t>10.</a:t>
            </a:r>
            <a:r>
              <a:rPr lang="en-US" sz="1000" dirty="0"/>
              <a:t> S</a:t>
            </a:r>
            <a:r>
              <a:rPr lang="en-US" sz="1000" dirty="0">
                <a:latin typeface="Times New Roman" pitchFamily="18" charset="0"/>
                <a:cs typeface="Times New Roman" pitchFamily="18" charset="0"/>
              </a:rPr>
              <a:t>hin, H.H. and </a:t>
            </a:r>
            <a:r>
              <a:rPr lang="en-US" sz="1000" dirty="0" err="1">
                <a:latin typeface="Times New Roman" pitchFamily="18" charset="0"/>
                <a:cs typeface="Times New Roman" pitchFamily="18" charset="0"/>
              </a:rPr>
              <a:t>Jeong</a:t>
            </a:r>
            <a:r>
              <a:rPr lang="en-US" sz="1000" dirty="0">
                <a:latin typeface="Times New Roman" pitchFamily="18" charset="0"/>
                <a:cs typeface="Times New Roman" pitchFamily="18" charset="0"/>
              </a:rPr>
              <a:t>, M., (2020). Guests’ perceptions of robot concierge and their adoption intentions. </a:t>
            </a:r>
            <a:r>
              <a:rPr lang="en-US" sz="1000" i="1" dirty="0">
                <a:latin typeface="Times New Roman" pitchFamily="18" charset="0"/>
                <a:cs typeface="Times New Roman" pitchFamily="18" charset="0"/>
              </a:rPr>
              <a:t>International Journal of Contemporary Hospitality Management</a:t>
            </a:r>
            <a:r>
              <a:rPr lang="en-US" sz="1000" dirty="0">
                <a:latin typeface="Times New Roman" pitchFamily="18" charset="0"/>
                <a:cs typeface="Times New Roman" pitchFamily="18" charset="0"/>
              </a:rPr>
              <a:t>, </a:t>
            </a:r>
            <a:r>
              <a:rPr lang="en-US" sz="1000" i="1" dirty="0">
                <a:latin typeface="Times New Roman" pitchFamily="18" charset="0"/>
                <a:cs typeface="Times New Roman" pitchFamily="18" charset="0"/>
              </a:rPr>
              <a:t>32</a:t>
            </a:r>
            <a:r>
              <a:rPr lang="en-US" sz="1000" dirty="0">
                <a:latin typeface="Times New Roman" pitchFamily="18" charset="0"/>
                <a:cs typeface="Times New Roman" pitchFamily="18" charset="0"/>
              </a:rPr>
              <a:t>(8), pp.2613-2633.</a:t>
            </a:r>
          </a:p>
          <a:p>
            <a:pPr algn="just"/>
            <a:endParaRPr lang="en-US" sz="1000" dirty="0">
              <a:latin typeface="Times New Roman" pitchFamily="18" charset="0"/>
              <a:cs typeface="Times New Roman" pitchFamily="18" charset="0"/>
            </a:endParaRPr>
          </a:p>
          <a:p>
            <a:pPr algn="just"/>
            <a:r>
              <a:rPr lang="en-US" sz="1000" dirty="0">
                <a:solidFill>
                  <a:schemeClr val="tx1"/>
                </a:solidFill>
                <a:latin typeface="Times New Roman" pitchFamily="18" charset="0"/>
                <a:cs typeface="Times New Roman" pitchFamily="18" charset="0"/>
              </a:rPr>
              <a:t>11.) </a:t>
            </a:r>
            <a:r>
              <a:rPr lang="en-US" sz="1000" i="1" dirty="0">
                <a:solidFill>
                  <a:schemeClr val="tx1"/>
                </a:solidFill>
                <a:latin typeface="Times New Roman" pitchFamily="18" charset="0"/>
                <a:cs typeface="Times New Roman" pitchFamily="18" charset="0"/>
              </a:rPr>
              <a:t>Hilton Hotels and resorts - find hotel rooms</a:t>
            </a:r>
            <a:r>
              <a:rPr lang="en-US" sz="1000" dirty="0">
                <a:solidFill>
                  <a:schemeClr val="tx1"/>
                </a:solidFill>
                <a:latin typeface="Times New Roman" pitchFamily="18" charset="0"/>
                <a:cs typeface="Times New Roman" pitchFamily="18" charset="0"/>
              </a:rPr>
              <a:t>. Available at: https://www.hilton.com/en/brands/hilton-hotels/ (Accessed: 20 May 2023)</a:t>
            </a:r>
            <a:r>
              <a:rPr lang="en-US" sz="1000" dirty="0"/>
              <a:t>. </a:t>
            </a:r>
          </a:p>
          <a:p>
            <a:pPr algn="just"/>
            <a:endParaRPr lang="en-US" sz="1000" dirty="0">
              <a:latin typeface="Times New Roman" pitchFamily="18" charset="0"/>
              <a:cs typeface="Times New Roman" pitchFamily="18" charset="0"/>
            </a:endParaRPr>
          </a:p>
          <a:p>
            <a:pPr algn="just"/>
            <a:endParaRPr lang="en-US" sz="1100" dirty="0">
              <a:latin typeface="Times New Roman" pitchFamily="18" charset="0"/>
              <a:cs typeface="Times New Roman" pitchFamily="18" charset="0"/>
            </a:endParaRPr>
          </a:p>
        </p:txBody>
      </p:sp>
    </p:spTree>
  </p:cSld>
  <p:clrMapOvr>
    <a:masterClrMapping/>
  </p:clrMapOvr>
</p:sld>
</file>

<file path=ppt/theme/theme1.xml><?xml version="1.0" encoding="utf-8"?>
<a:theme xmlns:a="http://schemas.openxmlformats.org/drawingml/2006/main" name="Business Major for College: Hotel Management by Slidesgo">
  <a:themeElements>
    <a:clrScheme name="Simple Light">
      <a:dk1>
        <a:srgbClr val="000000"/>
      </a:dk1>
      <a:lt1>
        <a:srgbClr val="FFFBF5"/>
      </a:lt1>
      <a:dk2>
        <a:srgbClr val="B96B15"/>
      </a:dk2>
      <a:lt2>
        <a:srgbClr val="F6ECDE"/>
      </a:lt2>
      <a:accent1>
        <a:srgbClr val="FCB293"/>
      </a:accent1>
      <a:accent2>
        <a:srgbClr val="FE4F1C"/>
      </a:accent2>
      <a:accent3>
        <a:srgbClr val="FFFFFF"/>
      </a:accent3>
      <a:accent4>
        <a:srgbClr val="FFFFFF"/>
      </a:accent4>
      <a:accent5>
        <a:srgbClr val="FFFFFF"/>
      </a:accent5>
      <a:accent6>
        <a:srgbClr val="FFFFFF"/>
      </a:accent6>
      <a:hlink>
        <a:srgbClr val="000000"/>
      </a:hlink>
      <a:folHlink>
        <a:srgbClr val="0097A7"/>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a:themeElements>
    <a:clrScheme name="Default">
      <a:dk1>
        <a:srgbClr val="000000"/>
      </a:dk1>
      <a:lt1>
        <a:srgbClr val="FFFFFF"/>
      </a:lt1>
      <a:dk2>
        <a:srgbClr val="158158"/>
      </a:dk2>
      <a:lt2>
        <a:srgbClr val="F3F3F3"/>
      </a:lt2>
      <a:accent1>
        <a:srgbClr val="058DC7"/>
      </a:accent1>
      <a:accent2>
        <a:srgbClr val="50B432"/>
      </a:accent2>
      <a:accent3>
        <a:srgbClr val="ED561B"/>
      </a:accent3>
      <a:accent4>
        <a:srgbClr val="EDEF00"/>
      </a:accent4>
      <a:accent5>
        <a:srgbClr val="24CBE5"/>
      </a:accent5>
      <a:accent6>
        <a:srgbClr val="64E572"/>
      </a:accent6>
      <a:hlink>
        <a:srgbClr val="2200CC"/>
      </a:hlink>
      <a:folHlink>
        <a:srgbClr val="551A8B"/>
      </a:folHlink>
    </a:clrScheme>
    <a:fontScheme name="Office">
      <a:majorFont>
        <a:latin typeface="Arial"/>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0</TotalTime>
  <Words>1189</Words>
  <Application>Microsoft Office PowerPoint</Application>
  <PresentationFormat>On-screen Show (16:9)</PresentationFormat>
  <Paragraphs>73</Paragraphs>
  <Slides>9</Slides>
  <Notes>7</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9</vt:i4>
      </vt:variant>
    </vt:vector>
  </HeadingPairs>
  <TitlesOfParts>
    <vt:vector size="16" baseType="lpstr">
      <vt:lpstr>Times New Roman</vt:lpstr>
      <vt:lpstr>Arial</vt:lpstr>
      <vt:lpstr>Philosopher</vt:lpstr>
      <vt:lpstr>Calibri</vt:lpstr>
      <vt:lpstr>Wingdings</vt:lpstr>
      <vt:lpstr>Dosis</vt:lpstr>
      <vt:lpstr>Business Major for College: Hotel Management by Slidesgo</vt:lpstr>
      <vt:lpstr>The role and importance of quality service, hospitality and guest services within the hotel industry. Hilton Hotels &amp; Resorts</vt:lpstr>
      <vt:lpstr>TABLE OF CONTENTS</vt:lpstr>
      <vt:lpstr>The flagship brand of Hilton Worldwide, Hilton Hotels &amp; Resorts, provides opulent, full-service lodging for travelers on both business and leisure trips. With over 590 resorts and hotels spread across 114 nations, the brand is well-known around the world. Hilton Hotels and Resorts are renowned for its opulent amenities, attentive service, and focus on detail intended to give visitors a relaxing and enjoyable experience. (https://www.hilton.com/en/brands/hilton-hotels). Some of the main brand's facilities and services are a 24-hour front desk, a personal assistant, room service, a fitness facility, a pool, a business centre and high-speed internet access. When looking for elegance and comfort while travelling, many people choose Hilton Hotels &amp; Resorts (Rutherford, D.G., 2021). </vt:lpstr>
      <vt:lpstr>Hilton Hotels and Resorts brand’s main consumers </vt:lpstr>
      <vt:lpstr>Nature, scope and role of the guest services and facilities</vt:lpstr>
      <vt:lpstr>Explain the need to consider the role  and function of guest services in general </vt:lpstr>
      <vt:lpstr> The importance of hospitality is very high for hotels as it helps the organization and guests in the following ways 1. The hotel industry depends heavily on the hospitality sector, which also has a big impact on how satisfied and devoted guests are (Aynalem,  Birhanu  and Tesefay., 2016 ). 2. Exceeding guests' expectations and generating lifelong memories are key components of providing outstanding hospitality. 3. Hotels may do this by emphasising individualised care, close attention to detail, and foreseeing visitor wants (Choi  et al., 2020).  </vt:lpstr>
      <vt:lpstr>PowerPoint Presentation</vt:lpstr>
      <vt:lpstr>References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
  <cp:lastModifiedBy/>
  <cp:revision>1</cp:revision>
  <dcterms:modified xsi:type="dcterms:W3CDTF">2023-05-25T13:06:17Z</dcterms:modified>
</cp:coreProperties>
</file>