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dia/image36.jpg" ContentType="image/unknown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6" r:id="rId14"/>
    <p:sldId id="277" r:id="rId15"/>
    <p:sldId id="267" r:id="rId16"/>
    <p:sldId id="269" r:id="rId17"/>
    <p:sldId id="270" r:id="rId18"/>
    <p:sldId id="271" r:id="rId19"/>
    <p:sldId id="278" r:id="rId20"/>
    <p:sldId id="280" r:id="rId21"/>
    <p:sldId id="281" r:id="rId22"/>
    <p:sldId id="282" r:id="rId23"/>
    <p:sldId id="27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6C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432" autoAdjust="0"/>
  </p:normalViewPr>
  <p:slideViewPr>
    <p:cSldViewPr snapToGrid="0">
      <p:cViewPr varScale="1">
        <p:scale>
          <a:sx n="70" d="100"/>
          <a:sy n="70" d="100"/>
        </p:scale>
        <p:origin x="1166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Nicholas" userId="1bf0c33590aa9329" providerId="LiveId" clId="{E5E76893-1C7A-4432-B125-ACD2AF252017}"/>
    <pc:docChg chg="undo custSel addSld delSld modSld">
      <pc:chgData name="Tim Nicholas" userId="1bf0c33590aa9329" providerId="LiveId" clId="{E5E76893-1C7A-4432-B125-ACD2AF252017}" dt="2026-02-21T16:29:32.648" v="1999" actId="1076"/>
      <pc:docMkLst>
        <pc:docMk/>
      </pc:docMkLst>
      <pc:sldChg chg="addSp delSp modSp mod">
        <pc:chgData name="Tim Nicholas" userId="1bf0c33590aa9329" providerId="LiveId" clId="{E5E76893-1C7A-4432-B125-ACD2AF252017}" dt="2026-02-19T12:38:34.392" v="17" actId="113"/>
        <pc:sldMkLst>
          <pc:docMk/>
          <pc:sldMk cId="2184235863" sldId="257"/>
        </pc:sldMkLst>
        <pc:spChg chg="mod">
          <ac:chgData name="Tim Nicholas" userId="1bf0c33590aa9329" providerId="LiveId" clId="{E5E76893-1C7A-4432-B125-ACD2AF252017}" dt="2026-02-19T12:38:34.392" v="17" actId="113"/>
          <ac:spMkLst>
            <pc:docMk/>
            <pc:sldMk cId="2184235863" sldId="257"/>
            <ac:spMk id="59" creationId="{FDAF9C5E-FFD5-49FC-9788-18CE8F0958C1}"/>
          </ac:spMkLst>
        </pc:spChg>
        <pc:picChg chg="add mod">
          <ac:chgData name="Tim Nicholas" userId="1bf0c33590aa9329" providerId="LiveId" clId="{E5E76893-1C7A-4432-B125-ACD2AF252017}" dt="2026-02-19T12:37:22.411" v="0" actId="931"/>
          <ac:picMkLst>
            <pc:docMk/>
            <pc:sldMk cId="2184235863" sldId="257"/>
            <ac:picMk id="4" creationId="{0C20C946-A1A6-A02F-E787-6133B2F8E90B}"/>
          </ac:picMkLst>
        </pc:picChg>
      </pc:sldChg>
      <pc:sldChg chg="modSp mod">
        <pc:chgData name="Tim Nicholas" userId="1bf0c33590aa9329" providerId="LiveId" clId="{E5E76893-1C7A-4432-B125-ACD2AF252017}" dt="2026-02-21T16:20:04.514" v="1915" actId="20577"/>
        <pc:sldMkLst>
          <pc:docMk/>
          <pc:sldMk cId="3109501799" sldId="258"/>
        </pc:sldMkLst>
        <pc:spChg chg="mod">
          <ac:chgData name="Tim Nicholas" userId="1bf0c33590aa9329" providerId="LiveId" clId="{E5E76893-1C7A-4432-B125-ACD2AF252017}" dt="2026-02-19T12:44:19.456" v="131" actId="255"/>
          <ac:spMkLst>
            <pc:docMk/>
            <pc:sldMk cId="3109501799" sldId="258"/>
            <ac:spMk id="13" creationId="{DE843243-D5AF-4FB8-A0B6-47BAF2CEE0EC}"/>
          </ac:spMkLst>
        </pc:spChg>
        <pc:spChg chg="mod">
          <ac:chgData name="Tim Nicholas" userId="1bf0c33590aa9329" providerId="LiveId" clId="{E5E76893-1C7A-4432-B125-ACD2AF252017}" dt="2026-02-19T12:40:15.531" v="21" actId="1076"/>
          <ac:spMkLst>
            <pc:docMk/>
            <pc:sldMk cId="3109501799" sldId="258"/>
            <ac:spMk id="41" creationId="{13DF91CF-444A-4959-91C5-62172E643BD0}"/>
          </ac:spMkLst>
        </pc:spChg>
        <pc:spChg chg="mod">
          <ac:chgData name="Tim Nicholas" userId="1bf0c33590aa9329" providerId="LiveId" clId="{E5E76893-1C7A-4432-B125-ACD2AF252017}" dt="2026-02-21T16:20:04.514" v="1915" actId="20577"/>
          <ac:spMkLst>
            <pc:docMk/>
            <pc:sldMk cId="3109501799" sldId="258"/>
            <ac:spMk id="43" creationId="{F1C997B7-3BCB-422D-B850-6AD06C8FB9D1}"/>
          </ac:spMkLst>
        </pc:spChg>
        <pc:spChg chg="mod">
          <ac:chgData name="Tim Nicholas" userId="1bf0c33590aa9329" providerId="LiveId" clId="{E5E76893-1C7A-4432-B125-ACD2AF252017}" dt="2026-02-19T12:40:19.657" v="22" actId="1076"/>
          <ac:spMkLst>
            <pc:docMk/>
            <pc:sldMk cId="3109501799" sldId="258"/>
            <ac:spMk id="45" creationId="{23B5DB8F-544D-4B8A-98F5-10157CB5781F}"/>
          </ac:spMkLst>
        </pc:spChg>
      </pc:sldChg>
      <pc:sldChg chg="addSp delSp modSp mod">
        <pc:chgData name="Tim Nicholas" userId="1bf0c33590aa9329" providerId="LiveId" clId="{E5E76893-1C7A-4432-B125-ACD2AF252017}" dt="2026-02-19T12:51:28.186" v="354" actId="255"/>
        <pc:sldMkLst>
          <pc:docMk/>
          <pc:sldMk cId="2961106047" sldId="259"/>
        </pc:sldMkLst>
        <pc:spChg chg="add mod">
          <ac:chgData name="Tim Nicholas" userId="1bf0c33590aa9329" providerId="LiveId" clId="{E5E76893-1C7A-4432-B125-ACD2AF252017}" dt="2026-02-19T12:51:28.186" v="354" actId="255"/>
          <ac:spMkLst>
            <pc:docMk/>
            <pc:sldMk cId="2961106047" sldId="259"/>
            <ac:spMk id="42" creationId="{161B4CEC-ABF9-1E60-7DFD-A0E5D44C8E84}"/>
          </ac:spMkLst>
        </pc:spChg>
        <pc:spChg chg="mod">
          <ac:chgData name="Tim Nicholas" userId="1bf0c33590aa9329" providerId="LiveId" clId="{E5E76893-1C7A-4432-B125-ACD2AF252017}" dt="2026-02-19T12:50:19.850" v="325" actId="13926"/>
          <ac:spMkLst>
            <pc:docMk/>
            <pc:sldMk cId="2961106047" sldId="259"/>
            <ac:spMk id="49" creationId="{7FE51E02-50EB-4E26-B5E1-1B76B0D7B688}"/>
          </ac:spMkLst>
        </pc:spChg>
        <pc:picChg chg="add mod ord">
          <ac:chgData name="Tim Nicholas" userId="1bf0c33590aa9329" providerId="LiveId" clId="{E5E76893-1C7A-4432-B125-ACD2AF252017}" dt="2026-02-19T12:50:09.820" v="324" actId="14100"/>
          <ac:picMkLst>
            <pc:docMk/>
            <pc:sldMk cId="2961106047" sldId="259"/>
            <ac:picMk id="46" creationId="{1974F69C-63FB-7044-5888-D72140F3938E}"/>
          </ac:picMkLst>
        </pc:picChg>
      </pc:sldChg>
      <pc:sldChg chg="delSp modSp mod">
        <pc:chgData name="Tim Nicholas" userId="1bf0c33590aa9329" providerId="LiveId" clId="{E5E76893-1C7A-4432-B125-ACD2AF252017}" dt="2026-02-19T12:53:09.881" v="379" actId="1076"/>
        <pc:sldMkLst>
          <pc:docMk/>
          <pc:sldMk cId="1968899" sldId="260"/>
        </pc:sldMkLst>
        <pc:spChg chg="mod">
          <ac:chgData name="Tim Nicholas" userId="1bf0c33590aa9329" providerId="LiveId" clId="{E5E76893-1C7A-4432-B125-ACD2AF252017}" dt="2026-02-19T12:52:56.920" v="376" actId="1076"/>
          <ac:spMkLst>
            <pc:docMk/>
            <pc:sldMk cId="1968899" sldId="260"/>
            <ac:spMk id="76" creationId="{E239EA0A-BE2A-46D5-876A-5614B0A7CF0F}"/>
          </ac:spMkLst>
        </pc:spChg>
        <pc:spChg chg="mod">
          <ac:chgData name="Tim Nicholas" userId="1bf0c33590aa9329" providerId="LiveId" clId="{E5E76893-1C7A-4432-B125-ACD2AF252017}" dt="2026-02-19T12:53:05.636" v="378" actId="1076"/>
          <ac:spMkLst>
            <pc:docMk/>
            <pc:sldMk cId="1968899" sldId="260"/>
            <ac:spMk id="97" creationId="{1C9BBBD5-3078-4A97-8E7D-F5F839845BD1}"/>
          </ac:spMkLst>
        </pc:spChg>
        <pc:spChg chg="mod">
          <ac:chgData name="Tim Nicholas" userId="1bf0c33590aa9329" providerId="LiveId" clId="{E5E76893-1C7A-4432-B125-ACD2AF252017}" dt="2026-02-19T12:53:01.536" v="377" actId="1076"/>
          <ac:spMkLst>
            <pc:docMk/>
            <pc:sldMk cId="1968899" sldId="260"/>
            <ac:spMk id="99" creationId="{3A32E54C-621B-48BA-A803-164046E2AE65}"/>
          </ac:spMkLst>
        </pc:spChg>
        <pc:spChg chg="mod">
          <ac:chgData name="Tim Nicholas" userId="1bf0c33590aa9329" providerId="LiveId" clId="{E5E76893-1C7A-4432-B125-ACD2AF252017}" dt="2026-02-19T12:53:09.881" v="379" actId="1076"/>
          <ac:spMkLst>
            <pc:docMk/>
            <pc:sldMk cId="1968899" sldId="260"/>
            <ac:spMk id="101" creationId="{9B8F2F1C-23A5-48F0-83ED-64D9A8A3E43E}"/>
          </ac:spMkLst>
        </pc:spChg>
      </pc:sldChg>
      <pc:sldChg chg="addSp delSp modSp mod">
        <pc:chgData name="Tim Nicholas" userId="1bf0c33590aa9329" providerId="LiveId" clId="{E5E76893-1C7A-4432-B125-ACD2AF252017}" dt="2026-02-21T16:21:20.384" v="1922" actId="1076"/>
        <pc:sldMkLst>
          <pc:docMk/>
          <pc:sldMk cId="2011919857" sldId="261"/>
        </pc:sldMkLst>
        <pc:spChg chg="add mod">
          <ac:chgData name="Tim Nicholas" userId="1bf0c33590aa9329" providerId="LiveId" clId="{E5E76893-1C7A-4432-B125-ACD2AF252017}" dt="2026-02-21T16:21:20.384" v="1922" actId="1076"/>
          <ac:spMkLst>
            <pc:docMk/>
            <pc:sldMk cId="2011919857" sldId="261"/>
            <ac:spMk id="2" creationId="{30B0C2A8-044F-BEBC-8AC6-4D9CF0E26155}"/>
          </ac:spMkLst>
        </pc:spChg>
        <pc:spChg chg="mod">
          <ac:chgData name="Tim Nicholas" userId="1bf0c33590aa9329" providerId="LiveId" clId="{E5E76893-1C7A-4432-B125-ACD2AF252017}" dt="2026-02-19T12:58:07.154" v="522" actId="1076"/>
          <ac:spMkLst>
            <pc:docMk/>
            <pc:sldMk cId="2011919857" sldId="261"/>
            <ac:spMk id="24" creationId="{F92EC24E-3E0A-471B-9A70-B29306D2DABB}"/>
          </ac:spMkLst>
        </pc:spChg>
        <pc:picChg chg="add del mod ord">
          <ac:chgData name="Tim Nicholas" userId="1bf0c33590aa9329" providerId="LiveId" clId="{E5E76893-1C7A-4432-B125-ACD2AF252017}" dt="2026-02-19T12:58:00.391" v="521" actId="167"/>
          <ac:picMkLst>
            <pc:docMk/>
            <pc:sldMk cId="2011919857" sldId="261"/>
            <ac:picMk id="6" creationId="{4EA7CB28-8CD4-8678-548E-1FEFF9C693AE}"/>
          </ac:picMkLst>
        </pc:picChg>
      </pc:sldChg>
      <pc:sldChg chg="addSp delSp modSp mod">
        <pc:chgData name="Tim Nicholas" userId="1bf0c33590aa9329" providerId="LiveId" clId="{E5E76893-1C7A-4432-B125-ACD2AF252017}" dt="2026-02-21T16:22:39.126" v="1971" actId="20577"/>
        <pc:sldMkLst>
          <pc:docMk/>
          <pc:sldMk cId="3716496139" sldId="262"/>
        </pc:sldMkLst>
        <pc:spChg chg="mod">
          <ac:chgData name="Tim Nicholas" userId="1bf0c33590aa9329" providerId="LiveId" clId="{E5E76893-1C7A-4432-B125-ACD2AF252017}" dt="2026-02-21T16:22:39.126" v="1971" actId="20577"/>
          <ac:spMkLst>
            <pc:docMk/>
            <pc:sldMk cId="3716496139" sldId="262"/>
            <ac:spMk id="6" creationId="{2EEEFBA2-D2C5-483D-A977-8998D1677BEF}"/>
          </ac:spMkLst>
        </pc:spChg>
        <pc:picChg chg="add mod">
          <ac:chgData name="Tim Nicholas" userId="1bf0c33590aa9329" providerId="LiveId" clId="{E5E76893-1C7A-4432-B125-ACD2AF252017}" dt="2026-02-19T13:00:07.045" v="528" actId="14100"/>
          <ac:picMkLst>
            <pc:docMk/>
            <pc:sldMk cId="3716496139" sldId="262"/>
            <ac:picMk id="3" creationId="{3D54196D-0E28-93BC-BEF1-C9270BABDB0E}"/>
          </ac:picMkLst>
        </pc:picChg>
      </pc:sldChg>
      <pc:sldChg chg="addSp delSp modSp mod">
        <pc:chgData name="Tim Nicholas" userId="1bf0c33590aa9329" providerId="LiveId" clId="{E5E76893-1C7A-4432-B125-ACD2AF252017}" dt="2026-02-21T16:23:43.308" v="1979" actId="5793"/>
        <pc:sldMkLst>
          <pc:docMk/>
          <pc:sldMk cId="2590226737" sldId="263"/>
        </pc:sldMkLst>
        <pc:spChg chg="add mod">
          <ac:chgData name="Tim Nicholas" userId="1bf0c33590aa9329" providerId="LiveId" clId="{E5E76893-1C7A-4432-B125-ACD2AF252017}" dt="2026-02-21T16:23:43.308" v="1979" actId="5793"/>
          <ac:spMkLst>
            <pc:docMk/>
            <pc:sldMk cId="2590226737" sldId="263"/>
            <ac:spMk id="23" creationId="{99DAAD30-F2A5-3A53-DEEC-B1FE0C53B284}"/>
          </ac:spMkLst>
        </pc:spChg>
        <pc:spChg chg="mod">
          <ac:chgData name="Tim Nicholas" userId="1bf0c33590aa9329" providerId="LiveId" clId="{E5E76893-1C7A-4432-B125-ACD2AF252017}" dt="2026-02-19T13:15:14.683" v="806" actId="1076"/>
          <ac:spMkLst>
            <pc:docMk/>
            <pc:sldMk cId="2590226737" sldId="263"/>
            <ac:spMk id="34" creationId="{4BB0BCF4-9D20-4758-AE5E-FC431503F671}"/>
          </ac:spMkLst>
        </pc:spChg>
        <pc:picChg chg="add mod ord">
          <ac:chgData name="Tim Nicholas" userId="1bf0c33590aa9329" providerId="LiveId" clId="{E5E76893-1C7A-4432-B125-ACD2AF252017}" dt="2026-02-19T13:15:45.725" v="812" actId="14100"/>
          <ac:picMkLst>
            <pc:docMk/>
            <pc:sldMk cId="2590226737" sldId="263"/>
            <ac:picMk id="25" creationId="{3351BDF7-CDD4-7142-23D9-15AA23481BB8}"/>
          </ac:picMkLst>
        </pc:picChg>
      </pc:sldChg>
      <pc:sldChg chg="addSp delSp modSp mod">
        <pc:chgData name="Tim Nicholas" userId="1bf0c33590aa9329" providerId="LiveId" clId="{E5E76893-1C7A-4432-B125-ACD2AF252017}" dt="2026-02-21T16:24:30.475" v="1983" actId="255"/>
        <pc:sldMkLst>
          <pc:docMk/>
          <pc:sldMk cId="1602888789" sldId="265"/>
        </pc:sldMkLst>
        <pc:spChg chg="add del mod">
          <ac:chgData name="Tim Nicholas" userId="1bf0c33590aa9329" providerId="LiveId" clId="{E5E76893-1C7A-4432-B125-ACD2AF252017}" dt="2026-02-19T13:23:42.395" v="904" actId="14100"/>
          <ac:spMkLst>
            <pc:docMk/>
            <pc:sldMk cId="1602888789" sldId="265"/>
            <ac:spMk id="30" creationId="{4BDF9983-2BA5-FA89-A092-1D0F4DC8FF47}"/>
          </ac:spMkLst>
        </pc:spChg>
        <pc:spChg chg="add mod">
          <ac:chgData name="Tim Nicholas" userId="1bf0c33590aa9329" providerId="LiveId" clId="{E5E76893-1C7A-4432-B125-ACD2AF252017}" dt="2026-02-21T16:24:30.475" v="1983" actId="255"/>
          <ac:spMkLst>
            <pc:docMk/>
            <pc:sldMk cId="1602888789" sldId="265"/>
            <ac:spMk id="31" creationId="{FDCF81CB-B0F2-DA96-6AFC-B4EA1899A2E4}"/>
          </ac:spMkLst>
        </pc:spChg>
        <pc:spChg chg="mod">
          <ac:chgData name="Tim Nicholas" userId="1bf0c33590aa9329" providerId="LiveId" clId="{E5E76893-1C7A-4432-B125-ACD2AF252017}" dt="2026-02-21T14:37:13.459" v="1743" actId="13926"/>
          <ac:spMkLst>
            <pc:docMk/>
            <pc:sldMk cId="1602888789" sldId="265"/>
            <ac:spMk id="59" creationId="{8FA1AC37-B920-4C0A-855F-E5667B422755}"/>
          </ac:spMkLst>
        </pc:spChg>
        <pc:picChg chg="add mod ord">
          <ac:chgData name="Tim Nicholas" userId="1bf0c33590aa9329" providerId="LiveId" clId="{E5E76893-1C7A-4432-B125-ACD2AF252017}" dt="2026-02-21T14:36:56.927" v="1741" actId="167"/>
          <ac:picMkLst>
            <pc:docMk/>
            <pc:sldMk cId="1602888789" sldId="265"/>
            <ac:picMk id="3" creationId="{65C879BE-0DA7-873D-5A05-1ECBC3AEFDAE}"/>
          </ac:picMkLst>
        </pc:picChg>
        <pc:picChg chg="add mod">
          <ac:chgData name="Tim Nicholas" userId="1bf0c33590aa9329" providerId="LiveId" clId="{E5E76893-1C7A-4432-B125-ACD2AF252017}" dt="2026-02-19T13:22:28.738" v="896" actId="14100"/>
          <ac:picMkLst>
            <pc:docMk/>
            <pc:sldMk cId="1602888789" sldId="265"/>
            <ac:picMk id="27" creationId="{53EFAEF3-2CDF-684B-31AB-030829A69791}"/>
          </ac:picMkLst>
        </pc:picChg>
        <pc:picChg chg="add del mod">
          <ac:chgData name="Tim Nicholas" userId="1bf0c33590aa9329" providerId="LiveId" clId="{E5E76893-1C7A-4432-B125-ACD2AF252017}" dt="2026-02-19T13:23:42.395" v="904" actId="14100"/>
          <ac:picMkLst>
            <pc:docMk/>
            <pc:sldMk cId="1602888789" sldId="265"/>
            <ac:picMk id="29" creationId="{9401FD38-8AD3-4426-C912-4F55AD56041B}"/>
          </ac:picMkLst>
        </pc:picChg>
      </pc:sldChg>
      <pc:sldChg chg="addSp delSp modSp mod">
        <pc:chgData name="Tim Nicholas" userId="1bf0c33590aa9329" providerId="LiveId" clId="{E5E76893-1C7A-4432-B125-ACD2AF252017}" dt="2026-02-21T16:25:02.924" v="1985"/>
        <pc:sldMkLst>
          <pc:docMk/>
          <pc:sldMk cId="4086334256" sldId="266"/>
        </pc:sldMkLst>
        <pc:spChg chg="mod">
          <ac:chgData name="Tim Nicholas" userId="1bf0c33590aa9329" providerId="LiveId" clId="{E5E76893-1C7A-4432-B125-ACD2AF252017}" dt="2026-02-19T13:32:25.738" v="1084" actId="1076"/>
          <ac:spMkLst>
            <pc:docMk/>
            <pc:sldMk cId="4086334256" sldId="266"/>
            <ac:spMk id="35" creationId="{8ABCBBC9-D2F7-48B4-9184-C97F038376BF}"/>
          </ac:spMkLst>
        </pc:spChg>
        <pc:spChg chg="mod">
          <ac:chgData name="Tim Nicholas" userId="1bf0c33590aa9329" providerId="LiveId" clId="{E5E76893-1C7A-4432-B125-ACD2AF252017}" dt="2026-02-21T16:25:02.924" v="1985"/>
          <ac:spMkLst>
            <pc:docMk/>
            <pc:sldMk cId="4086334256" sldId="266"/>
            <ac:spMk id="48" creationId="{341596F3-38C6-448D-A0C5-24A7126792CA}"/>
          </ac:spMkLst>
        </pc:spChg>
        <pc:picChg chg="add mod">
          <ac:chgData name="Tim Nicholas" userId="1bf0c33590aa9329" providerId="LiveId" clId="{E5E76893-1C7A-4432-B125-ACD2AF252017}" dt="2026-02-19T13:32:09.423" v="1080" actId="14100"/>
          <ac:picMkLst>
            <pc:docMk/>
            <pc:sldMk cId="4086334256" sldId="266"/>
            <ac:picMk id="9" creationId="{C8DFBE13-904D-355A-FA60-02F42DE77D95}"/>
          </ac:picMkLst>
        </pc:picChg>
      </pc:sldChg>
      <pc:sldChg chg="addSp delSp modSp mod">
        <pc:chgData name="Tim Nicholas" userId="1bf0c33590aa9329" providerId="LiveId" clId="{E5E76893-1C7A-4432-B125-ACD2AF252017}" dt="2026-02-21T16:25:54.893" v="1990" actId="207"/>
        <pc:sldMkLst>
          <pc:docMk/>
          <pc:sldMk cId="991594624" sldId="267"/>
        </pc:sldMkLst>
        <pc:spChg chg="add del mod">
          <ac:chgData name="Tim Nicholas" userId="1bf0c33590aa9329" providerId="LiveId" clId="{E5E76893-1C7A-4432-B125-ACD2AF252017}" dt="2026-02-21T14:41:09.888" v="1775" actId="478"/>
          <ac:spMkLst>
            <pc:docMk/>
            <pc:sldMk cId="991594624" sldId="267"/>
            <ac:spMk id="4" creationId="{98737A83-121A-643B-F3A0-C128051B8AD5}"/>
          </ac:spMkLst>
        </pc:spChg>
        <pc:spChg chg="add del mod">
          <ac:chgData name="Tim Nicholas" userId="1bf0c33590aa9329" providerId="LiveId" clId="{E5E76893-1C7A-4432-B125-ACD2AF252017}" dt="2026-02-21T14:41:04.666" v="1773" actId="478"/>
          <ac:spMkLst>
            <pc:docMk/>
            <pc:sldMk cId="991594624" sldId="267"/>
            <ac:spMk id="7" creationId="{07B73D1E-C80C-E585-F932-0DF058B478AE}"/>
          </ac:spMkLst>
        </pc:spChg>
        <pc:spChg chg="add mod">
          <ac:chgData name="Tim Nicholas" userId="1bf0c33590aa9329" providerId="LiveId" clId="{E5E76893-1C7A-4432-B125-ACD2AF252017}" dt="2026-02-21T16:25:54.893" v="1990" actId="207"/>
          <ac:spMkLst>
            <pc:docMk/>
            <pc:sldMk cId="991594624" sldId="267"/>
            <ac:spMk id="17" creationId="{F318890C-158B-9F81-2DA8-95268266A65F}"/>
          </ac:spMkLst>
        </pc:spChg>
        <pc:spChg chg="mod">
          <ac:chgData name="Tim Nicholas" userId="1bf0c33590aa9329" providerId="LiveId" clId="{E5E76893-1C7A-4432-B125-ACD2AF252017}" dt="2026-02-21T14:39:22.122" v="1754" actId="1076"/>
          <ac:spMkLst>
            <pc:docMk/>
            <pc:sldMk cId="991594624" sldId="267"/>
            <ac:spMk id="53" creationId="{24046B9E-C52D-4466-AE77-E724F5B083A6}"/>
          </ac:spMkLst>
        </pc:spChg>
        <pc:picChg chg="add mod ord">
          <ac:chgData name="Tim Nicholas" userId="1bf0c33590aa9329" providerId="LiveId" clId="{E5E76893-1C7A-4432-B125-ACD2AF252017}" dt="2026-02-21T14:40:29.358" v="1769" actId="1076"/>
          <ac:picMkLst>
            <pc:docMk/>
            <pc:sldMk cId="991594624" sldId="267"/>
            <ac:picMk id="3" creationId="{3A944D67-318D-2E72-B981-D5DB18E19E1B}"/>
          </ac:picMkLst>
        </pc:picChg>
        <pc:picChg chg="add mod ord">
          <ac:chgData name="Tim Nicholas" userId="1bf0c33590aa9329" providerId="LiveId" clId="{E5E76893-1C7A-4432-B125-ACD2AF252017}" dt="2026-02-21T14:40:42.491" v="1772" actId="1076"/>
          <ac:picMkLst>
            <pc:docMk/>
            <pc:sldMk cId="991594624" sldId="267"/>
            <ac:picMk id="6" creationId="{56C1E29F-F73F-53D8-B2AF-8AF6F8931B5D}"/>
          </ac:picMkLst>
        </pc:picChg>
      </pc:sldChg>
      <pc:sldChg chg="addSp delSp modSp mod modClrScheme chgLayout">
        <pc:chgData name="Tim Nicholas" userId="1bf0c33590aa9329" providerId="LiveId" clId="{E5E76893-1C7A-4432-B125-ACD2AF252017}" dt="2026-02-21T16:26:39.826" v="1994" actId="255"/>
        <pc:sldMkLst>
          <pc:docMk/>
          <pc:sldMk cId="1312573457" sldId="269"/>
        </pc:sldMkLst>
        <pc:spChg chg="add mod ord">
          <ac:chgData name="Tim Nicholas" userId="1bf0c33590aa9329" providerId="LiveId" clId="{E5E76893-1C7A-4432-B125-ACD2AF252017}" dt="2026-02-21T14:42:35.556" v="1780" actId="167"/>
          <ac:spMkLst>
            <pc:docMk/>
            <pc:sldMk cId="1312573457" sldId="269"/>
            <ac:spMk id="4" creationId="{8D9C63BC-8A17-D9FD-5A46-438AC49488CB}"/>
          </ac:spMkLst>
        </pc:spChg>
        <pc:spChg chg="mod ord">
          <ac:chgData name="Tim Nicholas" userId="1bf0c33590aa9329" providerId="LiveId" clId="{E5E76893-1C7A-4432-B125-ACD2AF252017}" dt="2026-02-19T13:51:21.177" v="1526" actId="13926"/>
          <ac:spMkLst>
            <pc:docMk/>
            <pc:sldMk cId="1312573457" sldId="269"/>
            <ac:spMk id="521" creationId="{75E89A79-8045-461F-B701-875D0FD4C844}"/>
          </ac:spMkLst>
        </pc:spChg>
        <pc:spChg chg="add mod">
          <ac:chgData name="Tim Nicholas" userId="1bf0c33590aa9329" providerId="LiveId" clId="{E5E76893-1C7A-4432-B125-ACD2AF252017}" dt="2026-02-21T14:42:41.895" v="1781" actId="13926"/>
          <ac:spMkLst>
            <pc:docMk/>
            <pc:sldMk cId="1312573457" sldId="269"/>
            <ac:spMk id="541" creationId="{C58516E3-BB99-E3C7-F4DA-B694334C028F}"/>
          </ac:spMkLst>
        </pc:spChg>
        <pc:spChg chg="add mod">
          <ac:chgData name="Tim Nicholas" userId="1bf0c33590aa9329" providerId="LiveId" clId="{E5E76893-1C7A-4432-B125-ACD2AF252017}" dt="2026-02-21T16:26:39.826" v="1994" actId="255"/>
          <ac:spMkLst>
            <pc:docMk/>
            <pc:sldMk cId="1312573457" sldId="269"/>
            <ac:spMk id="543" creationId="{08720303-09A3-5770-A886-C6530B37BB1B}"/>
          </ac:spMkLst>
        </pc:spChg>
        <pc:spChg chg="mod ord">
          <ac:chgData name="Tim Nicholas" userId="1bf0c33590aa9329" providerId="LiveId" clId="{E5E76893-1C7A-4432-B125-ACD2AF252017}" dt="2026-02-19T13:49:25.259" v="1414" actId="700"/>
          <ac:spMkLst>
            <pc:docMk/>
            <pc:sldMk cId="1312573457" sldId="269"/>
            <ac:spMk id="802" creationId="{A7FD67B3-0EAD-4823-9CB1-01BC55F39E81}"/>
          </ac:spMkLst>
        </pc:spChg>
        <pc:picChg chg="add mod ord">
          <ac:chgData name="Tim Nicholas" userId="1bf0c33590aa9329" providerId="LiveId" clId="{E5E76893-1C7A-4432-B125-ACD2AF252017}" dt="2026-02-21T14:42:35.556" v="1780" actId="167"/>
          <ac:picMkLst>
            <pc:docMk/>
            <pc:sldMk cId="1312573457" sldId="269"/>
            <ac:picMk id="3" creationId="{D711E957-1289-C68B-1DD4-E75F079CFECC}"/>
          </ac:picMkLst>
        </pc:picChg>
      </pc:sldChg>
      <pc:sldChg chg="addSp delSp modSp mod">
        <pc:chgData name="Tim Nicholas" userId="1bf0c33590aa9329" providerId="LiveId" clId="{E5E76893-1C7A-4432-B125-ACD2AF252017}" dt="2026-02-19T13:56:22.957" v="1625" actId="20577"/>
        <pc:sldMkLst>
          <pc:docMk/>
          <pc:sldMk cId="1877591677" sldId="270"/>
        </pc:sldMkLst>
        <pc:spChg chg="add mod">
          <ac:chgData name="Tim Nicholas" userId="1bf0c33590aa9329" providerId="LiveId" clId="{E5E76893-1C7A-4432-B125-ACD2AF252017}" dt="2026-02-19T13:56:22.957" v="1625" actId="20577"/>
          <ac:spMkLst>
            <pc:docMk/>
            <pc:sldMk cId="1877591677" sldId="270"/>
            <ac:spMk id="4" creationId="{E5809D72-F569-2E87-CF37-9CA527E6266F}"/>
          </ac:spMkLst>
        </pc:spChg>
      </pc:sldChg>
      <pc:sldChg chg="addSp delSp modSp mod modClrScheme chgLayout">
        <pc:chgData name="Tim Nicholas" userId="1bf0c33590aa9329" providerId="LiveId" clId="{E5E76893-1C7A-4432-B125-ACD2AF252017}" dt="2026-02-21T14:45:10.187" v="1804" actId="1076"/>
        <pc:sldMkLst>
          <pc:docMk/>
          <pc:sldMk cId="2069803008" sldId="271"/>
        </pc:sldMkLst>
        <pc:spChg chg="mod ord">
          <ac:chgData name="Tim Nicholas" userId="1bf0c33590aa9329" providerId="LiveId" clId="{E5E76893-1C7A-4432-B125-ACD2AF252017}" dt="2026-02-19T13:57:29.955" v="1628" actId="700"/>
          <ac:spMkLst>
            <pc:docMk/>
            <pc:sldMk cId="2069803008" sldId="271"/>
            <ac:spMk id="4" creationId="{41D2BC79-E7F2-4BBF-A74F-3E0AF7A7A600}"/>
          </ac:spMkLst>
        </pc:spChg>
        <pc:spChg chg="add mod">
          <ac:chgData name="Tim Nicholas" userId="1bf0c33590aa9329" providerId="LiveId" clId="{E5E76893-1C7A-4432-B125-ACD2AF252017}" dt="2026-02-21T14:43:45.599" v="1784" actId="14100"/>
          <ac:spMkLst>
            <pc:docMk/>
            <pc:sldMk cId="2069803008" sldId="271"/>
            <ac:spMk id="5" creationId="{6034C024-48D9-F9B7-4CF1-DAE416FC37BF}"/>
          </ac:spMkLst>
        </pc:spChg>
        <pc:spChg chg="add mod ord">
          <ac:chgData name="Tim Nicholas" userId="1bf0c33590aa9329" providerId="LiveId" clId="{E5E76893-1C7A-4432-B125-ACD2AF252017}" dt="2026-02-21T14:45:03.934" v="1803" actId="13926"/>
          <ac:spMkLst>
            <pc:docMk/>
            <pc:sldMk cId="2069803008" sldId="271"/>
            <ac:spMk id="31" creationId="{F9D4D218-B3D9-0394-0BA9-47A54D88992D}"/>
          </ac:spMkLst>
        </pc:spChg>
        <pc:spChg chg="mod ord">
          <ac:chgData name="Tim Nicholas" userId="1bf0c33590aa9329" providerId="LiveId" clId="{E5E76893-1C7A-4432-B125-ACD2AF252017}" dt="2026-02-21T14:43:56.545" v="1786" actId="1076"/>
          <ac:spMkLst>
            <pc:docMk/>
            <pc:sldMk cId="2069803008" sldId="271"/>
            <ac:spMk id="107" creationId="{D1E3E659-4B39-4B3B-857D-E87DD151F77C}"/>
          </ac:spMkLst>
        </pc:spChg>
        <pc:picChg chg="add mod">
          <ac:chgData name="Tim Nicholas" userId="1bf0c33590aa9329" providerId="LiveId" clId="{E5E76893-1C7A-4432-B125-ACD2AF252017}" dt="2026-02-21T14:45:10.187" v="1804" actId="1076"/>
          <ac:picMkLst>
            <pc:docMk/>
            <pc:sldMk cId="2069803008" sldId="271"/>
            <ac:picMk id="3" creationId="{064C47F5-DB85-1A3B-916D-63C36305C70C}"/>
          </ac:picMkLst>
        </pc:picChg>
      </pc:sldChg>
      <pc:sldChg chg="addSp delSp modSp mod">
        <pc:chgData name="Tim Nicholas" userId="1bf0c33590aa9329" providerId="LiveId" clId="{E5E76893-1C7A-4432-B125-ACD2AF252017}" dt="2026-02-21T14:35:03.814" v="1734" actId="1076"/>
        <pc:sldMkLst>
          <pc:docMk/>
          <pc:sldMk cId="1250618105" sldId="277"/>
        </pc:sldMkLst>
        <pc:spChg chg="add del mod">
          <ac:chgData name="Tim Nicholas" userId="1bf0c33590aa9329" providerId="LiveId" clId="{E5E76893-1C7A-4432-B125-ACD2AF252017}" dt="2026-02-21T14:32:47.925" v="1716" actId="478"/>
          <ac:spMkLst>
            <pc:docMk/>
            <pc:sldMk cId="1250618105" sldId="277"/>
            <ac:spMk id="5" creationId="{845CF0CD-7B47-879D-2FA7-DEDCDE70936A}"/>
          </ac:spMkLst>
        </pc:spChg>
        <pc:spChg chg="add del mod">
          <ac:chgData name="Tim Nicholas" userId="1bf0c33590aa9329" providerId="LiveId" clId="{E5E76893-1C7A-4432-B125-ACD2AF252017}" dt="2026-02-21T14:34:58.881" v="1733" actId="21"/>
          <ac:spMkLst>
            <pc:docMk/>
            <pc:sldMk cId="1250618105" sldId="277"/>
            <ac:spMk id="8" creationId="{586B2A1D-868A-4667-5C1B-FF809D68ECBB}"/>
          </ac:spMkLst>
        </pc:spChg>
        <pc:spChg chg="add mod">
          <ac:chgData name="Tim Nicholas" userId="1bf0c33590aa9329" providerId="LiveId" clId="{E5E76893-1C7A-4432-B125-ACD2AF252017}" dt="2026-02-19T13:35:39.502" v="1130" actId="1076"/>
          <ac:spMkLst>
            <pc:docMk/>
            <pc:sldMk cId="1250618105" sldId="277"/>
            <ac:spMk id="39" creationId="{FDD24940-8FCF-B345-1514-A9CE0413DF78}"/>
          </ac:spMkLst>
        </pc:spChg>
        <pc:spChg chg="add mod">
          <ac:chgData name="Tim Nicholas" userId="1bf0c33590aa9329" providerId="LiveId" clId="{E5E76893-1C7A-4432-B125-ACD2AF252017}" dt="2026-02-19T13:36:44.870" v="1191" actId="1076"/>
          <ac:spMkLst>
            <pc:docMk/>
            <pc:sldMk cId="1250618105" sldId="277"/>
            <ac:spMk id="40" creationId="{ED51AD28-CBD6-1985-1178-4881A3B212D9}"/>
          </ac:spMkLst>
        </pc:spChg>
        <pc:spChg chg="add mod">
          <ac:chgData name="Tim Nicholas" userId="1bf0c33590aa9329" providerId="LiveId" clId="{E5E76893-1C7A-4432-B125-ACD2AF252017}" dt="2026-02-19T13:39:46.686" v="1254" actId="255"/>
          <ac:spMkLst>
            <pc:docMk/>
            <pc:sldMk cId="1250618105" sldId="277"/>
            <ac:spMk id="41" creationId="{795D1914-A1CD-B6AC-6BB2-75E761BBDBCA}"/>
          </ac:spMkLst>
        </pc:spChg>
        <pc:spChg chg="add mod">
          <ac:chgData name="Tim Nicholas" userId="1bf0c33590aa9329" providerId="LiveId" clId="{E5E76893-1C7A-4432-B125-ACD2AF252017}" dt="2026-02-21T14:35:03.814" v="1734" actId="1076"/>
          <ac:spMkLst>
            <pc:docMk/>
            <pc:sldMk cId="1250618105" sldId="277"/>
            <ac:spMk id="42" creationId="{6D59E825-0329-F253-64A6-77FB769C6F81}"/>
          </ac:spMkLst>
        </pc:spChg>
        <pc:picChg chg="add mod">
          <ac:chgData name="Tim Nicholas" userId="1bf0c33590aa9329" providerId="LiveId" clId="{E5E76893-1C7A-4432-B125-ACD2AF252017}" dt="2026-02-21T14:32:44.465" v="1715" actId="1076"/>
          <ac:picMkLst>
            <pc:docMk/>
            <pc:sldMk cId="1250618105" sldId="277"/>
            <ac:picMk id="3" creationId="{390768D2-A5C8-DC13-691E-2EE286D0F000}"/>
          </ac:picMkLst>
        </pc:picChg>
        <pc:picChg chg="add mod">
          <ac:chgData name="Tim Nicholas" userId="1bf0c33590aa9329" providerId="LiveId" clId="{E5E76893-1C7A-4432-B125-ACD2AF252017}" dt="2026-02-21T14:34:46.776" v="1730" actId="14100"/>
          <ac:picMkLst>
            <pc:docMk/>
            <pc:sldMk cId="1250618105" sldId="277"/>
            <ac:picMk id="7" creationId="{6E5EBD45-9AF8-6818-FA9A-E57186981074}"/>
          </ac:picMkLst>
        </pc:picChg>
      </pc:sldChg>
      <pc:sldChg chg="modSp new mod">
        <pc:chgData name="Tim Nicholas" userId="1bf0c33590aa9329" providerId="LiveId" clId="{E5E76893-1C7A-4432-B125-ACD2AF252017}" dt="2026-02-21T16:29:32.648" v="1999" actId="1076"/>
        <pc:sldMkLst>
          <pc:docMk/>
          <pc:sldMk cId="1165523758" sldId="278"/>
        </pc:sldMkLst>
        <pc:spChg chg="mod">
          <ac:chgData name="Tim Nicholas" userId="1bf0c33590aa9329" providerId="LiveId" clId="{E5E76893-1C7A-4432-B125-ACD2AF252017}" dt="2026-02-21T16:03:04.628" v="1850" actId="1076"/>
          <ac:spMkLst>
            <pc:docMk/>
            <pc:sldMk cId="1165523758" sldId="278"/>
            <ac:spMk id="2" creationId="{7A178DF6-4CBB-AA22-1CE9-8BDD5ECAC1D5}"/>
          </ac:spMkLst>
        </pc:spChg>
        <pc:spChg chg="mod">
          <ac:chgData name="Tim Nicholas" userId="1bf0c33590aa9329" providerId="LiveId" clId="{E5E76893-1C7A-4432-B125-ACD2AF252017}" dt="2026-02-21T16:29:32.648" v="1999" actId="1076"/>
          <ac:spMkLst>
            <pc:docMk/>
            <pc:sldMk cId="1165523758" sldId="278"/>
            <ac:spMk id="3" creationId="{2EAF2B39-28E7-E7B0-91F3-CBB02B293178}"/>
          </ac:spMkLst>
        </pc:spChg>
      </pc:sldChg>
      <pc:sldChg chg="addSp delSp modSp new mod">
        <pc:chgData name="Tim Nicholas" userId="1bf0c33590aa9329" providerId="LiveId" clId="{E5E76893-1C7A-4432-B125-ACD2AF252017}" dt="2026-02-21T16:11:02.791" v="1898" actId="1076"/>
        <pc:sldMkLst>
          <pc:docMk/>
          <pc:sldMk cId="2354972130" sldId="279"/>
        </pc:sldMkLst>
        <pc:spChg chg="del mod">
          <ac:chgData name="Tim Nicholas" userId="1bf0c33590aa9329" providerId="LiveId" clId="{E5E76893-1C7A-4432-B125-ACD2AF252017}" dt="2026-02-21T16:10:52.821" v="1896" actId="478"/>
          <ac:spMkLst>
            <pc:docMk/>
            <pc:sldMk cId="2354972130" sldId="279"/>
            <ac:spMk id="2" creationId="{5E96C401-09B3-EC28-5447-5455EA7B9B88}"/>
          </ac:spMkLst>
        </pc:spChg>
        <pc:spChg chg="add del mod">
          <ac:chgData name="Tim Nicholas" userId="1bf0c33590aa9329" providerId="LiveId" clId="{E5E76893-1C7A-4432-B125-ACD2AF252017}" dt="2026-02-21T16:10:47.577" v="1895"/>
          <ac:spMkLst>
            <pc:docMk/>
            <pc:sldMk cId="2354972130" sldId="279"/>
            <ac:spMk id="3" creationId="{E8F24D51-4530-2E03-349C-B9FED8235B7B}"/>
          </ac:spMkLst>
        </pc:spChg>
        <pc:spChg chg="add del mod">
          <ac:chgData name="Tim Nicholas" userId="1bf0c33590aa9329" providerId="LiveId" clId="{E5E76893-1C7A-4432-B125-ACD2AF252017}" dt="2026-02-21T16:10:57.582" v="1897" actId="478"/>
          <ac:spMkLst>
            <pc:docMk/>
            <pc:sldMk cId="2354972130" sldId="279"/>
            <ac:spMk id="6" creationId="{6C3C2146-EEAB-BEA4-34FD-4504F6F92BF9}"/>
          </ac:spMkLst>
        </pc:spChg>
        <pc:picChg chg="add mod">
          <ac:chgData name="Tim Nicholas" userId="1bf0c33590aa9329" providerId="LiveId" clId="{E5E76893-1C7A-4432-B125-ACD2AF252017}" dt="2026-02-21T16:11:02.791" v="1898" actId="1076"/>
          <ac:picMkLst>
            <pc:docMk/>
            <pc:sldMk cId="2354972130" sldId="279"/>
            <ac:picMk id="4" creationId="{D2E1CD25-12EF-A60C-3900-45228767E692}"/>
          </ac:picMkLst>
        </pc:picChg>
      </pc:sldChg>
      <pc:sldChg chg="addSp delSp modSp new mod">
        <pc:chgData name="Tim Nicholas" userId="1bf0c33590aa9329" providerId="LiveId" clId="{E5E76893-1C7A-4432-B125-ACD2AF252017}" dt="2026-02-21T16:06:43.629" v="1882" actId="14100"/>
        <pc:sldMkLst>
          <pc:docMk/>
          <pc:sldMk cId="2419261332" sldId="280"/>
        </pc:sldMkLst>
        <pc:spChg chg="del">
          <ac:chgData name="Tim Nicholas" userId="1bf0c33590aa9329" providerId="LiveId" clId="{E5E76893-1C7A-4432-B125-ACD2AF252017}" dt="2026-02-21T15:59:00.683" v="1820" actId="478"/>
          <ac:spMkLst>
            <pc:docMk/>
            <pc:sldMk cId="2419261332" sldId="280"/>
            <ac:spMk id="2" creationId="{E63A3D71-7693-4F02-CFE5-F86ECA28B5E4}"/>
          </ac:spMkLst>
        </pc:spChg>
        <pc:spChg chg="del">
          <ac:chgData name="Tim Nicholas" userId="1bf0c33590aa9329" providerId="LiveId" clId="{E5E76893-1C7A-4432-B125-ACD2AF252017}" dt="2026-02-21T15:58:58.433" v="1819" actId="478"/>
          <ac:spMkLst>
            <pc:docMk/>
            <pc:sldMk cId="2419261332" sldId="280"/>
            <ac:spMk id="3" creationId="{443F46AB-2485-A97F-7DB2-C6FCC3C519DD}"/>
          </ac:spMkLst>
        </pc:spChg>
        <pc:spChg chg="add mod">
          <ac:chgData name="Tim Nicholas" userId="1bf0c33590aa9329" providerId="LiveId" clId="{E5E76893-1C7A-4432-B125-ACD2AF252017}" dt="2026-02-21T16:06:43.629" v="1882" actId="14100"/>
          <ac:spMkLst>
            <pc:docMk/>
            <pc:sldMk cId="2419261332" sldId="280"/>
            <ac:spMk id="4" creationId="{A2850130-AF76-D602-2D85-70C5EC3F5B03}"/>
          </ac:spMkLst>
        </pc:spChg>
      </pc:sldChg>
      <pc:sldChg chg="addSp delSp modSp new mod">
        <pc:chgData name="Tim Nicholas" userId="1bf0c33590aa9329" providerId="LiveId" clId="{E5E76893-1C7A-4432-B125-ACD2AF252017}" dt="2026-02-21T16:29:22.876" v="1998" actId="14100"/>
        <pc:sldMkLst>
          <pc:docMk/>
          <pc:sldMk cId="4192307420" sldId="281"/>
        </pc:sldMkLst>
        <pc:spChg chg="del">
          <ac:chgData name="Tim Nicholas" userId="1bf0c33590aa9329" providerId="LiveId" clId="{E5E76893-1C7A-4432-B125-ACD2AF252017}" dt="2026-02-21T16:00:31.963" v="1832" actId="478"/>
          <ac:spMkLst>
            <pc:docMk/>
            <pc:sldMk cId="4192307420" sldId="281"/>
            <ac:spMk id="2" creationId="{2DAB84F7-6205-912F-1591-85822D606AA1}"/>
          </ac:spMkLst>
        </pc:spChg>
        <pc:spChg chg="add del mod">
          <ac:chgData name="Tim Nicholas" userId="1bf0c33590aa9329" providerId="LiveId" clId="{E5E76893-1C7A-4432-B125-ACD2AF252017}" dt="2026-02-21T16:29:22.876" v="1998" actId="14100"/>
          <ac:spMkLst>
            <pc:docMk/>
            <pc:sldMk cId="4192307420" sldId="281"/>
            <ac:spMk id="3" creationId="{0975EBD2-AC9D-C2B6-DE4B-827D0E78F7DF}"/>
          </ac:spMkLst>
        </pc:spChg>
        <pc:spChg chg="add">
          <ac:chgData name="Tim Nicholas" userId="1bf0c33590aa9329" providerId="LiveId" clId="{E5E76893-1C7A-4432-B125-ACD2AF252017}" dt="2026-02-21T16:27:43.387" v="1995" actId="22"/>
          <ac:spMkLst>
            <pc:docMk/>
            <pc:sldMk cId="4192307420" sldId="281"/>
            <ac:spMk id="4" creationId="{1FC9778E-1D73-DD5A-C476-ED9285D676C7}"/>
          </ac:spMkLst>
        </pc:spChg>
        <pc:spChg chg="del">
          <ac:chgData name="Tim Nicholas" userId="1bf0c33590aa9329" providerId="LiveId" clId="{E5E76893-1C7A-4432-B125-ACD2AF252017}" dt="2026-02-21T16:00:34.202" v="1833" actId="478"/>
          <ac:spMkLst>
            <pc:docMk/>
            <pc:sldMk cId="4192307420" sldId="281"/>
            <ac:spMk id="4" creationId="{C909D0D8-FC38-BA63-1EB3-2106F3A42C31}"/>
          </ac:spMkLst>
        </pc:spChg>
        <pc:spChg chg="del">
          <ac:chgData name="Tim Nicholas" userId="1bf0c33590aa9329" providerId="LiveId" clId="{E5E76893-1C7A-4432-B125-ACD2AF252017}" dt="2026-02-21T16:01:13.241" v="1841" actId="478"/>
          <ac:spMkLst>
            <pc:docMk/>
            <pc:sldMk cId="4192307420" sldId="281"/>
            <ac:spMk id="5" creationId="{A716EF34-0959-9894-2AE7-2D031FD73A12}"/>
          </ac:spMkLst>
        </pc:spChg>
        <pc:spChg chg="del mod">
          <ac:chgData name="Tim Nicholas" userId="1bf0c33590aa9329" providerId="LiveId" clId="{E5E76893-1C7A-4432-B125-ACD2AF252017}" dt="2026-02-21T16:01:10.926" v="1840" actId="478"/>
          <ac:spMkLst>
            <pc:docMk/>
            <pc:sldMk cId="4192307420" sldId="281"/>
            <ac:spMk id="7" creationId="{5576DA95-0469-5649-CE9B-4339B372B293}"/>
          </ac:spMkLst>
        </pc:spChg>
        <pc:spChg chg="add del mod">
          <ac:chgData name="Tim Nicholas" userId="1bf0c33590aa9329" providerId="LiveId" clId="{E5E76893-1C7A-4432-B125-ACD2AF252017}" dt="2026-02-21T16:04:14.657" v="1859" actId="478"/>
          <ac:spMkLst>
            <pc:docMk/>
            <pc:sldMk cId="4192307420" sldId="281"/>
            <ac:spMk id="9" creationId="{80519C8F-4569-5439-1D07-4F5C88D7351A}"/>
          </ac:spMkLst>
        </pc:spChg>
      </pc:sldChg>
      <pc:sldChg chg="delSp modSp new mod">
        <pc:chgData name="Tim Nicholas" userId="1bf0c33590aa9329" providerId="LiveId" clId="{E5E76893-1C7A-4432-B125-ACD2AF252017}" dt="2026-02-21T16:29:12.702" v="1997" actId="14100"/>
        <pc:sldMkLst>
          <pc:docMk/>
          <pc:sldMk cId="1375871922" sldId="282"/>
        </pc:sldMkLst>
        <pc:spChg chg="del">
          <ac:chgData name="Tim Nicholas" userId="1bf0c33590aa9329" providerId="LiveId" clId="{E5E76893-1C7A-4432-B125-ACD2AF252017}" dt="2026-02-21T16:01:57.679" v="1843" actId="478"/>
          <ac:spMkLst>
            <pc:docMk/>
            <pc:sldMk cId="1375871922" sldId="282"/>
            <ac:spMk id="2" creationId="{FC3B26A4-3C08-DFB0-CAD3-64C7B0CBD450}"/>
          </ac:spMkLst>
        </pc:spChg>
        <pc:spChg chg="mod">
          <ac:chgData name="Tim Nicholas" userId="1bf0c33590aa9329" providerId="LiveId" clId="{E5E76893-1C7A-4432-B125-ACD2AF252017}" dt="2026-02-21T16:29:12.702" v="1997" actId="14100"/>
          <ac:spMkLst>
            <pc:docMk/>
            <pc:sldMk cId="1375871922" sldId="282"/>
            <ac:spMk id="3" creationId="{816CDF83-F98C-F76A-FBF5-83F4F3414334}"/>
          </ac:spMkLst>
        </pc:spChg>
        <pc:spChg chg="del">
          <ac:chgData name="Tim Nicholas" userId="1bf0c33590aa9329" providerId="LiveId" clId="{E5E76893-1C7A-4432-B125-ACD2AF252017}" dt="2026-02-21T16:05:53.545" v="1874" actId="478"/>
          <ac:spMkLst>
            <pc:docMk/>
            <pc:sldMk cId="1375871922" sldId="282"/>
            <ac:spMk id="4" creationId="{2951A4AA-44E7-01CF-2B0D-F84A4BF636EB}"/>
          </ac:spMkLst>
        </pc:spChg>
        <pc:spChg chg="del mod">
          <ac:chgData name="Tim Nicholas" userId="1bf0c33590aa9329" providerId="LiveId" clId="{E5E76893-1C7A-4432-B125-ACD2AF252017}" dt="2026-02-21T16:06:00.487" v="1876" actId="478"/>
          <ac:spMkLst>
            <pc:docMk/>
            <pc:sldMk cId="1375871922" sldId="282"/>
            <ac:spMk id="5" creationId="{200D6EA4-CF7C-6C3D-229E-4BBA7E45AA93}"/>
          </ac:spMkLst>
        </pc:spChg>
        <pc:spChg chg="del">
          <ac:chgData name="Tim Nicholas" userId="1bf0c33590aa9329" providerId="LiveId" clId="{E5E76893-1C7A-4432-B125-ACD2AF252017}" dt="2026-02-21T16:06:02.969" v="1877" actId="478"/>
          <ac:spMkLst>
            <pc:docMk/>
            <pc:sldMk cId="1375871922" sldId="282"/>
            <ac:spMk id="7" creationId="{9BDB5C87-845B-7F85-0E1A-7E603F80778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047056-A4A4-49C6-B53A-A3B5AD2C9E0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6B0B6-1521-4655-A849-832BDEEDBBA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A7818-9FD1-4A4A-BBB8-A8F7A885158A}" type="datetimeFigureOut">
              <a:rPr lang="en-US" smtClean="0"/>
              <a:t>2/21/2026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D0097-1060-4E43-8794-A93E30064A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457E5-A2BA-4F1E-ACE4-06A1C8C83D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95B5C-AE81-486B-8299-C690ADF087B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3229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68347-4327-4298-850E-31E39F309FB1}" type="datetimeFigureOut">
              <a:rPr lang="en-US" smtClean="0"/>
              <a:t>2/21/2026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2D2F8-28A7-48E8-ADD3-E9583D47D8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918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581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393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43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953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325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373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932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089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7F6B47B-FE57-44F5-B5A8-26DF978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444BC-BA6E-47AE-9F54-D7B7A49832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674" y="1327759"/>
            <a:ext cx="4989628" cy="1929505"/>
          </a:xfrm>
          <a:prstGeom prst="rect">
            <a:avLst/>
          </a:prstGeom>
        </p:spPr>
        <p:txBody>
          <a:bodyPr anchor="b"/>
          <a:lstStyle>
            <a:lvl1pPr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6ACD8B9-402D-4E40-BE1F-4106044481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934" y="3257264"/>
            <a:ext cx="4989628" cy="81602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0803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65AAE033-7EA4-4A87-A126-29FE427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A5F6FE17-A48F-4A3E-8719-1DE83CD6B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62048" y="1199853"/>
            <a:ext cx="3929901" cy="3929901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73882-4B79-419D-89EE-4B7CED18D9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1623" y="2210810"/>
            <a:ext cx="4579970" cy="53803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EF50E1F4-245D-4104-AFDB-25D35D7C5C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4661" y="2747550"/>
            <a:ext cx="5309918" cy="287203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73A2FF74-415E-49BB-B2ED-E04C7B50BD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63453" y="1433033"/>
            <a:ext cx="3527091" cy="3463540"/>
          </a:xfrm>
          <a:prstGeom prst="ellipse">
            <a:avLst/>
          </a:prstGeom>
        </p:spPr>
        <p:txBody>
          <a:bodyPr/>
          <a:lstStyle>
            <a:lvl1pPr marL="0" indent="0" algn="ctr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1847553A-14C8-45EB-88C7-05CE63B7E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E7FABA93-7D08-4CFE-B3A8-D44B1A0F3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FBD26C03-0B97-464A-A39C-A1F339DBAC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26092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C80EFA4-265B-48D2-AE72-8585EEED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C648289-A550-4F4F-96C8-3D82FCE942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87069" y="695093"/>
            <a:ext cx="4919354" cy="66749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3EEFC4F-DE64-450E-9DD5-65D08E123C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9594" y="1873815"/>
            <a:ext cx="2556579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38C58F5B-7BA2-42E8-B66A-4561678ADDC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9595" y="2178444"/>
            <a:ext cx="2556579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6743AAE-DD8A-4954-B033-100DF6D975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38997" y="1873815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B7B5D3C5-66A2-486B-9B1D-A7075D150C2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38997" y="2178444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D063EDB-47FD-44F8-9344-12CBC2AE0B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99595" y="4071261"/>
            <a:ext cx="2556577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4586DE3-CDE9-4337-A49D-C1031595E36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99596" y="4383943"/>
            <a:ext cx="2556577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64F0745D-06FC-4840-B9DF-3176DEDA6F6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38997" y="4071261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F29A1EC1-1F01-46ED-BF67-15FE9E12068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38997" y="4375890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Footer Placeholder 15">
            <a:extLst>
              <a:ext uri="{FF2B5EF4-FFF2-40B4-BE49-F238E27FC236}">
                <a16:creationId xmlns:a16="http://schemas.microsoft.com/office/drawing/2014/main" id="{B2A74AF7-DFFE-4795-8CF0-8C90F6C3E5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" name="Slide Number Placeholder 16">
            <a:extLst>
              <a:ext uri="{FF2B5EF4-FFF2-40B4-BE49-F238E27FC236}">
                <a16:creationId xmlns:a16="http://schemas.microsoft.com/office/drawing/2014/main" id="{13F4D90B-645E-4CFF-8AA0-91C269845F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3" name="Date Placeholder 14">
            <a:extLst>
              <a:ext uri="{FF2B5EF4-FFF2-40B4-BE49-F238E27FC236}">
                <a16:creationId xmlns:a16="http://schemas.microsoft.com/office/drawing/2014/main" id="{21EA3114-5B31-47ED-9AB6-EE59E58037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074144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86D81B66-9FC1-4E48-808B-98B1726D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747F51C0-908A-420C-B5BC-5685D0E95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9716" y="1823625"/>
            <a:ext cx="4719884" cy="58003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835D01-B0D4-49D8-B947-C2062305C5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9005" y="4230943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0B4ACDBA-7606-44B8-B1E1-C4750F895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9005" y="4546458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24600D7-8A94-406B-9274-351140BE27D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37502" y="4234631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5FE6844F-9BC3-4E56-82B1-0B53BE292B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37503" y="4550146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105C7AE2-E0F2-4EA9-B804-774B125FB0D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96000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B70930A-D98B-43B3-BC32-B48D9D7F06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96000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500DE4BC-2A21-4C62-8F5C-AFE1D0AEDFB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6967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0EEFD44C-4B64-4246-BC04-76812ED5E09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46967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AB492A3E-766F-42FE-A5F7-88807B595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84AE79C-95F2-4A84-B62A-95B076FB0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1C2E5CE3-E252-4255-BF5E-8B4F1F3A16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5E5C588-A831-4EB3-BFDF-78002F7D550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408479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13">
            <a:extLst>
              <a:ext uri="{FF2B5EF4-FFF2-40B4-BE49-F238E27FC236}">
                <a16:creationId xmlns:a16="http://schemas.microsoft.com/office/drawing/2014/main" id="{AD31BE3F-B09E-4BCC-947F-3D4DB153E35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266976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Picture Placeholder 13">
            <a:extLst>
              <a:ext uri="{FF2B5EF4-FFF2-40B4-BE49-F238E27FC236}">
                <a16:creationId xmlns:a16="http://schemas.microsoft.com/office/drawing/2014/main" id="{0BF7BBBD-C42C-408E-8F10-7B1BF3C53EF0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972085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74FF5159-7129-4F52-B5B7-13F2D04EAD34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7109232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3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4076C2D-3CFB-4EFB-8012-9F6E65333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1D3A9EE-57EE-476A-A657-3A40198189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6218" y="690802"/>
            <a:ext cx="4936277" cy="575890"/>
          </a:xfrm>
          <a:prstGeom prst="rect">
            <a:avLst/>
          </a:prstGeom>
        </p:spPr>
        <p:txBody>
          <a:bodyPr/>
          <a:lstStyle>
            <a:lvl1pPr algn="l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A0CB777-EF14-4BA6-A19D-697B165B1D3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9006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0053894D-FD48-4BB5-84D8-2EE54EC8D70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9006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32A7FBEC-71F7-4A1F-82A1-C7FBFE05185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91397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0EDBC93-E454-47AD-B9C9-E7CCE8DE6B5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1397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E792D94E-72D4-43F1-8063-14A3F6270A3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90069" y="504430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C18EBA8F-5A95-4501-A602-A9889F0CE3A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0069" y="533761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AF03D6DF-70BB-4EC0-B7BF-94BB780FDF0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13980" y="5047681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A21FAF3A-556C-4A61-B1C4-E6FB98BE40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13980" y="5340990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Footer Placeholder 15">
            <a:extLst>
              <a:ext uri="{FF2B5EF4-FFF2-40B4-BE49-F238E27FC236}">
                <a16:creationId xmlns:a16="http://schemas.microsoft.com/office/drawing/2014/main" id="{54442D89-5EE7-4BC5-A35D-B0F93DD36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16">
            <a:extLst>
              <a:ext uri="{FF2B5EF4-FFF2-40B4-BE49-F238E27FC236}">
                <a16:creationId xmlns:a16="http://schemas.microsoft.com/office/drawing/2014/main" id="{DC13E404-DE29-4300-A8D5-25F34585A4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4" name="Date Placeholder 14">
            <a:extLst>
              <a:ext uri="{FF2B5EF4-FFF2-40B4-BE49-F238E27FC236}">
                <a16:creationId xmlns:a16="http://schemas.microsoft.com/office/drawing/2014/main" id="{1EAC24B5-8E72-46CA-9A6A-4A6D6EA2C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1F11D19-3D38-460E-A8AF-F6A30642EC0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19006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F915DDB2-3A13-4240-8ECB-677499946C1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91397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4">
            <a:extLst>
              <a:ext uri="{FF2B5EF4-FFF2-40B4-BE49-F238E27FC236}">
                <a16:creationId xmlns:a16="http://schemas.microsoft.com/office/drawing/2014/main" id="{E9059CA0-144F-4780-BA0D-005B827AAECE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190069" y="428183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B770164C-988C-4217-B0E9-7D0DC17C8BC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7908115" y="4294030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324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D540A63-9BB9-478A-BE65-7A901018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67FB1D5-16C4-4AAC-9E31-560F596F8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2555" y="1823626"/>
            <a:ext cx="4569572" cy="580029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269BEF2-E65B-4046-B8D1-1E5DC6D5829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6595" y="2807310"/>
            <a:ext cx="5824073" cy="194014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200000"/>
              </a:lnSpc>
              <a:spcBef>
                <a:spcPts val="0"/>
              </a:spcBef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Footer Placeholder 15">
            <a:extLst>
              <a:ext uri="{FF2B5EF4-FFF2-40B4-BE49-F238E27FC236}">
                <a16:creationId xmlns:a16="http://schemas.microsoft.com/office/drawing/2014/main" id="{D89CE923-C669-4E0E-8161-BB328133EE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Slide Number Placeholder 16">
            <a:extLst>
              <a:ext uri="{FF2B5EF4-FFF2-40B4-BE49-F238E27FC236}">
                <a16:creationId xmlns:a16="http://schemas.microsoft.com/office/drawing/2014/main" id="{C820EE41-4997-4CD3-B951-56ECA8842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0" name="Date Placeholder 14">
            <a:extLst>
              <a:ext uri="{FF2B5EF4-FFF2-40B4-BE49-F238E27FC236}">
                <a16:creationId xmlns:a16="http://schemas.microsoft.com/office/drawing/2014/main" id="{A2A3BC0C-B522-4DA2-BBC0-AC180D8B2C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31913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5F31BC2D-187A-4ED3-8D67-C55187E5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47F2F5-8E72-425B-A8C2-2B3262F730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5440" y="2741026"/>
            <a:ext cx="5002478" cy="2357066"/>
          </a:xfrm>
          <a:prstGeom prst="rect">
            <a:avLst/>
          </a:prstGeom>
        </p:spPr>
        <p:txBody>
          <a:bodyPr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250547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490FC0B-50EB-42D6-A2A5-E02EE642E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04AFCE56-D794-4638-A3EC-63DCFB4B6F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65511" y="760406"/>
            <a:ext cx="5424988" cy="57924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18D6597-136D-4434-B628-D387BBEEC3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65511" y="3417877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691DF94-6587-4325-9C04-970034F1A85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5511" y="3766050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A3CE4E75-7868-44AD-9AF2-753E07BE78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14520" y="3400925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8A9FE9C2-0801-4D41-A54B-E00BC7AB7C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14520" y="3749098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632FBCC2-2CDB-448A-AA61-8D99495226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63529" y="3400925"/>
            <a:ext cx="269224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F6A4D9D-1690-4C0A-9F62-1FE93C0145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63529" y="3749098"/>
            <a:ext cx="269224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48863DDD-C3CC-439D-B738-34F6E8960A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A4788388-29C8-4E9F-BF82-A1648088A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5E6E1CB5-0E5F-4B44-8044-4010565FC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38528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E96CB8F-A88F-40C3-A65B-8C33A16A0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086E70-8E77-436D-93CE-4BCD3EC94B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80501"/>
            <a:ext cx="5097428" cy="991689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C95B0D27-123C-4F09-AEDC-7874964B77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2337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F3772143-8573-4FED-977E-651FC59C16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2336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FD80858-A8CA-496F-8CC0-5ACDBE65112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587933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B840B1F-9319-4653-84C5-FF1FDC5E9D9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87931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882E4D8-D2AA-4EA0-BBCE-50334E8D160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83530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7EFBCD4-F812-493F-895A-3449020A065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83528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698D43C2-06AB-4549-BCD0-CBDCA06532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B2AB1D3-DFF0-43A8-BDE0-52FB314E0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28A81ABF-135E-483F-9992-6F79C2F559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3078761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133E6176-F4F6-41F9-8F2A-BA6586E16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8AC667-531B-4E40-98C6-B36847DE06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77876"/>
            <a:ext cx="5097428" cy="918377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2930722-7AFE-41FC-8830-E2075CE783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35012" y="272404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D0E59A-1834-4F86-8ED3-1EBC643224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67209" y="2930881"/>
            <a:ext cx="3639904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084F479-66F8-4110-96A2-F3A27ED1C2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9" y="3282057"/>
            <a:ext cx="3639904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D083869-3E3D-40A3-AE1C-3384E7096A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535012" y="388211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ECD259C4-54A9-4BCA-A693-5A8F91D82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67209" y="4097257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3099E6DD-0A81-4AD6-97AD-DB777418E5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67209" y="4448433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01E19938-3E97-4D01-9075-1BB1AF8DDF0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35012" y="5046627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FA19E736-C7E5-448A-AC90-0EB1D902C0D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58730" y="5267189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4C139082-0147-4871-8F86-8D4DFC57E88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258730" y="5618365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7BCF052-161B-4AD4-AE2D-DED3FA964C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E388F47C-0B7F-4C1B-B356-52A1CB56DD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4654010E-C1FB-4195-AD8B-03A8DAE01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608075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84044BB2-E43C-47D4-AA71-04F22AA3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0F929B-B0E5-4A66-B6D7-462C68EF7A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4082" y="2232234"/>
            <a:ext cx="7323836" cy="743753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04A0468C-03A1-433C-BEB5-89CD0787ABA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69369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345DEAC-8D5A-44A0-9EA3-9A2039ADD0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69369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2839B01-8B79-4655-BADE-8F0A9351936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72448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D0AFF7FE-E069-4C57-9F9F-909B7FE43E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72448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327214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172C710-E0AE-4BB2-88CC-99E77C18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4C9529-8AA8-4D29-9375-C579768868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107" y="501519"/>
            <a:ext cx="10515600" cy="49202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27206" y="1599947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23421" y="2378452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43586" y="2129182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234399" y="3528829"/>
            <a:ext cx="1209143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131018" y="3528829"/>
            <a:ext cx="1380681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322436" y="4634331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59913" y="4459860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237403" y="4321788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927206" y="5468790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86546" y="5195673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447369" y="377484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780689" y="209197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2794545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EDCC43F-6D79-4D9A-A842-74287B40D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255D77-6260-4F8F-86E3-D0AAF36FA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94345" y="1158710"/>
            <a:ext cx="5611660" cy="677782"/>
          </a:xfrm>
          <a:prstGeom prst="rect">
            <a:avLst/>
          </a:prstGeom>
        </p:spPr>
        <p:txBody>
          <a:bodyPr anchor="b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C91A828-665B-4FC2-950E-370DF47348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0BE18AA7-27E7-4763-A428-079E43A450D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833290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6ED488B3-3B38-4DE8-8789-E9C406DB652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053332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5717E8AA-E5DC-43D1-BED9-1A8F554EB61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197008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83A9D178-AD0E-4E87-97B3-88B79A533B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62028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BF8B39EE-8EB7-4880-A9FE-9F98D23984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691306" y="4704558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C74686F1-FD3B-4529-9DBC-C6E34312C5C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834982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A8B5FF2-6B96-4FE7-A6ED-0C89D74FAD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B8BB57A8-7823-42A3-BA84-96690BFFDC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902A41BF-FE61-48B9-A0B1-94AAB15381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8587067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phic 35">
            <a:extLst>
              <a:ext uri="{FF2B5EF4-FFF2-40B4-BE49-F238E27FC236}">
                <a16:creationId xmlns:a16="http://schemas.microsoft.com/office/drawing/2014/main" id="{41C2529C-151F-488B-A358-D60A3D552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E2EB21-CF4E-4578-820A-EACF488B17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56975" y="1144939"/>
            <a:ext cx="5473874" cy="687833"/>
          </a:xfrm>
          <a:prstGeom prst="rect">
            <a:avLst/>
          </a:prstGeom>
        </p:spPr>
        <p:txBody>
          <a:bodyPr anchor="b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7F450FCB-3FE4-489F-A4BA-4BF492C226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B6054A1-FB6D-4599-BAA9-5A51A0FA8C5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63991" y="2822318"/>
            <a:ext cx="3574251" cy="44876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54896-ABA6-49DF-9D5D-B2E6224DD442}"/>
              </a:ext>
            </a:extLst>
          </p:cNvPr>
          <p:cNvSpPr>
            <a:spLocks noGrp="1"/>
          </p:cNvSpPr>
          <p:nvPr>
            <p:ph sz="quarter" idx="32"/>
          </p:nvPr>
        </p:nvSpPr>
        <p:spPr>
          <a:xfrm>
            <a:off x="866775" y="3333750"/>
            <a:ext cx="4352925" cy="26368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E9FFDEA-766B-48BC-B5E5-F06563BF4DE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79875" y="2829932"/>
            <a:ext cx="3574251" cy="44876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67B5EA1-9C03-415F-A792-0E81289DB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258AB827-653F-449B-8FE9-EC1E4F1C1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045230A5-30E4-4168-93C9-124C889B6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  <p:sp>
        <p:nvSpPr>
          <p:cNvPr id="34" name="Content Placeholder 3">
            <a:extLst>
              <a:ext uri="{FF2B5EF4-FFF2-40B4-BE49-F238E27FC236}">
                <a16:creationId xmlns:a16="http://schemas.microsoft.com/office/drawing/2014/main" id="{C1979EE6-6944-48F0-87CE-65E90A3ACC71}"/>
              </a:ext>
            </a:extLst>
          </p:cNvPr>
          <p:cNvSpPr>
            <a:spLocks noGrp="1"/>
          </p:cNvSpPr>
          <p:nvPr>
            <p:ph sz="quarter" idx="33"/>
          </p:nvPr>
        </p:nvSpPr>
        <p:spPr>
          <a:xfrm>
            <a:off x="6433647" y="3333750"/>
            <a:ext cx="4352925" cy="26368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2514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raphic 119">
            <a:extLst>
              <a:ext uri="{FF2B5EF4-FFF2-40B4-BE49-F238E27FC236}">
                <a16:creationId xmlns:a16="http://schemas.microsoft.com/office/drawing/2014/main" id="{0D59F18F-5BD3-4E80-A69E-6D92DA9BB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79CFC79B-A403-4086-AB1A-E4F1F5AC3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2689356"/>
            <a:ext cx="8510121" cy="0"/>
            <a:chOff x="1504814" y="2488864"/>
            <a:chExt cx="8510121" cy="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993C126-30E8-42C9-97ED-B7968CE61D8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10C08B4-5A67-4383-9733-CF6DCA952D8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736A6D3-72B8-4ADD-83D7-F905F1EB82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C048AE4-D798-4F1B-874C-F9044ECC860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24A7533-05E8-464C-81E3-83136E632A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14E820A-336F-43A8-AB0D-875A28FB90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D557188-FB50-4CF1-85AD-28747D97DC4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AF23435-A9FF-4958-AAD2-BC57F32090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B538E04-AA2E-459F-8D6B-7272BF9117A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79A5921-876C-47AA-BF02-FADD423D79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9B30A0A8-B885-4ACC-A172-7A4408F0C0B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B7C7B2-16AE-4434-A8AD-0977BCB945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1698" y="512299"/>
            <a:ext cx="10515600" cy="72738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1" name="Text Placeholder 14">
            <a:extLst>
              <a:ext uri="{FF2B5EF4-FFF2-40B4-BE49-F238E27FC236}">
                <a16:creationId xmlns:a16="http://schemas.microsoft.com/office/drawing/2014/main" id="{53B0593C-E961-4FCF-8FFD-E10C0FD17BBF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2" name="Text Placeholder 14">
            <a:extLst>
              <a:ext uri="{FF2B5EF4-FFF2-40B4-BE49-F238E27FC236}">
                <a16:creationId xmlns:a16="http://schemas.microsoft.com/office/drawing/2014/main" id="{82A98F85-0B8A-4F76-813C-C9E7A0AD880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3" name="Text Placeholder 14">
            <a:extLst>
              <a:ext uri="{FF2B5EF4-FFF2-40B4-BE49-F238E27FC236}">
                <a16:creationId xmlns:a16="http://schemas.microsoft.com/office/drawing/2014/main" id="{0E645547-1191-4919-804B-D1DC905F368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3" name="Text Placeholder 14">
            <a:extLst>
              <a:ext uri="{FF2B5EF4-FFF2-40B4-BE49-F238E27FC236}">
                <a16:creationId xmlns:a16="http://schemas.microsoft.com/office/drawing/2014/main" id="{70437561-3145-4AA5-B5BF-FC2748828C0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436036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5924F20-2A98-40F8-8A1C-BF4BCDC2E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DFA884F6-1E9E-4CB8-B4C3-3699E85DC2F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7C52539B-C569-4941-87E7-C3EFCFA1B40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9B18D372-BEFC-4475-B0A5-A798E6CFD62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19FE16DC-63F2-4A3D-A743-C8480AE391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23422F26-58EB-43A7-A33C-2ADBC2320CF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D9B50A50-093B-4DCA-929F-AF8AB169A47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A60753DF-99A3-4BAF-AA47-4AD0BEAEAED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470DC77E-070B-46BC-B95C-A323D9EEC9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E7D1C36D-258C-4B31-95BB-6C0127AEEA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214A7064-793B-4F30-9A33-42069EF604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868F5A5-3ED0-4C78-A557-F4B94B123D9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4" name="Text Placeholder 14">
            <a:extLst>
              <a:ext uri="{FF2B5EF4-FFF2-40B4-BE49-F238E27FC236}">
                <a16:creationId xmlns:a16="http://schemas.microsoft.com/office/drawing/2014/main" id="{A727AB6E-B8DB-4DE5-BF92-3EDCA58B0CD4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5" name="Text Placeholder 14">
            <a:extLst>
              <a:ext uri="{FF2B5EF4-FFF2-40B4-BE49-F238E27FC236}">
                <a16:creationId xmlns:a16="http://schemas.microsoft.com/office/drawing/2014/main" id="{9E6A60C5-3054-4500-AE04-5766330FED6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6" name="Text Placeholder 14">
            <a:extLst>
              <a:ext uri="{FF2B5EF4-FFF2-40B4-BE49-F238E27FC236}">
                <a16:creationId xmlns:a16="http://schemas.microsoft.com/office/drawing/2014/main" id="{3984C0A5-C9AE-4249-8578-A0909B41B45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4" name="Text Placeholder 14">
            <a:extLst>
              <a:ext uri="{FF2B5EF4-FFF2-40B4-BE49-F238E27FC236}">
                <a16:creationId xmlns:a16="http://schemas.microsoft.com/office/drawing/2014/main" id="{4C9A8467-48EB-4C64-8A54-0526649B91A3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134112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1C267AB-B4C6-4059-B2A8-DCF715B29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3BF85ABF-DD16-49D4-9DD2-C35A92EAFE3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997C6187-BB2F-413C-AC7B-BBAA249AFD0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6C1DC7A-93B1-4894-AD2D-AC636AC3DAB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872C35DC-A640-4C27-A87F-380E7440F3F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02969206-EA35-4C29-B0EB-3FF5636A8A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79B642F3-327B-4AF1-85D8-5BE8BA286A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D45BD78-6B19-4D6A-A164-2017ABC783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494676D6-C880-49A1-B83E-2D632934D66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0C07048D-5DEB-4348-8A16-DB77BE49097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DCED3D6A-EF8C-4F42-B23B-30ED2C33EAB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E966B469-8508-4732-8A0A-58429BD0E7BE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97A40874-7B89-4A5D-9562-21D6994C3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4391183"/>
            <a:ext cx="8510121" cy="0"/>
            <a:chOff x="1504814" y="2488864"/>
            <a:chExt cx="8510121" cy="0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2860379-5BA3-4D4F-BAC0-C7783F7552D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F221EBE-F43A-48CE-8E3D-D0777E2424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C70DFAA8-4E1B-45F7-B640-2C00AAC65BA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67A42DA-2625-4CA8-AEC6-2FBCF01A927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9B3F7FF-9011-4E3D-9DA2-C144F9B7A5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30EEA406-B4BE-4A22-9879-A86700556BE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5F5190B-A9FA-4925-81A3-8AF19F70933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93F58E8B-B6D9-46C2-95B1-755AD7B0289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ED819-4195-456A-8507-0CC09BDCFED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23541D3E-8275-4522-81E7-C83B829D83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6CD34DF1-D500-4560-A303-92050A8112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47D7FFC8-D319-4F8D-9F95-39BB21C0EE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8DDD48EC-9DE8-4C43-881A-2597A1DDE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650B4D37-2FE8-4F27-8951-CF9D947DBA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169154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0ADA1982-C216-4747-ACCC-39BC3F50B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D2AA7-E8A5-43C8-A284-AB4951189D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949" y="527542"/>
            <a:ext cx="6922876" cy="687834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81FF-F6BE-41D5-AE6C-B4110384B0F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3738" y="1128713"/>
            <a:ext cx="7654925" cy="506888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A60E8AF0-85D7-4035-8301-57B3B4977F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481785BD-DC42-4BBE-8C62-BCE6F0EA4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E7886D57-8CCD-43A4-AA49-E96D2EE3E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1036791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6F8B9974-85ED-46AA-8617-AC54C84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F28C4-DD1C-4E63-87E8-D76D85414CE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858" y="2433312"/>
            <a:ext cx="1939480" cy="2115505"/>
          </a:xfrm>
          <a:prstGeom prst="rect">
            <a:avLst/>
          </a:prstGeom>
        </p:spPr>
        <p:txBody>
          <a:bodyPr anchor="ctr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987B23C-61B9-4A48-AD36-5E284812C44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88220" y="2599422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CBD4661-3D71-432B-9308-D2D085BDDDC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190425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89712B5-4C74-4247-B444-43F116D582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291629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33EE5A9D-21AC-4735-98D7-42551FA2C58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387443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DBA775-4308-4BDB-B966-8167F3D0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75041" y="2486242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BDDB0B0-BDCD-459F-AF20-19E1A721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77246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9A8E9D1-9673-42D1-A573-05CDC9EF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78450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2F851C1-89A7-44A6-8617-10C435FCD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4264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1C9BE46-D000-4DE5-8AD9-6BFAD927A01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773EC03-0830-4EAE-A7B0-38902833DC2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32E4889E-0745-4713-90D8-432A681AFC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FD869E7-29DA-4FEB-AB84-1C1FC3ABA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E68119B-CDCA-4341-8772-2C5BF80B4E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4435751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303A31BF-223A-44A5-84FD-7281FF2E4CD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66E1F4A-0D75-4B8E-A181-DBEB50FB1D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EAE80D5-B799-4807-8F81-22C4218233D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9" name="Footer Placeholder 15">
            <a:extLst>
              <a:ext uri="{FF2B5EF4-FFF2-40B4-BE49-F238E27FC236}">
                <a16:creationId xmlns:a16="http://schemas.microsoft.com/office/drawing/2014/main" id="{6F4437FE-F08F-4311-B53A-88E2B729B7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" name="Slide Number Placeholder 16">
            <a:extLst>
              <a:ext uri="{FF2B5EF4-FFF2-40B4-BE49-F238E27FC236}">
                <a16:creationId xmlns:a16="http://schemas.microsoft.com/office/drawing/2014/main" id="{D0901035-50AC-4DE0-9A34-AAA61EC10E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1" name="Date Placeholder 14">
            <a:extLst>
              <a:ext uri="{FF2B5EF4-FFF2-40B4-BE49-F238E27FC236}">
                <a16:creationId xmlns:a16="http://schemas.microsoft.com/office/drawing/2014/main" id="{5FDD3145-ADE2-4744-AF2E-9C8074C85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41914450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8A79A51B-CC7A-4B36-B457-AF323638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019BE9-6149-434A-B185-EE74341126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1216" y="2375820"/>
            <a:ext cx="1939480" cy="2218499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0000"/>
              </a:lnSpc>
              <a:spcBef>
                <a:spcPts val="1000"/>
              </a:spcBef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4" name="Picture Placeholder 9">
            <a:extLst>
              <a:ext uri="{FF2B5EF4-FFF2-40B4-BE49-F238E27FC236}">
                <a16:creationId xmlns:a16="http://schemas.microsoft.com/office/drawing/2014/main" id="{18B0121B-CD0E-495B-9B36-4E88EA4A97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136339" y="1326925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1" name="Picture Placeholder 9">
            <a:extLst>
              <a:ext uri="{FF2B5EF4-FFF2-40B4-BE49-F238E27FC236}">
                <a16:creationId xmlns:a16="http://schemas.microsoft.com/office/drawing/2014/main" id="{4508E76D-2071-4546-8DF2-405B38E2E271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5209991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5" name="Picture Placeholder 9">
            <a:extLst>
              <a:ext uri="{FF2B5EF4-FFF2-40B4-BE49-F238E27FC236}">
                <a16:creationId xmlns:a16="http://schemas.microsoft.com/office/drawing/2014/main" id="{D319C8D5-E3A6-45C8-8A64-1C1B70C90DD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7305041" y="133575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7" name="Picture Placeholder 9">
            <a:extLst>
              <a:ext uri="{FF2B5EF4-FFF2-40B4-BE49-F238E27FC236}">
                <a16:creationId xmlns:a16="http://schemas.microsoft.com/office/drawing/2014/main" id="{01486F31-E79E-4E60-8749-B8036B3F09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9384248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139AA92-1781-41FF-9168-9F70B1CD9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6" y="1222122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5FE36F90-735E-43D7-854A-0347B80505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D0125FE-7543-4B0C-8C50-D4F2949EE8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839FFFF4-4A0D-40BD-B34D-CD03D03FBEC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2697A53A-8491-4753-901E-02236DC0D5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A51D26D1-89AE-43E7-8F1B-E28B18019F8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2972538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0191059F-A4F0-4F1C-8237-308B7AD3F9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CFCD3D62-2515-40AC-A8A1-F7786244B36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96332DF1-A140-4DDE-9D59-EEF6D503A8D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97" name="Picture Placeholder 9">
            <a:extLst>
              <a:ext uri="{FF2B5EF4-FFF2-40B4-BE49-F238E27FC236}">
                <a16:creationId xmlns:a16="http://schemas.microsoft.com/office/drawing/2014/main" id="{74EEDA10-EB71-4CAE-80C3-9C8B46E6DF07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3136338" y="3967833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9" name="Picture Placeholder 9">
            <a:extLst>
              <a:ext uri="{FF2B5EF4-FFF2-40B4-BE49-F238E27FC236}">
                <a16:creationId xmlns:a16="http://schemas.microsoft.com/office/drawing/2014/main" id="{B9B031BF-4314-4A3C-B53C-3958CC4E622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5209990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1" name="Picture Placeholder 9">
            <a:extLst>
              <a:ext uri="{FF2B5EF4-FFF2-40B4-BE49-F238E27FC236}">
                <a16:creationId xmlns:a16="http://schemas.microsoft.com/office/drawing/2014/main" id="{BC693B9A-3B30-4605-8EB8-2F155D0A4D7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305040" y="397666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3" name="Picture Placeholder 9">
            <a:extLst>
              <a:ext uri="{FF2B5EF4-FFF2-40B4-BE49-F238E27FC236}">
                <a16:creationId xmlns:a16="http://schemas.microsoft.com/office/drawing/2014/main" id="{B4CC215D-FD31-4423-900D-14FF4F457AFA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84247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D4954E76-6CE5-4657-B73B-9875EBBEE0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2796727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E361B92F-F111-450A-A880-C345037923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2896865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375C0FEC-10E7-43EA-953F-8CB9B43D05D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98932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84B1D0A0-DE01-44D1-9B3D-C05DBE9FF75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99070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DB6914BB-9516-4473-A02F-1A325FA7EF4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00136" y="5587475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8" name="Text Placeholder 14">
            <a:extLst>
              <a:ext uri="{FF2B5EF4-FFF2-40B4-BE49-F238E27FC236}">
                <a16:creationId xmlns:a16="http://schemas.microsoft.com/office/drawing/2014/main" id="{FEE30418-F1D4-4D16-A984-FAA6CA0C74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00274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9" name="Text Placeholder 14">
            <a:extLst>
              <a:ext uri="{FF2B5EF4-FFF2-40B4-BE49-F238E27FC236}">
                <a16:creationId xmlns:a16="http://schemas.microsoft.com/office/drawing/2014/main" id="{6D336D9D-1BA1-44AE-96D0-3ABDA2E02FB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095950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80" name="Text Placeholder 14">
            <a:extLst>
              <a:ext uri="{FF2B5EF4-FFF2-40B4-BE49-F238E27FC236}">
                <a16:creationId xmlns:a16="http://schemas.microsoft.com/office/drawing/2014/main" id="{6CFC9B87-2AEB-414D-90C4-B7F8F4AA908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92018" y="5813275"/>
            <a:ext cx="1885515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DC42105-8FBF-4317-8822-399B1F79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8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44C80F9-E615-4699-A719-131E62011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8" y="123094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191882A0-07C5-40D6-9520-02882775B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5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242E90BB-F1EA-466F-939C-623189DF3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5" y="3863030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CBBFD36F-B307-4513-ABAD-4A02FF73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7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2E69D0B1-6D57-4A70-9C3C-F3A072AA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7" y="387185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>
            <a:extLst>
              <a:ext uri="{FF2B5EF4-FFF2-40B4-BE49-F238E27FC236}">
                <a16:creationId xmlns:a16="http://schemas.microsoft.com/office/drawing/2014/main" id="{95C6593C-7D72-47FB-AACE-F8848EAFA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4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Footer Placeholder 15">
            <a:extLst>
              <a:ext uri="{FF2B5EF4-FFF2-40B4-BE49-F238E27FC236}">
                <a16:creationId xmlns:a16="http://schemas.microsoft.com/office/drawing/2014/main" id="{75E80FB1-82CC-4144-A899-130449B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6" name="Slide Number Placeholder 16">
            <a:extLst>
              <a:ext uri="{FF2B5EF4-FFF2-40B4-BE49-F238E27FC236}">
                <a16:creationId xmlns:a16="http://schemas.microsoft.com/office/drawing/2014/main" id="{10233900-5A86-4114-B6F5-3A0EA053C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07" name="Date Placeholder 14">
            <a:extLst>
              <a:ext uri="{FF2B5EF4-FFF2-40B4-BE49-F238E27FC236}">
                <a16:creationId xmlns:a16="http://schemas.microsoft.com/office/drawing/2014/main" id="{FD1BC0B7-CAA7-4673-9A20-4EFEDC54FC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18023333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raphic 49">
            <a:extLst>
              <a:ext uri="{FF2B5EF4-FFF2-40B4-BE49-F238E27FC236}">
                <a16:creationId xmlns:a16="http://schemas.microsoft.com/office/drawing/2014/main" id="{17DE9787-F8D7-4BBC-B3C0-144EEF473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F666A-7AF7-4FC6-99DD-E06ED83C2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31507" y="412356"/>
            <a:ext cx="5561556" cy="56767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2A51B67-A536-47ED-9C35-D2A4CF0434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0273" y="2216292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00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22B9C39F-D011-4AC3-A4D5-F61A1CB365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13801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ACDF114-02BD-4A37-9BE7-AA8094B7CD2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97329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3852728-C736-414F-BEC0-31AB3A704D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80856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6B731840-A0DA-423D-9AD1-D542C17BA99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5026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E47A2D3-1E75-488B-A7B8-CB951C8CFB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5026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2D6ADA9B-155A-4D54-8FCB-993ADEDA793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28554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EF3CF6C8-7D4D-4E50-B616-0431BD4830E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8554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CDF49FC-54E3-44AE-A97C-193A25AD6C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12082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742DE5D9-5D04-4F7F-9F34-70481818583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12082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5F0B8140-B940-4531-9562-8D79015D94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95609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849CC034-065E-48F0-985D-B80C1520023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595609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8035ED58-36EB-4147-BCAF-919ADD4DD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7D46932B-0FD6-4226-B251-4B8154612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56763F7F-D8C0-4AC6-96D0-C445984C5C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7382815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>
            <a:extLst>
              <a:ext uri="{FF2B5EF4-FFF2-40B4-BE49-F238E27FC236}">
                <a16:creationId xmlns:a16="http://schemas.microsoft.com/office/drawing/2014/main" id="{03BA4599-9856-44E7-A2B6-2354614A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7B14DA-64F0-4FA7-9A51-F4DB18154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9441" y="1259911"/>
            <a:ext cx="5124189" cy="492302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C4C8188-3DF6-4730-A43A-B789F03449D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79441" y="1752212"/>
            <a:ext cx="4856479" cy="24133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E06D1BDE-6908-49BA-9900-53DFFF4B1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1C3470F5-DE33-49A4-AE82-D8EA10A4F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63DCFC99-67D1-468A-8498-B3C1C90B4C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18344077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E551AED-617A-4A51-AA8F-586F3703B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DB23A-E569-444D-8607-FD404EECF3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850" y="563671"/>
            <a:ext cx="4989629" cy="2387771"/>
          </a:xfrm>
          <a:prstGeom prst="rect">
            <a:avLst/>
          </a:prstGeom>
        </p:spPr>
        <p:txBody>
          <a:bodyPr anchor="b"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72B0D3D1-FC7B-43D5-B514-082D63A90E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26852" y="3531676"/>
            <a:ext cx="4989628" cy="17565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CC2E4653-FDDE-4AC5-A23D-4269479AD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C3F5CE00-2FB1-4930-8D2C-DB4DFDB2F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2CEBC169-C2E2-4153-8A08-6B982C0D54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79888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710F293A-37AC-4A72-A56D-2A65F8EA2C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EE0BB053-ED5B-47E1-ABB2-815094654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90B7F12-A295-4495-AE4A-7640863C88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 dirty="0"/>
              <a:t>May 21, 20XX</a:t>
            </a:r>
          </a:p>
        </p:txBody>
      </p:sp>
    </p:spTree>
    <p:extLst>
      <p:ext uri="{BB962C8B-B14F-4D97-AF65-F5344CB8AC3E}">
        <p14:creationId xmlns:p14="http://schemas.microsoft.com/office/powerpoint/2010/main" val="1322357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71437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vgsilh.com/image/2007348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risk-engineering.org/risk-treatment-decision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griot.blogspot.com/2018/09/us-border-patrol-agent-serial-killer.html" TargetMode="External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hioemployerlawblog.com/2024/02/ivf-discrimination-sex-discrimniation.html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istsresource.org/health/research-shows-spike-in-youth-suicide-attempts-depression-after-the-covid-19-pandemic-began/" TargetMode="External"/><Relationship Id="rId3" Type="http://schemas.openxmlformats.org/officeDocument/2006/relationships/image" Target="../media/image33.jp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employeebenefits.co.uk/mental-health-resilience/59-of-employers-are-concerned-about-their-employees-mental-health/281889.article" TargetMode="External"/><Relationship Id="rId5" Type="http://schemas.openxmlformats.org/officeDocument/2006/relationships/image" Target="../media/image34.jpg"/><Relationship Id="rId4" Type="http://schemas.openxmlformats.org/officeDocument/2006/relationships/hyperlink" Target="https://alert.psychnews.org/children-presenting-with-self-harm-may-be-at-higher-risk-for-later-sexual-abuse" TargetMode="External"/><Relationship Id="rId9" Type="http://schemas.openxmlformats.org/officeDocument/2006/relationships/hyperlink" Target="https://creativecommons.org/licenses/by-nd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ource.com/health/11/4/can-collaboration-heal-rising-medical-costs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roundup.org.za/article/court-to-hear-arguments-on-prisoners-computer-rights/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tr.wikipedia.org/wiki/Transgender_bayraklar%C4%B1" TargetMode="External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emplate:RuA/testcases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es.wikipedia.org/wiki/Cymru_Premier_2025-26" TargetMode="External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ihrs.org/gender-equality-still-a-long-way-down-the-line/?lang=en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freepngimg.com/png/27328-finish-line-image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ijerph18179335" TargetMode="External"/><Relationship Id="rId3" Type="http://schemas.openxmlformats.org/officeDocument/2006/relationships/hyperlink" Target="https://journalofethics.ama-assn.org/article/gender-affirming-care-incarceration-and-eighth-amendment/2023-06?utm_source=chatgpt.com" TargetMode="External"/><Relationship Id="rId7" Type="http://schemas.openxmlformats.org/officeDocument/2006/relationships/hyperlink" Target="https://www.coe.int/en/web/cp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iebertpub.com/doi/full/10.1177/1078345809340423?utm_source=chatgpt.com" TargetMode="External"/><Relationship Id="rId5" Type="http://schemas.openxmlformats.org/officeDocument/2006/relationships/hyperlink" Target="https://doi.org/10.1080/15532739.2018.1538838" TargetMode="External"/><Relationship Id="rId4" Type="http://schemas.openxmlformats.org/officeDocument/2006/relationships/hyperlink" Target="https://www.apa.org/topics/lgbtq/transgender" TargetMode="External"/><Relationship Id="rId9" Type="http://schemas.openxmlformats.org/officeDocument/2006/relationships/hyperlink" Target="https://doi.org/10.7759/cureus.4242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0281010/?utm_source=chatgpt.com" TargetMode="External"/><Relationship Id="rId3" Type="http://schemas.openxmlformats.org/officeDocument/2006/relationships/hyperlink" Target="https://www.echr.coe.int/documents/convention_eng.pdf" TargetMode="External"/><Relationship Id="rId7" Type="http://schemas.openxmlformats.org/officeDocument/2006/relationships/hyperlink" Target="https://www.gov.uk/government/statistics/hmpps-offender-equalities-annual-report-2024-to-2025" TargetMode="External"/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the-care-and-management-of-individuals-who-are-transgender" TargetMode="External"/><Relationship Id="rId5" Type="http://schemas.openxmlformats.org/officeDocument/2006/relationships/hyperlink" Target="https://www.justiceinspectorates.gov.uk/hmiprisons/annual-reports/" TargetMode="External"/><Relationship Id="rId4" Type="http://schemas.openxmlformats.org/officeDocument/2006/relationships/hyperlink" Target="https://pmc.ncbi.nlm.nih.gov/articles/PMC12857669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IJPH-08-2016-0046" TargetMode="External"/><Relationship Id="rId3" Type="http://schemas.openxmlformats.org/officeDocument/2006/relationships/hyperlink" Target="https://www.legislation.gov.uk/ukpga/1998/42/contents" TargetMode="External"/><Relationship Id="rId7" Type="http://schemas.openxmlformats.org/officeDocument/2006/relationships/hyperlink" Target="https://ppo.gov.u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11" Type="http://schemas.openxmlformats.org/officeDocument/2006/relationships/hyperlink" Target="https://www.unodc.org/" TargetMode="External"/><Relationship Id="rId5" Type="http://schemas.openxmlformats.org/officeDocument/2006/relationships/hyperlink" Target="https://pmc.ncbi.nlm.nih.gov/articles/PMC10081719/?utm_source=chatgpt.com" TargetMode="External"/><Relationship Id="rId10" Type="http://schemas.openxmlformats.org/officeDocument/2006/relationships/hyperlink" Target="https://researchbriefings.files.parliament.uk/" TargetMode="External"/><Relationship Id="rId4" Type="http://schemas.openxmlformats.org/officeDocument/2006/relationships/hyperlink" Target="https://doi.org/10.1089/trgh.2017.0046" TargetMode="External"/><Relationship Id="rId9" Type="http://schemas.openxmlformats.org/officeDocument/2006/relationships/hyperlink" Target="https://www.gov.uk/government/publications/transgender-equality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gender" TargetMode="External"/><Relationship Id="rId3" Type="http://schemas.openxmlformats.org/officeDocument/2006/relationships/hyperlink" Target="https://www.gov.uk/government/publications/transgender-equality" TargetMode="External"/><Relationship Id="rId7" Type="http://schemas.openxmlformats.org/officeDocument/2006/relationships/hyperlink" Target="https://doi.org/10.1016/j.socscimed.2015.11.01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26895269.2020.1772937" TargetMode="External"/><Relationship Id="rId5" Type="http://schemas.openxmlformats.org/officeDocument/2006/relationships/hyperlink" Target="https://www.unodc.org/" TargetMode="External"/><Relationship Id="rId4" Type="http://schemas.openxmlformats.org/officeDocument/2006/relationships/hyperlink" Target="https://researchbriefings.files.parliament.uk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1C44412-AA84-403C-A202-EAB7F3C81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674" y="752026"/>
            <a:ext cx="6816904" cy="1031618"/>
          </a:xfrm>
        </p:spPr>
        <p:txBody>
          <a:bodyPr/>
          <a:lstStyle/>
          <a:p>
            <a:r>
              <a:rPr lang="en-US" sz="2800" dirty="0"/>
              <a:t>Gender and Crime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8D1462E-973D-4427-A664-EF751DF597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38934" y="3257264"/>
            <a:ext cx="4989628" cy="81602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Tim Nicholas</a:t>
            </a:r>
          </a:p>
          <a:p>
            <a:endParaRPr lang="en-US" dirty="0"/>
          </a:p>
          <a:p>
            <a:r>
              <a:rPr lang="en-US" dirty="0"/>
              <a:t>2310510</a:t>
            </a:r>
          </a:p>
        </p:txBody>
      </p:sp>
    </p:spTree>
    <p:extLst>
      <p:ext uri="{BB962C8B-B14F-4D97-AF65-F5344CB8AC3E}">
        <p14:creationId xmlns:p14="http://schemas.microsoft.com/office/powerpoint/2010/main" val="4041433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AC2324A2-9A57-4433-8C66-C17D1D270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14" y="928384"/>
            <a:ext cx="6623011" cy="2500616"/>
          </a:xfrm>
        </p:spPr>
        <p:txBody>
          <a:bodyPr/>
          <a:lstStyle/>
          <a:p>
            <a:r>
              <a:rPr lang="en-US" dirty="0"/>
              <a:t>Challenges for Transgender people in prison in England and Wales</a:t>
            </a:r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FDAF9C5E-FFD5-49FC-9788-18CE8F0958C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34660" y="2747550"/>
            <a:ext cx="6842013" cy="214902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Why is this topic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Aims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Evidence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Policy response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22A69A8-1CA3-486A-A675-DB22FF0D4A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C20C946-A1A6-A02F-E787-6133B2F8E9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40" r="1604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84235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3DE22AEE-5FE7-411E-BE12-05628BC02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1746" y="623906"/>
            <a:ext cx="7157285" cy="667498"/>
          </a:xfrm>
        </p:spPr>
        <p:txBody>
          <a:bodyPr/>
          <a:lstStyle/>
          <a:p>
            <a:r>
              <a:rPr lang="en-US" dirty="0"/>
              <a:t>Definitions, Prisons and conflict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13DF91CF-444A-4959-91C5-62172E643BD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039172" y="3246437"/>
            <a:ext cx="2556579" cy="365125"/>
          </a:xfrm>
        </p:spPr>
        <p:txBody>
          <a:bodyPr/>
          <a:lstStyle/>
          <a:p>
            <a:r>
              <a:rPr lang="en-US" sz="2000" dirty="0"/>
              <a:t>Sex segregation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E843243-D5AF-4FB8-A0B6-47BAF2CEE0E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039172" y="5473311"/>
            <a:ext cx="5168995" cy="1168121"/>
          </a:xfrm>
        </p:spPr>
        <p:txBody>
          <a:bodyPr/>
          <a:lstStyle/>
          <a:p>
            <a:r>
              <a:rPr lang="en-US" sz="2000" dirty="0"/>
              <a:t>Scarcity of Privacy</a:t>
            </a:r>
          </a:p>
          <a:p>
            <a:endParaRPr lang="en-US" sz="2000" dirty="0"/>
          </a:p>
          <a:p>
            <a:r>
              <a:rPr lang="en-US" sz="1200" dirty="0"/>
              <a:t>(HMPPS, 2024 &amp; Equality Act 2010 &amp;Human Rights Act 1998)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23B5DB8F-544D-4B8A-98F5-10157CB5781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039172" y="4115539"/>
            <a:ext cx="2923100" cy="426897"/>
          </a:xfrm>
        </p:spPr>
        <p:txBody>
          <a:bodyPr/>
          <a:lstStyle/>
          <a:p>
            <a:r>
              <a:rPr lang="en-US" sz="2000" dirty="0"/>
              <a:t>Coercion and sexual  exploitation Risks 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F1C997B7-3BCB-422D-B850-6AD06C8FB9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723721" y="2016780"/>
            <a:ext cx="7157284" cy="1213177"/>
          </a:xfrm>
        </p:spPr>
        <p:txBody>
          <a:bodyPr/>
          <a:lstStyle/>
          <a:p>
            <a:r>
              <a:rPr lang="en-US" sz="2400" dirty="0"/>
              <a:t>What does transgender mean?</a:t>
            </a:r>
          </a:p>
          <a:p>
            <a:r>
              <a:rPr lang="en-US" sz="1200" dirty="0"/>
              <a:t>(Equality Act, 2010)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44EF00-08F5-4EC2-87BC-9CA90D8251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501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c 45">
            <a:extLst>
              <a:ext uri="{FF2B5EF4-FFF2-40B4-BE49-F238E27FC236}">
                <a16:creationId xmlns:a16="http://schemas.microsoft.com/office/drawing/2014/main" id="{1974F69C-63FB-7044-5888-D72140F39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Title 48">
            <a:extLst>
              <a:ext uri="{FF2B5EF4-FFF2-40B4-BE49-F238E27FC236}">
                <a16:creationId xmlns:a16="http://schemas.microsoft.com/office/drawing/2014/main" id="{7FE51E02-50EB-4E26-B5E1-1B76B0D7B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442" y="1470699"/>
            <a:ext cx="4719884" cy="580030"/>
          </a:xfrm>
        </p:spPr>
        <p:txBody>
          <a:bodyPr/>
          <a:lstStyle/>
          <a:p>
            <a:r>
              <a:rPr lang="en-US" dirty="0">
                <a:highlight>
                  <a:srgbClr val="000000"/>
                </a:highlight>
              </a:rPr>
              <a:t>Data Limitation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FBEEF-2BDC-48F9-ACA2-5A9324E7BF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61B4CEC-ABF9-1E60-7DFD-A0E5D44C8E84}"/>
              </a:ext>
            </a:extLst>
          </p:cNvPr>
          <p:cNvSpPr txBox="1"/>
          <p:nvPr/>
        </p:nvSpPr>
        <p:spPr>
          <a:xfrm>
            <a:off x="994611" y="2759242"/>
            <a:ext cx="636871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True numbers?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 Under-reporting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Reporting living/presenting differently from biological sex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r>
              <a:rPr lang="en-GB" sz="1200" dirty="0">
                <a:solidFill>
                  <a:schemeClr val="accent6"/>
                </a:solidFill>
                <a:highlight>
                  <a:srgbClr val="000000"/>
                </a:highlight>
              </a:rPr>
              <a:t>(HMPPS, 2025)</a:t>
            </a:r>
          </a:p>
        </p:txBody>
      </p:sp>
    </p:spTree>
    <p:extLst>
      <p:ext uri="{BB962C8B-B14F-4D97-AF65-F5344CB8AC3E}">
        <p14:creationId xmlns:p14="http://schemas.microsoft.com/office/powerpoint/2010/main" val="2961106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9">
            <a:extLst>
              <a:ext uri="{FF2B5EF4-FFF2-40B4-BE49-F238E27FC236}">
                <a16:creationId xmlns:a16="http://schemas.microsoft.com/office/drawing/2014/main" id="{38FEDDED-CB8D-43EC-BAB6-6DB72148B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6218" y="690802"/>
            <a:ext cx="4936277" cy="575890"/>
          </a:xfrm>
        </p:spPr>
        <p:txBody>
          <a:bodyPr/>
          <a:lstStyle/>
          <a:p>
            <a:r>
              <a:rPr lang="en-US" dirty="0"/>
              <a:t>Scale and trend</a:t>
            </a:r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E239EA0A-BE2A-46D5-876A-5614B0A7CF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90068" y="2091330"/>
            <a:ext cx="3008631" cy="575889"/>
          </a:xfrm>
        </p:spPr>
        <p:txBody>
          <a:bodyPr/>
          <a:lstStyle/>
          <a:p>
            <a:r>
              <a:rPr lang="en-US" dirty="0"/>
              <a:t>339 transgender prisoners (March 2025)</a:t>
            </a:r>
          </a:p>
        </p:txBody>
      </p:sp>
      <p:sp>
        <p:nvSpPr>
          <p:cNvPr id="97" name="Text Placeholder 96">
            <a:extLst>
              <a:ext uri="{FF2B5EF4-FFF2-40B4-BE49-F238E27FC236}">
                <a16:creationId xmlns:a16="http://schemas.microsoft.com/office/drawing/2014/main" id="{1C9BBBD5-3078-4A97-8E7D-F5F839845BD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240336" y="4190781"/>
            <a:ext cx="3957179" cy="830032"/>
          </a:xfrm>
        </p:spPr>
        <p:txBody>
          <a:bodyPr/>
          <a:lstStyle/>
          <a:p>
            <a:r>
              <a:rPr lang="en-US" dirty="0"/>
              <a:t>81% recorded biological sex male and 19% female</a:t>
            </a:r>
          </a:p>
        </p:txBody>
      </p:sp>
      <p:sp>
        <p:nvSpPr>
          <p:cNvPr id="99" name="Text Placeholder 98">
            <a:extLst>
              <a:ext uri="{FF2B5EF4-FFF2-40B4-BE49-F238E27FC236}">
                <a16:creationId xmlns:a16="http://schemas.microsoft.com/office/drawing/2014/main" id="{3A32E54C-621B-48BA-A803-164046E2AE6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190068" y="3124470"/>
            <a:ext cx="3008631" cy="609060"/>
          </a:xfrm>
        </p:spPr>
        <p:txBody>
          <a:bodyPr/>
          <a:lstStyle/>
          <a:p>
            <a:r>
              <a:rPr lang="en-US" dirty="0"/>
              <a:t>Increase from 295 (March 2024)</a:t>
            </a:r>
          </a:p>
        </p:txBody>
      </p:sp>
      <p:sp>
        <p:nvSpPr>
          <p:cNvPr id="101" name="Text Placeholder 100">
            <a:extLst>
              <a:ext uri="{FF2B5EF4-FFF2-40B4-BE49-F238E27FC236}">
                <a16:creationId xmlns:a16="http://schemas.microsoft.com/office/drawing/2014/main" id="{9B8F2F1C-23A5-48F0-83ED-64D9A8A3E43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240336" y="5166909"/>
            <a:ext cx="3796758" cy="1691091"/>
          </a:xfrm>
        </p:spPr>
        <p:txBody>
          <a:bodyPr/>
          <a:lstStyle/>
          <a:p>
            <a:r>
              <a:rPr lang="en-US" dirty="0"/>
              <a:t>Small number but high operational consequences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1200" dirty="0"/>
              <a:t>(HMPPS,2025)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3DD70FC9-BBF2-4AF1-9A64-0FB9216835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EA7CB28-8CD4-8678-548E-1FEFF9C69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95984" y="0"/>
            <a:ext cx="5287732" cy="6858000"/>
          </a:xfrm>
          <a:prstGeom prst="rect">
            <a:avLst/>
          </a:prstGeom>
        </p:spPr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F92EC24E-3E0A-471B-9A70-B29306D2D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882" y="1559430"/>
            <a:ext cx="5562850" cy="1605374"/>
          </a:xfrm>
        </p:spPr>
        <p:txBody>
          <a:bodyPr/>
          <a:lstStyle/>
          <a:p>
            <a:r>
              <a:rPr lang="en-US" dirty="0"/>
              <a:t>Risk governance and proportionality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F20B7A-39DA-4D7C-96BB-B2A9565A4D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B0C2A8-044F-BEBC-8AC6-4D9CF0E26155}"/>
              </a:ext>
            </a:extLst>
          </p:cNvPr>
          <p:cNvSpPr txBox="1"/>
          <p:nvPr/>
        </p:nvSpPr>
        <p:spPr>
          <a:xfrm>
            <a:off x="689144" y="3164804"/>
            <a:ext cx="851835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Risk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Human Rights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latin typeface="Aptos" panose="020B00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latin typeface="Aptos" panose="020B0004020202020204" pitchFamily="34" charset="0"/>
            </a:endParaRPr>
          </a:p>
          <a:p>
            <a:r>
              <a:rPr lang="en-GB" sz="1200" dirty="0">
                <a:solidFill>
                  <a:schemeClr val="accent6"/>
                </a:solidFill>
                <a:latin typeface="Aptos" panose="020B0004020202020204" pitchFamily="34" charset="0"/>
              </a:rPr>
              <a:t>(Van Hout et al., 2020; White </a:t>
            </a:r>
            <a:r>
              <a:rPr lang="en-GB" sz="1200" dirty="0" err="1">
                <a:solidFill>
                  <a:schemeClr val="accent6"/>
                </a:solidFill>
                <a:latin typeface="Aptos" panose="020B0004020202020204" pitchFamily="34" charset="0"/>
              </a:rPr>
              <a:t>Hughto</a:t>
            </a:r>
            <a:r>
              <a:rPr lang="en-GB" sz="1200" dirty="0">
                <a:solidFill>
                  <a:schemeClr val="accent6"/>
                </a:solidFill>
                <a:latin typeface="Aptos" panose="020B0004020202020204" pitchFamily="34" charset="0"/>
              </a:rPr>
              <a:t> et al., 2018; European Court of Human Rights, 2021</a:t>
            </a:r>
            <a:r>
              <a:rPr lang="en-GB" sz="1200" dirty="0"/>
              <a:t>)</a:t>
            </a:r>
            <a:endParaRPr lang="en-GB" sz="12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919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EEEFBA2-D2C5-483D-A977-8998D1677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35762"/>
            <a:ext cx="5611529" cy="5328153"/>
          </a:xfrm>
        </p:spPr>
        <p:txBody>
          <a:bodyPr/>
          <a:lstStyle/>
          <a:p>
            <a:r>
              <a:rPr lang="en-US" dirty="0" err="1"/>
              <a:t>Victimisation</a:t>
            </a:r>
            <a:r>
              <a:rPr lang="en-US" dirty="0"/>
              <a:t> and exploitation risk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1200" dirty="0"/>
              <a:t>(</a:t>
            </a:r>
            <a:r>
              <a:rPr lang="en-US" sz="1200" dirty="0" err="1"/>
              <a:t>Bromdal</a:t>
            </a:r>
            <a:r>
              <a:rPr lang="en-US" sz="1200" dirty="0"/>
              <a:t> et al, 2018; </a:t>
            </a:r>
            <a:r>
              <a:rPr lang="en-US" sz="1200" dirty="0" err="1"/>
              <a:t>Hughto</a:t>
            </a:r>
            <a:r>
              <a:rPr lang="en-US" sz="1200" dirty="0"/>
              <a:t> et al,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54196D-0E28-93BC-BEF1-C9270BABDB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56891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496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3351BDF7-CDD4-7142-23D9-15AA23481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4000" y="-36146"/>
            <a:ext cx="6858000" cy="6894146"/>
          </a:xfrm>
          <a:prstGeom prst="rect">
            <a:avLst/>
          </a:prstGeo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4BB0BCF4-9D20-4758-AE5E-FC431503F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132" y="359353"/>
            <a:ext cx="4103794" cy="2404398"/>
          </a:xfrm>
        </p:spPr>
        <p:txBody>
          <a:bodyPr/>
          <a:lstStyle/>
          <a:p>
            <a:r>
              <a:rPr lang="en-US" dirty="0"/>
              <a:t>Placement conflict</a:t>
            </a:r>
            <a:br>
              <a:rPr lang="en-US" dirty="0"/>
            </a:br>
            <a:r>
              <a:rPr lang="en-US" dirty="0"/>
              <a:t>women’s safety and privacy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569EA-9732-4A17-BF57-C64DBC5B9E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DAAD30-F2A5-3A53-DEEC-B1FE0C53B284}"/>
              </a:ext>
            </a:extLst>
          </p:cNvPr>
          <p:cNvSpPr txBox="1"/>
          <p:nvPr/>
        </p:nvSpPr>
        <p:spPr>
          <a:xfrm>
            <a:off x="412058" y="2181103"/>
            <a:ext cx="45128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Sex segregation and safeguarding for women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Trans women’s experiences in male prisons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Healthcare inconsistencies</a:t>
            </a:r>
          </a:p>
          <a:p>
            <a:endParaRPr lang="en-GB" sz="2400" dirty="0">
              <a:solidFill>
                <a:schemeClr val="accent6"/>
              </a:solidFill>
            </a:endParaRPr>
          </a:p>
          <a:p>
            <a:r>
              <a:rPr lang="en-GB" sz="1200" dirty="0">
                <a:solidFill>
                  <a:schemeClr val="accent6"/>
                </a:solidFill>
                <a:latin typeface="Aptos" panose="020B0004020202020204" pitchFamily="34" charset="0"/>
              </a:rPr>
              <a:t>(Van Hout et al., 2020; Donohue et al., 2021; Engelberg et al., 2023; Council of Europe, 2023; HMPPS, 2024)</a:t>
            </a:r>
          </a:p>
        </p:txBody>
      </p:sp>
    </p:spTree>
    <p:extLst>
      <p:ext uri="{BB962C8B-B14F-4D97-AF65-F5344CB8AC3E}">
        <p14:creationId xmlns:p14="http://schemas.microsoft.com/office/powerpoint/2010/main" val="2590226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C879BE-0DA7-873D-5A05-1ECBC3AEFD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47088" y="0"/>
            <a:ext cx="7144912" cy="6858000"/>
          </a:xfrm>
          <a:prstGeom prst="rect">
            <a:avLst/>
          </a:prstGeom>
        </p:spPr>
      </p:pic>
      <p:sp>
        <p:nvSpPr>
          <p:cNvPr id="59" name="Title 58">
            <a:extLst>
              <a:ext uri="{FF2B5EF4-FFF2-40B4-BE49-F238E27FC236}">
                <a16:creationId xmlns:a16="http://schemas.microsoft.com/office/drawing/2014/main" id="{8FA1AC37-B920-4C0A-855F-E5667B42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262" y="677643"/>
            <a:ext cx="5606118" cy="1538400"/>
          </a:xfrm>
        </p:spPr>
        <p:txBody>
          <a:bodyPr/>
          <a:lstStyle/>
          <a:p>
            <a:r>
              <a:rPr lang="en-US" dirty="0">
                <a:highlight>
                  <a:srgbClr val="000000"/>
                </a:highlight>
              </a:rPr>
              <a:t>Mental health, distress and self-harm</a:t>
            </a:r>
            <a:br>
              <a:rPr lang="en-US" dirty="0">
                <a:highlight>
                  <a:srgbClr val="000000"/>
                </a:highlight>
              </a:rPr>
            </a:br>
            <a:endParaRPr lang="en-US" dirty="0">
              <a:highlight>
                <a:srgbClr val="000000"/>
              </a:highligh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73ED8FD-6B33-4E5E-8834-826A2D148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FEA145A6-660C-42A7-85AF-AF42E3C0A89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3EFAEF3-2CDF-684B-31AB-030829A697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" y="0"/>
            <a:ext cx="5029798" cy="364463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9401FD38-8AD3-4426-C912-4F55AD5604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" y="3644639"/>
            <a:ext cx="5029797" cy="321336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BDF9983-2BA5-FA89-A092-1D0F4DC8FF47}"/>
              </a:ext>
            </a:extLst>
          </p:cNvPr>
          <p:cNvSpPr txBox="1"/>
          <p:nvPr/>
        </p:nvSpPr>
        <p:spPr>
          <a:xfrm>
            <a:off x="1" y="10502639"/>
            <a:ext cx="265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journalistsresource.org/health/research-shows-spike-in-youth-suicide-attempts-depression-after-the-covid-19-pandemic-bega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DCF81CB-B0F2-DA96-6AFC-B4EA1899A2E4}"/>
              </a:ext>
            </a:extLst>
          </p:cNvPr>
          <p:cNvSpPr txBox="1"/>
          <p:nvPr/>
        </p:nvSpPr>
        <p:spPr>
          <a:xfrm>
            <a:off x="5916219" y="2675143"/>
            <a:ext cx="442762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Vulnerabilities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Anxiety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Stigma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6"/>
                </a:solidFill>
                <a:highlight>
                  <a:srgbClr val="000000"/>
                </a:highlight>
              </a:rPr>
              <a:t>(Van Hout et al., 2020; Donohue et al., 2021; WHO, 2022)</a:t>
            </a:r>
          </a:p>
        </p:txBody>
      </p:sp>
    </p:spTree>
    <p:extLst>
      <p:ext uri="{BB962C8B-B14F-4D97-AF65-F5344CB8AC3E}">
        <p14:creationId xmlns:p14="http://schemas.microsoft.com/office/powerpoint/2010/main" val="1602888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34">
            <a:extLst>
              <a:ext uri="{FF2B5EF4-FFF2-40B4-BE49-F238E27FC236}">
                <a16:creationId xmlns:a16="http://schemas.microsoft.com/office/drawing/2014/main" id="{8ABCBBC9-D2F7-48B4-9184-C97F0383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030" y="1331942"/>
            <a:ext cx="4876199" cy="743753"/>
          </a:xfrm>
        </p:spPr>
        <p:txBody>
          <a:bodyPr/>
          <a:lstStyle/>
          <a:p>
            <a:r>
              <a:rPr lang="en-US" dirty="0"/>
              <a:t>Healthcare continuity and access</a:t>
            </a:r>
          </a:p>
        </p:txBody>
      </p:sp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341596F3-38C6-448D-A0C5-24A7126792C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77646" y="3036598"/>
            <a:ext cx="4172533" cy="236112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Treatment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Counselling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Staff competence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da-DK" sz="1200" dirty="0"/>
              <a:t>(HMPPS, 2024; NHS England, 2024; Fuller et al., 2024; Murphy et al., 2023)</a:t>
            </a:r>
            <a:endParaRPr lang="en-US" sz="1200" dirty="0"/>
          </a:p>
          <a:p>
            <a:endParaRPr lang="en-US" dirty="0"/>
          </a:p>
        </p:txBody>
      </p:sp>
      <p:sp>
        <p:nvSpPr>
          <p:cNvPr id="44" name="Slide Number Placeholder 43">
            <a:extLst>
              <a:ext uri="{FF2B5EF4-FFF2-40B4-BE49-F238E27FC236}">
                <a16:creationId xmlns:a16="http://schemas.microsoft.com/office/drawing/2014/main" id="{99A1ED1C-790E-44E3-B2F4-DE91FE0388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DFBE13-904D-355A-FA60-02F42DE77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2000" y="0"/>
            <a:ext cx="6350000" cy="688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334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65">
            <a:extLst>
              <a:ext uri="{FF2B5EF4-FFF2-40B4-BE49-F238E27FC236}">
                <a16:creationId xmlns:a16="http://schemas.microsoft.com/office/drawing/2014/main" id="{2064AD79-FC3F-4ACB-9FCC-5DB4E1A36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107" y="501519"/>
            <a:ext cx="10515600" cy="492025"/>
          </a:xfrm>
        </p:spPr>
        <p:txBody>
          <a:bodyPr/>
          <a:lstStyle/>
          <a:p>
            <a:r>
              <a:rPr lang="en-US" noProof="0" dirty="0"/>
              <a:t>Daily living friction</a:t>
            </a:r>
            <a:br>
              <a:rPr lang="en-US" noProof="0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6D13EE-70A1-4778-AF2D-A9A1C2D827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DD24940-8FCF-B345-1514-A9CE0413DF78}"/>
              </a:ext>
            </a:extLst>
          </p:cNvPr>
          <p:cNvSpPr txBox="1"/>
          <p:nvPr/>
        </p:nvSpPr>
        <p:spPr>
          <a:xfrm>
            <a:off x="946483" y="3261057"/>
            <a:ext cx="22779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/>
                </a:solidFill>
              </a:rPr>
              <a:t>Dignity and security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D51AD28-CBD6-1985-1178-4881A3B212D9}"/>
              </a:ext>
            </a:extLst>
          </p:cNvPr>
          <p:cNvSpPr txBox="1"/>
          <p:nvPr/>
        </p:nvSpPr>
        <p:spPr>
          <a:xfrm>
            <a:off x="3015915" y="1665635"/>
            <a:ext cx="4235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/>
                </a:solidFill>
              </a:rPr>
              <a:t>Non-discriminatory treatment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95D1914-A1CD-B6AC-6BB2-75E761BBDBCA}"/>
              </a:ext>
            </a:extLst>
          </p:cNvPr>
          <p:cNvSpPr txBox="1"/>
          <p:nvPr/>
        </p:nvSpPr>
        <p:spPr>
          <a:xfrm>
            <a:off x="3497179" y="5325979"/>
            <a:ext cx="27271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/>
                </a:solidFill>
              </a:rPr>
              <a:t>Consistency reduces incidents</a:t>
            </a:r>
          </a:p>
          <a:p>
            <a:endParaRPr lang="en-GB" sz="2400" dirty="0">
              <a:solidFill>
                <a:schemeClr val="accent6"/>
              </a:solidFill>
            </a:endParaRPr>
          </a:p>
          <a:p>
            <a:r>
              <a:rPr lang="en-GB" sz="1200" dirty="0">
                <a:solidFill>
                  <a:schemeClr val="accent6"/>
                </a:solidFill>
              </a:rPr>
              <a:t>(UNODC, 2015) (Council of Europe, 2023)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D59E825-0329-F253-64A6-77FB769C6F81}"/>
              </a:ext>
            </a:extLst>
          </p:cNvPr>
          <p:cNvSpPr txBox="1"/>
          <p:nvPr/>
        </p:nvSpPr>
        <p:spPr>
          <a:xfrm>
            <a:off x="6519683" y="3261057"/>
            <a:ext cx="2614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/>
                </a:solidFill>
              </a:rPr>
              <a:t>Showers/clothing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0768D2-A5C8-DC13-691E-2EE286D0F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32437" y="2785076"/>
            <a:ext cx="2879271" cy="19195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5EBD45-9AF8-6818-FA9A-E571869810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5400000">
            <a:off x="7130142" y="1796145"/>
            <a:ext cx="6857999" cy="326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18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C1E29F-F73F-53D8-B2AF-8AF6F8931B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30634" y="2069632"/>
            <a:ext cx="4561366" cy="42174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944D67-318D-2E72-B981-D5DB18E19E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23163" y="1761463"/>
            <a:ext cx="3880401" cy="4890922"/>
          </a:xfrm>
          <a:prstGeom prst="rect">
            <a:avLst/>
          </a:prstGeom>
        </p:spPr>
      </p:pic>
      <p:sp>
        <p:nvSpPr>
          <p:cNvPr id="53" name="Title 52">
            <a:extLst>
              <a:ext uri="{FF2B5EF4-FFF2-40B4-BE49-F238E27FC236}">
                <a16:creationId xmlns:a16="http://schemas.microsoft.com/office/drawing/2014/main" id="{24046B9E-C52D-4466-AE77-E724F5B08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832" y="533390"/>
            <a:ext cx="5611660" cy="677782"/>
          </a:xfrm>
        </p:spPr>
        <p:txBody>
          <a:bodyPr/>
          <a:lstStyle/>
          <a:p>
            <a:r>
              <a:rPr lang="en-US" dirty="0"/>
              <a:t>England and Wales current framework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97A7A317-65B9-416D-A896-F174F465EC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318890C-158B-9F81-2DA8-95268266A65F}"/>
              </a:ext>
            </a:extLst>
          </p:cNvPr>
          <p:cNvSpPr txBox="1"/>
          <p:nvPr/>
        </p:nvSpPr>
        <p:spPr>
          <a:xfrm>
            <a:off x="403918" y="2193185"/>
            <a:ext cx="34971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Mandatory 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Case boards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Equalities report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External guidance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r>
              <a:rPr lang="en-GB" sz="1200" dirty="0">
                <a:solidFill>
                  <a:schemeClr val="accent6"/>
                </a:solidFill>
              </a:rPr>
              <a:t>(HMPPS, 2025; UK Parliament, 2017; HM Inspectorate of Prisons, 2024)</a:t>
            </a:r>
          </a:p>
        </p:txBody>
      </p:sp>
    </p:spTree>
    <p:extLst>
      <p:ext uri="{BB962C8B-B14F-4D97-AF65-F5344CB8AC3E}">
        <p14:creationId xmlns:p14="http://schemas.microsoft.com/office/powerpoint/2010/main" val="991594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11E957-1289-C68B-1DD4-E75F079CFE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1999" cy="26996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9C63BC-8A17-D9FD-5A46-438AC49488CB}"/>
              </a:ext>
            </a:extLst>
          </p:cNvPr>
          <p:cNvSpPr txBox="1"/>
          <p:nvPr/>
        </p:nvSpPr>
        <p:spPr>
          <a:xfrm>
            <a:off x="0" y="6858000"/>
            <a:ext cx="121919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ihrs.org/gender-equality-still-a-long-way-down-the-line/?lang=en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521" name="Title 520">
            <a:extLst>
              <a:ext uri="{FF2B5EF4-FFF2-40B4-BE49-F238E27FC236}">
                <a16:creationId xmlns:a16="http://schemas.microsoft.com/office/drawing/2014/main" id="{75E89A79-8045-461F-B701-875D0FD4C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6070" y="668594"/>
            <a:ext cx="4569572" cy="580029"/>
          </a:xfrm>
        </p:spPr>
        <p:txBody>
          <a:bodyPr/>
          <a:lstStyle/>
          <a:p>
            <a:r>
              <a:rPr lang="en-US" dirty="0">
                <a:highlight>
                  <a:srgbClr val="000000"/>
                </a:highlight>
              </a:rPr>
              <a:t>Birth sex default and Interventions</a:t>
            </a:r>
          </a:p>
        </p:txBody>
      </p:sp>
      <p:sp>
        <p:nvSpPr>
          <p:cNvPr id="802" name="Slide Number Placeholder 801">
            <a:extLst>
              <a:ext uri="{FF2B5EF4-FFF2-40B4-BE49-F238E27FC236}">
                <a16:creationId xmlns:a16="http://schemas.microsoft.com/office/drawing/2014/main" id="{A7FD67B3-0EAD-4823-9CB1-01BC55F39E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41" name="TextBox 540">
            <a:extLst>
              <a:ext uri="{FF2B5EF4-FFF2-40B4-BE49-F238E27FC236}">
                <a16:creationId xmlns:a16="http://schemas.microsoft.com/office/drawing/2014/main" id="{C58516E3-BB99-E3C7-F4DA-B694334C028F}"/>
              </a:ext>
            </a:extLst>
          </p:cNvPr>
          <p:cNvSpPr txBox="1"/>
          <p:nvPr/>
        </p:nvSpPr>
        <p:spPr>
          <a:xfrm>
            <a:off x="457261" y="1741918"/>
            <a:ext cx="1013131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Default: sex-based location for privacy/safeguarding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Specialist accommodation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Staff retraining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Structured risk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Monitoring and audit processes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Exception pathway: high-threshold risk-based board decision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  <a:highlight>
                <a:srgbClr val="00000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Alternative options: specialist units/regimes (avoid long-term segregation</a:t>
            </a:r>
            <a:r>
              <a:rPr lang="en-GB" dirty="0"/>
              <a:t>)</a:t>
            </a:r>
          </a:p>
        </p:txBody>
      </p:sp>
      <p:sp>
        <p:nvSpPr>
          <p:cNvPr id="543" name="TextBox 542">
            <a:extLst>
              <a:ext uri="{FF2B5EF4-FFF2-40B4-BE49-F238E27FC236}">
                <a16:creationId xmlns:a16="http://schemas.microsoft.com/office/drawing/2014/main" id="{08720303-09A3-5770-A886-C6530B37BB1B}"/>
              </a:ext>
            </a:extLst>
          </p:cNvPr>
          <p:cNvSpPr txBox="1"/>
          <p:nvPr/>
        </p:nvSpPr>
        <p:spPr>
          <a:xfrm>
            <a:off x="7523747" y="2951747"/>
            <a:ext cx="3995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6"/>
                </a:solidFill>
              </a:rPr>
              <a:t>(HMPPS, 2024; HMPPS, 2025; NHS England, 2024; Prisons and Probation Ombudsman, 2017; </a:t>
            </a:r>
            <a:r>
              <a:rPr lang="en-GB" sz="1200" dirty="0" err="1">
                <a:solidFill>
                  <a:schemeClr val="accent6"/>
                </a:solidFill>
              </a:rPr>
              <a:t>Sevelius</a:t>
            </a:r>
            <a:r>
              <a:rPr lang="en-GB" sz="1200" dirty="0">
                <a:solidFill>
                  <a:schemeClr val="accent6"/>
                </a:solidFill>
              </a:rPr>
              <a:t> and Jenness, 2017)</a:t>
            </a:r>
          </a:p>
        </p:txBody>
      </p:sp>
    </p:spTree>
    <p:extLst>
      <p:ext uri="{BB962C8B-B14F-4D97-AF65-F5344CB8AC3E}">
        <p14:creationId xmlns:p14="http://schemas.microsoft.com/office/powerpoint/2010/main" val="1312573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E8F5D34E-F679-45F4-BFC9-B9B401E5F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9" y="527542"/>
            <a:ext cx="6922876" cy="687834"/>
          </a:xfrm>
        </p:spPr>
        <p:txBody>
          <a:bodyPr/>
          <a:lstStyle/>
          <a:p>
            <a:r>
              <a:rPr lang="en-US" noProof="0" dirty="0"/>
              <a:t>Critical evaluation</a:t>
            </a:r>
            <a:endParaRPr lang="en-US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705E33BA-D532-4BFC-985F-6257C8C95D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809D72-F569-2E87-CF37-9CA527E6266F}"/>
              </a:ext>
            </a:extLst>
          </p:cNvPr>
          <p:cNvSpPr txBox="1"/>
          <p:nvPr/>
        </p:nvSpPr>
        <p:spPr>
          <a:xfrm>
            <a:off x="882315" y="1621174"/>
            <a:ext cx="673350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Outcomes-based evaluation (not ideological)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Reduce harm to trans prisoners and protect women’s safety/privacy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Demonstrate proportionality and defensibility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Evidence gaps need better UK evaluation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5916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itle 106">
            <a:extLst>
              <a:ext uri="{FF2B5EF4-FFF2-40B4-BE49-F238E27FC236}">
                <a16:creationId xmlns:a16="http://schemas.microsoft.com/office/drawing/2014/main" id="{D1E3E659-4B39-4B3B-857D-E87DD151F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984" y="410992"/>
            <a:ext cx="5124189" cy="492302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9D4D218-B3D9-0394-0BA9-47A54D88992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798889" y="1069568"/>
            <a:ext cx="7532914" cy="238525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Core 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Best approach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  <a:highlight>
                  <a:srgbClr val="000000"/>
                </a:highlight>
              </a:rPr>
              <a:t>Focus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D2BC79-E7F2-4BBF-A74F-3E0AF7A7A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4C47F5-DB85-1A3B-916D-63C36305C7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544426"/>
            <a:ext cx="12192000" cy="64008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34C024-48D9-F9B7-4CF1-DAE416FC37BF}"/>
              </a:ext>
            </a:extLst>
          </p:cNvPr>
          <p:cNvSpPr txBox="1"/>
          <p:nvPr/>
        </p:nvSpPr>
        <p:spPr>
          <a:xfrm>
            <a:off x="1" y="6945239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reepngimg.com/png/27328-finish-line-imag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069803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78DF6-4CBB-AA22-1CE9-8BDD5ECAC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74" y="340895"/>
            <a:ext cx="4989628" cy="69354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AF2B39-28E7-E7B0-91F3-CBB02B29317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6555" y="1271337"/>
            <a:ext cx="10645494" cy="524576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Aldrich, J. (2023) ‘Gender-affirming care, incarceration, and the Eighth Amendment’,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 Journal of Ethics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https://journalofethics.ama-assn.org/article/gender-affirming-care-incarceration-and-eighth-amendment/2023-06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Psychological Association (2023)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people, gender identity and gender expression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https://www.apa.org/topics/lgbtq/transgender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February 2026).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 err="1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Bromdal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Mullens, A.B., Phillips, T.M. and Gow, J. (2018) Experiences of transgender prisoners and their knowledge, attitudes, and practices regarding sexual behaviours and HIV/STIs: A systematic review,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Transgenderism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Pp. 4–20.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https://doi.org/10.1080/15532739.2018.1538838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Brown, G.R. (2009) ‘Health care policies addressing transgender inmates’,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Correctional Health Care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15(4), pp. 280–291. Available at: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https://www.liebertpub.com/doi/full/10.1177/1078345809340423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Council of Europe (2023)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Protection of transgender persons in prison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https://www.coe.int/en/web/cpt/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Donohue, G., McCann, E. and Brown, M. (2021) Views and experiences of LGBTQ+ people in prison: A systematic review, </a:t>
            </a:r>
            <a:r>
              <a:rPr lang="en-GB" sz="6400" i="1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https://doi.org/10.3390/ijerph18179335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Engelberg, R., Beauchamp, G.A., Miller, A. and Saldana, C. (2023) Challenges unique to transgender persons in correctional settings. </a:t>
            </a:r>
            <a:r>
              <a:rPr lang="en-GB" sz="6400" u="sng" dirty="0">
                <a:solidFill>
                  <a:srgbClr val="0563C1"/>
                </a:solidFill>
                <a:effectLst/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https://doi.org/10.7759/cureus.42420</a:t>
            </a:r>
            <a:endParaRPr lang="en-GB" sz="6400" dirty="0">
              <a:effectLst/>
              <a:highlight>
                <a:srgbClr val="0000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523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850130-AF76-D602-2D85-70C5EC3F5B03}"/>
              </a:ext>
            </a:extLst>
          </p:cNvPr>
          <p:cNvSpPr txBox="1"/>
          <p:nvPr/>
        </p:nvSpPr>
        <p:spPr>
          <a:xfrm>
            <a:off x="674912" y="522514"/>
            <a:ext cx="9231087" cy="5914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Act 2010 (UK)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https://www.legislation.gov.uk/ukpga/2010/15/contents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European Court of Human Rights (2021)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Convention on Human Rights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https://www.echr.coe.int/documents/convention_eng.pdf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Fuller, C., Tong, L. and Paynter, M. (2024) Gender-affirming healthcare for incarcerated transgender and gender diverse people: A systematic review,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Transgender Health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via PMC: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https://pmc.ncbi.nlm.nih.gov/articles/PMC12857669/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HM Inspectorate of Prisons (2024)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 2023–24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https://www.justiceinspectorates.gov.uk/hmiprisons/annual-reports/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HM Prison and Probation Service (2024)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care and management of individuals who are transgender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https://www.gov.uk/government/publications/the-care-and-management-of-individuals-who-are-transgender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HM Prison and Probation Service (2025)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Offender equalities annual report 2024–2025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https://www.gov.uk/government/statistics/hmpps-offender-equalities-annual-report-2024-to-2025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Hughto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J.M.W. et al. (2022) ‘Victimization within and beyond the prison walls’,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Journal of Public Health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https://pmc.ncbi.nlm.nih.gov/articles/PMC10281010/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261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75EBD2-AC9D-C2B6-DE4B-827D0E78F7D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8749" y="379661"/>
            <a:ext cx="10353421" cy="6053796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Rights Act 1998 (UK)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https://www.legislation.gov.uk/ukpga/1998/42/contents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McCauley, E.J.,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Eckstrand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K.L. and Desta, B. (2018) Exploring healthcare experiences for incarcerated transgender individual,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Health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https://doi.org/10.1089/trgh.2017.0046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Murphy, M. et al. (2023) Implementing gender-affirming care in correctional settings,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Correctional Health Care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https://pmc.ncbi.nlm.nih.gov/articles/PMC10081719/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NHS England (2024)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Gender-affirming hormone policy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https://www.england.nhs.uk/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Prisons and Probation Ombudsman (2017)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lessons bulletin: Transgender prisoners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https://ppo.gov.uk/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Sevelius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Jenness, V. (2017) ‘Challenges and opportunities for gender-affirming healthcare for transgender women in prison’,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Prisoner Health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pp. 32–40.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https://doi.org/10.1108/IJPH-08-2016-0046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UK Government Equalities Office (2018)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equality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https://www.gov.uk/government/publications/transgender-equality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UK Parliament (2017)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prisoners briefing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https://researchbriefings.files.parliament.uk/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United Nations Office on Drugs and Crime (2015)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Nelson Mandela Rules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https://www.unodc.org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1D3DD-40B2-A850-8B6F-FACBB8D710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C9778E-1D73-DD5A-C476-ED9285D676C7}"/>
              </a:ext>
            </a:extLst>
          </p:cNvPr>
          <p:cNvSpPr txBox="1"/>
          <p:nvPr/>
        </p:nvSpPr>
        <p:spPr>
          <a:xfrm>
            <a:off x="3048000" y="2988561"/>
            <a:ext cx="60960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307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CDF83-F98C-F76A-FBF5-83F4F341433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10593" y="1590738"/>
            <a:ext cx="8435910" cy="492980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Government Equalities Office (2018)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equality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https://www.gov.uk/government/publications/transgender-equality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UK Parliament (2017)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Transgender prisoners briefing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https://researchbriefings.files.parliament.uk/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dirty="0">
                <a:solidFill>
                  <a:prstClr val="white"/>
                </a:solidFill>
                <a:highlight>
                  <a:srgbClr val="000000"/>
                </a:highlight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nited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Nations Office on Drugs and Crime (2015)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Nelson Mandela Rules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https://www.unodc.org/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Van Hout, M.C., Crowley, D. and O’Dwyer, M. (2020) ‘Contemporary transgender health experience and health situation in prisons: A scoping review’,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Transgender Health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pp. 258–306.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https://doi.org/10.1080/26895269.2020.1772937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White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Hughto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J.M., Reisner, S.L. and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Pachankis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J.E. (2016) Transgender stigma and health. Soc Sci Med.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https://doi.org/10.1016/j.socscimed.2015.11.010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World Health Organization (2022) </a:t>
            </a: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Gender and health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highlight>
                  <a:srgbClr val="000000"/>
                </a:highlight>
                <a:uLnTx/>
                <a:uFillTx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https://www.who.int/health-topics/gender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00"/>
              </a:highlight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57E0D-46F3-9A7C-50AD-8420C4935B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8719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2E1CD25-12EF-A60C-3900-45228767E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8845" y="0"/>
            <a:ext cx="73747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972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">
      <a:dk1>
        <a:sysClr val="windowText" lastClr="000000"/>
      </a:dk1>
      <a:lt1>
        <a:sysClr val="window" lastClr="FFFFFF"/>
      </a:lt1>
      <a:dk2>
        <a:srgbClr val="140A59"/>
      </a:dk2>
      <a:lt2>
        <a:srgbClr val="E7E6E6"/>
      </a:lt2>
      <a:accent1>
        <a:srgbClr val="2B0348"/>
      </a:accent1>
      <a:accent2>
        <a:srgbClr val="763788"/>
      </a:accent2>
      <a:accent3>
        <a:srgbClr val="EF050C"/>
      </a:accent3>
      <a:accent4>
        <a:srgbClr val="B01E4C"/>
      </a:accent4>
      <a:accent5>
        <a:srgbClr val="0565FA"/>
      </a:accent5>
      <a:accent6>
        <a:srgbClr val="0BE1FF"/>
      </a:accent6>
      <a:hlink>
        <a:srgbClr val="0563C1"/>
      </a:hlink>
      <a:folHlink>
        <a:srgbClr val="954F72"/>
      </a:folHlink>
    </a:clrScheme>
    <a:fontScheme name="Custom 15">
      <a:majorFont>
        <a:latin typeface="Century Gothic Bold"/>
        <a:ea typeface=""/>
        <a:cs typeface=""/>
      </a:majorFont>
      <a:minorFont>
        <a:latin typeface="Dayton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turistic Pitch Deck_TM56488565_Win32_JC_SL_v4" id="{6C16C3F5-3ABD-4B2B-B436-2E1E9CE9969F}" vid="{647D9492-9D63-44AA-8DEA-C98668FC47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8A4BC3-D1CE-4BB2-9C42-D67FD92CAF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1989D7-CF02-4DC5-9433-98B600ACA0D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C2B339A-BBCD-4BF4-A3FE-AE1F9B12F71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Futuristic pitch deck</Template>
  <TotalTime>259</TotalTime>
  <Words>1555</Words>
  <Application>Microsoft Office PowerPoint</Application>
  <PresentationFormat>Widescreen</PresentationFormat>
  <Paragraphs>181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Arial</vt:lpstr>
      <vt:lpstr>Calibri</vt:lpstr>
      <vt:lpstr>Century Gothic Bold</vt:lpstr>
      <vt:lpstr>Courier New</vt:lpstr>
      <vt:lpstr>Daytona Pro Light</vt:lpstr>
      <vt:lpstr>Office Theme</vt:lpstr>
      <vt:lpstr>Gender and Crime</vt:lpstr>
      <vt:lpstr>Challenges for Transgender people in prison in England and Wales</vt:lpstr>
      <vt:lpstr>Definitions, Prisons and conflict</vt:lpstr>
      <vt:lpstr>Data Limitation</vt:lpstr>
      <vt:lpstr>Scale and trend</vt:lpstr>
      <vt:lpstr>Risk governance and proportionality</vt:lpstr>
      <vt:lpstr>Victimisation and exploitation risk    (Bromdal et al, 2018; Hughto et al, 2022)</vt:lpstr>
      <vt:lpstr>Placement conflict women’s safety and privacy</vt:lpstr>
      <vt:lpstr>Mental health, distress and self-harm </vt:lpstr>
      <vt:lpstr>Healthcare continuity and access</vt:lpstr>
      <vt:lpstr>Daily living friction  </vt:lpstr>
      <vt:lpstr>England and Wales current framework</vt:lpstr>
      <vt:lpstr>Birth sex default and Interventions</vt:lpstr>
      <vt:lpstr>Critical evaluation</vt:lpstr>
      <vt:lpstr>conclusion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Nicholas</dc:creator>
  <cp:lastModifiedBy>Tim Nicholas</cp:lastModifiedBy>
  <cp:revision>5</cp:revision>
  <dcterms:created xsi:type="dcterms:W3CDTF">2026-02-04T17:05:21Z</dcterms:created>
  <dcterms:modified xsi:type="dcterms:W3CDTF">2026-02-21T16:29:39Z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