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9"/>
  </p:notesMasterIdLst>
  <p:sldIdLst>
    <p:sldId id="292" r:id="rId9"/>
    <p:sldId id="294" r:id="rId10"/>
    <p:sldId id="295" r:id="rId11"/>
    <p:sldId id="571" r:id="rId12"/>
    <p:sldId id="506" r:id="rId13"/>
    <p:sldId id="600" r:id="rId14"/>
    <p:sldId id="614" r:id="rId15"/>
    <p:sldId id="596" r:id="rId16"/>
    <p:sldId id="615" r:id="rId17"/>
    <p:sldId id="598" r:id="rId18"/>
    <p:sldId id="616" r:id="rId19"/>
    <p:sldId id="601" r:id="rId20"/>
    <p:sldId id="617" r:id="rId21"/>
    <p:sldId id="618" r:id="rId22"/>
    <p:sldId id="619" r:id="rId23"/>
    <p:sldId id="620" r:id="rId24"/>
    <p:sldId id="621" r:id="rId25"/>
    <p:sldId id="623" r:id="rId26"/>
    <p:sldId id="622" r:id="rId27"/>
    <p:sldId id="624" r:id="rId28"/>
    <p:sldId id="625" r:id="rId29"/>
    <p:sldId id="626" r:id="rId30"/>
    <p:sldId id="627" r:id="rId31"/>
    <p:sldId id="628" r:id="rId32"/>
    <p:sldId id="629" r:id="rId33"/>
    <p:sldId id="630" r:id="rId34"/>
    <p:sldId id="631" r:id="rId35"/>
    <p:sldId id="632" r:id="rId36"/>
    <p:sldId id="633" r:id="rId37"/>
    <p:sldId id="634" r:id="rId38"/>
    <p:sldId id="635" r:id="rId39"/>
    <p:sldId id="636" r:id="rId40"/>
    <p:sldId id="637" r:id="rId41"/>
    <p:sldId id="638" r:id="rId42"/>
    <p:sldId id="639" r:id="rId43"/>
    <p:sldId id="595" r:id="rId44"/>
    <p:sldId id="597" r:id="rId45"/>
    <p:sldId id="640" r:id="rId46"/>
    <p:sldId id="405" r:id="rId47"/>
    <p:sldId id="43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6810" autoAdjust="0"/>
  </p:normalViewPr>
  <p:slideViewPr>
    <p:cSldViewPr snapToGrid="0">
      <p:cViewPr varScale="1">
        <p:scale>
          <a:sx n="58" d="100"/>
          <a:sy n="58" d="100"/>
        </p:scale>
        <p:origin x="2376" y="72"/>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7D7ED5F-40E5-4EEA-AC0D-485525281FE0}"/>
    <pc:docChg chg="modSld">
      <pc:chgData name="Nitheesh Kaliyamurthy" userId="2821ebda-f4ac-4963-9a4e-a836dfc45829" providerId="ADAL" clId="{67D7ED5F-40E5-4EEA-AC0D-485525281FE0}" dt="2023-11-19T20:14:15.507" v="26" actId="6549"/>
      <pc:docMkLst>
        <pc:docMk/>
      </pc:docMkLst>
      <pc:sldChg chg="modNotesTx">
        <pc:chgData name="Nitheesh Kaliyamurthy" userId="2821ebda-f4ac-4963-9a4e-a836dfc45829" providerId="ADAL" clId="{67D7ED5F-40E5-4EEA-AC0D-485525281FE0}" dt="2023-11-19T20:13:01.777" v="1" actId="6549"/>
        <pc:sldMkLst>
          <pc:docMk/>
          <pc:sldMk cId="4175394146" sldId="506"/>
        </pc:sldMkLst>
      </pc:sldChg>
      <pc:sldChg chg="modNotesTx">
        <pc:chgData name="Nitheesh Kaliyamurthy" userId="2821ebda-f4ac-4963-9a4e-a836dfc45829" providerId="ADAL" clId="{67D7ED5F-40E5-4EEA-AC0D-485525281FE0}" dt="2023-11-19T20:12:59.377" v="0" actId="6549"/>
        <pc:sldMkLst>
          <pc:docMk/>
          <pc:sldMk cId="2902312421" sldId="571"/>
        </pc:sldMkLst>
      </pc:sldChg>
      <pc:sldChg chg="modNotesTx">
        <pc:chgData name="Nitheesh Kaliyamurthy" userId="2821ebda-f4ac-4963-9a4e-a836dfc45829" providerId="ADAL" clId="{67D7ED5F-40E5-4EEA-AC0D-485525281FE0}" dt="2023-11-19T20:13:06.963" v="2" actId="6549"/>
        <pc:sldMkLst>
          <pc:docMk/>
          <pc:sldMk cId="4002083054" sldId="596"/>
        </pc:sldMkLst>
      </pc:sldChg>
      <pc:sldChg chg="modNotesTx">
        <pc:chgData name="Nitheesh Kaliyamurthy" userId="2821ebda-f4ac-4963-9a4e-a836dfc45829" providerId="ADAL" clId="{67D7ED5F-40E5-4EEA-AC0D-485525281FE0}" dt="2023-11-19T20:14:12.818" v="25" actId="6549"/>
        <pc:sldMkLst>
          <pc:docMk/>
          <pc:sldMk cId="1561280748" sldId="597"/>
        </pc:sldMkLst>
      </pc:sldChg>
      <pc:sldChg chg="modNotesTx">
        <pc:chgData name="Nitheesh Kaliyamurthy" userId="2821ebda-f4ac-4963-9a4e-a836dfc45829" providerId="ADAL" clId="{67D7ED5F-40E5-4EEA-AC0D-485525281FE0}" dt="2023-11-19T20:13:12.844" v="4" actId="6549"/>
        <pc:sldMkLst>
          <pc:docMk/>
          <pc:sldMk cId="2231207915" sldId="598"/>
        </pc:sldMkLst>
      </pc:sldChg>
      <pc:sldChg chg="modNotesTx">
        <pc:chgData name="Nitheesh Kaliyamurthy" userId="2821ebda-f4ac-4963-9a4e-a836dfc45829" providerId="ADAL" clId="{67D7ED5F-40E5-4EEA-AC0D-485525281FE0}" dt="2023-11-19T20:13:10.135" v="3" actId="6549"/>
        <pc:sldMkLst>
          <pc:docMk/>
          <pc:sldMk cId="3121173531" sldId="615"/>
        </pc:sldMkLst>
      </pc:sldChg>
      <pc:sldChg chg="modNotesTx">
        <pc:chgData name="Nitheesh Kaliyamurthy" userId="2821ebda-f4ac-4963-9a4e-a836dfc45829" providerId="ADAL" clId="{67D7ED5F-40E5-4EEA-AC0D-485525281FE0}" dt="2023-11-19T20:13:15.210" v="5" actId="6549"/>
        <pc:sldMkLst>
          <pc:docMk/>
          <pc:sldMk cId="1742005130" sldId="616"/>
        </pc:sldMkLst>
      </pc:sldChg>
      <pc:sldChg chg="modNotesTx">
        <pc:chgData name="Nitheesh Kaliyamurthy" userId="2821ebda-f4ac-4963-9a4e-a836dfc45829" providerId="ADAL" clId="{67D7ED5F-40E5-4EEA-AC0D-485525281FE0}" dt="2023-11-19T20:13:19.129" v="6" actId="6549"/>
        <pc:sldMkLst>
          <pc:docMk/>
          <pc:sldMk cId="139952270" sldId="617"/>
        </pc:sldMkLst>
      </pc:sldChg>
      <pc:sldChg chg="modNotesTx">
        <pc:chgData name="Nitheesh Kaliyamurthy" userId="2821ebda-f4ac-4963-9a4e-a836dfc45829" providerId="ADAL" clId="{67D7ED5F-40E5-4EEA-AC0D-485525281FE0}" dt="2023-11-19T20:13:23.651" v="7" actId="6549"/>
        <pc:sldMkLst>
          <pc:docMk/>
          <pc:sldMk cId="3648171611" sldId="620"/>
        </pc:sldMkLst>
      </pc:sldChg>
      <pc:sldChg chg="modNotesTx">
        <pc:chgData name="Nitheesh Kaliyamurthy" userId="2821ebda-f4ac-4963-9a4e-a836dfc45829" providerId="ADAL" clId="{67D7ED5F-40E5-4EEA-AC0D-485525281FE0}" dt="2023-11-19T20:13:26.372" v="8" actId="6549"/>
        <pc:sldMkLst>
          <pc:docMk/>
          <pc:sldMk cId="890319872" sldId="621"/>
        </pc:sldMkLst>
      </pc:sldChg>
      <pc:sldChg chg="modNotesTx">
        <pc:chgData name="Nitheesh Kaliyamurthy" userId="2821ebda-f4ac-4963-9a4e-a836dfc45829" providerId="ADAL" clId="{67D7ED5F-40E5-4EEA-AC0D-485525281FE0}" dt="2023-11-19T20:13:28.927" v="9" actId="6549"/>
        <pc:sldMkLst>
          <pc:docMk/>
          <pc:sldMk cId="388583926" sldId="623"/>
        </pc:sldMkLst>
      </pc:sldChg>
      <pc:sldChg chg="modNotesTx">
        <pc:chgData name="Nitheesh Kaliyamurthy" userId="2821ebda-f4ac-4963-9a4e-a836dfc45829" providerId="ADAL" clId="{67D7ED5F-40E5-4EEA-AC0D-485525281FE0}" dt="2023-11-19T20:13:32.514" v="10" actId="6549"/>
        <pc:sldMkLst>
          <pc:docMk/>
          <pc:sldMk cId="438259079" sldId="624"/>
        </pc:sldMkLst>
      </pc:sldChg>
      <pc:sldChg chg="modNotesTx">
        <pc:chgData name="Nitheesh Kaliyamurthy" userId="2821ebda-f4ac-4963-9a4e-a836dfc45829" providerId="ADAL" clId="{67D7ED5F-40E5-4EEA-AC0D-485525281FE0}" dt="2023-11-19T20:13:35.031" v="11" actId="6549"/>
        <pc:sldMkLst>
          <pc:docMk/>
          <pc:sldMk cId="444888626" sldId="625"/>
        </pc:sldMkLst>
      </pc:sldChg>
      <pc:sldChg chg="modNotesTx">
        <pc:chgData name="Nitheesh Kaliyamurthy" userId="2821ebda-f4ac-4963-9a4e-a836dfc45829" providerId="ADAL" clId="{67D7ED5F-40E5-4EEA-AC0D-485525281FE0}" dt="2023-11-19T20:13:37.428" v="12" actId="6549"/>
        <pc:sldMkLst>
          <pc:docMk/>
          <pc:sldMk cId="2284138367" sldId="626"/>
        </pc:sldMkLst>
      </pc:sldChg>
      <pc:sldChg chg="modNotesTx">
        <pc:chgData name="Nitheesh Kaliyamurthy" userId="2821ebda-f4ac-4963-9a4e-a836dfc45829" providerId="ADAL" clId="{67D7ED5F-40E5-4EEA-AC0D-485525281FE0}" dt="2023-11-19T20:13:41.571" v="13" actId="6549"/>
        <pc:sldMkLst>
          <pc:docMk/>
          <pc:sldMk cId="928145530" sldId="628"/>
        </pc:sldMkLst>
      </pc:sldChg>
      <pc:sldChg chg="modNotesTx">
        <pc:chgData name="Nitheesh Kaliyamurthy" userId="2821ebda-f4ac-4963-9a4e-a836dfc45829" providerId="ADAL" clId="{67D7ED5F-40E5-4EEA-AC0D-485525281FE0}" dt="2023-11-19T20:13:43.867" v="14" actId="6549"/>
        <pc:sldMkLst>
          <pc:docMk/>
          <pc:sldMk cId="622655989" sldId="629"/>
        </pc:sldMkLst>
      </pc:sldChg>
      <pc:sldChg chg="modNotesTx">
        <pc:chgData name="Nitheesh Kaliyamurthy" userId="2821ebda-f4ac-4963-9a4e-a836dfc45829" providerId="ADAL" clId="{67D7ED5F-40E5-4EEA-AC0D-485525281FE0}" dt="2023-11-19T20:13:46.394" v="15" actId="6549"/>
        <pc:sldMkLst>
          <pc:docMk/>
          <pc:sldMk cId="949986404" sldId="630"/>
        </pc:sldMkLst>
      </pc:sldChg>
      <pc:sldChg chg="modNotesTx">
        <pc:chgData name="Nitheesh Kaliyamurthy" userId="2821ebda-f4ac-4963-9a4e-a836dfc45829" providerId="ADAL" clId="{67D7ED5F-40E5-4EEA-AC0D-485525281FE0}" dt="2023-11-19T20:13:48.835" v="16" actId="6549"/>
        <pc:sldMkLst>
          <pc:docMk/>
          <pc:sldMk cId="1530986390" sldId="631"/>
        </pc:sldMkLst>
      </pc:sldChg>
      <pc:sldChg chg="modNotesTx">
        <pc:chgData name="Nitheesh Kaliyamurthy" userId="2821ebda-f4ac-4963-9a4e-a836dfc45829" providerId="ADAL" clId="{67D7ED5F-40E5-4EEA-AC0D-485525281FE0}" dt="2023-11-19T20:13:51.460" v="17" actId="6549"/>
        <pc:sldMkLst>
          <pc:docMk/>
          <pc:sldMk cId="4091637612" sldId="632"/>
        </pc:sldMkLst>
      </pc:sldChg>
      <pc:sldChg chg="modNotesTx">
        <pc:chgData name="Nitheesh Kaliyamurthy" userId="2821ebda-f4ac-4963-9a4e-a836dfc45829" providerId="ADAL" clId="{67D7ED5F-40E5-4EEA-AC0D-485525281FE0}" dt="2023-11-19T20:13:53.733" v="18" actId="6549"/>
        <pc:sldMkLst>
          <pc:docMk/>
          <pc:sldMk cId="1921765087" sldId="633"/>
        </pc:sldMkLst>
      </pc:sldChg>
      <pc:sldChg chg="modNotesTx">
        <pc:chgData name="Nitheesh Kaliyamurthy" userId="2821ebda-f4ac-4963-9a4e-a836dfc45829" providerId="ADAL" clId="{67D7ED5F-40E5-4EEA-AC0D-485525281FE0}" dt="2023-11-19T20:13:56.692" v="19" actId="6549"/>
        <pc:sldMkLst>
          <pc:docMk/>
          <pc:sldMk cId="1837090914" sldId="634"/>
        </pc:sldMkLst>
      </pc:sldChg>
      <pc:sldChg chg="modNotesTx">
        <pc:chgData name="Nitheesh Kaliyamurthy" userId="2821ebda-f4ac-4963-9a4e-a836dfc45829" providerId="ADAL" clId="{67D7ED5F-40E5-4EEA-AC0D-485525281FE0}" dt="2023-11-19T20:13:59.018" v="20" actId="6549"/>
        <pc:sldMkLst>
          <pc:docMk/>
          <pc:sldMk cId="19515151" sldId="635"/>
        </pc:sldMkLst>
      </pc:sldChg>
      <pc:sldChg chg="modNotesTx">
        <pc:chgData name="Nitheesh Kaliyamurthy" userId="2821ebda-f4ac-4963-9a4e-a836dfc45829" providerId="ADAL" clId="{67D7ED5F-40E5-4EEA-AC0D-485525281FE0}" dt="2023-11-19T20:14:01.347" v="21" actId="6549"/>
        <pc:sldMkLst>
          <pc:docMk/>
          <pc:sldMk cId="668690533" sldId="636"/>
        </pc:sldMkLst>
      </pc:sldChg>
      <pc:sldChg chg="modNotesTx">
        <pc:chgData name="Nitheesh Kaliyamurthy" userId="2821ebda-f4ac-4963-9a4e-a836dfc45829" providerId="ADAL" clId="{67D7ED5F-40E5-4EEA-AC0D-485525281FE0}" dt="2023-11-19T20:14:03.658" v="22" actId="6549"/>
        <pc:sldMkLst>
          <pc:docMk/>
          <pc:sldMk cId="1868701084" sldId="637"/>
        </pc:sldMkLst>
      </pc:sldChg>
      <pc:sldChg chg="modNotesTx">
        <pc:chgData name="Nitheesh Kaliyamurthy" userId="2821ebda-f4ac-4963-9a4e-a836dfc45829" providerId="ADAL" clId="{67D7ED5F-40E5-4EEA-AC0D-485525281FE0}" dt="2023-11-19T20:14:06.075" v="23" actId="6549"/>
        <pc:sldMkLst>
          <pc:docMk/>
          <pc:sldMk cId="2627831621" sldId="638"/>
        </pc:sldMkLst>
      </pc:sldChg>
      <pc:sldChg chg="modNotesTx">
        <pc:chgData name="Nitheesh Kaliyamurthy" userId="2821ebda-f4ac-4963-9a4e-a836dfc45829" providerId="ADAL" clId="{67D7ED5F-40E5-4EEA-AC0D-485525281FE0}" dt="2023-11-19T20:14:08.424" v="24" actId="6549"/>
        <pc:sldMkLst>
          <pc:docMk/>
          <pc:sldMk cId="3180072596" sldId="639"/>
        </pc:sldMkLst>
      </pc:sldChg>
      <pc:sldChg chg="modNotesTx">
        <pc:chgData name="Nitheesh Kaliyamurthy" userId="2821ebda-f4ac-4963-9a4e-a836dfc45829" providerId="ADAL" clId="{67D7ED5F-40E5-4EEA-AC0D-485525281FE0}" dt="2023-11-19T20:14:15.507" v="26" actId="6549"/>
        <pc:sldMkLst>
          <pc:docMk/>
          <pc:sldMk cId="1794865730" sldId="64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C51A4A-346D-498A-B5C4-F436971D44A7}" type="doc">
      <dgm:prSet loTypeId="urn:microsoft.com/office/officeart/2005/8/layout/bProcess4" loCatId="process" qsTypeId="urn:microsoft.com/office/officeart/2005/8/quickstyle/3d5" qsCatId="3D" csTypeId="urn:microsoft.com/office/officeart/2005/8/colors/accent1_2" csCatId="accent1" phldr="1"/>
      <dgm:spPr/>
      <dgm:t>
        <a:bodyPr/>
        <a:lstStyle/>
        <a:p>
          <a:endParaRPr lang="en-GB"/>
        </a:p>
      </dgm:t>
    </dgm:pt>
    <dgm:pt modelId="{EC78CD66-ACEF-40F5-B933-A9FCAC24BF64}">
      <dgm:prSet phldrT="[Text]"/>
      <dgm:spPr/>
      <dgm:t>
        <a:bodyPr/>
        <a:lstStyle/>
        <a:p>
          <a:r>
            <a:rPr lang="en-GB" dirty="0"/>
            <a:t>Boot ROM</a:t>
          </a:r>
        </a:p>
      </dgm:t>
    </dgm:pt>
    <dgm:pt modelId="{0710D21D-1B52-4CF6-9A5A-FC0429012E4C}" type="parTrans" cxnId="{F2FF69CD-46F1-4066-9695-FDB776C241AB}">
      <dgm:prSet/>
      <dgm:spPr/>
      <dgm:t>
        <a:bodyPr/>
        <a:lstStyle/>
        <a:p>
          <a:endParaRPr lang="en-GB"/>
        </a:p>
      </dgm:t>
    </dgm:pt>
    <dgm:pt modelId="{597CE240-EB1C-4079-B1F6-FBC572521377}" type="sibTrans" cxnId="{F2FF69CD-46F1-4066-9695-FDB776C241AB}">
      <dgm:prSet/>
      <dgm:spPr/>
      <dgm:t>
        <a:bodyPr/>
        <a:lstStyle/>
        <a:p>
          <a:endParaRPr lang="en-GB"/>
        </a:p>
      </dgm:t>
    </dgm:pt>
    <dgm:pt modelId="{CAB3A678-7A58-4CAC-9B3E-E8738894B809}">
      <dgm:prSet phldrT="[Text]"/>
      <dgm:spPr/>
      <dgm:t>
        <a:bodyPr/>
        <a:lstStyle/>
        <a:p>
          <a:r>
            <a:rPr lang="en-GB" dirty="0"/>
            <a:t>Kernel</a:t>
          </a:r>
        </a:p>
      </dgm:t>
    </dgm:pt>
    <dgm:pt modelId="{1210C348-814A-4805-9CCA-AD922E541B8D}" type="parTrans" cxnId="{9D7CACC6-AF67-4CD2-8B96-4E05BD6BAE8B}">
      <dgm:prSet/>
      <dgm:spPr/>
      <dgm:t>
        <a:bodyPr/>
        <a:lstStyle/>
        <a:p>
          <a:endParaRPr lang="en-GB"/>
        </a:p>
      </dgm:t>
    </dgm:pt>
    <dgm:pt modelId="{33D22859-4B51-4692-A2B1-AFCDECF4CD45}" type="sibTrans" cxnId="{9D7CACC6-AF67-4CD2-8B96-4E05BD6BAE8B}">
      <dgm:prSet/>
      <dgm:spPr/>
      <dgm:t>
        <a:bodyPr/>
        <a:lstStyle/>
        <a:p>
          <a:endParaRPr lang="en-GB"/>
        </a:p>
      </dgm:t>
    </dgm:pt>
    <dgm:pt modelId="{4BC6563F-8AB4-48A3-99D6-ADAC902A4472}">
      <dgm:prSet phldrT="[Text]"/>
      <dgm:spPr/>
      <dgm:t>
        <a:bodyPr/>
        <a:lstStyle/>
        <a:p>
          <a:r>
            <a:rPr lang="en-GB" dirty="0"/>
            <a:t>Boot Loader</a:t>
          </a:r>
        </a:p>
      </dgm:t>
    </dgm:pt>
    <dgm:pt modelId="{E65BE198-C763-48A7-88E8-E010550F3EA7}" type="parTrans" cxnId="{DE6B07A7-6266-49F1-B4C9-B2244C517E0F}">
      <dgm:prSet/>
      <dgm:spPr/>
      <dgm:t>
        <a:bodyPr/>
        <a:lstStyle/>
        <a:p>
          <a:endParaRPr lang="en-GB"/>
        </a:p>
      </dgm:t>
    </dgm:pt>
    <dgm:pt modelId="{CC2B6AEF-344A-4497-9B36-4EE9CF034D91}" type="sibTrans" cxnId="{DE6B07A7-6266-49F1-B4C9-B2244C517E0F}">
      <dgm:prSet/>
      <dgm:spPr/>
      <dgm:t>
        <a:bodyPr/>
        <a:lstStyle/>
        <a:p>
          <a:endParaRPr lang="en-GB"/>
        </a:p>
      </dgm:t>
    </dgm:pt>
    <dgm:pt modelId="{483A7339-22F6-4D9C-B554-2549DD6413CC}">
      <dgm:prSet phldrT="[Text]"/>
      <dgm:spPr/>
      <dgm:t>
        <a:bodyPr/>
        <a:lstStyle/>
        <a:p>
          <a:r>
            <a:rPr lang="en-GB" dirty="0" err="1"/>
            <a:t>init</a:t>
          </a:r>
          <a:endParaRPr lang="en-GB" dirty="0"/>
        </a:p>
      </dgm:t>
    </dgm:pt>
    <dgm:pt modelId="{52EC61CB-4121-4AB1-8423-8E837226D45C}" type="parTrans" cxnId="{D029A2BF-6462-48B8-AB77-D9C1B0E14C1D}">
      <dgm:prSet/>
      <dgm:spPr/>
      <dgm:t>
        <a:bodyPr/>
        <a:lstStyle/>
        <a:p>
          <a:endParaRPr lang="en-GB"/>
        </a:p>
      </dgm:t>
    </dgm:pt>
    <dgm:pt modelId="{622B2A6E-D324-494E-9143-CCCE706834AE}" type="sibTrans" cxnId="{D029A2BF-6462-48B8-AB77-D9C1B0E14C1D}">
      <dgm:prSet/>
      <dgm:spPr/>
      <dgm:t>
        <a:bodyPr/>
        <a:lstStyle/>
        <a:p>
          <a:endParaRPr lang="en-GB"/>
        </a:p>
      </dgm:t>
    </dgm:pt>
    <dgm:pt modelId="{85C6A538-2F7C-4E75-87EA-C30B3C766BFD}" type="pres">
      <dgm:prSet presAssocID="{D8C51A4A-346D-498A-B5C4-F436971D44A7}" presName="Name0" presStyleCnt="0">
        <dgm:presLayoutVars>
          <dgm:dir/>
          <dgm:resizeHandles/>
        </dgm:presLayoutVars>
      </dgm:prSet>
      <dgm:spPr/>
    </dgm:pt>
    <dgm:pt modelId="{CB34631B-0443-457C-8917-D9545CEE2334}" type="pres">
      <dgm:prSet presAssocID="{EC78CD66-ACEF-40F5-B933-A9FCAC24BF64}" presName="compNode" presStyleCnt="0"/>
      <dgm:spPr/>
    </dgm:pt>
    <dgm:pt modelId="{E69E7811-1B38-499C-BDBB-AECED119D29D}" type="pres">
      <dgm:prSet presAssocID="{EC78CD66-ACEF-40F5-B933-A9FCAC24BF64}" presName="dummyConnPt" presStyleCnt="0"/>
      <dgm:spPr/>
    </dgm:pt>
    <dgm:pt modelId="{9D2C8229-80A9-4464-B2DC-234A09BFE3FB}" type="pres">
      <dgm:prSet presAssocID="{EC78CD66-ACEF-40F5-B933-A9FCAC24BF64}" presName="node" presStyleLbl="node1" presStyleIdx="0" presStyleCnt="4">
        <dgm:presLayoutVars>
          <dgm:bulletEnabled val="1"/>
        </dgm:presLayoutVars>
      </dgm:prSet>
      <dgm:spPr/>
    </dgm:pt>
    <dgm:pt modelId="{E899C2A8-8121-45E1-B044-3713872BC414}" type="pres">
      <dgm:prSet presAssocID="{597CE240-EB1C-4079-B1F6-FBC572521377}" presName="sibTrans" presStyleLbl="bgSibTrans2D1" presStyleIdx="0" presStyleCnt="3"/>
      <dgm:spPr/>
    </dgm:pt>
    <dgm:pt modelId="{E38291FB-97A8-4A4F-A2BC-2EFAA88F2356}" type="pres">
      <dgm:prSet presAssocID="{4BC6563F-8AB4-48A3-99D6-ADAC902A4472}" presName="compNode" presStyleCnt="0"/>
      <dgm:spPr/>
    </dgm:pt>
    <dgm:pt modelId="{E574C982-BDC7-4BFF-8670-F93905287F35}" type="pres">
      <dgm:prSet presAssocID="{4BC6563F-8AB4-48A3-99D6-ADAC902A4472}" presName="dummyConnPt" presStyleCnt="0"/>
      <dgm:spPr/>
    </dgm:pt>
    <dgm:pt modelId="{0B362238-3D4D-47BF-A286-4CDDAA43D02D}" type="pres">
      <dgm:prSet presAssocID="{4BC6563F-8AB4-48A3-99D6-ADAC902A4472}" presName="node" presStyleLbl="node1" presStyleIdx="1" presStyleCnt="4">
        <dgm:presLayoutVars>
          <dgm:bulletEnabled val="1"/>
        </dgm:presLayoutVars>
      </dgm:prSet>
      <dgm:spPr/>
    </dgm:pt>
    <dgm:pt modelId="{10BB6A17-4EC5-4BE1-B01E-EA31A032D7DC}" type="pres">
      <dgm:prSet presAssocID="{CC2B6AEF-344A-4497-9B36-4EE9CF034D91}" presName="sibTrans" presStyleLbl="bgSibTrans2D1" presStyleIdx="1" presStyleCnt="3"/>
      <dgm:spPr/>
    </dgm:pt>
    <dgm:pt modelId="{8D5D99D6-2689-477F-A5C1-B26812E540BC}" type="pres">
      <dgm:prSet presAssocID="{CAB3A678-7A58-4CAC-9B3E-E8738894B809}" presName="compNode" presStyleCnt="0"/>
      <dgm:spPr/>
    </dgm:pt>
    <dgm:pt modelId="{4078A8CF-B144-48EA-BB3F-06CE964CDD92}" type="pres">
      <dgm:prSet presAssocID="{CAB3A678-7A58-4CAC-9B3E-E8738894B809}" presName="dummyConnPt" presStyleCnt="0"/>
      <dgm:spPr/>
    </dgm:pt>
    <dgm:pt modelId="{3B31B886-3618-4365-92D2-C46564689E71}" type="pres">
      <dgm:prSet presAssocID="{CAB3A678-7A58-4CAC-9B3E-E8738894B809}" presName="node" presStyleLbl="node1" presStyleIdx="2" presStyleCnt="4">
        <dgm:presLayoutVars>
          <dgm:bulletEnabled val="1"/>
        </dgm:presLayoutVars>
      </dgm:prSet>
      <dgm:spPr/>
    </dgm:pt>
    <dgm:pt modelId="{29461720-B082-49A1-9AC4-E87CFB9A1DD0}" type="pres">
      <dgm:prSet presAssocID="{33D22859-4B51-4692-A2B1-AFCDECF4CD45}" presName="sibTrans" presStyleLbl="bgSibTrans2D1" presStyleIdx="2" presStyleCnt="3"/>
      <dgm:spPr/>
    </dgm:pt>
    <dgm:pt modelId="{60467A66-34FC-4DB7-AFE2-8FCF51A036F3}" type="pres">
      <dgm:prSet presAssocID="{483A7339-22F6-4D9C-B554-2549DD6413CC}" presName="compNode" presStyleCnt="0"/>
      <dgm:spPr/>
    </dgm:pt>
    <dgm:pt modelId="{F53584AC-34A3-43F6-B941-DB21943B00F6}" type="pres">
      <dgm:prSet presAssocID="{483A7339-22F6-4D9C-B554-2549DD6413CC}" presName="dummyConnPt" presStyleCnt="0"/>
      <dgm:spPr/>
    </dgm:pt>
    <dgm:pt modelId="{54A5781A-351C-4878-82F8-9B798D870183}" type="pres">
      <dgm:prSet presAssocID="{483A7339-22F6-4D9C-B554-2549DD6413CC}" presName="node" presStyleLbl="node1" presStyleIdx="3" presStyleCnt="4">
        <dgm:presLayoutVars>
          <dgm:bulletEnabled val="1"/>
        </dgm:presLayoutVars>
      </dgm:prSet>
      <dgm:spPr/>
    </dgm:pt>
  </dgm:ptLst>
  <dgm:cxnLst>
    <dgm:cxn modelId="{3A44E11D-0B6E-4F91-BEC9-DC9B02043012}" type="presOf" srcId="{EC78CD66-ACEF-40F5-B933-A9FCAC24BF64}" destId="{9D2C8229-80A9-4464-B2DC-234A09BFE3FB}" srcOrd="0" destOrd="0" presId="urn:microsoft.com/office/officeart/2005/8/layout/bProcess4"/>
    <dgm:cxn modelId="{958E2B31-3727-4C34-A510-8D9FB4E0A8BF}" type="presOf" srcId="{4BC6563F-8AB4-48A3-99D6-ADAC902A4472}" destId="{0B362238-3D4D-47BF-A286-4CDDAA43D02D}" srcOrd="0" destOrd="0" presId="urn:microsoft.com/office/officeart/2005/8/layout/bProcess4"/>
    <dgm:cxn modelId="{83008F3E-1AE4-4797-B5A3-B196B5ABA78F}" type="presOf" srcId="{597CE240-EB1C-4079-B1F6-FBC572521377}" destId="{E899C2A8-8121-45E1-B044-3713872BC414}" srcOrd="0" destOrd="0" presId="urn:microsoft.com/office/officeart/2005/8/layout/bProcess4"/>
    <dgm:cxn modelId="{F8F8065B-A3B5-47A7-9ACF-C934CF33C7DA}" type="presOf" srcId="{CC2B6AEF-344A-4497-9B36-4EE9CF034D91}" destId="{10BB6A17-4EC5-4BE1-B01E-EA31A032D7DC}" srcOrd="0" destOrd="0" presId="urn:microsoft.com/office/officeart/2005/8/layout/bProcess4"/>
    <dgm:cxn modelId="{992FA647-4FFF-4EDA-9833-E98EDFBE2706}" type="presOf" srcId="{CAB3A678-7A58-4CAC-9B3E-E8738894B809}" destId="{3B31B886-3618-4365-92D2-C46564689E71}" srcOrd="0" destOrd="0" presId="urn:microsoft.com/office/officeart/2005/8/layout/bProcess4"/>
    <dgm:cxn modelId="{3DFD3A5A-14E7-4FF6-A135-157F5901EAC5}" type="presOf" srcId="{483A7339-22F6-4D9C-B554-2549DD6413CC}" destId="{54A5781A-351C-4878-82F8-9B798D870183}" srcOrd="0" destOrd="0" presId="urn:microsoft.com/office/officeart/2005/8/layout/bProcess4"/>
    <dgm:cxn modelId="{6D60BFA0-68B5-4CAA-801A-1E9344D8E4B2}" type="presOf" srcId="{33D22859-4B51-4692-A2B1-AFCDECF4CD45}" destId="{29461720-B082-49A1-9AC4-E87CFB9A1DD0}" srcOrd="0" destOrd="0" presId="urn:microsoft.com/office/officeart/2005/8/layout/bProcess4"/>
    <dgm:cxn modelId="{DE6B07A7-6266-49F1-B4C9-B2244C517E0F}" srcId="{D8C51A4A-346D-498A-B5C4-F436971D44A7}" destId="{4BC6563F-8AB4-48A3-99D6-ADAC902A4472}" srcOrd="1" destOrd="0" parTransId="{E65BE198-C763-48A7-88E8-E010550F3EA7}" sibTransId="{CC2B6AEF-344A-4497-9B36-4EE9CF034D91}"/>
    <dgm:cxn modelId="{D029A2BF-6462-48B8-AB77-D9C1B0E14C1D}" srcId="{D8C51A4A-346D-498A-B5C4-F436971D44A7}" destId="{483A7339-22F6-4D9C-B554-2549DD6413CC}" srcOrd="3" destOrd="0" parTransId="{52EC61CB-4121-4AB1-8423-8E837226D45C}" sibTransId="{622B2A6E-D324-494E-9143-CCCE706834AE}"/>
    <dgm:cxn modelId="{9D7CACC6-AF67-4CD2-8B96-4E05BD6BAE8B}" srcId="{D8C51A4A-346D-498A-B5C4-F436971D44A7}" destId="{CAB3A678-7A58-4CAC-9B3E-E8738894B809}" srcOrd="2" destOrd="0" parTransId="{1210C348-814A-4805-9CCA-AD922E541B8D}" sibTransId="{33D22859-4B51-4692-A2B1-AFCDECF4CD45}"/>
    <dgm:cxn modelId="{F2FF69CD-46F1-4066-9695-FDB776C241AB}" srcId="{D8C51A4A-346D-498A-B5C4-F436971D44A7}" destId="{EC78CD66-ACEF-40F5-B933-A9FCAC24BF64}" srcOrd="0" destOrd="0" parTransId="{0710D21D-1B52-4CF6-9A5A-FC0429012E4C}" sibTransId="{597CE240-EB1C-4079-B1F6-FBC572521377}"/>
    <dgm:cxn modelId="{425033E3-A619-4139-89EB-444C2115D7EE}" type="presOf" srcId="{D8C51A4A-346D-498A-B5C4-F436971D44A7}" destId="{85C6A538-2F7C-4E75-87EA-C30B3C766BFD}" srcOrd="0" destOrd="0" presId="urn:microsoft.com/office/officeart/2005/8/layout/bProcess4"/>
    <dgm:cxn modelId="{2A9FBFEB-12F5-4CAB-AE58-4CB8F1F62AC8}" type="presParOf" srcId="{85C6A538-2F7C-4E75-87EA-C30B3C766BFD}" destId="{CB34631B-0443-457C-8917-D9545CEE2334}" srcOrd="0" destOrd="0" presId="urn:microsoft.com/office/officeart/2005/8/layout/bProcess4"/>
    <dgm:cxn modelId="{A7E500AA-CE07-4502-981F-150F1AB7244D}" type="presParOf" srcId="{CB34631B-0443-457C-8917-D9545CEE2334}" destId="{E69E7811-1B38-499C-BDBB-AECED119D29D}" srcOrd="0" destOrd="0" presId="urn:microsoft.com/office/officeart/2005/8/layout/bProcess4"/>
    <dgm:cxn modelId="{3ABD014F-8123-4434-AEB7-AF2C28BA00DA}" type="presParOf" srcId="{CB34631B-0443-457C-8917-D9545CEE2334}" destId="{9D2C8229-80A9-4464-B2DC-234A09BFE3FB}" srcOrd="1" destOrd="0" presId="urn:microsoft.com/office/officeart/2005/8/layout/bProcess4"/>
    <dgm:cxn modelId="{D0C2191E-EDD1-4FD3-99E0-1071379360D5}" type="presParOf" srcId="{85C6A538-2F7C-4E75-87EA-C30B3C766BFD}" destId="{E899C2A8-8121-45E1-B044-3713872BC414}" srcOrd="1" destOrd="0" presId="urn:microsoft.com/office/officeart/2005/8/layout/bProcess4"/>
    <dgm:cxn modelId="{CA9A0342-AD28-4F11-8D1B-47DB5EB79BA3}" type="presParOf" srcId="{85C6A538-2F7C-4E75-87EA-C30B3C766BFD}" destId="{E38291FB-97A8-4A4F-A2BC-2EFAA88F2356}" srcOrd="2" destOrd="0" presId="urn:microsoft.com/office/officeart/2005/8/layout/bProcess4"/>
    <dgm:cxn modelId="{AD0BDB42-6990-4B6F-98ED-CD1F4897B380}" type="presParOf" srcId="{E38291FB-97A8-4A4F-A2BC-2EFAA88F2356}" destId="{E574C982-BDC7-4BFF-8670-F93905287F35}" srcOrd="0" destOrd="0" presId="urn:microsoft.com/office/officeart/2005/8/layout/bProcess4"/>
    <dgm:cxn modelId="{E2F5B180-E48E-47E7-B221-4BC558E2FCB3}" type="presParOf" srcId="{E38291FB-97A8-4A4F-A2BC-2EFAA88F2356}" destId="{0B362238-3D4D-47BF-A286-4CDDAA43D02D}" srcOrd="1" destOrd="0" presId="urn:microsoft.com/office/officeart/2005/8/layout/bProcess4"/>
    <dgm:cxn modelId="{9844947A-7704-4CD8-ABF2-FEB61B600A88}" type="presParOf" srcId="{85C6A538-2F7C-4E75-87EA-C30B3C766BFD}" destId="{10BB6A17-4EC5-4BE1-B01E-EA31A032D7DC}" srcOrd="3" destOrd="0" presId="urn:microsoft.com/office/officeart/2005/8/layout/bProcess4"/>
    <dgm:cxn modelId="{D2CAEF60-A427-47CC-A8BE-416DF3ACF384}" type="presParOf" srcId="{85C6A538-2F7C-4E75-87EA-C30B3C766BFD}" destId="{8D5D99D6-2689-477F-A5C1-B26812E540BC}" srcOrd="4" destOrd="0" presId="urn:microsoft.com/office/officeart/2005/8/layout/bProcess4"/>
    <dgm:cxn modelId="{8053AE6A-7538-4FFA-8889-495024A76E01}" type="presParOf" srcId="{8D5D99D6-2689-477F-A5C1-B26812E540BC}" destId="{4078A8CF-B144-48EA-BB3F-06CE964CDD92}" srcOrd="0" destOrd="0" presId="urn:microsoft.com/office/officeart/2005/8/layout/bProcess4"/>
    <dgm:cxn modelId="{38646C27-AE29-410B-8C62-6C711537C7C2}" type="presParOf" srcId="{8D5D99D6-2689-477F-A5C1-B26812E540BC}" destId="{3B31B886-3618-4365-92D2-C46564689E71}" srcOrd="1" destOrd="0" presId="urn:microsoft.com/office/officeart/2005/8/layout/bProcess4"/>
    <dgm:cxn modelId="{6A4B5974-24F2-4106-94EA-A913CA30953F}" type="presParOf" srcId="{85C6A538-2F7C-4E75-87EA-C30B3C766BFD}" destId="{29461720-B082-49A1-9AC4-E87CFB9A1DD0}" srcOrd="5" destOrd="0" presId="urn:microsoft.com/office/officeart/2005/8/layout/bProcess4"/>
    <dgm:cxn modelId="{B9460FCF-220B-4D45-9022-4CFE594D23B2}" type="presParOf" srcId="{85C6A538-2F7C-4E75-87EA-C30B3C766BFD}" destId="{60467A66-34FC-4DB7-AFE2-8FCF51A036F3}" srcOrd="6" destOrd="0" presId="urn:microsoft.com/office/officeart/2005/8/layout/bProcess4"/>
    <dgm:cxn modelId="{9F66F3BB-AE0E-422E-AA82-D149FE7DA5F2}" type="presParOf" srcId="{60467A66-34FC-4DB7-AFE2-8FCF51A036F3}" destId="{F53584AC-34A3-43F6-B941-DB21943B00F6}" srcOrd="0" destOrd="0" presId="urn:microsoft.com/office/officeart/2005/8/layout/bProcess4"/>
    <dgm:cxn modelId="{3A00D8B8-7F95-4C23-8D7E-758594943126}" type="presParOf" srcId="{60467A66-34FC-4DB7-AFE2-8FCF51A036F3}" destId="{54A5781A-351C-4878-82F8-9B798D87018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6F2D2A-A811-4C37-AD8A-0FB0E36065C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436668D-1888-481F-97BD-F12539072864}">
      <dgm:prSet phldrT="[Text]"/>
      <dgm:spPr>
        <a:solidFill>
          <a:srgbClr val="FF0000"/>
        </a:solidFill>
      </dgm:spPr>
      <dgm:t>
        <a:bodyPr/>
        <a:lstStyle/>
        <a:p>
          <a:r>
            <a:rPr lang="en-GB" dirty="0"/>
            <a:t>Cocoa Touch</a:t>
          </a:r>
        </a:p>
      </dgm:t>
    </dgm:pt>
    <dgm:pt modelId="{0BD2C377-05DF-4250-98DA-B7F3F065825C}" type="parTrans" cxnId="{411EF586-7F8A-4E0B-A7CE-D20CBB859D8A}">
      <dgm:prSet/>
      <dgm:spPr/>
      <dgm:t>
        <a:bodyPr/>
        <a:lstStyle/>
        <a:p>
          <a:endParaRPr lang="en-GB"/>
        </a:p>
      </dgm:t>
    </dgm:pt>
    <dgm:pt modelId="{83C7E1B1-0934-4B3A-A8E4-6F75A203BFCD}" type="sibTrans" cxnId="{411EF586-7F8A-4E0B-A7CE-D20CBB859D8A}">
      <dgm:prSet/>
      <dgm:spPr/>
      <dgm:t>
        <a:bodyPr/>
        <a:lstStyle/>
        <a:p>
          <a:endParaRPr lang="en-GB"/>
        </a:p>
      </dgm:t>
    </dgm:pt>
    <dgm:pt modelId="{1345D896-56F9-4036-99B5-CF2E3DF3DAD3}">
      <dgm:prSet phldrT="[Text]"/>
      <dgm:spPr>
        <a:solidFill>
          <a:schemeClr val="accent2"/>
        </a:solidFill>
      </dgm:spPr>
      <dgm:t>
        <a:bodyPr/>
        <a:lstStyle/>
        <a:p>
          <a:r>
            <a:rPr lang="en-GB" dirty="0"/>
            <a:t>Media Services</a:t>
          </a:r>
        </a:p>
      </dgm:t>
    </dgm:pt>
    <dgm:pt modelId="{70D118B1-4B2E-43D9-9B11-F3E2E52C86F5}" type="parTrans" cxnId="{20F37920-EFB2-4062-A083-B2E3A8E11205}">
      <dgm:prSet/>
      <dgm:spPr/>
      <dgm:t>
        <a:bodyPr/>
        <a:lstStyle/>
        <a:p>
          <a:endParaRPr lang="en-GB"/>
        </a:p>
      </dgm:t>
    </dgm:pt>
    <dgm:pt modelId="{C76C9D1F-0381-495C-AF11-1611D4157D1B}" type="sibTrans" cxnId="{20F37920-EFB2-4062-A083-B2E3A8E11205}">
      <dgm:prSet/>
      <dgm:spPr/>
      <dgm:t>
        <a:bodyPr/>
        <a:lstStyle/>
        <a:p>
          <a:endParaRPr lang="en-GB"/>
        </a:p>
      </dgm:t>
    </dgm:pt>
    <dgm:pt modelId="{5AE087E6-5688-4239-BF9A-348E86A0574D}">
      <dgm:prSet phldrT="[Text]"/>
      <dgm:spPr>
        <a:solidFill>
          <a:schemeClr val="accent1">
            <a:lumMod val="60000"/>
            <a:lumOff val="40000"/>
          </a:schemeClr>
        </a:solidFill>
        <a:ln>
          <a:solidFill>
            <a:schemeClr val="tx1"/>
          </a:solidFill>
        </a:ln>
      </dgm:spPr>
      <dgm:t>
        <a:bodyPr/>
        <a:lstStyle/>
        <a:p>
          <a:r>
            <a:rPr lang="en-GB" dirty="0"/>
            <a:t>Core Services</a:t>
          </a:r>
        </a:p>
      </dgm:t>
    </dgm:pt>
    <dgm:pt modelId="{BD9824DD-8C7B-42B8-9571-E0AE4B6B17DF}" type="parTrans" cxnId="{656029F6-6C5F-494D-9BAA-F48381413A0B}">
      <dgm:prSet/>
      <dgm:spPr/>
      <dgm:t>
        <a:bodyPr/>
        <a:lstStyle/>
        <a:p>
          <a:endParaRPr lang="en-GB"/>
        </a:p>
      </dgm:t>
    </dgm:pt>
    <dgm:pt modelId="{566EE666-5C26-4A47-81B3-5391F6B0A2DB}" type="sibTrans" cxnId="{656029F6-6C5F-494D-9BAA-F48381413A0B}">
      <dgm:prSet/>
      <dgm:spPr/>
      <dgm:t>
        <a:bodyPr/>
        <a:lstStyle/>
        <a:p>
          <a:endParaRPr lang="en-GB"/>
        </a:p>
      </dgm:t>
    </dgm:pt>
    <dgm:pt modelId="{588CD969-14D6-42EE-8B2E-9EFE20E523E2}">
      <dgm:prSet phldrT="[Text]"/>
      <dgm:spPr>
        <a:solidFill>
          <a:schemeClr val="accent6">
            <a:lumMod val="50000"/>
          </a:schemeClr>
        </a:solidFill>
      </dgm:spPr>
      <dgm:t>
        <a:bodyPr/>
        <a:lstStyle/>
        <a:p>
          <a:r>
            <a:rPr lang="en-GB" dirty="0"/>
            <a:t>Core OS</a:t>
          </a:r>
        </a:p>
      </dgm:t>
    </dgm:pt>
    <dgm:pt modelId="{80ABA1E3-4269-4C9B-860B-D40E676832DF}" type="parTrans" cxnId="{D0DDE387-70A8-45A8-B5E8-0077B96B35A9}">
      <dgm:prSet/>
      <dgm:spPr/>
      <dgm:t>
        <a:bodyPr/>
        <a:lstStyle/>
        <a:p>
          <a:endParaRPr lang="en-GB"/>
        </a:p>
      </dgm:t>
    </dgm:pt>
    <dgm:pt modelId="{82DCAED7-0A62-4CB6-9BB8-D5D6E3A3B710}" type="sibTrans" cxnId="{D0DDE387-70A8-45A8-B5E8-0077B96B35A9}">
      <dgm:prSet/>
      <dgm:spPr/>
      <dgm:t>
        <a:bodyPr/>
        <a:lstStyle/>
        <a:p>
          <a:endParaRPr lang="en-GB"/>
        </a:p>
      </dgm:t>
    </dgm:pt>
    <dgm:pt modelId="{E2F57AFC-432A-450C-A19D-255368EE5635}">
      <dgm:prSet phldrT="[Text]"/>
      <dgm:spPr/>
      <dgm:t>
        <a:bodyPr/>
        <a:lstStyle/>
        <a:p>
          <a:r>
            <a:rPr lang="en-GB" dirty="0"/>
            <a:t>iPhone Hardware</a:t>
          </a:r>
        </a:p>
      </dgm:t>
    </dgm:pt>
    <dgm:pt modelId="{AF45A22F-4A49-44CB-A381-8EEFEA694FB4}" type="parTrans" cxnId="{ACF74E56-04EF-441A-92F5-070A33ABB6FA}">
      <dgm:prSet/>
      <dgm:spPr/>
      <dgm:t>
        <a:bodyPr/>
        <a:lstStyle/>
        <a:p>
          <a:endParaRPr lang="en-GB"/>
        </a:p>
      </dgm:t>
    </dgm:pt>
    <dgm:pt modelId="{E77C886D-8272-4B6A-925B-BA07134C4FE3}" type="sibTrans" cxnId="{ACF74E56-04EF-441A-92F5-070A33ABB6FA}">
      <dgm:prSet/>
      <dgm:spPr/>
      <dgm:t>
        <a:bodyPr/>
        <a:lstStyle/>
        <a:p>
          <a:endParaRPr lang="en-GB"/>
        </a:p>
      </dgm:t>
    </dgm:pt>
    <dgm:pt modelId="{2EF095D5-757A-4DCE-850E-C79157F480E8}" type="pres">
      <dgm:prSet presAssocID="{D16F2D2A-A811-4C37-AD8A-0FB0E36065C0}" presName="diagram" presStyleCnt="0">
        <dgm:presLayoutVars>
          <dgm:dir/>
          <dgm:resizeHandles val="exact"/>
        </dgm:presLayoutVars>
      </dgm:prSet>
      <dgm:spPr/>
    </dgm:pt>
    <dgm:pt modelId="{C7AEE286-DB55-4FCB-BC4D-8892184627A2}" type="pres">
      <dgm:prSet presAssocID="{2436668D-1888-481F-97BD-F12539072864}" presName="node" presStyleLbl="node1" presStyleIdx="0" presStyleCnt="5">
        <dgm:presLayoutVars>
          <dgm:bulletEnabled val="1"/>
        </dgm:presLayoutVars>
      </dgm:prSet>
      <dgm:spPr/>
    </dgm:pt>
    <dgm:pt modelId="{20DABC7B-E73C-496C-B5F7-D5597F929065}" type="pres">
      <dgm:prSet presAssocID="{83C7E1B1-0934-4B3A-A8E4-6F75A203BFCD}" presName="sibTrans" presStyleCnt="0"/>
      <dgm:spPr/>
    </dgm:pt>
    <dgm:pt modelId="{7E1D72D4-95EA-4D76-96B8-E54765E04D49}" type="pres">
      <dgm:prSet presAssocID="{1345D896-56F9-4036-99B5-CF2E3DF3DAD3}" presName="node" presStyleLbl="node1" presStyleIdx="1" presStyleCnt="5">
        <dgm:presLayoutVars>
          <dgm:bulletEnabled val="1"/>
        </dgm:presLayoutVars>
      </dgm:prSet>
      <dgm:spPr/>
    </dgm:pt>
    <dgm:pt modelId="{31E695F1-E751-4532-86B2-6912A2A611B0}" type="pres">
      <dgm:prSet presAssocID="{C76C9D1F-0381-495C-AF11-1611D4157D1B}" presName="sibTrans" presStyleCnt="0"/>
      <dgm:spPr/>
    </dgm:pt>
    <dgm:pt modelId="{03E15EA4-9A80-40A4-BF1C-9E9001972AAC}" type="pres">
      <dgm:prSet presAssocID="{5AE087E6-5688-4239-BF9A-348E86A0574D}" presName="node" presStyleLbl="node1" presStyleIdx="2" presStyleCnt="5">
        <dgm:presLayoutVars>
          <dgm:bulletEnabled val="1"/>
        </dgm:presLayoutVars>
      </dgm:prSet>
      <dgm:spPr/>
    </dgm:pt>
    <dgm:pt modelId="{5F1F15B0-600D-480B-A155-05978A7C81A6}" type="pres">
      <dgm:prSet presAssocID="{566EE666-5C26-4A47-81B3-5391F6B0A2DB}" presName="sibTrans" presStyleCnt="0"/>
      <dgm:spPr/>
    </dgm:pt>
    <dgm:pt modelId="{30D29E79-0A01-4744-9B43-C5E177F55502}" type="pres">
      <dgm:prSet presAssocID="{588CD969-14D6-42EE-8B2E-9EFE20E523E2}" presName="node" presStyleLbl="node1" presStyleIdx="3" presStyleCnt="5">
        <dgm:presLayoutVars>
          <dgm:bulletEnabled val="1"/>
        </dgm:presLayoutVars>
      </dgm:prSet>
      <dgm:spPr/>
    </dgm:pt>
    <dgm:pt modelId="{128910D5-7C88-46E6-8A6C-FB4AA329B10F}" type="pres">
      <dgm:prSet presAssocID="{82DCAED7-0A62-4CB6-9BB8-D5D6E3A3B710}" presName="sibTrans" presStyleCnt="0"/>
      <dgm:spPr/>
    </dgm:pt>
    <dgm:pt modelId="{4B776B59-DE13-4293-82DC-63CB56D2B12F}" type="pres">
      <dgm:prSet presAssocID="{E2F57AFC-432A-450C-A19D-255368EE5635}" presName="node" presStyleLbl="node1" presStyleIdx="4" presStyleCnt="5" custScaleX="209250">
        <dgm:presLayoutVars>
          <dgm:bulletEnabled val="1"/>
        </dgm:presLayoutVars>
      </dgm:prSet>
      <dgm:spPr/>
    </dgm:pt>
  </dgm:ptLst>
  <dgm:cxnLst>
    <dgm:cxn modelId="{7AAF7013-C031-4E72-9676-7FEB4124D2B4}" type="presOf" srcId="{E2F57AFC-432A-450C-A19D-255368EE5635}" destId="{4B776B59-DE13-4293-82DC-63CB56D2B12F}" srcOrd="0" destOrd="0" presId="urn:microsoft.com/office/officeart/2005/8/layout/default"/>
    <dgm:cxn modelId="{20F37920-EFB2-4062-A083-B2E3A8E11205}" srcId="{D16F2D2A-A811-4C37-AD8A-0FB0E36065C0}" destId="{1345D896-56F9-4036-99B5-CF2E3DF3DAD3}" srcOrd="1" destOrd="0" parTransId="{70D118B1-4B2E-43D9-9B11-F3E2E52C86F5}" sibTransId="{C76C9D1F-0381-495C-AF11-1611D4157D1B}"/>
    <dgm:cxn modelId="{7248AB2D-8F04-4C21-80E7-9D463C5146EA}" type="presOf" srcId="{588CD969-14D6-42EE-8B2E-9EFE20E523E2}" destId="{30D29E79-0A01-4744-9B43-C5E177F55502}" srcOrd="0" destOrd="0" presId="urn:microsoft.com/office/officeart/2005/8/layout/default"/>
    <dgm:cxn modelId="{2084A532-991F-436D-9F90-D4DB2D260DE3}" type="presOf" srcId="{2436668D-1888-481F-97BD-F12539072864}" destId="{C7AEE286-DB55-4FCB-BC4D-8892184627A2}" srcOrd="0" destOrd="0" presId="urn:microsoft.com/office/officeart/2005/8/layout/default"/>
    <dgm:cxn modelId="{ACF74E56-04EF-441A-92F5-070A33ABB6FA}" srcId="{D16F2D2A-A811-4C37-AD8A-0FB0E36065C0}" destId="{E2F57AFC-432A-450C-A19D-255368EE5635}" srcOrd="4" destOrd="0" parTransId="{AF45A22F-4A49-44CB-A381-8EEFEA694FB4}" sibTransId="{E77C886D-8272-4B6A-925B-BA07134C4FE3}"/>
    <dgm:cxn modelId="{411EF586-7F8A-4E0B-A7CE-D20CBB859D8A}" srcId="{D16F2D2A-A811-4C37-AD8A-0FB0E36065C0}" destId="{2436668D-1888-481F-97BD-F12539072864}" srcOrd="0" destOrd="0" parTransId="{0BD2C377-05DF-4250-98DA-B7F3F065825C}" sibTransId="{83C7E1B1-0934-4B3A-A8E4-6F75A203BFCD}"/>
    <dgm:cxn modelId="{D0DDE387-70A8-45A8-B5E8-0077B96B35A9}" srcId="{D16F2D2A-A811-4C37-AD8A-0FB0E36065C0}" destId="{588CD969-14D6-42EE-8B2E-9EFE20E523E2}" srcOrd="3" destOrd="0" parTransId="{80ABA1E3-4269-4C9B-860B-D40E676832DF}" sibTransId="{82DCAED7-0A62-4CB6-9BB8-D5D6E3A3B710}"/>
    <dgm:cxn modelId="{301AA2A4-7EFF-4D45-80CD-CF1479A6EA0B}" type="presOf" srcId="{D16F2D2A-A811-4C37-AD8A-0FB0E36065C0}" destId="{2EF095D5-757A-4DCE-850E-C79157F480E8}" srcOrd="0" destOrd="0" presId="urn:microsoft.com/office/officeart/2005/8/layout/default"/>
    <dgm:cxn modelId="{3039B3BD-487D-44F9-8121-BBBDDBA8FB6B}" type="presOf" srcId="{1345D896-56F9-4036-99B5-CF2E3DF3DAD3}" destId="{7E1D72D4-95EA-4D76-96B8-E54765E04D49}" srcOrd="0" destOrd="0" presId="urn:microsoft.com/office/officeart/2005/8/layout/default"/>
    <dgm:cxn modelId="{746F18F4-18B3-4F90-ADD4-C22AB339B0CD}" type="presOf" srcId="{5AE087E6-5688-4239-BF9A-348E86A0574D}" destId="{03E15EA4-9A80-40A4-BF1C-9E9001972AAC}" srcOrd="0" destOrd="0" presId="urn:microsoft.com/office/officeart/2005/8/layout/default"/>
    <dgm:cxn modelId="{656029F6-6C5F-494D-9BAA-F48381413A0B}" srcId="{D16F2D2A-A811-4C37-AD8A-0FB0E36065C0}" destId="{5AE087E6-5688-4239-BF9A-348E86A0574D}" srcOrd="2" destOrd="0" parTransId="{BD9824DD-8C7B-42B8-9571-E0AE4B6B17DF}" sibTransId="{566EE666-5C26-4A47-81B3-5391F6B0A2DB}"/>
    <dgm:cxn modelId="{3F09CEED-6D03-4A13-80E6-9AC520FF0550}" type="presParOf" srcId="{2EF095D5-757A-4DCE-850E-C79157F480E8}" destId="{C7AEE286-DB55-4FCB-BC4D-8892184627A2}" srcOrd="0" destOrd="0" presId="urn:microsoft.com/office/officeart/2005/8/layout/default"/>
    <dgm:cxn modelId="{92800076-01EA-4730-8E64-763D91BE7A36}" type="presParOf" srcId="{2EF095D5-757A-4DCE-850E-C79157F480E8}" destId="{20DABC7B-E73C-496C-B5F7-D5597F929065}" srcOrd="1" destOrd="0" presId="urn:microsoft.com/office/officeart/2005/8/layout/default"/>
    <dgm:cxn modelId="{09AE3F3D-7461-41D5-8867-D40745CB48E1}" type="presParOf" srcId="{2EF095D5-757A-4DCE-850E-C79157F480E8}" destId="{7E1D72D4-95EA-4D76-96B8-E54765E04D49}" srcOrd="2" destOrd="0" presId="urn:microsoft.com/office/officeart/2005/8/layout/default"/>
    <dgm:cxn modelId="{DFC85911-3A0E-4A27-9863-2AB494CCB906}" type="presParOf" srcId="{2EF095D5-757A-4DCE-850E-C79157F480E8}" destId="{31E695F1-E751-4532-86B2-6912A2A611B0}" srcOrd="3" destOrd="0" presId="urn:microsoft.com/office/officeart/2005/8/layout/default"/>
    <dgm:cxn modelId="{232BAC81-AC7C-4D63-A7AB-352B08E98E82}" type="presParOf" srcId="{2EF095D5-757A-4DCE-850E-C79157F480E8}" destId="{03E15EA4-9A80-40A4-BF1C-9E9001972AAC}" srcOrd="4" destOrd="0" presId="urn:microsoft.com/office/officeart/2005/8/layout/default"/>
    <dgm:cxn modelId="{D3B4C919-AD62-4202-917A-BA50899953A2}" type="presParOf" srcId="{2EF095D5-757A-4DCE-850E-C79157F480E8}" destId="{5F1F15B0-600D-480B-A155-05978A7C81A6}" srcOrd="5" destOrd="0" presId="urn:microsoft.com/office/officeart/2005/8/layout/default"/>
    <dgm:cxn modelId="{C0F39A64-53D7-4420-824E-B2937967BF7A}" type="presParOf" srcId="{2EF095D5-757A-4DCE-850E-C79157F480E8}" destId="{30D29E79-0A01-4744-9B43-C5E177F55502}" srcOrd="6" destOrd="0" presId="urn:microsoft.com/office/officeart/2005/8/layout/default"/>
    <dgm:cxn modelId="{CC26D4EF-1606-4479-B430-13AE4CDD83A1}" type="presParOf" srcId="{2EF095D5-757A-4DCE-850E-C79157F480E8}" destId="{128910D5-7C88-46E6-8A6C-FB4AA329B10F}" srcOrd="7" destOrd="0" presId="urn:microsoft.com/office/officeart/2005/8/layout/default"/>
    <dgm:cxn modelId="{AF1C73C1-2508-4472-AA7F-84032CBEC8C9}" type="presParOf" srcId="{2EF095D5-757A-4DCE-850E-C79157F480E8}" destId="{4B776B59-DE13-4293-82DC-63CB56D2B12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4D514D-64F7-4602-B4FF-054DDEE99822}" type="doc">
      <dgm:prSet loTypeId="urn:microsoft.com/office/officeart/2005/8/layout/hProcess11" loCatId="process" qsTypeId="urn:microsoft.com/office/officeart/2005/8/quickstyle/simple1" qsCatId="simple" csTypeId="urn:microsoft.com/office/officeart/2005/8/colors/accent1_2" csCatId="accent1" phldr="1"/>
      <dgm:spPr/>
    </dgm:pt>
    <dgm:pt modelId="{907AABC9-6372-444A-902D-92A0B113BDB2}">
      <dgm:prSet phldrT="[Text]"/>
      <dgm:spPr/>
      <dgm:t>
        <a:bodyPr/>
        <a:lstStyle/>
        <a:p>
          <a:r>
            <a:rPr lang="en-GB" dirty="0"/>
            <a:t>Workstation</a:t>
          </a:r>
        </a:p>
      </dgm:t>
    </dgm:pt>
    <dgm:pt modelId="{56E2EDB6-B74A-46D8-846A-5A45EBA13F9D}" type="parTrans" cxnId="{3BB5832F-11D7-4304-85C7-1C5FC05E28B4}">
      <dgm:prSet/>
      <dgm:spPr/>
      <dgm:t>
        <a:bodyPr/>
        <a:lstStyle/>
        <a:p>
          <a:endParaRPr lang="en-GB"/>
        </a:p>
      </dgm:t>
    </dgm:pt>
    <dgm:pt modelId="{9A827A1C-F448-4932-8AC3-8BD4D7E0775F}" type="sibTrans" cxnId="{3BB5832F-11D7-4304-85C7-1C5FC05E28B4}">
      <dgm:prSet/>
      <dgm:spPr/>
      <dgm:t>
        <a:bodyPr/>
        <a:lstStyle/>
        <a:p>
          <a:endParaRPr lang="en-GB"/>
        </a:p>
      </dgm:t>
    </dgm:pt>
    <dgm:pt modelId="{73EC1675-A4E7-4B93-A0D7-E6AFEB99A9B8}">
      <dgm:prSet phldrT="[Text]"/>
      <dgm:spPr/>
      <dgm:t>
        <a:bodyPr/>
        <a:lstStyle/>
        <a:p>
          <a:r>
            <a:rPr lang="en-GB" dirty="0"/>
            <a:t>Mobile Hardware Tools</a:t>
          </a:r>
        </a:p>
      </dgm:t>
    </dgm:pt>
    <dgm:pt modelId="{C8FE9F67-04A7-4CED-BB24-96DD0D1C9246}" type="parTrans" cxnId="{C004DAF6-5DDC-4A15-8868-249026720260}">
      <dgm:prSet/>
      <dgm:spPr/>
      <dgm:t>
        <a:bodyPr/>
        <a:lstStyle/>
        <a:p>
          <a:endParaRPr lang="en-GB"/>
        </a:p>
      </dgm:t>
    </dgm:pt>
    <dgm:pt modelId="{684B5C31-8356-422D-A9EC-603C376E104E}" type="sibTrans" cxnId="{C004DAF6-5DDC-4A15-8868-249026720260}">
      <dgm:prSet/>
      <dgm:spPr/>
      <dgm:t>
        <a:bodyPr/>
        <a:lstStyle/>
        <a:p>
          <a:endParaRPr lang="en-GB"/>
        </a:p>
      </dgm:t>
    </dgm:pt>
    <dgm:pt modelId="{0AF7FAE5-3040-4FAE-9FC3-C43F43E16C5E}">
      <dgm:prSet phldrT="[Text]"/>
      <dgm:spPr/>
      <dgm:t>
        <a:bodyPr/>
        <a:lstStyle/>
        <a:p>
          <a:r>
            <a:rPr lang="en-GB" dirty="0"/>
            <a:t>Mobile Forensics Kit</a:t>
          </a:r>
        </a:p>
      </dgm:t>
    </dgm:pt>
    <dgm:pt modelId="{378308E5-BAED-452F-91FC-5777AB1B2626}" type="parTrans" cxnId="{21ED166F-13D1-4F22-BF25-59BC7EC36B7A}">
      <dgm:prSet/>
      <dgm:spPr/>
      <dgm:t>
        <a:bodyPr/>
        <a:lstStyle/>
        <a:p>
          <a:endParaRPr lang="en-GB"/>
        </a:p>
      </dgm:t>
    </dgm:pt>
    <dgm:pt modelId="{F8194458-BD36-446D-A604-BA7CD060A957}" type="sibTrans" cxnId="{21ED166F-13D1-4F22-BF25-59BC7EC36B7A}">
      <dgm:prSet/>
      <dgm:spPr/>
      <dgm:t>
        <a:bodyPr/>
        <a:lstStyle/>
        <a:p>
          <a:endParaRPr lang="en-GB"/>
        </a:p>
      </dgm:t>
    </dgm:pt>
    <dgm:pt modelId="{3B20321C-ABCD-45FB-A16B-9E0976B5D9E5}">
      <dgm:prSet phldrT="[Text]"/>
      <dgm:spPr/>
      <dgm:t>
        <a:bodyPr/>
        <a:lstStyle/>
        <a:p>
          <a:r>
            <a:rPr lang="en-GB" dirty="0"/>
            <a:t>USB Connector</a:t>
          </a:r>
        </a:p>
      </dgm:t>
    </dgm:pt>
    <dgm:pt modelId="{12BC7BD4-6248-4A9C-AADF-2E028ACFC83F}" type="parTrans" cxnId="{EC0DB724-D2F3-43EE-AB5D-6AFA21DAE4B1}">
      <dgm:prSet/>
      <dgm:spPr/>
      <dgm:t>
        <a:bodyPr/>
        <a:lstStyle/>
        <a:p>
          <a:endParaRPr lang="en-GB"/>
        </a:p>
      </dgm:t>
    </dgm:pt>
    <dgm:pt modelId="{5EF89110-E874-402F-864A-2ECE234C383A}" type="sibTrans" cxnId="{EC0DB724-D2F3-43EE-AB5D-6AFA21DAE4B1}">
      <dgm:prSet/>
      <dgm:spPr/>
      <dgm:t>
        <a:bodyPr/>
        <a:lstStyle/>
        <a:p>
          <a:endParaRPr lang="en-GB"/>
        </a:p>
      </dgm:t>
    </dgm:pt>
    <dgm:pt modelId="{2AABE281-1BCE-43A1-82D1-E94E8A055697}">
      <dgm:prSet phldrT="[Text]"/>
      <dgm:spPr/>
      <dgm:t>
        <a:bodyPr/>
        <a:lstStyle/>
        <a:p>
          <a:r>
            <a:rPr lang="en-GB" dirty="0"/>
            <a:t>Cables</a:t>
          </a:r>
        </a:p>
      </dgm:t>
    </dgm:pt>
    <dgm:pt modelId="{7F8691AA-95A3-4FFD-88A4-17A9C7086350}" type="parTrans" cxnId="{2E9408BE-BF3A-4455-B347-6559D2A1D781}">
      <dgm:prSet/>
      <dgm:spPr/>
      <dgm:t>
        <a:bodyPr/>
        <a:lstStyle/>
        <a:p>
          <a:endParaRPr lang="en-GB"/>
        </a:p>
      </dgm:t>
    </dgm:pt>
    <dgm:pt modelId="{994079D4-CDDD-4795-B76C-63ACD4217C4F}" type="sibTrans" cxnId="{2E9408BE-BF3A-4455-B347-6559D2A1D781}">
      <dgm:prSet/>
      <dgm:spPr/>
      <dgm:t>
        <a:bodyPr/>
        <a:lstStyle/>
        <a:p>
          <a:endParaRPr lang="en-GB"/>
        </a:p>
      </dgm:t>
    </dgm:pt>
    <dgm:pt modelId="{1928BDAC-999C-41B7-A7ED-29590A60E367}">
      <dgm:prSet phldrT="[Text]"/>
      <dgm:spPr/>
      <dgm:t>
        <a:bodyPr/>
        <a:lstStyle/>
        <a:p>
          <a:r>
            <a:rPr lang="en-GB" dirty="0"/>
            <a:t>Memory Card Reader</a:t>
          </a:r>
        </a:p>
      </dgm:t>
    </dgm:pt>
    <dgm:pt modelId="{DC97EB5A-F1F2-4ADD-A65B-CD9192B74789}" type="parTrans" cxnId="{961E1D48-99A2-4768-BBCE-B214C9A073B5}">
      <dgm:prSet/>
      <dgm:spPr/>
      <dgm:t>
        <a:bodyPr/>
        <a:lstStyle/>
        <a:p>
          <a:endParaRPr lang="en-GB"/>
        </a:p>
      </dgm:t>
    </dgm:pt>
    <dgm:pt modelId="{AB8E5032-A500-4DFC-99D3-9F848077DEDE}" type="sibTrans" cxnId="{961E1D48-99A2-4768-BBCE-B214C9A073B5}">
      <dgm:prSet/>
      <dgm:spPr/>
      <dgm:t>
        <a:bodyPr/>
        <a:lstStyle/>
        <a:p>
          <a:endParaRPr lang="en-GB"/>
        </a:p>
      </dgm:t>
    </dgm:pt>
    <dgm:pt modelId="{A935B878-23D7-42C0-9CA8-2D6798A25373}">
      <dgm:prSet phldrT="[Text]"/>
      <dgm:spPr/>
      <dgm:t>
        <a:bodyPr/>
        <a:lstStyle/>
        <a:p>
          <a:r>
            <a:rPr lang="en-GB" dirty="0"/>
            <a:t>Sim Card Reader</a:t>
          </a:r>
        </a:p>
      </dgm:t>
    </dgm:pt>
    <dgm:pt modelId="{0A1AA616-8271-449A-9B66-FA1CA2FBD8B4}" type="parTrans" cxnId="{D049C163-BD04-4338-A8F2-EF43F32EDF21}">
      <dgm:prSet/>
      <dgm:spPr/>
      <dgm:t>
        <a:bodyPr/>
        <a:lstStyle/>
        <a:p>
          <a:endParaRPr lang="en-GB"/>
        </a:p>
      </dgm:t>
    </dgm:pt>
    <dgm:pt modelId="{26AF4AA2-ED4B-4088-B8EB-B08385F333D4}" type="sibTrans" cxnId="{D049C163-BD04-4338-A8F2-EF43F32EDF21}">
      <dgm:prSet/>
      <dgm:spPr/>
      <dgm:t>
        <a:bodyPr/>
        <a:lstStyle/>
        <a:p>
          <a:endParaRPr lang="en-GB"/>
        </a:p>
      </dgm:t>
    </dgm:pt>
    <dgm:pt modelId="{13C2FD40-EBCE-4B22-A410-EC731A08C09C}" type="pres">
      <dgm:prSet presAssocID="{8E4D514D-64F7-4602-B4FF-054DDEE99822}" presName="Name0" presStyleCnt="0">
        <dgm:presLayoutVars>
          <dgm:dir/>
          <dgm:resizeHandles val="exact"/>
        </dgm:presLayoutVars>
      </dgm:prSet>
      <dgm:spPr/>
    </dgm:pt>
    <dgm:pt modelId="{803E67F1-A9A1-4FFD-9F13-DC07FB4251FB}" type="pres">
      <dgm:prSet presAssocID="{8E4D514D-64F7-4602-B4FF-054DDEE99822}" presName="arrow" presStyleLbl="bgShp" presStyleIdx="0" presStyleCnt="1"/>
      <dgm:spPr/>
    </dgm:pt>
    <dgm:pt modelId="{D911AC90-4A6E-4E1D-8095-086E01A22AAE}" type="pres">
      <dgm:prSet presAssocID="{8E4D514D-64F7-4602-B4FF-054DDEE99822}" presName="points" presStyleCnt="0"/>
      <dgm:spPr/>
    </dgm:pt>
    <dgm:pt modelId="{40A7759C-0207-4EE2-BFB0-72A878FCB0F1}" type="pres">
      <dgm:prSet presAssocID="{907AABC9-6372-444A-902D-92A0B113BDB2}" presName="compositeA" presStyleCnt="0"/>
      <dgm:spPr/>
    </dgm:pt>
    <dgm:pt modelId="{5871B38E-45D3-48BB-A9D0-73318DCDF905}" type="pres">
      <dgm:prSet presAssocID="{907AABC9-6372-444A-902D-92A0B113BDB2}" presName="textA" presStyleLbl="revTx" presStyleIdx="0" presStyleCnt="7">
        <dgm:presLayoutVars>
          <dgm:bulletEnabled val="1"/>
        </dgm:presLayoutVars>
      </dgm:prSet>
      <dgm:spPr/>
    </dgm:pt>
    <dgm:pt modelId="{B6DFA079-94B0-4530-B61E-3217E5C061B9}" type="pres">
      <dgm:prSet presAssocID="{907AABC9-6372-444A-902D-92A0B113BDB2}" presName="circleA" presStyleLbl="node1" presStyleIdx="0" presStyleCnt="7"/>
      <dgm:spPr/>
    </dgm:pt>
    <dgm:pt modelId="{2F10B086-41D1-4AE4-8B44-4E3DB89DFCD4}" type="pres">
      <dgm:prSet presAssocID="{907AABC9-6372-444A-902D-92A0B113BDB2}" presName="spaceA" presStyleCnt="0"/>
      <dgm:spPr/>
    </dgm:pt>
    <dgm:pt modelId="{83DA3579-10E1-491F-BD3A-BBE26F156373}" type="pres">
      <dgm:prSet presAssocID="{9A827A1C-F448-4932-8AC3-8BD4D7E0775F}" presName="space" presStyleCnt="0"/>
      <dgm:spPr/>
    </dgm:pt>
    <dgm:pt modelId="{B6BEF786-0256-4D51-B04E-F8C1216A63E6}" type="pres">
      <dgm:prSet presAssocID="{3B20321C-ABCD-45FB-A16B-9E0976B5D9E5}" presName="compositeB" presStyleCnt="0"/>
      <dgm:spPr/>
    </dgm:pt>
    <dgm:pt modelId="{9B202843-0E36-4696-8FD7-4CE55F05F473}" type="pres">
      <dgm:prSet presAssocID="{3B20321C-ABCD-45FB-A16B-9E0976B5D9E5}" presName="textB" presStyleLbl="revTx" presStyleIdx="1" presStyleCnt="7">
        <dgm:presLayoutVars>
          <dgm:bulletEnabled val="1"/>
        </dgm:presLayoutVars>
      </dgm:prSet>
      <dgm:spPr/>
    </dgm:pt>
    <dgm:pt modelId="{C7AD124A-A0AE-4EDE-AA60-19E6A8DD0470}" type="pres">
      <dgm:prSet presAssocID="{3B20321C-ABCD-45FB-A16B-9E0976B5D9E5}" presName="circleB" presStyleLbl="node1" presStyleIdx="1" presStyleCnt="7"/>
      <dgm:spPr/>
    </dgm:pt>
    <dgm:pt modelId="{E979D2E4-719E-40D1-B498-648394F5EE38}" type="pres">
      <dgm:prSet presAssocID="{3B20321C-ABCD-45FB-A16B-9E0976B5D9E5}" presName="spaceB" presStyleCnt="0"/>
      <dgm:spPr/>
    </dgm:pt>
    <dgm:pt modelId="{26C29B7C-7F72-464A-A983-09988B05DCEF}" type="pres">
      <dgm:prSet presAssocID="{5EF89110-E874-402F-864A-2ECE234C383A}" presName="space" presStyleCnt="0"/>
      <dgm:spPr/>
    </dgm:pt>
    <dgm:pt modelId="{7E1DB276-4C71-4993-97A5-3A6A02298B52}" type="pres">
      <dgm:prSet presAssocID="{73EC1675-A4E7-4B93-A0D7-E6AFEB99A9B8}" presName="compositeA" presStyleCnt="0"/>
      <dgm:spPr/>
    </dgm:pt>
    <dgm:pt modelId="{2EA725A9-7645-41E1-B8B0-AD99C03AC3D0}" type="pres">
      <dgm:prSet presAssocID="{73EC1675-A4E7-4B93-A0D7-E6AFEB99A9B8}" presName="textA" presStyleLbl="revTx" presStyleIdx="2" presStyleCnt="7">
        <dgm:presLayoutVars>
          <dgm:bulletEnabled val="1"/>
        </dgm:presLayoutVars>
      </dgm:prSet>
      <dgm:spPr/>
    </dgm:pt>
    <dgm:pt modelId="{8F2C205D-30E9-4EBB-9AEF-41A27B342F03}" type="pres">
      <dgm:prSet presAssocID="{73EC1675-A4E7-4B93-A0D7-E6AFEB99A9B8}" presName="circleA" presStyleLbl="node1" presStyleIdx="2" presStyleCnt="7"/>
      <dgm:spPr/>
    </dgm:pt>
    <dgm:pt modelId="{55B4BB26-0AAB-481A-A0B0-CF18B51D659D}" type="pres">
      <dgm:prSet presAssocID="{73EC1675-A4E7-4B93-A0D7-E6AFEB99A9B8}" presName="spaceA" presStyleCnt="0"/>
      <dgm:spPr/>
    </dgm:pt>
    <dgm:pt modelId="{D027E5AC-3997-4C6B-85E9-CBB86757CDE0}" type="pres">
      <dgm:prSet presAssocID="{684B5C31-8356-422D-A9EC-603C376E104E}" presName="space" presStyleCnt="0"/>
      <dgm:spPr/>
    </dgm:pt>
    <dgm:pt modelId="{587721DA-8AA6-4A23-9CB2-88C5D3EDD7C1}" type="pres">
      <dgm:prSet presAssocID="{0AF7FAE5-3040-4FAE-9FC3-C43F43E16C5E}" presName="compositeB" presStyleCnt="0"/>
      <dgm:spPr/>
    </dgm:pt>
    <dgm:pt modelId="{65A67CE6-AFD0-4C4B-9689-63F653898D7F}" type="pres">
      <dgm:prSet presAssocID="{0AF7FAE5-3040-4FAE-9FC3-C43F43E16C5E}" presName="textB" presStyleLbl="revTx" presStyleIdx="3" presStyleCnt="7">
        <dgm:presLayoutVars>
          <dgm:bulletEnabled val="1"/>
        </dgm:presLayoutVars>
      </dgm:prSet>
      <dgm:spPr/>
    </dgm:pt>
    <dgm:pt modelId="{B6155504-8353-4C45-9CEA-CF1D604702CA}" type="pres">
      <dgm:prSet presAssocID="{0AF7FAE5-3040-4FAE-9FC3-C43F43E16C5E}" presName="circleB" presStyleLbl="node1" presStyleIdx="3" presStyleCnt="7"/>
      <dgm:spPr/>
    </dgm:pt>
    <dgm:pt modelId="{97C58DA4-415F-417B-84A4-B59818B4AD9A}" type="pres">
      <dgm:prSet presAssocID="{0AF7FAE5-3040-4FAE-9FC3-C43F43E16C5E}" presName="spaceB" presStyleCnt="0"/>
      <dgm:spPr/>
    </dgm:pt>
    <dgm:pt modelId="{4374BAE6-4BD2-4B4A-AE10-A1238FA7CA1D}" type="pres">
      <dgm:prSet presAssocID="{F8194458-BD36-446D-A604-BA7CD060A957}" presName="space" presStyleCnt="0"/>
      <dgm:spPr/>
    </dgm:pt>
    <dgm:pt modelId="{5A4ECC61-16A0-4DD0-9878-92CFFE0F3518}" type="pres">
      <dgm:prSet presAssocID="{2AABE281-1BCE-43A1-82D1-E94E8A055697}" presName="compositeA" presStyleCnt="0"/>
      <dgm:spPr/>
    </dgm:pt>
    <dgm:pt modelId="{CF9733F1-FEF0-486F-A9F8-D4D81ED0C166}" type="pres">
      <dgm:prSet presAssocID="{2AABE281-1BCE-43A1-82D1-E94E8A055697}" presName="textA" presStyleLbl="revTx" presStyleIdx="4" presStyleCnt="7">
        <dgm:presLayoutVars>
          <dgm:bulletEnabled val="1"/>
        </dgm:presLayoutVars>
      </dgm:prSet>
      <dgm:spPr/>
    </dgm:pt>
    <dgm:pt modelId="{26394B98-91F9-422A-95F2-CD1569ED242C}" type="pres">
      <dgm:prSet presAssocID="{2AABE281-1BCE-43A1-82D1-E94E8A055697}" presName="circleA" presStyleLbl="node1" presStyleIdx="4" presStyleCnt="7"/>
      <dgm:spPr/>
    </dgm:pt>
    <dgm:pt modelId="{48FD47AB-6CF2-4772-B7A7-B7A01D0D579F}" type="pres">
      <dgm:prSet presAssocID="{2AABE281-1BCE-43A1-82D1-E94E8A055697}" presName="spaceA" presStyleCnt="0"/>
      <dgm:spPr/>
    </dgm:pt>
    <dgm:pt modelId="{942EA041-4AD3-4C2D-8897-6CFF787CB60E}" type="pres">
      <dgm:prSet presAssocID="{994079D4-CDDD-4795-B76C-63ACD4217C4F}" presName="space" presStyleCnt="0"/>
      <dgm:spPr/>
    </dgm:pt>
    <dgm:pt modelId="{ACED4FFC-DC13-4782-BFBA-243E4BB0DCEB}" type="pres">
      <dgm:prSet presAssocID="{1928BDAC-999C-41B7-A7ED-29590A60E367}" presName="compositeB" presStyleCnt="0"/>
      <dgm:spPr/>
    </dgm:pt>
    <dgm:pt modelId="{0C3E34A4-550A-427A-9308-D5350383961E}" type="pres">
      <dgm:prSet presAssocID="{1928BDAC-999C-41B7-A7ED-29590A60E367}" presName="textB" presStyleLbl="revTx" presStyleIdx="5" presStyleCnt="7">
        <dgm:presLayoutVars>
          <dgm:bulletEnabled val="1"/>
        </dgm:presLayoutVars>
      </dgm:prSet>
      <dgm:spPr/>
    </dgm:pt>
    <dgm:pt modelId="{82D55D9A-E5A6-42A1-A2C2-144F6A901817}" type="pres">
      <dgm:prSet presAssocID="{1928BDAC-999C-41B7-A7ED-29590A60E367}" presName="circleB" presStyleLbl="node1" presStyleIdx="5" presStyleCnt="7"/>
      <dgm:spPr/>
    </dgm:pt>
    <dgm:pt modelId="{1A5465CF-42B1-43DF-8514-6B286A8C64A0}" type="pres">
      <dgm:prSet presAssocID="{1928BDAC-999C-41B7-A7ED-29590A60E367}" presName="spaceB" presStyleCnt="0"/>
      <dgm:spPr/>
    </dgm:pt>
    <dgm:pt modelId="{7D5C40AD-2857-49A6-9EEC-12B53CD50132}" type="pres">
      <dgm:prSet presAssocID="{AB8E5032-A500-4DFC-99D3-9F848077DEDE}" presName="space" presStyleCnt="0"/>
      <dgm:spPr/>
    </dgm:pt>
    <dgm:pt modelId="{93997AEF-500C-4CEA-915F-44A87B732778}" type="pres">
      <dgm:prSet presAssocID="{A935B878-23D7-42C0-9CA8-2D6798A25373}" presName="compositeA" presStyleCnt="0"/>
      <dgm:spPr/>
    </dgm:pt>
    <dgm:pt modelId="{6B976B52-8DAD-4AE3-9320-9AEA1621EDDD}" type="pres">
      <dgm:prSet presAssocID="{A935B878-23D7-42C0-9CA8-2D6798A25373}" presName="textA" presStyleLbl="revTx" presStyleIdx="6" presStyleCnt="7">
        <dgm:presLayoutVars>
          <dgm:bulletEnabled val="1"/>
        </dgm:presLayoutVars>
      </dgm:prSet>
      <dgm:spPr/>
    </dgm:pt>
    <dgm:pt modelId="{0B52D5BC-6466-469C-A19F-998A85075F44}" type="pres">
      <dgm:prSet presAssocID="{A935B878-23D7-42C0-9CA8-2D6798A25373}" presName="circleA" presStyleLbl="node1" presStyleIdx="6" presStyleCnt="7"/>
      <dgm:spPr/>
    </dgm:pt>
    <dgm:pt modelId="{746183BB-A648-4A1B-A544-A8FD8DF30BF6}" type="pres">
      <dgm:prSet presAssocID="{A935B878-23D7-42C0-9CA8-2D6798A25373}" presName="spaceA" presStyleCnt="0"/>
      <dgm:spPr/>
    </dgm:pt>
  </dgm:ptLst>
  <dgm:cxnLst>
    <dgm:cxn modelId="{EC0DB724-D2F3-43EE-AB5D-6AFA21DAE4B1}" srcId="{8E4D514D-64F7-4602-B4FF-054DDEE99822}" destId="{3B20321C-ABCD-45FB-A16B-9E0976B5D9E5}" srcOrd="1" destOrd="0" parTransId="{12BC7BD4-6248-4A9C-AADF-2E028ACFC83F}" sibTransId="{5EF89110-E874-402F-864A-2ECE234C383A}"/>
    <dgm:cxn modelId="{3BB5832F-11D7-4304-85C7-1C5FC05E28B4}" srcId="{8E4D514D-64F7-4602-B4FF-054DDEE99822}" destId="{907AABC9-6372-444A-902D-92A0B113BDB2}" srcOrd="0" destOrd="0" parTransId="{56E2EDB6-B74A-46D8-846A-5A45EBA13F9D}" sibTransId="{9A827A1C-F448-4932-8AC3-8BD4D7E0775F}"/>
    <dgm:cxn modelId="{D049C163-BD04-4338-A8F2-EF43F32EDF21}" srcId="{8E4D514D-64F7-4602-B4FF-054DDEE99822}" destId="{A935B878-23D7-42C0-9CA8-2D6798A25373}" srcOrd="6" destOrd="0" parTransId="{0A1AA616-8271-449A-9B66-FA1CA2FBD8B4}" sibTransId="{26AF4AA2-ED4B-4088-B8EB-B08385F333D4}"/>
    <dgm:cxn modelId="{961E1D48-99A2-4768-BBCE-B214C9A073B5}" srcId="{8E4D514D-64F7-4602-B4FF-054DDEE99822}" destId="{1928BDAC-999C-41B7-A7ED-29590A60E367}" srcOrd="5" destOrd="0" parTransId="{DC97EB5A-F1F2-4ADD-A65B-CD9192B74789}" sibTransId="{AB8E5032-A500-4DFC-99D3-9F848077DEDE}"/>
    <dgm:cxn modelId="{21ED166F-13D1-4F22-BF25-59BC7EC36B7A}" srcId="{8E4D514D-64F7-4602-B4FF-054DDEE99822}" destId="{0AF7FAE5-3040-4FAE-9FC3-C43F43E16C5E}" srcOrd="3" destOrd="0" parTransId="{378308E5-BAED-452F-91FC-5777AB1B2626}" sibTransId="{F8194458-BD36-446D-A604-BA7CD060A957}"/>
    <dgm:cxn modelId="{109B4F4F-3740-4FC6-BDEC-AEA0BEB93ECE}" type="presOf" srcId="{3B20321C-ABCD-45FB-A16B-9E0976B5D9E5}" destId="{9B202843-0E36-4696-8FD7-4CE55F05F473}" srcOrd="0" destOrd="0" presId="urn:microsoft.com/office/officeart/2005/8/layout/hProcess11"/>
    <dgm:cxn modelId="{CDCF8AA9-DA20-43ED-81C4-AF6D003CE075}" type="presOf" srcId="{2AABE281-1BCE-43A1-82D1-E94E8A055697}" destId="{CF9733F1-FEF0-486F-A9F8-D4D81ED0C166}" srcOrd="0" destOrd="0" presId="urn:microsoft.com/office/officeart/2005/8/layout/hProcess11"/>
    <dgm:cxn modelId="{D2BDCCB4-929C-47EA-8510-FFB7CA26A95D}" type="presOf" srcId="{0AF7FAE5-3040-4FAE-9FC3-C43F43E16C5E}" destId="{65A67CE6-AFD0-4C4B-9689-63F653898D7F}" srcOrd="0" destOrd="0" presId="urn:microsoft.com/office/officeart/2005/8/layout/hProcess11"/>
    <dgm:cxn modelId="{8E069CB7-4738-4A56-89B7-CE6A1CFDBB02}" type="presOf" srcId="{A935B878-23D7-42C0-9CA8-2D6798A25373}" destId="{6B976B52-8DAD-4AE3-9320-9AEA1621EDDD}" srcOrd="0" destOrd="0" presId="urn:microsoft.com/office/officeart/2005/8/layout/hProcess11"/>
    <dgm:cxn modelId="{2E9408BE-BF3A-4455-B347-6559D2A1D781}" srcId="{8E4D514D-64F7-4602-B4FF-054DDEE99822}" destId="{2AABE281-1BCE-43A1-82D1-E94E8A055697}" srcOrd="4" destOrd="0" parTransId="{7F8691AA-95A3-4FFD-88A4-17A9C7086350}" sibTransId="{994079D4-CDDD-4795-B76C-63ACD4217C4F}"/>
    <dgm:cxn modelId="{8742B2D1-3045-48E3-993B-D564B1DB96D4}" type="presOf" srcId="{8E4D514D-64F7-4602-B4FF-054DDEE99822}" destId="{13C2FD40-EBCE-4B22-A410-EC731A08C09C}" srcOrd="0" destOrd="0" presId="urn:microsoft.com/office/officeart/2005/8/layout/hProcess11"/>
    <dgm:cxn modelId="{1BEDD0D1-1FE5-4A35-B14E-37B51AB6DBFF}" type="presOf" srcId="{1928BDAC-999C-41B7-A7ED-29590A60E367}" destId="{0C3E34A4-550A-427A-9308-D5350383961E}" srcOrd="0" destOrd="0" presId="urn:microsoft.com/office/officeart/2005/8/layout/hProcess11"/>
    <dgm:cxn modelId="{537907D5-9159-41B6-9FC6-79A52D0168E6}" type="presOf" srcId="{907AABC9-6372-444A-902D-92A0B113BDB2}" destId="{5871B38E-45D3-48BB-A9D0-73318DCDF905}" srcOrd="0" destOrd="0" presId="urn:microsoft.com/office/officeart/2005/8/layout/hProcess11"/>
    <dgm:cxn modelId="{32138BEF-DBC7-4A43-8C20-052EE1C1A0BE}" type="presOf" srcId="{73EC1675-A4E7-4B93-A0D7-E6AFEB99A9B8}" destId="{2EA725A9-7645-41E1-B8B0-AD99C03AC3D0}" srcOrd="0" destOrd="0" presId="urn:microsoft.com/office/officeart/2005/8/layout/hProcess11"/>
    <dgm:cxn modelId="{C004DAF6-5DDC-4A15-8868-249026720260}" srcId="{8E4D514D-64F7-4602-B4FF-054DDEE99822}" destId="{73EC1675-A4E7-4B93-A0D7-E6AFEB99A9B8}" srcOrd="2" destOrd="0" parTransId="{C8FE9F67-04A7-4CED-BB24-96DD0D1C9246}" sibTransId="{684B5C31-8356-422D-A9EC-603C376E104E}"/>
    <dgm:cxn modelId="{44BD3335-C463-44CE-8142-1D0517220563}" type="presParOf" srcId="{13C2FD40-EBCE-4B22-A410-EC731A08C09C}" destId="{803E67F1-A9A1-4FFD-9F13-DC07FB4251FB}" srcOrd="0" destOrd="0" presId="urn:microsoft.com/office/officeart/2005/8/layout/hProcess11"/>
    <dgm:cxn modelId="{5A65D2CE-E64B-453D-B8E6-79070F7B0AA9}" type="presParOf" srcId="{13C2FD40-EBCE-4B22-A410-EC731A08C09C}" destId="{D911AC90-4A6E-4E1D-8095-086E01A22AAE}" srcOrd="1" destOrd="0" presId="urn:microsoft.com/office/officeart/2005/8/layout/hProcess11"/>
    <dgm:cxn modelId="{5DECC165-69B3-4BB5-A319-90B0655840FD}" type="presParOf" srcId="{D911AC90-4A6E-4E1D-8095-086E01A22AAE}" destId="{40A7759C-0207-4EE2-BFB0-72A878FCB0F1}" srcOrd="0" destOrd="0" presId="urn:microsoft.com/office/officeart/2005/8/layout/hProcess11"/>
    <dgm:cxn modelId="{DD3D1649-0EE4-4A3C-8840-3AB37ADE40DE}" type="presParOf" srcId="{40A7759C-0207-4EE2-BFB0-72A878FCB0F1}" destId="{5871B38E-45D3-48BB-A9D0-73318DCDF905}" srcOrd="0" destOrd="0" presId="urn:microsoft.com/office/officeart/2005/8/layout/hProcess11"/>
    <dgm:cxn modelId="{AC853566-C1A2-420A-A9F5-A704D54AFEAB}" type="presParOf" srcId="{40A7759C-0207-4EE2-BFB0-72A878FCB0F1}" destId="{B6DFA079-94B0-4530-B61E-3217E5C061B9}" srcOrd="1" destOrd="0" presId="urn:microsoft.com/office/officeart/2005/8/layout/hProcess11"/>
    <dgm:cxn modelId="{2DC591AE-BBCA-4FFE-B3C0-E965C33283D4}" type="presParOf" srcId="{40A7759C-0207-4EE2-BFB0-72A878FCB0F1}" destId="{2F10B086-41D1-4AE4-8B44-4E3DB89DFCD4}" srcOrd="2" destOrd="0" presId="urn:microsoft.com/office/officeart/2005/8/layout/hProcess11"/>
    <dgm:cxn modelId="{C964E249-D258-4C25-8F46-15EB8DBA6265}" type="presParOf" srcId="{D911AC90-4A6E-4E1D-8095-086E01A22AAE}" destId="{83DA3579-10E1-491F-BD3A-BBE26F156373}" srcOrd="1" destOrd="0" presId="urn:microsoft.com/office/officeart/2005/8/layout/hProcess11"/>
    <dgm:cxn modelId="{076682C9-8096-45EC-B4F3-767556F1D614}" type="presParOf" srcId="{D911AC90-4A6E-4E1D-8095-086E01A22AAE}" destId="{B6BEF786-0256-4D51-B04E-F8C1216A63E6}" srcOrd="2" destOrd="0" presId="urn:microsoft.com/office/officeart/2005/8/layout/hProcess11"/>
    <dgm:cxn modelId="{52E0401F-E2C0-4F03-A093-697E75F0CA10}" type="presParOf" srcId="{B6BEF786-0256-4D51-B04E-F8C1216A63E6}" destId="{9B202843-0E36-4696-8FD7-4CE55F05F473}" srcOrd="0" destOrd="0" presId="urn:microsoft.com/office/officeart/2005/8/layout/hProcess11"/>
    <dgm:cxn modelId="{34DB37CC-67B3-41D9-AF41-285971E4BC6B}" type="presParOf" srcId="{B6BEF786-0256-4D51-B04E-F8C1216A63E6}" destId="{C7AD124A-A0AE-4EDE-AA60-19E6A8DD0470}" srcOrd="1" destOrd="0" presId="urn:microsoft.com/office/officeart/2005/8/layout/hProcess11"/>
    <dgm:cxn modelId="{BCD71524-69D2-438B-839D-C55898A8032E}" type="presParOf" srcId="{B6BEF786-0256-4D51-B04E-F8C1216A63E6}" destId="{E979D2E4-719E-40D1-B498-648394F5EE38}" srcOrd="2" destOrd="0" presId="urn:microsoft.com/office/officeart/2005/8/layout/hProcess11"/>
    <dgm:cxn modelId="{221201B3-D4C1-4955-8E07-7A321DA56762}" type="presParOf" srcId="{D911AC90-4A6E-4E1D-8095-086E01A22AAE}" destId="{26C29B7C-7F72-464A-A983-09988B05DCEF}" srcOrd="3" destOrd="0" presId="urn:microsoft.com/office/officeart/2005/8/layout/hProcess11"/>
    <dgm:cxn modelId="{9AE183B6-BABF-4074-8424-BD9CB1C2B2A6}" type="presParOf" srcId="{D911AC90-4A6E-4E1D-8095-086E01A22AAE}" destId="{7E1DB276-4C71-4993-97A5-3A6A02298B52}" srcOrd="4" destOrd="0" presId="urn:microsoft.com/office/officeart/2005/8/layout/hProcess11"/>
    <dgm:cxn modelId="{AEB16847-4A4D-44EC-AC48-F3431E7D9CF5}" type="presParOf" srcId="{7E1DB276-4C71-4993-97A5-3A6A02298B52}" destId="{2EA725A9-7645-41E1-B8B0-AD99C03AC3D0}" srcOrd="0" destOrd="0" presId="urn:microsoft.com/office/officeart/2005/8/layout/hProcess11"/>
    <dgm:cxn modelId="{27646F86-86BA-4CBB-AC35-BE8A82521252}" type="presParOf" srcId="{7E1DB276-4C71-4993-97A5-3A6A02298B52}" destId="{8F2C205D-30E9-4EBB-9AEF-41A27B342F03}" srcOrd="1" destOrd="0" presId="urn:microsoft.com/office/officeart/2005/8/layout/hProcess11"/>
    <dgm:cxn modelId="{B729C403-98A3-4B16-888F-346C9B4D5C6A}" type="presParOf" srcId="{7E1DB276-4C71-4993-97A5-3A6A02298B52}" destId="{55B4BB26-0AAB-481A-A0B0-CF18B51D659D}" srcOrd="2" destOrd="0" presId="urn:microsoft.com/office/officeart/2005/8/layout/hProcess11"/>
    <dgm:cxn modelId="{5B7739C6-5D67-48D4-9CF2-F6EF4A9A7993}" type="presParOf" srcId="{D911AC90-4A6E-4E1D-8095-086E01A22AAE}" destId="{D027E5AC-3997-4C6B-85E9-CBB86757CDE0}" srcOrd="5" destOrd="0" presId="urn:microsoft.com/office/officeart/2005/8/layout/hProcess11"/>
    <dgm:cxn modelId="{DC71DB1F-23CC-4534-8AAD-652680000043}" type="presParOf" srcId="{D911AC90-4A6E-4E1D-8095-086E01A22AAE}" destId="{587721DA-8AA6-4A23-9CB2-88C5D3EDD7C1}" srcOrd="6" destOrd="0" presId="urn:microsoft.com/office/officeart/2005/8/layout/hProcess11"/>
    <dgm:cxn modelId="{76C9E2CF-C65D-4532-B8D9-6056120F8634}" type="presParOf" srcId="{587721DA-8AA6-4A23-9CB2-88C5D3EDD7C1}" destId="{65A67CE6-AFD0-4C4B-9689-63F653898D7F}" srcOrd="0" destOrd="0" presId="urn:microsoft.com/office/officeart/2005/8/layout/hProcess11"/>
    <dgm:cxn modelId="{AA8E33C4-91C0-4069-8B22-4DD275CFD401}" type="presParOf" srcId="{587721DA-8AA6-4A23-9CB2-88C5D3EDD7C1}" destId="{B6155504-8353-4C45-9CEA-CF1D604702CA}" srcOrd="1" destOrd="0" presId="urn:microsoft.com/office/officeart/2005/8/layout/hProcess11"/>
    <dgm:cxn modelId="{BFC5C93A-E64A-4277-A098-5B27D48499B8}" type="presParOf" srcId="{587721DA-8AA6-4A23-9CB2-88C5D3EDD7C1}" destId="{97C58DA4-415F-417B-84A4-B59818B4AD9A}" srcOrd="2" destOrd="0" presId="urn:microsoft.com/office/officeart/2005/8/layout/hProcess11"/>
    <dgm:cxn modelId="{A1E562A9-581B-4F07-82B2-0A54E8D64935}" type="presParOf" srcId="{D911AC90-4A6E-4E1D-8095-086E01A22AAE}" destId="{4374BAE6-4BD2-4B4A-AE10-A1238FA7CA1D}" srcOrd="7" destOrd="0" presId="urn:microsoft.com/office/officeart/2005/8/layout/hProcess11"/>
    <dgm:cxn modelId="{B079124B-2D7D-44B7-B294-185B063F4142}" type="presParOf" srcId="{D911AC90-4A6E-4E1D-8095-086E01A22AAE}" destId="{5A4ECC61-16A0-4DD0-9878-92CFFE0F3518}" srcOrd="8" destOrd="0" presId="urn:microsoft.com/office/officeart/2005/8/layout/hProcess11"/>
    <dgm:cxn modelId="{CA37CD40-7965-4137-BCB3-688C1D4DEF49}" type="presParOf" srcId="{5A4ECC61-16A0-4DD0-9878-92CFFE0F3518}" destId="{CF9733F1-FEF0-486F-A9F8-D4D81ED0C166}" srcOrd="0" destOrd="0" presId="urn:microsoft.com/office/officeart/2005/8/layout/hProcess11"/>
    <dgm:cxn modelId="{D6460F55-E808-410A-A98C-BB2B4B900381}" type="presParOf" srcId="{5A4ECC61-16A0-4DD0-9878-92CFFE0F3518}" destId="{26394B98-91F9-422A-95F2-CD1569ED242C}" srcOrd="1" destOrd="0" presId="urn:microsoft.com/office/officeart/2005/8/layout/hProcess11"/>
    <dgm:cxn modelId="{CB593D75-A5C5-4575-B030-DAEA282F2115}" type="presParOf" srcId="{5A4ECC61-16A0-4DD0-9878-92CFFE0F3518}" destId="{48FD47AB-6CF2-4772-B7A7-B7A01D0D579F}" srcOrd="2" destOrd="0" presId="urn:microsoft.com/office/officeart/2005/8/layout/hProcess11"/>
    <dgm:cxn modelId="{7462FE42-C983-4DBA-93AE-B2546BE855F4}" type="presParOf" srcId="{D911AC90-4A6E-4E1D-8095-086E01A22AAE}" destId="{942EA041-4AD3-4C2D-8897-6CFF787CB60E}" srcOrd="9" destOrd="0" presId="urn:microsoft.com/office/officeart/2005/8/layout/hProcess11"/>
    <dgm:cxn modelId="{5CEE6F4B-197E-4AD0-988E-4EA7257D8D1A}" type="presParOf" srcId="{D911AC90-4A6E-4E1D-8095-086E01A22AAE}" destId="{ACED4FFC-DC13-4782-BFBA-243E4BB0DCEB}" srcOrd="10" destOrd="0" presId="urn:microsoft.com/office/officeart/2005/8/layout/hProcess11"/>
    <dgm:cxn modelId="{00726ECB-AC6C-45B2-8EFC-F6DF70673B37}" type="presParOf" srcId="{ACED4FFC-DC13-4782-BFBA-243E4BB0DCEB}" destId="{0C3E34A4-550A-427A-9308-D5350383961E}" srcOrd="0" destOrd="0" presId="urn:microsoft.com/office/officeart/2005/8/layout/hProcess11"/>
    <dgm:cxn modelId="{98DE1A7F-29A5-4853-AE8C-C5956A06159B}" type="presParOf" srcId="{ACED4FFC-DC13-4782-BFBA-243E4BB0DCEB}" destId="{82D55D9A-E5A6-42A1-A2C2-144F6A901817}" srcOrd="1" destOrd="0" presId="urn:microsoft.com/office/officeart/2005/8/layout/hProcess11"/>
    <dgm:cxn modelId="{8CB44800-68BD-424B-9E72-F1E79CDA3F5C}" type="presParOf" srcId="{ACED4FFC-DC13-4782-BFBA-243E4BB0DCEB}" destId="{1A5465CF-42B1-43DF-8514-6B286A8C64A0}" srcOrd="2" destOrd="0" presId="urn:microsoft.com/office/officeart/2005/8/layout/hProcess11"/>
    <dgm:cxn modelId="{54249F57-EF2A-44E6-9EC9-FDB110C922AF}" type="presParOf" srcId="{D911AC90-4A6E-4E1D-8095-086E01A22AAE}" destId="{7D5C40AD-2857-49A6-9EEC-12B53CD50132}" srcOrd="11" destOrd="0" presId="urn:microsoft.com/office/officeart/2005/8/layout/hProcess11"/>
    <dgm:cxn modelId="{56959F10-B2D3-4A92-9880-CB13C3B2D7D1}" type="presParOf" srcId="{D911AC90-4A6E-4E1D-8095-086E01A22AAE}" destId="{93997AEF-500C-4CEA-915F-44A87B732778}" srcOrd="12" destOrd="0" presId="urn:microsoft.com/office/officeart/2005/8/layout/hProcess11"/>
    <dgm:cxn modelId="{2E6C4EAA-22EC-4013-A732-56E8164AA195}" type="presParOf" srcId="{93997AEF-500C-4CEA-915F-44A87B732778}" destId="{6B976B52-8DAD-4AE3-9320-9AEA1621EDDD}" srcOrd="0" destOrd="0" presId="urn:microsoft.com/office/officeart/2005/8/layout/hProcess11"/>
    <dgm:cxn modelId="{C5F5D9C9-2BDE-48C1-AC19-EA1188A5988E}" type="presParOf" srcId="{93997AEF-500C-4CEA-915F-44A87B732778}" destId="{0B52D5BC-6466-469C-A19F-998A85075F44}" srcOrd="1" destOrd="0" presId="urn:microsoft.com/office/officeart/2005/8/layout/hProcess11"/>
    <dgm:cxn modelId="{7532B3B6-2648-429E-B655-F4AB2B09C515}" type="presParOf" srcId="{93997AEF-500C-4CEA-915F-44A87B732778}" destId="{746183BB-A648-4A1B-A544-A8FD8DF30BF6}"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C4656B-C367-4DDA-B1A7-1448FC2DCE81}"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925B35B2-6C3F-4558-A080-65F106D06B72}">
      <dgm:prSet phldrT="[Text]"/>
      <dgm:spPr/>
      <dgm:t>
        <a:bodyPr/>
        <a:lstStyle/>
        <a:p>
          <a:r>
            <a:rPr lang="en-GB" dirty="0"/>
            <a:t>Notify</a:t>
          </a:r>
        </a:p>
      </dgm:t>
    </dgm:pt>
    <dgm:pt modelId="{5336402E-0CB8-4BC3-B61D-570C6A64ECDF}" type="parTrans" cxnId="{1D7C24DD-B303-4030-BB87-2AF8BC674757}">
      <dgm:prSet/>
      <dgm:spPr/>
      <dgm:t>
        <a:bodyPr/>
        <a:lstStyle/>
        <a:p>
          <a:endParaRPr lang="en-GB"/>
        </a:p>
      </dgm:t>
    </dgm:pt>
    <dgm:pt modelId="{707CFFD3-CE5C-46A3-8B3A-4F3CEBAD5021}" type="sibTrans" cxnId="{1D7C24DD-B303-4030-BB87-2AF8BC674757}">
      <dgm:prSet/>
      <dgm:spPr/>
      <dgm:t>
        <a:bodyPr/>
        <a:lstStyle/>
        <a:p>
          <a:endParaRPr lang="en-GB"/>
        </a:p>
      </dgm:t>
    </dgm:pt>
    <dgm:pt modelId="{1FA6BC3C-9950-455F-9FEC-C26DEA936015}">
      <dgm:prSet phldrT="[Text]"/>
      <dgm:spPr/>
      <dgm:t>
        <a:bodyPr/>
        <a:lstStyle/>
        <a:p>
          <a:r>
            <a:rPr lang="en-GB" dirty="0"/>
            <a:t>The need to perform forensics investigation</a:t>
          </a:r>
        </a:p>
      </dgm:t>
    </dgm:pt>
    <dgm:pt modelId="{F0EAE9BC-67C4-44CB-8E9A-8E824616121E}" type="parTrans" cxnId="{67583259-9342-487F-A7C5-D66AC5B93A63}">
      <dgm:prSet/>
      <dgm:spPr/>
      <dgm:t>
        <a:bodyPr/>
        <a:lstStyle/>
        <a:p>
          <a:endParaRPr lang="en-GB"/>
        </a:p>
      </dgm:t>
    </dgm:pt>
    <dgm:pt modelId="{DB554456-EC3E-4516-A26C-9F8B4DCFFED5}" type="sibTrans" cxnId="{67583259-9342-487F-A7C5-D66AC5B93A63}">
      <dgm:prSet/>
      <dgm:spPr/>
      <dgm:t>
        <a:bodyPr/>
        <a:lstStyle/>
        <a:p>
          <a:endParaRPr lang="en-GB"/>
        </a:p>
      </dgm:t>
    </dgm:pt>
    <dgm:pt modelId="{CD3BBF9D-8BCE-4996-99D2-A7030443EC8B}">
      <dgm:prSet phldrT="[Text]"/>
      <dgm:spPr/>
      <dgm:t>
        <a:bodyPr/>
        <a:lstStyle/>
        <a:p>
          <a:r>
            <a:rPr lang="en-GB" dirty="0"/>
            <a:t>Incident Response</a:t>
          </a:r>
        </a:p>
      </dgm:t>
    </dgm:pt>
    <dgm:pt modelId="{F3A4CE85-B49D-4C08-9F3A-51271746FBC3}" type="parTrans" cxnId="{82229641-071E-4208-B5D7-2808ECDA9C1E}">
      <dgm:prSet/>
      <dgm:spPr/>
      <dgm:t>
        <a:bodyPr/>
        <a:lstStyle/>
        <a:p>
          <a:endParaRPr lang="en-GB"/>
        </a:p>
      </dgm:t>
    </dgm:pt>
    <dgm:pt modelId="{10CA7003-7391-49C5-BB89-E9030F57C6AD}" type="sibTrans" cxnId="{82229641-071E-4208-B5D7-2808ECDA9C1E}">
      <dgm:prSet/>
      <dgm:spPr/>
      <dgm:t>
        <a:bodyPr/>
        <a:lstStyle/>
        <a:p>
          <a:endParaRPr lang="en-GB"/>
        </a:p>
      </dgm:t>
    </dgm:pt>
    <dgm:pt modelId="{538E7CB9-575B-496E-9261-91512974EDD1}">
      <dgm:prSet phldrT="[Text]"/>
      <dgm:spPr/>
      <dgm:t>
        <a:bodyPr/>
        <a:lstStyle/>
        <a:p>
          <a:r>
            <a:rPr lang="en-GB" dirty="0"/>
            <a:t>Define IR policies and procedures</a:t>
          </a:r>
        </a:p>
      </dgm:t>
    </dgm:pt>
    <dgm:pt modelId="{58B4185C-BBD0-4772-A632-CB73801FB117}" type="parTrans" cxnId="{36643F9F-9831-452B-9EDA-5CD1FCB720FF}">
      <dgm:prSet/>
      <dgm:spPr/>
      <dgm:t>
        <a:bodyPr/>
        <a:lstStyle/>
        <a:p>
          <a:endParaRPr lang="en-GB"/>
        </a:p>
      </dgm:t>
    </dgm:pt>
    <dgm:pt modelId="{1CF57002-841D-4570-A9A1-53A6375C4C50}" type="sibTrans" cxnId="{36643F9F-9831-452B-9EDA-5CD1FCB720FF}">
      <dgm:prSet/>
      <dgm:spPr/>
      <dgm:t>
        <a:bodyPr/>
        <a:lstStyle/>
        <a:p>
          <a:endParaRPr lang="en-GB"/>
        </a:p>
      </dgm:t>
    </dgm:pt>
    <dgm:pt modelId="{4E48BD91-CBAB-4D27-9B4D-C8CC7ED74914}">
      <dgm:prSet phldrT="[Text]"/>
      <dgm:spPr/>
      <dgm:t>
        <a:bodyPr/>
        <a:lstStyle/>
        <a:p>
          <a:r>
            <a:rPr lang="en-GB" dirty="0"/>
            <a:t>Assess</a:t>
          </a:r>
        </a:p>
      </dgm:t>
    </dgm:pt>
    <dgm:pt modelId="{EC1E184E-6E49-4464-82A1-BDAF6C95FC13}" type="parTrans" cxnId="{225E8947-EACF-43D4-9FA6-09CF939A2037}">
      <dgm:prSet/>
      <dgm:spPr/>
      <dgm:t>
        <a:bodyPr/>
        <a:lstStyle/>
        <a:p>
          <a:endParaRPr lang="en-GB"/>
        </a:p>
      </dgm:t>
    </dgm:pt>
    <dgm:pt modelId="{481AE0B6-406F-42C0-A344-C624E2A28988}" type="sibTrans" cxnId="{225E8947-EACF-43D4-9FA6-09CF939A2037}">
      <dgm:prSet/>
      <dgm:spPr/>
      <dgm:t>
        <a:bodyPr/>
        <a:lstStyle/>
        <a:p>
          <a:endParaRPr lang="en-GB"/>
        </a:p>
      </dgm:t>
    </dgm:pt>
    <dgm:pt modelId="{C01A10FA-9812-48B6-B008-A0A3BFD25ED3}">
      <dgm:prSet phldrT="[Text]"/>
      <dgm:spPr/>
      <dgm:t>
        <a:bodyPr/>
        <a:lstStyle/>
        <a:p>
          <a:r>
            <a:rPr lang="en-GB" dirty="0"/>
            <a:t>After authorization, assess the situation and define course of action</a:t>
          </a:r>
        </a:p>
      </dgm:t>
    </dgm:pt>
    <dgm:pt modelId="{17FA6C2F-5C92-4265-AA87-21F46BE537E5}" type="parTrans" cxnId="{E16D8612-BFE4-489E-8268-945EAF9771F1}">
      <dgm:prSet/>
      <dgm:spPr/>
      <dgm:t>
        <a:bodyPr/>
        <a:lstStyle/>
        <a:p>
          <a:endParaRPr lang="en-GB"/>
        </a:p>
      </dgm:t>
    </dgm:pt>
    <dgm:pt modelId="{A2260A3F-6AD7-4C3D-82FA-1343B9BA6EB5}" type="sibTrans" cxnId="{E16D8612-BFE4-489E-8268-945EAF9771F1}">
      <dgm:prSet/>
      <dgm:spPr/>
      <dgm:t>
        <a:bodyPr/>
        <a:lstStyle/>
        <a:p>
          <a:endParaRPr lang="en-GB"/>
        </a:p>
      </dgm:t>
    </dgm:pt>
    <dgm:pt modelId="{40C114A7-447A-4AAC-B708-5A29A77E5FA7}">
      <dgm:prSet phldrT="[Text]"/>
      <dgm:spPr/>
      <dgm:t>
        <a:bodyPr/>
        <a:lstStyle/>
        <a:p>
          <a:r>
            <a:rPr lang="en-GB" dirty="0"/>
            <a:t>Obtain written authorization</a:t>
          </a:r>
        </a:p>
      </dgm:t>
    </dgm:pt>
    <dgm:pt modelId="{19B48714-5AEE-4C0A-B454-62AEF79C26FB}" type="parTrans" cxnId="{3AB69270-AD0B-40EF-AE11-CC5E2CECBFF9}">
      <dgm:prSet/>
      <dgm:spPr/>
      <dgm:t>
        <a:bodyPr/>
        <a:lstStyle/>
        <a:p>
          <a:endParaRPr lang="en-GB"/>
        </a:p>
      </dgm:t>
    </dgm:pt>
    <dgm:pt modelId="{5D91FB65-1A09-43CD-B13E-207943AE55EA}" type="sibTrans" cxnId="{3AB69270-AD0B-40EF-AE11-CC5E2CECBFF9}">
      <dgm:prSet/>
      <dgm:spPr/>
      <dgm:t>
        <a:bodyPr/>
        <a:lstStyle/>
        <a:p>
          <a:endParaRPr lang="en-GB"/>
        </a:p>
      </dgm:t>
    </dgm:pt>
    <dgm:pt modelId="{AA0CAB45-4A08-4DF1-B6B3-24035346A48A}">
      <dgm:prSet phldrT="[Text]"/>
      <dgm:spPr/>
      <dgm:t>
        <a:bodyPr/>
        <a:lstStyle/>
        <a:p>
          <a:r>
            <a:rPr lang="en-GB" dirty="0"/>
            <a:t>Process accordingly</a:t>
          </a:r>
        </a:p>
      </dgm:t>
    </dgm:pt>
    <dgm:pt modelId="{45C30E0C-F07C-4257-8D43-DD4056BEA50B}" type="parTrans" cxnId="{0E440FA2-BCDE-4EFF-9016-D504EC9A9CFF}">
      <dgm:prSet/>
      <dgm:spPr/>
      <dgm:t>
        <a:bodyPr/>
        <a:lstStyle/>
        <a:p>
          <a:endParaRPr lang="en-GB"/>
        </a:p>
      </dgm:t>
    </dgm:pt>
    <dgm:pt modelId="{2289CAFC-C21D-44EC-B062-4E10BFDEB7C3}" type="sibTrans" cxnId="{0E440FA2-BCDE-4EFF-9016-D504EC9A9CFF}">
      <dgm:prSet/>
      <dgm:spPr/>
      <dgm:t>
        <a:bodyPr/>
        <a:lstStyle/>
        <a:p>
          <a:endParaRPr lang="en-GB"/>
        </a:p>
      </dgm:t>
    </dgm:pt>
    <dgm:pt modelId="{16478D00-F3D0-43FF-989E-963EFBC662AA}" type="pres">
      <dgm:prSet presAssocID="{EBC4656B-C367-4DDA-B1A7-1448FC2DCE81}" presName="Name0" presStyleCnt="0">
        <dgm:presLayoutVars>
          <dgm:chMax val="5"/>
          <dgm:chPref val="5"/>
          <dgm:dir/>
          <dgm:animLvl val="lvl"/>
        </dgm:presLayoutVars>
      </dgm:prSet>
      <dgm:spPr/>
    </dgm:pt>
    <dgm:pt modelId="{85A7F69B-DDB3-46F8-9704-A8CFC17C48A1}" type="pres">
      <dgm:prSet presAssocID="{925B35B2-6C3F-4558-A080-65F106D06B72}" presName="parentText1" presStyleLbl="node1" presStyleIdx="0" presStyleCnt="3">
        <dgm:presLayoutVars>
          <dgm:chMax/>
          <dgm:chPref val="3"/>
          <dgm:bulletEnabled val="1"/>
        </dgm:presLayoutVars>
      </dgm:prSet>
      <dgm:spPr/>
    </dgm:pt>
    <dgm:pt modelId="{8BA32B13-CD89-415E-B105-DC089975665B}" type="pres">
      <dgm:prSet presAssocID="{925B35B2-6C3F-4558-A080-65F106D06B72}" presName="childText1" presStyleLbl="solidAlignAcc1" presStyleIdx="0" presStyleCnt="3">
        <dgm:presLayoutVars>
          <dgm:chMax val="0"/>
          <dgm:chPref val="0"/>
          <dgm:bulletEnabled val="1"/>
        </dgm:presLayoutVars>
      </dgm:prSet>
      <dgm:spPr/>
    </dgm:pt>
    <dgm:pt modelId="{6CAA06E3-4F42-4B34-93FE-516EB78143F8}" type="pres">
      <dgm:prSet presAssocID="{CD3BBF9D-8BCE-4996-99D2-A7030443EC8B}" presName="parentText2" presStyleLbl="node1" presStyleIdx="1" presStyleCnt="3">
        <dgm:presLayoutVars>
          <dgm:chMax/>
          <dgm:chPref val="3"/>
          <dgm:bulletEnabled val="1"/>
        </dgm:presLayoutVars>
      </dgm:prSet>
      <dgm:spPr/>
    </dgm:pt>
    <dgm:pt modelId="{A847E6E3-6551-4418-9D0E-1F9575D6F65B}" type="pres">
      <dgm:prSet presAssocID="{CD3BBF9D-8BCE-4996-99D2-A7030443EC8B}" presName="childText2" presStyleLbl="solidAlignAcc1" presStyleIdx="1" presStyleCnt="3">
        <dgm:presLayoutVars>
          <dgm:chMax val="0"/>
          <dgm:chPref val="0"/>
          <dgm:bulletEnabled val="1"/>
        </dgm:presLayoutVars>
      </dgm:prSet>
      <dgm:spPr/>
    </dgm:pt>
    <dgm:pt modelId="{521B5E83-0E1F-48D7-B788-70BC1CF644B1}" type="pres">
      <dgm:prSet presAssocID="{4E48BD91-CBAB-4D27-9B4D-C8CC7ED74914}" presName="parentText3" presStyleLbl="node1" presStyleIdx="2" presStyleCnt="3">
        <dgm:presLayoutVars>
          <dgm:chMax/>
          <dgm:chPref val="3"/>
          <dgm:bulletEnabled val="1"/>
        </dgm:presLayoutVars>
      </dgm:prSet>
      <dgm:spPr/>
    </dgm:pt>
    <dgm:pt modelId="{C66BB056-D90B-489C-866C-A43E49F7D1C2}" type="pres">
      <dgm:prSet presAssocID="{4E48BD91-CBAB-4D27-9B4D-C8CC7ED74914}" presName="childText3" presStyleLbl="solidAlignAcc1" presStyleIdx="2" presStyleCnt="3">
        <dgm:presLayoutVars>
          <dgm:chMax val="0"/>
          <dgm:chPref val="0"/>
          <dgm:bulletEnabled val="1"/>
        </dgm:presLayoutVars>
      </dgm:prSet>
      <dgm:spPr/>
    </dgm:pt>
  </dgm:ptLst>
  <dgm:cxnLst>
    <dgm:cxn modelId="{E16D8612-BFE4-489E-8268-945EAF9771F1}" srcId="{4E48BD91-CBAB-4D27-9B4D-C8CC7ED74914}" destId="{C01A10FA-9812-48B6-B008-A0A3BFD25ED3}" srcOrd="0" destOrd="0" parTransId="{17FA6C2F-5C92-4265-AA87-21F46BE537E5}" sibTransId="{A2260A3F-6AD7-4C3D-82FA-1343B9BA6EB5}"/>
    <dgm:cxn modelId="{07C8EE34-D8F0-4CCB-ADF0-BA420C1841AB}" type="presOf" srcId="{4E48BD91-CBAB-4D27-9B4D-C8CC7ED74914}" destId="{521B5E83-0E1F-48D7-B788-70BC1CF644B1}" srcOrd="0" destOrd="0" presId="urn:microsoft.com/office/officeart/2009/3/layout/IncreasingArrowsProcess"/>
    <dgm:cxn modelId="{82229641-071E-4208-B5D7-2808ECDA9C1E}" srcId="{EBC4656B-C367-4DDA-B1A7-1448FC2DCE81}" destId="{CD3BBF9D-8BCE-4996-99D2-A7030443EC8B}" srcOrd="1" destOrd="0" parTransId="{F3A4CE85-B49D-4C08-9F3A-51271746FBC3}" sibTransId="{10CA7003-7391-49C5-BB89-E9030F57C6AD}"/>
    <dgm:cxn modelId="{225E8947-EACF-43D4-9FA6-09CF939A2037}" srcId="{EBC4656B-C367-4DDA-B1A7-1448FC2DCE81}" destId="{4E48BD91-CBAB-4D27-9B4D-C8CC7ED74914}" srcOrd="2" destOrd="0" parTransId="{EC1E184E-6E49-4464-82A1-BDAF6C95FC13}" sibTransId="{481AE0B6-406F-42C0-A344-C624E2A28988}"/>
    <dgm:cxn modelId="{1BA64469-2574-4A52-AE6A-599EAEBD9CDC}" type="presOf" srcId="{538E7CB9-575B-496E-9261-91512974EDD1}" destId="{A847E6E3-6551-4418-9D0E-1F9575D6F65B}" srcOrd="0" destOrd="0" presId="urn:microsoft.com/office/officeart/2009/3/layout/IncreasingArrowsProcess"/>
    <dgm:cxn modelId="{3AB69270-AD0B-40EF-AE11-CC5E2CECBFF9}" srcId="{925B35B2-6C3F-4558-A080-65F106D06B72}" destId="{40C114A7-447A-4AAC-B708-5A29A77E5FA7}" srcOrd="1" destOrd="0" parTransId="{19B48714-5AEE-4C0A-B454-62AEF79C26FB}" sibTransId="{5D91FB65-1A09-43CD-B13E-207943AE55EA}"/>
    <dgm:cxn modelId="{67583259-9342-487F-A7C5-D66AC5B93A63}" srcId="{925B35B2-6C3F-4558-A080-65F106D06B72}" destId="{1FA6BC3C-9950-455F-9FEC-C26DEA936015}" srcOrd="0" destOrd="0" parTransId="{F0EAE9BC-67C4-44CB-8E9A-8E824616121E}" sibTransId="{DB554456-EC3E-4516-A26C-9F8B4DCFFED5}"/>
    <dgm:cxn modelId="{3D12AB8C-C805-447A-9600-45327FBAE299}" type="presOf" srcId="{40C114A7-447A-4AAC-B708-5A29A77E5FA7}" destId="{8BA32B13-CD89-415E-B105-DC089975665B}" srcOrd="0" destOrd="1" presId="urn:microsoft.com/office/officeart/2009/3/layout/IncreasingArrowsProcess"/>
    <dgm:cxn modelId="{36643F9F-9831-452B-9EDA-5CD1FCB720FF}" srcId="{CD3BBF9D-8BCE-4996-99D2-A7030443EC8B}" destId="{538E7CB9-575B-496E-9261-91512974EDD1}" srcOrd="0" destOrd="0" parTransId="{58B4185C-BBD0-4772-A632-CB73801FB117}" sibTransId="{1CF57002-841D-4570-A9A1-53A6375C4C50}"/>
    <dgm:cxn modelId="{7E50909F-4ADD-406B-BBC9-FBF902BFC690}" type="presOf" srcId="{EBC4656B-C367-4DDA-B1A7-1448FC2DCE81}" destId="{16478D00-F3D0-43FF-989E-963EFBC662AA}" srcOrd="0" destOrd="0" presId="urn:microsoft.com/office/officeart/2009/3/layout/IncreasingArrowsProcess"/>
    <dgm:cxn modelId="{0E440FA2-BCDE-4EFF-9016-D504EC9A9CFF}" srcId="{CD3BBF9D-8BCE-4996-99D2-A7030443EC8B}" destId="{AA0CAB45-4A08-4DF1-B6B3-24035346A48A}" srcOrd="1" destOrd="0" parTransId="{45C30E0C-F07C-4257-8D43-DD4056BEA50B}" sibTransId="{2289CAFC-C21D-44EC-B062-4E10BFDEB7C3}"/>
    <dgm:cxn modelId="{CDF3FBC1-1AA8-4EEF-92B5-619546F42BE2}" type="presOf" srcId="{C01A10FA-9812-48B6-B008-A0A3BFD25ED3}" destId="{C66BB056-D90B-489C-866C-A43E49F7D1C2}" srcOrd="0" destOrd="0" presId="urn:microsoft.com/office/officeart/2009/3/layout/IncreasingArrowsProcess"/>
    <dgm:cxn modelId="{1D7C24DD-B303-4030-BB87-2AF8BC674757}" srcId="{EBC4656B-C367-4DDA-B1A7-1448FC2DCE81}" destId="{925B35B2-6C3F-4558-A080-65F106D06B72}" srcOrd="0" destOrd="0" parTransId="{5336402E-0CB8-4BC3-B61D-570C6A64ECDF}" sibTransId="{707CFFD3-CE5C-46A3-8B3A-4F3CEBAD5021}"/>
    <dgm:cxn modelId="{08E4E1E4-8FC8-4B73-85E4-7270AD905D8B}" type="presOf" srcId="{AA0CAB45-4A08-4DF1-B6B3-24035346A48A}" destId="{A847E6E3-6551-4418-9D0E-1F9575D6F65B}" srcOrd="0" destOrd="1" presId="urn:microsoft.com/office/officeart/2009/3/layout/IncreasingArrowsProcess"/>
    <dgm:cxn modelId="{4DD28CE5-D36E-4DB1-B812-03ADAF047939}" type="presOf" srcId="{1FA6BC3C-9950-455F-9FEC-C26DEA936015}" destId="{8BA32B13-CD89-415E-B105-DC089975665B}" srcOrd="0" destOrd="0" presId="urn:microsoft.com/office/officeart/2009/3/layout/IncreasingArrowsProcess"/>
    <dgm:cxn modelId="{BB161BE6-60FE-4E3A-8461-B257F24FE378}" type="presOf" srcId="{925B35B2-6C3F-4558-A080-65F106D06B72}" destId="{85A7F69B-DDB3-46F8-9704-A8CFC17C48A1}" srcOrd="0" destOrd="0" presId="urn:microsoft.com/office/officeart/2009/3/layout/IncreasingArrowsProcess"/>
    <dgm:cxn modelId="{CCD118FC-9A1A-4A61-8426-559767CB3C52}" type="presOf" srcId="{CD3BBF9D-8BCE-4996-99D2-A7030443EC8B}" destId="{6CAA06E3-4F42-4B34-93FE-516EB78143F8}" srcOrd="0" destOrd="0" presId="urn:microsoft.com/office/officeart/2009/3/layout/IncreasingArrowsProcess"/>
    <dgm:cxn modelId="{612B567D-66A8-4F38-A2AB-0F44C5A158F9}" type="presParOf" srcId="{16478D00-F3D0-43FF-989E-963EFBC662AA}" destId="{85A7F69B-DDB3-46F8-9704-A8CFC17C48A1}" srcOrd="0" destOrd="0" presId="urn:microsoft.com/office/officeart/2009/3/layout/IncreasingArrowsProcess"/>
    <dgm:cxn modelId="{154692DA-8347-4F67-A800-643753B5CDDB}" type="presParOf" srcId="{16478D00-F3D0-43FF-989E-963EFBC662AA}" destId="{8BA32B13-CD89-415E-B105-DC089975665B}" srcOrd="1" destOrd="0" presId="urn:microsoft.com/office/officeart/2009/3/layout/IncreasingArrowsProcess"/>
    <dgm:cxn modelId="{6A602AF8-13DC-41E9-B6D8-F0D9E6FCAE5D}" type="presParOf" srcId="{16478D00-F3D0-43FF-989E-963EFBC662AA}" destId="{6CAA06E3-4F42-4B34-93FE-516EB78143F8}" srcOrd="2" destOrd="0" presId="urn:microsoft.com/office/officeart/2009/3/layout/IncreasingArrowsProcess"/>
    <dgm:cxn modelId="{5B5F227E-8572-4D7C-A91E-E69A597EAA37}" type="presParOf" srcId="{16478D00-F3D0-43FF-989E-963EFBC662AA}" destId="{A847E6E3-6551-4418-9D0E-1F9575D6F65B}" srcOrd="3" destOrd="0" presId="urn:microsoft.com/office/officeart/2009/3/layout/IncreasingArrowsProcess"/>
    <dgm:cxn modelId="{DB6D65B9-5383-4B04-809A-E041DAE9DBBE}" type="presParOf" srcId="{16478D00-F3D0-43FF-989E-963EFBC662AA}" destId="{521B5E83-0E1F-48D7-B788-70BC1CF644B1}" srcOrd="4" destOrd="0" presId="urn:microsoft.com/office/officeart/2009/3/layout/IncreasingArrowsProcess"/>
    <dgm:cxn modelId="{94EB99B4-2BA4-411F-BFF1-D940E00B7AB0}" type="presParOf" srcId="{16478D00-F3D0-43FF-989E-963EFBC662AA}" destId="{C66BB056-D90B-489C-866C-A43E49F7D1C2}"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4D514D-64F7-4602-B4FF-054DDEE99822}" type="doc">
      <dgm:prSet loTypeId="urn:microsoft.com/office/officeart/2005/8/layout/hProcess11" loCatId="process" qsTypeId="urn:microsoft.com/office/officeart/2005/8/quickstyle/simple1" qsCatId="simple" csTypeId="urn:microsoft.com/office/officeart/2005/8/colors/accent1_2" csCatId="accent1" phldr="1"/>
      <dgm:spPr/>
    </dgm:pt>
    <dgm:pt modelId="{907AABC9-6372-444A-902D-92A0B113BDB2}">
      <dgm:prSet phldrT="[Text]"/>
      <dgm:spPr/>
      <dgm:t>
        <a:bodyPr/>
        <a:lstStyle/>
        <a:p>
          <a:r>
            <a:rPr lang="en-GB" dirty="0"/>
            <a:t>Shocks</a:t>
          </a:r>
        </a:p>
      </dgm:t>
    </dgm:pt>
    <dgm:pt modelId="{56E2EDB6-B74A-46D8-846A-5A45EBA13F9D}" type="parTrans" cxnId="{3BB5832F-11D7-4304-85C7-1C5FC05E28B4}">
      <dgm:prSet/>
      <dgm:spPr/>
      <dgm:t>
        <a:bodyPr/>
        <a:lstStyle/>
        <a:p>
          <a:endParaRPr lang="en-GB"/>
        </a:p>
      </dgm:t>
    </dgm:pt>
    <dgm:pt modelId="{9A827A1C-F448-4932-8AC3-8BD4D7E0775F}" type="sibTrans" cxnId="{3BB5832F-11D7-4304-85C7-1C5FC05E28B4}">
      <dgm:prSet/>
      <dgm:spPr/>
      <dgm:t>
        <a:bodyPr/>
        <a:lstStyle/>
        <a:p>
          <a:endParaRPr lang="en-GB"/>
        </a:p>
      </dgm:t>
    </dgm:pt>
    <dgm:pt modelId="{FFD48367-E26D-4E42-8983-EB7B3CBBA584}">
      <dgm:prSet phldrT="[Text]"/>
      <dgm:spPr/>
      <dgm:t>
        <a:bodyPr/>
        <a:lstStyle/>
        <a:p>
          <a:r>
            <a:rPr lang="en-GB" dirty="0"/>
            <a:t>Excessive Pressure</a:t>
          </a:r>
        </a:p>
      </dgm:t>
    </dgm:pt>
    <dgm:pt modelId="{21FDA25D-3619-473F-BE79-05CF6F289D59}" type="parTrans" cxnId="{2F0202D7-65C6-413A-833D-243324ACF59D}">
      <dgm:prSet/>
      <dgm:spPr/>
      <dgm:t>
        <a:bodyPr/>
        <a:lstStyle/>
        <a:p>
          <a:endParaRPr lang="en-GB"/>
        </a:p>
      </dgm:t>
    </dgm:pt>
    <dgm:pt modelId="{240184C8-26C9-4DD1-BE3C-54192A33C986}" type="sibTrans" cxnId="{2F0202D7-65C6-413A-833D-243324ACF59D}">
      <dgm:prSet/>
      <dgm:spPr/>
      <dgm:t>
        <a:bodyPr/>
        <a:lstStyle/>
        <a:p>
          <a:endParaRPr lang="en-GB"/>
        </a:p>
      </dgm:t>
    </dgm:pt>
    <dgm:pt modelId="{AA83771C-CB3C-4E14-9D47-42686143860E}">
      <dgm:prSet phldrT="[Text]"/>
      <dgm:spPr/>
      <dgm:t>
        <a:bodyPr/>
        <a:lstStyle/>
        <a:p>
          <a:r>
            <a:rPr lang="en-GB" dirty="0"/>
            <a:t>Humidity</a:t>
          </a:r>
        </a:p>
      </dgm:t>
    </dgm:pt>
    <dgm:pt modelId="{A7FE3DE8-9B30-4C68-BB17-D2BFA2B48ADD}" type="parTrans" cxnId="{F8232FB9-77AE-4B0E-A1AD-9EF60021C454}">
      <dgm:prSet/>
      <dgm:spPr/>
      <dgm:t>
        <a:bodyPr/>
        <a:lstStyle/>
        <a:p>
          <a:endParaRPr lang="en-GB"/>
        </a:p>
      </dgm:t>
    </dgm:pt>
    <dgm:pt modelId="{724A08EA-2769-4226-9BDF-0F88409BD872}" type="sibTrans" cxnId="{F8232FB9-77AE-4B0E-A1AD-9EF60021C454}">
      <dgm:prSet/>
      <dgm:spPr/>
      <dgm:t>
        <a:bodyPr/>
        <a:lstStyle/>
        <a:p>
          <a:endParaRPr lang="en-GB"/>
        </a:p>
      </dgm:t>
    </dgm:pt>
    <dgm:pt modelId="{8C7F9693-829F-4914-9B87-21A5844E52CD}">
      <dgm:prSet phldrT="[Text]"/>
      <dgm:spPr/>
      <dgm:t>
        <a:bodyPr/>
        <a:lstStyle/>
        <a:p>
          <a:r>
            <a:rPr lang="en-GB" dirty="0"/>
            <a:t>Temperature</a:t>
          </a:r>
        </a:p>
      </dgm:t>
    </dgm:pt>
    <dgm:pt modelId="{1953E3B7-6321-49B5-AAF1-EF49C79371EF}" type="parTrans" cxnId="{3DD255FA-A34D-4736-AD5A-F16F8857A76E}">
      <dgm:prSet/>
      <dgm:spPr/>
      <dgm:t>
        <a:bodyPr/>
        <a:lstStyle/>
        <a:p>
          <a:endParaRPr lang="en-GB"/>
        </a:p>
      </dgm:t>
    </dgm:pt>
    <dgm:pt modelId="{9BD1CEDA-A4EA-4FC4-AC42-8FE1DD3BD954}" type="sibTrans" cxnId="{3DD255FA-A34D-4736-AD5A-F16F8857A76E}">
      <dgm:prSet/>
      <dgm:spPr/>
      <dgm:t>
        <a:bodyPr/>
        <a:lstStyle/>
        <a:p>
          <a:endParaRPr lang="en-GB"/>
        </a:p>
      </dgm:t>
    </dgm:pt>
    <dgm:pt modelId="{B8EC8380-B610-4A20-A92E-B1D806CAEE4D}">
      <dgm:prSet phldrT="[Text]"/>
      <dgm:spPr/>
      <dgm:t>
        <a:bodyPr/>
        <a:lstStyle/>
        <a:p>
          <a:r>
            <a:rPr lang="en-GB" dirty="0"/>
            <a:t>Electromagnetic Radiations</a:t>
          </a:r>
        </a:p>
      </dgm:t>
    </dgm:pt>
    <dgm:pt modelId="{3DA48304-3D9B-4435-9BF8-2C91CC65660F}" type="parTrans" cxnId="{527CA5B6-6835-42F8-84DC-FDC54B9BD9D7}">
      <dgm:prSet/>
      <dgm:spPr/>
      <dgm:t>
        <a:bodyPr/>
        <a:lstStyle/>
        <a:p>
          <a:endParaRPr lang="en-GB"/>
        </a:p>
      </dgm:t>
    </dgm:pt>
    <dgm:pt modelId="{8D924689-CBD5-4966-A6A2-70ED7F2318F1}" type="sibTrans" cxnId="{527CA5B6-6835-42F8-84DC-FDC54B9BD9D7}">
      <dgm:prSet/>
      <dgm:spPr/>
      <dgm:t>
        <a:bodyPr/>
        <a:lstStyle/>
        <a:p>
          <a:endParaRPr lang="en-GB"/>
        </a:p>
      </dgm:t>
    </dgm:pt>
    <dgm:pt modelId="{708A8E1C-D94D-4D51-B1F4-C7F118F2D2DB}">
      <dgm:prSet phldrT="[Text]"/>
      <dgm:spPr/>
      <dgm:t>
        <a:bodyPr/>
        <a:lstStyle/>
        <a:p>
          <a:r>
            <a:rPr lang="en-GB" dirty="0"/>
            <a:t>Dust</a:t>
          </a:r>
        </a:p>
      </dgm:t>
    </dgm:pt>
    <dgm:pt modelId="{15801D5D-7BCE-4FE4-A9C0-48B945EB6256}" type="parTrans" cxnId="{01554174-DFF9-4EC4-BF03-26A9BE44E377}">
      <dgm:prSet/>
      <dgm:spPr/>
      <dgm:t>
        <a:bodyPr/>
        <a:lstStyle/>
        <a:p>
          <a:endParaRPr lang="en-GB"/>
        </a:p>
      </dgm:t>
    </dgm:pt>
    <dgm:pt modelId="{1C2EA978-D555-47C1-94F1-50883FDCDEB6}" type="sibTrans" cxnId="{01554174-DFF9-4EC4-BF03-26A9BE44E377}">
      <dgm:prSet/>
      <dgm:spPr/>
      <dgm:t>
        <a:bodyPr/>
        <a:lstStyle/>
        <a:p>
          <a:endParaRPr lang="en-GB"/>
        </a:p>
      </dgm:t>
    </dgm:pt>
    <dgm:pt modelId="{84FA9702-5226-4DE0-A73C-A3197EE02451}">
      <dgm:prSet phldrT="[Text]"/>
      <dgm:spPr/>
      <dgm:t>
        <a:bodyPr/>
        <a:lstStyle/>
        <a:p>
          <a:r>
            <a:rPr lang="en-GB" dirty="0"/>
            <a:t>Unauthorized People Access</a:t>
          </a:r>
        </a:p>
      </dgm:t>
    </dgm:pt>
    <dgm:pt modelId="{4167F09F-37B6-4A40-A4DD-F9741B4A632A}" type="parTrans" cxnId="{613F5FCA-D0F2-4996-96D3-15C04C74F8B5}">
      <dgm:prSet/>
      <dgm:spPr/>
      <dgm:t>
        <a:bodyPr/>
        <a:lstStyle/>
        <a:p>
          <a:endParaRPr lang="en-GB"/>
        </a:p>
      </dgm:t>
    </dgm:pt>
    <dgm:pt modelId="{8CE8BC08-5407-4878-83BD-B413913D80FE}" type="sibTrans" cxnId="{613F5FCA-D0F2-4996-96D3-15C04C74F8B5}">
      <dgm:prSet/>
      <dgm:spPr/>
      <dgm:t>
        <a:bodyPr/>
        <a:lstStyle/>
        <a:p>
          <a:endParaRPr lang="en-GB"/>
        </a:p>
      </dgm:t>
    </dgm:pt>
    <dgm:pt modelId="{13C2FD40-EBCE-4B22-A410-EC731A08C09C}" type="pres">
      <dgm:prSet presAssocID="{8E4D514D-64F7-4602-B4FF-054DDEE99822}" presName="Name0" presStyleCnt="0">
        <dgm:presLayoutVars>
          <dgm:dir/>
          <dgm:resizeHandles val="exact"/>
        </dgm:presLayoutVars>
      </dgm:prSet>
      <dgm:spPr/>
    </dgm:pt>
    <dgm:pt modelId="{803E67F1-A9A1-4FFD-9F13-DC07FB4251FB}" type="pres">
      <dgm:prSet presAssocID="{8E4D514D-64F7-4602-B4FF-054DDEE99822}" presName="arrow" presStyleLbl="bgShp" presStyleIdx="0" presStyleCnt="1"/>
      <dgm:spPr/>
    </dgm:pt>
    <dgm:pt modelId="{D911AC90-4A6E-4E1D-8095-086E01A22AAE}" type="pres">
      <dgm:prSet presAssocID="{8E4D514D-64F7-4602-B4FF-054DDEE99822}" presName="points" presStyleCnt="0"/>
      <dgm:spPr/>
    </dgm:pt>
    <dgm:pt modelId="{40A7759C-0207-4EE2-BFB0-72A878FCB0F1}" type="pres">
      <dgm:prSet presAssocID="{907AABC9-6372-444A-902D-92A0B113BDB2}" presName="compositeA" presStyleCnt="0"/>
      <dgm:spPr/>
    </dgm:pt>
    <dgm:pt modelId="{5871B38E-45D3-48BB-A9D0-73318DCDF905}" type="pres">
      <dgm:prSet presAssocID="{907AABC9-6372-444A-902D-92A0B113BDB2}" presName="textA" presStyleLbl="revTx" presStyleIdx="0" presStyleCnt="7">
        <dgm:presLayoutVars>
          <dgm:bulletEnabled val="1"/>
        </dgm:presLayoutVars>
      </dgm:prSet>
      <dgm:spPr/>
    </dgm:pt>
    <dgm:pt modelId="{B6DFA079-94B0-4530-B61E-3217E5C061B9}" type="pres">
      <dgm:prSet presAssocID="{907AABC9-6372-444A-902D-92A0B113BDB2}" presName="circleA" presStyleLbl="node1" presStyleIdx="0" presStyleCnt="7"/>
      <dgm:spPr/>
    </dgm:pt>
    <dgm:pt modelId="{2F10B086-41D1-4AE4-8B44-4E3DB89DFCD4}" type="pres">
      <dgm:prSet presAssocID="{907AABC9-6372-444A-902D-92A0B113BDB2}" presName="spaceA" presStyleCnt="0"/>
      <dgm:spPr/>
    </dgm:pt>
    <dgm:pt modelId="{9C1E19BF-C814-4752-BCB8-AE99D18B8331}" type="pres">
      <dgm:prSet presAssocID="{9A827A1C-F448-4932-8AC3-8BD4D7E0775F}" presName="space" presStyleCnt="0"/>
      <dgm:spPr/>
    </dgm:pt>
    <dgm:pt modelId="{3E0E5DAF-76AE-43F5-A949-84D49A417F9A}" type="pres">
      <dgm:prSet presAssocID="{FFD48367-E26D-4E42-8983-EB7B3CBBA584}" presName="compositeB" presStyleCnt="0"/>
      <dgm:spPr/>
    </dgm:pt>
    <dgm:pt modelId="{A4DCACDB-9FAF-4583-948A-2CFCD0E99E51}" type="pres">
      <dgm:prSet presAssocID="{FFD48367-E26D-4E42-8983-EB7B3CBBA584}" presName="textB" presStyleLbl="revTx" presStyleIdx="1" presStyleCnt="7">
        <dgm:presLayoutVars>
          <dgm:bulletEnabled val="1"/>
        </dgm:presLayoutVars>
      </dgm:prSet>
      <dgm:spPr/>
    </dgm:pt>
    <dgm:pt modelId="{97C1F688-1AB9-4B24-A0A9-6B1DF152721F}" type="pres">
      <dgm:prSet presAssocID="{FFD48367-E26D-4E42-8983-EB7B3CBBA584}" presName="circleB" presStyleLbl="node1" presStyleIdx="1" presStyleCnt="7"/>
      <dgm:spPr/>
    </dgm:pt>
    <dgm:pt modelId="{8BAAF12E-2238-4D2E-9E8A-23DFF7FA8F4E}" type="pres">
      <dgm:prSet presAssocID="{FFD48367-E26D-4E42-8983-EB7B3CBBA584}" presName="spaceB" presStyleCnt="0"/>
      <dgm:spPr/>
    </dgm:pt>
    <dgm:pt modelId="{8D754973-67DD-40B1-82C1-787C6BD2147D}" type="pres">
      <dgm:prSet presAssocID="{240184C8-26C9-4DD1-BE3C-54192A33C986}" presName="space" presStyleCnt="0"/>
      <dgm:spPr/>
    </dgm:pt>
    <dgm:pt modelId="{67FAE94C-4182-4C38-B199-742C6DD5D541}" type="pres">
      <dgm:prSet presAssocID="{AA83771C-CB3C-4E14-9D47-42686143860E}" presName="compositeA" presStyleCnt="0"/>
      <dgm:spPr/>
    </dgm:pt>
    <dgm:pt modelId="{FCAE16D1-AA19-480C-B108-305F650CC768}" type="pres">
      <dgm:prSet presAssocID="{AA83771C-CB3C-4E14-9D47-42686143860E}" presName="textA" presStyleLbl="revTx" presStyleIdx="2" presStyleCnt="7">
        <dgm:presLayoutVars>
          <dgm:bulletEnabled val="1"/>
        </dgm:presLayoutVars>
      </dgm:prSet>
      <dgm:spPr/>
    </dgm:pt>
    <dgm:pt modelId="{221B11BF-AFA3-4B64-B007-D2330524C6BF}" type="pres">
      <dgm:prSet presAssocID="{AA83771C-CB3C-4E14-9D47-42686143860E}" presName="circleA" presStyleLbl="node1" presStyleIdx="2" presStyleCnt="7"/>
      <dgm:spPr/>
    </dgm:pt>
    <dgm:pt modelId="{86CE91CF-8969-4895-9CCF-75A6B1475C69}" type="pres">
      <dgm:prSet presAssocID="{AA83771C-CB3C-4E14-9D47-42686143860E}" presName="spaceA" presStyleCnt="0"/>
      <dgm:spPr/>
    </dgm:pt>
    <dgm:pt modelId="{1C010D58-BF56-4C44-AD8E-CE6E613DDA53}" type="pres">
      <dgm:prSet presAssocID="{724A08EA-2769-4226-9BDF-0F88409BD872}" presName="space" presStyleCnt="0"/>
      <dgm:spPr/>
    </dgm:pt>
    <dgm:pt modelId="{EDB7495E-4169-4FC3-9656-7DBF45DE36C4}" type="pres">
      <dgm:prSet presAssocID="{8C7F9693-829F-4914-9B87-21A5844E52CD}" presName="compositeB" presStyleCnt="0"/>
      <dgm:spPr/>
    </dgm:pt>
    <dgm:pt modelId="{7FCECE3D-CE16-4470-8311-BCB1206EAEFB}" type="pres">
      <dgm:prSet presAssocID="{8C7F9693-829F-4914-9B87-21A5844E52CD}" presName="textB" presStyleLbl="revTx" presStyleIdx="3" presStyleCnt="7">
        <dgm:presLayoutVars>
          <dgm:bulletEnabled val="1"/>
        </dgm:presLayoutVars>
      </dgm:prSet>
      <dgm:spPr/>
    </dgm:pt>
    <dgm:pt modelId="{0ED1F867-6CAA-4C96-9670-6023FFC061B3}" type="pres">
      <dgm:prSet presAssocID="{8C7F9693-829F-4914-9B87-21A5844E52CD}" presName="circleB" presStyleLbl="node1" presStyleIdx="3" presStyleCnt="7"/>
      <dgm:spPr/>
    </dgm:pt>
    <dgm:pt modelId="{BB5F96BA-0EF6-4DAB-BA52-841FE09996CC}" type="pres">
      <dgm:prSet presAssocID="{8C7F9693-829F-4914-9B87-21A5844E52CD}" presName="spaceB" presStyleCnt="0"/>
      <dgm:spPr/>
    </dgm:pt>
    <dgm:pt modelId="{9C4FF942-7492-4313-A6A2-405BB991FF5C}" type="pres">
      <dgm:prSet presAssocID="{9BD1CEDA-A4EA-4FC4-AC42-8FE1DD3BD954}" presName="space" presStyleCnt="0"/>
      <dgm:spPr/>
    </dgm:pt>
    <dgm:pt modelId="{23AAD93D-E527-4AFC-AA3A-2BA89884C0E3}" type="pres">
      <dgm:prSet presAssocID="{B8EC8380-B610-4A20-A92E-B1D806CAEE4D}" presName="compositeA" presStyleCnt="0"/>
      <dgm:spPr/>
    </dgm:pt>
    <dgm:pt modelId="{F535CEB1-0436-4659-81CC-E753BE475FA8}" type="pres">
      <dgm:prSet presAssocID="{B8EC8380-B610-4A20-A92E-B1D806CAEE4D}" presName="textA" presStyleLbl="revTx" presStyleIdx="4" presStyleCnt="7">
        <dgm:presLayoutVars>
          <dgm:bulletEnabled val="1"/>
        </dgm:presLayoutVars>
      </dgm:prSet>
      <dgm:spPr/>
    </dgm:pt>
    <dgm:pt modelId="{B303A697-7C76-4B4A-B4C6-27BAFE739361}" type="pres">
      <dgm:prSet presAssocID="{B8EC8380-B610-4A20-A92E-B1D806CAEE4D}" presName="circleA" presStyleLbl="node1" presStyleIdx="4" presStyleCnt="7"/>
      <dgm:spPr/>
    </dgm:pt>
    <dgm:pt modelId="{F32F1EB7-29BC-4E02-BF9F-0E27139FBC37}" type="pres">
      <dgm:prSet presAssocID="{B8EC8380-B610-4A20-A92E-B1D806CAEE4D}" presName="spaceA" presStyleCnt="0"/>
      <dgm:spPr/>
    </dgm:pt>
    <dgm:pt modelId="{25F6672E-8E88-423B-8376-71D6CDA1FD06}" type="pres">
      <dgm:prSet presAssocID="{8D924689-CBD5-4966-A6A2-70ED7F2318F1}" presName="space" presStyleCnt="0"/>
      <dgm:spPr/>
    </dgm:pt>
    <dgm:pt modelId="{8F6C657B-353F-4991-AF9F-4251ED9DA0A0}" type="pres">
      <dgm:prSet presAssocID="{708A8E1C-D94D-4D51-B1F4-C7F118F2D2DB}" presName="compositeB" presStyleCnt="0"/>
      <dgm:spPr/>
    </dgm:pt>
    <dgm:pt modelId="{122DF8EC-5E85-47DF-BABF-6417C199E77A}" type="pres">
      <dgm:prSet presAssocID="{708A8E1C-D94D-4D51-B1F4-C7F118F2D2DB}" presName="textB" presStyleLbl="revTx" presStyleIdx="5" presStyleCnt="7">
        <dgm:presLayoutVars>
          <dgm:bulletEnabled val="1"/>
        </dgm:presLayoutVars>
      </dgm:prSet>
      <dgm:spPr/>
    </dgm:pt>
    <dgm:pt modelId="{D07FC9AB-12DF-4F45-8752-5AF3CF65EF09}" type="pres">
      <dgm:prSet presAssocID="{708A8E1C-D94D-4D51-B1F4-C7F118F2D2DB}" presName="circleB" presStyleLbl="node1" presStyleIdx="5" presStyleCnt="7"/>
      <dgm:spPr/>
    </dgm:pt>
    <dgm:pt modelId="{19B5D6A4-9EAC-49E5-98EA-53CAEE2F178C}" type="pres">
      <dgm:prSet presAssocID="{708A8E1C-D94D-4D51-B1F4-C7F118F2D2DB}" presName="spaceB" presStyleCnt="0"/>
      <dgm:spPr/>
    </dgm:pt>
    <dgm:pt modelId="{4EBEFAF8-9BCC-441D-9665-25096D268FF7}" type="pres">
      <dgm:prSet presAssocID="{1C2EA978-D555-47C1-94F1-50883FDCDEB6}" presName="space" presStyleCnt="0"/>
      <dgm:spPr/>
    </dgm:pt>
    <dgm:pt modelId="{DBCB01EE-CA50-4824-97AE-BF71953FEA4A}" type="pres">
      <dgm:prSet presAssocID="{84FA9702-5226-4DE0-A73C-A3197EE02451}" presName="compositeA" presStyleCnt="0"/>
      <dgm:spPr/>
    </dgm:pt>
    <dgm:pt modelId="{CF355021-7742-4588-9C51-4C61B0A610C6}" type="pres">
      <dgm:prSet presAssocID="{84FA9702-5226-4DE0-A73C-A3197EE02451}" presName="textA" presStyleLbl="revTx" presStyleIdx="6" presStyleCnt="7">
        <dgm:presLayoutVars>
          <dgm:bulletEnabled val="1"/>
        </dgm:presLayoutVars>
      </dgm:prSet>
      <dgm:spPr/>
    </dgm:pt>
    <dgm:pt modelId="{BFB046CA-2F01-4DFD-A7F8-DD961CF302CD}" type="pres">
      <dgm:prSet presAssocID="{84FA9702-5226-4DE0-A73C-A3197EE02451}" presName="circleA" presStyleLbl="node1" presStyleIdx="6" presStyleCnt="7"/>
      <dgm:spPr/>
    </dgm:pt>
    <dgm:pt modelId="{8AFAD6BF-5DE3-41DB-A6C3-B1AC83CCEF3D}" type="pres">
      <dgm:prSet presAssocID="{84FA9702-5226-4DE0-A73C-A3197EE02451}" presName="spaceA" presStyleCnt="0"/>
      <dgm:spPr/>
    </dgm:pt>
  </dgm:ptLst>
  <dgm:cxnLst>
    <dgm:cxn modelId="{57410117-7EB2-4C21-AD5F-F7D84856F8AE}" type="presOf" srcId="{708A8E1C-D94D-4D51-B1F4-C7F118F2D2DB}" destId="{122DF8EC-5E85-47DF-BABF-6417C199E77A}" srcOrd="0" destOrd="0" presId="urn:microsoft.com/office/officeart/2005/8/layout/hProcess11"/>
    <dgm:cxn modelId="{3BB5832F-11D7-4304-85C7-1C5FC05E28B4}" srcId="{8E4D514D-64F7-4602-B4FF-054DDEE99822}" destId="{907AABC9-6372-444A-902D-92A0B113BDB2}" srcOrd="0" destOrd="0" parTransId="{56E2EDB6-B74A-46D8-846A-5A45EBA13F9D}" sibTransId="{9A827A1C-F448-4932-8AC3-8BD4D7E0775F}"/>
    <dgm:cxn modelId="{50EAC14D-AB12-4DF5-B8AB-50AE0C10BFB9}" type="presOf" srcId="{B8EC8380-B610-4A20-A92E-B1D806CAEE4D}" destId="{F535CEB1-0436-4659-81CC-E753BE475FA8}" srcOrd="0" destOrd="0" presId="urn:microsoft.com/office/officeart/2005/8/layout/hProcess11"/>
    <dgm:cxn modelId="{01554174-DFF9-4EC4-BF03-26A9BE44E377}" srcId="{8E4D514D-64F7-4602-B4FF-054DDEE99822}" destId="{708A8E1C-D94D-4D51-B1F4-C7F118F2D2DB}" srcOrd="5" destOrd="0" parTransId="{15801D5D-7BCE-4FE4-A9C0-48B945EB6256}" sibTransId="{1C2EA978-D555-47C1-94F1-50883FDCDEB6}"/>
    <dgm:cxn modelId="{292E1880-0CF5-4401-8391-3C71034B6447}" type="presOf" srcId="{8C7F9693-829F-4914-9B87-21A5844E52CD}" destId="{7FCECE3D-CE16-4470-8311-BCB1206EAEFB}" srcOrd="0" destOrd="0" presId="urn:microsoft.com/office/officeart/2005/8/layout/hProcess11"/>
    <dgm:cxn modelId="{29678687-1E40-48EF-8535-1F347A7E7E0C}" type="presOf" srcId="{AA83771C-CB3C-4E14-9D47-42686143860E}" destId="{FCAE16D1-AA19-480C-B108-305F650CC768}" srcOrd="0" destOrd="0" presId="urn:microsoft.com/office/officeart/2005/8/layout/hProcess11"/>
    <dgm:cxn modelId="{527CA5B6-6835-42F8-84DC-FDC54B9BD9D7}" srcId="{8E4D514D-64F7-4602-B4FF-054DDEE99822}" destId="{B8EC8380-B610-4A20-A92E-B1D806CAEE4D}" srcOrd="4" destOrd="0" parTransId="{3DA48304-3D9B-4435-9BF8-2C91CC65660F}" sibTransId="{8D924689-CBD5-4966-A6A2-70ED7F2318F1}"/>
    <dgm:cxn modelId="{F8232FB9-77AE-4B0E-A1AD-9EF60021C454}" srcId="{8E4D514D-64F7-4602-B4FF-054DDEE99822}" destId="{AA83771C-CB3C-4E14-9D47-42686143860E}" srcOrd="2" destOrd="0" parTransId="{A7FE3DE8-9B30-4C68-BB17-D2BFA2B48ADD}" sibTransId="{724A08EA-2769-4226-9BDF-0F88409BD872}"/>
    <dgm:cxn modelId="{613F5FCA-D0F2-4996-96D3-15C04C74F8B5}" srcId="{8E4D514D-64F7-4602-B4FF-054DDEE99822}" destId="{84FA9702-5226-4DE0-A73C-A3197EE02451}" srcOrd="6" destOrd="0" parTransId="{4167F09F-37B6-4A40-A4DD-F9741B4A632A}" sibTransId="{8CE8BC08-5407-4878-83BD-B413913D80FE}"/>
    <dgm:cxn modelId="{8742B2D1-3045-48E3-993B-D564B1DB96D4}" type="presOf" srcId="{8E4D514D-64F7-4602-B4FF-054DDEE99822}" destId="{13C2FD40-EBCE-4B22-A410-EC731A08C09C}" srcOrd="0" destOrd="0" presId="urn:microsoft.com/office/officeart/2005/8/layout/hProcess11"/>
    <dgm:cxn modelId="{537907D5-9159-41B6-9FC6-79A52D0168E6}" type="presOf" srcId="{907AABC9-6372-444A-902D-92A0B113BDB2}" destId="{5871B38E-45D3-48BB-A9D0-73318DCDF905}" srcOrd="0" destOrd="0" presId="urn:microsoft.com/office/officeart/2005/8/layout/hProcess11"/>
    <dgm:cxn modelId="{2F0202D7-65C6-413A-833D-243324ACF59D}" srcId="{8E4D514D-64F7-4602-B4FF-054DDEE99822}" destId="{FFD48367-E26D-4E42-8983-EB7B3CBBA584}" srcOrd="1" destOrd="0" parTransId="{21FDA25D-3619-473F-BE79-05CF6F289D59}" sibTransId="{240184C8-26C9-4DD1-BE3C-54192A33C986}"/>
    <dgm:cxn modelId="{B31519E9-844A-4D68-831A-BAE7E25A2DA7}" type="presOf" srcId="{FFD48367-E26D-4E42-8983-EB7B3CBBA584}" destId="{A4DCACDB-9FAF-4583-948A-2CFCD0E99E51}" srcOrd="0" destOrd="0" presId="urn:microsoft.com/office/officeart/2005/8/layout/hProcess11"/>
    <dgm:cxn modelId="{CD2987F0-77C2-424D-B844-0DE3DCE2CD8C}" type="presOf" srcId="{84FA9702-5226-4DE0-A73C-A3197EE02451}" destId="{CF355021-7742-4588-9C51-4C61B0A610C6}" srcOrd="0" destOrd="0" presId="urn:microsoft.com/office/officeart/2005/8/layout/hProcess11"/>
    <dgm:cxn modelId="{3DD255FA-A34D-4736-AD5A-F16F8857A76E}" srcId="{8E4D514D-64F7-4602-B4FF-054DDEE99822}" destId="{8C7F9693-829F-4914-9B87-21A5844E52CD}" srcOrd="3" destOrd="0" parTransId="{1953E3B7-6321-49B5-AAF1-EF49C79371EF}" sibTransId="{9BD1CEDA-A4EA-4FC4-AC42-8FE1DD3BD954}"/>
    <dgm:cxn modelId="{44BD3335-C463-44CE-8142-1D0517220563}" type="presParOf" srcId="{13C2FD40-EBCE-4B22-A410-EC731A08C09C}" destId="{803E67F1-A9A1-4FFD-9F13-DC07FB4251FB}" srcOrd="0" destOrd="0" presId="urn:microsoft.com/office/officeart/2005/8/layout/hProcess11"/>
    <dgm:cxn modelId="{5A65D2CE-E64B-453D-B8E6-79070F7B0AA9}" type="presParOf" srcId="{13C2FD40-EBCE-4B22-A410-EC731A08C09C}" destId="{D911AC90-4A6E-4E1D-8095-086E01A22AAE}" srcOrd="1" destOrd="0" presId="urn:microsoft.com/office/officeart/2005/8/layout/hProcess11"/>
    <dgm:cxn modelId="{5DECC165-69B3-4BB5-A319-90B0655840FD}" type="presParOf" srcId="{D911AC90-4A6E-4E1D-8095-086E01A22AAE}" destId="{40A7759C-0207-4EE2-BFB0-72A878FCB0F1}" srcOrd="0" destOrd="0" presId="urn:microsoft.com/office/officeart/2005/8/layout/hProcess11"/>
    <dgm:cxn modelId="{DD3D1649-0EE4-4A3C-8840-3AB37ADE40DE}" type="presParOf" srcId="{40A7759C-0207-4EE2-BFB0-72A878FCB0F1}" destId="{5871B38E-45D3-48BB-A9D0-73318DCDF905}" srcOrd="0" destOrd="0" presId="urn:microsoft.com/office/officeart/2005/8/layout/hProcess11"/>
    <dgm:cxn modelId="{AC853566-C1A2-420A-A9F5-A704D54AFEAB}" type="presParOf" srcId="{40A7759C-0207-4EE2-BFB0-72A878FCB0F1}" destId="{B6DFA079-94B0-4530-B61E-3217E5C061B9}" srcOrd="1" destOrd="0" presId="urn:microsoft.com/office/officeart/2005/8/layout/hProcess11"/>
    <dgm:cxn modelId="{2DC591AE-BBCA-4FFE-B3C0-E965C33283D4}" type="presParOf" srcId="{40A7759C-0207-4EE2-BFB0-72A878FCB0F1}" destId="{2F10B086-41D1-4AE4-8B44-4E3DB89DFCD4}" srcOrd="2" destOrd="0" presId="urn:microsoft.com/office/officeart/2005/8/layout/hProcess11"/>
    <dgm:cxn modelId="{9FB24465-9FF6-4266-AB7A-4B7E49827B2D}" type="presParOf" srcId="{D911AC90-4A6E-4E1D-8095-086E01A22AAE}" destId="{9C1E19BF-C814-4752-BCB8-AE99D18B8331}" srcOrd="1" destOrd="0" presId="urn:microsoft.com/office/officeart/2005/8/layout/hProcess11"/>
    <dgm:cxn modelId="{D5CD16C2-287D-4F3C-8366-209C89128BAE}" type="presParOf" srcId="{D911AC90-4A6E-4E1D-8095-086E01A22AAE}" destId="{3E0E5DAF-76AE-43F5-A949-84D49A417F9A}" srcOrd="2" destOrd="0" presId="urn:microsoft.com/office/officeart/2005/8/layout/hProcess11"/>
    <dgm:cxn modelId="{7096FE0A-AD36-462F-80A0-A283820A75E3}" type="presParOf" srcId="{3E0E5DAF-76AE-43F5-A949-84D49A417F9A}" destId="{A4DCACDB-9FAF-4583-948A-2CFCD0E99E51}" srcOrd="0" destOrd="0" presId="urn:microsoft.com/office/officeart/2005/8/layout/hProcess11"/>
    <dgm:cxn modelId="{51979EF4-2FAD-48E7-8F42-777EBAF2FD35}" type="presParOf" srcId="{3E0E5DAF-76AE-43F5-A949-84D49A417F9A}" destId="{97C1F688-1AB9-4B24-A0A9-6B1DF152721F}" srcOrd="1" destOrd="0" presId="urn:microsoft.com/office/officeart/2005/8/layout/hProcess11"/>
    <dgm:cxn modelId="{AEE54804-F5AC-4860-A704-3553B2039DB3}" type="presParOf" srcId="{3E0E5DAF-76AE-43F5-A949-84D49A417F9A}" destId="{8BAAF12E-2238-4D2E-9E8A-23DFF7FA8F4E}" srcOrd="2" destOrd="0" presId="urn:microsoft.com/office/officeart/2005/8/layout/hProcess11"/>
    <dgm:cxn modelId="{A6753F06-6003-4D64-8735-F2AC650ECD14}" type="presParOf" srcId="{D911AC90-4A6E-4E1D-8095-086E01A22AAE}" destId="{8D754973-67DD-40B1-82C1-787C6BD2147D}" srcOrd="3" destOrd="0" presId="urn:microsoft.com/office/officeart/2005/8/layout/hProcess11"/>
    <dgm:cxn modelId="{81854D55-71AB-4804-A5D5-3DE74FDE9C42}" type="presParOf" srcId="{D911AC90-4A6E-4E1D-8095-086E01A22AAE}" destId="{67FAE94C-4182-4C38-B199-742C6DD5D541}" srcOrd="4" destOrd="0" presId="urn:microsoft.com/office/officeart/2005/8/layout/hProcess11"/>
    <dgm:cxn modelId="{50F6119F-8B9B-49B1-BB33-D27009D0707C}" type="presParOf" srcId="{67FAE94C-4182-4C38-B199-742C6DD5D541}" destId="{FCAE16D1-AA19-480C-B108-305F650CC768}" srcOrd="0" destOrd="0" presId="urn:microsoft.com/office/officeart/2005/8/layout/hProcess11"/>
    <dgm:cxn modelId="{F06846E8-0542-457A-B97E-62E4FD8040F2}" type="presParOf" srcId="{67FAE94C-4182-4C38-B199-742C6DD5D541}" destId="{221B11BF-AFA3-4B64-B007-D2330524C6BF}" srcOrd="1" destOrd="0" presId="urn:microsoft.com/office/officeart/2005/8/layout/hProcess11"/>
    <dgm:cxn modelId="{BCFEEF12-BD75-4897-96E3-7BB097011E62}" type="presParOf" srcId="{67FAE94C-4182-4C38-B199-742C6DD5D541}" destId="{86CE91CF-8969-4895-9CCF-75A6B1475C69}" srcOrd="2" destOrd="0" presId="urn:microsoft.com/office/officeart/2005/8/layout/hProcess11"/>
    <dgm:cxn modelId="{2D6A65EF-05EB-4F5B-BC37-453D96E52BC1}" type="presParOf" srcId="{D911AC90-4A6E-4E1D-8095-086E01A22AAE}" destId="{1C010D58-BF56-4C44-AD8E-CE6E613DDA53}" srcOrd="5" destOrd="0" presId="urn:microsoft.com/office/officeart/2005/8/layout/hProcess11"/>
    <dgm:cxn modelId="{4F8AA0A6-17B8-4BA0-9803-CC8724C81647}" type="presParOf" srcId="{D911AC90-4A6E-4E1D-8095-086E01A22AAE}" destId="{EDB7495E-4169-4FC3-9656-7DBF45DE36C4}" srcOrd="6" destOrd="0" presId="urn:microsoft.com/office/officeart/2005/8/layout/hProcess11"/>
    <dgm:cxn modelId="{77F557A6-4262-4E08-A5C2-36E634B50367}" type="presParOf" srcId="{EDB7495E-4169-4FC3-9656-7DBF45DE36C4}" destId="{7FCECE3D-CE16-4470-8311-BCB1206EAEFB}" srcOrd="0" destOrd="0" presId="urn:microsoft.com/office/officeart/2005/8/layout/hProcess11"/>
    <dgm:cxn modelId="{D9D4BEA5-E250-4CDE-8CC7-79F30BB87144}" type="presParOf" srcId="{EDB7495E-4169-4FC3-9656-7DBF45DE36C4}" destId="{0ED1F867-6CAA-4C96-9670-6023FFC061B3}" srcOrd="1" destOrd="0" presId="urn:microsoft.com/office/officeart/2005/8/layout/hProcess11"/>
    <dgm:cxn modelId="{DB7B0F25-DBCC-48FD-8B62-E7F1C3345838}" type="presParOf" srcId="{EDB7495E-4169-4FC3-9656-7DBF45DE36C4}" destId="{BB5F96BA-0EF6-4DAB-BA52-841FE09996CC}" srcOrd="2" destOrd="0" presId="urn:microsoft.com/office/officeart/2005/8/layout/hProcess11"/>
    <dgm:cxn modelId="{1948DD19-35BE-4BA6-AFC5-B836C971CDDA}" type="presParOf" srcId="{D911AC90-4A6E-4E1D-8095-086E01A22AAE}" destId="{9C4FF942-7492-4313-A6A2-405BB991FF5C}" srcOrd="7" destOrd="0" presId="urn:microsoft.com/office/officeart/2005/8/layout/hProcess11"/>
    <dgm:cxn modelId="{40FFC627-B0E8-40D3-849C-D0145AD78E28}" type="presParOf" srcId="{D911AC90-4A6E-4E1D-8095-086E01A22AAE}" destId="{23AAD93D-E527-4AFC-AA3A-2BA89884C0E3}" srcOrd="8" destOrd="0" presId="urn:microsoft.com/office/officeart/2005/8/layout/hProcess11"/>
    <dgm:cxn modelId="{523C5A1E-010F-4CBA-9E1E-C0B301412AFD}" type="presParOf" srcId="{23AAD93D-E527-4AFC-AA3A-2BA89884C0E3}" destId="{F535CEB1-0436-4659-81CC-E753BE475FA8}" srcOrd="0" destOrd="0" presId="urn:microsoft.com/office/officeart/2005/8/layout/hProcess11"/>
    <dgm:cxn modelId="{3C1317C3-F966-469C-B577-2B3AFA8599B2}" type="presParOf" srcId="{23AAD93D-E527-4AFC-AA3A-2BA89884C0E3}" destId="{B303A697-7C76-4B4A-B4C6-27BAFE739361}" srcOrd="1" destOrd="0" presId="urn:microsoft.com/office/officeart/2005/8/layout/hProcess11"/>
    <dgm:cxn modelId="{138B638E-66AE-4332-A647-8A5FF2D648DC}" type="presParOf" srcId="{23AAD93D-E527-4AFC-AA3A-2BA89884C0E3}" destId="{F32F1EB7-29BC-4E02-BF9F-0E27139FBC37}" srcOrd="2" destOrd="0" presId="urn:microsoft.com/office/officeart/2005/8/layout/hProcess11"/>
    <dgm:cxn modelId="{3A9A5322-D361-4F28-80DD-4E78CFB1C1B4}" type="presParOf" srcId="{D911AC90-4A6E-4E1D-8095-086E01A22AAE}" destId="{25F6672E-8E88-423B-8376-71D6CDA1FD06}" srcOrd="9" destOrd="0" presId="urn:microsoft.com/office/officeart/2005/8/layout/hProcess11"/>
    <dgm:cxn modelId="{FE93319E-04D4-4821-85CD-5D627C8C424C}" type="presParOf" srcId="{D911AC90-4A6E-4E1D-8095-086E01A22AAE}" destId="{8F6C657B-353F-4991-AF9F-4251ED9DA0A0}" srcOrd="10" destOrd="0" presId="urn:microsoft.com/office/officeart/2005/8/layout/hProcess11"/>
    <dgm:cxn modelId="{BF736B50-EA4C-481E-8B77-BA6873630427}" type="presParOf" srcId="{8F6C657B-353F-4991-AF9F-4251ED9DA0A0}" destId="{122DF8EC-5E85-47DF-BABF-6417C199E77A}" srcOrd="0" destOrd="0" presId="urn:microsoft.com/office/officeart/2005/8/layout/hProcess11"/>
    <dgm:cxn modelId="{EDE0E266-9777-4B65-9A80-AB2D86EB8EF1}" type="presParOf" srcId="{8F6C657B-353F-4991-AF9F-4251ED9DA0A0}" destId="{D07FC9AB-12DF-4F45-8752-5AF3CF65EF09}" srcOrd="1" destOrd="0" presId="urn:microsoft.com/office/officeart/2005/8/layout/hProcess11"/>
    <dgm:cxn modelId="{78955751-A4B0-45C1-B37E-B73BE8A68C7C}" type="presParOf" srcId="{8F6C657B-353F-4991-AF9F-4251ED9DA0A0}" destId="{19B5D6A4-9EAC-49E5-98EA-53CAEE2F178C}" srcOrd="2" destOrd="0" presId="urn:microsoft.com/office/officeart/2005/8/layout/hProcess11"/>
    <dgm:cxn modelId="{020CD11F-F582-4EC7-ACC8-3AA1B1B652DF}" type="presParOf" srcId="{D911AC90-4A6E-4E1D-8095-086E01A22AAE}" destId="{4EBEFAF8-9BCC-441D-9665-25096D268FF7}" srcOrd="11" destOrd="0" presId="urn:microsoft.com/office/officeart/2005/8/layout/hProcess11"/>
    <dgm:cxn modelId="{098AE10A-3573-41CF-9745-BD407F7E53D2}" type="presParOf" srcId="{D911AC90-4A6E-4E1D-8095-086E01A22AAE}" destId="{DBCB01EE-CA50-4824-97AE-BF71953FEA4A}" srcOrd="12" destOrd="0" presId="urn:microsoft.com/office/officeart/2005/8/layout/hProcess11"/>
    <dgm:cxn modelId="{8284576B-EBA6-408F-8B86-B8CB9D1049DC}" type="presParOf" srcId="{DBCB01EE-CA50-4824-97AE-BF71953FEA4A}" destId="{CF355021-7742-4588-9C51-4C61B0A610C6}" srcOrd="0" destOrd="0" presId="urn:microsoft.com/office/officeart/2005/8/layout/hProcess11"/>
    <dgm:cxn modelId="{46437787-EE0D-4B6F-8208-855D3235022E}" type="presParOf" srcId="{DBCB01EE-CA50-4824-97AE-BF71953FEA4A}" destId="{BFB046CA-2F01-4DFD-A7F8-DD961CF302CD}" srcOrd="1" destOrd="0" presId="urn:microsoft.com/office/officeart/2005/8/layout/hProcess11"/>
    <dgm:cxn modelId="{274702B7-E240-4794-BE22-FE2E82C5E476}" type="presParOf" srcId="{DBCB01EE-CA50-4824-97AE-BF71953FEA4A}" destId="{8AFAD6BF-5DE3-41DB-A6C3-B1AC83CCEF3D}"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9C2A8-8121-45E1-B044-3713872BC414}">
      <dsp:nvSpPr>
        <dsp:cNvPr id="0" name=""/>
        <dsp:cNvSpPr/>
      </dsp:nvSpPr>
      <dsp:spPr>
        <a:xfrm rot="5400000">
          <a:off x="-560027" y="1729510"/>
          <a:ext cx="2469099" cy="298143"/>
        </a:xfrm>
        <a:prstGeom prst="rect">
          <a:avLst/>
        </a:prstGeom>
        <a:solidFill>
          <a:schemeClr val="accent1">
            <a:tint val="60000"/>
            <a:hueOff val="0"/>
            <a:satOff val="0"/>
            <a:lumOff val="0"/>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9D2C8229-80A9-4464-B2DC-234A09BFE3FB}">
      <dsp:nvSpPr>
        <dsp:cNvPr id="0" name=""/>
        <dsp:cNvSpPr/>
      </dsp:nvSpPr>
      <dsp:spPr>
        <a:xfrm>
          <a:off x="4263" y="148256"/>
          <a:ext cx="3312710" cy="198762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dirty="0"/>
            <a:t>Boot ROM</a:t>
          </a:r>
        </a:p>
      </dsp:txBody>
      <dsp:txXfrm>
        <a:off x="62479" y="206472"/>
        <a:ext cx="3196278" cy="1871194"/>
      </dsp:txXfrm>
    </dsp:sp>
    <dsp:sp modelId="{10BB6A17-4EC5-4BE1-B01E-EA31A032D7DC}">
      <dsp:nvSpPr>
        <dsp:cNvPr id="0" name=""/>
        <dsp:cNvSpPr/>
      </dsp:nvSpPr>
      <dsp:spPr>
        <a:xfrm>
          <a:off x="682239" y="2971777"/>
          <a:ext cx="4390471" cy="298143"/>
        </a:xfrm>
        <a:prstGeom prst="rect">
          <a:avLst/>
        </a:prstGeom>
        <a:solidFill>
          <a:schemeClr val="accent1">
            <a:tint val="60000"/>
            <a:hueOff val="0"/>
            <a:satOff val="0"/>
            <a:lumOff val="0"/>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0B362238-3D4D-47BF-A286-4CDDAA43D02D}">
      <dsp:nvSpPr>
        <dsp:cNvPr id="0" name=""/>
        <dsp:cNvSpPr/>
      </dsp:nvSpPr>
      <dsp:spPr>
        <a:xfrm>
          <a:off x="4263" y="2632789"/>
          <a:ext cx="3312710" cy="198762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dirty="0"/>
            <a:t>Boot Loader</a:t>
          </a:r>
        </a:p>
      </dsp:txBody>
      <dsp:txXfrm>
        <a:off x="62479" y="2691005"/>
        <a:ext cx="3196278" cy="1871194"/>
      </dsp:txXfrm>
    </dsp:sp>
    <dsp:sp modelId="{29461720-B082-49A1-9AC4-E87CFB9A1DD0}">
      <dsp:nvSpPr>
        <dsp:cNvPr id="0" name=""/>
        <dsp:cNvSpPr/>
      </dsp:nvSpPr>
      <dsp:spPr>
        <a:xfrm rot="16200000">
          <a:off x="3845877" y="1729510"/>
          <a:ext cx="2469099" cy="298143"/>
        </a:xfrm>
        <a:prstGeom prst="rect">
          <a:avLst/>
        </a:prstGeom>
        <a:solidFill>
          <a:schemeClr val="accent1">
            <a:tint val="60000"/>
            <a:hueOff val="0"/>
            <a:satOff val="0"/>
            <a:lumOff val="0"/>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3B31B886-3618-4365-92D2-C46564689E71}">
      <dsp:nvSpPr>
        <dsp:cNvPr id="0" name=""/>
        <dsp:cNvSpPr/>
      </dsp:nvSpPr>
      <dsp:spPr>
        <a:xfrm>
          <a:off x="4410168" y="2632789"/>
          <a:ext cx="3312710" cy="198762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dirty="0"/>
            <a:t>Kernel</a:t>
          </a:r>
        </a:p>
      </dsp:txBody>
      <dsp:txXfrm>
        <a:off x="4468384" y="2691005"/>
        <a:ext cx="3196278" cy="1871194"/>
      </dsp:txXfrm>
    </dsp:sp>
    <dsp:sp modelId="{54A5781A-351C-4878-82F8-9B798D870183}">
      <dsp:nvSpPr>
        <dsp:cNvPr id="0" name=""/>
        <dsp:cNvSpPr/>
      </dsp:nvSpPr>
      <dsp:spPr>
        <a:xfrm>
          <a:off x="4410168" y="148256"/>
          <a:ext cx="3312710" cy="1987626"/>
        </a:xfrm>
        <a:prstGeom prst="roundRect">
          <a:avLst>
            <a:gd name="adj" fmla="val 10000"/>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dirty="0" err="1"/>
            <a:t>init</a:t>
          </a:r>
          <a:endParaRPr lang="en-GB" sz="5200" kern="1200" dirty="0"/>
        </a:p>
      </dsp:txBody>
      <dsp:txXfrm>
        <a:off x="4468384" y="206472"/>
        <a:ext cx="3196278" cy="1871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EE286-DB55-4FCB-BC4D-8892184627A2}">
      <dsp:nvSpPr>
        <dsp:cNvPr id="0" name=""/>
        <dsp:cNvSpPr/>
      </dsp:nvSpPr>
      <dsp:spPr>
        <a:xfrm>
          <a:off x="1221978" y="2645"/>
          <a:ext cx="2706687" cy="1624012"/>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Cocoa Touch</a:t>
          </a:r>
        </a:p>
      </dsp:txBody>
      <dsp:txXfrm>
        <a:off x="1221978" y="2645"/>
        <a:ext cx="2706687" cy="1624012"/>
      </dsp:txXfrm>
    </dsp:sp>
    <dsp:sp modelId="{7E1D72D4-95EA-4D76-96B8-E54765E04D49}">
      <dsp:nvSpPr>
        <dsp:cNvPr id="0" name=""/>
        <dsp:cNvSpPr/>
      </dsp:nvSpPr>
      <dsp:spPr>
        <a:xfrm>
          <a:off x="4199334" y="2645"/>
          <a:ext cx="2706687" cy="1624012"/>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Media Services</a:t>
          </a:r>
        </a:p>
      </dsp:txBody>
      <dsp:txXfrm>
        <a:off x="4199334" y="2645"/>
        <a:ext cx="2706687" cy="1624012"/>
      </dsp:txXfrm>
    </dsp:sp>
    <dsp:sp modelId="{03E15EA4-9A80-40A4-BF1C-9E9001972AAC}">
      <dsp:nvSpPr>
        <dsp:cNvPr id="0" name=""/>
        <dsp:cNvSpPr/>
      </dsp:nvSpPr>
      <dsp:spPr>
        <a:xfrm>
          <a:off x="1221978" y="1897327"/>
          <a:ext cx="2706687" cy="1624012"/>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Core Services</a:t>
          </a:r>
        </a:p>
      </dsp:txBody>
      <dsp:txXfrm>
        <a:off x="1221978" y="1897327"/>
        <a:ext cx="2706687" cy="1624012"/>
      </dsp:txXfrm>
    </dsp:sp>
    <dsp:sp modelId="{30D29E79-0A01-4744-9B43-C5E177F55502}">
      <dsp:nvSpPr>
        <dsp:cNvPr id="0" name=""/>
        <dsp:cNvSpPr/>
      </dsp:nvSpPr>
      <dsp:spPr>
        <a:xfrm>
          <a:off x="4199334" y="1897327"/>
          <a:ext cx="2706687" cy="1624012"/>
        </a:xfrm>
        <a:prstGeom prst="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Core OS</a:t>
          </a:r>
        </a:p>
      </dsp:txBody>
      <dsp:txXfrm>
        <a:off x="4199334" y="1897327"/>
        <a:ext cx="2706687" cy="1624012"/>
      </dsp:txXfrm>
    </dsp:sp>
    <dsp:sp modelId="{4B776B59-DE13-4293-82DC-63CB56D2B12F}">
      <dsp:nvSpPr>
        <dsp:cNvPr id="0" name=""/>
        <dsp:cNvSpPr/>
      </dsp:nvSpPr>
      <dsp:spPr>
        <a:xfrm>
          <a:off x="1232128" y="3792008"/>
          <a:ext cx="5663743" cy="16240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dirty="0"/>
            <a:t>iPhone Hardware</a:t>
          </a:r>
        </a:p>
      </dsp:txBody>
      <dsp:txXfrm>
        <a:off x="1232128" y="3792008"/>
        <a:ext cx="5663743" cy="1624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E67F1-A9A1-4FFD-9F13-DC07FB4251FB}">
      <dsp:nvSpPr>
        <dsp:cNvPr id="0" name=""/>
        <dsp:cNvSpPr/>
      </dsp:nvSpPr>
      <dsp:spPr>
        <a:xfrm>
          <a:off x="0" y="1625600"/>
          <a:ext cx="8128000" cy="216746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1B38E-45D3-48BB-A9D0-73318DCDF905}">
      <dsp:nvSpPr>
        <dsp:cNvPr id="0" name=""/>
        <dsp:cNvSpPr/>
      </dsp:nvSpPr>
      <dsp:spPr>
        <a:xfrm>
          <a:off x="625"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t>Workstation</a:t>
          </a:r>
        </a:p>
      </dsp:txBody>
      <dsp:txXfrm>
        <a:off x="625" y="0"/>
        <a:ext cx="1001910" cy="2167466"/>
      </dsp:txXfrm>
    </dsp:sp>
    <dsp:sp modelId="{B6DFA079-94B0-4530-B61E-3217E5C061B9}">
      <dsp:nvSpPr>
        <dsp:cNvPr id="0" name=""/>
        <dsp:cNvSpPr/>
      </dsp:nvSpPr>
      <dsp:spPr>
        <a:xfrm>
          <a:off x="230647"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02843-0E36-4696-8FD7-4CE55F05F473}">
      <dsp:nvSpPr>
        <dsp:cNvPr id="0" name=""/>
        <dsp:cNvSpPr/>
      </dsp:nvSpPr>
      <dsp:spPr>
        <a:xfrm>
          <a:off x="1052631"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t>USB Connector</a:t>
          </a:r>
        </a:p>
      </dsp:txBody>
      <dsp:txXfrm>
        <a:off x="1052631" y="3251200"/>
        <a:ext cx="1001910" cy="2167466"/>
      </dsp:txXfrm>
    </dsp:sp>
    <dsp:sp modelId="{C7AD124A-A0AE-4EDE-AA60-19E6A8DD0470}">
      <dsp:nvSpPr>
        <dsp:cNvPr id="0" name=""/>
        <dsp:cNvSpPr/>
      </dsp:nvSpPr>
      <dsp:spPr>
        <a:xfrm>
          <a:off x="1282653"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725A9-7645-41E1-B8B0-AD99C03AC3D0}">
      <dsp:nvSpPr>
        <dsp:cNvPr id="0" name=""/>
        <dsp:cNvSpPr/>
      </dsp:nvSpPr>
      <dsp:spPr>
        <a:xfrm>
          <a:off x="2104638"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t>Mobile Hardware Tools</a:t>
          </a:r>
        </a:p>
      </dsp:txBody>
      <dsp:txXfrm>
        <a:off x="2104638" y="0"/>
        <a:ext cx="1001910" cy="2167466"/>
      </dsp:txXfrm>
    </dsp:sp>
    <dsp:sp modelId="{8F2C205D-30E9-4EBB-9AEF-41A27B342F03}">
      <dsp:nvSpPr>
        <dsp:cNvPr id="0" name=""/>
        <dsp:cNvSpPr/>
      </dsp:nvSpPr>
      <dsp:spPr>
        <a:xfrm>
          <a:off x="2334660"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7CE6-AFD0-4C4B-9689-63F653898D7F}">
      <dsp:nvSpPr>
        <dsp:cNvPr id="0" name=""/>
        <dsp:cNvSpPr/>
      </dsp:nvSpPr>
      <dsp:spPr>
        <a:xfrm>
          <a:off x="3156644"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t>Mobile Forensics Kit</a:t>
          </a:r>
        </a:p>
      </dsp:txBody>
      <dsp:txXfrm>
        <a:off x="3156644" y="3251200"/>
        <a:ext cx="1001910" cy="2167466"/>
      </dsp:txXfrm>
    </dsp:sp>
    <dsp:sp modelId="{B6155504-8353-4C45-9CEA-CF1D604702CA}">
      <dsp:nvSpPr>
        <dsp:cNvPr id="0" name=""/>
        <dsp:cNvSpPr/>
      </dsp:nvSpPr>
      <dsp:spPr>
        <a:xfrm>
          <a:off x="3386666"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733F1-FEF0-486F-A9F8-D4D81ED0C166}">
      <dsp:nvSpPr>
        <dsp:cNvPr id="0" name=""/>
        <dsp:cNvSpPr/>
      </dsp:nvSpPr>
      <dsp:spPr>
        <a:xfrm>
          <a:off x="4208651"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t>Cables</a:t>
          </a:r>
        </a:p>
      </dsp:txBody>
      <dsp:txXfrm>
        <a:off x="4208651" y="0"/>
        <a:ext cx="1001910" cy="2167466"/>
      </dsp:txXfrm>
    </dsp:sp>
    <dsp:sp modelId="{26394B98-91F9-422A-95F2-CD1569ED242C}">
      <dsp:nvSpPr>
        <dsp:cNvPr id="0" name=""/>
        <dsp:cNvSpPr/>
      </dsp:nvSpPr>
      <dsp:spPr>
        <a:xfrm>
          <a:off x="4438673"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E34A4-550A-427A-9308-D5350383961E}">
      <dsp:nvSpPr>
        <dsp:cNvPr id="0" name=""/>
        <dsp:cNvSpPr/>
      </dsp:nvSpPr>
      <dsp:spPr>
        <a:xfrm>
          <a:off x="5260657"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t>Memory Card Reader</a:t>
          </a:r>
        </a:p>
      </dsp:txBody>
      <dsp:txXfrm>
        <a:off x="5260657" y="3251200"/>
        <a:ext cx="1001910" cy="2167466"/>
      </dsp:txXfrm>
    </dsp:sp>
    <dsp:sp modelId="{82D55D9A-E5A6-42A1-A2C2-144F6A901817}">
      <dsp:nvSpPr>
        <dsp:cNvPr id="0" name=""/>
        <dsp:cNvSpPr/>
      </dsp:nvSpPr>
      <dsp:spPr>
        <a:xfrm>
          <a:off x="5490679"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76B52-8DAD-4AE3-9320-9AEA1621EDDD}">
      <dsp:nvSpPr>
        <dsp:cNvPr id="0" name=""/>
        <dsp:cNvSpPr/>
      </dsp:nvSpPr>
      <dsp:spPr>
        <a:xfrm>
          <a:off x="6312663"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t>Sim Card Reader</a:t>
          </a:r>
        </a:p>
      </dsp:txBody>
      <dsp:txXfrm>
        <a:off x="6312663" y="0"/>
        <a:ext cx="1001910" cy="2167466"/>
      </dsp:txXfrm>
    </dsp:sp>
    <dsp:sp modelId="{0B52D5BC-6466-469C-A19F-998A85075F44}">
      <dsp:nvSpPr>
        <dsp:cNvPr id="0" name=""/>
        <dsp:cNvSpPr/>
      </dsp:nvSpPr>
      <dsp:spPr>
        <a:xfrm>
          <a:off x="6542686"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7F69B-DDB3-46F8-9704-A8CFC17C48A1}">
      <dsp:nvSpPr>
        <dsp:cNvPr id="0" name=""/>
        <dsp:cNvSpPr/>
      </dsp:nvSpPr>
      <dsp:spPr>
        <a:xfrm>
          <a:off x="2076534" y="8241"/>
          <a:ext cx="7327731" cy="1067196"/>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69418" numCol="1" spcCol="1270" anchor="ctr" anchorCtr="0">
          <a:noAutofit/>
        </a:bodyPr>
        <a:lstStyle/>
        <a:p>
          <a:pPr marL="0" lvl="0" indent="0" algn="l" defTabSz="889000">
            <a:lnSpc>
              <a:spcPct val="90000"/>
            </a:lnSpc>
            <a:spcBef>
              <a:spcPct val="0"/>
            </a:spcBef>
            <a:spcAft>
              <a:spcPct val="35000"/>
            </a:spcAft>
            <a:buNone/>
          </a:pPr>
          <a:r>
            <a:rPr lang="en-GB" sz="2000" kern="1200" dirty="0"/>
            <a:t>Notify</a:t>
          </a:r>
        </a:p>
      </dsp:txBody>
      <dsp:txXfrm>
        <a:off x="2076534" y="275040"/>
        <a:ext cx="7060932" cy="533598"/>
      </dsp:txXfrm>
    </dsp:sp>
    <dsp:sp modelId="{8BA32B13-CD89-415E-B105-DC089975665B}">
      <dsp:nvSpPr>
        <dsp:cNvPr id="0" name=""/>
        <dsp:cNvSpPr/>
      </dsp:nvSpPr>
      <dsp:spPr>
        <a:xfrm>
          <a:off x="2076534" y="831204"/>
          <a:ext cx="2256941" cy="205581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need to perform forensics investigation</a:t>
          </a:r>
        </a:p>
        <a:p>
          <a:pPr marL="0" lvl="0" indent="0" algn="l" defTabSz="889000">
            <a:lnSpc>
              <a:spcPct val="90000"/>
            </a:lnSpc>
            <a:spcBef>
              <a:spcPct val="0"/>
            </a:spcBef>
            <a:spcAft>
              <a:spcPct val="35000"/>
            </a:spcAft>
            <a:buNone/>
          </a:pPr>
          <a:r>
            <a:rPr lang="en-GB" sz="2000" kern="1200" dirty="0"/>
            <a:t>Obtain written authorization</a:t>
          </a:r>
        </a:p>
      </dsp:txBody>
      <dsp:txXfrm>
        <a:off x="2076534" y="831204"/>
        <a:ext cx="2256941" cy="2055814"/>
      </dsp:txXfrm>
    </dsp:sp>
    <dsp:sp modelId="{6CAA06E3-4F42-4B34-93FE-516EB78143F8}">
      <dsp:nvSpPr>
        <dsp:cNvPr id="0" name=""/>
        <dsp:cNvSpPr/>
      </dsp:nvSpPr>
      <dsp:spPr>
        <a:xfrm>
          <a:off x="4333475" y="363973"/>
          <a:ext cx="5070790" cy="1067196"/>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69418" numCol="1" spcCol="1270" anchor="ctr" anchorCtr="0">
          <a:noAutofit/>
        </a:bodyPr>
        <a:lstStyle/>
        <a:p>
          <a:pPr marL="0" lvl="0" indent="0" algn="l" defTabSz="889000">
            <a:lnSpc>
              <a:spcPct val="90000"/>
            </a:lnSpc>
            <a:spcBef>
              <a:spcPct val="0"/>
            </a:spcBef>
            <a:spcAft>
              <a:spcPct val="35000"/>
            </a:spcAft>
            <a:buNone/>
          </a:pPr>
          <a:r>
            <a:rPr lang="en-GB" sz="2000" kern="1200" dirty="0"/>
            <a:t>Incident Response</a:t>
          </a:r>
        </a:p>
      </dsp:txBody>
      <dsp:txXfrm>
        <a:off x="4333475" y="630772"/>
        <a:ext cx="4803991" cy="533598"/>
      </dsp:txXfrm>
    </dsp:sp>
    <dsp:sp modelId="{A847E6E3-6551-4418-9D0E-1F9575D6F65B}">
      <dsp:nvSpPr>
        <dsp:cNvPr id="0" name=""/>
        <dsp:cNvSpPr/>
      </dsp:nvSpPr>
      <dsp:spPr>
        <a:xfrm>
          <a:off x="4333475" y="1186936"/>
          <a:ext cx="2256941" cy="205581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Define IR policies and procedures</a:t>
          </a:r>
        </a:p>
        <a:p>
          <a:pPr marL="0" lvl="0" indent="0" algn="l" defTabSz="889000">
            <a:lnSpc>
              <a:spcPct val="90000"/>
            </a:lnSpc>
            <a:spcBef>
              <a:spcPct val="0"/>
            </a:spcBef>
            <a:spcAft>
              <a:spcPct val="35000"/>
            </a:spcAft>
            <a:buNone/>
          </a:pPr>
          <a:r>
            <a:rPr lang="en-GB" sz="2000" kern="1200" dirty="0"/>
            <a:t>Process accordingly</a:t>
          </a:r>
        </a:p>
      </dsp:txBody>
      <dsp:txXfrm>
        <a:off x="4333475" y="1186936"/>
        <a:ext cx="2256941" cy="2055814"/>
      </dsp:txXfrm>
    </dsp:sp>
    <dsp:sp modelId="{521B5E83-0E1F-48D7-B788-70BC1CF644B1}">
      <dsp:nvSpPr>
        <dsp:cNvPr id="0" name=""/>
        <dsp:cNvSpPr/>
      </dsp:nvSpPr>
      <dsp:spPr>
        <a:xfrm>
          <a:off x="6590416" y="719706"/>
          <a:ext cx="2813849" cy="1067196"/>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254000" bIns="169418" numCol="1" spcCol="1270" anchor="ctr" anchorCtr="0">
          <a:noAutofit/>
        </a:bodyPr>
        <a:lstStyle/>
        <a:p>
          <a:pPr marL="0" lvl="0" indent="0" algn="l" defTabSz="889000">
            <a:lnSpc>
              <a:spcPct val="90000"/>
            </a:lnSpc>
            <a:spcBef>
              <a:spcPct val="0"/>
            </a:spcBef>
            <a:spcAft>
              <a:spcPct val="35000"/>
            </a:spcAft>
            <a:buNone/>
          </a:pPr>
          <a:r>
            <a:rPr lang="en-GB" sz="2000" kern="1200" dirty="0"/>
            <a:t>Assess</a:t>
          </a:r>
        </a:p>
      </dsp:txBody>
      <dsp:txXfrm>
        <a:off x="6590416" y="986505"/>
        <a:ext cx="2547050" cy="533598"/>
      </dsp:txXfrm>
    </dsp:sp>
    <dsp:sp modelId="{C66BB056-D90B-489C-866C-A43E49F7D1C2}">
      <dsp:nvSpPr>
        <dsp:cNvPr id="0" name=""/>
        <dsp:cNvSpPr/>
      </dsp:nvSpPr>
      <dsp:spPr>
        <a:xfrm>
          <a:off x="6590416" y="1542669"/>
          <a:ext cx="2256941" cy="202572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After authorization, assess the situation and define course of action</a:t>
          </a:r>
        </a:p>
      </dsp:txBody>
      <dsp:txXfrm>
        <a:off x="6590416" y="1542669"/>
        <a:ext cx="2256941" cy="202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E67F1-A9A1-4FFD-9F13-DC07FB4251FB}">
      <dsp:nvSpPr>
        <dsp:cNvPr id="0" name=""/>
        <dsp:cNvSpPr/>
      </dsp:nvSpPr>
      <dsp:spPr>
        <a:xfrm>
          <a:off x="0" y="1625600"/>
          <a:ext cx="8128000" cy="216746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1B38E-45D3-48BB-A9D0-73318DCDF905}">
      <dsp:nvSpPr>
        <dsp:cNvPr id="0" name=""/>
        <dsp:cNvSpPr/>
      </dsp:nvSpPr>
      <dsp:spPr>
        <a:xfrm>
          <a:off x="625"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GB" sz="1000" kern="1200" dirty="0"/>
            <a:t>Shocks</a:t>
          </a:r>
        </a:p>
      </dsp:txBody>
      <dsp:txXfrm>
        <a:off x="625" y="0"/>
        <a:ext cx="1001910" cy="2167466"/>
      </dsp:txXfrm>
    </dsp:sp>
    <dsp:sp modelId="{B6DFA079-94B0-4530-B61E-3217E5C061B9}">
      <dsp:nvSpPr>
        <dsp:cNvPr id="0" name=""/>
        <dsp:cNvSpPr/>
      </dsp:nvSpPr>
      <dsp:spPr>
        <a:xfrm>
          <a:off x="230647"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DCACDB-9FAF-4583-948A-2CFCD0E99E51}">
      <dsp:nvSpPr>
        <dsp:cNvPr id="0" name=""/>
        <dsp:cNvSpPr/>
      </dsp:nvSpPr>
      <dsp:spPr>
        <a:xfrm>
          <a:off x="1052631"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GB" sz="1000" kern="1200" dirty="0"/>
            <a:t>Excessive Pressure</a:t>
          </a:r>
        </a:p>
      </dsp:txBody>
      <dsp:txXfrm>
        <a:off x="1052631" y="3251200"/>
        <a:ext cx="1001910" cy="2167466"/>
      </dsp:txXfrm>
    </dsp:sp>
    <dsp:sp modelId="{97C1F688-1AB9-4B24-A0A9-6B1DF152721F}">
      <dsp:nvSpPr>
        <dsp:cNvPr id="0" name=""/>
        <dsp:cNvSpPr/>
      </dsp:nvSpPr>
      <dsp:spPr>
        <a:xfrm>
          <a:off x="1282653"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E16D1-AA19-480C-B108-305F650CC768}">
      <dsp:nvSpPr>
        <dsp:cNvPr id="0" name=""/>
        <dsp:cNvSpPr/>
      </dsp:nvSpPr>
      <dsp:spPr>
        <a:xfrm>
          <a:off x="2104638"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GB" sz="1000" kern="1200" dirty="0"/>
            <a:t>Humidity</a:t>
          </a:r>
        </a:p>
      </dsp:txBody>
      <dsp:txXfrm>
        <a:off x="2104638" y="0"/>
        <a:ext cx="1001910" cy="2167466"/>
      </dsp:txXfrm>
    </dsp:sp>
    <dsp:sp modelId="{221B11BF-AFA3-4B64-B007-D2330524C6BF}">
      <dsp:nvSpPr>
        <dsp:cNvPr id="0" name=""/>
        <dsp:cNvSpPr/>
      </dsp:nvSpPr>
      <dsp:spPr>
        <a:xfrm>
          <a:off x="2334660"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ECE3D-CE16-4470-8311-BCB1206EAEFB}">
      <dsp:nvSpPr>
        <dsp:cNvPr id="0" name=""/>
        <dsp:cNvSpPr/>
      </dsp:nvSpPr>
      <dsp:spPr>
        <a:xfrm>
          <a:off x="3156644"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GB" sz="1000" kern="1200" dirty="0"/>
            <a:t>Temperature</a:t>
          </a:r>
        </a:p>
      </dsp:txBody>
      <dsp:txXfrm>
        <a:off x="3156644" y="3251200"/>
        <a:ext cx="1001910" cy="2167466"/>
      </dsp:txXfrm>
    </dsp:sp>
    <dsp:sp modelId="{0ED1F867-6CAA-4C96-9670-6023FFC061B3}">
      <dsp:nvSpPr>
        <dsp:cNvPr id="0" name=""/>
        <dsp:cNvSpPr/>
      </dsp:nvSpPr>
      <dsp:spPr>
        <a:xfrm>
          <a:off x="3386666"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5CEB1-0436-4659-81CC-E753BE475FA8}">
      <dsp:nvSpPr>
        <dsp:cNvPr id="0" name=""/>
        <dsp:cNvSpPr/>
      </dsp:nvSpPr>
      <dsp:spPr>
        <a:xfrm>
          <a:off x="4208651"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GB" sz="1000" kern="1200" dirty="0"/>
            <a:t>Electromagnetic Radiations</a:t>
          </a:r>
        </a:p>
      </dsp:txBody>
      <dsp:txXfrm>
        <a:off x="4208651" y="0"/>
        <a:ext cx="1001910" cy="2167466"/>
      </dsp:txXfrm>
    </dsp:sp>
    <dsp:sp modelId="{B303A697-7C76-4B4A-B4C6-27BAFE739361}">
      <dsp:nvSpPr>
        <dsp:cNvPr id="0" name=""/>
        <dsp:cNvSpPr/>
      </dsp:nvSpPr>
      <dsp:spPr>
        <a:xfrm>
          <a:off x="4438673"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2DF8EC-5E85-47DF-BABF-6417C199E77A}">
      <dsp:nvSpPr>
        <dsp:cNvPr id="0" name=""/>
        <dsp:cNvSpPr/>
      </dsp:nvSpPr>
      <dsp:spPr>
        <a:xfrm>
          <a:off x="5260657" y="325120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GB" sz="1000" kern="1200" dirty="0"/>
            <a:t>Dust</a:t>
          </a:r>
        </a:p>
      </dsp:txBody>
      <dsp:txXfrm>
        <a:off x="5260657" y="3251200"/>
        <a:ext cx="1001910" cy="2167466"/>
      </dsp:txXfrm>
    </dsp:sp>
    <dsp:sp modelId="{D07FC9AB-12DF-4F45-8752-5AF3CF65EF09}">
      <dsp:nvSpPr>
        <dsp:cNvPr id="0" name=""/>
        <dsp:cNvSpPr/>
      </dsp:nvSpPr>
      <dsp:spPr>
        <a:xfrm>
          <a:off x="5490679"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355021-7742-4588-9C51-4C61B0A610C6}">
      <dsp:nvSpPr>
        <dsp:cNvPr id="0" name=""/>
        <dsp:cNvSpPr/>
      </dsp:nvSpPr>
      <dsp:spPr>
        <a:xfrm>
          <a:off x="6312663" y="0"/>
          <a:ext cx="1001910" cy="2167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GB" sz="1000" kern="1200" dirty="0"/>
            <a:t>Unauthorized People Access</a:t>
          </a:r>
        </a:p>
      </dsp:txBody>
      <dsp:txXfrm>
        <a:off x="6312663" y="0"/>
        <a:ext cx="1001910" cy="2167466"/>
      </dsp:txXfrm>
    </dsp:sp>
    <dsp:sp modelId="{BFB046CA-2F01-4DFD-A7F8-DD961CF302CD}">
      <dsp:nvSpPr>
        <dsp:cNvPr id="0" name=""/>
        <dsp:cNvSpPr/>
      </dsp:nvSpPr>
      <dsp:spPr>
        <a:xfrm>
          <a:off x="6542686" y="2438400"/>
          <a:ext cx="541866" cy="5418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933256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413733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534211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4127666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590255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810307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549314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324723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4703685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039085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068969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694812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34467816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1414650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003827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538533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2297735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34769518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555663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28475158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3753020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2394736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16855074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6952375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41155468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38720353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1342477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10499821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29275376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sz="1200" b="0" i="0" kern="1200" dirty="0">
              <a:solidFill>
                <a:srgbClr val="374151"/>
              </a:solidFill>
              <a:effectLst/>
              <a:latin typeface="Söhne"/>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36</a:t>
            </a:fld>
            <a:endParaRPr lang="en-GB"/>
          </a:p>
        </p:txBody>
      </p:sp>
    </p:spTree>
    <p:extLst>
      <p:ext uri="{BB962C8B-B14F-4D97-AF65-F5344CB8AC3E}">
        <p14:creationId xmlns:p14="http://schemas.microsoft.com/office/powerpoint/2010/main" val="41733578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2289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68038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40</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image" Target="../media/image13.svg"/><Relationship Id="rId5" Type="http://schemas.openxmlformats.org/officeDocument/2006/relationships/diagramQuickStyle" Target="../diagrams/quickStyle1.xml"/><Relationship Id="rId15" Type="http://schemas.openxmlformats.org/officeDocument/2006/relationships/image" Target="../media/image17.svg"/><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svg"/><Relationship Id="rId1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3.svg"/><Relationship Id="rId3" Type="http://schemas.openxmlformats.org/officeDocument/2006/relationships/image" Target="../media/image18.jpeg"/><Relationship Id="rId7" Type="http://schemas.openxmlformats.org/officeDocument/2006/relationships/hyperlink" Target="https://creativecommons.org/licenses/by/3.0/" TargetMode="External"/><Relationship Id="rId12"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www.internautas.org/html/10344.html" TargetMode="External"/><Relationship Id="rId11" Type="http://schemas.openxmlformats.org/officeDocument/2006/relationships/image" Target="../media/image21.png"/><Relationship Id="rId5" Type="http://schemas.openxmlformats.org/officeDocument/2006/relationships/image" Target="../media/image19.jpg"/><Relationship Id="rId15" Type="http://schemas.openxmlformats.org/officeDocument/2006/relationships/image" Target="../media/image25.svg"/><Relationship Id="rId10" Type="http://schemas.openxmlformats.org/officeDocument/2006/relationships/hyperlink" Target="https://creativecommons.org/licenses/by-nc/3.0/" TargetMode="External"/><Relationship Id="rId4" Type="http://schemas.openxmlformats.org/officeDocument/2006/relationships/hyperlink" Target="https://www.pexels.com/photo/big-card-isolated-memory-753440/" TargetMode="External"/><Relationship Id="rId9" Type="http://schemas.openxmlformats.org/officeDocument/2006/relationships/hyperlink" Target="https://www.pngall.com/tower-png/" TargetMode="External"/><Relationship Id="rId14" Type="http://schemas.openxmlformats.org/officeDocument/2006/relationships/image" Target="../media/image2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7.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4.xml"/><Relationship Id="rId5" Type="http://schemas.openxmlformats.org/officeDocument/2006/relationships/image" Target="../media/image31.svg"/><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Digital Forensics:</a:t>
            </a:r>
          </a:p>
          <a:p>
            <a:r>
              <a:rPr lang="en-GB" sz="4000" b="1" dirty="0">
                <a:effectLst>
                  <a:outerShdw blurRad="38100" dist="38100" dir="2700000" algn="tl">
                    <a:srgbClr val="000000">
                      <a:alpha val="43137"/>
                    </a:srgbClr>
                  </a:outerShdw>
                </a:effectLst>
              </a:rPr>
              <a:t>Mobile Forensics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359546" y="1028343"/>
            <a:ext cx="5832454" cy="4801314"/>
          </a:xfrm>
          <a:prstGeom prst="rect">
            <a:avLst/>
          </a:prstGeom>
        </p:spPr>
        <p:txBody>
          <a:bodyPr wrap="square">
            <a:spAutoFit/>
          </a:bodyPr>
          <a:lstStyle/>
          <a:p>
            <a:pPr algn="just">
              <a:spcBef>
                <a:spcPts val="0"/>
              </a:spcBef>
            </a:pPr>
            <a:r>
              <a:rPr lang="en-US" i="1" dirty="0">
                <a:solidFill>
                  <a:schemeClr val="tx1">
                    <a:lumMod val="50000"/>
                  </a:schemeClr>
                </a:solidFill>
              </a:rPr>
              <a:t>    In continuation to our earlier lecture, we discussed about the History of Digital Forensics and its attributes. Understood the importance of Incident Response and discussed about the principles of Digital Forensics, its process, different roles and finally getting to understand the technology’s role in the crime and the law framed around it to prevent various crimes.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Today, during the lecture, lets move forward and discuss about various digital forensics capabilities and the appropriate method to acquire data. We shall also discuss the challenges in acquiring data and the area in which keen attention is required. Our discussion this week will cover digital evidences storage formats, Acquisition Methods, Contingency Planning for Data Acquisition, Use and Validate Data Acquisition, RAID Acquisition, Remote Network Acquisition and Forensic Tools used for Data Acquisition.</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400110"/>
          </a:xfrm>
          <a:prstGeom prst="rect">
            <a:avLst/>
          </a:prstGeom>
        </p:spPr>
        <p:txBody>
          <a:bodyPr wrap="square" lIns="91440" tIns="45720" rIns="91440" bIns="45720" anchor="t">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Mobile Phone Forensics</a:t>
            </a:r>
          </a:p>
        </p:txBody>
      </p:sp>
      <p:sp>
        <p:nvSpPr>
          <p:cNvPr id="8" name="Rectangle 7">
            <a:extLst>
              <a:ext uri="{FF2B5EF4-FFF2-40B4-BE49-F238E27FC236}">
                <a16:creationId xmlns:a16="http://schemas.microsoft.com/office/drawing/2014/main" id="{A97F7D27-24C7-4D7C-B79F-78D707F617B4}"/>
              </a:ext>
            </a:extLst>
          </p:cNvPr>
          <p:cNvSpPr/>
          <p:nvPr/>
        </p:nvSpPr>
        <p:spPr>
          <a:xfrm>
            <a:off x="211534" y="465061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Handson Activity 3</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6615546" cy="6121182"/>
          </a:xfrm>
        </p:spPr>
        <p:txBody>
          <a:bodyPr vert="horz" lIns="91440" tIns="45720" rIns="91440" bIns="45720" rtlCol="0">
            <a:normAutofit/>
          </a:bodyPr>
          <a:lstStyle/>
          <a:p>
            <a:pPr marL="0" indent="0">
              <a:buNone/>
            </a:pPr>
            <a:r>
              <a:rPr lang="en-GB" sz="1800" b="1" dirty="0"/>
              <a:t>What is the primary goal of mobile forensics?</a:t>
            </a:r>
          </a:p>
          <a:p>
            <a:pPr marL="0" indent="0">
              <a:buNone/>
            </a:pPr>
            <a:r>
              <a:rPr lang="en-GB" sz="1800" dirty="0"/>
              <a:t>a. Enhancing mobile device performance</a:t>
            </a:r>
          </a:p>
          <a:p>
            <a:pPr marL="0" indent="0">
              <a:buNone/>
            </a:pPr>
            <a:r>
              <a:rPr lang="en-GB" sz="1800" dirty="0"/>
              <a:t>b. Investigating and </a:t>
            </a:r>
            <a:r>
              <a:rPr lang="en-GB" sz="1800" dirty="0" err="1"/>
              <a:t>analyzing</a:t>
            </a:r>
            <a:r>
              <a:rPr lang="en-GB" sz="1800" dirty="0"/>
              <a:t> digital evidence on mobile devices</a:t>
            </a:r>
          </a:p>
          <a:p>
            <a:pPr marL="0" indent="0">
              <a:buNone/>
            </a:pPr>
            <a:r>
              <a:rPr lang="en-GB" sz="1800" dirty="0"/>
              <a:t>c. Recovering lost contacts from mobile phones</a:t>
            </a:r>
          </a:p>
          <a:p>
            <a:pPr marL="0" indent="0">
              <a:buNone/>
            </a:pPr>
            <a:r>
              <a:rPr lang="en-GB" sz="1800" dirty="0"/>
              <a:t>d. Improving mobile network connectivity</a:t>
            </a:r>
          </a:p>
          <a:p>
            <a:pPr marL="0" indent="0">
              <a:buNone/>
            </a:pPr>
            <a:r>
              <a:rPr lang="en-GB" sz="1800" b="1" dirty="0"/>
              <a:t>What is the first step in the mobile forensic process?</a:t>
            </a:r>
          </a:p>
          <a:p>
            <a:pPr marL="0" indent="0">
              <a:buNone/>
            </a:pPr>
            <a:r>
              <a:rPr lang="en-GB" sz="1800" dirty="0"/>
              <a:t>a. </a:t>
            </a:r>
            <a:r>
              <a:rPr lang="en-GB" sz="1800" dirty="0" err="1"/>
              <a:t>Analyzing</a:t>
            </a:r>
            <a:r>
              <a:rPr lang="en-GB" sz="1800" dirty="0"/>
              <a:t> data</a:t>
            </a:r>
          </a:p>
          <a:p>
            <a:pPr marL="0" indent="0">
              <a:buNone/>
            </a:pPr>
            <a:r>
              <a:rPr lang="en-GB" sz="1800" dirty="0"/>
              <a:t>b. Acquiring the device</a:t>
            </a:r>
          </a:p>
          <a:p>
            <a:pPr marL="0" indent="0">
              <a:buNone/>
            </a:pPr>
            <a:r>
              <a:rPr lang="en-GB" sz="1800" dirty="0"/>
              <a:t>c. Presenting findings</a:t>
            </a:r>
          </a:p>
          <a:p>
            <a:pPr marL="0" indent="0">
              <a:buNone/>
            </a:pPr>
            <a:r>
              <a:rPr lang="en-GB" sz="1800" dirty="0"/>
              <a:t>d. Collecting evidence</a:t>
            </a:r>
          </a:p>
          <a:p>
            <a:pPr marL="0" indent="0">
              <a:buNone/>
            </a:pPr>
            <a:r>
              <a:rPr lang="en-GB" sz="1800" b="1" dirty="0"/>
              <a:t>Which of the following is a volatile data source in mobile forensics?</a:t>
            </a:r>
          </a:p>
          <a:p>
            <a:pPr marL="0" indent="0">
              <a:buNone/>
            </a:pPr>
            <a:r>
              <a:rPr lang="en-GB" sz="1800" dirty="0"/>
              <a:t>a. SIM card</a:t>
            </a:r>
          </a:p>
          <a:p>
            <a:pPr marL="0" indent="0">
              <a:buNone/>
            </a:pPr>
            <a:r>
              <a:rPr lang="en-GB" sz="1800" dirty="0"/>
              <a:t>b. Internal storage</a:t>
            </a:r>
          </a:p>
          <a:p>
            <a:pPr marL="0" indent="0">
              <a:buNone/>
            </a:pPr>
            <a:r>
              <a:rPr lang="en-GB" sz="1800" dirty="0"/>
              <a:t>c. External SD card</a:t>
            </a:r>
          </a:p>
          <a:p>
            <a:pPr marL="0" indent="0">
              <a:buNone/>
            </a:pPr>
            <a:r>
              <a:rPr lang="en-GB" sz="1800" dirty="0"/>
              <a:t>d. Cloud storage</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31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0262" y="68591"/>
            <a:ext cx="4801718" cy="1028690"/>
          </a:xfrm>
        </p:spPr>
        <p:txBody>
          <a:bodyPr anchor="b">
            <a:normAutofit/>
          </a:bodyPr>
          <a:lstStyle/>
          <a:p>
            <a:r>
              <a:rPr lang="en-US" sz="3200" dirty="0"/>
              <a:t>Understanding Mobile Device Forensics</a:t>
            </a:r>
          </a:p>
        </p:txBody>
      </p:sp>
      <p:pic>
        <p:nvPicPr>
          <p:cNvPr id="5" name="Picture 4" descr="Simple smartphone illustration">
            <a:extLst>
              <a:ext uri="{FF2B5EF4-FFF2-40B4-BE49-F238E27FC236}">
                <a16:creationId xmlns:a16="http://schemas.microsoft.com/office/drawing/2014/main" id="{94F8564F-A2D5-B810-BD83-FF4A16BA5C3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625" r="10169" b="-2"/>
          <a:stretch/>
        </p:blipFill>
        <p:spPr>
          <a:xfrm>
            <a:off x="20" y="10"/>
            <a:ext cx="7390243"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7390262" y="1165862"/>
            <a:ext cx="4801738" cy="3447832"/>
          </a:xfrm>
        </p:spPr>
        <p:txBody>
          <a:bodyPr anchor="t">
            <a:noAutofit/>
          </a:bodyPr>
          <a:lstStyle/>
          <a:p>
            <a:pPr>
              <a:buFont typeface="Courier New" panose="02070309020205020404" pitchFamily="49" charset="0"/>
              <a:buChar char="o"/>
            </a:pPr>
            <a:r>
              <a:rPr lang="en-GB" altLang="en-US" sz="2400" dirty="0"/>
              <a:t>Mobile phone forensics is the science of recovering digital evidence from a mobile phone under forensically sound conditions. </a:t>
            </a:r>
          </a:p>
          <a:p>
            <a:pPr>
              <a:buFont typeface="Courier New" panose="02070309020205020404" pitchFamily="49" charset="0"/>
              <a:buChar char="o"/>
            </a:pPr>
            <a:r>
              <a:rPr lang="en-GB" altLang="en-US" sz="2400" dirty="0"/>
              <a:t>It includes recovery and analysis of data from mobile device </a:t>
            </a:r>
          </a:p>
          <a:p>
            <a:pPr lvl="1">
              <a:buFont typeface="Courier New" panose="02070309020205020404" pitchFamily="49" charset="0"/>
              <a:buChar char="o"/>
            </a:pPr>
            <a:r>
              <a:rPr lang="en-GB" altLang="en-US" dirty="0"/>
              <a:t>internal memory, SD cards </a:t>
            </a:r>
          </a:p>
          <a:p>
            <a:pPr lvl="1">
              <a:buFont typeface="Courier New" panose="02070309020205020404" pitchFamily="49" charset="0"/>
              <a:buChar char="o"/>
            </a:pPr>
            <a:r>
              <a:rPr lang="en-GB" altLang="en-US" dirty="0"/>
              <a:t>SIM cards</a:t>
            </a:r>
          </a:p>
          <a:p>
            <a:pPr>
              <a:buFont typeface="Courier New" panose="02070309020205020404" pitchFamily="49" charset="0"/>
              <a:buChar char="o"/>
            </a:pPr>
            <a:r>
              <a:rPr lang="en-GB" altLang="en-US" sz="2400" dirty="0"/>
              <a:t>Mobile forensics aims to trace the perpetrators of crimes that involve the use of mobile phones</a:t>
            </a:r>
          </a:p>
        </p:txBody>
      </p:sp>
      <p:sp>
        <p:nvSpPr>
          <p:cNvPr id="6" name="Rectangle 5">
            <a:extLst>
              <a:ext uri="{FF2B5EF4-FFF2-40B4-BE49-F238E27FC236}">
                <a16:creationId xmlns:a16="http://schemas.microsoft.com/office/drawing/2014/main" id="{BB56CC3E-59F2-7DF8-B8F4-A8E31D64EE73}"/>
              </a:ext>
            </a:extLst>
          </p:cNvPr>
          <p:cNvSpPr/>
          <p:nvPr/>
        </p:nvSpPr>
        <p:spPr>
          <a:xfrm>
            <a:off x="1620898" y="242532"/>
            <a:ext cx="4236031"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Web and Network based Attacks</a:t>
            </a:r>
          </a:p>
        </p:txBody>
      </p:sp>
      <p:sp>
        <p:nvSpPr>
          <p:cNvPr id="7" name="Rectangle 6">
            <a:extLst>
              <a:ext uri="{FF2B5EF4-FFF2-40B4-BE49-F238E27FC236}">
                <a16:creationId xmlns:a16="http://schemas.microsoft.com/office/drawing/2014/main" id="{2BB08FA5-0F0C-0309-9723-EB1813C2621E}"/>
              </a:ext>
            </a:extLst>
          </p:cNvPr>
          <p:cNvSpPr/>
          <p:nvPr/>
        </p:nvSpPr>
        <p:spPr>
          <a:xfrm>
            <a:off x="3078181" y="1222660"/>
            <a:ext cx="128644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Malware</a:t>
            </a:r>
          </a:p>
        </p:txBody>
      </p:sp>
      <p:sp>
        <p:nvSpPr>
          <p:cNvPr id="8" name="Rectangle 7">
            <a:extLst>
              <a:ext uri="{FF2B5EF4-FFF2-40B4-BE49-F238E27FC236}">
                <a16:creationId xmlns:a16="http://schemas.microsoft.com/office/drawing/2014/main" id="{8C5B6618-BD66-4EC1-3EC3-91B995FB13A7}"/>
              </a:ext>
            </a:extLst>
          </p:cNvPr>
          <p:cNvSpPr/>
          <p:nvPr/>
        </p:nvSpPr>
        <p:spPr>
          <a:xfrm>
            <a:off x="2935520" y="2409043"/>
            <a:ext cx="1446614"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SE Attacks</a:t>
            </a:r>
          </a:p>
        </p:txBody>
      </p:sp>
      <p:sp>
        <p:nvSpPr>
          <p:cNvPr id="9" name="Rectangle 8">
            <a:extLst>
              <a:ext uri="{FF2B5EF4-FFF2-40B4-BE49-F238E27FC236}">
                <a16:creationId xmlns:a16="http://schemas.microsoft.com/office/drawing/2014/main" id="{666910B4-9368-C79B-E9FE-608615D826EB}"/>
              </a:ext>
            </a:extLst>
          </p:cNvPr>
          <p:cNvSpPr/>
          <p:nvPr/>
        </p:nvSpPr>
        <p:spPr>
          <a:xfrm>
            <a:off x="2292325" y="3626841"/>
            <a:ext cx="2893164"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Data Integrity Threats</a:t>
            </a:r>
          </a:p>
        </p:txBody>
      </p:sp>
      <p:sp>
        <p:nvSpPr>
          <p:cNvPr id="11" name="Rectangle 10">
            <a:extLst>
              <a:ext uri="{FF2B5EF4-FFF2-40B4-BE49-F238E27FC236}">
                <a16:creationId xmlns:a16="http://schemas.microsoft.com/office/drawing/2014/main" id="{A7F1B4A2-ADA0-9DE4-7C34-FDED29FD2DAF}"/>
              </a:ext>
            </a:extLst>
          </p:cNvPr>
          <p:cNvSpPr/>
          <p:nvPr/>
        </p:nvSpPr>
        <p:spPr>
          <a:xfrm>
            <a:off x="3055996" y="4939571"/>
            <a:ext cx="1365823"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Data Loss</a:t>
            </a:r>
          </a:p>
        </p:txBody>
      </p:sp>
      <p:sp>
        <p:nvSpPr>
          <p:cNvPr id="13" name="Rectangle 12">
            <a:extLst>
              <a:ext uri="{FF2B5EF4-FFF2-40B4-BE49-F238E27FC236}">
                <a16:creationId xmlns:a16="http://schemas.microsoft.com/office/drawing/2014/main" id="{FE5CD1C1-A4A8-5B8B-0DCC-110845211D59}"/>
              </a:ext>
            </a:extLst>
          </p:cNvPr>
          <p:cNvSpPr/>
          <p:nvPr/>
        </p:nvSpPr>
        <p:spPr>
          <a:xfrm>
            <a:off x="2705655" y="6315133"/>
            <a:ext cx="2175339"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Resource Abuse</a:t>
            </a:r>
          </a:p>
        </p:txBody>
      </p:sp>
    </p:spTree>
    <p:extLst>
      <p:ext uri="{BB962C8B-B14F-4D97-AF65-F5344CB8AC3E}">
        <p14:creationId xmlns:p14="http://schemas.microsoft.com/office/powerpoint/2010/main" val="417539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0-#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0-#ppt_w/2"/>
                                          </p:val>
                                        </p:tav>
                                        <p:tav tm="100000">
                                          <p:val>
                                            <p:strVal val="#ppt_x"/>
                                          </p:val>
                                        </p:tav>
                                      </p:tavLst>
                                    </p:anim>
                                    <p:anim calcmode="lin" valueType="num">
                                      <p:cBhvr additive="base">
                                        <p:cTn id="38"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Mobile Hardware and Forensics</a:t>
            </a:r>
          </a:p>
        </p:txBody>
      </p:sp>
      <p:sp>
        <p:nvSpPr>
          <p:cNvPr id="3" name="Content Placeholder 2"/>
          <p:cNvSpPr>
            <a:spLocks noGrp="1"/>
          </p:cNvSpPr>
          <p:nvPr>
            <p:ph idx="1"/>
          </p:nvPr>
        </p:nvSpPr>
        <p:spPr>
          <a:xfrm>
            <a:off x="139700" y="648628"/>
            <a:ext cx="11697223" cy="4901746"/>
          </a:xfrm>
        </p:spPr>
        <p:txBody>
          <a:bodyPr>
            <a:normAutofit/>
          </a:bodyPr>
          <a:lstStyle/>
          <a:p>
            <a:pPr marL="539750" lvl="1" indent="-457200" algn="just">
              <a:spcBef>
                <a:spcPts val="1000"/>
              </a:spcBef>
              <a:buFont typeface="Wingdings" panose="05000000000000000000" pitchFamily="2" charset="2"/>
              <a:buChar char="Ø"/>
            </a:pPr>
            <a:r>
              <a:rPr lang="en-GB" altLang="en-US" sz="2800" dirty="0"/>
              <a:t>Mobile device forensics is highly dependent on the underlying hardware of mobile devices</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Investigators need to take different approaches for mobile forensics depending upon the mobile hardware architecture</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Proprietary hardware of mobile devices makes forensics acquisition difficult</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Knowledge of mobile hardware also becomes essential in case of a broken or damaged device when it is not possible to access device using data ports</a:t>
            </a:r>
          </a:p>
          <a:p>
            <a:pPr marL="531813" lvl="1" indent="-449263" algn="just">
              <a:spcBef>
                <a:spcPts val="1000"/>
              </a:spcBef>
              <a:buFont typeface="Wingdings" panose="05000000000000000000" pitchFamily="2" charset="2"/>
              <a:buChar char="Ø"/>
            </a:pPr>
            <a:endParaRPr lang="en-GB" altLang="en-US" dirty="0"/>
          </a:p>
        </p:txBody>
      </p:sp>
    </p:spTree>
    <p:extLst>
      <p:ext uri="{BB962C8B-B14F-4D97-AF65-F5344CB8AC3E}">
        <p14:creationId xmlns:p14="http://schemas.microsoft.com/office/powerpoint/2010/main" val="3816051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Mobile Hardware and Forensics</a:t>
            </a:r>
          </a:p>
        </p:txBody>
      </p:sp>
      <p:sp>
        <p:nvSpPr>
          <p:cNvPr id="3" name="Content Placeholder 2"/>
          <p:cNvSpPr>
            <a:spLocks noGrp="1"/>
          </p:cNvSpPr>
          <p:nvPr>
            <p:ph idx="1"/>
          </p:nvPr>
        </p:nvSpPr>
        <p:spPr>
          <a:xfrm>
            <a:off x="139700" y="648628"/>
            <a:ext cx="11697223" cy="4901746"/>
          </a:xfrm>
        </p:spPr>
        <p:txBody>
          <a:bodyPr>
            <a:normAutofit fontScale="92500" lnSpcReduction="20000"/>
          </a:bodyPr>
          <a:lstStyle/>
          <a:p>
            <a:pPr marL="539750" lvl="1" indent="-457200" algn="just">
              <a:spcBef>
                <a:spcPts val="1000"/>
              </a:spcBef>
              <a:buFont typeface="Wingdings" panose="05000000000000000000" pitchFamily="2" charset="2"/>
              <a:buChar char="Ø"/>
            </a:pPr>
            <a:r>
              <a:rPr lang="en-GB" altLang="en-US" sz="2800" dirty="0"/>
              <a:t>A mobile operating system determines the functions and features available on mobile devices</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It manages the communication between the mobile device and other compatible devices</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This diversity in the mobile OS architecture may impact forensics analysis process</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Investigators require knowledge of underlying OS, architecture, and file systems of mobile device under investigation</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r>
              <a:rPr lang="en-GB" altLang="en-US" sz="2800" dirty="0"/>
              <a:t>Knowledge of mobile OS booting process helps investigator to gain lower-level access</a:t>
            </a:r>
          </a:p>
          <a:p>
            <a:pPr marL="228600" lvl="1" algn="just">
              <a:spcBef>
                <a:spcPts val="1000"/>
              </a:spcBef>
              <a:buFont typeface="Courier New" panose="02070309020205020404" pitchFamily="49" charset="0"/>
              <a:buChar char="o"/>
            </a:pPr>
            <a:endParaRPr lang="en-GB" altLang="en-US" dirty="0"/>
          </a:p>
        </p:txBody>
      </p:sp>
    </p:spTree>
    <p:extLst>
      <p:ext uri="{BB962C8B-B14F-4D97-AF65-F5344CB8AC3E}">
        <p14:creationId xmlns:p14="http://schemas.microsoft.com/office/powerpoint/2010/main" val="2221005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FBD93E1-3D8B-2323-0AC3-BC8E420D0D65}"/>
              </a:ext>
            </a:extLst>
          </p:cNvPr>
          <p:cNvPicPr>
            <a:picLocks noChangeAspect="1"/>
          </p:cNvPicPr>
          <p:nvPr/>
        </p:nvPicPr>
        <p:blipFill rotWithShape="1">
          <a:blip r:embed="rId3"/>
          <a:srcRect b="14772"/>
          <a:stretch/>
        </p:blipFill>
        <p:spPr>
          <a:xfrm>
            <a:off x="20" y="-22"/>
            <a:ext cx="12191977" cy="6858022"/>
          </a:xfrm>
          <a:prstGeom prst="rect">
            <a:avLst/>
          </a:prstGeom>
        </p:spPr>
      </p:pic>
      <p:sp>
        <p:nvSpPr>
          <p:cNvPr id="18" name="Rectangle 1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050" y="6001789"/>
            <a:ext cx="4036936" cy="688112"/>
          </a:xfrm>
        </p:spPr>
        <p:txBody>
          <a:bodyPr vert="horz" lIns="91440" tIns="45720" rIns="91440" bIns="45720" rtlCol="0" anchor="t">
            <a:normAutofit fontScale="90000"/>
          </a:bodyPr>
          <a:lstStyle/>
          <a:p>
            <a:r>
              <a:rPr lang="en-US" sz="5200" dirty="0">
                <a:solidFill>
                  <a:srgbClr val="FFFFFF"/>
                </a:solidFill>
              </a:rPr>
              <a:t>Architecture</a:t>
            </a:r>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2083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00" y="6169879"/>
            <a:ext cx="4036936" cy="688112"/>
          </a:xfrm>
        </p:spPr>
        <p:txBody>
          <a:bodyPr vert="horz" lIns="91440" tIns="45720" rIns="91440" bIns="45720" rtlCol="0" anchor="t">
            <a:noAutofit/>
          </a:bodyPr>
          <a:lstStyle/>
          <a:p>
            <a:r>
              <a:rPr lang="en-US" sz="4000" dirty="0">
                <a:solidFill>
                  <a:srgbClr val="FFFFFF"/>
                </a:solidFill>
              </a:rPr>
              <a:t>Architecture</a:t>
            </a:r>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5F98E8-1614-A081-98BF-1CCAC240EDF5}"/>
              </a:ext>
            </a:extLst>
          </p:cNvPr>
          <p:cNvPicPr>
            <a:picLocks noChangeAspect="1"/>
          </p:cNvPicPr>
          <p:nvPr/>
        </p:nvPicPr>
        <p:blipFill>
          <a:blip r:embed="rId3"/>
          <a:stretch>
            <a:fillRect/>
          </a:stretch>
        </p:blipFill>
        <p:spPr>
          <a:xfrm>
            <a:off x="2751686" y="168099"/>
            <a:ext cx="9315450" cy="6219825"/>
          </a:xfrm>
          <a:prstGeom prst="rect">
            <a:avLst/>
          </a:prstGeom>
        </p:spPr>
      </p:pic>
      <p:sp>
        <p:nvSpPr>
          <p:cNvPr id="5" name="Rectangle 4">
            <a:extLst>
              <a:ext uri="{FF2B5EF4-FFF2-40B4-BE49-F238E27FC236}">
                <a16:creationId xmlns:a16="http://schemas.microsoft.com/office/drawing/2014/main" id="{AA9C7343-6B57-F062-5B83-082D5F0ED90A}"/>
              </a:ext>
            </a:extLst>
          </p:cNvPr>
          <p:cNvSpPr/>
          <p:nvPr/>
        </p:nvSpPr>
        <p:spPr>
          <a:xfrm>
            <a:off x="-51362" y="168090"/>
            <a:ext cx="2799998" cy="461665"/>
          </a:xfrm>
          <a:prstGeom prst="rect">
            <a:avLst/>
          </a:prstGeom>
          <a:noFill/>
        </p:spPr>
        <p:txBody>
          <a:bodyPr wrap="none" lIns="91440" tIns="45720" rIns="91440" bIns="45720">
            <a:spAutoFit/>
          </a:bodyPr>
          <a:lstStyle/>
          <a:p>
            <a:r>
              <a:rPr lang="en-US" sz="2400" b="0" cap="none" spc="0" dirty="0">
                <a:ln w="0"/>
                <a:solidFill>
                  <a:schemeClr val="tx1"/>
                </a:solidFill>
                <a:effectLst>
                  <a:outerShdw blurRad="38100" dist="19050" dir="2700000" algn="tl" rotWithShape="0">
                    <a:schemeClr val="dk1">
                      <a:alpha val="40000"/>
                    </a:schemeClr>
                  </a:outerShdw>
                </a:effectLst>
              </a:rPr>
              <a:t>Android Architecture</a:t>
            </a:r>
          </a:p>
        </p:txBody>
      </p:sp>
      <p:sp>
        <p:nvSpPr>
          <p:cNvPr id="3" name="Rectangle 2">
            <a:extLst>
              <a:ext uri="{FF2B5EF4-FFF2-40B4-BE49-F238E27FC236}">
                <a16:creationId xmlns:a16="http://schemas.microsoft.com/office/drawing/2014/main" id="{E0B4BF53-2A9D-14C3-235B-1CAA7C62F905}"/>
              </a:ext>
            </a:extLst>
          </p:cNvPr>
          <p:cNvSpPr/>
          <p:nvPr/>
        </p:nvSpPr>
        <p:spPr>
          <a:xfrm>
            <a:off x="303564" y="1063852"/>
            <a:ext cx="4044120" cy="400110"/>
          </a:xfrm>
          <a:prstGeom prst="rect">
            <a:avLst/>
          </a:prstGeom>
          <a:noFill/>
        </p:spPr>
        <p:txBody>
          <a:bodyPr wrap="none" lIns="91440" tIns="45720" rIns="91440" bIns="45720">
            <a:spAutoFit/>
          </a:bodyPr>
          <a:lstStyle/>
          <a:p>
            <a:r>
              <a:rPr lang="en-US" sz="2000" b="0" cap="none" spc="0" dirty="0">
                <a:ln w="0"/>
                <a:solidFill>
                  <a:srgbClr val="FF0000"/>
                </a:solidFill>
                <a:effectLst>
                  <a:outerShdw blurRad="38100" dist="19050" dir="2700000" algn="tl" rotWithShape="0">
                    <a:schemeClr val="dk1">
                      <a:alpha val="40000"/>
                    </a:schemeClr>
                  </a:outerShdw>
                </a:effectLst>
              </a:rPr>
              <a:t>User defined – Standard Applications</a:t>
            </a:r>
          </a:p>
        </p:txBody>
      </p:sp>
      <p:sp>
        <p:nvSpPr>
          <p:cNvPr id="6" name="Rectangle 5">
            <a:extLst>
              <a:ext uri="{FF2B5EF4-FFF2-40B4-BE49-F238E27FC236}">
                <a16:creationId xmlns:a16="http://schemas.microsoft.com/office/drawing/2014/main" id="{7AFA500E-7B24-C692-46AC-307D074983E6}"/>
              </a:ext>
            </a:extLst>
          </p:cNvPr>
          <p:cNvSpPr/>
          <p:nvPr/>
        </p:nvSpPr>
        <p:spPr>
          <a:xfrm>
            <a:off x="303564" y="2582603"/>
            <a:ext cx="3916265" cy="400110"/>
          </a:xfrm>
          <a:prstGeom prst="rect">
            <a:avLst/>
          </a:prstGeom>
          <a:noFill/>
        </p:spPr>
        <p:txBody>
          <a:bodyPr wrap="none" lIns="91440" tIns="45720" rIns="91440" bIns="45720">
            <a:spAutoFit/>
          </a:bodyPr>
          <a:lstStyle/>
          <a:p>
            <a:r>
              <a:rPr lang="en-US" sz="2000" b="0" cap="none" spc="0" dirty="0">
                <a:ln w="0"/>
                <a:solidFill>
                  <a:srgbClr val="FF0000"/>
                </a:solidFill>
                <a:effectLst>
                  <a:outerShdw blurRad="38100" dist="19050" dir="2700000" algn="tl" rotWithShape="0">
                    <a:schemeClr val="dk1">
                      <a:alpha val="40000"/>
                    </a:schemeClr>
                  </a:outerShdw>
                </a:effectLst>
              </a:rPr>
              <a:t>Support Applications – </a:t>
            </a:r>
            <a:r>
              <a:rPr lang="en-US" sz="2000" b="0" cap="none" spc="0" dirty="0" err="1">
                <a:ln w="0"/>
                <a:solidFill>
                  <a:srgbClr val="FF0000"/>
                </a:solidFill>
                <a:effectLst>
                  <a:outerShdw blurRad="38100" dist="19050" dir="2700000" algn="tl" rotWithShape="0">
                    <a:schemeClr val="dk1">
                      <a:alpha val="40000"/>
                    </a:schemeClr>
                  </a:outerShdw>
                </a:effectLst>
              </a:rPr>
              <a:t>APInterfaces</a:t>
            </a:r>
            <a:endParaRPr lang="en-US" sz="2000" b="0" cap="none" spc="0" dirty="0">
              <a:ln w="0"/>
              <a:solidFill>
                <a:srgbClr val="FF0000"/>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170F9093-FDDB-DF06-8813-DBE6BF658B0C}"/>
              </a:ext>
            </a:extLst>
          </p:cNvPr>
          <p:cNvSpPr/>
          <p:nvPr/>
        </p:nvSpPr>
        <p:spPr>
          <a:xfrm>
            <a:off x="124864" y="4657885"/>
            <a:ext cx="3254930" cy="400110"/>
          </a:xfrm>
          <a:prstGeom prst="rect">
            <a:avLst/>
          </a:prstGeom>
          <a:noFill/>
        </p:spPr>
        <p:txBody>
          <a:bodyPr wrap="none" lIns="91440" tIns="45720" rIns="91440" bIns="45720">
            <a:spAutoFit/>
          </a:bodyPr>
          <a:lstStyle/>
          <a:p>
            <a:r>
              <a:rPr lang="en-US" sz="2000" b="0" cap="none" spc="0" dirty="0">
                <a:ln w="0"/>
                <a:solidFill>
                  <a:srgbClr val="FF0000"/>
                </a:solidFill>
                <a:effectLst>
                  <a:outerShdw blurRad="38100" dist="19050" dir="2700000" algn="tl" rotWithShape="0">
                    <a:schemeClr val="dk1">
                      <a:alpha val="40000"/>
                    </a:schemeClr>
                  </a:outerShdw>
                </a:effectLst>
              </a:rPr>
              <a:t>Custom Built, Native Libraries</a:t>
            </a:r>
          </a:p>
        </p:txBody>
      </p:sp>
      <p:sp>
        <p:nvSpPr>
          <p:cNvPr id="8" name="Rectangle 7">
            <a:extLst>
              <a:ext uri="{FF2B5EF4-FFF2-40B4-BE49-F238E27FC236}">
                <a16:creationId xmlns:a16="http://schemas.microsoft.com/office/drawing/2014/main" id="{0272FDBC-33EE-6C77-9957-693AD4BC60E0}"/>
              </a:ext>
            </a:extLst>
          </p:cNvPr>
          <p:cNvSpPr/>
          <p:nvPr/>
        </p:nvSpPr>
        <p:spPr>
          <a:xfrm>
            <a:off x="5585013" y="6289791"/>
            <a:ext cx="3319178" cy="400110"/>
          </a:xfrm>
          <a:prstGeom prst="rect">
            <a:avLst/>
          </a:prstGeom>
          <a:noFill/>
        </p:spPr>
        <p:txBody>
          <a:bodyPr wrap="none" lIns="91440" tIns="45720" rIns="91440" bIns="45720">
            <a:spAutoFit/>
          </a:bodyPr>
          <a:lstStyle/>
          <a:p>
            <a:r>
              <a:rPr lang="en-US" sz="2000" b="0" cap="none" spc="0" dirty="0">
                <a:ln w="0"/>
                <a:solidFill>
                  <a:srgbClr val="FF0000"/>
                </a:solidFill>
                <a:effectLst>
                  <a:outerShdw blurRad="38100" dist="19050" dir="2700000" algn="tl" rotWithShape="0">
                    <a:schemeClr val="dk1">
                      <a:alpha val="40000"/>
                    </a:schemeClr>
                  </a:outerShdw>
                </a:effectLst>
              </a:rPr>
              <a:t>Interacting with the Hardware</a:t>
            </a:r>
          </a:p>
        </p:txBody>
      </p:sp>
    </p:spTree>
    <p:extLst>
      <p:ext uri="{BB962C8B-B14F-4D97-AF65-F5344CB8AC3E}">
        <p14:creationId xmlns:p14="http://schemas.microsoft.com/office/powerpoint/2010/main" val="312117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barn(inVertical)">
                                      <p:cBhvr>
                                        <p:cTn id="17" dur="5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barn(inVertical)">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Android Boot Process</a:t>
            </a:r>
          </a:p>
        </p:txBody>
      </p:sp>
      <p:graphicFrame>
        <p:nvGraphicFramePr>
          <p:cNvPr id="7" name="Diagram 6">
            <a:extLst>
              <a:ext uri="{FF2B5EF4-FFF2-40B4-BE49-F238E27FC236}">
                <a16:creationId xmlns:a16="http://schemas.microsoft.com/office/drawing/2014/main" id="{B0ADEEFC-6A11-0250-64E4-E3882BAD024C}"/>
              </a:ext>
            </a:extLst>
          </p:cNvPr>
          <p:cNvGraphicFramePr/>
          <p:nvPr>
            <p:extLst>
              <p:ext uri="{D42A27DB-BD31-4B8C-83A1-F6EECF244321}">
                <p14:modId xmlns:p14="http://schemas.microsoft.com/office/powerpoint/2010/main" val="569671391"/>
              </p:ext>
            </p:extLst>
          </p:nvPr>
        </p:nvGraphicFramePr>
        <p:xfrm>
          <a:off x="-295564" y="717729"/>
          <a:ext cx="7727142" cy="476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Arrow: Striped Right 13">
            <a:extLst>
              <a:ext uri="{FF2B5EF4-FFF2-40B4-BE49-F238E27FC236}">
                <a16:creationId xmlns:a16="http://schemas.microsoft.com/office/drawing/2014/main" id="{9727BC22-4D36-A92F-A12B-54CAA7C4E615}"/>
              </a:ext>
            </a:extLst>
          </p:cNvPr>
          <p:cNvSpPr/>
          <p:nvPr/>
        </p:nvSpPr>
        <p:spPr>
          <a:xfrm>
            <a:off x="6355928" y="1881510"/>
            <a:ext cx="1674167" cy="964276"/>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Browser window with solid fill">
            <a:extLst>
              <a:ext uri="{FF2B5EF4-FFF2-40B4-BE49-F238E27FC236}">
                <a16:creationId xmlns:a16="http://schemas.microsoft.com/office/drawing/2014/main" id="{C5BE3B85-E3A1-E445-0464-EDE86D469B2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30095" y="879322"/>
            <a:ext cx="3654829" cy="3654829"/>
          </a:xfrm>
          <a:prstGeom prst="rect">
            <a:avLst/>
          </a:prstGeom>
        </p:spPr>
      </p:pic>
      <p:sp>
        <p:nvSpPr>
          <p:cNvPr id="18" name="Rectangle 17">
            <a:extLst>
              <a:ext uri="{FF2B5EF4-FFF2-40B4-BE49-F238E27FC236}">
                <a16:creationId xmlns:a16="http://schemas.microsoft.com/office/drawing/2014/main" id="{236B076E-77F2-0A54-9E72-923171AD6A18}"/>
              </a:ext>
            </a:extLst>
          </p:cNvPr>
          <p:cNvSpPr/>
          <p:nvPr/>
        </p:nvSpPr>
        <p:spPr>
          <a:xfrm>
            <a:off x="8628612" y="2092966"/>
            <a:ext cx="1168910" cy="400110"/>
          </a:xfrm>
          <a:prstGeom prst="rect">
            <a:avLst/>
          </a:prstGeom>
          <a:noFill/>
        </p:spPr>
        <p:txBody>
          <a:bodyPr wrap="none" lIns="91440" tIns="45720" rIns="91440" bIns="45720">
            <a:spAutoFit/>
          </a:bodyPr>
          <a:lstStyle/>
          <a:p>
            <a:r>
              <a:rPr lang="en-US" sz="2000" b="0" cap="none" spc="0" dirty="0">
                <a:ln w="0"/>
                <a:solidFill>
                  <a:srgbClr val="FF0000"/>
                </a:solidFill>
                <a:effectLst>
                  <a:outerShdw blurRad="38100" dist="19050" dir="2700000" algn="tl" rotWithShape="0">
                    <a:schemeClr val="dk1">
                      <a:alpha val="40000"/>
                    </a:schemeClr>
                  </a:outerShdw>
                </a:effectLst>
              </a:rPr>
              <a:t>Daemons</a:t>
            </a:r>
          </a:p>
        </p:txBody>
      </p:sp>
      <p:sp>
        <p:nvSpPr>
          <p:cNvPr id="19" name="Rectangle 18">
            <a:extLst>
              <a:ext uri="{FF2B5EF4-FFF2-40B4-BE49-F238E27FC236}">
                <a16:creationId xmlns:a16="http://schemas.microsoft.com/office/drawing/2014/main" id="{7D4F6AA3-4F94-4DFC-C95A-16C4B0A042BE}"/>
              </a:ext>
            </a:extLst>
          </p:cNvPr>
          <p:cNvSpPr/>
          <p:nvPr/>
        </p:nvSpPr>
        <p:spPr>
          <a:xfrm>
            <a:off x="8628612" y="2536057"/>
            <a:ext cx="1930593" cy="400110"/>
          </a:xfrm>
          <a:prstGeom prst="rect">
            <a:avLst/>
          </a:prstGeom>
          <a:noFill/>
        </p:spPr>
        <p:txBody>
          <a:bodyPr wrap="none" lIns="91440" tIns="45720" rIns="91440" bIns="45720">
            <a:spAutoFit/>
          </a:bodyPr>
          <a:lstStyle/>
          <a:p>
            <a:r>
              <a:rPr lang="en-US" sz="2000" dirty="0">
                <a:ln w="0"/>
                <a:solidFill>
                  <a:srgbClr val="FF0000"/>
                </a:solidFill>
                <a:effectLst>
                  <a:outerShdw blurRad="38100" dist="19050" dir="2700000" algn="tl" rotWithShape="0">
                    <a:schemeClr val="dk1">
                      <a:alpha val="40000"/>
                    </a:schemeClr>
                  </a:outerShdw>
                </a:effectLst>
              </a:rPr>
              <a:t>Service Manager</a:t>
            </a:r>
            <a:endParaRPr lang="en-US" sz="2000" b="0" cap="none" spc="0" dirty="0">
              <a:ln w="0"/>
              <a:solidFill>
                <a:srgbClr val="FF0000"/>
              </a:solidFill>
              <a:effectLst>
                <a:outerShdw blurRad="38100" dist="19050" dir="2700000" algn="tl" rotWithShape="0">
                  <a:schemeClr val="dk1">
                    <a:alpha val="40000"/>
                  </a:schemeClr>
                </a:outerShdw>
              </a:effectLst>
            </a:endParaRPr>
          </a:p>
        </p:txBody>
      </p:sp>
      <p:sp>
        <p:nvSpPr>
          <p:cNvPr id="20" name="Rectangle 19">
            <a:extLst>
              <a:ext uri="{FF2B5EF4-FFF2-40B4-BE49-F238E27FC236}">
                <a16:creationId xmlns:a16="http://schemas.microsoft.com/office/drawing/2014/main" id="{D5175F8C-7AE6-6CBD-FAF0-C304C6842EA7}"/>
              </a:ext>
            </a:extLst>
          </p:cNvPr>
          <p:cNvSpPr/>
          <p:nvPr/>
        </p:nvSpPr>
        <p:spPr>
          <a:xfrm>
            <a:off x="8628612" y="3028890"/>
            <a:ext cx="1577548" cy="400110"/>
          </a:xfrm>
          <a:prstGeom prst="rect">
            <a:avLst/>
          </a:prstGeom>
          <a:noFill/>
        </p:spPr>
        <p:txBody>
          <a:bodyPr wrap="none" lIns="91440" tIns="45720" rIns="91440" bIns="45720">
            <a:spAutoFit/>
          </a:bodyPr>
          <a:lstStyle/>
          <a:p>
            <a:r>
              <a:rPr lang="en-US" sz="2000" dirty="0">
                <a:ln w="0"/>
                <a:solidFill>
                  <a:srgbClr val="FF0000"/>
                </a:solidFill>
                <a:effectLst>
                  <a:outerShdw blurRad="38100" dist="19050" dir="2700000" algn="tl" rotWithShape="0">
                    <a:schemeClr val="dk1">
                      <a:alpha val="40000"/>
                    </a:schemeClr>
                  </a:outerShdw>
                </a:effectLst>
              </a:rPr>
              <a:t>Media Server</a:t>
            </a:r>
            <a:endParaRPr lang="en-US" sz="2000" b="0" cap="none" spc="0" dirty="0">
              <a:ln w="0"/>
              <a:solidFill>
                <a:srgbClr val="FF0000"/>
              </a:solidFill>
              <a:effectLst>
                <a:outerShdw blurRad="38100" dist="19050" dir="2700000" algn="tl" rotWithShape="0">
                  <a:schemeClr val="dk1">
                    <a:alpha val="40000"/>
                  </a:schemeClr>
                </a:outerShdw>
              </a:effectLst>
            </a:endParaRPr>
          </a:p>
        </p:txBody>
      </p:sp>
      <p:sp>
        <p:nvSpPr>
          <p:cNvPr id="21" name="Rectangle 20">
            <a:extLst>
              <a:ext uri="{FF2B5EF4-FFF2-40B4-BE49-F238E27FC236}">
                <a16:creationId xmlns:a16="http://schemas.microsoft.com/office/drawing/2014/main" id="{2CA2B388-DB1C-5EED-F82C-3FB1A48E786B}"/>
              </a:ext>
            </a:extLst>
          </p:cNvPr>
          <p:cNvSpPr/>
          <p:nvPr/>
        </p:nvSpPr>
        <p:spPr>
          <a:xfrm>
            <a:off x="9577603" y="3861003"/>
            <a:ext cx="1153201" cy="523220"/>
          </a:xfrm>
          <a:prstGeom prst="rect">
            <a:avLst/>
          </a:prstGeom>
          <a:noFill/>
        </p:spPr>
        <p:txBody>
          <a:bodyPr wrap="none" lIns="91440" tIns="45720" rIns="91440" bIns="45720">
            <a:spAutoFit/>
          </a:bodyPr>
          <a:lstStyle/>
          <a:p>
            <a:r>
              <a:rPr lang="en-US" sz="2800" dirty="0">
                <a:ln w="0"/>
                <a:solidFill>
                  <a:srgbClr val="0070C0"/>
                </a:solidFill>
                <a:effectLst>
                  <a:outerShdw blurRad="38100" dist="19050" dir="2700000" algn="tl" rotWithShape="0">
                    <a:schemeClr val="dk1">
                      <a:alpha val="40000"/>
                    </a:schemeClr>
                  </a:outerShdw>
                </a:effectLst>
              </a:rPr>
              <a:t>Zygote</a:t>
            </a:r>
            <a:endParaRPr lang="en-US" sz="2800" b="0" cap="none" spc="0" dirty="0">
              <a:ln w="0"/>
              <a:solidFill>
                <a:srgbClr val="0070C0"/>
              </a:solidFill>
              <a:effectLst>
                <a:outerShdw blurRad="38100" dist="19050" dir="2700000" algn="tl" rotWithShape="0">
                  <a:schemeClr val="dk1">
                    <a:alpha val="40000"/>
                  </a:schemeClr>
                </a:outerShdw>
              </a:effectLst>
            </a:endParaRPr>
          </a:p>
        </p:txBody>
      </p:sp>
      <p:sp>
        <p:nvSpPr>
          <p:cNvPr id="23" name="Arrow: Curved Up 22">
            <a:extLst>
              <a:ext uri="{FF2B5EF4-FFF2-40B4-BE49-F238E27FC236}">
                <a16:creationId xmlns:a16="http://schemas.microsoft.com/office/drawing/2014/main" id="{F9463CDB-D1CF-E5A8-FB03-A5E8162D1F6D}"/>
              </a:ext>
            </a:extLst>
          </p:cNvPr>
          <p:cNvSpPr/>
          <p:nvPr/>
        </p:nvSpPr>
        <p:spPr>
          <a:xfrm rot="16558142">
            <a:off x="10414921" y="2857044"/>
            <a:ext cx="631766" cy="365760"/>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25" name="Graphic 24" descr="Advertising with solid fill">
            <a:extLst>
              <a:ext uri="{FF2B5EF4-FFF2-40B4-BE49-F238E27FC236}">
                <a16:creationId xmlns:a16="http://schemas.microsoft.com/office/drawing/2014/main" id="{8ED6B127-932E-C56C-2EC8-321B7B15459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407951" y="4298586"/>
            <a:ext cx="1657840" cy="1378022"/>
          </a:xfrm>
          <a:prstGeom prst="rect">
            <a:avLst/>
          </a:prstGeom>
        </p:spPr>
      </p:pic>
      <p:pic>
        <p:nvPicPr>
          <p:cNvPr id="27" name="Graphic 26" descr="Advertising outline">
            <a:extLst>
              <a:ext uri="{FF2B5EF4-FFF2-40B4-BE49-F238E27FC236}">
                <a16:creationId xmlns:a16="http://schemas.microsoft.com/office/drawing/2014/main" id="{4C15F298-4556-DD52-F669-4E8927A5016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449536" y="4276986"/>
            <a:ext cx="1577548" cy="1378022"/>
          </a:xfrm>
          <a:prstGeom prst="rect">
            <a:avLst/>
          </a:prstGeom>
        </p:spPr>
      </p:pic>
      <p:pic>
        <p:nvPicPr>
          <p:cNvPr id="29" name="Graphic 28" descr="Arrow Right with solid fill">
            <a:extLst>
              <a:ext uri="{FF2B5EF4-FFF2-40B4-BE49-F238E27FC236}">
                <a16:creationId xmlns:a16="http://schemas.microsoft.com/office/drawing/2014/main" id="{B6450035-B83A-74A0-AEBD-0FF286A88372}"/>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132660" y="3701273"/>
            <a:ext cx="914400" cy="914400"/>
          </a:xfrm>
          <a:prstGeom prst="rect">
            <a:avLst/>
          </a:prstGeom>
        </p:spPr>
      </p:pic>
      <p:cxnSp>
        <p:nvCxnSpPr>
          <p:cNvPr id="31" name="Straight Connector 30">
            <a:extLst>
              <a:ext uri="{FF2B5EF4-FFF2-40B4-BE49-F238E27FC236}">
                <a16:creationId xmlns:a16="http://schemas.microsoft.com/office/drawing/2014/main" id="{885CB8CE-A54E-62C6-BB2E-5E4E07D01F44}"/>
              </a:ext>
            </a:extLst>
          </p:cNvPr>
          <p:cNvCxnSpPr>
            <a:stCxn id="18" idx="1"/>
          </p:cNvCxnSpPr>
          <p:nvPr/>
        </p:nvCxnSpPr>
        <p:spPr>
          <a:xfrm>
            <a:off x="8628612" y="2293021"/>
            <a:ext cx="0" cy="2091202"/>
          </a:xfrm>
          <a:prstGeom prst="line">
            <a:avLst/>
          </a:prstGeom>
          <a:effectLst>
            <a:outerShdw blurRad="50800" dist="38100" dir="8100000" algn="tr" rotWithShape="0">
              <a:prstClr val="black">
                <a:alpha val="40000"/>
              </a:prstClr>
            </a:outerShdw>
          </a:effectLst>
        </p:spPr>
        <p:style>
          <a:lnRef idx="3">
            <a:schemeClr val="accent6"/>
          </a:lnRef>
          <a:fillRef idx="0">
            <a:schemeClr val="accent6"/>
          </a:fillRef>
          <a:effectRef idx="2">
            <a:schemeClr val="accent6"/>
          </a:effectRef>
          <a:fontRef idx="minor">
            <a:schemeClr val="tx1"/>
          </a:fontRef>
        </p:style>
      </p:cxnSp>
      <p:pic>
        <p:nvPicPr>
          <p:cNvPr id="32" name="Graphic 31" descr="Arrow Right with solid fill">
            <a:extLst>
              <a:ext uri="{FF2B5EF4-FFF2-40B4-BE49-F238E27FC236}">
                <a16:creationId xmlns:a16="http://schemas.microsoft.com/office/drawing/2014/main" id="{459EC0DF-8611-E63C-3A40-3E4183F8339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059396" y="2485525"/>
            <a:ext cx="914400" cy="914400"/>
          </a:xfrm>
          <a:prstGeom prst="rect">
            <a:avLst/>
          </a:prstGeom>
        </p:spPr>
      </p:pic>
      <p:pic>
        <p:nvPicPr>
          <p:cNvPr id="33" name="Graphic 32" descr="Arrow Right with solid fill">
            <a:extLst>
              <a:ext uri="{FF2B5EF4-FFF2-40B4-BE49-F238E27FC236}">
                <a16:creationId xmlns:a16="http://schemas.microsoft.com/office/drawing/2014/main" id="{0B938AFE-83A5-4EF8-CFE7-8F7AFFE8856E}"/>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109430" y="2021767"/>
            <a:ext cx="914400" cy="914400"/>
          </a:xfrm>
          <a:prstGeom prst="rect">
            <a:avLst/>
          </a:prstGeom>
        </p:spPr>
      </p:pic>
      <p:pic>
        <p:nvPicPr>
          <p:cNvPr id="34" name="Graphic 33" descr="Arrow Right with solid fill">
            <a:extLst>
              <a:ext uri="{FF2B5EF4-FFF2-40B4-BE49-F238E27FC236}">
                <a16:creationId xmlns:a16="http://schemas.microsoft.com/office/drawing/2014/main" id="{588D748B-07C1-5656-D7F5-AA243118275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109430" y="3017689"/>
            <a:ext cx="914400" cy="914400"/>
          </a:xfrm>
          <a:prstGeom prst="rect">
            <a:avLst/>
          </a:prstGeom>
        </p:spPr>
      </p:pic>
      <p:sp>
        <p:nvSpPr>
          <p:cNvPr id="35" name="Rectangle 34">
            <a:extLst>
              <a:ext uri="{FF2B5EF4-FFF2-40B4-BE49-F238E27FC236}">
                <a16:creationId xmlns:a16="http://schemas.microsoft.com/office/drawing/2014/main" id="{383FF143-E965-C96B-76A2-49AE4A8D41D5}"/>
              </a:ext>
            </a:extLst>
          </p:cNvPr>
          <p:cNvSpPr/>
          <p:nvPr/>
        </p:nvSpPr>
        <p:spPr>
          <a:xfrm>
            <a:off x="8566630" y="4469005"/>
            <a:ext cx="1339149" cy="307777"/>
          </a:xfrm>
          <a:prstGeom prst="rect">
            <a:avLst/>
          </a:prstGeom>
          <a:noFill/>
        </p:spPr>
        <p:txBody>
          <a:bodyPr wrap="none" lIns="91440" tIns="45720" rIns="91440" bIns="45720">
            <a:spAutoFit/>
          </a:bodyPr>
          <a:lstStyle/>
          <a:p>
            <a:r>
              <a:rPr lang="en-US" sz="1400" b="0" cap="none" spc="0" dirty="0">
                <a:ln w="0"/>
                <a:solidFill>
                  <a:srgbClr val="FF0000"/>
                </a:solidFill>
                <a:effectLst>
                  <a:outerShdw blurRad="38100" dist="19050" dir="2700000" algn="tl" rotWithShape="0">
                    <a:schemeClr val="dk1">
                      <a:alpha val="40000"/>
                    </a:schemeClr>
                  </a:outerShdw>
                </a:effectLst>
              </a:rPr>
              <a:t>System Services</a:t>
            </a:r>
            <a:endParaRPr lang="en-US" sz="2000" b="0" cap="none" spc="0" dirty="0">
              <a:ln w="0"/>
              <a:solidFill>
                <a:srgbClr val="FF0000"/>
              </a:solidFill>
              <a:effectLst>
                <a:outerShdw blurRad="38100" dist="19050" dir="2700000" algn="tl" rotWithShape="0">
                  <a:schemeClr val="dk1">
                    <a:alpha val="40000"/>
                  </a:schemeClr>
                </a:outerShdw>
              </a:effectLst>
            </a:endParaRPr>
          </a:p>
        </p:txBody>
      </p:sp>
      <p:sp>
        <p:nvSpPr>
          <p:cNvPr id="36" name="Rectangle 35">
            <a:extLst>
              <a:ext uri="{FF2B5EF4-FFF2-40B4-BE49-F238E27FC236}">
                <a16:creationId xmlns:a16="http://schemas.microsoft.com/office/drawing/2014/main" id="{F6A577B3-EB85-1F65-7D9C-F1A28E9D7397}"/>
              </a:ext>
            </a:extLst>
          </p:cNvPr>
          <p:cNvSpPr/>
          <p:nvPr/>
        </p:nvSpPr>
        <p:spPr>
          <a:xfrm>
            <a:off x="8566630" y="4750002"/>
            <a:ext cx="1212383" cy="307777"/>
          </a:xfrm>
          <a:prstGeom prst="rect">
            <a:avLst/>
          </a:prstGeom>
          <a:noFill/>
        </p:spPr>
        <p:txBody>
          <a:bodyPr wrap="none" lIns="91440" tIns="45720" rIns="91440" bIns="45720">
            <a:spAutoFit/>
          </a:bodyPr>
          <a:lstStyle/>
          <a:p>
            <a:r>
              <a:rPr lang="en-US" sz="1400" b="0" cap="none" spc="0" dirty="0">
                <a:ln w="0"/>
                <a:solidFill>
                  <a:srgbClr val="FF0000"/>
                </a:solidFill>
                <a:effectLst>
                  <a:outerShdw blurRad="38100" dist="19050" dir="2700000" algn="tl" rotWithShape="0">
                    <a:schemeClr val="dk1">
                      <a:alpha val="40000"/>
                    </a:schemeClr>
                  </a:outerShdw>
                </a:effectLst>
              </a:rPr>
              <a:t>System Server</a:t>
            </a:r>
            <a:endParaRPr lang="en-US" sz="2000" b="0" cap="none" spc="0" dirty="0">
              <a:ln w="0"/>
              <a:solidFill>
                <a:srgbClr val="FF0000"/>
              </a:solidFill>
              <a:effectLst>
                <a:outerShdw blurRad="38100" dist="19050" dir="2700000" algn="tl" rotWithShape="0">
                  <a:schemeClr val="dk1">
                    <a:alpha val="40000"/>
                  </a:schemeClr>
                </a:outerShdw>
              </a:effectLst>
            </a:endParaRPr>
          </a:p>
        </p:txBody>
      </p:sp>
      <p:sp>
        <p:nvSpPr>
          <p:cNvPr id="37" name="Arrow: Curved Up 36">
            <a:extLst>
              <a:ext uri="{FF2B5EF4-FFF2-40B4-BE49-F238E27FC236}">
                <a16:creationId xmlns:a16="http://schemas.microsoft.com/office/drawing/2014/main" id="{94794B91-A1DA-C367-0828-85EAADD4EB83}"/>
              </a:ext>
            </a:extLst>
          </p:cNvPr>
          <p:cNvSpPr/>
          <p:nvPr/>
        </p:nvSpPr>
        <p:spPr>
          <a:xfrm rot="16558142">
            <a:off x="9357441" y="3297347"/>
            <a:ext cx="2549246" cy="998884"/>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8" name="Rectangle 37">
            <a:extLst>
              <a:ext uri="{FF2B5EF4-FFF2-40B4-BE49-F238E27FC236}">
                <a16:creationId xmlns:a16="http://schemas.microsoft.com/office/drawing/2014/main" id="{5E1A277E-AD6B-103E-7182-3C5E14A8970F}"/>
              </a:ext>
            </a:extLst>
          </p:cNvPr>
          <p:cNvSpPr/>
          <p:nvPr/>
        </p:nvSpPr>
        <p:spPr>
          <a:xfrm>
            <a:off x="10755817" y="4552625"/>
            <a:ext cx="1227387" cy="523220"/>
          </a:xfrm>
          <a:prstGeom prst="rect">
            <a:avLst/>
          </a:prstGeom>
          <a:noFill/>
        </p:spPr>
        <p:txBody>
          <a:bodyPr wrap="none" lIns="91440" tIns="45720" rIns="91440" bIns="45720">
            <a:spAutoFit/>
          </a:bodyPr>
          <a:lstStyle/>
          <a:p>
            <a:r>
              <a:rPr lang="en-US" sz="1400" b="0" cap="none" spc="0" dirty="0">
                <a:ln w="0"/>
                <a:solidFill>
                  <a:srgbClr val="FF0000"/>
                </a:solidFill>
                <a:effectLst>
                  <a:outerShdw blurRad="38100" dist="19050" dir="2700000" algn="tl" rotWithShape="0">
                    <a:schemeClr val="dk1">
                      <a:alpha val="40000"/>
                    </a:schemeClr>
                  </a:outerShdw>
                </a:effectLst>
              </a:rPr>
              <a:t>GUI – Home, </a:t>
            </a:r>
          </a:p>
          <a:p>
            <a:r>
              <a:rPr lang="en-US" sz="1400" b="0" cap="none" spc="0" dirty="0">
                <a:ln w="0"/>
                <a:solidFill>
                  <a:srgbClr val="FF0000"/>
                </a:solidFill>
                <a:effectLst>
                  <a:outerShdw blurRad="38100" dist="19050" dir="2700000" algn="tl" rotWithShape="0">
                    <a:schemeClr val="dk1">
                      <a:alpha val="40000"/>
                    </a:schemeClr>
                  </a:outerShdw>
                </a:effectLst>
              </a:rPr>
              <a:t>Apps, Services</a:t>
            </a:r>
            <a:endParaRPr lang="en-US" sz="2000" b="0" cap="none" spc="0" dirty="0">
              <a:ln w="0"/>
              <a:solidFill>
                <a:srgbClr val="FF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3120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barn(inVertical)">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Effect transition="in" filter="barn(inVertical)">
                                      <p:cBhvr>
                                        <p:cTn id="12" dur="500"/>
                                        <p:tgtEl>
                                          <p:spTgt spid="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0">
                                            <p:txEl>
                                              <p:pRg st="0" end="0"/>
                                            </p:txEl>
                                          </p:spTgt>
                                        </p:tgtEl>
                                        <p:attrNameLst>
                                          <p:attrName>style.visibility</p:attrName>
                                        </p:attrNameLst>
                                      </p:cBhvr>
                                      <p:to>
                                        <p:strVal val="visible"/>
                                      </p:to>
                                    </p:set>
                                    <p:animEffect transition="in" filter="barn(inVertical)">
                                      <p:cBhvr>
                                        <p:cTn id="17" dur="500"/>
                                        <p:tgtEl>
                                          <p:spTgt spid="2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circle(in)">
                                      <p:cBhvr>
                                        <p:cTn id="22" dur="20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1">
                                            <p:txEl>
                                              <p:pRg st="0" end="0"/>
                                            </p:txEl>
                                          </p:spTgt>
                                        </p:tgtEl>
                                        <p:attrNameLst>
                                          <p:attrName>style.visibility</p:attrName>
                                        </p:attrNameLst>
                                      </p:cBhvr>
                                      <p:to>
                                        <p:strVal val="visible"/>
                                      </p:to>
                                    </p:set>
                                    <p:animEffect transition="in" filter="barn(inVertical)">
                                      <p:cBhvr>
                                        <p:cTn id="27" dur="500"/>
                                        <p:tgtEl>
                                          <p:spTgt spid="2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5">
                                            <p:txEl>
                                              <p:pRg st="0" end="0"/>
                                            </p:txEl>
                                          </p:spTgt>
                                        </p:tgtEl>
                                        <p:attrNameLst>
                                          <p:attrName>style.visibility</p:attrName>
                                        </p:attrNameLst>
                                      </p:cBhvr>
                                      <p:to>
                                        <p:strVal val="visible"/>
                                      </p:to>
                                    </p:set>
                                    <p:animEffect transition="in" filter="barn(inVertical)">
                                      <p:cBhvr>
                                        <p:cTn id="32" dur="500"/>
                                        <p:tgtEl>
                                          <p:spTgt spid="3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6">
                                            <p:txEl>
                                              <p:pRg st="0" end="0"/>
                                            </p:txEl>
                                          </p:spTgt>
                                        </p:tgtEl>
                                        <p:attrNameLst>
                                          <p:attrName>style.visibility</p:attrName>
                                        </p:attrNameLst>
                                      </p:cBhvr>
                                      <p:to>
                                        <p:strVal val="visible"/>
                                      </p:to>
                                    </p:set>
                                    <p:animEffect transition="in" filter="barn(inVertical)">
                                      <p:cBhvr>
                                        <p:cTn id="37" dur="500"/>
                                        <p:tgtEl>
                                          <p:spTgt spid="3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circle(in)">
                                      <p:cBhvr>
                                        <p:cTn id="42" dur="2000"/>
                                        <p:tgtEl>
                                          <p:spTgt spid="37"/>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38">
                                            <p:txEl>
                                              <p:pRg st="0" end="0"/>
                                            </p:txEl>
                                          </p:spTgt>
                                        </p:tgtEl>
                                        <p:attrNameLst>
                                          <p:attrName>style.visibility</p:attrName>
                                        </p:attrNameLst>
                                      </p:cBhvr>
                                      <p:to>
                                        <p:strVal val="visible"/>
                                      </p:to>
                                    </p:set>
                                    <p:animEffect transition="in" filter="barn(inVertical)">
                                      <p:cBhvr>
                                        <p:cTn id="47" dur="500"/>
                                        <p:tgtEl>
                                          <p:spTgt spid="38">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38">
                                            <p:txEl>
                                              <p:pRg st="1" end="1"/>
                                            </p:txEl>
                                          </p:spTgt>
                                        </p:tgtEl>
                                        <p:attrNameLst>
                                          <p:attrName>style.visibility</p:attrName>
                                        </p:attrNameLst>
                                      </p:cBhvr>
                                      <p:to>
                                        <p:strVal val="visible"/>
                                      </p:to>
                                    </p:set>
                                    <p:animEffect transition="in" filter="barn(inVertical)">
                                      <p:cBhvr>
                                        <p:cTn id="52" dur="500"/>
                                        <p:tgtEl>
                                          <p:spTgt spid="3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3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iPhone Boot Process</a:t>
            </a:r>
          </a:p>
        </p:txBody>
      </p:sp>
      <p:graphicFrame>
        <p:nvGraphicFramePr>
          <p:cNvPr id="3" name="Diagram 2">
            <a:extLst>
              <a:ext uri="{FF2B5EF4-FFF2-40B4-BE49-F238E27FC236}">
                <a16:creationId xmlns:a16="http://schemas.microsoft.com/office/drawing/2014/main" id="{890750B0-D755-28C2-5D37-1C43CC530998}"/>
              </a:ext>
            </a:extLst>
          </p:cNvPr>
          <p:cNvGraphicFramePr/>
          <p:nvPr>
            <p:extLst>
              <p:ext uri="{D42A27DB-BD31-4B8C-83A1-F6EECF244321}">
                <p14:modId xmlns:p14="http://schemas.microsoft.com/office/powerpoint/2010/main" val="410182042"/>
              </p:ext>
            </p:extLst>
          </p:nvPr>
        </p:nvGraphicFramePr>
        <p:xfrm>
          <a:off x="4658821" y="27249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E3BDE21C-C7F6-D2F2-6CD7-C4E8C2719DFD}"/>
              </a:ext>
            </a:extLst>
          </p:cNvPr>
          <p:cNvSpPr/>
          <p:nvPr/>
        </p:nvSpPr>
        <p:spPr>
          <a:xfrm>
            <a:off x="383218" y="817480"/>
            <a:ext cx="5401607" cy="400110"/>
          </a:xfrm>
          <a:prstGeom prst="rect">
            <a:avLst/>
          </a:prstGeom>
          <a:noFill/>
        </p:spPr>
        <p:txBody>
          <a:bodyPr wrap="none" lIns="91440" tIns="45720" rIns="91440" bIns="45720">
            <a:spAutoFit/>
          </a:bodyPr>
          <a:lstStyle/>
          <a:p>
            <a:r>
              <a:rPr lang="en-GB" sz="2000" dirty="0">
                <a:solidFill>
                  <a:srgbClr val="FF0000"/>
                </a:solidFill>
              </a:rPr>
              <a:t>Provides frameworks for iPhone app development</a:t>
            </a:r>
          </a:p>
        </p:txBody>
      </p:sp>
      <p:sp>
        <p:nvSpPr>
          <p:cNvPr id="8" name="Rectangle 7">
            <a:extLst>
              <a:ext uri="{FF2B5EF4-FFF2-40B4-BE49-F238E27FC236}">
                <a16:creationId xmlns:a16="http://schemas.microsoft.com/office/drawing/2014/main" id="{601F7456-CAF9-2179-30CB-1162F7E2A22B}"/>
              </a:ext>
            </a:extLst>
          </p:cNvPr>
          <p:cNvSpPr/>
          <p:nvPr/>
        </p:nvSpPr>
        <p:spPr>
          <a:xfrm>
            <a:off x="383218" y="1217590"/>
            <a:ext cx="4310347" cy="707886"/>
          </a:xfrm>
          <a:prstGeom prst="rect">
            <a:avLst/>
          </a:prstGeom>
          <a:noFill/>
        </p:spPr>
        <p:txBody>
          <a:bodyPr wrap="none" lIns="91440" tIns="45720" rIns="91440" bIns="45720">
            <a:spAutoFit/>
          </a:bodyPr>
          <a:lstStyle/>
          <a:p>
            <a:r>
              <a:rPr lang="en-GB" sz="2000" dirty="0">
                <a:solidFill>
                  <a:srgbClr val="FF0000"/>
                </a:solidFill>
              </a:rPr>
              <a:t>Map Kit, </a:t>
            </a:r>
            <a:r>
              <a:rPr lang="en-GB" sz="2000" dirty="0" err="1">
                <a:solidFill>
                  <a:srgbClr val="FF0000"/>
                </a:solidFill>
              </a:rPr>
              <a:t>iAD</a:t>
            </a:r>
            <a:r>
              <a:rPr lang="en-GB" sz="2000" dirty="0">
                <a:solidFill>
                  <a:srgbClr val="FF0000"/>
                </a:solidFill>
              </a:rPr>
              <a:t>, Game Kit, Events (Touch), </a:t>
            </a:r>
          </a:p>
          <a:p>
            <a:r>
              <a:rPr lang="en-GB" sz="2000" dirty="0">
                <a:solidFill>
                  <a:srgbClr val="FF0000"/>
                </a:solidFill>
              </a:rPr>
              <a:t>View Controllers, and </a:t>
            </a:r>
            <a:r>
              <a:rPr lang="en-GB" sz="2000" dirty="0" err="1">
                <a:solidFill>
                  <a:srgbClr val="FF0000"/>
                </a:solidFill>
              </a:rPr>
              <a:t>UIKit</a:t>
            </a:r>
            <a:endParaRPr lang="en-GB" sz="2000" dirty="0">
              <a:solidFill>
                <a:srgbClr val="FF0000"/>
              </a:solidFill>
            </a:endParaRPr>
          </a:p>
        </p:txBody>
      </p:sp>
      <p:sp>
        <p:nvSpPr>
          <p:cNvPr id="9" name="Rectangle 8">
            <a:extLst>
              <a:ext uri="{FF2B5EF4-FFF2-40B4-BE49-F238E27FC236}">
                <a16:creationId xmlns:a16="http://schemas.microsoft.com/office/drawing/2014/main" id="{1425017E-CABB-EE45-0007-1CD04A44DFDC}"/>
              </a:ext>
            </a:extLst>
          </p:cNvPr>
          <p:cNvSpPr/>
          <p:nvPr/>
        </p:nvSpPr>
        <p:spPr>
          <a:xfrm>
            <a:off x="383218" y="1925476"/>
            <a:ext cx="6214971" cy="707886"/>
          </a:xfrm>
          <a:prstGeom prst="rect">
            <a:avLst/>
          </a:prstGeom>
          <a:noFill/>
        </p:spPr>
        <p:txBody>
          <a:bodyPr wrap="none" lIns="91440" tIns="45720" rIns="91440" bIns="45720">
            <a:spAutoFit/>
          </a:bodyPr>
          <a:lstStyle/>
          <a:p>
            <a:r>
              <a:rPr lang="en-GB" sz="2000" dirty="0">
                <a:solidFill>
                  <a:schemeClr val="accent2">
                    <a:lumMod val="75000"/>
                  </a:schemeClr>
                </a:solidFill>
              </a:rPr>
              <a:t>Provide audio, video, animation, and graphics capabilities </a:t>
            </a:r>
          </a:p>
          <a:p>
            <a:r>
              <a:rPr lang="en-GB" sz="2000" dirty="0">
                <a:solidFill>
                  <a:schemeClr val="accent2">
                    <a:lumMod val="75000"/>
                  </a:schemeClr>
                </a:solidFill>
              </a:rPr>
              <a:t>to the iPhone</a:t>
            </a:r>
          </a:p>
        </p:txBody>
      </p:sp>
      <p:sp>
        <p:nvSpPr>
          <p:cNvPr id="10" name="Rectangle 9">
            <a:extLst>
              <a:ext uri="{FF2B5EF4-FFF2-40B4-BE49-F238E27FC236}">
                <a16:creationId xmlns:a16="http://schemas.microsoft.com/office/drawing/2014/main" id="{70D4B757-087D-0D60-475B-04F7CA43B43E}"/>
              </a:ext>
            </a:extLst>
          </p:cNvPr>
          <p:cNvSpPr/>
          <p:nvPr/>
        </p:nvSpPr>
        <p:spPr>
          <a:xfrm>
            <a:off x="383218" y="2701121"/>
            <a:ext cx="4981172" cy="707886"/>
          </a:xfrm>
          <a:prstGeom prst="rect">
            <a:avLst/>
          </a:prstGeom>
          <a:noFill/>
        </p:spPr>
        <p:txBody>
          <a:bodyPr wrap="none" lIns="91440" tIns="45720" rIns="91440" bIns="45720">
            <a:spAutoFit/>
          </a:bodyPr>
          <a:lstStyle/>
          <a:p>
            <a:r>
              <a:rPr lang="en-GB" sz="2000" dirty="0">
                <a:solidFill>
                  <a:schemeClr val="accent2">
                    <a:lumMod val="75000"/>
                  </a:schemeClr>
                </a:solidFill>
              </a:rPr>
              <a:t>Provide audio, video, animation, and graphics </a:t>
            </a:r>
          </a:p>
          <a:p>
            <a:r>
              <a:rPr lang="en-GB" sz="2000" dirty="0">
                <a:solidFill>
                  <a:schemeClr val="accent2">
                    <a:lumMod val="75000"/>
                  </a:schemeClr>
                </a:solidFill>
              </a:rPr>
              <a:t>capabilities to the iPhone</a:t>
            </a:r>
          </a:p>
        </p:txBody>
      </p:sp>
      <p:sp>
        <p:nvSpPr>
          <p:cNvPr id="11" name="Rectangle 10">
            <a:extLst>
              <a:ext uri="{FF2B5EF4-FFF2-40B4-BE49-F238E27FC236}">
                <a16:creationId xmlns:a16="http://schemas.microsoft.com/office/drawing/2014/main" id="{84E1B76A-5C5D-3398-3FB6-82345FCE2F9F}"/>
              </a:ext>
            </a:extLst>
          </p:cNvPr>
          <p:cNvSpPr/>
          <p:nvPr/>
        </p:nvSpPr>
        <p:spPr>
          <a:xfrm>
            <a:off x="383218" y="3492410"/>
            <a:ext cx="3899914" cy="400110"/>
          </a:xfrm>
          <a:prstGeom prst="rect">
            <a:avLst/>
          </a:prstGeom>
          <a:noFill/>
        </p:spPr>
        <p:txBody>
          <a:bodyPr wrap="none" lIns="91440" tIns="45720" rIns="91440" bIns="45720">
            <a:spAutoFit/>
          </a:bodyPr>
          <a:lstStyle/>
          <a:p>
            <a:r>
              <a:rPr lang="en-GB" sz="2000" dirty="0">
                <a:solidFill>
                  <a:srgbClr val="0070C0"/>
                </a:solidFill>
              </a:rPr>
              <a:t>Provides foundation to upper layers</a:t>
            </a:r>
          </a:p>
        </p:txBody>
      </p:sp>
      <p:sp>
        <p:nvSpPr>
          <p:cNvPr id="12" name="Rectangle 11">
            <a:extLst>
              <a:ext uri="{FF2B5EF4-FFF2-40B4-BE49-F238E27FC236}">
                <a16:creationId xmlns:a16="http://schemas.microsoft.com/office/drawing/2014/main" id="{15BC1E28-AD7A-EAEF-C17A-CCA4F8709775}"/>
              </a:ext>
            </a:extLst>
          </p:cNvPr>
          <p:cNvSpPr/>
          <p:nvPr/>
        </p:nvSpPr>
        <p:spPr>
          <a:xfrm>
            <a:off x="383218" y="3994712"/>
            <a:ext cx="5154040" cy="1323439"/>
          </a:xfrm>
          <a:prstGeom prst="rect">
            <a:avLst/>
          </a:prstGeom>
          <a:noFill/>
        </p:spPr>
        <p:txBody>
          <a:bodyPr wrap="none" lIns="91440" tIns="45720" rIns="91440" bIns="45720">
            <a:spAutoFit/>
          </a:bodyPr>
          <a:lstStyle/>
          <a:p>
            <a:r>
              <a:rPr lang="en-GB" sz="2000" dirty="0">
                <a:solidFill>
                  <a:srgbClr val="0070C0"/>
                </a:solidFill>
              </a:rPr>
              <a:t>Threading, File Access, Preferences, Collections </a:t>
            </a:r>
          </a:p>
          <a:p>
            <a:r>
              <a:rPr lang="en-GB" sz="2000" dirty="0">
                <a:solidFill>
                  <a:srgbClr val="0070C0"/>
                </a:solidFill>
              </a:rPr>
              <a:t>(</a:t>
            </a:r>
            <a:r>
              <a:rPr lang="en-GB" sz="2000" dirty="0" err="1">
                <a:solidFill>
                  <a:srgbClr val="0070C0"/>
                </a:solidFill>
              </a:rPr>
              <a:t>NSArray</a:t>
            </a:r>
            <a:r>
              <a:rPr lang="en-GB" sz="2000" dirty="0">
                <a:solidFill>
                  <a:srgbClr val="0070C0"/>
                </a:solidFill>
              </a:rPr>
              <a:t>, </a:t>
            </a:r>
            <a:r>
              <a:rPr lang="en-GB" sz="2000" dirty="0" err="1">
                <a:solidFill>
                  <a:srgbClr val="0070C0"/>
                </a:solidFill>
              </a:rPr>
              <a:t>NSDictionary</a:t>
            </a:r>
            <a:r>
              <a:rPr lang="en-GB" sz="2000" dirty="0">
                <a:solidFill>
                  <a:srgbClr val="0070C0"/>
                </a:solidFill>
              </a:rPr>
              <a:t>, </a:t>
            </a:r>
            <a:r>
              <a:rPr lang="en-GB" sz="2000" dirty="0" err="1">
                <a:solidFill>
                  <a:srgbClr val="0070C0"/>
                </a:solidFill>
              </a:rPr>
              <a:t>NSSet</a:t>
            </a:r>
            <a:r>
              <a:rPr lang="en-GB" sz="2000" dirty="0">
                <a:solidFill>
                  <a:srgbClr val="0070C0"/>
                </a:solidFill>
              </a:rPr>
              <a:t>), Networking, </a:t>
            </a:r>
          </a:p>
          <a:p>
            <a:r>
              <a:rPr lang="en-GB" sz="2000" dirty="0">
                <a:solidFill>
                  <a:srgbClr val="0070C0"/>
                </a:solidFill>
              </a:rPr>
              <a:t>Address Book, and High Level Features </a:t>
            </a:r>
          </a:p>
          <a:p>
            <a:r>
              <a:rPr lang="en-GB" sz="2000" dirty="0">
                <a:solidFill>
                  <a:srgbClr val="0070C0"/>
                </a:solidFill>
              </a:rPr>
              <a:t>(iCloud, </a:t>
            </a:r>
            <a:r>
              <a:rPr lang="en-GB" sz="2000" dirty="0" err="1">
                <a:solidFill>
                  <a:srgbClr val="0070C0"/>
                </a:solidFill>
              </a:rPr>
              <a:t>InApp</a:t>
            </a:r>
            <a:r>
              <a:rPr lang="en-GB" sz="2000" dirty="0">
                <a:solidFill>
                  <a:srgbClr val="0070C0"/>
                </a:solidFill>
              </a:rPr>
              <a:t> Purchase, and SQLite)</a:t>
            </a:r>
          </a:p>
        </p:txBody>
      </p:sp>
      <p:sp>
        <p:nvSpPr>
          <p:cNvPr id="13" name="Rectangle 12">
            <a:extLst>
              <a:ext uri="{FF2B5EF4-FFF2-40B4-BE49-F238E27FC236}">
                <a16:creationId xmlns:a16="http://schemas.microsoft.com/office/drawing/2014/main" id="{DA48D241-3C67-528E-8C7E-FCC54749E655}"/>
              </a:ext>
            </a:extLst>
          </p:cNvPr>
          <p:cNvSpPr/>
          <p:nvPr/>
        </p:nvSpPr>
        <p:spPr>
          <a:xfrm>
            <a:off x="383218" y="5318151"/>
            <a:ext cx="3023905" cy="400110"/>
          </a:xfrm>
          <a:prstGeom prst="rect">
            <a:avLst/>
          </a:prstGeom>
          <a:noFill/>
        </p:spPr>
        <p:txBody>
          <a:bodyPr wrap="none" lIns="91440" tIns="45720" rIns="91440" bIns="45720">
            <a:spAutoFit/>
          </a:bodyPr>
          <a:lstStyle/>
          <a:p>
            <a:r>
              <a:rPr lang="en-GB" sz="2000" dirty="0">
                <a:solidFill>
                  <a:schemeClr val="accent6">
                    <a:lumMod val="50000"/>
                  </a:schemeClr>
                </a:solidFill>
              </a:rPr>
              <a:t>Provides low-level services </a:t>
            </a:r>
          </a:p>
        </p:txBody>
      </p:sp>
    </p:spTree>
    <p:extLst>
      <p:ext uri="{BB962C8B-B14F-4D97-AF65-F5344CB8AC3E}">
        <p14:creationId xmlns:p14="http://schemas.microsoft.com/office/powerpoint/2010/main" val="174200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0-#ppt_w/2"/>
                                          </p:val>
                                        </p:tav>
                                        <p:tav tm="100000">
                                          <p:val>
                                            <p:strVal val="#ppt_x"/>
                                          </p:val>
                                        </p:tav>
                                      </p:tavLst>
                                    </p:anim>
                                    <p:anim calcmode="lin" valueType="num">
                                      <p:cBhvr additive="base">
                                        <p:cTn id="14"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0-#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0-#ppt_w/2"/>
                                          </p:val>
                                        </p:tav>
                                        <p:tav tm="100000">
                                          <p:val>
                                            <p:strVal val="#ppt_x"/>
                                          </p:val>
                                        </p:tav>
                                      </p:tavLst>
                                    </p:anim>
                                    <p:anim calcmode="lin" valueType="num">
                                      <p:cBhvr additive="base">
                                        <p:cTn id="38"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0-#ppt_w/2"/>
                                          </p:val>
                                        </p:tav>
                                        <p:tav tm="100000">
                                          <p:val>
                                            <p:strVal val="#ppt_x"/>
                                          </p:val>
                                        </p:tav>
                                      </p:tavLst>
                                    </p:anim>
                                    <p:anim calcmode="lin" valueType="num">
                                      <p:cBhvr additive="base">
                                        <p:cTn id="44"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1"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Key Locations</a:t>
            </a:r>
          </a:p>
        </p:txBody>
      </p:sp>
      <p:sp>
        <p:nvSpPr>
          <p:cNvPr id="3" name="Content Placeholder 2"/>
          <p:cNvSpPr>
            <a:spLocks noGrp="1"/>
          </p:cNvSpPr>
          <p:nvPr>
            <p:ph idx="1"/>
          </p:nvPr>
        </p:nvSpPr>
        <p:spPr>
          <a:xfrm>
            <a:off x="139700" y="648628"/>
            <a:ext cx="11699871" cy="5066372"/>
          </a:xfrm>
        </p:spPr>
        <p:txBody>
          <a:bodyPr>
            <a:normAutofit/>
          </a:bodyPr>
          <a:lstStyle/>
          <a:p>
            <a:pPr marL="0" lvl="1" indent="0" algn="just">
              <a:spcBef>
                <a:spcPts val="1000"/>
              </a:spcBef>
              <a:buNone/>
            </a:pPr>
            <a:r>
              <a:rPr lang="en-GB" altLang="en-US" b="1" dirty="0"/>
              <a:t>Internal Memory </a:t>
            </a:r>
          </a:p>
          <a:p>
            <a:pPr marL="228600" lvl="1" algn="just">
              <a:spcBef>
                <a:spcPts val="1000"/>
              </a:spcBef>
              <a:buFont typeface="Courier New" panose="02070309020205020404" pitchFamily="49" charset="0"/>
              <a:buChar char="o"/>
            </a:pPr>
            <a:r>
              <a:rPr lang="en-GB" altLang="en-US" dirty="0"/>
              <a:t>RAM, ROM or flash memory (NAND / NOR) is used to store mobile phone's OS, applications and data</a:t>
            </a:r>
          </a:p>
          <a:p>
            <a:pPr marL="0" lvl="1" indent="0" algn="just">
              <a:spcBef>
                <a:spcPts val="1000"/>
              </a:spcBef>
              <a:buNone/>
            </a:pPr>
            <a:r>
              <a:rPr lang="en-GB" altLang="en-US" b="1" dirty="0"/>
              <a:t>SIM Card</a:t>
            </a:r>
          </a:p>
          <a:p>
            <a:pPr marL="228600" lvl="1" algn="just">
              <a:spcBef>
                <a:spcPts val="1000"/>
              </a:spcBef>
              <a:buFont typeface="Courier New" panose="02070309020205020404" pitchFamily="49" charset="0"/>
              <a:buChar char="o"/>
            </a:pPr>
            <a:r>
              <a:rPr lang="en-GB" altLang="en-US" dirty="0"/>
              <a:t>Stores personal information, address books, messages, and service-related information</a:t>
            </a:r>
          </a:p>
          <a:p>
            <a:pPr marL="0" lvl="1" indent="0" algn="just">
              <a:spcBef>
                <a:spcPts val="1000"/>
              </a:spcBef>
              <a:buNone/>
            </a:pPr>
            <a:r>
              <a:rPr lang="en-GB" altLang="en-US" b="1" dirty="0"/>
              <a:t>External Memory</a:t>
            </a:r>
          </a:p>
          <a:p>
            <a:pPr marL="228600" lvl="1" algn="just">
              <a:spcBef>
                <a:spcPts val="1000"/>
              </a:spcBef>
              <a:buFont typeface="Courier New" panose="02070309020205020404" pitchFamily="49" charset="0"/>
              <a:buChar char="o"/>
            </a:pPr>
            <a:r>
              <a:rPr lang="en-GB" altLang="en-US" dirty="0"/>
              <a:t>Stores personal information such as audio, video, images, etc.</a:t>
            </a:r>
          </a:p>
          <a:p>
            <a:pPr marL="228600" lvl="1" algn="just">
              <a:spcBef>
                <a:spcPts val="1000"/>
              </a:spcBef>
              <a:buFont typeface="Courier New" panose="02070309020205020404" pitchFamily="49" charset="0"/>
              <a:buChar char="o"/>
            </a:pPr>
            <a:endParaRPr lang="en-GB" altLang="en-US" dirty="0"/>
          </a:p>
        </p:txBody>
      </p:sp>
    </p:spTree>
    <p:extLst>
      <p:ext uri="{BB962C8B-B14F-4D97-AF65-F5344CB8AC3E}">
        <p14:creationId xmlns:p14="http://schemas.microsoft.com/office/powerpoint/2010/main" val="2756512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Investigations</a:t>
            </a:r>
          </a:p>
        </p:txBody>
      </p:sp>
      <p:sp>
        <p:nvSpPr>
          <p:cNvPr id="3" name="Content Placeholder 2"/>
          <p:cNvSpPr>
            <a:spLocks noGrp="1"/>
          </p:cNvSpPr>
          <p:nvPr>
            <p:ph idx="1"/>
          </p:nvPr>
        </p:nvSpPr>
        <p:spPr>
          <a:xfrm>
            <a:off x="139700" y="648628"/>
            <a:ext cx="11699871" cy="5066372"/>
          </a:xfrm>
        </p:spPr>
        <p:txBody>
          <a:bodyPr>
            <a:normAutofit/>
          </a:bodyPr>
          <a:lstStyle/>
          <a:p>
            <a:pPr marL="365125" lvl="1" indent="-365125" algn="just">
              <a:spcBef>
                <a:spcPts val="1000"/>
              </a:spcBef>
              <a:buFont typeface="Courier New" panose="02070309020205020404" pitchFamily="49" charset="0"/>
              <a:buChar char="o"/>
            </a:pPr>
            <a:r>
              <a:rPr lang="en-GB" altLang="en-US" dirty="0"/>
              <a:t>Build a Forensics Workstation </a:t>
            </a:r>
          </a:p>
          <a:p>
            <a:pPr marL="365125" lvl="1" indent="-365125" algn="just">
              <a:spcBef>
                <a:spcPts val="1000"/>
              </a:spcBef>
              <a:buFont typeface="Courier New" panose="02070309020205020404" pitchFamily="49" charset="0"/>
              <a:buChar char="o"/>
            </a:pPr>
            <a:r>
              <a:rPr lang="en-GB" altLang="en-US" dirty="0"/>
              <a:t>Build the Investigation Team </a:t>
            </a:r>
          </a:p>
          <a:p>
            <a:pPr marL="365125" lvl="1" indent="-365125" algn="just">
              <a:spcBef>
                <a:spcPts val="1000"/>
              </a:spcBef>
              <a:buFont typeface="Courier New" panose="02070309020205020404" pitchFamily="49" charset="0"/>
              <a:buChar char="o"/>
            </a:pPr>
            <a:r>
              <a:rPr lang="en-GB" altLang="en-US" dirty="0"/>
              <a:t>Review Policies and Laws</a:t>
            </a:r>
          </a:p>
          <a:p>
            <a:pPr marL="365125" lvl="1" indent="-365125" algn="just">
              <a:spcBef>
                <a:spcPts val="1000"/>
              </a:spcBef>
              <a:buFont typeface="Courier New" panose="02070309020205020404" pitchFamily="49" charset="0"/>
              <a:buChar char="o"/>
            </a:pPr>
            <a:r>
              <a:rPr lang="en-GB" altLang="en-US" dirty="0"/>
              <a:t>Notify Decision Makers and Acquire Authorization</a:t>
            </a:r>
          </a:p>
          <a:p>
            <a:pPr marL="365125" lvl="1" indent="-365125" algn="just">
              <a:spcBef>
                <a:spcPts val="1000"/>
              </a:spcBef>
              <a:buFont typeface="Courier New" panose="02070309020205020404" pitchFamily="49" charset="0"/>
              <a:buChar char="o"/>
            </a:pPr>
            <a:r>
              <a:rPr lang="en-GB" altLang="en-US" dirty="0"/>
              <a:t>Risk Assessment</a:t>
            </a:r>
          </a:p>
          <a:p>
            <a:pPr marL="365125" lvl="1" indent="-365125" algn="just">
              <a:spcBef>
                <a:spcPts val="1000"/>
              </a:spcBef>
              <a:buFont typeface="Courier New" panose="02070309020205020404" pitchFamily="49" charset="0"/>
              <a:buChar char="o"/>
            </a:pPr>
            <a:r>
              <a:rPr lang="en-GB" altLang="en-US" dirty="0"/>
              <a:t>Build a Mobile Forensics Toolkit</a:t>
            </a:r>
          </a:p>
        </p:txBody>
      </p:sp>
      <p:graphicFrame>
        <p:nvGraphicFramePr>
          <p:cNvPr id="4" name="Diagram 3">
            <a:extLst>
              <a:ext uri="{FF2B5EF4-FFF2-40B4-BE49-F238E27FC236}">
                <a16:creationId xmlns:a16="http://schemas.microsoft.com/office/drawing/2014/main" id="{A3D98A73-078E-55E9-6D49-F73E36472931}"/>
              </a:ext>
            </a:extLst>
          </p:cNvPr>
          <p:cNvGraphicFramePr/>
          <p:nvPr>
            <p:extLst>
              <p:ext uri="{D42A27DB-BD31-4B8C-83A1-F6EECF244321}">
                <p14:modId xmlns:p14="http://schemas.microsoft.com/office/powerpoint/2010/main" val="4212564620"/>
              </p:ext>
            </p:extLst>
          </p:nvPr>
        </p:nvGraphicFramePr>
        <p:xfrm>
          <a:off x="3711571" y="170056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952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Investigations</a:t>
            </a:r>
          </a:p>
        </p:txBody>
      </p:sp>
      <p:graphicFrame>
        <p:nvGraphicFramePr>
          <p:cNvPr id="5" name="Content Placeholder 4">
            <a:extLst>
              <a:ext uri="{FF2B5EF4-FFF2-40B4-BE49-F238E27FC236}">
                <a16:creationId xmlns:a16="http://schemas.microsoft.com/office/drawing/2014/main" id="{A688CBBC-5631-225A-68F4-88C8D65A7D2B}"/>
              </a:ext>
            </a:extLst>
          </p:cNvPr>
          <p:cNvGraphicFramePr>
            <a:graphicFrameLocks noGrp="1"/>
          </p:cNvGraphicFramePr>
          <p:nvPr>
            <p:ph idx="1"/>
            <p:extLst>
              <p:ext uri="{D42A27DB-BD31-4B8C-83A1-F6EECF244321}">
                <p14:modId xmlns:p14="http://schemas.microsoft.com/office/powerpoint/2010/main" val="3490222261"/>
              </p:ext>
            </p:extLst>
          </p:nvPr>
        </p:nvGraphicFramePr>
        <p:xfrm>
          <a:off x="-1835785" y="544987"/>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0B8758D2-0EAC-4CB2-4577-8B6258946118}"/>
              </a:ext>
            </a:extLst>
          </p:cNvPr>
          <p:cNvSpPr txBox="1">
            <a:spLocks/>
          </p:cNvSpPr>
          <p:nvPr/>
        </p:nvSpPr>
        <p:spPr>
          <a:xfrm>
            <a:off x="7521401" y="526874"/>
            <a:ext cx="4670599" cy="506637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altLang="en-US" b="1" dirty="0"/>
              <a:t>Risk Assessment</a:t>
            </a:r>
          </a:p>
          <a:p>
            <a:pPr marL="365125" lvl="1" indent="-365125" algn="just">
              <a:spcBef>
                <a:spcPts val="1000"/>
              </a:spcBef>
              <a:buFont typeface="Courier New" panose="02070309020205020404" pitchFamily="49" charset="0"/>
              <a:buChar char="o"/>
            </a:pPr>
            <a:r>
              <a:rPr lang="en-GB" altLang="en-US" dirty="0"/>
              <a:t>To prevent new data from contaminating the evidence, </a:t>
            </a:r>
            <a:r>
              <a:rPr lang="en-GB" altLang="en-US" b="1" dirty="0"/>
              <a:t>seal the device </a:t>
            </a:r>
            <a:r>
              <a:rPr lang="en-GB" altLang="en-US" dirty="0"/>
              <a:t>in an isolation container properly</a:t>
            </a:r>
          </a:p>
          <a:p>
            <a:pPr marL="365125" lvl="1" indent="-365125" algn="just">
              <a:spcBef>
                <a:spcPts val="1000"/>
              </a:spcBef>
              <a:buFont typeface="Courier New" panose="02070309020205020404" pitchFamily="49" charset="0"/>
              <a:buChar char="o"/>
            </a:pPr>
            <a:r>
              <a:rPr lang="en-GB" altLang="en-US" b="1" dirty="0"/>
              <a:t>Do not use plastic bags </a:t>
            </a:r>
            <a:r>
              <a:rPr lang="en-GB" altLang="en-US" dirty="0"/>
              <a:t>to carry out seized mobile device. Use recommended isolation containers</a:t>
            </a:r>
          </a:p>
          <a:p>
            <a:pPr marL="365125" lvl="1" indent="-365125" algn="just">
              <a:spcBef>
                <a:spcPts val="1000"/>
              </a:spcBef>
              <a:buFont typeface="Courier New" panose="02070309020205020404" pitchFamily="49" charset="0"/>
              <a:buChar char="o"/>
            </a:pPr>
            <a:r>
              <a:rPr lang="en-GB" altLang="en-US" b="1" dirty="0"/>
              <a:t>Consider the power state </a:t>
            </a:r>
            <a:r>
              <a:rPr lang="en-GB" altLang="en-US" dirty="0"/>
              <a:t>of mobile device seized </a:t>
            </a:r>
          </a:p>
          <a:p>
            <a:pPr marL="365125" lvl="1" indent="-365125" algn="just">
              <a:spcBef>
                <a:spcPts val="1000"/>
              </a:spcBef>
              <a:buFont typeface="Courier New" panose="02070309020205020404" pitchFamily="49" charset="0"/>
              <a:buChar char="o"/>
            </a:pPr>
            <a:r>
              <a:rPr lang="en-GB" altLang="en-US" dirty="0"/>
              <a:t>Expiration of the battery would be disastrous as important data may reside in </a:t>
            </a:r>
            <a:r>
              <a:rPr lang="en-GB" altLang="en-US" b="1" dirty="0"/>
              <a:t>battery-dependent volatile memory</a:t>
            </a:r>
          </a:p>
          <a:p>
            <a:pPr marL="365125" lvl="1" indent="-365125" algn="just">
              <a:spcBef>
                <a:spcPts val="1000"/>
              </a:spcBef>
              <a:buFont typeface="Courier New" panose="02070309020205020404" pitchFamily="49" charset="0"/>
              <a:buChar char="o"/>
            </a:pPr>
            <a:r>
              <a:rPr lang="en-GB" altLang="en-US" dirty="0"/>
              <a:t>Handle and transport mobile devices carefully as they are </a:t>
            </a:r>
            <a:r>
              <a:rPr lang="en-GB" altLang="en-US" b="1" dirty="0"/>
              <a:t>fragile</a:t>
            </a:r>
            <a:r>
              <a:rPr lang="en-GB" altLang="en-US" dirty="0"/>
              <a:t> and can be </a:t>
            </a:r>
            <a:r>
              <a:rPr lang="en-GB" altLang="en-US" b="1" dirty="0"/>
              <a:t>easily damaged</a:t>
            </a:r>
          </a:p>
          <a:p>
            <a:pPr marL="365125" lvl="1" indent="-365125" algn="just">
              <a:spcBef>
                <a:spcPts val="1000"/>
              </a:spcBef>
              <a:buFont typeface="Courier New" panose="02070309020205020404" pitchFamily="49" charset="0"/>
              <a:buChar char="o"/>
            </a:pPr>
            <a:endParaRPr lang="en-GB" altLang="en-US" dirty="0"/>
          </a:p>
        </p:txBody>
      </p:sp>
    </p:spTree>
    <p:extLst>
      <p:ext uri="{BB962C8B-B14F-4D97-AF65-F5344CB8AC3E}">
        <p14:creationId xmlns:p14="http://schemas.microsoft.com/office/powerpoint/2010/main" val="3452335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Tools</a:t>
            </a:r>
          </a:p>
        </p:txBody>
      </p:sp>
      <p:sp>
        <p:nvSpPr>
          <p:cNvPr id="3" name="Content Placeholder 2"/>
          <p:cNvSpPr>
            <a:spLocks noGrp="1"/>
          </p:cNvSpPr>
          <p:nvPr>
            <p:ph idx="1"/>
          </p:nvPr>
        </p:nvSpPr>
        <p:spPr>
          <a:xfrm>
            <a:off x="139700" y="648628"/>
            <a:ext cx="11699871" cy="5066372"/>
          </a:xfrm>
        </p:spPr>
        <p:txBody>
          <a:bodyPr>
            <a:normAutofit lnSpcReduction="10000"/>
          </a:bodyPr>
          <a:lstStyle/>
          <a:p>
            <a:pPr marL="228600" lvl="1" algn="just">
              <a:spcBef>
                <a:spcPts val="1000"/>
              </a:spcBef>
              <a:buFont typeface="Courier New" panose="02070309020205020404" pitchFamily="49" charset="0"/>
              <a:buChar char="o"/>
            </a:pPr>
            <a:r>
              <a:rPr lang="en-GB" altLang="en-US" dirty="0"/>
              <a:t>Selecting correct tools is the key.</a:t>
            </a:r>
          </a:p>
          <a:p>
            <a:pPr marL="228600" lvl="1" algn="just">
              <a:spcBef>
                <a:spcPts val="1000"/>
              </a:spcBef>
              <a:buFont typeface="Courier New" panose="02070309020205020404" pitchFamily="49" charset="0"/>
              <a:buChar char="o"/>
            </a:pPr>
            <a:r>
              <a:rPr lang="en-GB" altLang="en-US" dirty="0"/>
              <a:t>The mobile forensics toolkit includes both hardware and software tools required to recover and </a:t>
            </a:r>
            <a:r>
              <a:rPr lang="en-GB" altLang="en-US" dirty="0" err="1"/>
              <a:t>analyze</a:t>
            </a:r>
            <a:r>
              <a:rPr lang="en-GB" altLang="en-US" dirty="0"/>
              <a:t> data from mobile devices</a:t>
            </a:r>
          </a:p>
          <a:p>
            <a:pPr marL="0" lvl="1" indent="0" algn="just">
              <a:spcBef>
                <a:spcPts val="1000"/>
              </a:spcBef>
              <a:buNone/>
            </a:pPr>
            <a:r>
              <a:rPr lang="en-GB" altLang="en-US" b="1" dirty="0"/>
              <a:t>Few Tools are</a:t>
            </a:r>
          </a:p>
          <a:p>
            <a:pPr marL="228600" lvl="1" algn="just">
              <a:spcBef>
                <a:spcPts val="1000"/>
              </a:spcBef>
              <a:buFont typeface="Courier New" panose="02070309020205020404" pitchFamily="49" charset="0"/>
              <a:buChar char="o"/>
            </a:pPr>
            <a:r>
              <a:rPr lang="en-GB" altLang="en-US" dirty="0"/>
              <a:t>Cellebrite UFED System </a:t>
            </a:r>
          </a:p>
          <a:p>
            <a:pPr marL="228600" lvl="1" algn="just">
              <a:spcBef>
                <a:spcPts val="1000"/>
              </a:spcBef>
              <a:buFont typeface="Courier New" panose="02070309020205020404" pitchFamily="49" charset="0"/>
              <a:buChar char="o"/>
            </a:pPr>
            <a:r>
              <a:rPr lang="en-GB" altLang="en-US" dirty="0"/>
              <a:t>Secure </a:t>
            </a:r>
            <a:r>
              <a:rPr lang="en-GB" altLang="en-US" dirty="0" err="1"/>
              <a:t>ViewKit</a:t>
            </a:r>
            <a:r>
              <a:rPr lang="en-GB" altLang="en-US" dirty="0"/>
              <a:t> for Forensics </a:t>
            </a:r>
          </a:p>
          <a:p>
            <a:pPr marL="228600" lvl="1" algn="just">
              <a:spcBef>
                <a:spcPts val="1000"/>
              </a:spcBef>
              <a:buFont typeface="Courier New" panose="02070309020205020404" pitchFamily="49" charset="0"/>
              <a:buChar char="o"/>
            </a:pPr>
            <a:r>
              <a:rPr lang="en-GB" altLang="en-US" dirty="0"/>
              <a:t>DS-Device Seizure &amp; Toolbox </a:t>
            </a:r>
          </a:p>
          <a:p>
            <a:pPr marL="228600" lvl="1" algn="just">
              <a:spcBef>
                <a:spcPts val="1000"/>
              </a:spcBef>
              <a:buFont typeface="Courier New" panose="02070309020205020404" pitchFamily="49" charset="0"/>
              <a:buChar char="o"/>
            </a:pPr>
            <a:r>
              <a:rPr lang="en-GB" altLang="en-US" dirty="0"/>
              <a:t>USB reader for SIM cards </a:t>
            </a:r>
          </a:p>
          <a:p>
            <a:pPr marL="228600" lvl="1" algn="just">
              <a:spcBef>
                <a:spcPts val="1000"/>
              </a:spcBef>
              <a:buFont typeface="Courier New" panose="02070309020205020404" pitchFamily="49" charset="0"/>
              <a:buChar char="o"/>
            </a:pPr>
            <a:r>
              <a:rPr lang="en-GB" altLang="en-US" dirty="0" err="1"/>
              <a:t>iGo</a:t>
            </a:r>
            <a:r>
              <a:rPr lang="en-GB" altLang="en-US" dirty="0"/>
              <a:t> </a:t>
            </a:r>
          </a:p>
          <a:p>
            <a:pPr marL="228600" lvl="1" algn="just">
              <a:spcBef>
                <a:spcPts val="1000"/>
              </a:spcBef>
              <a:buFont typeface="Courier New" panose="02070309020205020404" pitchFamily="49" charset="0"/>
              <a:buChar char="o"/>
            </a:pPr>
            <a:r>
              <a:rPr lang="en-GB" altLang="en-US" dirty="0"/>
              <a:t>DC Lab Power Supply 0 15V/3A </a:t>
            </a:r>
          </a:p>
          <a:p>
            <a:pPr marL="228600" lvl="1" algn="just">
              <a:spcBef>
                <a:spcPts val="1000"/>
              </a:spcBef>
              <a:buFont typeface="Courier New" panose="02070309020205020404" pitchFamily="49" charset="0"/>
              <a:buChar char="o"/>
            </a:pPr>
            <a:r>
              <a:rPr lang="en-GB" altLang="en-US" dirty="0"/>
              <a:t>Digital Display with Backlight </a:t>
            </a:r>
          </a:p>
          <a:p>
            <a:pPr marL="228600" lvl="1" algn="just">
              <a:spcBef>
                <a:spcPts val="1000"/>
              </a:spcBef>
              <a:buFont typeface="Courier New" panose="02070309020205020404" pitchFamily="49" charset="0"/>
              <a:buChar char="o"/>
            </a:pPr>
            <a:r>
              <a:rPr lang="en-GB" altLang="en-US" dirty="0"/>
              <a:t>Paraben’s Phone Recovery Stick</a:t>
            </a:r>
          </a:p>
          <a:p>
            <a:pPr marL="0" lvl="1" indent="0" algn="just">
              <a:spcBef>
                <a:spcPts val="1000"/>
              </a:spcBef>
              <a:buNone/>
            </a:pPr>
            <a:endParaRPr lang="en-GB" altLang="en-US" dirty="0"/>
          </a:p>
          <a:p>
            <a:pPr marL="0" lvl="1" indent="0" algn="just">
              <a:spcBef>
                <a:spcPts val="1000"/>
              </a:spcBef>
              <a:buNone/>
            </a:pPr>
            <a:endParaRPr lang="en-GB" altLang="en-US" dirty="0"/>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D75C3466-8AA4-A968-6E88-0042E4F53311}"/>
              </a:ext>
            </a:extLst>
          </p:cNvPr>
          <p:cNvSpPr txBox="1">
            <a:spLocks/>
          </p:cNvSpPr>
          <p:nvPr/>
        </p:nvSpPr>
        <p:spPr>
          <a:xfrm>
            <a:off x="6844145" y="1582557"/>
            <a:ext cx="5208155" cy="42360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125" lvl="1" indent="-365125" algn="just">
              <a:spcBef>
                <a:spcPts val="1000"/>
              </a:spcBef>
              <a:buFont typeface="Courier New" panose="02070309020205020404" pitchFamily="49" charset="0"/>
              <a:buChar char="o"/>
            </a:pPr>
            <a:r>
              <a:rPr lang="en-GB" altLang="en-US" dirty="0"/>
              <a:t>SEARCH Investigative Toolbar </a:t>
            </a:r>
          </a:p>
          <a:p>
            <a:pPr marL="365125" lvl="1" indent="-365125" algn="just">
              <a:spcBef>
                <a:spcPts val="1000"/>
              </a:spcBef>
              <a:buFont typeface="Courier New" panose="02070309020205020404" pitchFamily="49" charset="0"/>
              <a:buChar char="o"/>
            </a:pPr>
            <a:r>
              <a:rPr lang="en-GB" altLang="en-US" dirty="0" err="1"/>
              <a:t>BitPim</a:t>
            </a:r>
            <a:r>
              <a:rPr lang="en-GB" altLang="en-US" dirty="0"/>
              <a:t> </a:t>
            </a:r>
          </a:p>
          <a:p>
            <a:pPr marL="365125" lvl="1" indent="-365125" algn="just">
              <a:spcBef>
                <a:spcPts val="1000"/>
              </a:spcBef>
              <a:buFont typeface="Courier New" panose="02070309020205020404" pitchFamily="49" charset="0"/>
              <a:buChar char="o"/>
            </a:pPr>
            <a:r>
              <a:rPr lang="en-GB" altLang="en-US" dirty="0"/>
              <a:t>Oxygen Forensics </a:t>
            </a:r>
            <a:r>
              <a:rPr lang="en-GB" altLang="en-US" dirty="0" err="1"/>
              <a:t>Analayst</a:t>
            </a:r>
            <a:r>
              <a:rPr lang="en-GB" altLang="en-US" dirty="0"/>
              <a:t> </a:t>
            </a:r>
          </a:p>
          <a:p>
            <a:pPr marL="365125" lvl="1" indent="-365125" algn="just">
              <a:spcBef>
                <a:spcPts val="1000"/>
              </a:spcBef>
              <a:buFont typeface="Courier New" panose="02070309020205020404" pitchFamily="49" charset="0"/>
              <a:buChar char="o"/>
            </a:pPr>
            <a:r>
              <a:rPr lang="en-GB" altLang="en-US" dirty="0"/>
              <a:t>Paraben’s Sim Card Seizure </a:t>
            </a:r>
          </a:p>
          <a:p>
            <a:pPr marL="365125" lvl="1" indent="-365125" algn="just">
              <a:spcBef>
                <a:spcPts val="1000"/>
              </a:spcBef>
              <a:buFont typeface="Courier New" panose="02070309020205020404" pitchFamily="49" charset="0"/>
              <a:buChar char="o"/>
            </a:pPr>
            <a:r>
              <a:rPr lang="en-GB" altLang="en-US" dirty="0" err="1"/>
              <a:t>MOBILedit</a:t>
            </a:r>
            <a:r>
              <a:rPr lang="en-GB" altLang="en-US" dirty="0"/>
              <a:t>! Forensic </a:t>
            </a:r>
          </a:p>
          <a:p>
            <a:pPr marL="365125" lvl="1" indent="-365125" algn="just">
              <a:spcBef>
                <a:spcPts val="1000"/>
              </a:spcBef>
              <a:buFont typeface="Courier New" panose="02070309020205020404" pitchFamily="49" charset="0"/>
              <a:buChar char="o"/>
            </a:pPr>
            <a:r>
              <a:rPr lang="en-GB" altLang="en-US" dirty="0"/>
              <a:t>TULP2G </a:t>
            </a:r>
          </a:p>
          <a:p>
            <a:pPr marL="365125" lvl="1" indent="-365125" algn="just">
              <a:spcBef>
                <a:spcPts val="1000"/>
              </a:spcBef>
              <a:buFont typeface="Courier New" panose="02070309020205020404" pitchFamily="49" charset="0"/>
              <a:buChar char="o"/>
            </a:pPr>
            <a:r>
              <a:rPr lang="en-GB" altLang="en-US" dirty="0"/>
              <a:t>iDEN Phonebook Manager </a:t>
            </a:r>
          </a:p>
          <a:p>
            <a:pPr marL="365125" lvl="1" indent="-365125" algn="just">
              <a:spcBef>
                <a:spcPts val="1000"/>
              </a:spcBef>
              <a:buFont typeface="Courier New" panose="02070309020205020404" pitchFamily="49" charset="0"/>
              <a:buChar char="o"/>
            </a:pPr>
            <a:r>
              <a:rPr lang="en-GB" altLang="en-US" dirty="0"/>
              <a:t>SUMURI’s PALADIN </a:t>
            </a:r>
          </a:p>
          <a:p>
            <a:pPr marL="365125" lvl="1" indent="-365125" algn="just">
              <a:spcBef>
                <a:spcPts val="1000"/>
              </a:spcBef>
              <a:buFont typeface="Courier New" panose="02070309020205020404" pitchFamily="49" charset="0"/>
              <a:buChar char="o"/>
            </a:pPr>
            <a:r>
              <a:rPr lang="en-GB" altLang="en-US" dirty="0"/>
              <a:t>XRY Logical &amp; XRY Physical</a:t>
            </a:r>
          </a:p>
        </p:txBody>
      </p:sp>
    </p:spTree>
    <p:extLst>
      <p:ext uri="{BB962C8B-B14F-4D97-AF65-F5344CB8AC3E}">
        <p14:creationId xmlns:p14="http://schemas.microsoft.com/office/powerpoint/2010/main" val="2350991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Selecting correct tools is the key.</a:t>
            </a:r>
          </a:p>
          <a:p>
            <a:pPr marL="228600" lvl="1" algn="just">
              <a:spcBef>
                <a:spcPts val="1000"/>
              </a:spcBef>
              <a:buFont typeface="Courier New" panose="02070309020205020404" pitchFamily="49" charset="0"/>
              <a:buChar char="o"/>
            </a:pPr>
            <a:r>
              <a:rPr lang="en-GB" altLang="en-US" dirty="0"/>
              <a:t>The mobile forensics toolkit includes both hardware and software tools required to recover and </a:t>
            </a:r>
            <a:r>
              <a:rPr lang="en-GB" altLang="en-US" dirty="0" err="1"/>
              <a:t>analyze</a:t>
            </a:r>
            <a:r>
              <a:rPr lang="en-GB" altLang="en-US" dirty="0"/>
              <a:t> data from mobile devices</a:t>
            </a:r>
          </a:p>
          <a:p>
            <a:pPr marL="0" lvl="1" indent="0" algn="just">
              <a:spcBef>
                <a:spcPts val="1000"/>
              </a:spcBef>
              <a:buNone/>
            </a:pPr>
            <a:endParaRPr lang="en-GB" altLang="en-US" dirty="0"/>
          </a:p>
          <a:p>
            <a:pPr marL="0" lvl="1" indent="0" algn="just">
              <a:spcBef>
                <a:spcPts val="1000"/>
              </a:spcBef>
              <a:buNone/>
            </a:pPr>
            <a:endParaRPr lang="en-GB" altLang="en-US" dirty="0"/>
          </a:p>
          <a:p>
            <a:pPr marL="228600" lvl="1" algn="just">
              <a:spcBef>
                <a:spcPts val="1000"/>
              </a:spcBef>
              <a:buFont typeface="Courier New" panose="02070309020205020404" pitchFamily="49" charset="0"/>
              <a:buChar char="o"/>
            </a:pPr>
            <a:endParaRPr lang="en-GB" altLang="en-US" dirty="0"/>
          </a:p>
        </p:txBody>
      </p:sp>
      <p:pic>
        <p:nvPicPr>
          <p:cNvPr id="6" name="Picture 5" descr="A close-up of a memory card&#10;&#10;Description automatically generated">
            <a:extLst>
              <a:ext uri="{FF2B5EF4-FFF2-40B4-BE49-F238E27FC236}">
                <a16:creationId xmlns:a16="http://schemas.microsoft.com/office/drawing/2014/main" id="{A9A83EE6-0E02-1C50-8284-89D3BA3EE20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483" t="30012" r="41872" b="17705"/>
          <a:stretch/>
        </p:blipFill>
        <p:spPr>
          <a:xfrm>
            <a:off x="847897" y="2148839"/>
            <a:ext cx="1496292" cy="1907038"/>
          </a:xfrm>
          <a:prstGeom prst="rect">
            <a:avLst/>
          </a:prstGeom>
        </p:spPr>
      </p:pic>
      <p:pic>
        <p:nvPicPr>
          <p:cNvPr id="14" name="Picture 13" descr="Different types of sim cards&#10;&#10;Description automatically generated">
            <a:extLst>
              <a:ext uri="{FF2B5EF4-FFF2-40B4-BE49-F238E27FC236}">
                <a16:creationId xmlns:a16="http://schemas.microsoft.com/office/drawing/2014/main" id="{9323D875-F3C2-01AB-4E4F-7132A22B431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16642" y="2196425"/>
            <a:ext cx="3245987" cy="1970778"/>
          </a:xfrm>
          <a:prstGeom prst="rect">
            <a:avLst/>
          </a:prstGeom>
        </p:spPr>
      </p:pic>
      <p:sp>
        <p:nvSpPr>
          <p:cNvPr id="15" name="TextBox 14">
            <a:extLst>
              <a:ext uri="{FF2B5EF4-FFF2-40B4-BE49-F238E27FC236}">
                <a16:creationId xmlns:a16="http://schemas.microsoft.com/office/drawing/2014/main" id="{C90E1FBE-2D65-3021-5C5B-55A9E9A7A482}"/>
              </a:ext>
            </a:extLst>
          </p:cNvPr>
          <p:cNvSpPr txBox="1"/>
          <p:nvPr/>
        </p:nvSpPr>
        <p:spPr>
          <a:xfrm>
            <a:off x="1518636" y="5168946"/>
            <a:ext cx="5867400" cy="230832"/>
          </a:xfrm>
          <a:prstGeom prst="rect">
            <a:avLst/>
          </a:prstGeom>
          <a:noFill/>
        </p:spPr>
        <p:txBody>
          <a:bodyPr wrap="square" rtlCol="0">
            <a:spAutoFit/>
          </a:bodyPr>
          <a:lstStyle/>
          <a:p>
            <a:r>
              <a:rPr lang="en-GB" sz="900">
                <a:hlinkClick r:id="rId6" tooltip="https://www.internautas.org/html/10344.html"/>
              </a:rPr>
              <a:t>This Photo</a:t>
            </a:r>
            <a:r>
              <a:rPr lang="en-GB" sz="900"/>
              <a:t> by Unknown Author is licensed under </a:t>
            </a:r>
            <a:r>
              <a:rPr lang="en-GB" sz="900">
                <a:hlinkClick r:id="rId7" tooltip="https://creativecommons.org/licenses/by/3.0/"/>
              </a:rPr>
              <a:t>CC BY</a:t>
            </a:r>
            <a:endParaRPr lang="en-GB" sz="900"/>
          </a:p>
        </p:txBody>
      </p:sp>
      <p:pic>
        <p:nvPicPr>
          <p:cNvPr id="17" name="Picture 16" descr="A tower with antennas and antennas&#10;&#10;Description automatically generated with medium confidence">
            <a:extLst>
              <a:ext uri="{FF2B5EF4-FFF2-40B4-BE49-F238E27FC236}">
                <a16:creationId xmlns:a16="http://schemas.microsoft.com/office/drawing/2014/main" id="{54DAE004-C308-347C-CBE6-CE3244635AA3}"/>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596258" y="2588065"/>
            <a:ext cx="1799606" cy="2143531"/>
          </a:xfrm>
          <a:prstGeom prst="rect">
            <a:avLst/>
          </a:prstGeom>
        </p:spPr>
      </p:pic>
      <p:sp>
        <p:nvSpPr>
          <p:cNvPr id="18" name="TextBox 17">
            <a:extLst>
              <a:ext uri="{FF2B5EF4-FFF2-40B4-BE49-F238E27FC236}">
                <a16:creationId xmlns:a16="http://schemas.microsoft.com/office/drawing/2014/main" id="{6208E68B-00EA-A616-3FF2-CD34B2B3D863}"/>
              </a:ext>
            </a:extLst>
          </p:cNvPr>
          <p:cNvSpPr txBox="1"/>
          <p:nvPr/>
        </p:nvSpPr>
        <p:spPr>
          <a:xfrm>
            <a:off x="6407894" y="4853724"/>
            <a:ext cx="2743206" cy="369332"/>
          </a:xfrm>
          <a:prstGeom prst="rect">
            <a:avLst/>
          </a:prstGeom>
          <a:noFill/>
        </p:spPr>
        <p:txBody>
          <a:bodyPr wrap="square" rtlCol="0">
            <a:spAutoFit/>
          </a:bodyPr>
          <a:lstStyle/>
          <a:p>
            <a:r>
              <a:rPr lang="en-GB" sz="900">
                <a:hlinkClick r:id="rId9" tooltip="https://www.pngall.com/tower-png/"/>
              </a:rPr>
              <a:t>This Photo</a:t>
            </a:r>
            <a:r>
              <a:rPr lang="en-GB" sz="900"/>
              <a:t> by Unknown Author is licensed under </a:t>
            </a:r>
            <a:r>
              <a:rPr lang="en-GB" sz="900">
                <a:hlinkClick r:id="rId10" tooltip="https://creativecommons.org/licenses/by-nc/3.0/"/>
              </a:rPr>
              <a:t>CC BY-NC</a:t>
            </a:r>
            <a:endParaRPr lang="en-GB" sz="900"/>
          </a:p>
        </p:txBody>
      </p:sp>
      <p:pic>
        <p:nvPicPr>
          <p:cNvPr id="19" name="Picture 18" descr="Cable Connection Wired · Free vector graphic on Pixabay">
            <a:extLst>
              <a:ext uri="{FF2B5EF4-FFF2-40B4-BE49-F238E27FC236}">
                <a16:creationId xmlns:a16="http://schemas.microsoft.com/office/drawing/2014/main" id="{B934D4BF-45E1-4AD3-5E3B-6F4FB3D1E21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477818" y="1870565"/>
            <a:ext cx="6673282" cy="856940"/>
          </a:xfrm>
          <a:prstGeom prst="rect">
            <a:avLst/>
          </a:prstGeom>
        </p:spPr>
      </p:pic>
      <p:pic>
        <p:nvPicPr>
          <p:cNvPr id="20" name="Graphic 19" descr="Computer">
            <a:extLst>
              <a:ext uri="{FF2B5EF4-FFF2-40B4-BE49-F238E27FC236}">
                <a16:creationId xmlns:a16="http://schemas.microsoft.com/office/drawing/2014/main" id="{3C1728BF-DE99-4E36-704D-F472811DD6F5}"/>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660516" y="1897109"/>
            <a:ext cx="1828701" cy="1828701"/>
          </a:xfrm>
          <a:prstGeom prst="rect">
            <a:avLst/>
          </a:prstGeom>
        </p:spPr>
      </p:pic>
      <p:pic>
        <p:nvPicPr>
          <p:cNvPr id="21" name="Graphic 20" descr="Layers Design">
            <a:extLst>
              <a:ext uri="{FF2B5EF4-FFF2-40B4-BE49-F238E27FC236}">
                <a16:creationId xmlns:a16="http://schemas.microsoft.com/office/drawing/2014/main" id="{5BDFEFEE-7862-6B2A-E1AB-60651C1434F8}"/>
              </a:ext>
            </a:extLst>
          </p:cNvPr>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0574865" y="4250389"/>
            <a:ext cx="1269261" cy="1269261"/>
          </a:xfrm>
          <a:prstGeom prst="rect">
            <a:avLst/>
          </a:prstGeom>
        </p:spPr>
      </p:pic>
    </p:spTree>
    <p:extLst>
      <p:ext uri="{BB962C8B-B14F-4D97-AF65-F5344CB8AC3E}">
        <p14:creationId xmlns:p14="http://schemas.microsoft.com/office/powerpoint/2010/main" val="3648171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b="1"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5" name="Content Placeholder 2">
            <a:extLst>
              <a:ext uri="{FF2B5EF4-FFF2-40B4-BE49-F238E27FC236}">
                <a16:creationId xmlns:a16="http://schemas.microsoft.com/office/drawing/2014/main" id="{1C3B0EAA-B2A4-7B33-8806-852E15ED2A73}"/>
              </a:ext>
            </a:extLst>
          </p:cNvPr>
          <p:cNvSpPr txBox="1">
            <a:spLocks/>
          </p:cNvSpPr>
          <p:nvPr/>
        </p:nvSpPr>
        <p:spPr>
          <a:xfrm>
            <a:off x="5214851" y="544987"/>
            <a:ext cx="6624720" cy="506637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Protect the integrity of traditional and electronic evidence</a:t>
            </a:r>
          </a:p>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Prevent unauthorized users from entering at the scene and touching the evidence </a:t>
            </a:r>
          </a:p>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Collect all the electronic devices found at the crime scene</a:t>
            </a:r>
          </a:p>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Check whether the mobile device is connected to a computer </a:t>
            </a:r>
          </a:p>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Confirm the power state of the devices by checking flashing light</a:t>
            </a:r>
          </a:p>
          <a:p>
            <a:pPr marL="365125" marR="0" lvl="1" indent="-365125" algn="just" fontAlgn="auto">
              <a:lnSpc>
                <a:spcPct val="100000"/>
              </a:lnSpc>
              <a:spcBef>
                <a:spcPts val="1000"/>
              </a:spcBef>
              <a:spcAft>
                <a:spcPts val="0"/>
              </a:spcAft>
              <a:buClrTx/>
              <a:buSzTx/>
              <a:buFont typeface="Courier New" panose="02070309020205020404" pitchFamily="49" charset="0"/>
              <a:buChar char="o"/>
              <a:tabLst/>
              <a:defRPr/>
            </a:pPr>
            <a:r>
              <a:rPr lang="en-GB" dirty="0"/>
              <a:t>Collect non-electronic evidence such as written passwords, handwritten notes, and computer printouts</a:t>
            </a:r>
          </a:p>
          <a:p>
            <a:pPr marL="365125" lvl="1" indent="-365125" algn="just">
              <a:spcBef>
                <a:spcPts val="1000"/>
              </a:spcBef>
              <a:buFont typeface="Courier New" panose="02070309020205020404" pitchFamily="49" charset="0"/>
              <a:buChar char="o"/>
            </a:pPr>
            <a:endParaRPr lang="en-GB" altLang="en-US" dirty="0"/>
          </a:p>
        </p:txBody>
      </p:sp>
    </p:spTree>
    <p:extLst>
      <p:ext uri="{BB962C8B-B14F-4D97-AF65-F5344CB8AC3E}">
        <p14:creationId xmlns:p14="http://schemas.microsoft.com/office/powerpoint/2010/main" val="890319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b="1"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5" name="Content Placeholder 2">
            <a:extLst>
              <a:ext uri="{FF2B5EF4-FFF2-40B4-BE49-F238E27FC236}">
                <a16:creationId xmlns:a16="http://schemas.microsoft.com/office/drawing/2014/main" id="{1C3B0EAA-B2A4-7B33-8806-852E15ED2A73}"/>
              </a:ext>
            </a:extLst>
          </p:cNvPr>
          <p:cNvSpPr txBox="1">
            <a:spLocks/>
          </p:cNvSpPr>
          <p:nvPr/>
        </p:nvSpPr>
        <p:spPr>
          <a:xfrm>
            <a:off x="5214851" y="544987"/>
            <a:ext cx="6624720" cy="50663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125" lvl="1" indent="-365125" algn="just">
              <a:spcBef>
                <a:spcPts val="1000"/>
              </a:spcBef>
              <a:buFont typeface="Courier New" panose="02070309020205020404" pitchFamily="49" charset="0"/>
              <a:buChar char="o"/>
            </a:pPr>
            <a:r>
              <a:rPr lang="en-GB" altLang="en-US" dirty="0"/>
              <a:t>The aim of the preservation step is to seize the suspect mobile phone and its associated peripherals without altering the data in it</a:t>
            </a:r>
          </a:p>
          <a:p>
            <a:pPr marL="365125" lvl="1" indent="-365125" algn="just">
              <a:spcBef>
                <a:spcPts val="1000"/>
              </a:spcBef>
              <a:buFont typeface="Courier New" panose="02070309020205020404" pitchFamily="49" charset="0"/>
              <a:buChar char="o"/>
            </a:pPr>
            <a:r>
              <a:rPr lang="en-GB" altLang="en-US" dirty="0"/>
              <a:t>It is the first step carried out prior to the actual investigation</a:t>
            </a:r>
          </a:p>
          <a:p>
            <a:pPr marL="365125" lvl="1" indent="-365125" algn="just">
              <a:spcBef>
                <a:spcPts val="1000"/>
              </a:spcBef>
              <a:buFont typeface="Courier New" panose="02070309020205020404" pitchFamily="49" charset="0"/>
              <a:buChar char="o"/>
            </a:pPr>
            <a:r>
              <a:rPr lang="en-GB" altLang="en-US" dirty="0"/>
              <a:t>It involves discovering, recognizing, documenting, and collecting the digital evidence obtained at the crime scene</a:t>
            </a:r>
          </a:p>
          <a:p>
            <a:pPr marL="365125" lvl="1" indent="-365125" algn="just">
              <a:spcBef>
                <a:spcPts val="1000"/>
              </a:spcBef>
              <a:buFont typeface="Courier New" panose="02070309020205020404" pitchFamily="49" charset="0"/>
              <a:buChar char="o"/>
            </a:pPr>
            <a:endParaRPr lang="en-GB" altLang="en-US" dirty="0"/>
          </a:p>
        </p:txBody>
      </p:sp>
    </p:spTree>
    <p:extLst>
      <p:ext uri="{BB962C8B-B14F-4D97-AF65-F5344CB8AC3E}">
        <p14:creationId xmlns:p14="http://schemas.microsoft.com/office/powerpoint/2010/main" val="388583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b="1"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5" name="Content Placeholder 2">
            <a:extLst>
              <a:ext uri="{FF2B5EF4-FFF2-40B4-BE49-F238E27FC236}">
                <a16:creationId xmlns:a16="http://schemas.microsoft.com/office/drawing/2014/main" id="{1C3B0EAA-B2A4-7B33-8806-852E15ED2A73}"/>
              </a:ext>
            </a:extLst>
          </p:cNvPr>
          <p:cNvSpPr txBox="1">
            <a:spLocks/>
          </p:cNvSpPr>
          <p:nvPr/>
        </p:nvSpPr>
        <p:spPr>
          <a:xfrm>
            <a:off x="5214851" y="544987"/>
            <a:ext cx="6624720" cy="50663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125" lvl="1" indent="-365125" algn="just">
              <a:spcBef>
                <a:spcPts val="1000"/>
              </a:spcBef>
              <a:buFont typeface="Courier New" panose="02070309020205020404" pitchFamily="49" charset="0"/>
              <a:buChar char="o"/>
            </a:pPr>
            <a:r>
              <a:rPr lang="en-GB" altLang="en-US" dirty="0"/>
              <a:t>Document all the electronic devices found at the crime scene</a:t>
            </a:r>
          </a:p>
          <a:p>
            <a:pPr marL="365125" lvl="1" indent="-365125" algn="just">
              <a:spcBef>
                <a:spcPts val="1000"/>
              </a:spcBef>
              <a:buFont typeface="Courier New" panose="02070309020205020404" pitchFamily="49" charset="0"/>
              <a:buChar char="o"/>
            </a:pPr>
            <a:r>
              <a:rPr lang="en-GB" altLang="en-US" dirty="0"/>
              <a:t>Take photographs of all evidence at the scene, and write notes on what you have seen on the screen</a:t>
            </a:r>
          </a:p>
          <a:p>
            <a:pPr marL="365125" lvl="1" indent="-365125" algn="just">
              <a:spcBef>
                <a:spcPts val="1000"/>
              </a:spcBef>
              <a:buFont typeface="Courier New" panose="02070309020205020404" pitchFamily="49" charset="0"/>
              <a:buChar char="o"/>
            </a:pPr>
            <a:r>
              <a:rPr lang="en-GB" altLang="en-US" dirty="0"/>
              <a:t>Document the state of the device during seizure</a:t>
            </a:r>
          </a:p>
          <a:p>
            <a:pPr marL="365125" lvl="1" indent="-365125" algn="just">
              <a:spcBef>
                <a:spcPts val="1000"/>
              </a:spcBef>
              <a:buFont typeface="Courier New" panose="02070309020205020404" pitchFamily="49" charset="0"/>
              <a:buChar char="o"/>
            </a:pPr>
            <a:r>
              <a:rPr lang="en-GB" altLang="en-US" dirty="0"/>
              <a:t>Document any activity on the electronic devices found at the crime scene</a:t>
            </a:r>
          </a:p>
        </p:txBody>
      </p:sp>
      <p:sp>
        <p:nvSpPr>
          <p:cNvPr id="6" name="TextBox 5">
            <a:extLst>
              <a:ext uri="{FF2B5EF4-FFF2-40B4-BE49-F238E27FC236}">
                <a16:creationId xmlns:a16="http://schemas.microsoft.com/office/drawing/2014/main" id="{91BC6790-F921-50FC-3820-37AEBE8CC089}"/>
              </a:ext>
            </a:extLst>
          </p:cNvPr>
          <p:cNvSpPr txBox="1"/>
          <p:nvPr/>
        </p:nvSpPr>
        <p:spPr>
          <a:xfrm>
            <a:off x="0" y="3635584"/>
            <a:ext cx="12191999" cy="2031325"/>
          </a:xfrm>
          <a:prstGeom prst="rect">
            <a:avLst/>
          </a:prstGeom>
          <a:noFill/>
        </p:spPr>
        <p:txBody>
          <a:bodyPr wrap="square">
            <a:spAutoFit/>
          </a:bodyPr>
          <a:lstStyle/>
          <a:p>
            <a:pPr marL="285750" indent="-285750">
              <a:buBlip>
                <a:blip r:embed="rId3">
                  <a:extLst>
                    <a:ext uri="{96DAC541-7B7A-43D3-8B79-37D633B846F1}">
                      <asvg:svgBlip xmlns:asvg="http://schemas.microsoft.com/office/drawing/2016/SVG/main" r:embed="rId4"/>
                    </a:ext>
                  </a:extLst>
                </a:blip>
              </a:buBlip>
            </a:pPr>
            <a:r>
              <a:rPr lang="en-GB" dirty="0"/>
              <a:t>Identify the brand, model, operating system, and the network service provider </a:t>
            </a:r>
          </a:p>
          <a:p>
            <a:pPr marL="285750" indent="-285750">
              <a:buBlip>
                <a:blip r:embed="rId3">
                  <a:extLst>
                    <a:ext uri="{96DAC541-7B7A-43D3-8B79-37D633B846F1}">
                      <asvg:svgBlip xmlns:asvg="http://schemas.microsoft.com/office/drawing/2016/SVG/main" r:embed="rId4"/>
                    </a:ext>
                  </a:extLst>
                </a:blip>
              </a:buBlip>
            </a:pPr>
            <a:r>
              <a:rPr lang="en-GB" dirty="0"/>
              <a:t>It helps to choose an appropriate forensics tool for the data acquisition</a:t>
            </a:r>
          </a:p>
          <a:p>
            <a:pPr marL="285750" indent="-285750">
              <a:buBlip>
                <a:blip r:embed="rId3">
                  <a:extLst>
                    <a:ext uri="{96DAC541-7B7A-43D3-8B79-37D633B846F1}">
                      <asvg:svgBlip xmlns:asvg="http://schemas.microsoft.com/office/drawing/2016/SVG/main" r:embed="rId4"/>
                    </a:ext>
                  </a:extLst>
                </a:blip>
              </a:buBlip>
            </a:pPr>
            <a:r>
              <a:rPr lang="en-GB" dirty="0"/>
              <a:t>Identify the type of connection used to connect to the forensics workstation </a:t>
            </a:r>
          </a:p>
          <a:p>
            <a:pPr marL="285750" indent="-285750">
              <a:buBlip>
                <a:blip r:embed="rId3">
                  <a:extLst>
                    <a:ext uri="{96DAC541-7B7A-43D3-8B79-37D633B846F1}">
                      <asvg:svgBlip xmlns:asvg="http://schemas.microsoft.com/office/drawing/2016/SVG/main" r:embed="rId4"/>
                    </a:ext>
                  </a:extLst>
                </a:blip>
              </a:buBlip>
            </a:pPr>
            <a:r>
              <a:rPr lang="en-GB" dirty="0"/>
              <a:t>It may be a cable, Infrared, or Bluetooth </a:t>
            </a:r>
          </a:p>
          <a:p>
            <a:pPr marL="285750" indent="-285750">
              <a:buBlip>
                <a:blip r:embed="rId3">
                  <a:extLst>
                    <a:ext uri="{96DAC541-7B7A-43D3-8B79-37D633B846F1}">
                      <asvg:svgBlip xmlns:asvg="http://schemas.microsoft.com/office/drawing/2016/SVG/main" r:embed="rId4"/>
                    </a:ext>
                  </a:extLst>
                </a:blip>
              </a:buBlip>
            </a:pPr>
            <a:r>
              <a:rPr lang="en-GB" dirty="0"/>
              <a:t>This depends upon the phone, forensics tool and acquisition conditions</a:t>
            </a:r>
          </a:p>
          <a:p>
            <a:pPr marL="285750" indent="-285750">
              <a:buBlip>
                <a:blip r:embed="rId3">
                  <a:extLst>
                    <a:ext uri="{96DAC541-7B7A-43D3-8B79-37D633B846F1}">
                      <asvg:svgBlip xmlns:asvg="http://schemas.microsoft.com/office/drawing/2016/SVG/main" r:embed="rId4"/>
                    </a:ext>
                  </a:extLst>
                </a:blip>
              </a:buBlip>
            </a:pPr>
            <a:r>
              <a:rPr lang="en-GB" dirty="0"/>
              <a:t>Based on the mobile device model and the connection, select a forensics tool that have the following capabilities:</a:t>
            </a:r>
          </a:p>
          <a:p>
            <a:r>
              <a:rPr lang="en-GB" dirty="0"/>
              <a:t>Usable,  Comprehensive, Accurate, Deterministic, Verifiable</a:t>
            </a:r>
          </a:p>
        </p:txBody>
      </p:sp>
    </p:spTree>
    <p:extLst>
      <p:ext uri="{BB962C8B-B14F-4D97-AF65-F5344CB8AC3E}">
        <p14:creationId xmlns:p14="http://schemas.microsoft.com/office/powerpoint/2010/main" val="3681900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0" y="368593"/>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If the device is “ON”, do not turn it “OFF”. Turning it off could activate lockout feature</a:t>
            </a:r>
          </a:p>
          <a:p>
            <a:pPr marL="228600" lvl="1" algn="just">
              <a:spcBef>
                <a:spcPts val="1000"/>
              </a:spcBef>
              <a:buFont typeface="Courier New" panose="02070309020205020404" pitchFamily="49" charset="0"/>
              <a:buChar char="o"/>
            </a:pPr>
            <a:r>
              <a:rPr lang="en-GB" altLang="en-US" dirty="0"/>
              <a:t>Write down all information on display (photograph if possible)</a:t>
            </a:r>
          </a:p>
          <a:p>
            <a:pPr marL="228600" lvl="1" algn="just">
              <a:spcBef>
                <a:spcPts val="1000"/>
              </a:spcBef>
              <a:buFont typeface="Courier New" panose="02070309020205020404" pitchFamily="49" charset="0"/>
              <a:buChar char="o"/>
            </a:pPr>
            <a:r>
              <a:rPr lang="en-GB" altLang="en-US" dirty="0"/>
              <a:t>Power down prior to transport (take any power supply cord present)</a:t>
            </a:r>
          </a:p>
          <a:p>
            <a:pPr marL="228600" lvl="1" algn="just">
              <a:spcBef>
                <a:spcPts val="1000"/>
              </a:spcBef>
              <a:buFont typeface="Courier New" panose="02070309020205020404" pitchFamily="49" charset="0"/>
              <a:buChar char="o"/>
            </a:pPr>
            <a:r>
              <a:rPr lang="en-GB" altLang="en-US" dirty="0"/>
              <a:t>If the device is "OFF", leave it "OFF"</a:t>
            </a:r>
          </a:p>
          <a:p>
            <a:pPr marL="228600" lvl="1" algn="just">
              <a:spcBef>
                <a:spcPts val="1000"/>
              </a:spcBef>
              <a:buFont typeface="Courier New" panose="02070309020205020404" pitchFamily="49" charset="0"/>
              <a:buChar char="o"/>
            </a:pPr>
            <a:r>
              <a:rPr lang="en-GB" altLang="en-US" dirty="0"/>
              <a:t>Turning it on could alter evidence on device (same as computers)</a:t>
            </a:r>
          </a:p>
          <a:p>
            <a:pPr marL="228600" lvl="1" algn="just">
              <a:spcBef>
                <a:spcPts val="1000"/>
              </a:spcBef>
              <a:buFont typeface="Courier New" panose="02070309020205020404" pitchFamily="49" charset="0"/>
              <a:buChar char="o"/>
            </a:pPr>
            <a:r>
              <a:rPr lang="en-GB" altLang="en-US" dirty="0"/>
              <a:t>Mobile device should be protected from signal interruption, and data overwriting </a:t>
            </a:r>
          </a:p>
          <a:p>
            <a:pPr marL="228600" lvl="1" algn="just">
              <a:spcBef>
                <a:spcPts val="1000"/>
              </a:spcBef>
              <a:buFont typeface="Courier New" panose="02070309020205020404" pitchFamily="49" charset="0"/>
              <a:buChar char="o"/>
            </a:pPr>
            <a:r>
              <a:rPr lang="en-GB" altLang="en-US" dirty="0"/>
              <a:t>Use signal containment devices and bags to achieve and maintain network isolation</a:t>
            </a:r>
          </a:p>
          <a:p>
            <a:pPr marL="228600" lvl="1" algn="just">
              <a:spcBef>
                <a:spcPts val="1000"/>
              </a:spcBef>
              <a:buFont typeface="Courier New" panose="02070309020205020404" pitchFamily="49" charset="0"/>
              <a:buChar char="o"/>
            </a:pPr>
            <a:endParaRPr lang="en-GB" altLang="en-US" dirty="0"/>
          </a:p>
        </p:txBody>
      </p:sp>
      <p:graphicFrame>
        <p:nvGraphicFramePr>
          <p:cNvPr id="4" name="Diagram 3">
            <a:extLst>
              <a:ext uri="{FF2B5EF4-FFF2-40B4-BE49-F238E27FC236}">
                <a16:creationId xmlns:a16="http://schemas.microsoft.com/office/drawing/2014/main" id="{C5CF8EBA-E860-050D-2B64-C8C841DF55EB}"/>
              </a:ext>
            </a:extLst>
          </p:cNvPr>
          <p:cNvGraphicFramePr/>
          <p:nvPr>
            <p:extLst>
              <p:ext uri="{D42A27DB-BD31-4B8C-83A1-F6EECF244321}">
                <p14:modId xmlns:p14="http://schemas.microsoft.com/office/powerpoint/2010/main" val="3046895050"/>
              </p:ext>
            </p:extLst>
          </p:nvPr>
        </p:nvGraphicFramePr>
        <p:xfrm>
          <a:off x="4064000" y="191669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82590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b="1"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5" name="Content Placeholder 2">
            <a:extLst>
              <a:ext uri="{FF2B5EF4-FFF2-40B4-BE49-F238E27FC236}">
                <a16:creationId xmlns:a16="http://schemas.microsoft.com/office/drawing/2014/main" id="{1C3B0EAA-B2A4-7B33-8806-852E15ED2A73}"/>
              </a:ext>
            </a:extLst>
          </p:cNvPr>
          <p:cNvSpPr txBox="1">
            <a:spLocks/>
          </p:cNvSpPr>
          <p:nvPr/>
        </p:nvSpPr>
        <p:spPr>
          <a:xfrm>
            <a:off x="5214851" y="544987"/>
            <a:ext cx="6624720" cy="50663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65125" lvl="1" indent="-365125" algn="just">
              <a:spcBef>
                <a:spcPts val="1000"/>
              </a:spcBef>
              <a:buFont typeface="Courier New" panose="02070309020205020404" pitchFamily="49" charset="0"/>
              <a:buChar char="o"/>
            </a:pPr>
            <a:r>
              <a:rPr lang="en-GB" altLang="en-US" dirty="0"/>
              <a:t>A forensics investigator </a:t>
            </a:r>
            <a:r>
              <a:rPr lang="en-GB" altLang="en-US" b="1" dirty="0"/>
              <a:t>should not directly work on the original evidence. </a:t>
            </a:r>
          </a:p>
          <a:p>
            <a:pPr marL="365125" lvl="1" indent="-365125" algn="just">
              <a:spcBef>
                <a:spcPts val="1000"/>
              </a:spcBef>
              <a:buFont typeface="Courier New" panose="02070309020205020404" pitchFamily="49" charset="0"/>
              <a:buChar char="o"/>
            </a:pPr>
            <a:r>
              <a:rPr lang="en-GB" altLang="en-US" dirty="0"/>
              <a:t>He/she should instead create a forensics image of the mobile device obtained at the crime scene</a:t>
            </a:r>
          </a:p>
          <a:p>
            <a:pPr marL="365125" lvl="1" indent="-365125" algn="just">
              <a:spcBef>
                <a:spcPts val="1000"/>
              </a:spcBef>
              <a:buFont typeface="Courier New" panose="02070309020205020404" pitchFamily="49" charset="0"/>
              <a:buChar char="o"/>
            </a:pPr>
            <a:r>
              <a:rPr lang="en-GB" altLang="en-US" dirty="0"/>
              <a:t>File carving and forensics analysis is conducted on forensics image in order to leave the actual evidence intact</a:t>
            </a:r>
          </a:p>
          <a:p>
            <a:pPr marL="365125" lvl="1" indent="-365125" algn="just">
              <a:spcBef>
                <a:spcPts val="1000"/>
              </a:spcBef>
              <a:buFont typeface="Courier New" panose="02070309020205020404" pitchFamily="49" charset="0"/>
              <a:buChar char="o"/>
            </a:pPr>
            <a:r>
              <a:rPr lang="en-GB" altLang="en-US" dirty="0"/>
              <a:t>Possible mobile phone storage for imaging: </a:t>
            </a:r>
          </a:p>
          <a:p>
            <a:pPr marL="1163638" lvl="1" indent="-449263" algn="just">
              <a:spcBef>
                <a:spcPts val="1000"/>
              </a:spcBef>
              <a:buFont typeface="Courier New" panose="02070309020205020404" pitchFamily="49" charset="0"/>
              <a:buChar char="o"/>
            </a:pPr>
            <a:r>
              <a:rPr lang="en-GB" altLang="en-US" dirty="0"/>
              <a:t>Mobile phone memory</a:t>
            </a:r>
          </a:p>
          <a:p>
            <a:pPr marL="1163638" lvl="1" indent="-449263" algn="just">
              <a:spcBef>
                <a:spcPts val="1000"/>
              </a:spcBef>
              <a:buFont typeface="Courier New" panose="02070309020205020404" pitchFamily="49" charset="0"/>
              <a:buChar char="o"/>
            </a:pPr>
            <a:r>
              <a:rPr lang="en-GB" altLang="en-US" dirty="0"/>
              <a:t>SD card memory </a:t>
            </a:r>
          </a:p>
          <a:p>
            <a:pPr marL="1163638" lvl="1" indent="-449263" algn="just">
              <a:spcBef>
                <a:spcPts val="1000"/>
              </a:spcBef>
              <a:buFont typeface="Courier New" panose="02070309020205020404" pitchFamily="49" charset="0"/>
              <a:buChar char="o"/>
            </a:pPr>
            <a:r>
              <a:rPr lang="en-GB" altLang="en-US" dirty="0"/>
              <a:t>SIM card memory</a:t>
            </a:r>
          </a:p>
        </p:txBody>
      </p:sp>
    </p:spTree>
    <p:extLst>
      <p:ext uri="{BB962C8B-B14F-4D97-AF65-F5344CB8AC3E}">
        <p14:creationId xmlns:p14="http://schemas.microsoft.com/office/powerpoint/2010/main" val="444888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b="1"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5" name="Content Placeholder 2">
            <a:extLst>
              <a:ext uri="{FF2B5EF4-FFF2-40B4-BE49-F238E27FC236}">
                <a16:creationId xmlns:a16="http://schemas.microsoft.com/office/drawing/2014/main" id="{1C3B0EAA-B2A4-7B33-8806-852E15ED2A73}"/>
              </a:ext>
            </a:extLst>
          </p:cNvPr>
          <p:cNvSpPr txBox="1">
            <a:spLocks/>
          </p:cNvSpPr>
          <p:nvPr/>
        </p:nvSpPr>
        <p:spPr>
          <a:xfrm>
            <a:off x="5214851" y="544987"/>
            <a:ext cx="6624720" cy="2884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altLang="en-US" dirty="0"/>
              <a:t>Locks</a:t>
            </a:r>
          </a:p>
          <a:p>
            <a:pPr marL="365125" lvl="1" indent="-365125" algn="just">
              <a:spcBef>
                <a:spcPts val="1000"/>
              </a:spcBef>
              <a:buFont typeface="Courier New" panose="02070309020205020404" pitchFamily="49" charset="0"/>
              <a:buChar char="o"/>
            </a:pPr>
            <a:r>
              <a:rPr lang="en-GB" altLang="en-US" dirty="0"/>
              <a:t>Mobile phones use three types of phone lock schemes to prevent unauthorized user access </a:t>
            </a:r>
          </a:p>
          <a:p>
            <a:pPr marL="365125" lvl="1" indent="-365125" algn="just">
              <a:spcBef>
                <a:spcPts val="1000"/>
              </a:spcBef>
              <a:buFont typeface="Courier New" panose="02070309020205020404" pitchFamily="49" charset="0"/>
              <a:buChar char="o"/>
            </a:pPr>
            <a:r>
              <a:rPr lang="en-GB" altLang="en-US" dirty="0"/>
              <a:t>If phone device obtained at a crime scene is in a locked state, the challenge of unlocking it arises </a:t>
            </a:r>
          </a:p>
          <a:p>
            <a:pPr marL="365125" lvl="1" indent="-365125" algn="just">
              <a:spcBef>
                <a:spcPts val="1000"/>
              </a:spcBef>
              <a:buFont typeface="Courier New" panose="02070309020205020404" pitchFamily="49" charset="0"/>
              <a:buChar char="o"/>
            </a:pPr>
            <a:r>
              <a:rPr lang="en-GB" altLang="en-US" dirty="0"/>
              <a:t>Forensics investigator needs to bypass the phone lock to forensically investigate the mobile phone</a:t>
            </a:r>
          </a:p>
        </p:txBody>
      </p:sp>
      <p:sp>
        <p:nvSpPr>
          <p:cNvPr id="6" name="TextBox 5">
            <a:extLst>
              <a:ext uri="{FF2B5EF4-FFF2-40B4-BE49-F238E27FC236}">
                <a16:creationId xmlns:a16="http://schemas.microsoft.com/office/drawing/2014/main" id="{FDA01BEA-3ACB-161F-26DF-1B5893551320}"/>
              </a:ext>
            </a:extLst>
          </p:cNvPr>
          <p:cNvSpPr txBox="1"/>
          <p:nvPr/>
        </p:nvSpPr>
        <p:spPr>
          <a:xfrm>
            <a:off x="352429" y="3556337"/>
            <a:ext cx="11487142" cy="2031325"/>
          </a:xfrm>
          <a:prstGeom prst="rect">
            <a:avLst/>
          </a:prstGeom>
          <a:noFill/>
        </p:spPr>
        <p:txBody>
          <a:bodyPr wrap="square">
            <a:spAutoFit/>
          </a:bodyPr>
          <a:lstStyle/>
          <a:p>
            <a:r>
              <a:rPr lang="en-GB" dirty="0" err="1"/>
              <a:t>ByPassing</a:t>
            </a:r>
            <a:r>
              <a:rPr lang="en-GB" dirty="0"/>
              <a:t> – Locks/ Passwords</a:t>
            </a:r>
          </a:p>
          <a:p>
            <a:r>
              <a:rPr lang="en-GB" dirty="0"/>
              <a:t>Connect the device to the forensics workstation through USB Launch </a:t>
            </a:r>
            <a:r>
              <a:rPr lang="en-GB" dirty="0" err="1"/>
              <a:t>adb</a:t>
            </a:r>
            <a:r>
              <a:rPr lang="en-GB" dirty="0"/>
              <a:t> shell using </a:t>
            </a:r>
            <a:r>
              <a:rPr lang="en-GB" dirty="0" err="1"/>
              <a:t>ViaExtract</a:t>
            </a:r>
            <a:r>
              <a:rPr lang="en-GB" dirty="0"/>
              <a:t> Remove </a:t>
            </a:r>
            <a:r>
              <a:rPr lang="en-GB" dirty="0" err="1"/>
              <a:t>password.key</a:t>
            </a:r>
            <a:r>
              <a:rPr lang="en-GB" dirty="0"/>
              <a:t> file from android directory</a:t>
            </a:r>
          </a:p>
          <a:p>
            <a:endParaRPr lang="en-GB" dirty="0"/>
          </a:p>
          <a:p>
            <a:r>
              <a:rPr lang="en-GB" dirty="0"/>
              <a:t>Enable USB Debugging</a:t>
            </a:r>
          </a:p>
          <a:p>
            <a:endParaRPr lang="en-GB" dirty="0"/>
          </a:p>
          <a:p>
            <a:r>
              <a:rPr lang="en-GB" dirty="0"/>
              <a:t>Jail Break (If Necessary)</a:t>
            </a:r>
          </a:p>
        </p:txBody>
      </p:sp>
    </p:spTree>
    <p:extLst>
      <p:ext uri="{BB962C8B-B14F-4D97-AF65-F5344CB8AC3E}">
        <p14:creationId xmlns:p14="http://schemas.microsoft.com/office/powerpoint/2010/main" val="2284138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en-GB" altLang="en-US" dirty="0"/>
              <a:t>The seized mobile phone undergoes data acquisition and forensics imaging process at the forensics workstation</a:t>
            </a:r>
          </a:p>
          <a:p>
            <a:pPr marL="342900" lvl="1" indent="-342900" algn="just">
              <a:spcBef>
                <a:spcPts val="1000"/>
              </a:spcBef>
              <a:buFont typeface="Courier New" panose="02070309020205020404" pitchFamily="49" charset="0"/>
              <a:buChar char="o"/>
            </a:pPr>
            <a:r>
              <a:rPr lang="en-GB" altLang="en-US" dirty="0"/>
              <a:t>During the acquisition process, all possible data from internal and external memory of the mobile phone is extracted for forensics analysis</a:t>
            </a:r>
          </a:p>
          <a:p>
            <a:pPr marL="342900" lvl="1" indent="-342900" algn="just">
              <a:spcBef>
                <a:spcPts val="1000"/>
              </a:spcBef>
              <a:buFont typeface="Courier New" panose="02070309020205020404" pitchFamily="49" charset="0"/>
              <a:buChar char="o"/>
            </a:pPr>
            <a:r>
              <a:rPr lang="en-GB" altLang="en-US" dirty="0"/>
              <a:t>Data acquisition and forensics analysis requires:</a:t>
            </a:r>
          </a:p>
          <a:p>
            <a:pPr marL="898525" lvl="1" indent="-449263" algn="just">
              <a:spcBef>
                <a:spcPts val="1000"/>
              </a:spcBef>
              <a:buFont typeface="Courier New" panose="02070309020205020404" pitchFamily="49" charset="0"/>
              <a:buChar char="o"/>
            </a:pPr>
            <a:r>
              <a:rPr lang="en-GB" altLang="en-US" dirty="0"/>
              <a:t>Unlocking the device</a:t>
            </a:r>
          </a:p>
          <a:p>
            <a:pPr marL="898525" lvl="1" indent="-449263" algn="just">
              <a:spcBef>
                <a:spcPts val="1000"/>
              </a:spcBef>
              <a:buFont typeface="Courier New" panose="02070309020205020404" pitchFamily="49" charset="0"/>
              <a:buChar char="o"/>
            </a:pPr>
            <a:r>
              <a:rPr lang="en-GB" altLang="en-US" dirty="0"/>
              <a:t>Rooting or Jailbreaking of the device</a:t>
            </a:r>
          </a:p>
          <a:p>
            <a:pPr marL="898525" lvl="1" indent="-449263" algn="just">
              <a:spcBef>
                <a:spcPts val="1000"/>
              </a:spcBef>
              <a:buFont typeface="Courier New" panose="02070309020205020404" pitchFamily="49" charset="0"/>
              <a:buChar char="o"/>
            </a:pPr>
            <a:r>
              <a:rPr lang="en-GB" altLang="en-US" dirty="0"/>
              <a:t>Enabling USB debugging mode in the device</a:t>
            </a:r>
          </a:p>
        </p:txBody>
      </p:sp>
    </p:spTree>
    <p:extLst>
      <p:ext uri="{BB962C8B-B14F-4D97-AF65-F5344CB8AC3E}">
        <p14:creationId xmlns:p14="http://schemas.microsoft.com/office/powerpoint/2010/main" val="1009734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2052300" cy="2031325"/>
          </a:xfrm>
          <a:prstGeom prst="rect">
            <a:avLst/>
          </a:prstGeom>
          <a:noFill/>
        </p:spPr>
        <p:txBody>
          <a:bodyPr wrap="square">
            <a:spAutoFit/>
          </a:bodyPr>
          <a:lstStyle/>
          <a:p>
            <a:r>
              <a:rPr lang="en-GB" b="1" dirty="0"/>
              <a:t>Code Division Multiple Access (CDMA) | Enhanced Data Rates for GSM Evolution (EDGE) | </a:t>
            </a:r>
          </a:p>
          <a:p>
            <a:endParaRPr lang="en-GB" b="1" dirty="0"/>
          </a:p>
          <a:p>
            <a:r>
              <a:rPr lang="en-GB" b="1" dirty="0"/>
              <a:t>Integrated Digital Enhanced Network (iDEN) | General Packet Radio Service (GPRS) | Global System for Mobile Communications (GSM)</a:t>
            </a:r>
          </a:p>
          <a:p>
            <a:endParaRPr lang="en-GB" b="1" dirty="0"/>
          </a:p>
          <a:p>
            <a:r>
              <a:rPr lang="en-GB" b="1" dirty="0"/>
              <a:t>High Speed Downlink Packet Access (HSDPA) | Time Division Multiple Access (TDMA) | Universal Mobile Telecommunications System (UMTS) | Unlicensed Mobile Access (UMA)</a:t>
            </a:r>
          </a:p>
        </p:txBody>
      </p:sp>
    </p:spTree>
    <p:extLst>
      <p:ext uri="{BB962C8B-B14F-4D97-AF65-F5344CB8AC3E}">
        <p14:creationId xmlns:p14="http://schemas.microsoft.com/office/powerpoint/2010/main" val="928145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2052300" cy="2308324"/>
          </a:xfrm>
          <a:prstGeom prst="rect">
            <a:avLst/>
          </a:prstGeom>
          <a:noFill/>
        </p:spPr>
        <p:txBody>
          <a:bodyPr wrap="square">
            <a:spAutoFit/>
          </a:bodyPr>
          <a:lstStyle/>
          <a:p>
            <a:pPr marL="285750" indent="-285750">
              <a:buFont typeface="Wingdings" panose="05000000000000000000" pitchFamily="2" charset="2"/>
              <a:buChar char="Ø"/>
            </a:pPr>
            <a:r>
              <a:rPr lang="en-GB" sz="2400" dirty="0"/>
              <a:t>Service provider data can act as back up evidence for the mobile forensics' investigator</a:t>
            </a:r>
          </a:p>
          <a:p>
            <a:pPr marL="285750" indent="-285750">
              <a:buFont typeface="Wingdings" panose="05000000000000000000" pitchFamily="2" charset="2"/>
              <a:buChar char="Ø"/>
            </a:pPr>
            <a:r>
              <a:rPr lang="en-GB" sz="2400" dirty="0"/>
              <a:t>It is useful when the attacker or owner of the mobile phone has deleted call history and/or text messages from the device to wipe out evidence</a:t>
            </a:r>
          </a:p>
          <a:p>
            <a:pPr marL="285750" indent="-285750">
              <a:buFont typeface="Wingdings" panose="05000000000000000000" pitchFamily="2" charset="2"/>
              <a:buChar char="Ø"/>
            </a:pPr>
            <a:r>
              <a:rPr lang="en-GB" sz="2400" dirty="0"/>
              <a:t>It can also be required in the following cases:</a:t>
            </a:r>
          </a:p>
          <a:p>
            <a:pPr marL="742950" lvl="1" indent="-285750">
              <a:buFont typeface="Wingdings" panose="05000000000000000000" pitchFamily="2" charset="2"/>
              <a:buChar char="Ø"/>
            </a:pPr>
            <a:r>
              <a:rPr lang="en-GB" sz="2400" dirty="0"/>
              <a:t>When recovering of deleted data is not possible </a:t>
            </a:r>
          </a:p>
          <a:p>
            <a:pPr marL="742950" lvl="1" indent="-285750">
              <a:buFont typeface="Wingdings" panose="05000000000000000000" pitchFamily="2" charset="2"/>
              <a:buChar char="Ø"/>
            </a:pPr>
            <a:r>
              <a:rPr lang="en-GB" sz="2400" dirty="0"/>
              <a:t>When location-based services are not turned ON in the phone</a:t>
            </a:r>
          </a:p>
        </p:txBody>
      </p:sp>
    </p:spTree>
    <p:extLst>
      <p:ext uri="{BB962C8B-B14F-4D97-AF65-F5344CB8AC3E}">
        <p14:creationId xmlns:p14="http://schemas.microsoft.com/office/powerpoint/2010/main" val="622655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8769350" cy="2308324"/>
          </a:xfrm>
          <a:prstGeom prst="rect">
            <a:avLst/>
          </a:prstGeom>
          <a:noFill/>
        </p:spPr>
        <p:txBody>
          <a:bodyPr wrap="square">
            <a:spAutoFit/>
          </a:bodyPr>
          <a:lstStyle/>
          <a:p>
            <a:pPr marL="285750" indent="-285750">
              <a:buFont typeface="Wingdings" panose="05000000000000000000" pitchFamily="2" charset="2"/>
              <a:buChar char="Ø"/>
            </a:pPr>
            <a:r>
              <a:rPr lang="en-GB" sz="2400" dirty="0"/>
              <a:t>SIM is a removable component that contains essential information about the subscriber</a:t>
            </a:r>
          </a:p>
          <a:p>
            <a:pPr marL="285750" indent="-285750">
              <a:buFont typeface="Wingdings" panose="05000000000000000000" pitchFamily="2" charset="2"/>
              <a:buChar char="Ø"/>
            </a:pPr>
            <a:r>
              <a:rPr lang="en-GB" sz="2400" dirty="0"/>
              <a:t>It has both volatile and non-volatile memory </a:t>
            </a:r>
          </a:p>
          <a:p>
            <a:pPr marL="285750" indent="-285750">
              <a:buFont typeface="Wingdings" panose="05000000000000000000" pitchFamily="2" charset="2"/>
              <a:buChar char="Ø"/>
            </a:pPr>
            <a:r>
              <a:rPr lang="en-GB" sz="2400" dirty="0"/>
              <a:t>The file system of a SIM resides in non-volatile memory</a:t>
            </a:r>
          </a:p>
          <a:p>
            <a:pPr marL="285750" indent="-285750">
              <a:buFont typeface="Wingdings" panose="05000000000000000000" pitchFamily="2" charset="2"/>
              <a:buChar char="Ø"/>
            </a:pPr>
            <a:r>
              <a:rPr lang="en-GB" sz="2400" dirty="0"/>
              <a:t>The SIM’s main function entails authenticating the user of the cell phone to the network to gain access to subscribed services</a:t>
            </a:r>
          </a:p>
        </p:txBody>
      </p:sp>
      <p:pic>
        <p:nvPicPr>
          <p:cNvPr id="7" name="Picture 6">
            <a:extLst>
              <a:ext uri="{FF2B5EF4-FFF2-40B4-BE49-F238E27FC236}">
                <a16:creationId xmlns:a16="http://schemas.microsoft.com/office/drawing/2014/main" id="{330B4B55-D471-6EF2-11B6-90E9D22292E5}"/>
              </a:ext>
            </a:extLst>
          </p:cNvPr>
          <p:cNvPicPr>
            <a:picLocks noChangeAspect="1"/>
          </p:cNvPicPr>
          <p:nvPr/>
        </p:nvPicPr>
        <p:blipFill>
          <a:blip r:embed="rId3"/>
          <a:stretch>
            <a:fillRect/>
          </a:stretch>
        </p:blipFill>
        <p:spPr>
          <a:xfrm>
            <a:off x="8909050" y="2200275"/>
            <a:ext cx="3143250" cy="3514725"/>
          </a:xfrm>
          <a:prstGeom prst="rect">
            <a:avLst/>
          </a:prstGeom>
        </p:spPr>
      </p:pic>
    </p:spTree>
    <p:extLst>
      <p:ext uri="{BB962C8B-B14F-4D97-AF65-F5344CB8AC3E}">
        <p14:creationId xmlns:p14="http://schemas.microsoft.com/office/powerpoint/2010/main" val="949986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8769350" cy="2308324"/>
          </a:xfrm>
          <a:prstGeom prst="rect">
            <a:avLst/>
          </a:prstGeom>
          <a:noFill/>
        </p:spPr>
        <p:txBody>
          <a:bodyPr wrap="square">
            <a:spAutoFit/>
          </a:bodyPr>
          <a:lstStyle/>
          <a:p>
            <a:pPr marL="285750" indent="-285750">
              <a:buFont typeface="Wingdings" panose="05000000000000000000" pitchFamily="2" charset="2"/>
              <a:buChar char="Ø"/>
            </a:pPr>
            <a:r>
              <a:rPr lang="en-GB" sz="2400" dirty="0"/>
              <a:t>IMEI is a 15-digit number that indicates the manufacturer, model type, and country of approval for GSM devices</a:t>
            </a:r>
          </a:p>
          <a:p>
            <a:pPr marL="285750" indent="-285750">
              <a:buFont typeface="Wingdings" panose="05000000000000000000" pitchFamily="2" charset="2"/>
              <a:buChar char="Ø"/>
            </a:pPr>
            <a:r>
              <a:rPr lang="en-GB" sz="2400" dirty="0"/>
              <a:t>First eight digits, known as the Type Allocation Code (TAC), give the model and origin </a:t>
            </a:r>
          </a:p>
          <a:p>
            <a:pPr marL="285750" indent="-285750">
              <a:buFont typeface="Wingdings" panose="05000000000000000000" pitchFamily="2" charset="2"/>
              <a:buChar char="Ø"/>
            </a:pPr>
            <a:r>
              <a:rPr lang="en-GB" sz="2400" dirty="0"/>
              <a:t>For powered on GSM and UMTS phones, the IMEI can be obtained by keying in *#06#</a:t>
            </a:r>
          </a:p>
        </p:txBody>
      </p:sp>
      <p:pic>
        <p:nvPicPr>
          <p:cNvPr id="7" name="Picture 6">
            <a:extLst>
              <a:ext uri="{FF2B5EF4-FFF2-40B4-BE49-F238E27FC236}">
                <a16:creationId xmlns:a16="http://schemas.microsoft.com/office/drawing/2014/main" id="{330B4B55-D471-6EF2-11B6-90E9D22292E5}"/>
              </a:ext>
            </a:extLst>
          </p:cNvPr>
          <p:cNvPicPr>
            <a:picLocks noChangeAspect="1"/>
          </p:cNvPicPr>
          <p:nvPr/>
        </p:nvPicPr>
        <p:blipFill>
          <a:blip r:embed="rId3"/>
          <a:stretch>
            <a:fillRect/>
          </a:stretch>
        </p:blipFill>
        <p:spPr>
          <a:xfrm>
            <a:off x="8909050" y="2200275"/>
            <a:ext cx="3143250" cy="3514725"/>
          </a:xfrm>
          <a:prstGeom prst="rect">
            <a:avLst/>
          </a:prstGeom>
        </p:spPr>
      </p:pic>
    </p:spTree>
    <p:extLst>
      <p:ext uri="{BB962C8B-B14F-4D97-AF65-F5344CB8AC3E}">
        <p14:creationId xmlns:p14="http://schemas.microsoft.com/office/powerpoint/2010/main" val="15309863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8769350" cy="830997"/>
          </a:xfrm>
          <a:prstGeom prst="rect">
            <a:avLst/>
          </a:prstGeom>
          <a:noFill/>
        </p:spPr>
        <p:txBody>
          <a:bodyPr wrap="square">
            <a:spAutoFit/>
          </a:bodyPr>
          <a:lstStyle/>
          <a:p>
            <a:pPr marL="285750" indent="-285750">
              <a:buFont typeface="Wingdings" panose="05000000000000000000" pitchFamily="2" charset="2"/>
              <a:buChar char="Ø"/>
            </a:pPr>
            <a:r>
              <a:rPr lang="en-GB" sz="2400" dirty="0"/>
              <a:t>Duplicating a SIM card for further investigation in order to avoid accidental tampering of original SIM data</a:t>
            </a:r>
          </a:p>
        </p:txBody>
      </p:sp>
      <p:pic>
        <p:nvPicPr>
          <p:cNvPr id="7" name="Picture 6">
            <a:extLst>
              <a:ext uri="{FF2B5EF4-FFF2-40B4-BE49-F238E27FC236}">
                <a16:creationId xmlns:a16="http://schemas.microsoft.com/office/drawing/2014/main" id="{330B4B55-D471-6EF2-11B6-90E9D22292E5}"/>
              </a:ext>
            </a:extLst>
          </p:cNvPr>
          <p:cNvPicPr>
            <a:picLocks noChangeAspect="1"/>
          </p:cNvPicPr>
          <p:nvPr/>
        </p:nvPicPr>
        <p:blipFill>
          <a:blip r:embed="rId3"/>
          <a:stretch>
            <a:fillRect/>
          </a:stretch>
        </p:blipFill>
        <p:spPr>
          <a:xfrm>
            <a:off x="8909050" y="2200275"/>
            <a:ext cx="3143250" cy="3514725"/>
          </a:xfrm>
          <a:prstGeom prst="rect">
            <a:avLst/>
          </a:prstGeom>
        </p:spPr>
      </p:pic>
    </p:spTree>
    <p:extLst>
      <p:ext uri="{BB962C8B-B14F-4D97-AF65-F5344CB8AC3E}">
        <p14:creationId xmlns:p14="http://schemas.microsoft.com/office/powerpoint/2010/main" val="4091637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1569660"/>
          </a:xfrm>
          <a:prstGeom prst="rect">
            <a:avLst/>
          </a:prstGeom>
          <a:noFill/>
        </p:spPr>
        <p:txBody>
          <a:bodyPr wrap="square">
            <a:spAutoFit/>
          </a:bodyPr>
          <a:lstStyle/>
          <a:p>
            <a:pPr marL="285750" indent="-285750">
              <a:buFont typeface="Wingdings" panose="05000000000000000000" pitchFamily="2" charset="2"/>
              <a:buChar char="Ø"/>
            </a:pPr>
            <a:r>
              <a:rPr lang="en-GB" sz="2400" dirty="0"/>
              <a:t>Logical acquisition involves creating a bit-by-bit copy of logical storage of mobile phone</a:t>
            </a:r>
          </a:p>
          <a:p>
            <a:pPr marL="285750" indent="-285750">
              <a:buFont typeface="Wingdings" panose="05000000000000000000" pitchFamily="2" charset="2"/>
              <a:buChar char="Ø"/>
            </a:pPr>
            <a:r>
              <a:rPr lang="en-GB" sz="2400" dirty="0"/>
              <a:t>Logical storage includes data stored within mobile files and directories</a:t>
            </a:r>
          </a:p>
          <a:p>
            <a:pPr marL="285750" indent="-285750">
              <a:buFont typeface="Wingdings" panose="05000000000000000000" pitchFamily="2" charset="2"/>
              <a:buChar char="Ø"/>
            </a:pPr>
            <a:r>
              <a:rPr lang="en-GB" sz="2400" dirty="0"/>
              <a:t>Mobile data is extracted through mobile device’s OS, using a known set of commands</a:t>
            </a:r>
          </a:p>
          <a:p>
            <a:pPr marL="285750" indent="-285750">
              <a:buFont typeface="Wingdings" panose="05000000000000000000" pitchFamily="2" charset="2"/>
              <a:buChar char="Ø"/>
            </a:pPr>
            <a:endParaRPr lang="en-GB" sz="2400" dirty="0"/>
          </a:p>
        </p:txBody>
      </p:sp>
    </p:spTree>
    <p:extLst>
      <p:ext uri="{BB962C8B-B14F-4D97-AF65-F5344CB8AC3E}">
        <p14:creationId xmlns:p14="http://schemas.microsoft.com/office/powerpoint/2010/main" val="1921765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2308324"/>
          </a:xfrm>
          <a:prstGeom prst="rect">
            <a:avLst/>
          </a:prstGeom>
          <a:noFill/>
        </p:spPr>
        <p:txBody>
          <a:bodyPr wrap="square">
            <a:spAutoFit/>
          </a:bodyPr>
          <a:lstStyle/>
          <a:p>
            <a:pPr marL="285750" indent="-285750">
              <a:buFont typeface="Wingdings" panose="05000000000000000000" pitchFamily="2" charset="2"/>
              <a:buChar char="Ø"/>
            </a:pPr>
            <a:r>
              <a:rPr lang="en-GB" sz="2400" dirty="0"/>
              <a:t>Physical acquisition involves creating a bit-by-bit copy of data stored in the internal flash memory of mobile phone</a:t>
            </a:r>
          </a:p>
          <a:p>
            <a:pPr marL="285750" indent="-285750">
              <a:buFont typeface="Wingdings" panose="05000000000000000000" pitchFamily="2" charset="2"/>
              <a:buChar char="Ø"/>
            </a:pPr>
            <a:r>
              <a:rPr lang="en-GB" sz="2400" dirty="0"/>
              <a:t>It extracts maximum amount of data directly from the mobile device’s flash memory(s)</a:t>
            </a:r>
          </a:p>
          <a:p>
            <a:pPr marL="285750" indent="-285750">
              <a:buFont typeface="Wingdings" panose="05000000000000000000" pitchFamily="2" charset="2"/>
              <a:buChar char="Ø"/>
            </a:pPr>
            <a:r>
              <a:rPr lang="en-GB" sz="2400" dirty="0"/>
              <a:t>It can also extract hidden or deleted data from flash memories</a:t>
            </a:r>
          </a:p>
          <a:p>
            <a:pPr marL="285750" indent="-285750">
              <a:buFont typeface="Wingdings" panose="05000000000000000000" pitchFamily="2" charset="2"/>
              <a:buChar char="Ø"/>
            </a:pPr>
            <a:r>
              <a:rPr lang="en-GB" sz="2400" dirty="0"/>
              <a:t>It is the most difficult extraction as manufacturers of mobile devices often do not allows arbitrary reading of the device’s memory</a:t>
            </a:r>
          </a:p>
        </p:txBody>
      </p:sp>
    </p:spTree>
    <p:extLst>
      <p:ext uri="{BB962C8B-B14F-4D97-AF65-F5344CB8AC3E}">
        <p14:creationId xmlns:p14="http://schemas.microsoft.com/office/powerpoint/2010/main" val="1837090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1" y="544987"/>
            <a:ext cx="6624720" cy="51700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a:spcBef>
                <a:spcPts val="1000"/>
              </a:spcBef>
              <a:buFont typeface="Courier New" panose="02070309020205020404" pitchFamily="49" charset="0"/>
              <a:buChar char="o"/>
            </a:pPr>
            <a:r>
              <a:rPr lang="fr-FR" altLang="en-US" dirty="0"/>
              <a:t>Cellular Data Acquisition</a:t>
            </a:r>
          </a:p>
          <a:p>
            <a:pPr marL="342900" lvl="1" indent="-342900" algn="just">
              <a:spcBef>
                <a:spcPts val="1000"/>
              </a:spcBef>
              <a:buFont typeface="Courier New" panose="02070309020205020404" pitchFamily="49" charset="0"/>
              <a:buChar char="o"/>
            </a:pPr>
            <a:r>
              <a:rPr lang="fr-FR" altLang="en-US" dirty="0"/>
              <a:t>SIM File System Acquisition</a:t>
            </a:r>
          </a:p>
          <a:p>
            <a:pPr marL="342900" lvl="1" indent="-342900" algn="just">
              <a:spcBef>
                <a:spcPts val="1000"/>
              </a:spcBef>
              <a:buFont typeface="Courier New" panose="02070309020205020404" pitchFamily="49" charset="0"/>
              <a:buChar char="o"/>
            </a:pPr>
            <a:r>
              <a:rPr lang="fr-FR" altLang="en-US" dirty="0" err="1"/>
              <a:t>Logical</a:t>
            </a:r>
            <a:r>
              <a:rPr lang="fr-FR" altLang="en-US" dirty="0"/>
              <a:t> Acquisition </a:t>
            </a:r>
          </a:p>
          <a:p>
            <a:pPr marL="342900" lvl="1" indent="-342900" algn="just">
              <a:spcBef>
                <a:spcPts val="1000"/>
              </a:spcBef>
              <a:buFont typeface="Courier New" panose="02070309020205020404" pitchFamily="49" charset="0"/>
              <a:buChar char="o"/>
            </a:pPr>
            <a:r>
              <a:rPr lang="fr-FR" altLang="en-US" dirty="0"/>
              <a:t>Physical Acquisition </a:t>
            </a:r>
          </a:p>
          <a:p>
            <a:pPr marL="342900" lvl="1" indent="-342900" algn="just">
              <a:spcBef>
                <a:spcPts val="1000"/>
              </a:spcBef>
              <a:buFont typeface="Courier New" panose="02070309020205020404" pitchFamily="49" charset="0"/>
              <a:buChar char="o"/>
            </a:pPr>
            <a:r>
              <a:rPr lang="fr-FR" altLang="en-US" dirty="0"/>
              <a:t>File System Acquisition</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1938992"/>
          </a:xfrm>
          <a:prstGeom prst="rect">
            <a:avLst/>
          </a:prstGeom>
          <a:noFill/>
        </p:spPr>
        <p:txBody>
          <a:bodyPr wrap="square">
            <a:spAutoFit/>
          </a:bodyPr>
          <a:lstStyle/>
          <a:p>
            <a:pPr marL="285750" indent="-285750" algn="just">
              <a:buFont typeface="Wingdings" panose="05000000000000000000" pitchFamily="2" charset="2"/>
              <a:buChar char="Ø"/>
            </a:pPr>
            <a:r>
              <a:rPr lang="en-GB" sz="2400" dirty="0"/>
              <a:t>Logical acquisition </a:t>
            </a:r>
            <a:r>
              <a:rPr lang="en-GB" sz="2400" b="1" dirty="0"/>
              <a:t>cannot help in extracting deleted data from the file and directory of mobile phone</a:t>
            </a:r>
          </a:p>
          <a:p>
            <a:pPr marL="285750" indent="-285750" algn="just">
              <a:buFont typeface="Wingdings" panose="05000000000000000000" pitchFamily="2" charset="2"/>
              <a:buChar char="Ø"/>
            </a:pPr>
            <a:r>
              <a:rPr lang="en-GB" sz="2400" dirty="0"/>
              <a:t>File system acquisition helps in recovering and extracting deleted data</a:t>
            </a:r>
          </a:p>
          <a:p>
            <a:pPr marL="285750" indent="-285750" algn="just">
              <a:buFont typeface="Wingdings" panose="05000000000000000000" pitchFamily="2" charset="2"/>
              <a:buChar char="Ø"/>
            </a:pPr>
            <a:r>
              <a:rPr lang="en-GB" sz="2400" dirty="0"/>
              <a:t>Moreover, the file system acquisition shows file structure, application data, and web artifacts available in the mobile</a:t>
            </a:r>
          </a:p>
        </p:txBody>
      </p:sp>
    </p:spTree>
    <p:extLst>
      <p:ext uri="{BB962C8B-B14F-4D97-AF65-F5344CB8AC3E}">
        <p14:creationId xmlns:p14="http://schemas.microsoft.com/office/powerpoint/2010/main" val="19515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0" y="544987"/>
            <a:ext cx="6837449" cy="263682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Ø"/>
            </a:pPr>
            <a:r>
              <a:rPr lang="en-GB" sz="2400" dirty="0"/>
              <a:t>File carving involves recovering deleted or hidden data from mobile phones</a:t>
            </a:r>
          </a:p>
          <a:p>
            <a:pPr marL="285750" indent="-285750" algn="just">
              <a:buFont typeface="Wingdings" panose="05000000000000000000" pitchFamily="2" charset="2"/>
              <a:buChar char="Ø"/>
            </a:pPr>
            <a:r>
              <a:rPr lang="en-GB" sz="2400" dirty="0"/>
              <a:t>Persons involved in the incident may delete certain data, and wipe out potential evidence from the mobile phone </a:t>
            </a:r>
          </a:p>
          <a:p>
            <a:pPr marL="285750" indent="-285750" algn="just">
              <a:buFont typeface="Wingdings" panose="05000000000000000000" pitchFamily="2" charset="2"/>
              <a:buChar char="Ø"/>
            </a:pPr>
            <a:r>
              <a:rPr lang="en-GB" sz="2400" dirty="0"/>
              <a:t>You should try to recover such deleted data for forensics analysis </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2308324"/>
          </a:xfrm>
          <a:prstGeom prst="rect">
            <a:avLst/>
          </a:prstGeom>
          <a:noFill/>
        </p:spPr>
        <p:txBody>
          <a:bodyPr wrap="square">
            <a:spAutoFit/>
          </a:bodyPr>
          <a:lstStyle/>
          <a:p>
            <a:pPr algn="just"/>
            <a:r>
              <a:rPr lang="en-GB" sz="2400" dirty="0"/>
              <a:t>Use file carving tools to recover:</a:t>
            </a:r>
          </a:p>
          <a:p>
            <a:pPr marL="449263" indent="-449263" algn="just">
              <a:buFont typeface="Wingdings" panose="05000000000000000000" pitchFamily="2" charset="2"/>
              <a:buChar char="Ø"/>
            </a:pPr>
            <a:r>
              <a:rPr lang="en-GB" sz="2400" dirty="0"/>
              <a:t>Keyboard caches </a:t>
            </a:r>
          </a:p>
          <a:p>
            <a:pPr marL="449263" indent="-449263" algn="just">
              <a:buFont typeface="Wingdings" panose="05000000000000000000" pitchFamily="2" charset="2"/>
              <a:buChar char="Ø"/>
            </a:pPr>
            <a:r>
              <a:rPr lang="en-GB" sz="2400" dirty="0"/>
              <a:t>Deleted photos</a:t>
            </a:r>
          </a:p>
          <a:p>
            <a:pPr marL="449263" indent="-449263" algn="just">
              <a:buFont typeface="Wingdings" panose="05000000000000000000" pitchFamily="2" charset="2"/>
              <a:buChar char="Ø"/>
            </a:pPr>
            <a:r>
              <a:rPr lang="en-GB" sz="2400" dirty="0"/>
              <a:t>Browser cache items and other personal data </a:t>
            </a:r>
          </a:p>
          <a:p>
            <a:pPr marL="449263" indent="-449263" algn="just">
              <a:buFont typeface="Wingdings" panose="05000000000000000000" pitchFamily="2" charset="2"/>
              <a:buChar char="Ø"/>
            </a:pPr>
            <a:r>
              <a:rPr lang="en-GB" sz="2400" dirty="0"/>
              <a:t>Call history data</a:t>
            </a:r>
          </a:p>
          <a:p>
            <a:pPr marL="449263" indent="-449263" algn="just">
              <a:buFont typeface="Wingdings" panose="05000000000000000000" pitchFamily="2" charset="2"/>
              <a:buChar char="Ø"/>
            </a:pPr>
            <a:r>
              <a:rPr lang="en-GB" sz="2400" dirty="0"/>
              <a:t>Map tiles from maps application</a:t>
            </a:r>
          </a:p>
        </p:txBody>
      </p:sp>
      <p:sp>
        <p:nvSpPr>
          <p:cNvPr id="7" name="TextBox 6">
            <a:extLst>
              <a:ext uri="{FF2B5EF4-FFF2-40B4-BE49-F238E27FC236}">
                <a16:creationId xmlns:a16="http://schemas.microsoft.com/office/drawing/2014/main" id="{9367CC87-0EFF-EF61-9C71-B6C0709F5AD7}"/>
              </a:ext>
            </a:extLst>
          </p:cNvPr>
          <p:cNvSpPr txBox="1"/>
          <p:nvPr/>
        </p:nvSpPr>
        <p:spPr>
          <a:xfrm>
            <a:off x="5336681" y="3181814"/>
            <a:ext cx="6715617" cy="1200329"/>
          </a:xfrm>
          <a:prstGeom prst="rect">
            <a:avLst/>
          </a:prstGeom>
          <a:noFill/>
        </p:spPr>
        <p:txBody>
          <a:bodyPr wrap="square">
            <a:spAutoFit/>
          </a:bodyPr>
          <a:lstStyle/>
          <a:p>
            <a:pPr marL="449263" indent="-449263" algn="just">
              <a:buFont typeface="Wingdings" panose="05000000000000000000" pitchFamily="2" charset="2"/>
              <a:buChar char="Ø"/>
            </a:pPr>
            <a:r>
              <a:rPr lang="en-GB" sz="2400" dirty="0"/>
              <a:t>Cached, and deleted email messages</a:t>
            </a:r>
          </a:p>
          <a:p>
            <a:pPr marL="449263" indent="-449263" algn="just">
              <a:buFont typeface="Wingdings" panose="05000000000000000000" pitchFamily="2" charset="2"/>
              <a:buChar char="Ø"/>
            </a:pPr>
            <a:r>
              <a:rPr lang="en-GB" sz="2400" dirty="0"/>
              <a:t>SMS messages with timestamp data Deleted voicemails</a:t>
            </a:r>
          </a:p>
        </p:txBody>
      </p:sp>
    </p:spTree>
    <p:extLst>
      <p:ext uri="{BB962C8B-B14F-4D97-AF65-F5344CB8AC3E}">
        <p14:creationId xmlns:p14="http://schemas.microsoft.com/office/powerpoint/2010/main" val="668690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b="1" dirty="0"/>
              <a:t>Acquire and </a:t>
            </a:r>
            <a:r>
              <a:rPr lang="en-GB" altLang="en-US" b="1" dirty="0" err="1"/>
              <a:t>Analyze</a:t>
            </a:r>
            <a:r>
              <a:rPr lang="en-GB" altLang="en-US" b="1" dirty="0"/>
              <a:t> Information </a:t>
            </a:r>
          </a:p>
          <a:p>
            <a:pPr marL="228600" lvl="1" algn="just">
              <a:spcBef>
                <a:spcPts val="1000"/>
              </a:spcBef>
              <a:buFont typeface="Courier New" panose="02070309020205020404" pitchFamily="49" charset="0"/>
              <a:buChar char="o"/>
            </a:pPr>
            <a:r>
              <a:rPr lang="en-GB" altLang="en-US"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0" y="544987"/>
            <a:ext cx="6837449" cy="263682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Ø"/>
            </a:pPr>
            <a:r>
              <a:rPr lang="en-GB" sz="2400" dirty="0"/>
              <a:t>After logical, physical, and file system acquisition, forensics examination and analysis is carried out on the extracted data</a:t>
            </a:r>
          </a:p>
          <a:p>
            <a:pPr marL="285750" indent="-285750" algn="just">
              <a:buFont typeface="Wingdings" panose="05000000000000000000" pitchFamily="2" charset="2"/>
              <a:buChar char="Ø"/>
            </a:pPr>
            <a:r>
              <a:rPr lang="en-GB" sz="2400" dirty="0"/>
              <a:t>It involves </a:t>
            </a:r>
            <a:r>
              <a:rPr lang="en-GB" sz="2400" b="1" dirty="0"/>
              <a:t>finding out source of evidence from information obtained by extraction </a:t>
            </a:r>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1938992"/>
          </a:xfrm>
          <a:prstGeom prst="rect">
            <a:avLst/>
          </a:prstGeom>
          <a:noFill/>
        </p:spPr>
        <p:txBody>
          <a:bodyPr wrap="square">
            <a:spAutoFit/>
          </a:bodyPr>
          <a:lstStyle/>
          <a:p>
            <a:pPr algn="just"/>
            <a:r>
              <a:rPr lang="en-GB" sz="2400" dirty="0"/>
              <a:t>The forensics Examiner should investigate: </a:t>
            </a:r>
          </a:p>
          <a:p>
            <a:pPr marL="342900" indent="-342900" algn="just">
              <a:buFont typeface="Wingdings" panose="05000000000000000000" pitchFamily="2" charset="2"/>
              <a:buChar char="v"/>
            </a:pPr>
            <a:r>
              <a:rPr lang="en-GB" sz="2400" dirty="0"/>
              <a:t>Mobile phone data artifacts such as contacts, call history, browser, SMS/MMS, and geolocation</a:t>
            </a:r>
          </a:p>
          <a:p>
            <a:pPr marL="342900" indent="-342900" algn="just">
              <a:buFont typeface="Wingdings" panose="05000000000000000000" pitchFamily="2" charset="2"/>
              <a:buChar char="v"/>
            </a:pPr>
            <a:r>
              <a:rPr lang="en-GB" sz="2400" dirty="0"/>
              <a:t>Raw data artifacts </a:t>
            </a:r>
          </a:p>
          <a:p>
            <a:pPr marL="342900" indent="-342900" algn="just">
              <a:buFont typeface="Wingdings" panose="05000000000000000000" pitchFamily="2" charset="2"/>
              <a:buChar char="v"/>
            </a:pPr>
            <a:r>
              <a:rPr lang="en-GB" sz="2400" dirty="0"/>
              <a:t>Timeline of activities</a:t>
            </a:r>
          </a:p>
        </p:txBody>
      </p:sp>
    </p:spTree>
    <p:extLst>
      <p:ext uri="{BB962C8B-B14F-4D97-AF65-F5344CB8AC3E}">
        <p14:creationId xmlns:p14="http://schemas.microsoft.com/office/powerpoint/2010/main" val="1868701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b="1"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0" y="544987"/>
            <a:ext cx="6837449" cy="263682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Ø"/>
            </a:pPr>
            <a:r>
              <a:rPr lang="en-GB" sz="2400" dirty="0"/>
              <a:t>The results obtained in all the steps of forensics process needs to be presented in a </a:t>
            </a:r>
            <a:r>
              <a:rPr lang="en-GB" sz="2400" b="1" dirty="0"/>
              <a:t>prescribed standard format</a:t>
            </a:r>
          </a:p>
          <a:p>
            <a:pPr marL="285750" indent="-285750" algn="just">
              <a:buFont typeface="Wingdings" panose="05000000000000000000" pitchFamily="2" charset="2"/>
              <a:buChar char="Ø"/>
            </a:pPr>
            <a:r>
              <a:rPr lang="en-GB" sz="2400" dirty="0"/>
              <a:t>A forensics report should include the complete forensics investigation process followed along with supporting documents such as </a:t>
            </a:r>
            <a:r>
              <a:rPr lang="en-GB" sz="2400" b="1" dirty="0"/>
              <a:t>photographs, notes, and signatures of specialists</a:t>
            </a:r>
          </a:p>
          <a:p>
            <a:pPr marL="285750" indent="-285750" algn="just">
              <a:buFont typeface="Wingdings" panose="05000000000000000000" pitchFamily="2" charset="2"/>
              <a:buChar char="Ø"/>
            </a:pPr>
            <a:r>
              <a:rPr lang="en-GB" sz="2400" dirty="0"/>
              <a:t>A forensics tool is used to prepare reports to present the forensics result in a prescribed format</a:t>
            </a:r>
            <a:endParaRPr lang="en-GB" sz="2400" b="1" dirty="0"/>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181814"/>
            <a:ext cx="11912600" cy="2677656"/>
          </a:xfrm>
          <a:prstGeom prst="rect">
            <a:avLst/>
          </a:prstGeom>
          <a:noFill/>
        </p:spPr>
        <p:txBody>
          <a:bodyPr wrap="square">
            <a:spAutoFit/>
          </a:bodyPr>
          <a:lstStyle/>
          <a:p>
            <a:pPr algn="just"/>
            <a:r>
              <a:rPr lang="en-GB" sz="2400" dirty="0"/>
              <a:t>Your report must include:</a:t>
            </a:r>
          </a:p>
          <a:p>
            <a:pPr algn="just"/>
            <a:r>
              <a:rPr lang="en-GB" sz="2400" dirty="0"/>
              <a:t>Summary, Objectives, Date and time the incident allegedly occurred, Date and time the incident was reported to agency personnel, Name of the person or persons reporting the incident, Examination start date and time, The physical condition of the phone, Photos of the phone and individual components, Phone status when received turned on or off, Make and Model, Mobile Subscriber International ISDN Number (MSISDN), Integrated Circuit Card ID (ICCID), Service Provider Name (SPN), Abbreviated </a:t>
            </a:r>
            <a:r>
              <a:rPr lang="en-GB" sz="2400" dirty="0" err="1"/>
              <a:t>dialing</a:t>
            </a:r>
            <a:r>
              <a:rPr lang="en-GB" sz="2400" dirty="0"/>
              <a:t> numbers, Last Numbers received.</a:t>
            </a:r>
          </a:p>
        </p:txBody>
      </p:sp>
    </p:spTree>
    <p:extLst>
      <p:ext uri="{BB962C8B-B14F-4D97-AF65-F5344CB8AC3E}">
        <p14:creationId xmlns:p14="http://schemas.microsoft.com/office/powerpoint/2010/main" val="2627831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Process</a:t>
            </a:r>
          </a:p>
        </p:txBody>
      </p:sp>
      <p:sp>
        <p:nvSpPr>
          <p:cNvPr id="3" name="Content Placeholder 2"/>
          <p:cNvSpPr>
            <a:spLocks noGrp="1"/>
          </p:cNvSpPr>
          <p:nvPr>
            <p:ph idx="1"/>
          </p:nvPr>
        </p:nvSpPr>
        <p:spPr>
          <a:xfrm>
            <a:off x="139700" y="648628"/>
            <a:ext cx="11699871" cy="5066372"/>
          </a:xfrm>
        </p:spPr>
        <p:txBody>
          <a:bodyPr>
            <a:normAutofit/>
          </a:bodyPr>
          <a:lstStyle/>
          <a:p>
            <a:pPr marL="228600" lvl="1" algn="just">
              <a:spcBef>
                <a:spcPts val="1000"/>
              </a:spcBef>
              <a:buFont typeface="Courier New" panose="02070309020205020404" pitchFamily="49" charset="0"/>
              <a:buChar char="o"/>
            </a:pPr>
            <a:r>
              <a:rPr lang="en-GB" altLang="en-US" dirty="0"/>
              <a:t>Collect and Preserve the Evidence </a:t>
            </a:r>
          </a:p>
          <a:p>
            <a:pPr marL="228600" lvl="1" algn="just">
              <a:spcBef>
                <a:spcPts val="1000"/>
              </a:spcBef>
              <a:buFont typeface="Courier New" panose="02070309020205020404" pitchFamily="49" charset="0"/>
              <a:buChar char="o"/>
            </a:pPr>
            <a:r>
              <a:rPr lang="en-GB" altLang="en-US" dirty="0"/>
              <a:t>Document the Scene </a:t>
            </a:r>
          </a:p>
          <a:p>
            <a:pPr marL="228600" lvl="1" algn="just">
              <a:spcBef>
                <a:spcPts val="1000"/>
              </a:spcBef>
              <a:buFont typeface="Courier New" panose="02070309020205020404" pitchFamily="49" charset="0"/>
              <a:buChar char="o"/>
            </a:pPr>
            <a:r>
              <a:rPr lang="en-GB" altLang="en-US" dirty="0"/>
              <a:t>Imaging and Profiling </a:t>
            </a:r>
          </a:p>
          <a:p>
            <a:pPr marL="228600" lvl="1" algn="just">
              <a:spcBef>
                <a:spcPts val="1000"/>
              </a:spcBef>
              <a:buFont typeface="Courier New" panose="02070309020205020404" pitchFamily="49" charset="0"/>
              <a:buChar char="o"/>
            </a:pPr>
            <a:r>
              <a:rPr lang="en-GB" altLang="en-US" dirty="0"/>
              <a:t>Acquire and </a:t>
            </a:r>
            <a:r>
              <a:rPr lang="en-GB" altLang="en-US" dirty="0" err="1"/>
              <a:t>Analyze</a:t>
            </a:r>
            <a:r>
              <a:rPr lang="en-GB" altLang="en-US" dirty="0"/>
              <a:t> Information </a:t>
            </a:r>
          </a:p>
          <a:p>
            <a:pPr marL="228600" lvl="1" algn="just">
              <a:spcBef>
                <a:spcPts val="1000"/>
              </a:spcBef>
              <a:buFont typeface="Courier New" panose="02070309020205020404" pitchFamily="49" charset="0"/>
              <a:buChar char="o"/>
            </a:pPr>
            <a:r>
              <a:rPr lang="en-GB" altLang="en-US" b="1" dirty="0"/>
              <a:t>Generate Report </a:t>
            </a:r>
          </a:p>
          <a:p>
            <a:pPr marL="228600" lvl="1" algn="just">
              <a:spcBef>
                <a:spcPts val="1000"/>
              </a:spcBef>
              <a:buFont typeface="Courier New" panose="02070309020205020404" pitchFamily="49" charset="0"/>
              <a:buChar char="o"/>
            </a:pPr>
            <a:endParaRPr lang="en-GB" altLang="en-US" dirty="0"/>
          </a:p>
        </p:txBody>
      </p:sp>
      <p:sp>
        <p:nvSpPr>
          <p:cNvPr id="4" name="Content Placeholder 2">
            <a:extLst>
              <a:ext uri="{FF2B5EF4-FFF2-40B4-BE49-F238E27FC236}">
                <a16:creationId xmlns:a16="http://schemas.microsoft.com/office/drawing/2014/main" id="{9EA1CB93-A3DE-D634-4B94-4E4F819598E8}"/>
              </a:ext>
            </a:extLst>
          </p:cNvPr>
          <p:cNvSpPr txBox="1">
            <a:spLocks/>
          </p:cNvSpPr>
          <p:nvPr/>
        </p:nvSpPr>
        <p:spPr>
          <a:xfrm>
            <a:off x="5214850" y="544987"/>
            <a:ext cx="6837449" cy="263682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Ø"/>
            </a:pPr>
            <a:r>
              <a:rPr lang="en-GB" sz="2400" dirty="0"/>
              <a:t>The results obtained in all the steps of forensics process needs to be presented in a </a:t>
            </a:r>
            <a:r>
              <a:rPr lang="en-GB" sz="2400" b="1" dirty="0"/>
              <a:t>prescribed standard format</a:t>
            </a:r>
          </a:p>
          <a:p>
            <a:pPr marL="285750" indent="-285750" algn="just">
              <a:buFont typeface="Wingdings" panose="05000000000000000000" pitchFamily="2" charset="2"/>
              <a:buChar char="Ø"/>
            </a:pPr>
            <a:r>
              <a:rPr lang="en-GB" sz="2400" dirty="0"/>
              <a:t>A forensics report should include the complete forensics investigation process followed along with supporting documents such as </a:t>
            </a:r>
            <a:r>
              <a:rPr lang="en-GB" sz="2400" b="1" dirty="0"/>
              <a:t>photographs, notes, and signatures of specialists</a:t>
            </a:r>
          </a:p>
          <a:p>
            <a:pPr marL="285750" indent="-285750" algn="just">
              <a:buFont typeface="Wingdings" panose="05000000000000000000" pitchFamily="2" charset="2"/>
              <a:buChar char="Ø"/>
            </a:pPr>
            <a:r>
              <a:rPr lang="en-GB" sz="2400" dirty="0"/>
              <a:t>A forensics tool is used to prepare reports to present the forensics result in a prescribed format</a:t>
            </a:r>
            <a:endParaRPr lang="en-GB" sz="2400" b="1" dirty="0"/>
          </a:p>
        </p:txBody>
      </p:sp>
      <p:sp>
        <p:nvSpPr>
          <p:cNvPr id="6" name="TextBox 5">
            <a:extLst>
              <a:ext uri="{FF2B5EF4-FFF2-40B4-BE49-F238E27FC236}">
                <a16:creationId xmlns:a16="http://schemas.microsoft.com/office/drawing/2014/main" id="{9413AEBA-D858-1605-FDB2-204EF79E8D8F}"/>
              </a:ext>
            </a:extLst>
          </p:cNvPr>
          <p:cNvSpPr txBox="1"/>
          <p:nvPr/>
        </p:nvSpPr>
        <p:spPr>
          <a:xfrm>
            <a:off x="139700" y="3019284"/>
            <a:ext cx="12052300" cy="2677656"/>
          </a:xfrm>
          <a:prstGeom prst="rect">
            <a:avLst/>
          </a:prstGeom>
          <a:noFill/>
        </p:spPr>
        <p:txBody>
          <a:bodyPr wrap="square">
            <a:spAutoFit/>
          </a:bodyPr>
          <a:lstStyle/>
          <a:p>
            <a:pPr algn="just"/>
            <a:r>
              <a:rPr lang="en-GB" sz="2400" dirty="0"/>
              <a:t>Your report must include: Last Numbers </a:t>
            </a:r>
            <a:r>
              <a:rPr lang="en-GB" sz="2400" dirty="0" err="1"/>
              <a:t>dialed</a:t>
            </a:r>
            <a:r>
              <a:rPr lang="en-GB" sz="2400" dirty="0"/>
              <a:t>, Missed calls, Short Message Services (SMS), Calendar entries, Photographs stored in the handset, Video stored in the handset Smart Media/ Compact Flash, MMS, International Mobile Subscriber Identity (IMSI), Mobile Country Code (MCC), Mobile Network Code (MNC), Mobile Subscriber Identification Number (MSIN), Preservation of the evidence, Investigative techniques, Tools used for the acquisition, Tools used for the examination, Data found during the examination, Notes from peer review, Supporting expert opinion</a:t>
            </a:r>
          </a:p>
        </p:txBody>
      </p:sp>
    </p:spTree>
    <p:extLst>
      <p:ext uri="{BB962C8B-B14F-4D97-AF65-F5344CB8AC3E}">
        <p14:creationId xmlns:p14="http://schemas.microsoft.com/office/powerpoint/2010/main" val="3180072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 in a room with computers&#10;&#10;Description automatically generated">
            <a:extLst>
              <a:ext uri="{FF2B5EF4-FFF2-40B4-BE49-F238E27FC236}">
                <a16:creationId xmlns:a16="http://schemas.microsoft.com/office/drawing/2014/main" id="{4579F24B-647A-4AA6-6137-2E194EB1F6F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012" r="17677"/>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0" y="7584"/>
            <a:ext cx="3488267" cy="534283"/>
          </a:xfrm>
        </p:spPr>
        <p:txBody>
          <a:bodyPr>
            <a:normAutofit/>
          </a:bodyPr>
          <a:lstStyle/>
          <a:p>
            <a:r>
              <a:rPr lang="en-US" sz="3200" dirty="0"/>
              <a:t>Disks</a:t>
            </a:r>
          </a:p>
        </p:txBody>
      </p:sp>
      <p:sp>
        <p:nvSpPr>
          <p:cNvPr id="3" name="Content Placeholder 2"/>
          <p:cNvSpPr>
            <a:spLocks noGrp="1"/>
          </p:cNvSpPr>
          <p:nvPr>
            <p:ph idx="1"/>
          </p:nvPr>
        </p:nvSpPr>
        <p:spPr>
          <a:xfrm>
            <a:off x="104422" y="1247644"/>
            <a:ext cx="4535311" cy="5153156"/>
          </a:xfrm>
        </p:spPr>
        <p:txBody>
          <a:bodyPr>
            <a:normAutofit/>
          </a:bodyPr>
          <a:lstStyle/>
          <a:p>
            <a:pPr marL="228600" lvl="1" algn="just">
              <a:spcBef>
                <a:spcPts val="1000"/>
              </a:spcBef>
              <a:buFont typeface="Courier New" panose="02070309020205020404" pitchFamily="49" charset="0"/>
              <a:buChar char="o"/>
            </a:pPr>
            <a:r>
              <a:rPr lang="en-US" altLang="en-US" sz="1800" dirty="0"/>
              <a:t>With all the knowledge from this session, draft your plan to collect the evidence (mobile phone) for Task 4 – Coursework. Present your plans and collect your team’s phone.</a:t>
            </a:r>
          </a:p>
          <a:p>
            <a:pPr marL="228600" lvl="1" algn="just">
              <a:spcBef>
                <a:spcPts val="1000"/>
              </a:spcBef>
              <a:buFont typeface="Courier New" panose="02070309020205020404" pitchFamily="49" charset="0"/>
              <a:buChar char="o"/>
            </a:pPr>
            <a:r>
              <a:rPr lang="en-US" altLang="en-US" sz="1800" dirty="0"/>
              <a:t>Note: The work is a Team Work. However, marks are awarded individually. Your report must emphasis on the individual work done and it must reflect your understanding.</a:t>
            </a:r>
          </a:p>
          <a:p>
            <a:pPr marL="685800" lvl="2" algn="just">
              <a:spcBef>
                <a:spcPts val="1000"/>
              </a:spcBef>
              <a:buFont typeface="Courier New" panose="02070309020205020404" pitchFamily="49" charset="0"/>
              <a:buChar char="o"/>
            </a:pPr>
            <a:endParaRPr lang="en-US" altLang="en-US" sz="1800" dirty="0"/>
          </a:p>
          <a:p>
            <a:pPr>
              <a:buBlip>
                <a:blip r:embed="rId4">
                  <a:extLst>
                    <a:ext uri="{96DAC541-7B7A-43D3-8B79-37D633B846F1}">
                      <asvg:svgBlip xmlns:asvg="http://schemas.microsoft.com/office/drawing/2016/SVG/main" r:embed="rId5"/>
                    </a:ext>
                  </a:extLst>
                </a:blip>
              </a:buBlip>
            </a:pPr>
            <a:endParaRPr lang="en-US" altLang="en-US" sz="1600" dirty="0"/>
          </a:p>
          <a:p>
            <a:pPr>
              <a:buFont typeface="Courier New" panose="02070309020205020404" pitchFamily="49" charset="0"/>
              <a:buChar char="o"/>
            </a:pPr>
            <a:endParaRPr lang="en-GB" altLang="en-US" sz="1600" dirty="0"/>
          </a:p>
        </p:txBody>
      </p:sp>
      <p:sp>
        <p:nvSpPr>
          <p:cNvPr id="6" name="Content Placeholder 2">
            <a:extLst>
              <a:ext uri="{FF2B5EF4-FFF2-40B4-BE49-F238E27FC236}">
                <a16:creationId xmlns:a16="http://schemas.microsoft.com/office/drawing/2014/main" id="{2B700D3D-C77E-86A9-DD4C-CC28C3EFE60D}"/>
              </a:ext>
            </a:extLst>
          </p:cNvPr>
          <p:cNvSpPr txBox="1">
            <a:spLocks/>
          </p:cNvSpPr>
          <p:nvPr/>
        </p:nvSpPr>
        <p:spPr>
          <a:xfrm>
            <a:off x="1880812" y="549441"/>
            <a:ext cx="3822189" cy="6437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spcBef>
                <a:spcPts val="1000"/>
              </a:spcBef>
              <a:buFont typeface="Arial" panose="020B0604020202020204" pitchFamily="34" charset="0"/>
              <a:buNone/>
            </a:pPr>
            <a:r>
              <a:rPr lang="en-US" altLang="en-US" sz="3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rPr>
              <a:t>Discussion Point</a:t>
            </a:r>
            <a:endParaRPr lang="en-US" altLang="en-US" sz="1600" b="1" dirty="0">
              <a:solidFill>
                <a:schemeClr val="accent6">
                  <a:lumMod val="50000"/>
                </a:schemeClr>
              </a:solidFill>
              <a:latin typeface="Baguet Script" panose="020F0502020204030204"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814952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 name="Content Placeholder 2">
            <a:extLst>
              <a:ext uri="{FF2B5EF4-FFF2-40B4-BE49-F238E27FC236}">
                <a16:creationId xmlns:a16="http://schemas.microsoft.com/office/drawing/2014/main" id="{53405389-A3DD-F66F-A86F-BBC2BEA247F4}"/>
              </a:ext>
            </a:extLst>
          </p:cNvPr>
          <p:cNvSpPr txBox="1">
            <a:spLocks/>
          </p:cNvSpPr>
          <p:nvPr/>
        </p:nvSpPr>
        <p:spPr>
          <a:xfrm>
            <a:off x="160585" y="46419"/>
            <a:ext cx="8168767" cy="61211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What is a common challenge in mobile forensics related to encryption?</a:t>
            </a:r>
          </a:p>
          <a:p>
            <a:pPr marL="0" indent="0">
              <a:buFont typeface="Arial" panose="020B0604020202020204" pitchFamily="34" charset="0"/>
              <a:buNone/>
            </a:pPr>
            <a:r>
              <a:rPr lang="en-GB" sz="1800" dirty="0"/>
              <a:t>a. Lack of available tools</a:t>
            </a:r>
          </a:p>
          <a:p>
            <a:pPr marL="0" indent="0">
              <a:buFont typeface="Arial" panose="020B0604020202020204" pitchFamily="34" charset="0"/>
              <a:buNone/>
            </a:pPr>
            <a:r>
              <a:rPr lang="en-GB" sz="1800" dirty="0"/>
              <a:t>b. Overabundance of data</a:t>
            </a:r>
          </a:p>
          <a:p>
            <a:pPr marL="0" indent="0">
              <a:buFont typeface="Arial" panose="020B0604020202020204" pitchFamily="34" charset="0"/>
              <a:buNone/>
            </a:pPr>
            <a:r>
              <a:rPr lang="en-GB" sz="1800" dirty="0"/>
              <a:t>c. Complexity of mobile interfaces</a:t>
            </a:r>
          </a:p>
          <a:p>
            <a:pPr marL="0" indent="0">
              <a:buFont typeface="Arial" panose="020B0604020202020204" pitchFamily="34" charset="0"/>
              <a:buNone/>
            </a:pPr>
            <a:r>
              <a:rPr lang="en-GB" sz="1800" dirty="0"/>
              <a:t>d. Use of encryption to secure data</a:t>
            </a:r>
          </a:p>
          <a:p>
            <a:pPr marL="0" indent="0">
              <a:buFont typeface="Arial" panose="020B0604020202020204" pitchFamily="34" charset="0"/>
              <a:buNone/>
            </a:pPr>
            <a:r>
              <a:rPr lang="en-GB" sz="1800" b="1" dirty="0"/>
              <a:t>What does the term "Jailbreaking" refer to in the context of mobile forensics?</a:t>
            </a:r>
          </a:p>
          <a:p>
            <a:pPr marL="0" indent="0">
              <a:buFont typeface="Arial" panose="020B0604020202020204" pitchFamily="34" charset="0"/>
              <a:buNone/>
            </a:pPr>
            <a:r>
              <a:rPr lang="en-GB" sz="1800" dirty="0"/>
              <a:t>a. Breaking into a physical jail</a:t>
            </a:r>
          </a:p>
          <a:p>
            <a:pPr marL="0" indent="0">
              <a:buFont typeface="Arial" panose="020B0604020202020204" pitchFamily="34" charset="0"/>
              <a:buNone/>
            </a:pPr>
            <a:r>
              <a:rPr lang="en-GB" sz="1800" dirty="0"/>
              <a:t>b. Unlocking a mobile device's bootloader</a:t>
            </a:r>
          </a:p>
          <a:p>
            <a:pPr marL="0" indent="0">
              <a:buFont typeface="Arial" panose="020B0604020202020204" pitchFamily="34" charset="0"/>
              <a:buNone/>
            </a:pPr>
            <a:r>
              <a:rPr lang="en-GB" sz="1800" dirty="0"/>
              <a:t>c. Bypassing software restrictions to gain access to the device's file system</a:t>
            </a:r>
          </a:p>
          <a:p>
            <a:pPr marL="0" indent="0">
              <a:buFont typeface="Arial" panose="020B0604020202020204" pitchFamily="34" charset="0"/>
              <a:buNone/>
            </a:pPr>
            <a:r>
              <a:rPr lang="en-GB" sz="1800" dirty="0"/>
              <a:t>d. Hacking into a social media account</a:t>
            </a:r>
          </a:p>
          <a:p>
            <a:pPr marL="0" indent="0">
              <a:buFont typeface="Arial" panose="020B0604020202020204" pitchFamily="34" charset="0"/>
              <a:buNone/>
            </a:pPr>
            <a:r>
              <a:rPr lang="en-GB" sz="1800" b="1" dirty="0"/>
              <a:t>In mobile forensics, what does the acronym IMEI stand for?</a:t>
            </a:r>
          </a:p>
          <a:p>
            <a:pPr marL="0" indent="0">
              <a:buFont typeface="Arial" panose="020B0604020202020204" pitchFamily="34" charset="0"/>
              <a:buNone/>
            </a:pPr>
            <a:r>
              <a:rPr lang="en-GB" sz="1800" dirty="0"/>
              <a:t>a. International Mobile Equipment Identity</a:t>
            </a:r>
          </a:p>
          <a:p>
            <a:pPr marL="0" indent="0">
              <a:buFont typeface="Arial" panose="020B0604020202020204" pitchFamily="34" charset="0"/>
              <a:buNone/>
            </a:pPr>
            <a:r>
              <a:rPr lang="en-GB" sz="1800" dirty="0"/>
              <a:t>b. Integrated Mobile Encryption Interface</a:t>
            </a:r>
          </a:p>
          <a:p>
            <a:pPr marL="0" indent="0">
              <a:buFont typeface="Arial" panose="020B0604020202020204" pitchFamily="34" charset="0"/>
              <a:buNone/>
            </a:pPr>
            <a:r>
              <a:rPr lang="en-GB" sz="1800" dirty="0"/>
              <a:t>c. Internet Message Encryption Index</a:t>
            </a:r>
          </a:p>
          <a:p>
            <a:pPr marL="0" indent="0">
              <a:buFont typeface="Arial" panose="020B0604020202020204" pitchFamily="34" charset="0"/>
              <a:buNone/>
            </a:pPr>
            <a:r>
              <a:rPr lang="en-GB" sz="1800" dirty="0"/>
              <a:t>d. Internal Memory Erasure Identifier</a:t>
            </a:r>
          </a:p>
        </p:txBody>
      </p:sp>
    </p:spTree>
    <p:extLst>
      <p:ext uri="{BB962C8B-B14F-4D97-AF65-F5344CB8AC3E}">
        <p14:creationId xmlns:p14="http://schemas.microsoft.com/office/powerpoint/2010/main" val="15612807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 name="Content Placeholder 2">
            <a:extLst>
              <a:ext uri="{FF2B5EF4-FFF2-40B4-BE49-F238E27FC236}">
                <a16:creationId xmlns:a16="http://schemas.microsoft.com/office/drawing/2014/main" id="{53405389-A3DD-F66F-A86F-BBC2BEA247F4}"/>
              </a:ext>
            </a:extLst>
          </p:cNvPr>
          <p:cNvSpPr txBox="1">
            <a:spLocks/>
          </p:cNvSpPr>
          <p:nvPr/>
        </p:nvSpPr>
        <p:spPr>
          <a:xfrm>
            <a:off x="160585" y="46419"/>
            <a:ext cx="9598557" cy="61211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What is the role of the Chain of Custody in mobile forensics?</a:t>
            </a:r>
          </a:p>
          <a:p>
            <a:pPr marL="0" indent="0">
              <a:buFont typeface="Arial" panose="020B0604020202020204" pitchFamily="34" charset="0"/>
              <a:buNone/>
            </a:pPr>
            <a:r>
              <a:rPr lang="en-GB" sz="1800" dirty="0"/>
              <a:t>a. Ensuring the integrity of digital evidence</a:t>
            </a:r>
          </a:p>
          <a:p>
            <a:pPr marL="0" indent="0">
              <a:buFont typeface="Arial" panose="020B0604020202020204" pitchFamily="34" charset="0"/>
              <a:buNone/>
            </a:pPr>
            <a:r>
              <a:rPr lang="en-GB" sz="1800" dirty="0"/>
              <a:t>b. Investigating network traffic</a:t>
            </a:r>
          </a:p>
          <a:p>
            <a:pPr marL="0" indent="0">
              <a:buFont typeface="Arial" panose="020B0604020202020204" pitchFamily="34" charset="0"/>
              <a:buNone/>
            </a:pPr>
            <a:r>
              <a:rPr lang="en-GB" sz="1800" dirty="0"/>
              <a:t>c. Conducting mobile device acquisitions</a:t>
            </a:r>
          </a:p>
          <a:p>
            <a:pPr marL="0" indent="0">
              <a:buFont typeface="Arial" panose="020B0604020202020204" pitchFamily="34" charset="0"/>
              <a:buNone/>
            </a:pPr>
            <a:r>
              <a:rPr lang="en-GB" sz="1800" dirty="0"/>
              <a:t>d. </a:t>
            </a:r>
            <a:r>
              <a:rPr lang="en-GB" sz="1800" dirty="0" err="1"/>
              <a:t>Analyzing</a:t>
            </a:r>
            <a:r>
              <a:rPr lang="en-GB" sz="1800" dirty="0"/>
              <a:t> cloud storage</a:t>
            </a:r>
          </a:p>
          <a:p>
            <a:pPr marL="0" indent="0">
              <a:buFont typeface="Arial" panose="020B0604020202020204" pitchFamily="34" charset="0"/>
              <a:buNone/>
            </a:pPr>
            <a:r>
              <a:rPr lang="en-GB" sz="1800" b="1" dirty="0"/>
              <a:t>Which of the following is a forensic technique for recovering deleted data on mobile devices?</a:t>
            </a:r>
          </a:p>
          <a:p>
            <a:pPr marL="0" indent="0">
              <a:buFont typeface="Arial" panose="020B0604020202020204" pitchFamily="34" charset="0"/>
              <a:buNone/>
            </a:pPr>
            <a:r>
              <a:rPr lang="en-GB" sz="1800" dirty="0"/>
              <a:t>a. Overwriting data</a:t>
            </a:r>
          </a:p>
          <a:p>
            <a:pPr marL="0" indent="0">
              <a:buFont typeface="Arial" panose="020B0604020202020204" pitchFamily="34" charset="0"/>
              <a:buNone/>
            </a:pPr>
            <a:r>
              <a:rPr lang="en-GB" sz="1800" dirty="0"/>
              <a:t>b. Data carving</a:t>
            </a:r>
          </a:p>
          <a:p>
            <a:pPr marL="0" indent="0">
              <a:buFont typeface="Arial" panose="020B0604020202020204" pitchFamily="34" charset="0"/>
              <a:buNone/>
            </a:pPr>
            <a:r>
              <a:rPr lang="en-GB" sz="1800" dirty="0"/>
              <a:t>c. Mobile cloning</a:t>
            </a:r>
          </a:p>
          <a:p>
            <a:pPr marL="0" indent="0">
              <a:buFont typeface="Arial" panose="020B0604020202020204" pitchFamily="34" charset="0"/>
              <a:buNone/>
            </a:pPr>
            <a:r>
              <a:rPr lang="en-GB" sz="1800" dirty="0"/>
              <a:t>d. Encryption</a:t>
            </a:r>
          </a:p>
          <a:p>
            <a:pPr marL="0" indent="0">
              <a:buFont typeface="Arial" panose="020B0604020202020204" pitchFamily="34" charset="0"/>
              <a:buNone/>
            </a:pPr>
            <a:r>
              <a:rPr lang="en-GB" sz="1800" b="1" dirty="0"/>
              <a:t>What is the significance of the mobile device's timestamp in digital forensics?</a:t>
            </a:r>
          </a:p>
          <a:p>
            <a:pPr marL="0" indent="0">
              <a:buFont typeface="Arial" panose="020B0604020202020204" pitchFamily="34" charset="0"/>
              <a:buNone/>
            </a:pPr>
            <a:r>
              <a:rPr lang="en-GB" sz="1800" dirty="0"/>
              <a:t>a. It indicates the device's manufacturer.</a:t>
            </a:r>
          </a:p>
          <a:p>
            <a:pPr marL="0" indent="0">
              <a:buFont typeface="Arial" panose="020B0604020202020204" pitchFamily="34" charset="0"/>
              <a:buNone/>
            </a:pPr>
            <a:r>
              <a:rPr lang="en-GB" sz="1800" dirty="0"/>
              <a:t>b. It provides information about the cellular carrier.</a:t>
            </a:r>
          </a:p>
          <a:p>
            <a:pPr marL="0" indent="0">
              <a:buFont typeface="Arial" panose="020B0604020202020204" pitchFamily="34" charset="0"/>
              <a:buNone/>
            </a:pPr>
            <a:r>
              <a:rPr lang="en-GB" sz="1800" dirty="0"/>
              <a:t>c. It helps establish a timeline of events during an investigation.</a:t>
            </a:r>
          </a:p>
          <a:p>
            <a:pPr marL="0" indent="0">
              <a:buFont typeface="Arial" panose="020B0604020202020204" pitchFamily="34" charset="0"/>
              <a:buNone/>
            </a:pPr>
            <a:r>
              <a:rPr lang="en-GB" sz="1800" dirty="0"/>
              <a:t>d. It decrypts encrypted data.</a:t>
            </a:r>
          </a:p>
        </p:txBody>
      </p:sp>
    </p:spTree>
    <p:extLst>
      <p:ext uri="{BB962C8B-B14F-4D97-AF65-F5344CB8AC3E}">
        <p14:creationId xmlns:p14="http://schemas.microsoft.com/office/powerpoint/2010/main" val="17948657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 Council – CHFI V10 </a:t>
            </a:r>
            <a:r>
              <a:rPr lang="en-GB" sz="1600" b="1" dirty="0" err="1">
                <a:effectLst>
                  <a:outerShdw blurRad="38100" dist="38100" dir="2700000" algn="tl">
                    <a:srgbClr val="000000">
                      <a:alpha val="43137"/>
                    </a:srgbClr>
                  </a:outerShdw>
                </a:effectLst>
              </a:rPr>
              <a:t>Ebook</a:t>
            </a: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3321</Words>
  <Application>Microsoft Office PowerPoint</Application>
  <PresentationFormat>Widescreen</PresentationFormat>
  <Paragraphs>521</Paragraphs>
  <Slides>40</Slides>
  <Notes>36</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40</vt:i4>
      </vt:variant>
    </vt:vector>
  </HeadingPairs>
  <TitlesOfParts>
    <vt:vector size="52" baseType="lpstr">
      <vt:lpstr>Söhne</vt:lpstr>
      <vt:lpstr>Arial</vt:lpstr>
      <vt:lpstr>Baguet Script</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Recall…</vt:lpstr>
      <vt:lpstr>Understanding Mobile Device Forensics</vt:lpstr>
      <vt:lpstr>Mobile Hardware and Forensics</vt:lpstr>
      <vt:lpstr>Mobile Hardware and Forensics</vt:lpstr>
      <vt:lpstr>Architecture</vt:lpstr>
      <vt:lpstr>Architecture</vt:lpstr>
      <vt:lpstr>Android Boot Process</vt:lpstr>
      <vt:lpstr>iPhone Boot Process</vt:lpstr>
      <vt:lpstr>Key Locations</vt:lpstr>
      <vt:lpstr>Investigations</vt:lpstr>
      <vt:lpstr>Investigations</vt:lpstr>
      <vt:lpstr>Tools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Process</vt:lpstr>
      <vt:lpstr>Disks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62</cp:revision>
  <dcterms:created xsi:type="dcterms:W3CDTF">2021-03-05T06:07:01Z</dcterms:created>
  <dcterms:modified xsi:type="dcterms:W3CDTF">2023-11-19T20:14:18Z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