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3B11EE0-2473-277D-3249-254C714B325B}" v="153" dt="2026-04-27T15:22:42.10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microsoft.com/office/2015/10/relationships/revisionInfo" Target="revisionInfo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27/04/2026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27/04/2026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27/04/2026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27/04/2026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709F1D5-B0F1-4714-A239-E5B61C1619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228FB460-D3FF-4440-A020-05982A09E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0546" y="1011045"/>
            <a:ext cx="4369859" cy="4369859"/>
          </a:xfrm>
          <a:prstGeom prst="roundRect">
            <a:avLst>
              <a:gd name="adj" fmla="val 2757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56826" y="1112969"/>
            <a:ext cx="3937298" cy="416601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4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Design thinking (Maria's Part of assignment 2 presentation)</a:t>
            </a:r>
          </a:p>
        </p:txBody>
      </p:sp>
      <p:sp>
        <p:nvSpPr>
          <p:cNvPr id="15" name="Freeform: Shape 11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096000" y="820880"/>
            <a:ext cx="5257799" cy="4889350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/>
              <a:t>Student name- Maria Samis</a:t>
            </a:r>
            <a:r>
              <a:rPr lang="en-US" dirty="0"/>
              <a:t>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/>
              <a:t>Student number- 2311234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/>
              <a:t>Assignment title: group presentation and supporting paper 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/>
              <a:t>Module- Contemporary Challenges: Making a Difference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/>
              <a:t>Module code- BMHP4018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/>
          </a:p>
          <a:p>
            <a:pPr indent="-228600" algn="l">
              <a:buFont typeface="Arial" panose="020B0604020202020204" pitchFamily="34" charset="0"/>
              <a:buChar char="•"/>
            </a:pPr>
            <a:endParaRPr lang="en-US"/>
          </a:p>
          <a:p>
            <a:pPr indent="-228600" algn="l">
              <a:buFont typeface="Arial" panose="020B0604020202020204" pitchFamily="34" charset="0"/>
              <a:buChar char="•"/>
            </a:pPr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18308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F87711-F769-2430-2866-BC237B9313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Empathise And </a:t>
            </a:r>
            <a:br>
              <a:rPr lang="en-GB" dirty="0">
                <a:solidFill>
                  <a:srgbClr val="FFFFFF"/>
                </a:solidFill>
              </a:rPr>
            </a:br>
            <a:r>
              <a:rPr lang="en-GB" dirty="0">
                <a:solidFill>
                  <a:srgbClr val="FFFFFF"/>
                </a:solidFill>
              </a:rPr>
              <a:t>Define 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E9DD8C-E361-62A1-7F87-A4A47681C2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800"/>
              <a:t>Empathise </a:t>
            </a:r>
            <a:endParaRPr lang="en-US" sz="1800"/>
          </a:p>
          <a:p>
            <a:r>
              <a:rPr lang="en-GB" sz="1800"/>
              <a:t>-Daily management </a:t>
            </a:r>
            <a:endParaRPr lang="en-US" sz="1800"/>
          </a:p>
          <a:p>
            <a:r>
              <a:rPr lang="en-GB" sz="1800"/>
              <a:t>Diet, Medication, Monitoring</a:t>
            </a:r>
          </a:p>
          <a:p>
            <a:r>
              <a:rPr lang="en-GB" sz="1800"/>
              <a:t>-Emotions</a:t>
            </a:r>
            <a:endParaRPr lang="en-US" sz="1800"/>
          </a:p>
          <a:p>
            <a:r>
              <a:rPr lang="en-GB" sz="1800"/>
              <a:t>Stress, Anxiety, Frustration</a:t>
            </a:r>
          </a:p>
          <a:p>
            <a:endParaRPr lang="en-GB" sz="1800"/>
          </a:p>
          <a:p>
            <a:r>
              <a:rPr lang="en-GB" sz="1800"/>
              <a:t>Define</a:t>
            </a:r>
            <a:endParaRPr lang="en-US" sz="1800"/>
          </a:p>
          <a:p>
            <a:r>
              <a:rPr lang="en-GB" sz="1800"/>
              <a:t>-Difficulty managing conditions </a:t>
            </a:r>
            <a:endParaRPr lang="en-US" sz="1800"/>
          </a:p>
          <a:p>
            <a:r>
              <a:rPr lang="en-GB" sz="1800"/>
              <a:t>-Risk of complications </a:t>
            </a:r>
            <a:endParaRPr lang="en-US" sz="1800"/>
          </a:p>
          <a:p>
            <a:r>
              <a:rPr lang="en-GB" sz="1800"/>
              <a:t>-Barriers </a:t>
            </a:r>
            <a:endParaRPr lang="en-US" sz="1800"/>
          </a:p>
          <a:p>
            <a:r>
              <a:rPr lang="en-GB" sz="1800"/>
              <a:t>Lack of education, Health inequalities, Limited access to support </a:t>
            </a:r>
            <a:endParaRPr lang="en-US" sz="1800"/>
          </a:p>
          <a:p>
            <a:endParaRPr lang="en-GB" sz="1800"/>
          </a:p>
          <a:p>
            <a:r>
              <a:rPr lang="en-GB" sz="1800" dirty="0"/>
              <a:t>Sources: National Health (2024), Diabetes Uk (2024) , </a:t>
            </a:r>
            <a:r>
              <a:rPr lang="en-GB" sz="1800"/>
              <a:t>World Health</a:t>
            </a:r>
            <a:r>
              <a:rPr lang="en-GB" sz="1800" dirty="0"/>
              <a:t> Organization (2023)</a:t>
            </a: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40406010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EA61BA-E747-3CD2-97C7-2A66949FBA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sz="2400">
                <a:solidFill>
                  <a:srgbClr val="FFFFFF"/>
                </a:solidFill>
              </a:rPr>
              <a:t>Ideate,</a:t>
            </a:r>
            <a:br>
              <a:rPr lang="en-GB" sz="2400" dirty="0">
                <a:solidFill>
                  <a:srgbClr val="FFFFFF"/>
                </a:solidFill>
              </a:rPr>
            </a:br>
            <a:r>
              <a:rPr lang="en-GB" sz="2400">
                <a:solidFill>
                  <a:srgbClr val="FFFFFF"/>
                </a:solidFill>
              </a:rPr>
              <a:t>Prototype,</a:t>
            </a:r>
            <a:br>
              <a:rPr lang="en-GB" sz="2400" dirty="0">
                <a:solidFill>
                  <a:srgbClr val="FFFFFF"/>
                </a:solidFill>
              </a:rPr>
            </a:br>
            <a:r>
              <a:rPr lang="en-GB" sz="2400">
                <a:solidFill>
                  <a:srgbClr val="FFFFFF"/>
                </a:solidFill>
              </a:rPr>
              <a:t>Test </a:t>
            </a:r>
            <a:endParaRPr lang="en-US" sz="2400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7229DB-E4F9-35EE-AD98-061DB6D52A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500"/>
              <a:t>Ideate</a:t>
            </a:r>
            <a:endParaRPr lang="en-US" sz="1500"/>
          </a:p>
          <a:p>
            <a:r>
              <a:rPr lang="en-GB" sz="1500"/>
              <a:t>-Dietitian support (NHS)</a:t>
            </a:r>
            <a:endParaRPr lang="en-US" sz="1500"/>
          </a:p>
          <a:p>
            <a:r>
              <a:rPr lang="en-GB" sz="1500"/>
              <a:t>-Stop smoking programmes</a:t>
            </a:r>
            <a:endParaRPr lang="en-US" sz="1500"/>
          </a:p>
          <a:p>
            <a:r>
              <a:rPr lang="en-GB" sz="1500"/>
              <a:t>-Exercise programmes.</a:t>
            </a:r>
            <a:endParaRPr lang="en-US" sz="1500"/>
          </a:p>
          <a:p>
            <a:r>
              <a:rPr lang="en-GB" sz="1500"/>
              <a:t>-Examples of help people can use for free: Help Me </a:t>
            </a:r>
            <a:r>
              <a:rPr lang="en-GB" sz="1500" err="1"/>
              <a:t>QuitWales</a:t>
            </a:r>
            <a:r>
              <a:rPr lang="en-GB" sz="1500"/>
              <a:t> and Wales National Exercise Referral Scheme.</a:t>
            </a:r>
            <a:endParaRPr lang="en-US" sz="1500"/>
          </a:p>
          <a:p>
            <a:endParaRPr lang="en-GB" sz="1500"/>
          </a:p>
          <a:p>
            <a:r>
              <a:rPr lang="en-GB" sz="1500"/>
              <a:t>Prototype </a:t>
            </a:r>
            <a:endParaRPr lang="en-US" sz="1500"/>
          </a:p>
          <a:p>
            <a:r>
              <a:rPr lang="en-GB" sz="1500"/>
              <a:t>-Diabetes support app </a:t>
            </a:r>
            <a:endParaRPr lang="en-US" sz="1500"/>
          </a:p>
          <a:p>
            <a:r>
              <a:rPr lang="en-GB" sz="1500"/>
              <a:t>-Track blood sugar </a:t>
            </a:r>
            <a:endParaRPr lang="en-US" sz="1500"/>
          </a:p>
          <a:p>
            <a:r>
              <a:rPr lang="en-GB" sz="1500"/>
              <a:t>-Reminders and advice</a:t>
            </a:r>
            <a:endParaRPr lang="en-US" sz="1500"/>
          </a:p>
          <a:p>
            <a:endParaRPr lang="en-GB" sz="1500"/>
          </a:p>
          <a:p>
            <a:pPr marL="457200" indent="-457200"/>
            <a:r>
              <a:rPr lang="en-GB" sz="1500"/>
              <a:t>Test </a:t>
            </a:r>
            <a:endParaRPr lang="en-US" sz="1500"/>
          </a:p>
          <a:p>
            <a:r>
              <a:rPr lang="en-GB" sz="1500"/>
              <a:t>-Evaluate effectiveness </a:t>
            </a:r>
            <a:endParaRPr lang="en-US" sz="1500"/>
          </a:p>
          <a:p>
            <a:endParaRPr lang="en-GB" sz="1500"/>
          </a:p>
          <a:p>
            <a:pPr marL="457200" indent="-457200"/>
            <a:r>
              <a:rPr lang="en-GB" sz="1500"/>
              <a:t>Sources: National Health Services (2024), Help Me </a:t>
            </a:r>
            <a:r>
              <a:rPr lang="en-GB" sz="1500" err="1"/>
              <a:t>QuitWales</a:t>
            </a:r>
            <a:r>
              <a:rPr lang="en-GB" sz="1500"/>
              <a:t> (2024), Public Health Wales (2025) </a:t>
            </a:r>
            <a:endParaRPr lang="en-US" sz="1500"/>
          </a:p>
          <a:p>
            <a:endParaRPr lang="en-GB" sz="1500"/>
          </a:p>
        </p:txBody>
      </p:sp>
    </p:spTree>
    <p:extLst>
      <p:ext uri="{BB962C8B-B14F-4D97-AF65-F5344CB8AC3E}">
        <p14:creationId xmlns:p14="http://schemas.microsoft.com/office/powerpoint/2010/main" val="187994261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office theme</vt:lpstr>
      <vt:lpstr>Design thinking (Maria's Part of assignment 2 presentation)</vt:lpstr>
      <vt:lpstr>Empathise And  Define </vt:lpstr>
      <vt:lpstr>Ideate, Prototype, Test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56</cp:revision>
  <dcterms:created xsi:type="dcterms:W3CDTF">2026-04-27T15:13:21Z</dcterms:created>
  <dcterms:modified xsi:type="dcterms:W3CDTF">2026-04-27T15:23:25Z</dcterms:modified>
</cp:coreProperties>
</file>