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3" r:id="rId6"/>
    <p:sldId id="260" r:id="rId7"/>
    <p:sldId id="261" r:id="rId8"/>
    <p:sldId id="262"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B72F08-4D61-45AA-95F4-B2AA354C06A6}" v="30" dt="2026-04-19T14:37:28.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0" d="100"/>
          <a:sy n="100" d="100"/>
        </p:scale>
        <p:origin x="9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an Francisco Martinez Posada (2439868)" userId="3e5b334b-a038-41e2-a69f-4b3da14106fa" providerId="ADAL" clId="{D88866ED-9F2E-4679-BB20-176D2DE1DB29}"/>
    <pc:docChg chg="undo custSel addSld modSld">
      <pc:chgData name="Juan Francisco Martinez Posada (2439868)" userId="3e5b334b-a038-41e2-a69f-4b3da14106fa" providerId="ADAL" clId="{D88866ED-9F2E-4679-BB20-176D2DE1DB29}" dt="2026-04-19T14:55:37.094" v="335" actId="26606"/>
      <pc:docMkLst>
        <pc:docMk/>
      </pc:docMkLst>
      <pc:sldChg chg="addSp modSp mod setBg">
        <pc:chgData name="Juan Francisco Martinez Posada (2439868)" userId="3e5b334b-a038-41e2-a69f-4b3da14106fa" providerId="ADAL" clId="{D88866ED-9F2E-4679-BB20-176D2DE1DB29}" dt="2026-04-19T14:55:15.517" v="332" actId="1076"/>
        <pc:sldMkLst>
          <pc:docMk/>
          <pc:sldMk cId="969886296" sldId="256"/>
        </pc:sldMkLst>
        <pc:spChg chg="mod">
          <ac:chgData name="Juan Francisco Martinez Posada (2439868)" userId="3e5b334b-a038-41e2-a69f-4b3da14106fa" providerId="ADAL" clId="{D88866ED-9F2E-4679-BB20-176D2DE1DB29}" dt="2026-04-19T14:55:15.517" v="332" actId="1076"/>
          <ac:spMkLst>
            <pc:docMk/>
            <pc:sldMk cId="969886296" sldId="256"/>
            <ac:spMk id="2" creationId="{1D036A0A-3711-042E-4166-04388C7F3945}"/>
          </ac:spMkLst>
        </pc:spChg>
        <pc:spChg chg="mod">
          <ac:chgData name="Juan Francisco Martinez Posada (2439868)" userId="3e5b334b-a038-41e2-a69f-4b3da14106fa" providerId="ADAL" clId="{D88866ED-9F2E-4679-BB20-176D2DE1DB29}" dt="2026-04-19T14:55:03.875" v="329" actId="26606"/>
          <ac:spMkLst>
            <pc:docMk/>
            <pc:sldMk cId="969886296" sldId="256"/>
            <ac:spMk id="3" creationId="{DCED94DD-62FA-F622-925A-8AF57CCD8404}"/>
          </ac:spMkLst>
        </pc:spChg>
        <pc:grpChg chg="add">
          <ac:chgData name="Juan Francisco Martinez Posada (2439868)" userId="3e5b334b-a038-41e2-a69f-4b3da14106fa" providerId="ADAL" clId="{D88866ED-9F2E-4679-BB20-176D2DE1DB29}" dt="2026-04-19T14:55:03.875" v="329" actId="26606"/>
          <ac:grpSpMkLst>
            <pc:docMk/>
            <pc:sldMk cId="969886296" sldId="256"/>
            <ac:grpSpMk id="1031" creationId="{62CE031E-EE35-4AA7-9784-805093327786}"/>
          </ac:grpSpMkLst>
        </pc:grpChg>
        <pc:picChg chg="mod">
          <ac:chgData name="Juan Francisco Martinez Posada (2439868)" userId="3e5b334b-a038-41e2-a69f-4b3da14106fa" providerId="ADAL" clId="{D88866ED-9F2E-4679-BB20-176D2DE1DB29}" dt="2026-04-19T14:55:03.875" v="329" actId="26606"/>
          <ac:picMkLst>
            <pc:docMk/>
            <pc:sldMk cId="969886296" sldId="256"/>
            <ac:picMk id="1026" creationId="{CCC7EE71-0E0E-BF3A-F5D3-B976B8994974}"/>
          </ac:picMkLst>
        </pc:picChg>
      </pc:sldChg>
      <pc:sldChg chg="addSp delSp modSp mod">
        <pc:chgData name="Juan Francisco Martinez Posada (2439868)" userId="3e5b334b-a038-41e2-a69f-4b3da14106fa" providerId="ADAL" clId="{D88866ED-9F2E-4679-BB20-176D2DE1DB29}" dt="2026-04-19T14:51:25.160" v="309" actId="26606"/>
        <pc:sldMkLst>
          <pc:docMk/>
          <pc:sldMk cId="2753875355" sldId="257"/>
        </pc:sldMkLst>
        <pc:spChg chg="mod">
          <ac:chgData name="Juan Francisco Martinez Posada (2439868)" userId="3e5b334b-a038-41e2-a69f-4b3da14106fa" providerId="ADAL" clId="{D88866ED-9F2E-4679-BB20-176D2DE1DB29}" dt="2026-04-19T14:51:25.160" v="309" actId="26606"/>
          <ac:spMkLst>
            <pc:docMk/>
            <pc:sldMk cId="2753875355" sldId="257"/>
            <ac:spMk id="2" creationId="{29C79A3D-9352-A7D9-DC96-F87E583CB478}"/>
          </ac:spMkLst>
        </pc:spChg>
        <pc:spChg chg="del mod">
          <ac:chgData name="Juan Francisco Martinez Posada (2439868)" userId="3e5b334b-a038-41e2-a69f-4b3da14106fa" providerId="ADAL" clId="{D88866ED-9F2E-4679-BB20-176D2DE1DB29}" dt="2026-04-19T14:32:26.478" v="270"/>
          <ac:spMkLst>
            <pc:docMk/>
            <pc:sldMk cId="2753875355" sldId="257"/>
            <ac:spMk id="5" creationId="{B974722B-5B30-83AF-248C-6B3F72F1C8A3}"/>
          </ac:spMkLst>
        </pc:spChg>
        <pc:spChg chg="add mod">
          <ac:chgData name="Juan Francisco Martinez Posada (2439868)" userId="3e5b334b-a038-41e2-a69f-4b3da14106fa" providerId="ADAL" clId="{D88866ED-9F2E-4679-BB20-176D2DE1DB29}" dt="2026-04-19T14:51:25.160" v="309" actId="26606"/>
          <ac:spMkLst>
            <pc:docMk/>
            <pc:sldMk cId="2753875355" sldId="257"/>
            <ac:spMk id="6" creationId="{7FECBBF0-A07F-2F7B-BC58-97D4A3B58F64}"/>
          </ac:spMkLst>
        </pc:spChg>
        <pc:spChg chg="del">
          <ac:chgData name="Juan Francisco Martinez Posada (2439868)" userId="3e5b334b-a038-41e2-a69f-4b3da14106fa" providerId="ADAL" clId="{D88866ED-9F2E-4679-BB20-176D2DE1DB29}" dt="2026-04-19T14:51:25.160" v="309" actId="26606"/>
          <ac:spMkLst>
            <pc:docMk/>
            <pc:sldMk cId="2753875355" sldId="257"/>
            <ac:spMk id="18" creationId="{9ACA6826-032C-4799-B079-15DB2A6CBD93}"/>
          </ac:spMkLst>
        </pc:spChg>
        <pc:spChg chg="add">
          <ac:chgData name="Juan Francisco Martinez Posada (2439868)" userId="3e5b334b-a038-41e2-a69f-4b3da14106fa" providerId="ADAL" clId="{D88866ED-9F2E-4679-BB20-176D2DE1DB29}" dt="2026-04-19T14:51:25.160" v="309" actId="26606"/>
          <ac:spMkLst>
            <pc:docMk/>
            <pc:sldMk cId="2753875355" sldId="257"/>
            <ac:spMk id="23" creationId="{9ACA6826-032C-4799-B079-15DB2A6CBD93}"/>
          </ac:spMkLst>
        </pc:spChg>
        <pc:grpChg chg="del">
          <ac:chgData name="Juan Francisco Martinez Posada (2439868)" userId="3e5b334b-a038-41e2-a69f-4b3da14106fa" providerId="ADAL" clId="{D88866ED-9F2E-4679-BB20-176D2DE1DB29}" dt="2026-04-19T14:51:25.160" v="309" actId="26606"/>
          <ac:grpSpMkLst>
            <pc:docMk/>
            <pc:sldMk cId="2753875355" sldId="257"/>
            <ac:grpSpMk id="12" creationId="{DD58A807-BD0E-4B1D-A523-2F20E7FE2695}"/>
          </ac:grpSpMkLst>
        </pc:grpChg>
        <pc:grpChg chg="add">
          <ac:chgData name="Juan Francisco Martinez Posada (2439868)" userId="3e5b334b-a038-41e2-a69f-4b3da14106fa" providerId="ADAL" clId="{D88866ED-9F2E-4679-BB20-176D2DE1DB29}" dt="2026-04-19T14:51:25.160" v="309" actId="26606"/>
          <ac:grpSpMkLst>
            <pc:docMk/>
            <pc:sldMk cId="2753875355" sldId="257"/>
            <ac:grpSpMk id="25" creationId="{DD58A807-BD0E-4B1D-A523-2F20E7FE2695}"/>
          </ac:grpSpMkLst>
        </pc:grpChg>
        <pc:picChg chg="mod ord">
          <ac:chgData name="Juan Francisco Martinez Posada (2439868)" userId="3e5b334b-a038-41e2-a69f-4b3da14106fa" providerId="ADAL" clId="{D88866ED-9F2E-4679-BB20-176D2DE1DB29}" dt="2026-04-19T14:51:25.160" v="309" actId="26606"/>
          <ac:picMkLst>
            <pc:docMk/>
            <pc:sldMk cId="2753875355" sldId="257"/>
            <ac:picMk id="4" creationId="{790BAAE0-1E10-051F-C93D-4615D84621DE}"/>
          </ac:picMkLst>
        </pc:picChg>
      </pc:sldChg>
      <pc:sldChg chg="addSp delSp modSp mod setBg">
        <pc:chgData name="Juan Francisco Martinez Posada (2439868)" userId="3e5b334b-a038-41e2-a69f-4b3da14106fa" providerId="ADAL" clId="{D88866ED-9F2E-4679-BB20-176D2DE1DB29}" dt="2026-04-19T14:54:21.407" v="315" actId="26606"/>
        <pc:sldMkLst>
          <pc:docMk/>
          <pc:sldMk cId="1809075032" sldId="258"/>
        </pc:sldMkLst>
        <pc:spChg chg="mod">
          <ac:chgData name="Juan Francisco Martinez Posada (2439868)" userId="3e5b334b-a038-41e2-a69f-4b3da14106fa" providerId="ADAL" clId="{D88866ED-9F2E-4679-BB20-176D2DE1DB29}" dt="2026-04-19T14:54:21.407" v="315" actId="26606"/>
          <ac:spMkLst>
            <pc:docMk/>
            <pc:sldMk cId="1809075032" sldId="258"/>
            <ac:spMk id="2" creationId="{7FB1E352-C7BD-9894-4C41-5E3E999A7324}"/>
          </ac:spMkLst>
        </pc:spChg>
        <pc:spChg chg="mod ord">
          <ac:chgData name="Juan Francisco Martinez Posada (2439868)" userId="3e5b334b-a038-41e2-a69f-4b3da14106fa" providerId="ADAL" clId="{D88866ED-9F2E-4679-BB20-176D2DE1DB29}" dt="2026-04-19T14:54:21.407" v="315" actId="26606"/>
          <ac:spMkLst>
            <pc:docMk/>
            <pc:sldMk cId="1809075032" sldId="258"/>
            <ac:spMk id="3" creationId="{2F74D241-F3AE-CA86-9A41-AC1A432CA77E}"/>
          </ac:spMkLst>
        </pc:spChg>
        <pc:spChg chg="add del">
          <ac:chgData name="Juan Francisco Martinez Posada (2439868)" userId="3e5b334b-a038-41e2-a69f-4b3da14106fa" providerId="ADAL" clId="{D88866ED-9F2E-4679-BB20-176D2DE1DB29}" dt="2026-04-19T14:54:21.406" v="314" actId="26606"/>
          <ac:spMkLst>
            <pc:docMk/>
            <pc:sldMk cId="1809075032" sldId="258"/>
            <ac:spMk id="9" creationId="{89220CFE-A3C6-448E-A8C7-CEAED9325576}"/>
          </ac:spMkLst>
        </pc:spChg>
        <pc:spChg chg="add del">
          <ac:chgData name="Juan Francisco Martinez Posada (2439868)" userId="3e5b334b-a038-41e2-a69f-4b3da14106fa" providerId="ADAL" clId="{D88866ED-9F2E-4679-BB20-176D2DE1DB29}" dt="2026-04-19T14:54:21.406" v="314" actId="26606"/>
          <ac:spMkLst>
            <pc:docMk/>
            <pc:sldMk cId="1809075032" sldId="258"/>
            <ac:spMk id="11" creationId="{2E91ED80-632C-4328-8E5C-0CAF33E77C7E}"/>
          </ac:spMkLst>
        </pc:spChg>
        <pc:grpChg chg="add del">
          <ac:chgData name="Juan Francisco Martinez Posada (2439868)" userId="3e5b334b-a038-41e2-a69f-4b3da14106fa" providerId="ADAL" clId="{D88866ED-9F2E-4679-BB20-176D2DE1DB29}" dt="2026-04-19T14:54:21.406" v="314" actId="26606"/>
          <ac:grpSpMkLst>
            <pc:docMk/>
            <pc:sldMk cId="1809075032" sldId="258"/>
            <ac:grpSpMk id="13" creationId="{13A271B6-83F2-4E87-A6AD-450F042D3D0C}"/>
          </ac:grpSpMkLst>
        </pc:grpChg>
        <pc:grpChg chg="add">
          <ac:chgData name="Juan Francisco Martinez Posada (2439868)" userId="3e5b334b-a038-41e2-a69f-4b3da14106fa" providerId="ADAL" clId="{D88866ED-9F2E-4679-BB20-176D2DE1DB29}" dt="2026-04-19T14:54:21.407" v="315" actId="26606"/>
          <ac:grpSpMkLst>
            <pc:docMk/>
            <pc:sldMk cId="1809075032" sldId="258"/>
            <ac:grpSpMk id="20" creationId="{6B975FEB-EB22-4265-87DB-98C8B1A03E61}"/>
          </ac:grpSpMkLst>
        </pc:grpChg>
        <pc:picChg chg="mod">
          <ac:chgData name="Juan Francisco Martinez Posada (2439868)" userId="3e5b334b-a038-41e2-a69f-4b3da14106fa" providerId="ADAL" clId="{D88866ED-9F2E-4679-BB20-176D2DE1DB29}" dt="2026-04-19T14:54:21.407" v="315" actId="26606"/>
          <ac:picMkLst>
            <pc:docMk/>
            <pc:sldMk cId="1809075032" sldId="258"/>
            <ac:picMk id="4" creationId="{3E3F6525-2CF6-7817-ABFB-39B44D05DC13}"/>
          </ac:picMkLst>
        </pc:picChg>
      </pc:sldChg>
      <pc:sldChg chg="addSp delSp modSp new mod setBg">
        <pc:chgData name="Juan Francisco Martinez Posada (2439868)" userId="3e5b334b-a038-41e2-a69f-4b3da14106fa" providerId="ADAL" clId="{D88866ED-9F2E-4679-BB20-176D2DE1DB29}" dt="2026-04-19T14:55:37.094" v="335" actId="26606"/>
        <pc:sldMkLst>
          <pc:docMk/>
          <pc:sldMk cId="3944336113" sldId="259"/>
        </pc:sldMkLst>
        <pc:spChg chg="mod">
          <ac:chgData name="Juan Francisco Martinez Posada (2439868)" userId="3e5b334b-a038-41e2-a69f-4b3da14106fa" providerId="ADAL" clId="{D88866ED-9F2E-4679-BB20-176D2DE1DB29}" dt="2026-04-19T14:55:37.094" v="335" actId="26606"/>
          <ac:spMkLst>
            <pc:docMk/>
            <pc:sldMk cId="3944336113" sldId="259"/>
            <ac:spMk id="2" creationId="{E03F04DD-0743-30EC-7E6D-E6C409FBB014}"/>
          </ac:spMkLst>
        </pc:spChg>
        <pc:spChg chg="mod">
          <ac:chgData name="Juan Francisco Martinez Posada (2439868)" userId="3e5b334b-a038-41e2-a69f-4b3da14106fa" providerId="ADAL" clId="{D88866ED-9F2E-4679-BB20-176D2DE1DB29}" dt="2026-04-19T14:55:37.094" v="335" actId="26606"/>
          <ac:spMkLst>
            <pc:docMk/>
            <pc:sldMk cId="3944336113" sldId="259"/>
            <ac:spMk id="3" creationId="{733914EF-BFFD-F566-06D4-C52DAD60D43E}"/>
          </ac:spMkLst>
        </pc:spChg>
        <pc:spChg chg="add">
          <ac:chgData name="Juan Francisco Martinez Posada (2439868)" userId="3e5b334b-a038-41e2-a69f-4b3da14106fa" providerId="ADAL" clId="{D88866ED-9F2E-4679-BB20-176D2DE1DB29}" dt="2026-04-19T14:55:37.094" v="335" actId="26606"/>
          <ac:spMkLst>
            <pc:docMk/>
            <pc:sldMk cId="3944336113" sldId="259"/>
            <ac:spMk id="10" creationId="{9ACA6826-032C-4799-B079-15DB2A6CBD93}"/>
          </ac:spMkLst>
        </pc:spChg>
        <pc:grpChg chg="add">
          <ac:chgData name="Juan Francisco Martinez Posada (2439868)" userId="3e5b334b-a038-41e2-a69f-4b3da14106fa" providerId="ADAL" clId="{D88866ED-9F2E-4679-BB20-176D2DE1DB29}" dt="2026-04-19T14:55:37.094" v="335" actId="26606"/>
          <ac:grpSpMkLst>
            <pc:docMk/>
            <pc:sldMk cId="3944336113" sldId="259"/>
            <ac:grpSpMk id="12" creationId="{DD58A807-BD0E-4B1D-A523-2F20E7FE2695}"/>
          </ac:grpSpMkLst>
        </pc:grpChg>
        <pc:picChg chg="add del">
          <ac:chgData name="Juan Francisco Martinez Posada (2439868)" userId="3e5b334b-a038-41e2-a69f-4b3da14106fa" providerId="ADAL" clId="{D88866ED-9F2E-4679-BB20-176D2DE1DB29}" dt="2026-04-19T14:55:37.094" v="334" actId="26606"/>
          <ac:picMkLst>
            <pc:docMk/>
            <pc:sldMk cId="3944336113" sldId="259"/>
            <ac:picMk id="7" creationId="{9A14D483-B2CA-B003-489D-3D06A80CE27B}"/>
          </ac:picMkLst>
        </pc:picChg>
        <pc:picChg chg="add">
          <ac:chgData name="Juan Francisco Martinez Posada (2439868)" userId="3e5b334b-a038-41e2-a69f-4b3da14106fa" providerId="ADAL" clId="{D88866ED-9F2E-4679-BB20-176D2DE1DB29}" dt="2026-04-19T14:55:37.094" v="335" actId="26606"/>
          <ac:picMkLst>
            <pc:docMk/>
            <pc:sldMk cId="3944336113" sldId="259"/>
            <ac:picMk id="9" creationId="{6D18E3E3-C684-76DE-DC5E-7AB4036F42BD}"/>
          </ac:picMkLst>
        </pc:picChg>
      </pc:sldChg>
      <pc:sldChg chg="modSp new mod setBg">
        <pc:chgData name="Juan Francisco Martinez Posada (2439868)" userId="3e5b334b-a038-41e2-a69f-4b3da14106fa" providerId="ADAL" clId="{D88866ED-9F2E-4679-BB20-176D2DE1DB29}" dt="2026-04-19T14:52:41.798" v="312" actId="26606"/>
        <pc:sldMkLst>
          <pc:docMk/>
          <pc:sldMk cId="1521005509" sldId="260"/>
        </pc:sldMkLst>
        <pc:spChg chg="mod">
          <ac:chgData name="Juan Francisco Martinez Posada (2439868)" userId="3e5b334b-a038-41e2-a69f-4b3da14106fa" providerId="ADAL" clId="{D88866ED-9F2E-4679-BB20-176D2DE1DB29}" dt="2026-04-19T14:52:41.798" v="312" actId="26606"/>
          <ac:spMkLst>
            <pc:docMk/>
            <pc:sldMk cId="1521005509" sldId="260"/>
            <ac:spMk id="2" creationId="{4450A575-54BF-BF95-EAA7-948989015660}"/>
          </ac:spMkLst>
        </pc:spChg>
        <pc:spChg chg="mod ord">
          <ac:chgData name="Juan Francisco Martinez Posada (2439868)" userId="3e5b334b-a038-41e2-a69f-4b3da14106fa" providerId="ADAL" clId="{D88866ED-9F2E-4679-BB20-176D2DE1DB29}" dt="2026-04-19T14:52:41.798" v="312" actId="26606"/>
          <ac:spMkLst>
            <pc:docMk/>
            <pc:sldMk cId="1521005509" sldId="260"/>
            <ac:spMk id="3" creationId="{EDABAC84-2F56-2C46-DBCF-7BA951B7C2A5}"/>
          </ac:spMkLst>
        </pc:spChg>
        <pc:picChg chg="mod">
          <ac:chgData name="Juan Francisco Martinez Posada (2439868)" userId="3e5b334b-a038-41e2-a69f-4b3da14106fa" providerId="ADAL" clId="{D88866ED-9F2E-4679-BB20-176D2DE1DB29}" dt="2026-04-19T14:52:41.798" v="312" actId="26606"/>
          <ac:picMkLst>
            <pc:docMk/>
            <pc:sldMk cId="1521005509" sldId="260"/>
            <ac:picMk id="4" creationId="{03A64CC0-F970-144B-8721-FC7E3B6BCA83}"/>
          </ac:picMkLst>
        </pc:picChg>
      </pc:sldChg>
      <pc:sldChg chg="addSp delSp modSp new mod setBg">
        <pc:chgData name="Juan Francisco Martinez Posada (2439868)" userId="3e5b334b-a038-41e2-a69f-4b3da14106fa" providerId="ADAL" clId="{D88866ED-9F2E-4679-BB20-176D2DE1DB29}" dt="2026-04-19T14:54:41.625" v="328" actId="26606"/>
        <pc:sldMkLst>
          <pc:docMk/>
          <pc:sldMk cId="1023230946" sldId="261"/>
        </pc:sldMkLst>
        <pc:spChg chg="mod">
          <ac:chgData name="Juan Francisco Martinez Posada (2439868)" userId="3e5b334b-a038-41e2-a69f-4b3da14106fa" providerId="ADAL" clId="{D88866ED-9F2E-4679-BB20-176D2DE1DB29}" dt="2026-04-19T14:54:41.625" v="328" actId="26606"/>
          <ac:spMkLst>
            <pc:docMk/>
            <pc:sldMk cId="1023230946" sldId="261"/>
            <ac:spMk id="2" creationId="{11A5A5D8-749E-AB0F-AE35-70FD41846C5C}"/>
          </ac:spMkLst>
        </pc:spChg>
        <pc:spChg chg="add del mod ord">
          <ac:chgData name="Juan Francisco Martinez Posada (2439868)" userId="3e5b334b-a038-41e2-a69f-4b3da14106fa" providerId="ADAL" clId="{D88866ED-9F2E-4679-BB20-176D2DE1DB29}" dt="2026-04-19T14:54:41.625" v="328" actId="26606"/>
          <ac:spMkLst>
            <pc:docMk/>
            <pc:sldMk cId="1023230946" sldId="261"/>
            <ac:spMk id="3" creationId="{E57A003B-16CC-0A5B-95C6-9306D75211B5}"/>
          </ac:spMkLst>
        </pc:spChg>
        <pc:spChg chg="add del">
          <ac:chgData name="Juan Francisco Martinez Posada (2439868)" userId="3e5b334b-a038-41e2-a69f-4b3da14106fa" providerId="ADAL" clId="{D88866ED-9F2E-4679-BB20-176D2DE1DB29}" dt="2026-04-19T14:54:38.656" v="323" actId="26606"/>
          <ac:spMkLst>
            <pc:docMk/>
            <pc:sldMk cId="1023230946" sldId="261"/>
            <ac:spMk id="8" creationId="{E57A003B-16CC-0A5B-95C6-9306D75211B5}"/>
          </ac:spMkLst>
        </pc:spChg>
        <pc:spChg chg="add del">
          <ac:chgData name="Juan Francisco Martinez Posada (2439868)" userId="3e5b334b-a038-41e2-a69f-4b3da14106fa" providerId="ADAL" clId="{D88866ED-9F2E-4679-BB20-176D2DE1DB29}" dt="2026-04-19T14:54:30.752" v="317" actId="26606"/>
          <ac:spMkLst>
            <pc:docMk/>
            <pc:sldMk cId="1023230946" sldId="261"/>
            <ac:spMk id="9" creationId="{929448D9-8F1D-4CFE-93BA-E0272F0DBD6E}"/>
          </ac:spMkLst>
        </pc:spChg>
        <pc:spChg chg="add del">
          <ac:chgData name="Juan Francisco Martinez Posada (2439868)" userId="3e5b334b-a038-41e2-a69f-4b3da14106fa" providerId="ADAL" clId="{D88866ED-9F2E-4679-BB20-176D2DE1DB29}" dt="2026-04-19T14:54:40.062" v="325" actId="26606"/>
          <ac:spMkLst>
            <pc:docMk/>
            <pc:sldMk cId="1023230946" sldId="261"/>
            <ac:spMk id="10" creationId="{9ACA6826-032C-4799-B079-15DB2A6CBD93}"/>
          </ac:spMkLst>
        </pc:spChg>
        <pc:spChg chg="add del">
          <ac:chgData name="Juan Francisco Martinez Posada (2439868)" userId="3e5b334b-a038-41e2-a69f-4b3da14106fa" providerId="ADAL" clId="{D88866ED-9F2E-4679-BB20-176D2DE1DB29}" dt="2026-04-19T14:54:40.062" v="325" actId="26606"/>
          <ac:spMkLst>
            <pc:docMk/>
            <pc:sldMk cId="1023230946" sldId="261"/>
            <ac:spMk id="17" creationId="{E57A003B-16CC-0A5B-95C6-9306D75211B5}"/>
          </ac:spMkLst>
        </pc:spChg>
        <pc:spChg chg="add del">
          <ac:chgData name="Juan Francisco Martinez Posada (2439868)" userId="3e5b334b-a038-41e2-a69f-4b3da14106fa" providerId="ADAL" clId="{D88866ED-9F2E-4679-BB20-176D2DE1DB29}" dt="2026-04-19T14:54:41.620" v="327" actId="26606"/>
          <ac:spMkLst>
            <pc:docMk/>
            <pc:sldMk cId="1023230946" sldId="261"/>
            <ac:spMk id="20" creationId="{929448D9-8F1D-4CFE-93BA-E0272F0DBD6E}"/>
          </ac:spMkLst>
        </pc:spChg>
        <pc:spChg chg="add del">
          <ac:chgData name="Juan Francisco Martinez Posada (2439868)" userId="3e5b334b-a038-41e2-a69f-4b3da14106fa" providerId="ADAL" clId="{D88866ED-9F2E-4679-BB20-176D2DE1DB29}" dt="2026-04-19T14:54:41.620" v="327" actId="26606"/>
          <ac:spMkLst>
            <pc:docMk/>
            <pc:sldMk cId="1023230946" sldId="261"/>
            <ac:spMk id="21" creationId="{E57A003B-16CC-0A5B-95C6-9306D75211B5}"/>
          </ac:spMkLst>
        </pc:spChg>
        <pc:spChg chg="add">
          <ac:chgData name="Juan Francisco Martinez Posada (2439868)" userId="3e5b334b-a038-41e2-a69f-4b3da14106fa" providerId="ADAL" clId="{D88866ED-9F2E-4679-BB20-176D2DE1DB29}" dt="2026-04-19T14:54:41.625" v="328" actId="26606"/>
          <ac:spMkLst>
            <pc:docMk/>
            <pc:sldMk cId="1023230946" sldId="261"/>
            <ac:spMk id="24" creationId="{E57A003B-16CC-0A5B-95C6-9306D75211B5}"/>
          </ac:spMkLst>
        </pc:spChg>
        <pc:grpChg chg="add del">
          <ac:chgData name="Juan Francisco Martinez Posada (2439868)" userId="3e5b334b-a038-41e2-a69f-4b3da14106fa" providerId="ADAL" clId="{D88866ED-9F2E-4679-BB20-176D2DE1DB29}" dt="2026-04-19T14:54:30.752" v="317" actId="26606"/>
          <ac:grpSpMkLst>
            <pc:docMk/>
            <pc:sldMk cId="1023230946" sldId="261"/>
            <ac:grpSpMk id="11" creationId="{94749DEA-AC6C-4834-A330-03A1796B8929}"/>
          </ac:grpSpMkLst>
        </pc:grpChg>
        <pc:grpChg chg="add del">
          <ac:chgData name="Juan Francisco Martinez Posada (2439868)" userId="3e5b334b-a038-41e2-a69f-4b3da14106fa" providerId="ADAL" clId="{D88866ED-9F2E-4679-BB20-176D2DE1DB29}" dt="2026-04-19T14:54:40.062" v="325" actId="26606"/>
          <ac:grpSpMkLst>
            <pc:docMk/>
            <pc:sldMk cId="1023230946" sldId="261"/>
            <ac:grpSpMk id="18" creationId="{DD58A807-BD0E-4B1D-A523-2F20E7FE2695}"/>
          </ac:grpSpMkLst>
        </pc:grpChg>
        <pc:grpChg chg="add del">
          <ac:chgData name="Juan Francisco Martinez Posada (2439868)" userId="3e5b334b-a038-41e2-a69f-4b3da14106fa" providerId="ADAL" clId="{D88866ED-9F2E-4679-BB20-176D2DE1DB29}" dt="2026-04-19T14:54:41.620" v="327" actId="26606"/>
          <ac:grpSpMkLst>
            <pc:docMk/>
            <pc:sldMk cId="1023230946" sldId="261"/>
            <ac:grpSpMk id="22" creationId="{94749DEA-AC6C-4834-A330-03A1796B8929}"/>
          </ac:grpSpMkLst>
        </pc:grpChg>
        <pc:grpChg chg="add">
          <ac:chgData name="Juan Francisco Martinez Posada (2439868)" userId="3e5b334b-a038-41e2-a69f-4b3da14106fa" providerId="ADAL" clId="{D88866ED-9F2E-4679-BB20-176D2DE1DB29}" dt="2026-04-19T14:54:41.625" v="328" actId="26606"/>
          <ac:grpSpMkLst>
            <pc:docMk/>
            <pc:sldMk cId="1023230946" sldId="261"/>
            <ac:grpSpMk id="25" creationId="{6B975FEB-EB22-4265-87DB-98C8B1A03E61}"/>
          </ac:grpSpMkLst>
        </pc:grpChg>
        <pc:graphicFrameChg chg="add del">
          <ac:chgData name="Juan Francisco Martinez Posada (2439868)" userId="3e5b334b-a038-41e2-a69f-4b3da14106fa" providerId="ADAL" clId="{D88866ED-9F2E-4679-BB20-176D2DE1DB29}" dt="2026-04-19T14:54:36.925" v="321" actId="26606"/>
          <ac:graphicFrameMkLst>
            <pc:docMk/>
            <pc:sldMk cId="1023230946" sldId="261"/>
            <ac:graphicFrameMk id="6" creationId="{86366C7B-3F11-6BA4-983A-09CE373C1FC1}"/>
          </ac:graphicFrameMkLst>
        </pc:graphicFrameChg>
        <pc:picChg chg="mod">
          <ac:chgData name="Juan Francisco Martinez Posada (2439868)" userId="3e5b334b-a038-41e2-a69f-4b3da14106fa" providerId="ADAL" clId="{D88866ED-9F2E-4679-BB20-176D2DE1DB29}" dt="2026-04-19T14:54:41.625" v="328" actId="26606"/>
          <ac:picMkLst>
            <pc:docMk/>
            <pc:sldMk cId="1023230946" sldId="261"/>
            <ac:picMk id="4" creationId="{2EEBD178-C56B-5E0A-C917-FA0BF749CB06}"/>
          </ac:picMkLst>
        </pc:picChg>
      </pc:sldChg>
      <pc:sldChg chg="addSp delSp modSp new mod setBg">
        <pc:chgData name="Juan Francisco Martinez Posada (2439868)" userId="3e5b334b-a038-41e2-a69f-4b3da14106fa" providerId="ADAL" clId="{D88866ED-9F2E-4679-BB20-176D2DE1DB29}" dt="2026-04-19T14:11:21.587" v="163" actId="26606"/>
        <pc:sldMkLst>
          <pc:docMk/>
          <pc:sldMk cId="3103852791" sldId="262"/>
        </pc:sldMkLst>
        <pc:spChg chg="del">
          <ac:chgData name="Juan Francisco Martinez Posada (2439868)" userId="3e5b334b-a038-41e2-a69f-4b3da14106fa" providerId="ADAL" clId="{D88866ED-9F2E-4679-BB20-176D2DE1DB29}" dt="2026-04-19T14:11:21.587" v="163" actId="26606"/>
          <ac:spMkLst>
            <pc:docMk/>
            <pc:sldMk cId="3103852791" sldId="262"/>
            <ac:spMk id="2" creationId="{3641C0EF-047E-D4AD-4660-3A95C6CA552B}"/>
          </ac:spMkLst>
        </pc:spChg>
        <pc:spChg chg="del">
          <ac:chgData name="Juan Francisco Martinez Posada (2439868)" userId="3e5b334b-a038-41e2-a69f-4b3da14106fa" providerId="ADAL" clId="{D88866ED-9F2E-4679-BB20-176D2DE1DB29}" dt="2026-04-19T14:11:17.750" v="162"/>
          <ac:spMkLst>
            <pc:docMk/>
            <pc:sldMk cId="3103852791" sldId="262"/>
            <ac:spMk id="3" creationId="{C5785F24-44D8-76C4-A80A-D05E73E923A1}"/>
          </ac:spMkLst>
        </pc:spChg>
        <pc:spChg chg="add">
          <ac:chgData name="Juan Francisco Martinez Posada (2439868)" userId="3e5b334b-a038-41e2-a69f-4b3da14106fa" providerId="ADAL" clId="{D88866ED-9F2E-4679-BB20-176D2DE1DB29}" dt="2026-04-19T14:11:21.587" v="163" actId="26606"/>
          <ac:spMkLst>
            <pc:docMk/>
            <pc:sldMk cId="3103852791" sldId="262"/>
            <ac:spMk id="16" creationId="{9A212F8F-D812-4A16-BE82-F3500DE32174}"/>
          </ac:spMkLst>
        </pc:spChg>
        <pc:spChg chg="add">
          <ac:chgData name="Juan Francisco Martinez Posada (2439868)" userId="3e5b334b-a038-41e2-a69f-4b3da14106fa" providerId="ADAL" clId="{D88866ED-9F2E-4679-BB20-176D2DE1DB29}" dt="2026-04-19T14:11:21.587" v="163" actId="26606"/>
          <ac:spMkLst>
            <pc:docMk/>
            <pc:sldMk cId="3103852791" sldId="262"/>
            <ac:spMk id="18" creationId="{D2CF1D1B-04ED-443D-A9FE-68BF8859BDD6}"/>
          </ac:spMkLst>
        </pc:spChg>
        <pc:grpChg chg="add">
          <ac:chgData name="Juan Francisco Martinez Posada (2439868)" userId="3e5b334b-a038-41e2-a69f-4b3da14106fa" providerId="ADAL" clId="{D88866ED-9F2E-4679-BB20-176D2DE1DB29}" dt="2026-04-19T14:11:21.587" v="163" actId="26606"/>
          <ac:grpSpMkLst>
            <pc:docMk/>
            <pc:sldMk cId="3103852791" sldId="262"/>
            <ac:grpSpMk id="9" creationId="{2103B461-323C-4912-BFFD-C37582662085}"/>
          </ac:grpSpMkLst>
        </pc:grpChg>
        <pc:picChg chg="add mod">
          <ac:chgData name="Juan Francisco Martinez Posada (2439868)" userId="3e5b334b-a038-41e2-a69f-4b3da14106fa" providerId="ADAL" clId="{D88866ED-9F2E-4679-BB20-176D2DE1DB29}" dt="2026-04-19T14:11:21.587" v="163" actId="26606"/>
          <ac:picMkLst>
            <pc:docMk/>
            <pc:sldMk cId="3103852791" sldId="262"/>
            <ac:picMk id="4" creationId="{54BB5BE6-270D-1FE7-01CA-C6FC6FCB6BDB}"/>
          </ac:picMkLst>
        </pc:picChg>
      </pc:sldChg>
      <pc:sldChg chg="addSp delSp modSp new mod">
        <pc:chgData name="Juan Francisco Martinez Posada (2439868)" userId="3e5b334b-a038-41e2-a69f-4b3da14106fa" providerId="ADAL" clId="{D88866ED-9F2E-4679-BB20-176D2DE1DB29}" dt="2026-04-19T14:18:03.089" v="202" actId="313"/>
        <pc:sldMkLst>
          <pc:docMk/>
          <pc:sldMk cId="2362651664" sldId="263"/>
        </pc:sldMkLst>
        <pc:spChg chg="mod">
          <ac:chgData name="Juan Francisco Martinez Posada (2439868)" userId="3e5b334b-a038-41e2-a69f-4b3da14106fa" providerId="ADAL" clId="{D88866ED-9F2E-4679-BB20-176D2DE1DB29}" dt="2026-04-19T14:12:23.537" v="168" actId="14100"/>
          <ac:spMkLst>
            <pc:docMk/>
            <pc:sldMk cId="2362651664" sldId="263"/>
            <ac:spMk id="2" creationId="{C5CD2444-3C26-EC75-13BD-7640F79A682E}"/>
          </ac:spMkLst>
        </pc:spChg>
        <pc:spChg chg="del mod">
          <ac:chgData name="Juan Francisco Martinez Posada (2439868)" userId="3e5b334b-a038-41e2-a69f-4b3da14106fa" providerId="ADAL" clId="{D88866ED-9F2E-4679-BB20-176D2DE1DB29}" dt="2026-04-19T14:12:48.580" v="174" actId="21"/>
          <ac:spMkLst>
            <pc:docMk/>
            <pc:sldMk cId="2362651664" sldId="263"/>
            <ac:spMk id="3" creationId="{C324AA0B-F84B-F398-2EDF-2465E736D251}"/>
          </ac:spMkLst>
        </pc:spChg>
        <pc:spChg chg="add mod">
          <ac:chgData name="Juan Francisco Martinez Posada (2439868)" userId="3e5b334b-a038-41e2-a69f-4b3da14106fa" providerId="ADAL" clId="{D88866ED-9F2E-4679-BB20-176D2DE1DB29}" dt="2026-04-19T14:12:40.812" v="171" actId="1076"/>
          <ac:spMkLst>
            <pc:docMk/>
            <pc:sldMk cId="2362651664" sldId="263"/>
            <ac:spMk id="4" creationId="{C26C11CE-18B2-C788-0D6C-3A1DF3408EF8}"/>
          </ac:spMkLst>
        </pc:spChg>
        <pc:spChg chg="add mod">
          <ac:chgData name="Juan Francisco Martinez Posada (2439868)" userId="3e5b334b-a038-41e2-a69f-4b3da14106fa" providerId="ADAL" clId="{D88866ED-9F2E-4679-BB20-176D2DE1DB29}" dt="2026-04-19T14:18:03.089" v="202" actId="313"/>
          <ac:spMkLst>
            <pc:docMk/>
            <pc:sldMk cId="2362651664" sldId="263"/>
            <ac:spMk id="5" creationId="{424E672F-4FD8-BF4A-3204-49AA32228F2B}"/>
          </ac:spMkLst>
        </pc:spChg>
        <pc:spChg chg="add mod">
          <ac:chgData name="Juan Francisco Martinez Posada (2439868)" userId="3e5b334b-a038-41e2-a69f-4b3da14106fa" providerId="ADAL" clId="{D88866ED-9F2E-4679-BB20-176D2DE1DB29}" dt="2026-04-19T14:12:40.812" v="171" actId="1076"/>
          <ac:spMkLst>
            <pc:docMk/>
            <pc:sldMk cId="2362651664" sldId="263"/>
            <ac:spMk id="6" creationId="{8C29F0F2-7E88-2980-C170-785AE8D1F8C6}"/>
          </ac:spMkLst>
        </pc:spChg>
        <pc:picChg chg="add mod">
          <ac:chgData name="Juan Francisco Martinez Posada (2439868)" userId="3e5b334b-a038-41e2-a69f-4b3da14106fa" providerId="ADAL" clId="{D88866ED-9F2E-4679-BB20-176D2DE1DB29}" dt="2026-04-19T14:14:38.161" v="201" actId="1076"/>
          <ac:picMkLst>
            <pc:docMk/>
            <pc:sldMk cId="2362651664" sldId="263"/>
            <ac:picMk id="3074" creationId="{7A24B56D-F831-6126-FE4F-61390FB37F37}"/>
          </ac:picMkLst>
        </pc:picChg>
      </pc:sldChg>
      <pc:sldChg chg="addSp modSp new mod setBg">
        <pc:chgData name="Juan Francisco Martinez Posada (2439868)" userId="3e5b334b-a038-41e2-a69f-4b3da14106fa" providerId="ADAL" clId="{D88866ED-9F2E-4679-BB20-176D2DE1DB29}" dt="2026-04-19T14:52:34.237" v="310" actId="26606"/>
        <pc:sldMkLst>
          <pc:docMk/>
          <pc:sldMk cId="3963447754" sldId="264"/>
        </pc:sldMkLst>
        <pc:spChg chg="mod">
          <ac:chgData name="Juan Francisco Martinez Posada (2439868)" userId="3e5b334b-a038-41e2-a69f-4b3da14106fa" providerId="ADAL" clId="{D88866ED-9F2E-4679-BB20-176D2DE1DB29}" dt="2026-04-19T14:52:34.237" v="310" actId="26606"/>
          <ac:spMkLst>
            <pc:docMk/>
            <pc:sldMk cId="3963447754" sldId="264"/>
            <ac:spMk id="2" creationId="{7ADEA066-07F3-044F-283E-14A5AC7A52AA}"/>
          </ac:spMkLst>
        </pc:spChg>
        <pc:spChg chg="mod ord">
          <ac:chgData name="Juan Francisco Martinez Posada (2439868)" userId="3e5b334b-a038-41e2-a69f-4b3da14106fa" providerId="ADAL" clId="{D88866ED-9F2E-4679-BB20-176D2DE1DB29}" dt="2026-04-19T14:52:34.237" v="310" actId="26606"/>
          <ac:spMkLst>
            <pc:docMk/>
            <pc:sldMk cId="3963447754" sldId="264"/>
            <ac:spMk id="3" creationId="{F943A06A-A367-E4B4-DE3F-84E0B9F71354}"/>
          </ac:spMkLst>
        </pc:spChg>
        <pc:spChg chg="add">
          <ac:chgData name="Juan Francisco Martinez Posada (2439868)" userId="3e5b334b-a038-41e2-a69f-4b3da14106fa" providerId="ADAL" clId="{D88866ED-9F2E-4679-BB20-176D2DE1DB29}" dt="2026-04-19T14:52:34.237" v="310" actId="26606"/>
          <ac:spMkLst>
            <pc:docMk/>
            <pc:sldMk cId="3963447754" sldId="264"/>
            <ac:spMk id="9" creationId="{E09CCB3F-DBCE-4964-9E34-8C5DE80EF4B5}"/>
          </ac:spMkLst>
        </pc:spChg>
        <pc:spChg chg="add">
          <ac:chgData name="Juan Francisco Martinez Posada (2439868)" userId="3e5b334b-a038-41e2-a69f-4b3da14106fa" providerId="ADAL" clId="{D88866ED-9F2E-4679-BB20-176D2DE1DB29}" dt="2026-04-19T14:52:34.237" v="310" actId="26606"/>
          <ac:spMkLst>
            <pc:docMk/>
            <pc:sldMk cId="3963447754" sldId="264"/>
            <ac:spMk id="11" creationId="{1DFF944F-74BA-483A-82C0-64E3AAF4AE98}"/>
          </ac:spMkLst>
        </pc:spChg>
        <pc:grpChg chg="add">
          <ac:chgData name="Juan Francisco Martinez Posada (2439868)" userId="3e5b334b-a038-41e2-a69f-4b3da14106fa" providerId="ADAL" clId="{D88866ED-9F2E-4679-BB20-176D2DE1DB29}" dt="2026-04-19T14:52:34.237" v="310" actId="26606"/>
          <ac:grpSpMkLst>
            <pc:docMk/>
            <pc:sldMk cId="3963447754" sldId="264"/>
            <ac:grpSpMk id="13" creationId="{A9733A91-F958-4629-801A-3F6F1E09AD64}"/>
          </ac:grpSpMkLst>
        </pc:grpChg>
        <pc:picChg chg="mod">
          <ac:chgData name="Juan Francisco Martinez Posada (2439868)" userId="3e5b334b-a038-41e2-a69f-4b3da14106fa" providerId="ADAL" clId="{D88866ED-9F2E-4679-BB20-176D2DE1DB29}" dt="2026-04-19T14:52:34.237" v="310" actId="26606"/>
          <ac:picMkLst>
            <pc:docMk/>
            <pc:sldMk cId="3963447754" sldId="264"/>
            <ac:picMk id="4" creationId="{C9584782-D04A-BD55-52B9-971695130E87}"/>
          </ac:picMkLst>
        </pc:picChg>
      </pc:sldChg>
      <pc:sldChg chg="addSp modSp new mod setBg">
        <pc:chgData name="Juan Francisco Martinez Posada (2439868)" userId="3e5b334b-a038-41e2-a69f-4b3da14106fa" providerId="ADAL" clId="{D88866ED-9F2E-4679-BB20-176D2DE1DB29}" dt="2026-04-19T14:52:38.439" v="311" actId="26606"/>
        <pc:sldMkLst>
          <pc:docMk/>
          <pc:sldMk cId="81182509" sldId="265"/>
        </pc:sldMkLst>
        <pc:spChg chg="mod">
          <ac:chgData name="Juan Francisco Martinez Posada (2439868)" userId="3e5b334b-a038-41e2-a69f-4b3da14106fa" providerId="ADAL" clId="{D88866ED-9F2E-4679-BB20-176D2DE1DB29}" dt="2026-04-19T14:52:38.439" v="311" actId="26606"/>
          <ac:spMkLst>
            <pc:docMk/>
            <pc:sldMk cId="81182509" sldId="265"/>
            <ac:spMk id="2" creationId="{DDC1596C-5710-3C51-08A0-875E069D0A84}"/>
          </ac:spMkLst>
        </pc:spChg>
        <pc:spChg chg="mod">
          <ac:chgData name="Juan Francisco Martinez Posada (2439868)" userId="3e5b334b-a038-41e2-a69f-4b3da14106fa" providerId="ADAL" clId="{D88866ED-9F2E-4679-BB20-176D2DE1DB29}" dt="2026-04-19T14:52:38.439" v="311" actId="26606"/>
          <ac:spMkLst>
            <pc:docMk/>
            <pc:sldMk cId="81182509" sldId="265"/>
            <ac:spMk id="3" creationId="{5BEE428A-01C1-D293-AFE6-30E5E8111317}"/>
          </ac:spMkLst>
        </pc:spChg>
        <pc:spChg chg="add">
          <ac:chgData name="Juan Francisco Martinez Posada (2439868)" userId="3e5b334b-a038-41e2-a69f-4b3da14106fa" providerId="ADAL" clId="{D88866ED-9F2E-4679-BB20-176D2DE1DB29}" dt="2026-04-19T14:52:38.439" v="311" actId="26606"/>
          <ac:spMkLst>
            <pc:docMk/>
            <pc:sldMk cId="81182509" sldId="265"/>
            <ac:spMk id="9" creationId="{929448D9-8F1D-4CFE-93BA-E0272F0DBD6E}"/>
          </ac:spMkLst>
        </pc:spChg>
        <pc:grpChg chg="add">
          <ac:chgData name="Juan Francisco Martinez Posada (2439868)" userId="3e5b334b-a038-41e2-a69f-4b3da14106fa" providerId="ADAL" clId="{D88866ED-9F2E-4679-BB20-176D2DE1DB29}" dt="2026-04-19T14:52:38.439" v="311" actId="26606"/>
          <ac:grpSpMkLst>
            <pc:docMk/>
            <pc:sldMk cId="81182509" sldId="265"/>
            <ac:grpSpMk id="11" creationId="{94749DEA-AC6C-4834-A330-03A1796B8929}"/>
          </ac:grpSpMkLst>
        </pc:grpChg>
        <pc:picChg chg="add">
          <ac:chgData name="Juan Francisco Martinez Posada (2439868)" userId="3e5b334b-a038-41e2-a69f-4b3da14106fa" providerId="ADAL" clId="{D88866ED-9F2E-4679-BB20-176D2DE1DB29}" dt="2026-04-19T14:52:38.439" v="311" actId="26606"/>
          <ac:picMkLst>
            <pc:docMk/>
            <pc:sldMk cId="81182509" sldId="265"/>
            <ac:picMk id="5" creationId="{53D6B6B8-8455-4E55-1DD0-7FA2C030A96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504807-543D-4A31-902D-4F6ECEDE9F71}" type="datetimeFigureOut">
              <a:rPr lang="en-GB" smtClean="0"/>
              <a:t>19/04/2026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873521-1260-48D9-A836-504B67BEDC22}" type="slidenum">
              <a:rPr lang="en-GB" smtClean="0"/>
              <a:t>‹#›</a:t>
            </a:fld>
            <a:endParaRPr lang="en-GB"/>
          </a:p>
        </p:txBody>
      </p:sp>
    </p:spTree>
    <p:extLst>
      <p:ext uri="{BB962C8B-B14F-4D97-AF65-F5344CB8AC3E}">
        <p14:creationId xmlns:p14="http://schemas.microsoft.com/office/powerpoint/2010/main" val="42386954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873521-1260-48D9-A836-504B67BEDC22}" type="slidenum">
              <a:rPr lang="en-GB" smtClean="0"/>
              <a:t>2</a:t>
            </a:fld>
            <a:endParaRPr lang="en-GB"/>
          </a:p>
        </p:txBody>
      </p:sp>
    </p:spTree>
    <p:extLst>
      <p:ext uri="{BB962C8B-B14F-4D97-AF65-F5344CB8AC3E}">
        <p14:creationId xmlns:p14="http://schemas.microsoft.com/office/powerpoint/2010/main" val="909098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2873521-1260-48D9-A836-504B67BEDC22}" type="slidenum">
              <a:rPr lang="en-GB" smtClean="0"/>
              <a:t>4</a:t>
            </a:fld>
            <a:endParaRPr lang="en-GB"/>
          </a:p>
        </p:txBody>
      </p:sp>
    </p:spTree>
    <p:extLst>
      <p:ext uri="{BB962C8B-B14F-4D97-AF65-F5344CB8AC3E}">
        <p14:creationId xmlns:p14="http://schemas.microsoft.com/office/powerpoint/2010/main" val="663215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5BEA7B7-00CC-4FBA-B07F-2E6B1AEB8B6C}"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F4EC5-A905-48A9-82AB-C28326FB414C}"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68629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EA7B7-00CC-4FBA-B07F-2E6B1AEB8B6C}"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16651712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BEA7B7-00CC-4FBA-B07F-2E6B1AEB8B6C}"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1211046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EA7B7-00CC-4FBA-B07F-2E6B1AEB8B6C}"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452937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5BEA7B7-00CC-4FBA-B07F-2E6B1AEB8B6C}" type="datetimeFigureOut">
              <a:rPr lang="en-GB" smtClean="0"/>
              <a:t>19/04/2026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9645520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5BEA7B7-00CC-4FBA-B07F-2E6B1AEB8B6C}" type="datetimeFigureOut">
              <a:rPr lang="en-GB" smtClean="0"/>
              <a:t>19/04/2026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8907959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BEA7B7-00CC-4FBA-B07F-2E6B1AEB8B6C}" type="datetimeFigureOut">
              <a:rPr lang="en-GB" smtClean="0"/>
              <a:t>19/04/2026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3906189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BEA7B7-00CC-4FBA-B07F-2E6B1AEB8B6C}"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3507345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5BEA7B7-00CC-4FBA-B07F-2E6B1AEB8B6C}" type="datetimeFigureOut">
              <a:rPr lang="en-GB" smtClean="0"/>
              <a:t>19/04/2026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3775945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05BEA7B7-00CC-4FBA-B07F-2E6B1AEB8B6C}" type="datetimeFigureOut">
              <a:rPr lang="en-GB" smtClean="0"/>
              <a:t>19/04/2026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1987799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BEA7B7-00CC-4FBA-B07F-2E6B1AEB8B6C}"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18804006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BEA7B7-00CC-4FBA-B07F-2E6B1AEB8B6C}"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F4EC5-A905-48A9-82AB-C28326FB414C}"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825074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BEA7B7-00CC-4FBA-B07F-2E6B1AEB8B6C}"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25300900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BEA7B7-00CC-4FBA-B07F-2E6B1AEB8B6C}"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F4EC5-A905-48A9-82AB-C28326FB414C}"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49428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BEA7B7-00CC-4FBA-B07F-2E6B1AEB8B6C}"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32157695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EA7B7-00CC-4FBA-B07F-2E6B1AEB8B6C}"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2730627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EA7B7-00CC-4FBA-B07F-2E6B1AEB8B6C}" type="datetimeFigureOut">
              <a:rPr lang="en-GB" smtClean="0"/>
              <a:t>19/04/2026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4F4EC5-A905-48A9-82AB-C28326FB414C}" type="slidenum">
              <a:rPr lang="en-GB" smtClean="0"/>
              <a:t>‹#›</a:t>
            </a:fld>
            <a:endParaRPr lang="en-GB"/>
          </a:p>
        </p:txBody>
      </p:sp>
    </p:spTree>
    <p:extLst>
      <p:ext uri="{BB962C8B-B14F-4D97-AF65-F5344CB8AC3E}">
        <p14:creationId xmlns:p14="http://schemas.microsoft.com/office/powerpoint/2010/main" val="1790851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05BEA7B7-00CC-4FBA-B07F-2E6B1AEB8B6C}" type="datetimeFigureOut">
              <a:rPr lang="en-GB" smtClean="0"/>
              <a:t>19/04/2026</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824F4EC5-A905-48A9-82AB-C28326FB414C}" type="slidenum">
              <a:rPr lang="en-GB" smtClean="0"/>
              <a:t>‹#›</a:t>
            </a:fld>
            <a:endParaRPr lang="en-GB"/>
          </a:p>
        </p:txBody>
      </p:sp>
    </p:spTree>
    <p:extLst>
      <p:ext uri="{BB962C8B-B14F-4D97-AF65-F5344CB8AC3E}">
        <p14:creationId xmlns:p14="http://schemas.microsoft.com/office/powerpoint/2010/main" val="195390219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32" name="Straight Connector 1031">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4" name="Straight Connector 1033">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5" name="Straight Connector 1034">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36" name="Straight Connector 1035">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1D036A0A-3711-042E-4166-04388C7F3945}"/>
              </a:ext>
            </a:extLst>
          </p:cNvPr>
          <p:cNvSpPr>
            <a:spLocks noGrp="1"/>
          </p:cNvSpPr>
          <p:nvPr>
            <p:ph type="ctrTitle"/>
          </p:nvPr>
        </p:nvSpPr>
        <p:spPr>
          <a:xfrm>
            <a:off x="5652353" y="617518"/>
            <a:ext cx="3643435" cy="4063754"/>
          </a:xfrm>
        </p:spPr>
        <p:txBody>
          <a:bodyPr vert="horz" lIns="91440" tIns="45720" rIns="91440" bIns="45720" rtlCol="0" anchor="ctr">
            <a:normAutofit/>
          </a:bodyPr>
          <a:lstStyle/>
          <a:p>
            <a:r>
              <a:rPr lang="en-US" sz="3600" dirty="0"/>
              <a:t>LCLM4006 </a:t>
            </a:r>
          </a:p>
        </p:txBody>
      </p:sp>
      <p:sp>
        <p:nvSpPr>
          <p:cNvPr id="3" name="Subtitle 2">
            <a:extLst>
              <a:ext uri="{FF2B5EF4-FFF2-40B4-BE49-F238E27FC236}">
                <a16:creationId xmlns:a16="http://schemas.microsoft.com/office/drawing/2014/main" id="{DCED94DD-62FA-F622-925A-8AF57CCD8404}"/>
              </a:ext>
            </a:extLst>
          </p:cNvPr>
          <p:cNvSpPr>
            <a:spLocks noGrp="1"/>
          </p:cNvSpPr>
          <p:nvPr>
            <p:ph type="subTitle" idx="1"/>
          </p:nvPr>
        </p:nvSpPr>
        <p:spPr>
          <a:xfrm>
            <a:off x="684212" y="490491"/>
            <a:ext cx="7195828" cy="3477827"/>
          </a:xfrm>
        </p:spPr>
        <p:txBody>
          <a:bodyPr vert="horz" lIns="91440" tIns="45720" rIns="91440" bIns="45720" rtlCol="0" anchor="ctr">
            <a:normAutofit/>
          </a:bodyPr>
          <a:lstStyle/>
          <a:p>
            <a:pPr>
              <a:buFont typeface="Wingdings 3" panose="05040102010807070707" pitchFamily="18" charset="2"/>
              <a:buChar char=""/>
            </a:pPr>
            <a:r>
              <a:rPr lang="en-US" dirty="0">
                <a:highlight>
                  <a:srgbClr val="FFFF00"/>
                </a:highlight>
              </a:rPr>
              <a:t>Name: Juan Francisco Martinez Posada</a:t>
            </a:r>
          </a:p>
          <a:p>
            <a:pPr>
              <a:buFont typeface="Wingdings 3" panose="05040102010807070707" pitchFamily="18" charset="2"/>
              <a:buChar char=""/>
            </a:pPr>
            <a:r>
              <a:rPr lang="en-US" dirty="0">
                <a:highlight>
                  <a:srgbClr val="FFFF00"/>
                </a:highlight>
              </a:rPr>
              <a:t>ID: 2439868</a:t>
            </a:r>
          </a:p>
          <a:p>
            <a:pPr>
              <a:buFont typeface="Wingdings 3" panose="05040102010807070707" pitchFamily="18" charset="2"/>
              <a:buChar char=""/>
            </a:pPr>
            <a:endParaRPr lang="en-US" dirty="0">
              <a:highlight>
                <a:srgbClr val="FFFF00"/>
              </a:highlight>
            </a:endParaRPr>
          </a:p>
          <a:p>
            <a:pPr>
              <a:buFont typeface="Wingdings 3" panose="05040102010807070707" pitchFamily="18" charset="2"/>
              <a:buChar char=""/>
            </a:pPr>
            <a:r>
              <a:rPr lang="en-US" dirty="0">
                <a:highlight>
                  <a:srgbClr val="FFFF00"/>
                </a:highlight>
              </a:rPr>
              <a:t>Group : 4</a:t>
            </a:r>
          </a:p>
          <a:p>
            <a:pPr>
              <a:buFont typeface="Wingdings 3" panose="05040102010807070707" pitchFamily="18" charset="2"/>
              <a:buChar char=""/>
            </a:pPr>
            <a:endParaRPr lang="en-US" dirty="0">
              <a:highlight>
                <a:srgbClr val="FFFF00"/>
              </a:highlight>
            </a:endParaRPr>
          </a:p>
          <a:p>
            <a:pPr>
              <a:buFont typeface="Wingdings 3" panose="05040102010807070707" pitchFamily="18" charset="2"/>
              <a:buChar char=""/>
            </a:pPr>
            <a:r>
              <a:rPr lang="en-US" dirty="0">
                <a:highlight>
                  <a:srgbClr val="FFFF00"/>
                </a:highlight>
              </a:rPr>
              <a:t>Lecture : Charles Obinwa </a:t>
            </a:r>
          </a:p>
          <a:p>
            <a:pPr>
              <a:buFont typeface="Wingdings 3" panose="05040102010807070707" pitchFamily="18" charset="2"/>
              <a:buChar char=""/>
            </a:pPr>
            <a:endParaRPr lang="en-US" dirty="0"/>
          </a:p>
          <a:p>
            <a:pPr>
              <a:buFont typeface="Wingdings 3" panose="05040102010807070707" pitchFamily="18" charset="2"/>
              <a:buChar char=""/>
            </a:pPr>
            <a:endParaRPr lang="en-US" dirty="0"/>
          </a:p>
        </p:txBody>
      </p:sp>
      <p:pic>
        <p:nvPicPr>
          <p:cNvPr id="1026" name="Picture 2" descr="University of Wales, Trinity Saint David, London">
            <a:extLst>
              <a:ext uri="{FF2B5EF4-FFF2-40B4-BE49-F238E27FC236}">
                <a16:creationId xmlns:a16="http://schemas.microsoft.com/office/drawing/2014/main" id="{CCC7EE71-0E0E-BF3A-F5D3-B976B89949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4212" y="4132926"/>
            <a:ext cx="5056960" cy="19216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98862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ACA6826-032C-4799-B079-15DB2A6C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C79A3D-9352-A7D9-DC96-F87E583CB478}"/>
              </a:ext>
            </a:extLst>
          </p:cNvPr>
          <p:cNvSpPr>
            <a:spLocks noGrp="1"/>
          </p:cNvSpPr>
          <p:nvPr>
            <p:ph type="title"/>
          </p:nvPr>
        </p:nvSpPr>
        <p:spPr>
          <a:xfrm>
            <a:off x="684212" y="4487332"/>
            <a:ext cx="8534400" cy="1507067"/>
          </a:xfrm>
        </p:spPr>
        <p:txBody>
          <a:bodyPr>
            <a:normAutofit/>
          </a:bodyPr>
          <a:lstStyle/>
          <a:p>
            <a:r>
              <a:rPr lang="en-GB" dirty="0"/>
              <a:t>LCBC Summery</a:t>
            </a:r>
          </a:p>
        </p:txBody>
      </p:sp>
      <p:sp>
        <p:nvSpPr>
          <p:cNvPr id="6" name="Rectangle 2">
            <a:extLst>
              <a:ext uri="{FF2B5EF4-FFF2-40B4-BE49-F238E27FC236}">
                <a16:creationId xmlns:a16="http://schemas.microsoft.com/office/drawing/2014/main" id="{7FECBBF0-A07F-2F7B-BC58-97D4A3B58F64}"/>
              </a:ext>
            </a:extLst>
          </p:cNvPr>
          <p:cNvSpPr>
            <a:spLocks noGrp="1" noChangeArrowheads="1"/>
          </p:cNvSpPr>
          <p:nvPr>
            <p:ph idx="1"/>
          </p:nvPr>
        </p:nvSpPr>
        <p:spPr bwMode="auto">
          <a:xfrm>
            <a:off x="684212" y="685800"/>
            <a:ext cx="7201259" cy="3615267"/>
          </a:xfrm>
          <a:prstGeom prst="rect">
            <a:avLst/>
          </a:prstGeo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0" rIns="0" bIns="0" numCol="1" anchorCtr="0" compatLnSpc="1">
            <a:prstTxWarp prst="textNoShape">
              <a:avLst/>
            </a:prstTxWarp>
            <a:normAutofit/>
          </a:bodyPr>
          <a:lstStyle/>
          <a:p>
            <a:pPr marL="0" marR="0" lvl="0" indent="0" defTabSz="914400" rtl="0" eaLnBrk="0" fontAlgn="base" latinLnBrk="0" hangingPunct="0">
              <a:lnSpc>
                <a:spcPct val="90000"/>
              </a:lnSpc>
              <a:spcBef>
                <a:spcPct val="0"/>
              </a:spcBef>
              <a:buClrTx/>
              <a:buSzTx/>
              <a:buFontTx/>
              <a:buNone/>
              <a:tabLst/>
            </a:pPr>
            <a:r>
              <a:rPr kumimoji="0" lang="en-US" altLang="en-US" b="1" i="0" u="none" strike="noStrike" cap="none" normalizeH="0" baseline="0">
                <a:ln>
                  <a:noFill/>
                </a:ln>
                <a:effectLst/>
                <a:highlight>
                  <a:srgbClr val="FFFF00"/>
                </a:highlight>
                <a:latin typeface="Arial" panose="020B0604020202020204" pitchFamily="34" charset="0"/>
                <a:ea typeface="Google Sans"/>
              </a:rPr>
              <a:t>Business Summary: LCBC Ltd</a:t>
            </a:r>
            <a:endParaRPr kumimoji="0" lang="en-US" altLang="en-US" b="0" i="0" u="none" strike="noStrike" cap="none" normalizeH="0" baseline="0">
              <a:ln>
                <a:noFill/>
              </a:ln>
              <a:effectLst/>
              <a:highlight>
                <a:srgbClr val="FFFF00"/>
              </a:highlight>
              <a:latin typeface="Arial" panose="020B0604020202020204" pitchFamily="34" charset="0"/>
            </a:endParaRPr>
          </a:p>
          <a:p>
            <a:pPr marL="0" marR="0" lvl="0" indent="0" defTabSz="914400" rtl="0" eaLnBrk="0" fontAlgn="base" latinLnBrk="0" hangingPunct="0">
              <a:lnSpc>
                <a:spcPct val="90000"/>
              </a:lnSpc>
              <a:spcBef>
                <a:spcPct val="0"/>
              </a:spcBef>
              <a:buClrTx/>
              <a:buSzTx/>
              <a:buFontTx/>
              <a:buChar char="•"/>
              <a:tabLst/>
            </a:pPr>
            <a:r>
              <a:rPr kumimoji="0" lang="en-US" altLang="en-US" b="1" i="0" u="none" strike="noStrike" cap="none" normalizeH="0" baseline="0">
                <a:ln>
                  <a:noFill/>
                </a:ln>
                <a:effectLst/>
                <a:highlight>
                  <a:srgbClr val="FFFF00"/>
                </a:highlight>
                <a:latin typeface="Arial" panose="020B0604020202020204" pitchFamily="34" charset="0"/>
                <a:ea typeface="Google Sans"/>
              </a:rPr>
              <a:t>Concept:</a:t>
            </a:r>
            <a:r>
              <a:rPr kumimoji="0" lang="en-US" altLang="en-US" b="0" i="0" u="none" strike="noStrike" cap="none" normalizeH="0" baseline="0">
                <a:ln>
                  <a:noFill/>
                </a:ln>
                <a:effectLst/>
                <a:highlight>
                  <a:srgbClr val="FFFF00"/>
                </a:highlight>
                <a:latin typeface="Arial" panose="020B0604020202020204" pitchFamily="34" charset="0"/>
                <a:ea typeface="Google Sans"/>
              </a:rPr>
              <a:t> Premium residential cleaning startup focused on reliability and professional standards.</a:t>
            </a:r>
          </a:p>
          <a:p>
            <a:pPr marL="0" marR="0" lvl="0" indent="0" defTabSz="914400" rtl="0" eaLnBrk="0" fontAlgn="base" latinLnBrk="0" hangingPunct="0">
              <a:lnSpc>
                <a:spcPct val="90000"/>
              </a:lnSpc>
              <a:spcBef>
                <a:spcPct val="0"/>
              </a:spcBef>
              <a:buClrTx/>
              <a:buSzTx/>
              <a:buFontTx/>
              <a:buChar char="•"/>
              <a:tabLst/>
            </a:pPr>
            <a:r>
              <a:rPr kumimoji="0" lang="en-US" altLang="en-US" b="1" i="0" u="none" strike="noStrike" cap="none" normalizeH="0" baseline="0">
                <a:ln>
                  <a:noFill/>
                </a:ln>
                <a:effectLst/>
                <a:highlight>
                  <a:srgbClr val="FFFF00"/>
                </a:highlight>
                <a:latin typeface="Arial" panose="020B0604020202020204" pitchFamily="34" charset="0"/>
                <a:ea typeface="Google Sans"/>
              </a:rPr>
              <a:t>Market:</a:t>
            </a:r>
            <a:r>
              <a:rPr kumimoji="0" lang="en-US" altLang="en-US" b="0" i="0" u="none" strike="noStrike" cap="none" normalizeH="0" baseline="0">
                <a:ln>
                  <a:noFill/>
                </a:ln>
                <a:effectLst/>
                <a:highlight>
                  <a:srgbClr val="FFFF00"/>
                </a:highlight>
                <a:latin typeface="Arial" panose="020B0604020202020204" pitchFamily="34" charset="0"/>
                <a:ea typeface="Google Sans"/>
              </a:rPr>
              <a:t> Targeting busy, dual-income households seeking consistent, expert results.</a:t>
            </a:r>
          </a:p>
          <a:p>
            <a:pPr marL="0" marR="0" lvl="0" indent="0" defTabSz="914400" rtl="0" eaLnBrk="0" fontAlgn="base" latinLnBrk="0" hangingPunct="0">
              <a:lnSpc>
                <a:spcPct val="90000"/>
              </a:lnSpc>
              <a:spcBef>
                <a:spcPct val="0"/>
              </a:spcBef>
              <a:buClrTx/>
              <a:buSzTx/>
              <a:buFontTx/>
              <a:buChar char="•"/>
              <a:tabLst/>
            </a:pPr>
            <a:r>
              <a:rPr kumimoji="0" lang="en-US" altLang="en-US" b="1" i="0" u="none" strike="noStrike" cap="none" normalizeH="0" baseline="0">
                <a:ln>
                  <a:noFill/>
                </a:ln>
                <a:effectLst/>
                <a:highlight>
                  <a:srgbClr val="FFFF00"/>
                </a:highlight>
                <a:latin typeface="Arial" panose="020B0604020202020204" pitchFamily="34" charset="0"/>
                <a:ea typeface="Google Sans"/>
              </a:rPr>
              <a:t>Services:</a:t>
            </a:r>
            <a:r>
              <a:rPr kumimoji="0" lang="en-US" altLang="en-US" b="0" i="0" u="none" strike="noStrike" cap="none" normalizeH="0" baseline="0">
                <a:ln>
                  <a:noFill/>
                </a:ln>
                <a:effectLst/>
                <a:highlight>
                  <a:srgbClr val="FFFF00"/>
                </a:highlight>
                <a:latin typeface="Arial" panose="020B0604020202020204" pitchFamily="34" charset="0"/>
                <a:ea typeface="Google Sans"/>
              </a:rPr>
              <a:t> Regular, deep, move-I n/out, and end-of-tenancy cleaning.</a:t>
            </a:r>
          </a:p>
          <a:p>
            <a:pPr marL="0" marR="0" lvl="0" indent="0" defTabSz="914400" rtl="0" eaLnBrk="0" fontAlgn="base" latinLnBrk="0" hangingPunct="0">
              <a:lnSpc>
                <a:spcPct val="90000"/>
              </a:lnSpc>
              <a:spcBef>
                <a:spcPct val="0"/>
              </a:spcBef>
              <a:buClrTx/>
              <a:buSzTx/>
              <a:buFontTx/>
              <a:buChar char="•"/>
              <a:tabLst/>
            </a:pPr>
            <a:r>
              <a:rPr kumimoji="0" lang="en-US" altLang="en-US" b="1" i="0" u="none" strike="noStrike" cap="none" normalizeH="0" baseline="0">
                <a:ln>
                  <a:noFill/>
                </a:ln>
                <a:effectLst/>
                <a:highlight>
                  <a:srgbClr val="FFFF00"/>
                </a:highlight>
                <a:latin typeface="Arial" panose="020B0604020202020204" pitchFamily="34" charset="0"/>
                <a:ea typeface="Google Sans"/>
              </a:rPr>
              <a:t>Operations:</a:t>
            </a:r>
            <a:r>
              <a:rPr kumimoji="0" lang="en-US" altLang="en-US" b="0" i="0" u="none" strike="noStrike" cap="none" normalizeH="0" baseline="0">
                <a:ln>
                  <a:noFill/>
                </a:ln>
                <a:effectLst/>
                <a:highlight>
                  <a:srgbClr val="FFFF00"/>
                </a:highlight>
                <a:latin typeface="Arial" panose="020B0604020202020204" pitchFamily="34" charset="0"/>
                <a:ea typeface="Google Sans"/>
              </a:rPr>
              <a:t> 5-person team (Owner, 1 Drivers, 2 Cleaners) using a mobile efficiency model.</a:t>
            </a:r>
          </a:p>
          <a:p>
            <a:pPr marL="0" marR="0" lvl="0" indent="0" defTabSz="914400" rtl="0" eaLnBrk="0" fontAlgn="base" latinLnBrk="0" hangingPunct="0">
              <a:lnSpc>
                <a:spcPct val="90000"/>
              </a:lnSpc>
              <a:spcBef>
                <a:spcPct val="0"/>
              </a:spcBef>
              <a:buClrTx/>
              <a:buSzTx/>
              <a:buFontTx/>
              <a:buChar char="•"/>
              <a:tabLst/>
            </a:pPr>
            <a:r>
              <a:rPr kumimoji="0" lang="en-US" altLang="en-US" b="1" i="0" u="none" strike="noStrike" cap="none" normalizeH="0" baseline="0">
                <a:ln>
                  <a:noFill/>
                </a:ln>
                <a:effectLst/>
                <a:highlight>
                  <a:srgbClr val="FFFF00"/>
                </a:highlight>
                <a:latin typeface="Arial" panose="020B0604020202020204" pitchFamily="34" charset="0"/>
                <a:ea typeface="Google Sans"/>
              </a:rPr>
              <a:t>Finances:</a:t>
            </a:r>
            <a:r>
              <a:rPr kumimoji="0" lang="en-US" altLang="en-US" b="0" i="0" u="none" strike="noStrike" cap="none" normalizeH="0" baseline="0">
                <a:ln>
                  <a:noFill/>
                </a:ln>
                <a:effectLst/>
                <a:highlight>
                  <a:srgbClr val="FFFF00"/>
                </a:highlight>
                <a:latin typeface="Arial" panose="020B0604020202020204" pitchFamily="34" charset="0"/>
                <a:ea typeface="Google Sans"/>
              </a:rPr>
              <a:t> £45,000 seed funding required for year-one ops; profitability expected within 12 months.</a:t>
            </a:r>
          </a:p>
          <a:p>
            <a:pPr marL="0" marR="0" lvl="0" indent="0" defTabSz="914400" rtl="0" eaLnBrk="0" fontAlgn="base" latinLnBrk="0" hangingPunct="0">
              <a:lnSpc>
                <a:spcPct val="90000"/>
              </a:lnSpc>
              <a:spcBef>
                <a:spcPct val="0"/>
              </a:spcBef>
              <a:buClrTx/>
              <a:buSzTx/>
              <a:buFontTx/>
              <a:buNone/>
              <a:tabLst/>
            </a:pPr>
            <a:endParaRPr kumimoji="0" lang="en-US" altLang="en-US" b="0" i="0" u="none" strike="noStrike" cap="none" normalizeH="0" baseline="0">
              <a:ln>
                <a:noFill/>
              </a:ln>
              <a:effectLst/>
              <a:latin typeface="Arial" panose="020B0604020202020204" pitchFamily="34" charset="0"/>
            </a:endParaRPr>
          </a:p>
        </p:txBody>
      </p:sp>
      <p:pic>
        <p:nvPicPr>
          <p:cNvPr id="4" name="Picture 3">
            <a:extLst>
              <a:ext uri="{FF2B5EF4-FFF2-40B4-BE49-F238E27FC236}">
                <a16:creationId xmlns:a16="http://schemas.microsoft.com/office/drawing/2014/main" id="{790BAAE0-1E10-051F-C93D-4615D84621D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8319504" y="1778714"/>
            <a:ext cx="3185108" cy="1735883"/>
          </a:xfrm>
          <a:prstGeom prst="rect">
            <a:avLst/>
          </a:prstGeom>
          <a:noFill/>
          <a:effectLst>
            <a:innerShdw blurRad="57150" dist="38100" dir="14460000">
              <a:prstClr val="black">
                <a:alpha val="70000"/>
              </a:prstClr>
            </a:innerShdw>
          </a:effectLst>
        </p:spPr>
      </p:pic>
      <p:grpSp>
        <p:nvGrpSpPr>
          <p:cNvPr id="25" name="Group 24">
            <a:extLst>
              <a:ext uri="{FF2B5EF4-FFF2-40B4-BE49-F238E27FC236}">
                <a16:creationId xmlns:a16="http://schemas.microsoft.com/office/drawing/2014/main" id="{DD58A807-BD0E-4B1D-A523-2F20E7FE2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33837"/>
            <a:ext cx="2981858" cy="3208867"/>
            <a:chOff x="9206969" y="2963333"/>
            <a:chExt cx="2981858" cy="3208867"/>
          </a:xfrm>
        </p:grpSpPr>
        <p:cxnSp>
          <p:nvCxnSpPr>
            <p:cNvPr id="26" name="Straight Connector 25">
              <a:extLst>
                <a:ext uri="{FF2B5EF4-FFF2-40B4-BE49-F238E27FC236}">
                  <a16:creationId xmlns:a16="http://schemas.microsoft.com/office/drawing/2014/main" id="{AC82FD88-0436-4D5C-B5A2-7B9019194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2706DBD-9DBD-49D6-80EB-C896096D2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251C7442-3F0F-49E3-9389-D6B4BAE14A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BA614368-43A5-4794-BA71-09F8585F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3F42B96B-0C70-40CB-A027-175F2A1657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7538753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1E352-C7BD-9894-4C41-5E3E999A7324}"/>
              </a:ext>
            </a:extLst>
          </p:cNvPr>
          <p:cNvSpPr>
            <a:spLocks noGrp="1"/>
          </p:cNvSpPr>
          <p:nvPr>
            <p:ph type="title"/>
          </p:nvPr>
        </p:nvSpPr>
        <p:spPr>
          <a:xfrm>
            <a:off x="684212" y="4487332"/>
            <a:ext cx="7350079" cy="1507067"/>
          </a:xfrm>
        </p:spPr>
        <p:txBody>
          <a:bodyPr>
            <a:normAutofit/>
          </a:bodyPr>
          <a:lstStyle/>
          <a:p>
            <a:r>
              <a:rPr lang="en-GB" dirty="0"/>
              <a:t>LEGAL Format </a:t>
            </a:r>
          </a:p>
        </p:txBody>
      </p:sp>
      <p:sp>
        <p:nvSpPr>
          <p:cNvPr id="3" name="Content Placeholder 2">
            <a:extLst>
              <a:ext uri="{FF2B5EF4-FFF2-40B4-BE49-F238E27FC236}">
                <a16:creationId xmlns:a16="http://schemas.microsoft.com/office/drawing/2014/main" id="{2F74D241-F3AE-CA86-9A41-AC1A432CA77E}"/>
              </a:ext>
            </a:extLst>
          </p:cNvPr>
          <p:cNvSpPr>
            <a:spLocks noGrp="1"/>
          </p:cNvSpPr>
          <p:nvPr>
            <p:ph idx="1"/>
          </p:nvPr>
        </p:nvSpPr>
        <p:spPr>
          <a:xfrm>
            <a:off x="684212" y="685800"/>
            <a:ext cx="7350079" cy="3615267"/>
          </a:xfrm>
        </p:spPr>
        <p:txBody>
          <a:bodyPr>
            <a:normAutofit/>
          </a:bodyPr>
          <a:lstStyle/>
          <a:p>
            <a:pPr>
              <a:lnSpc>
                <a:spcPct val="90000"/>
              </a:lnSpc>
            </a:pPr>
            <a:r>
              <a:rPr lang="en-GB" sz="1100" b="1">
                <a:highlight>
                  <a:srgbClr val="FFFF00"/>
                </a:highlight>
              </a:rPr>
              <a:t>1 Legal Format: Private Limited Company (Ltd)</a:t>
            </a:r>
            <a:endParaRPr lang="en-GB" sz="1100">
              <a:highlight>
                <a:srgbClr val="FFFF00"/>
              </a:highlight>
            </a:endParaRPr>
          </a:p>
          <a:p>
            <a:pPr>
              <a:lnSpc>
                <a:spcPct val="90000"/>
              </a:lnSpc>
            </a:pPr>
            <a:r>
              <a:rPr lang="en-GB" sz="1100">
                <a:highlight>
                  <a:srgbClr val="FFFF00"/>
                </a:highlight>
              </a:rPr>
              <a:t>LCBC Ltd has been incorporated as a </a:t>
            </a:r>
            <a:r>
              <a:rPr lang="en-GB" sz="1100" b="1">
                <a:highlight>
                  <a:srgbClr val="FFFF00"/>
                </a:highlight>
              </a:rPr>
              <a:t>Private Limited Company</a:t>
            </a:r>
            <a:r>
              <a:rPr lang="en-GB" sz="1100">
                <a:highlight>
                  <a:srgbClr val="FFFF00"/>
                </a:highlight>
              </a:rPr>
              <a:t> under the Companies Act 2006. This structure was strategically selected to provide a robust framework for a service-based startup with growth ambitions.</a:t>
            </a:r>
          </a:p>
          <a:p>
            <a:pPr>
              <a:lnSpc>
                <a:spcPct val="90000"/>
              </a:lnSpc>
            </a:pPr>
            <a:r>
              <a:rPr lang="en-GB" sz="1100" b="1">
                <a:highlight>
                  <a:srgbClr val="FFFF00"/>
                </a:highlight>
              </a:rPr>
              <a:t>2 Strategic Justification (The "Why")</a:t>
            </a:r>
            <a:endParaRPr lang="en-GB" sz="1100">
              <a:highlight>
                <a:srgbClr val="FFFF00"/>
              </a:highlight>
            </a:endParaRPr>
          </a:p>
          <a:p>
            <a:pPr>
              <a:lnSpc>
                <a:spcPct val="90000"/>
              </a:lnSpc>
            </a:pPr>
            <a:r>
              <a:rPr lang="en-GB" sz="1100">
                <a:highlight>
                  <a:srgbClr val="FFFF00"/>
                </a:highlight>
              </a:rPr>
              <a:t>The selection of the "Limited" status is based on three primary pillars of business strategy:</a:t>
            </a:r>
          </a:p>
          <a:p>
            <a:pPr lvl="0">
              <a:lnSpc>
                <a:spcPct val="90000"/>
              </a:lnSpc>
            </a:pPr>
            <a:r>
              <a:rPr lang="en-GB" sz="1100" b="1">
                <a:highlight>
                  <a:srgbClr val="FFFF00"/>
                </a:highlight>
              </a:rPr>
              <a:t>Risk Mitigation and Asset Protection:</a:t>
            </a:r>
            <a:r>
              <a:rPr lang="en-GB" sz="1100">
                <a:highlight>
                  <a:srgbClr val="FFFF00"/>
                </a:highlight>
              </a:rPr>
              <a:t> As a cleaning service, the business interacts directly with high-value private property and employs a mobile workforce. The "Limited" status creates a </a:t>
            </a:r>
            <a:r>
              <a:rPr lang="en-GB" sz="1100" b="1">
                <a:highlight>
                  <a:srgbClr val="FFFF00"/>
                </a:highlight>
              </a:rPr>
              <a:t>"corporate veil,"</a:t>
            </a:r>
            <a:r>
              <a:rPr lang="en-GB" sz="1100">
                <a:highlight>
                  <a:srgbClr val="FFFF00"/>
                </a:highlight>
              </a:rPr>
              <a:t> ensuring that the personal assets of the owner are legally insulated from the company's liabilities. In the event of litigation or financial insolvency, the owner's risk is strictly capped at the value of their share capital.</a:t>
            </a:r>
          </a:p>
          <a:p>
            <a:pPr lvl="0">
              <a:lnSpc>
                <a:spcPct val="90000"/>
              </a:lnSpc>
            </a:pPr>
            <a:r>
              <a:rPr lang="en-GB" sz="1100" b="1">
                <a:highlight>
                  <a:srgbClr val="FFFF00"/>
                </a:highlight>
              </a:rPr>
              <a:t>Market Positioning and Trust:</a:t>
            </a:r>
            <a:r>
              <a:rPr lang="en-GB" sz="1100">
                <a:highlight>
                  <a:srgbClr val="FFFF00"/>
                </a:highlight>
              </a:rPr>
              <a:t> In the residential cleaning sector, "Ltd" functions as a quality signal. It suggests a higher level of transparency and compliance (due to public filing requirements), which is essential for gaining the trust of private households who are granting staff access to their homes.</a:t>
            </a:r>
          </a:p>
          <a:p>
            <a:pPr>
              <a:lnSpc>
                <a:spcPct val="90000"/>
              </a:lnSpc>
            </a:pPr>
            <a:r>
              <a:rPr lang="en-GB" sz="1100" b="1">
                <a:highlight>
                  <a:srgbClr val="FFFF00"/>
                </a:highlight>
              </a:rPr>
              <a:t>Fiscal Efficiency and Scalability:</a:t>
            </a:r>
            <a:r>
              <a:rPr lang="en-GB" sz="1100">
                <a:highlight>
                  <a:srgbClr val="FFFF00"/>
                </a:highlight>
              </a:rPr>
              <a:t> The structure allows for a more sophisticated tax strategy, utilizing a combination of PAYE salary and dividends to optimize the </a:t>
            </a:r>
          </a:p>
        </p:txBody>
      </p:sp>
      <p:pic>
        <p:nvPicPr>
          <p:cNvPr id="4" name="Picture 3" descr="Legal Vice Presidency">
            <a:extLst>
              <a:ext uri="{FF2B5EF4-FFF2-40B4-BE49-F238E27FC236}">
                <a16:creationId xmlns:a16="http://schemas.microsoft.com/office/drawing/2014/main" id="{3E3F6525-2CF6-7817-ABFB-39B44D05DC13}"/>
              </a:ext>
            </a:extLst>
          </p:cNvPr>
          <p:cNvPicPr>
            <a:picLocks noChangeAspect="1"/>
          </p:cNvPicPr>
          <p:nvPr/>
        </p:nvPicPr>
        <p:blipFill>
          <a:blip r:embed="rId2"/>
          <a:srcRect l="25606" r="32400" b="-1"/>
          <a:stretch>
            <a:fillRect/>
          </a:stretch>
        </p:blipFill>
        <p:spPr>
          <a:xfrm>
            <a:off x="8314288" y="732999"/>
            <a:ext cx="3239538" cy="4334450"/>
          </a:xfrm>
          <a:custGeom>
            <a:avLst/>
            <a:gdLst/>
            <a:ahLst/>
            <a:cxnLst/>
            <a:rect l="l" t="t" r="r" b="b"/>
            <a:pathLst>
              <a:path w="3239538" h="4334450">
                <a:moveTo>
                  <a:pt x="322464" y="0"/>
                </a:moveTo>
                <a:lnTo>
                  <a:pt x="3239538" y="0"/>
                </a:lnTo>
                <a:lnTo>
                  <a:pt x="3239538" y="4011987"/>
                </a:lnTo>
                <a:lnTo>
                  <a:pt x="2917075" y="4334450"/>
                </a:lnTo>
                <a:lnTo>
                  <a:pt x="0" y="4334450"/>
                </a:lnTo>
                <a:lnTo>
                  <a:pt x="0" y="322464"/>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20" name="Group 19">
            <a:extLst>
              <a:ext uri="{FF2B5EF4-FFF2-40B4-BE49-F238E27FC236}">
                <a16:creationId xmlns:a16="http://schemas.microsoft.com/office/drawing/2014/main" id="{6B975FEB-EB22-4265-87DB-98C8B1A03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59517"/>
            <a:ext cx="2981858" cy="3208867"/>
            <a:chOff x="9206969" y="2963333"/>
            <a:chExt cx="2981858" cy="3208867"/>
          </a:xfrm>
        </p:grpSpPr>
        <p:cxnSp>
          <p:nvCxnSpPr>
            <p:cNvPr id="10" name="Straight Connector 9">
              <a:extLst>
                <a:ext uri="{FF2B5EF4-FFF2-40B4-BE49-F238E27FC236}">
                  <a16:creationId xmlns:a16="http://schemas.microsoft.com/office/drawing/2014/main" id="{165F12FA-1912-4E22-A32D-0831ADB49A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3D85A33A-E141-4004-96FE-2B25852F78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DBBF9A1-F02B-475F-8E25-E42F60053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C4E10861-F5C5-4FCE-BB8E-126306C8C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EE8BD36-DC78-4FAA-AC76-FF2D4FAD33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809075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ACA6826-032C-4799-B079-15DB2A6C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F04DD-0743-30EC-7E6D-E6C409FBB014}"/>
              </a:ext>
            </a:extLst>
          </p:cNvPr>
          <p:cNvSpPr>
            <a:spLocks noGrp="1"/>
          </p:cNvSpPr>
          <p:nvPr>
            <p:ph type="title"/>
          </p:nvPr>
        </p:nvSpPr>
        <p:spPr>
          <a:xfrm>
            <a:off x="684212" y="4487332"/>
            <a:ext cx="8534400" cy="1507067"/>
          </a:xfrm>
        </p:spPr>
        <p:txBody>
          <a:bodyPr>
            <a:normAutofit/>
          </a:bodyPr>
          <a:lstStyle/>
          <a:p>
            <a:r>
              <a:rPr lang="en-GB" dirty="0"/>
              <a:t>Pastel Analys </a:t>
            </a:r>
          </a:p>
        </p:txBody>
      </p:sp>
      <p:sp>
        <p:nvSpPr>
          <p:cNvPr id="3" name="Content Placeholder 2">
            <a:extLst>
              <a:ext uri="{FF2B5EF4-FFF2-40B4-BE49-F238E27FC236}">
                <a16:creationId xmlns:a16="http://schemas.microsoft.com/office/drawing/2014/main" id="{733914EF-BFFD-F566-06D4-C52DAD60D43E}"/>
              </a:ext>
            </a:extLst>
          </p:cNvPr>
          <p:cNvSpPr>
            <a:spLocks noGrp="1"/>
          </p:cNvSpPr>
          <p:nvPr>
            <p:ph idx="1"/>
          </p:nvPr>
        </p:nvSpPr>
        <p:spPr>
          <a:xfrm>
            <a:off x="684212" y="685800"/>
            <a:ext cx="7201259" cy="3615267"/>
          </a:xfrm>
        </p:spPr>
        <p:txBody>
          <a:bodyPr>
            <a:normAutofit/>
          </a:bodyPr>
          <a:lstStyle/>
          <a:p>
            <a:pPr>
              <a:lnSpc>
                <a:spcPct val="90000"/>
              </a:lnSpc>
            </a:pPr>
            <a:r>
              <a:rPr lang="en-GB" sz="1100" b="1">
                <a:highlight>
                  <a:srgbClr val="FFFF00"/>
                </a:highlight>
              </a:rPr>
              <a:t>PESTEL Analysis </a:t>
            </a:r>
          </a:p>
          <a:p>
            <a:pPr>
              <a:lnSpc>
                <a:spcPct val="90000"/>
              </a:lnSpc>
            </a:pPr>
            <a:r>
              <a:rPr lang="en-GB" sz="1100">
                <a:highlight>
                  <a:srgbClr val="FFFF00"/>
                </a:highlight>
              </a:rPr>
              <a:t> </a:t>
            </a:r>
          </a:p>
          <a:p>
            <a:pPr>
              <a:lnSpc>
                <a:spcPct val="90000"/>
              </a:lnSpc>
            </a:pPr>
            <a:r>
              <a:rPr lang="en-GB" sz="1100" b="1">
                <a:highlight>
                  <a:srgbClr val="FFFF00"/>
                </a:highlight>
              </a:rPr>
              <a:t>Political:</a:t>
            </a:r>
            <a:br>
              <a:rPr lang="en-GB" sz="1100" b="1">
                <a:highlight>
                  <a:srgbClr val="FFFF00"/>
                </a:highlight>
              </a:rPr>
            </a:br>
            <a:r>
              <a:rPr lang="en-GB" sz="1100">
                <a:highlight>
                  <a:srgbClr val="FFFF00"/>
                </a:highlight>
              </a:rPr>
              <a:t>• Health and safety regulations require cleaning businesses to follow strict rules when handling cleaning chemicals and equipment.</a:t>
            </a:r>
            <a:br>
              <a:rPr lang="en-GB" sz="1100">
                <a:highlight>
                  <a:srgbClr val="FFFF00"/>
                </a:highlight>
              </a:rPr>
            </a:br>
            <a:r>
              <a:rPr lang="en-GB" sz="1100">
                <a:highlight>
                  <a:srgbClr val="FFFF00"/>
                </a:highlight>
              </a:rPr>
              <a:t>• Changes in minimum wage policies may increase labour costs.</a:t>
            </a:r>
            <a:br>
              <a:rPr lang="en-GB" sz="1100">
                <a:highlight>
                  <a:srgbClr val="FFFF00"/>
                </a:highlight>
              </a:rPr>
            </a:br>
            <a:r>
              <a:rPr lang="en-GB" sz="1100">
                <a:highlight>
                  <a:srgbClr val="FFFF00"/>
                </a:highlight>
              </a:rPr>
              <a:t>• Government support programs for small businesses may provide financial benefits or tax relief.</a:t>
            </a:r>
          </a:p>
          <a:p>
            <a:pPr>
              <a:lnSpc>
                <a:spcPct val="90000"/>
              </a:lnSpc>
            </a:pPr>
            <a:r>
              <a:rPr lang="en-GB" sz="1100" b="1">
                <a:highlight>
                  <a:srgbClr val="FFFF00"/>
                </a:highlight>
              </a:rPr>
              <a:t>Economic:</a:t>
            </a:r>
            <a:br>
              <a:rPr lang="en-GB" sz="1100" b="1">
                <a:highlight>
                  <a:srgbClr val="FFFF00"/>
                </a:highlight>
              </a:rPr>
            </a:br>
            <a:r>
              <a:rPr lang="en-GB" sz="1100">
                <a:highlight>
                  <a:srgbClr val="FFFF00"/>
                </a:highlight>
              </a:rPr>
              <a:t>• Household disposable income influences demand for cleaning services.</a:t>
            </a:r>
            <a:br>
              <a:rPr lang="en-GB" sz="1100">
                <a:highlight>
                  <a:srgbClr val="FFFF00"/>
                </a:highlight>
              </a:rPr>
            </a:br>
            <a:r>
              <a:rPr lang="en-GB" sz="1100">
                <a:highlight>
                  <a:srgbClr val="FFFF00"/>
                </a:highlight>
              </a:rPr>
              <a:t>• Rising costs of cleaning supplies and transport fuel may increase operational expenses.</a:t>
            </a:r>
            <a:br>
              <a:rPr lang="en-GB" sz="1100">
                <a:highlight>
                  <a:srgbClr val="FFFF00"/>
                </a:highlight>
              </a:rPr>
            </a:br>
            <a:r>
              <a:rPr lang="en-GB" sz="1100">
                <a:highlight>
                  <a:srgbClr val="FFFF00"/>
                </a:highlight>
              </a:rPr>
              <a:t>• Higher unemployment may increase labour availability but reduce customer spending.</a:t>
            </a:r>
          </a:p>
          <a:p>
            <a:pPr>
              <a:lnSpc>
                <a:spcPct val="90000"/>
              </a:lnSpc>
            </a:pPr>
            <a:r>
              <a:rPr lang="en-GB" sz="1100" b="1">
                <a:highlight>
                  <a:srgbClr val="FFFF00"/>
                </a:highlight>
              </a:rPr>
              <a:t>Social</a:t>
            </a:r>
            <a:r>
              <a:rPr lang="en-GB" sz="1100">
                <a:highlight>
                  <a:srgbClr val="FFFF00"/>
                </a:highlight>
              </a:rPr>
              <a:t>:</a:t>
            </a:r>
            <a:br>
              <a:rPr lang="en-GB" sz="1100">
                <a:highlight>
                  <a:srgbClr val="FFFF00"/>
                </a:highlight>
              </a:rPr>
            </a:br>
            <a:r>
              <a:rPr lang="en-GB" sz="1100">
                <a:highlight>
                  <a:srgbClr val="FFFF00"/>
                </a:highlight>
              </a:rPr>
              <a:t>• Growth of dual‑income households increases demand for outsourced cleaning services.</a:t>
            </a:r>
            <a:br>
              <a:rPr lang="en-GB" sz="1100">
                <a:highlight>
                  <a:srgbClr val="FFFF00"/>
                </a:highlight>
              </a:rPr>
            </a:br>
            <a:r>
              <a:rPr lang="en-GB" sz="1100">
                <a:highlight>
                  <a:srgbClr val="FFFF00"/>
                </a:highlight>
              </a:rPr>
              <a:t>• Busy lifestyles encourage consumers to pay for convenience.</a:t>
            </a:r>
            <a:br>
              <a:rPr lang="en-GB" sz="1100">
                <a:highlight>
                  <a:srgbClr val="FFFF00"/>
                </a:highlight>
              </a:rPr>
            </a:br>
            <a:r>
              <a:rPr lang="en-GB" sz="1100">
                <a:highlight>
                  <a:srgbClr val="FFFF00"/>
                </a:highlight>
              </a:rPr>
              <a:t>• Increased awareness of hygiene has raised demand for professional cleaning.</a:t>
            </a:r>
          </a:p>
          <a:p>
            <a:pPr marL="0" indent="0">
              <a:lnSpc>
                <a:spcPct val="90000"/>
              </a:lnSpc>
              <a:buNone/>
            </a:pPr>
            <a:r>
              <a:rPr lang="en-GB" sz="1100">
                <a:highlight>
                  <a:srgbClr val="FFFF00"/>
                </a:highlight>
              </a:rPr>
              <a:t> </a:t>
            </a:r>
          </a:p>
          <a:p>
            <a:pPr>
              <a:lnSpc>
                <a:spcPct val="90000"/>
              </a:lnSpc>
            </a:pPr>
            <a:endParaRPr lang="en-GB" sz="1100">
              <a:highlight>
                <a:srgbClr val="FFFF00"/>
              </a:highlight>
            </a:endParaRPr>
          </a:p>
          <a:p>
            <a:pPr>
              <a:lnSpc>
                <a:spcPct val="90000"/>
              </a:lnSpc>
            </a:pPr>
            <a:endParaRPr lang="en-GB" sz="1100"/>
          </a:p>
        </p:txBody>
      </p:sp>
      <p:pic>
        <p:nvPicPr>
          <p:cNvPr id="9" name="Graphic 8" descr="Mop and bucket">
            <a:extLst>
              <a:ext uri="{FF2B5EF4-FFF2-40B4-BE49-F238E27FC236}">
                <a16:creationId xmlns:a16="http://schemas.microsoft.com/office/drawing/2014/main" id="{6D18E3E3-C684-76DE-DC5E-7AB4036F42B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19504" y="1054101"/>
            <a:ext cx="3185108" cy="3185108"/>
          </a:xfrm>
          <a:prstGeom prst="rect">
            <a:avLst/>
          </a:prstGeom>
          <a:effectLst>
            <a:innerShdw blurRad="57150" dist="38100" dir="14460000">
              <a:prstClr val="black">
                <a:alpha val="70000"/>
              </a:prstClr>
            </a:innerShdw>
          </a:effectLst>
        </p:spPr>
      </p:pic>
      <p:grpSp>
        <p:nvGrpSpPr>
          <p:cNvPr id="12" name="Group 11">
            <a:extLst>
              <a:ext uri="{FF2B5EF4-FFF2-40B4-BE49-F238E27FC236}">
                <a16:creationId xmlns:a16="http://schemas.microsoft.com/office/drawing/2014/main" id="{DD58A807-BD0E-4B1D-A523-2F20E7FE2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33837"/>
            <a:ext cx="2981858" cy="3208867"/>
            <a:chOff x="9206969" y="2963333"/>
            <a:chExt cx="2981858" cy="3208867"/>
          </a:xfrm>
        </p:grpSpPr>
        <p:cxnSp>
          <p:nvCxnSpPr>
            <p:cNvPr id="13" name="Straight Connector 12">
              <a:extLst>
                <a:ext uri="{FF2B5EF4-FFF2-40B4-BE49-F238E27FC236}">
                  <a16:creationId xmlns:a16="http://schemas.microsoft.com/office/drawing/2014/main" id="{AC82FD88-0436-4D5C-B5A2-7B9019194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2706DBD-9DBD-49D6-80EB-C896096D2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51C7442-3F0F-49E3-9389-D6B4BAE14A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A614368-43A5-4794-BA71-09F8585F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3F42B96B-0C70-40CB-A027-175F2A1657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9443361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D2444-3C26-EC75-13BD-7640F79A682E}"/>
              </a:ext>
            </a:extLst>
          </p:cNvPr>
          <p:cNvSpPr>
            <a:spLocks noGrp="1"/>
          </p:cNvSpPr>
          <p:nvPr>
            <p:ph type="title"/>
          </p:nvPr>
        </p:nvSpPr>
        <p:spPr>
          <a:xfrm>
            <a:off x="231539" y="186936"/>
            <a:ext cx="8534400" cy="1189191"/>
          </a:xfrm>
        </p:spPr>
        <p:txBody>
          <a:bodyPr/>
          <a:lstStyle/>
          <a:p>
            <a:r>
              <a:rPr lang="en-GB" b="1" dirty="0"/>
              <a:t>SWOT Analysis</a:t>
            </a:r>
            <a:br>
              <a:rPr lang="en-GB" b="1" dirty="0"/>
            </a:br>
            <a:endParaRPr lang="en-GB" dirty="0"/>
          </a:p>
        </p:txBody>
      </p:sp>
      <p:pic>
        <p:nvPicPr>
          <p:cNvPr id="3074" name="Picture 2">
            <a:extLst>
              <a:ext uri="{FF2B5EF4-FFF2-40B4-BE49-F238E27FC236}">
                <a16:creationId xmlns:a16="http://schemas.microsoft.com/office/drawing/2014/main" id="{7A24B56D-F831-6126-FE4F-61390FB37F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4023" y="2620670"/>
            <a:ext cx="5060887" cy="405039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C26C11CE-18B2-C788-0D6C-3A1DF3408EF8}"/>
              </a:ext>
            </a:extLst>
          </p:cNvPr>
          <p:cNvSpPr>
            <a:spLocks noChangeAspect="1" noChangeArrowheads="1"/>
          </p:cNvSpPr>
          <p:nvPr/>
        </p:nvSpPr>
        <p:spPr bwMode="auto">
          <a:xfrm>
            <a:off x="760491" y="986827"/>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ot="0" vert="horz" wrap="square" lIns="91440" tIns="45720" rIns="91440" bIns="45720" anchor="t" anchorCtr="0" upright="1">
            <a:noAutofit/>
          </a:bodyPr>
          <a:lstStyle/>
          <a:p>
            <a:endParaRPr lang="en-GB"/>
          </a:p>
        </p:txBody>
      </p:sp>
      <p:sp>
        <p:nvSpPr>
          <p:cNvPr id="5" name="Rectangle 3">
            <a:extLst>
              <a:ext uri="{FF2B5EF4-FFF2-40B4-BE49-F238E27FC236}">
                <a16:creationId xmlns:a16="http://schemas.microsoft.com/office/drawing/2014/main" id="{424E672F-4FD8-BF4A-3204-49AA32228F2B}"/>
              </a:ext>
            </a:extLst>
          </p:cNvPr>
          <p:cNvSpPr>
            <a:spLocks noChangeArrowheads="1"/>
          </p:cNvSpPr>
          <p:nvPr/>
        </p:nvSpPr>
        <p:spPr bwMode="auto">
          <a:xfrm>
            <a:off x="0" y="1291627"/>
            <a:ext cx="11728922" cy="132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pPr>
            <a:r>
              <a:rPr lang="en-GB" altLang="en-US" sz="1600" dirty="0">
                <a:latin typeface="Arial" panose="020B0604020202020204" pitchFamily="34" charset="0"/>
                <a:ea typeface="DengXian" panose="02010600030101010101" pitchFamily="2" charset="-122"/>
                <a:cs typeface="Arial" panose="020B0604020202020204" pitchFamily="34" charset="0"/>
              </a:rPr>
              <a:t>Strengths include growing demand for cleaning services and relatively low start-up costs. Weaknesses include limited brand recognition during the early stages of the business.</a:t>
            </a:r>
            <a:endParaRPr lang="en-GB" altLang="en-US" sz="1600" dirty="0"/>
          </a:p>
          <a:p>
            <a:pPr marL="0" marR="0" lvl="0" indent="0" algn="l" defTabSz="914400" rtl="0" eaLnBrk="0" fontAlgn="base" latinLnBrk="0" hangingPunct="0">
              <a:lnSpc>
                <a:spcPct val="100000"/>
              </a:lnSpc>
              <a:spcBef>
                <a:spcPct val="0"/>
              </a:spcBef>
              <a:spcAft>
                <a:spcPct val="0"/>
              </a:spcAft>
              <a:buClrTx/>
              <a:buSzTx/>
              <a:buFontTx/>
              <a:buNone/>
              <a:tabLst/>
            </a:pPr>
            <a:r>
              <a:rPr lang="en-GB" altLang="en-US" sz="1600" dirty="0">
                <a:latin typeface="Arial" panose="020B0604020202020204" pitchFamily="34" charset="0"/>
                <a:ea typeface="DengXian" panose="02010600030101010101" pitchFamily="2" charset="-122"/>
                <a:cs typeface="Arial" panose="020B0604020202020204" pitchFamily="34" charset="0"/>
              </a:rPr>
              <a:t>opportunities</a:t>
            </a:r>
            <a:r>
              <a:rPr kumimoji="0" lang="en-GB" altLang="en-US" sz="16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include expanding into new service areas and introducing additional services. Threats include strong competition from local cleaning companies and independent cleaners.</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endParaRPr kumimoji="0" lang="en-GB" altLang="en-US" sz="1600" b="0" i="0" u="none" strike="noStrike" cap="none" normalizeH="0" baseline="0" dirty="0">
              <a:ln>
                <a:noFill/>
              </a:ln>
              <a:solidFill>
                <a:schemeClr val="tx1"/>
              </a:solidFill>
              <a:effectLst/>
              <a:latin typeface="Arial" panose="020B0604020202020204" pitchFamily="34" charset="0"/>
            </a:endParaRPr>
          </a:p>
        </p:txBody>
      </p:sp>
      <p:sp>
        <p:nvSpPr>
          <p:cNvPr id="6" name="Rectangle 4">
            <a:extLst>
              <a:ext uri="{FF2B5EF4-FFF2-40B4-BE49-F238E27FC236}">
                <a16:creationId xmlns:a16="http://schemas.microsoft.com/office/drawing/2014/main" id="{8C29F0F2-7E88-2980-C170-785AE8D1F8C6}"/>
              </a:ext>
            </a:extLst>
          </p:cNvPr>
          <p:cNvSpPr>
            <a:spLocks noChangeArrowheads="1"/>
          </p:cNvSpPr>
          <p:nvPr/>
        </p:nvSpPr>
        <p:spPr bwMode="auto">
          <a:xfrm>
            <a:off x="760491" y="602555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chemeClr val="tx1"/>
                </a:solidFill>
                <a:effectLst/>
                <a:latin typeface="Arial" panose="020B0604020202020204" pitchFamily="34" charset="0"/>
                <a:ea typeface="DengXian" panose="02010600030101010101" pitchFamily="2" charset="-122"/>
                <a:cs typeface="Arial" panose="020B0604020202020204" pitchFamily="34" charset="0"/>
              </a:rPr>
              <a:t>                      </a:t>
            </a:r>
            <a:endParaRPr kumimoji="0" lang="en-GB"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62651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0A575-54BF-BF95-EAA7-948989015660}"/>
              </a:ext>
            </a:extLst>
          </p:cNvPr>
          <p:cNvSpPr>
            <a:spLocks noGrp="1"/>
          </p:cNvSpPr>
          <p:nvPr>
            <p:ph type="title"/>
          </p:nvPr>
        </p:nvSpPr>
        <p:spPr>
          <a:xfrm>
            <a:off x="684212" y="4487332"/>
            <a:ext cx="8534400" cy="1507067"/>
          </a:xfrm>
        </p:spPr>
        <p:txBody>
          <a:bodyPr>
            <a:normAutofit/>
          </a:bodyPr>
          <a:lstStyle/>
          <a:p>
            <a:r>
              <a:rPr lang="en-GB" b="1"/>
              <a:t>Marketing Mix (4Ps)</a:t>
            </a:r>
            <a:br>
              <a:rPr lang="en-GB" b="1"/>
            </a:br>
            <a:endParaRPr lang="en-GB"/>
          </a:p>
        </p:txBody>
      </p:sp>
      <p:pic>
        <p:nvPicPr>
          <p:cNvPr id="4" name="Picture 3" descr="What is 4P Marketing - Correct Technology">
            <a:extLst>
              <a:ext uri="{FF2B5EF4-FFF2-40B4-BE49-F238E27FC236}">
                <a16:creationId xmlns:a16="http://schemas.microsoft.com/office/drawing/2014/main" id="{03A64CC0-F970-144B-8721-FC7E3B6BCA83}"/>
              </a:ext>
            </a:extLst>
          </p:cNvPr>
          <p:cNvPicPr>
            <a:picLocks noChangeAspect="1"/>
          </p:cNvPicPr>
          <p:nvPr/>
        </p:nvPicPr>
        <p:blipFill>
          <a:blip r:embed="rId2"/>
          <a:stretch>
            <a:fillRect/>
          </a:stretch>
        </p:blipFill>
        <p:spPr>
          <a:xfrm>
            <a:off x="791239" y="1384855"/>
            <a:ext cx="5304759" cy="2273468"/>
          </a:xfrm>
          <a:prstGeom prst="rect">
            <a:avLst/>
          </a:prstGeom>
          <a:effectLst>
            <a:innerShdw blurRad="57150" dist="38100" dir="14460000">
              <a:prstClr val="black">
                <a:alpha val="70000"/>
              </a:prstClr>
            </a:innerShdw>
          </a:effectLst>
        </p:spPr>
      </p:pic>
      <p:sp>
        <p:nvSpPr>
          <p:cNvPr id="3" name="Content Placeholder 2">
            <a:extLst>
              <a:ext uri="{FF2B5EF4-FFF2-40B4-BE49-F238E27FC236}">
                <a16:creationId xmlns:a16="http://schemas.microsoft.com/office/drawing/2014/main" id="{EDABAC84-2F56-2C46-DBCF-7BA951B7C2A5}"/>
              </a:ext>
            </a:extLst>
          </p:cNvPr>
          <p:cNvSpPr>
            <a:spLocks noGrp="1"/>
          </p:cNvSpPr>
          <p:nvPr>
            <p:ph idx="1"/>
          </p:nvPr>
        </p:nvSpPr>
        <p:spPr>
          <a:xfrm>
            <a:off x="6499654" y="733647"/>
            <a:ext cx="4419171" cy="3575884"/>
          </a:xfrm>
        </p:spPr>
        <p:txBody>
          <a:bodyPr>
            <a:normAutofit/>
          </a:bodyPr>
          <a:lstStyle/>
          <a:p>
            <a:pPr>
              <a:lnSpc>
                <a:spcPct val="90000"/>
              </a:lnSpc>
            </a:pPr>
            <a:r>
              <a:rPr lang="en-GB" sz="1400" b="1">
                <a:highlight>
                  <a:srgbClr val="FFFF00"/>
                </a:highlight>
              </a:rPr>
              <a:t>Marketing Mix (4Ps)</a:t>
            </a:r>
            <a:r>
              <a:rPr lang="en-GB" sz="1400">
                <a:highlight>
                  <a:srgbClr val="FFFF00"/>
                </a:highlight>
              </a:rPr>
              <a:t> </a:t>
            </a:r>
          </a:p>
          <a:p>
            <a:pPr>
              <a:lnSpc>
                <a:spcPct val="90000"/>
              </a:lnSpc>
            </a:pPr>
            <a:r>
              <a:rPr lang="en-GB" sz="1400" b="1">
                <a:highlight>
                  <a:srgbClr val="FFFF00"/>
                </a:highlight>
              </a:rPr>
              <a:t>Product</a:t>
            </a:r>
            <a:r>
              <a:rPr lang="en-GB" sz="1400">
                <a:highlight>
                  <a:srgbClr val="FFFF00"/>
                </a:highlight>
              </a:rPr>
              <a:t>: LCBC Ltd will offer professional residential cleaning services including routine cleaning, deep cleaning, and end-of-tenancy cleaning.</a:t>
            </a:r>
          </a:p>
          <a:p>
            <a:pPr>
              <a:lnSpc>
                <a:spcPct val="90000"/>
              </a:lnSpc>
            </a:pPr>
            <a:r>
              <a:rPr lang="en-GB" sz="1400" b="1">
                <a:highlight>
                  <a:srgbClr val="FFFF00"/>
                </a:highlight>
              </a:rPr>
              <a:t>Price</a:t>
            </a:r>
            <a:r>
              <a:rPr lang="en-GB" sz="1400">
                <a:highlight>
                  <a:srgbClr val="FFFF00"/>
                </a:highlight>
              </a:rPr>
              <a:t>: The company will adopt competitive pricing while maintaining high service quality.</a:t>
            </a:r>
          </a:p>
          <a:p>
            <a:pPr>
              <a:lnSpc>
                <a:spcPct val="90000"/>
              </a:lnSpc>
            </a:pPr>
            <a:r>
              <a:rPr lang="en-GB" sz="1400" b="1">
                <a:highlight>
                  <a:srgbClr val="FFFF00"/>
                </a:highlight>
              </a:rPr>
              <a:t>Place</a:t>
            </a:r>
            <a:r>
              <a:rPr lang="en-GB" sz="1400">
                <a:highlight>
                  <a:srgbClr val="FFFF00"/>
                </a:highlight>
              </a:rPr>
              <a:t>: Services will be delivered directly at customers’ homes within the local service area.</a:t>
            </a:r>
          </a:p>
          <a:p>
            <a:pPr>
              <a:lnSpc>
                <a:spcPct val="90000"/>
              </a:lnSpc>
            </a:pPr>
            <a:r>
              <a:rPr lang="en-GB" sz="1400" b="1">
                <a:highlight>
                  <a:srgbClr val="FFFF00"/>
                </a:highlight>
              </a:rPr>
              <a:t>Promotion</a:t>
            </a:r>
            <a:r>
              <a:rPr lang="en-GB" sz="1400">
                <a:highlight>
                  <a:srgbClr val="FFFF00"/>
                </a:highlight>
              </a:rPr>
              <a:t>: Promotion strategies will include social media marketing, local advertising, and customer referrals.</a:t>
            </a:r>
          </a:p>
          <a:p>
            <a:pPr>
              <a:lnSpc>
                <a:spcPct val="90000"/>
              </a:lnSpc>
            </a:pPr>
            <a:endParaRPr lang="en-GB" sz="1400"/>
          </a:p>
        </p:txBody>
      </p:sp>
    </p:spTree>
    <p:extLst>
      <p:ext uri="{BB962C8B-B14F-4D97-AF65-F5344CB8AC3E}">
        <p14:creationId xmlns:p14="http://schemas.microsoft.com/office/powerpoint/2010/main" val="1521005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A5D8-749E-AB0F-AE35-70FD41846C5C}"/>
              </a:ext>
            </a:extLst>
          </p:cNvPr>
          <p:cNvSpPr>
            <a:spLocks noGrp="1"/>
          </p:cNvSpPr>
          <p:nvPr>
            <p:ph type="title"/>
          </p:nvPr>
        </p:nvSpPr>
        <p:spPr>
          <a:xfrm>
            <a:off x="684212" y="4487332"/>
            <a:ext cx="7350079" cy="1507067"/>
          </a:xfrm>
        </p:spPr>
        <p:txBody>
          <a:bodyPr>
            <a:normAutofit/>
          </a:bodyPr>
          <a:lstStyle/>
          <a:p>
            <a:r>
              <a:rPr lang="en-GB" b="1" dirty="0"/>
              <a:t>Sources of Finance</a:t>
            </a:r>
            <a:br>
              <a:rPr lang="en-GB" b="1" dirty="0"/>
            </a:br>
            <a:endParaRPr lang="en-GB" dirty="0"/>
          </a:p>
        </p:txBody>
      </p:sp>
      <p:sp>
        <p:nvSpPr>
          <p:cNvPr id="24" name="Content Placeholder 2">
            <a:extLst>
              <a:ext uri="{FF2B5EF4-FFF2-40B4-BE49-F238E27FC236}">
                <a16:creationId xmlns:a16="http://schemas.microsoft.com/office/drawing/2014/main" id="{E57A003B-16CC-0A5B-95C6-9306D75211B5}"/>
              </a:ext>
            </a:extLst>
          </p:cNvPr>
          <p:cNvSpPr>
            <a:spLocks noGrp="1"/>
          </p:cNvSpPr>
          <p:nvPr>
            <p:ph idx="1"/>
          </p:nvPr>
        </p:nvSpPr>
        <p:spPr>
          <a:xfrm>
            <a:off x="684212" y="685800"/>
            <a:ext cx="7350079" cy="3615267"/>
          </a:xfrm>
        </p:spPr>
        <p:txBody>
          <a:bodyPr>
            <a:normAutofit/>
          </a:bodyPr>
          <a:lstStyle/>
          <a:p>
            <a:pPr>
              <a:lnSpc>
                <a:spcPct val="90000"/>
              </a:lnSpc>
            </a:pPr>
            <a:r>
              <a:rPr lang="en-GB" sz="1000">
                <a:highlight>
                  <a:srgbClr val="FFFF00"/>
                </a:highlight>
              </a:rPr>
              <a:t>To successfully start and operate the business during its first year, </a:t>
            </a:r>
            <a:r>
              <a:rPr lang="en-GB" sz="1000" b="1">
                <a:highlight>
                  <a:srgbClr val="FFFF00"/>
                </a:highlight>
              </a:rPr>
              <a:t>LCBC Ltd</a:t>
            </a:r>
            <a:r>
              <a:rPr lang="en-GB" sz="1000">
                <a:highlight>
                  <a:srgbClr val="FFFF00"/>
                </a:highlight>
              </a:rPr>
              <a:t> will require an estimated </a:t>
            </a:r>
            <a:r>
              <a:rPr lang="en-GB" sz="1000" b="1">
                <a:highlight>
                  <a:srgbClr val="FFFF00"/>
                </a:highlight>
              </a:rPr>
              <a:t>£45,000 in initial funding</a:t>
            </a:r>
            <a:r>
              <a:rPr lang="en-GB" sz="1000">
                <a:highlight>
                  <a:srgbClr val="FFFF00"/>
                </a:highlight>
              </a:rPr>
              <a:t>. This higher level of investment reflects the costs of employing staff, transportation, equipment, and maintaining operations during the early stages of the business.</a:t>
            </a:r>
          </a:p>
          <a:p>
            <a:pPr>
              <a:lnSpc>
                <a:spcPct val="90000"/>
              </a:lnSpc>
            </a:pPr>
            <a:r>
              <a:rPr lang="en-GB" sz="1000">
                <a:highlight>
                  <a:srgbClr val="FFFF00"/>
                </a:highlight>
              </a:rPr>
              <a:t>The sources of finance are as follows:</a:t>
            </a:r>
          </a:p>
          <a:p>
            <a:pPr lvl="0">
              <a:lnSpc>
                <a:spcPct val="90000"/>
              </a:lnSpc>
            </a:pPr>
            <a:r>
              <a:rPr lang="en-GB" sz="1000" b="1">
                <a:highlight>
                  <a:srgbClr val="FFFF00"/>
                </a:highlight>
              </a:rPr>
              <a:t>Personal Savings (£20,000)</a:t>
            </a:r>
            <a:br>
              <a:rPr lang="en-GB" sz="1000">
                <a:highlight>
                  <a:srgbClr val="FFFF00"/>
                </a:highlight>
              </a:rPr>
            </a:br>
            <a:r>
              <a:rPr lang="en-GB" sz="1000">
                <a:highlight>
                  <a:srgbClr val="FFFF00"/>
                </a:highlight>
              </a:rPr>
              <a:t> The owner will invest a significant portion of personal savings into the business. This demonstrates strong commitment and reduces reliance on external borrowing. It is a low-risk source of finance as it does not require repayment or interest. </a:t>
            </a:r>
          </a:p>
          <a:p>
            <a:pPr lvl="0">
              <a:lnSpc>
                <a:spcPct val="90000"/>
              </a:lnSpc>
            </a:pPr>
            <a:r>
              <a:rPr lang="en-GB" sz="1000" b="1">
                <a:highlight>
                  <a:srgbClr val="FFFF00"/>
                </a:highlight>
              </a:rPr>
              <a:t>Bank Loan (£15,000)</a:t>
            </a:r>
            <a:br>
              <a:rPr lang="en-GB" sz="1000">
                <a:highlight>
                  <a:srgbClr val="FFFF00"/>
                </a:highlight>
              </a:rPr>
            </a:br>
            <a:r>
              <a:rPr lang="en-GB" sz="1000">
                <a:highlight>
                  <a:srgbClr val="FFFF00"/>
                </a:highlight>
              </a:rPr>
              <a:t> A business loan will be used to support major start-up expenses such as vehicles, equipment, and initial operating costs. This loan will be repaid over an agreed period with interest. Although it increases financial risk, it allows the business to start at a larger and more competitive scale. </a:t>
            </a:r>
          </a:p>
          <a:p>
            <a:pPr lvl="0">
              <a:lnSpc>
                <a:spcPct val="90000"/>
              </a:lnSpc>
            </a:pPr>
            <a:r>
              <a:rPr lang="en-GB" sz="1000" b="1">
                <a:highlight>
                  <a:srgbClr val="FFFF00"/>
                </a:highlight>
              </a:rPr>
              <a:t>Family / Friends Investment (£5,000)</a:t>
            </a:r>
            <a:br>
              <a:rPr lang="en-GB" sz="1000">
                <a:highlight>
                  <a:srgbClr val="FFFF00"/>
                </a:highlight>
              </a:rPr>
            </a:br>
            <a:r>
              <a:rPr lang="en-GB" sz="1000">
                <a:highlight>
                  <a:srgbClr val="FFFF00"/>
                </a:highlight>
              </a:rPr>
              <a:t> Additional funding may be obtained from family or friends. This source is usually more flexible in terms of repayment and can support early cash flow needs. </a:t>
            </a:r>
          </a:p>
          <a:p>
            <a:pPr lvl="0">
              <a:lnSpc>
                <a:spcPct val="90000"/>
              </a:lnSpc>
            </a:pPr>
            <a:r>
              <a:rPr lang="en-GB" sz="1000" b="1">
                <a:highlight>
                  <a:srgbClr val="FFFF00"/>
                </a:highlight>
              </a:rPr>
              <a:t>Government Grant / Small Business Support (£5,000)</a:t>
            </a:r>
            <a:br>
              <a:rPr lang="en-GB" sz="1000">
                <a:highlight>
                  <a:srgbClr val="FFFF00"/>
                </a:highlight>
              </a:rPr>
            </a:br>
            <a:r>
              <a:rPr lang="en-GB" sz="1000">
                <a:highlight>
                  <a:srgbClr val="FFFF00"/>
                </a:highlight>
              </a:rPr>
              <a:t> The business may apply for government grants or small business support schemes available in the UK. These funds are beneficial because they do not require repayment and can reduce financial pressure during the start-up phase.</a:t>
            </a:r>
          </a:p>
          <a:p>
            <a:pPr>
              <a:lnSpc>
                <a:spcPct val="90000"/>
              </a:lnSpc>
            </a:pPr>
            <a:r>
              <a:rPr lang="en-GB" sz="1000">
                <a:highlight>
                  <a:srgbClr val="FFFF00"/>
                </a:highlight>
              </a:rPr>
              <a:t> </a:t>
            </a:r>
          </a:p>
          <a:p>
            <a:pPr>
              <a:lnSpc>
                <a:spcPct val="90000"/>
              </a:lnSpc>
            </a:pPr>
            <a:endParaRPr lang="en-GB" sz="1000"/>
          </a:p>
        </p:txBody>
      </p:sp>
      <p:pic>
        <p:nvPicPr>
          <p:cNvPr id="4" name="Picture 3" descr="Long-term finance - Sources of finance - Edexcel - GCSE Business Revision - Edexcel - BBC Bitesize">
            <a:extLst>
              <a:ext uri="{FF2B5EF4-FFF2-40B4-BE49-F238E27FC236}">
                <a16:creationId xmlns:a16="http://schemas.microsoft.com/office/drawing/2014/main" id="{2EEBD178-C56B-5E0A-C917-FA0BF749CB06}"/>
              </a:ext>
            </a:extLst>
          </p:cNvPr>
          <p:cNvPicPr>
            <a:picLocks noChangeAspect="1"/>
          </p:cNvPicPr>
          <p:nvPr/>
        </p:nvPicPr>
        <p:blipFill>
          <a:blip r:embed="rId2"/>
          <a:srcRect l="28230" r="29729" b="-1"/>
          <a:stretch>
            <a:fillRect/>
          </a:stretch>
        </p:blipFill>
        <p:spPr>
          <a:xfrm>
            <a:off x="8314288" y="732999"/>
            <a:ext cx="3239538" cy="4334450"/>
          </a:xfrm>
          <a:custGeom>
            <a:avLst/>
            <a:gdLst/>
            <a:ahLst/>
            <a:cxnLst/>
            <a:rect l="l" t="t" r="r" b="b"/>
            <a:pathLst>
              <a:path w="3239538" h="4334450">
                <a:moveTo>
                  <a:pt x="322464" y="0"/>
                </a:moveTo>
                <a:lnTo>
                  <a:pt x="3239538" y="0"/>
                </a:lnTo>
                <a:lnTo>
                  <a:pt x="3239538" y="4011987"/>
                </a:lnTo>
                <a:lnTo>
                  <a:pt x="2917075" y="4334450"/>
                </a:lnTo>
                <a:lnTo>
                  <a:pt x="0" y="4334450"/>
                </a:lnTo>
                <a:lnTo>
                  <a:pt x="0" y="322464"/>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25" name="Group 24">
            <a:extLst>
              <a:ext uri="{FF2B5EF4-FFF2-40B4-BE49-F238E27FC236}">
                <a16:creationId xmlns:a16="http://schemas.microsoft.com/office/drawing/2014/main" id="{6B975FEB-EB22-4265-87DB-98C8B1A03E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59517"/>
            <a:ext cx="2981858" cy="3208867"/>
            <a:chOff x="9206969" y="2963333"/>
            <a:chExt cx="2981858" cy="3208867"/>
          </a:xfrm>
        </p:grpSpPr>
        <p:cxnSp>
          <p:nvCxnSpPr>
            <p:cNvPr id="26" name="Straight Connector 25">
              <a:extLst>
                <a:ext uri="{FF2B5EF4-FFF2-40B4-BE49-F238E27FC236}">
                  <a16:creationId xmlns:a16="http://schemas.microsoft.com/office/drawing/2014/main" id="{165F12FA-1912-4E22-A32D-0831ADB49A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3D85A33A-E141-4004-96FE-2B25852F78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DBBF9A1-F02B-475F-8E25-E42F60053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C4E10861-F5C5-4FCE-BB8E-126306C8C7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EE8BD36-DC78-4FAA-AC76-FF2D4FAD33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232309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103B461-323C-4912-BFFD-C375826620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0" name="Straight Connector 9">
              <a:extLst>
                <a:ext uri="{FF2B5EF4-FFF2-40B4-BE49-F238E27FC236}">
                  <a16:creationId xmlns:a16="http://schemas.microsoft.com/office/drawing/2014/main" id="{FBC21318-F4F4-4524-95D1-6B7FE0A78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D9FFA8E5-974F-409E-89C6-E185BD90933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C384E2B1-7008-45EE-9F2E-FEF3A08978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4563410-7FE9-4955-89C6-0FB9326CD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AD14C0E-D5DF-4BDC-BD92-642CFF1801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16" name="Rectangle 15">
            <a:extLst>
              <a:ext uri="{FF2B5EF4-FFF2-40B4-BE49-F238E27FC236}">
                <a16:creationId xmlns:a16="http://schemas.microsoft.com/office/drawing/2014/main" id="{9A212F8F-D812-4A16-BE82-F3500DE32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Snip Diagonal Corner Rectangle 24">
            <a:extLst>
              <a:ext uri="{FF2B5EF4-FFF2-40B4-BE49-F238E27FC236}">
                <a16:creationId xmlns:a16="http://schemas.microsoft.com/office/drawing/2014/main" id="{D2CF1D1B-04ED-443D-A9FE-68BF8859B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229" y="620722"/>
            <a:ext cx="10935543"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drawing">
            <a:extLst>
              <a:ext uri="{FF2B5EF4-FFF2-40B4-BE49-F238E27FC236}">
                <a16:creationId xmlns:a16="http://schemas.microsoft.com/office/drawing/2014/main" id="{54BB5BE6-270D-1FE7-01CA-C6FC6FCB6BDB}"/>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1330570" y="786117"/>
            <a:ext cx="9530859" cy="4956048"/>
          </a:xfrm>
          <a:custGeom>
            <a:avLst/>
            <a:gdLst/>
            <a:ahLst/>
            <a:cxnLst/>
            <a:rect l="l" t="t" r="r" b="b"/>
            <a:pathLst>
              <a:path w="10607040" h="4956048">
                <a:moveTo>
                  <a:pt x="497480" y="0"/>
                </a:moveTo>
                <a:lnTo>
                  <a:pt x="10607040" y="0"/>
                </a:lnTo>
                <a:lnTo>
                  <a:pt x="10607040" y="4485407"/>
                </a:lnTo>
                <a:lnTo>
                  <a:pt x="10131692" y="4956048"/>
                </a:lnTo>
                <a:lnTo>
                  <a:pt x="0" y="4956048"/>
                </a:lnTo>
                <a:lnTo>
                  <a:pt x="0" y="492554"/>
                </a:lnTo>
                <a:close/>
              </a:path>
            </a:pathLst>
          </a:custGeom>
        </p:spPr>
      </p:pic>
    </p:spTree>
    <p:extLst>
      <p:ext uri="{BB962C8B-B14F-4D97-AF65-F5344CB8AC3E}">
        <p14:creationId xmlns:p14="http://schemas.microsoft.com/office/powerpoint/2010/main" val="3103852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9448D9-8F1D-4CFE-93BA-E0272F0DBD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1596C-5710-3C51-08A0-875E069D0A84}"/>
              </a:ext>
            </a:extLst>
          </p:cNvPr>
          <p:cNvSpPr>
            <a:spLocks noGrp="1"/>
          </p:cNvSpPr>
          <p:nvPr>
            <p:ph type="title"/>
          </p:nvPr>
        </p:nvSpPr>
        <p:spPr>
          <a:xfrm>
            <a:off x="684212" y="4487332"/>
            <a:ext cx="7543800" cy="1507067"/>
          </a:xfrm>
        </p:spPr>
        <p:txBody>
          <a:bodyPr>
            <a:normAutofit/>
          </a:bodyPr>
          <a:lstStyle/>
          <a:p>
            <a:r>
              <a:rPr lang="en-GB" b="1" dirty="0"/>
              <a:t>Break Even Analysis </a:t>
            </a:r>
            <a:br>
              <a:rPr lang="en-GB" b="1" dirty="0"/>
            </a:br>
            <a:endParaRPr lang="en-GB" dirty="0"/>
          </a:p>
        </p:txBody>
      </p:sp>
      <p:sp>
        <p:nvSpPr>
          <p:cNvPr id="3" name="Content Placeholder 2">
            <a:extLst>
              <a:ext uri="{FF2B5EF4-FFF2-40B4-BE49-F238E27FC236}">
                <a16:creationId xmlns:a16="http://schemas.microsoft.com/office/drawing/2014/main" id="{5BEE428A-01C1-D293-AFE6-30E5E8111317}"/>
              </a:ext>
            </a:extLst>
          </p:cNvPr>
          <p:cNvSpPr>
            <a:spLocks noGrp="1"/>
          </p:cNvSpPr>
          <p:nvPr>
            <p:ph idx="1"/>
          </p:nvPr>
        </p:nvSpPr>
        <p:spPr>
          <a:xfrm>
            <a:off x="684211" y="685800"/>
            <a:ext cx="7493137" cy="3615267"/>
          </a:xfrm>
        </p:spPr>
        <p:txBody>
          <a:bodyPr>
            <a:normAutofit/>
          </a:bodyPr>
          <a:lstStyle/>
          <a:p>
            <a:r>
              <a:rPr lang="en-GB" b="1" dirty="0">
                <a:highlight>
                  <a:srgbClr val="FFFF00"/>
                </a:highlight>
              </a:rPr>
              <a:t>Profitability Goal:</a:t>
            </a:r>
            <a:r>
              <a:rPr lang="en-GB" dirty="0">
                <a:highlight>
                  <a:srgbClr val="FFFF00"/>
                </a:highlight>
              </a:rPr>
              <a:t> To reach the point where revenues cover all costs.</a:t>
            </a:r>
          </a:p>
          <a:p>
            <a:r>
              <a:rPr lang="en-GB" b="1" dirty="0">
                <a:highlight>
                  <a:srgbClr val="FFFF00"/>
                </a:highlight>
              </a:rPr>
              <a:t>Key Objective:</a:t>
            </a:r>
            <a:r>
              <a:rPr lang="en-GB" dirty="0">
                <a:highlight>
                  <a:srgbClr val="FFFF00"/>
                </a:highlight>
              </a:rPr>
              <a:t> Complete </a:t>
            </a:r>
            <a:r>
              <a:rPr lang="en-GB" b="1" dirty="0">
                <a:highlight>
                  <a:srgbClr val="FFFF00"/>
                </a:highlight>
              </a:rPr>
              <a:t>124 cleaning services per month</a:t>
            </a:r>
            <a:r>
              <a:rPr lang="en-GB" dirty="0">
                <a:highlight>
                  <a:srgbClr val="FFFF00"/>
                </a:highlight>
              </a:rPr>
              <a:t> .</a:t>
            </a:r>
          </a:p>
          <a:p>
            <a:r>
              <a:rPr lang="en-GB" b="1" dirty="0">
                <a:highlight>
                  <a:srgbClr val="FFFF00"/>
                </a:highlight>
              </a:rPr>
              <a:t>Calculation:</a:t>
            </a:r>
            <a:r>
              <a:rPr lang="en-GB" dirty="0">
                <a:highlight>
                  <a:srgbClr val="FFFF00"/>
                </a:highlight>
              </a:rPr>
              <a:t> Based on the relationship between fixed costs, price per service, and variable costs.</a:t>
            </a:r>
          </a:p>
          <a:p>
            <a:endParaRPr lang="en-GB" dirty="0"/>
          </a:p>
        </p:txBody>
      </p:sp>
      <p:pic>
        <p:nvPicPr>
          <p:cNvPr id="5" name="Picture 4" descr="Calculator, pen, compass, money and a paper with graphs printed on it">
            <a:extLst>
              <a:ext uri="{FF2B5EF4-FFF2-40B4-BE49-F238E27FC236}">
                <a16:creationId xmlns:a16="http://schemas.microsoft.com/office/drawing/2014/main" id="{53D6B6B8-8455-4E55-1DD0-7FA2C030A96A}"/>
              </a:ext>
            </a:extLst>
          </p:cNvPr>
          <p:cNvPicPr>
            <a:picLocks noChangeAspect="1"/>
          </p:cNvPicPr>
          <p:nvPr/>
        </p:nvPicPr>
        <p:blipFill>
          <a:blip r:embed="rId2"/>
          <a:srcRect l="37302" r="33079" b="-1"/>
          <a:stretch>
            <a:fillRect/>
          </a:stretch>
        </p:blipFill>
        <p:spPr>
          <a:xfrm>
            <a:off x="8820603" y="10"/>
            <a:ext cx="3371397" cy="6857990"/>
          </a:xfrm>
          <a:prstGeom prst="rect">
            <a:avLst/>
          </a:prstGeom>
          <a:effectLst>
            <a:innerShdw blurRad="57150" dist="38100" dir="14460000">
              <a:prstClr val="black">
                <a:alpha val="70000"/>
              </a:prstClr>
            </a:innerShdw>
          </a:effectLst>
        </p:spPr>
      </p:pic>
      <p:grpSp>
        <p:nvGrpSpPr>
          <p:cNvPr id="11" name="Group 10">
            <a:extLst>
              <a:ext uri="{FF2B5EF4-FFF2-40B4-BE49-F238E27FC236}">
                <a16:creationId xmlns:a16="http://schemas.microsoft.com/office/drawing/2014/main" id="{94749DEA-AC6C-4834-A330-03A1796B89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2" name="Straight Connector 11">
              <a:extLst>
                <a:ext uri="{FF2B5EF4-FFF2-40B4-BE49-F238E27FC236}">
                  <a16:creationId xmlns:a16="http://schemas.microsoft.com/office/drawing/2014/main" id="{20CBC5D1-BAF0-454E-9D7C-68370AA954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ABB9F45-32F7-4915-A94F-F1E34B32DE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EA6F09-00FD-4C50-A2DF-D0B1CC4C9AB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4B8B975B-2618-4734-A401-FAB745190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EF4B123-0577-4F10-986B-6BD86396A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81182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09CCB3F-DBCE-4964-9E34-8C5DE80EF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EA066-07F3-044F-283E-14A5AC7A52AA}"/>
              </a:ext>
            </a:extLst>
          </p:cNvPr>
          <p:cNvSpPr>
            <a:spLocks noGrp="1"/>
          </p:cNvSpPr>
          <p:nvPr>
            <p:ph type="title"/>
          </p:nvPr>
        </p:nvSpPr>
        <p:spPr>
          <a:xfrm>
            <a:off x="7532710" y="620722"/>
            <a:ext cx="3518748" cy="1142462"/>
          </a:xfrm>
        </p:spPr>
        <p:txBody>
          <a:bodyPr anchor="b">
            <a:normAutofit/>
          </a:bodyPr>
          <a:lstStyle/>
          <a:p>
            <a:r>
              <a:rPr lang="en-GB" sz="2800"/>
              <a:t>Internal Business structure</a:t>
            </a:r>
          </a:p>
        </p:txBody>
      </p:sp>
      <p:sp>
        <p:nvSpPr>
          <p:cNvPr id="11" name="Snip Diagonal Corner Rectangle 24">
            <a:extLst>
              <a:ext uri="{FF2B5EF4-FFF2-40B4-BE49-F238E27FC236}">
                <a16:creationId xmlns:a16="http://schemas.microsoft.com/office/drawing/2014/main" id="{1DFF944F-74BA-483A-82C0-64E3AAF4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0" y="620722"/>
            <a:ext cx="6575496" cy="5286838"/>
          </a:xfrm>
          <a:prstGeom prst="snip2DiagRect">
            <a:avLst>
              <a:gd name="adj1" fmla="val 10787"/>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oosing the Right Business Structure: A Guide for Entrepreneurs">
            <a:extLst>
              <a:ext uri="{FF2B5EF4-FFF2-40B4-BE49-F238E27FC236}">
                <a16:creationId xmlns:a16="http://schemas.microsoft.com/office/drawing/2014/main" id="{C9584782-D04A-BD55-52B9-971695130E87}"/>
              </a:ext>
            </a:extLst>
          </p:cNvPr>
          <p:cNvPicPr>
            <a:picLocks noChangeAspect="1"/>
          </p:cNvPicPr>
          <p:nvPr/>
        </p:nvPicPr>
        <p:blipFill>
          <a:blip r:embed="rId2"/>
          <a:srcRect l="29117" r="1" b="1"/>
          <a:stretch>
            <a:fillRect/>
          </a:stretch>
        </p:blipFill>
        <p:spPr>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3" name="Content Placeholder 2">
            <a:extLst>
              <a:ext uri="{FF2B5EF4-FFF2-40B4-BE49-F238E27FC236}">
                <a16:creationId xmlns:a16="http://schemas.microsoft.com/office/drawing/2014/main" id="{F943A06A-A367-E4B4-DE3F-84E0B9F71354}"/>
              </a:ext>
            </a:extLst>
          </p:cNvPr>
          <p:cNvSpPr>
            <a:spLocks noGrp="1"/>
          </p:cNvSpPr>
          <p:nvPr>
            <p:ph idx="1"/>
          </p:nvPr>
        </p:nvSpPr>
        <p:spPr>
          <a:xfrm>
            <a:off x="7532710" y="1822449"/>
            <a:ext cx="3479419" cy="3070226"/>
          </a:xfrm>
        </p:spPr>
        <p:txBody>
          <a:bodyPr anchor="t">
            <a:normAutofit/>
          </a:bodyPr>
          <a:lstStyle/>
          <a:p>
            <a:pPr>
              <a:lnSpc>
                <a:spcPct val="90000"/>
              </a:lnSpc>
            </a:pPr>
            <a:endParaRPr lang="en-GB" sz="1200" b="1"/>
          </a:p>
          <a:p>
            <a:pPr>
              <a:lnSpc>
                <a:spcPct val="90000"/>
              </a:lnSpc>
            </a:pPr>
            <a:r>
              <a:rPr lang="en-GB" sz="1200" b="1">
                <a:highlight>
                  <a:srgbClr val="FFFF00"/>
                </a:highlight>
              </a:rPr>
              <a:t>Organisational Structure</a:t>
            </a:r>
          </a:p>
          <a:p>
            <a:pPr>
              <a:lnSpc>
                <a:spcPct val="90000"/>
              </a:lnSpc>
            </a:pPr>
            <a:r>
              <a:rPr lang="en-GB" sz="1200">
                <a:highlight>
                  <a:srgbClr val="FFFF00"/>
                </a:highlight>
              </a:rPr>
              <a:t>The business will operate with a simple and efficient structure to ensure smooth daily operations and clear communication between staff members.</a:t>
            </a:r>
          </a:p>
          <a:p>
            <a:pPr>
              <a:lnSpc>
                <a:spcPct val="90000"/>
              </a:lnSpc>
            </a:pPr>
            <a:r>
              <a:rPr lang="en-GB" sz="1200" b="1">
                <a:highlight>
                  <a:srgbClr val="FFFF00"/>
                </a:highlight>
              </a:rPr>
              <a:t>Organisational Chart:</a:t>
            </a:r>
            <a:endParaRPr lang="en-GB" sz="1200">
              <a:highlight>
                <a:srgbClr val="FFFF00"/>
              </a:highlight>
            </a:endParaRPr>
          </a:p>
          <a:p>
            <a:pPr>
              <a:lnSpc>
                <a:spcPct val="90000"/>
              </a:lnSpc>
            </a:pPr>
            <a:r>
              <a:rPr lang="en-GB" sz="1200">
                <a:highlight>
                  <a:srgbClr val="FFFF00"/>
                </a:highlight>
              </a:rPr>
              <a:t>Owner</a:t>
            </a:r>
            <a:br>
              <a:rPr lang="en-GB" sz="1200">
                <a:highlight>
                  <a:srgbClr val="FFFF00"/>
                </a:highlight>
              </a:rPr>
            </a:br>
            <a:r>
              <a:rPr lang="en-GB" sz="1200">
                <a:highlight>
                  <a:srgbClr val="FFFF00"/>
                </a:highlight>
              </a:rPr>
              <a:t> ↓</a:t>
            </a:r>
            <a:br>
              <a:rPr lang="en-GB" sz="1200">
                <a:highlight>
                  <a:srgbClr val="FFFF00"/>
                </a:highlight>
              </a:rPr>
            </a:br>
            <a:r>
              <a:rPr lang="en-GB" sz="1200">
                <a:highlight>
                  <a:srgbClr val="FFFF00"/>
                </a:highlight>
              </a:rPr>
              <a:t> Manager / Driver</a:t>
            </a:r>
            <a:br>
              <a:rPr lang="en-GB" sz="1200">
                <a:highlight>
                  <a:srgbClr val="FFFF00"/>
                </a:highlight>
              </a:rPr>
            </a:br>
            <a:r>
              <a:rPr lang="en-GB" sz="1200">
                <a:highlight>
                  <a:srgbClr val="FFFF00"/>
                </a:highlight>
              </a:rPr>
              <a:t> ↓</a:t>
            </a:r>
            <a:br>
              <a:rPr lang="en-GB" sz="1200">
                <a:highlight>
                  <a:srgbClr val="FFFF00"/>
                </a:highlight>
              </a:rPr>
            </a:br>
            <a:r>
              <a:rPr lang="en-GB" sz="1200">
                <a:highlight>
                  <a:srgbClr val="FFFF00"/>
                </a:highlight>
              </a:rPr>
              <a:t> Cleaners (2 Employees)</a:t>
            </a:r>
          </a:p>
          <a:p>
            <a:pPr>
              <a:lnSpc>
                <a:spcPct val="90000"/>
              </a:lnSpc>
            </a:pPr>
            <a:r>
              <a:rPr lang="en-GB" sz="1200"/>
              <a:t> </a:t>
            </a:r>
          </a:p>
          <a:p>
            <a:pPr>
              <a:lnSpc>
                <a:spcPct val="90000"/>
              </a:lnSpc>
            </a:pPr>
            <a:endParaRPr lang="en-GB" sz="1200"/>
          </a:p>
        </p:txBody>
      </p:sp>
      <p:grpSp>
        <p:nvGrpSpPr>
          <p:cNvPr id="13" name="Group 12">
            <a:extLst>
              <a:ext uri="{FF2B5EF4-FFF2-40B4-BE49-F238E27FC236}">
                <a16:creationId xmlns:a16="http://schemas.microsoft.com/office/drawing/2014/main" id="{A9733A91-F958-4629-801A-3F6F1E09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F3812972-C68B-4C59-B3A7-4AF61E935D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B3F3B7C-7909-4486-AA08-5C6B625C3A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00BD7DA8-741F-4296-9363-05EF915411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62068EFC-20FC-456F-839F-4BCFFCAA81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251C60F-B911-433E-BF75-3BBEFD0538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96344775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Slice</Template>
  <TotalTime>95</TotalTime>
  <Words>957</Words>
  <Application>Microsoft Office PowerPoint</Application>
  <PresentationFormat>Widescreen</PresentationFormat>
  <Paragraphs>61</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Century Gothic</vt:lpstr>
      <vt:lpstr>Wingdings 3</vt:lpstr>
      <vt:lpstr>Slice</vt:lpstr>
      <vt:lpstr>LCLM4006 </vt:lpstr>
      <vt:lpstr>LCBC Summery</vt:lpstr>
      <vt:lpstr>LEGAL Format </vt:lpstr>
      <vt:lpstr>Pastel Analys </vt:lpstr>
      <vt:lpstr>SWOT Analysis </vt:lpstr>
      <vt:lpstr>Marketing Mix (4Ps) </vt:lpstr>
      <vt:lpstr>Sources of Finance </vt:lpstr>
      <vt:lpstr>PowerPoint Presentation</vt:lpstr>
      <vt:lpstr>Break Even Analysis  </vt:lpstr>
      <vt:lpstr>Internal Business structure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Juan Francisco Martinez Posada (2439868)</dc:creator>
  <cp:lastModifiedBy>Juan Francisco Martinez Posada (2439868)</cp:lastModifiedBy>
  <cp:revision>1</cp:revision>
  <dcterms:created xsi:type="dcterms:W3CDTF">2026-04-19T13:19:55Z</dcterms:created>
  <dcterms:modified xsi:type="dcterms:W3CDTF">2026-04-19T14:55:42Z</dcterms:modified>
</cp:coreProperties>
</file>