
<file path=[Content_Types].xml><?xml version="1.0" encoding="utf-8"?>
<Types xmlns="http://schemas.openxmlformats.org/package/2006/content-types"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6" r:id="rId4"/>
  </p:sldMasterIdLst>
  <p:notesMasterIdLst>
    <p:notesMasterId r:id="rId8"/>
  </p:notesMasterIdLst>
  <p:sldIdLst>
    <p:sldId id="306" r:id="rId5"/>
    <p:sldId id="307" r:id="rId6"/>
    <p:sldId id="308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392" userDrawn="1">
          <p15:clr>
            <a:srgbClr val="A4A3A4"/>
          </p15:clr>
        </p15:guide>
        <p15:guide id="2" pos="7056" userDrawn="1">
          <p15:clr>
            <a:srgbClr val="A4A3A4"/>
          </p15:clr>
        </p15:guide>
        <p15:guide id="3" orient="horz" pos="3168" userDrawn="1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84967" autoAdjust="0"/>
  </p:normalViewPr>
  <p:slideViewPr>
    <p:cSldViewPr snapToGrid="0">
      <p:cViewPr varScale="1">
        <p:scale>
          <a:sx n="78" d="100"/>
          <a:sy n="78" d="100"/>
        </p:scale>
        <p:origin x="154" y="62"/>
      </p:cViewPr>
      <p:guideLst>
        <p:guide orient="horz" pos="1392"/>
        <p:guide pos="7056"/>
        <p:guide orient="horz" pos="3168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ableStyles" Target="tableStyle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presProps" Target="presProps.xml"/><Relationship Id="rId14" Type="http://schemas.microsoft.com/office/2018/10/relationships/authors" Target="author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V K" userId="c309a643dd6147aa" providerId="LiveId" clId="{83784BFD-B921-4BDE-BF2D-2082B8209710}"/>
    <pc:docChg chg="custSel modSld">
      <pc:chgData name="NAV K" userId="c309a643dd6147aa" providerId="LiveId" clId="{83784BFD-B921-4BDE-BF2D-2082B8209710}" dt="2022-10-10T09:17:39.036" v="497" actId="26606"/>
      <pc:docMkLst>
        <pc:docMk/>
      </pc:docMkLst>
      <pc:sldChg chg="addSp delSp modSp mod">
        <pc:chgData name="NAV K" userId="c309a643dd6147aa" providerId="LiveId" clId="{83784BFD-B921-4BDE-BF2D-2082B8209710}" dt="2022-10-10T09:17:39.036" v="497" actId="26606"/>
        <pc:sldMkLst>
          <pc:docMk/>
          <pc:sldMk cId="114769864" sldId="306"/>
        </pc:sldMkLst>
        <pc:spChg chg="mod">
          <ac:chgData name="NAV K" userId="c309a643dd6147aa" providerId="LiveId" clId="{83784BFD-B921-4BDE-BF2D-2082B8209710}" dt="2022-10-10T09:17:39.036" v="497" actId="26606"/>
          <ac:spMkLst>
            <pc:docMk/>
            <pc:sldMk cId="114769864" sldId="306"/>
            <ac:spMk id="2" creationId="{C3A9968B-2619-4F71-AB00-4C493E120805}"/>
          </ac:spMkLst>
        </pc:spChg>
        <pc:spChg chg="mod">
          <ac:chgData name="NAV K" userId="c309a643dd6147aa" providerId="LiveId" clId="{83784BFD-B921-4BDE-BF2D-2082B8209710}" dt="2022-10-10T09:17:39.036" v="497" actId="26606"/>
          <ac:spMkLst>
            <pc:docMk/>
            <pc:sldMk cId="114769864" sldId="306"/>
            <ac:spMk id="3" creationId="{A5F14073-9F68-4B7E-A576-26899D58C7A9}"/>
          </ac:spMkLst>
        </pc:spChg>
        <pc:spChg chg="del">
          <ac:chgData name="NAV K" userId="c309a643dd6147aa" providerId="LiveId" clId="{83784BFD-B921-4BDE-BF2D-2082B8209710}" dt="2022-10-10T09:17:39.036" v="497" actId="26606"/>
          <ac:spMkLst>
            <pc:docMk/>
            <pc:sldMk cId="114769864" sldId="306"/>
            <ac:spMk id="9" creationId="{DCE1AED4-C7FF-4468-BF54-4470A0A3E283}"/>
          </ac:spMkLst>
        </pc:spChg>
        <pc:spChg chg="del">
          <ac:chgData name="NAV K" userId="c309a643dd6147aa" providerId="LiveId" clId="{83784BFD-B921-4BDE-BF2D-2082B8209710}" dt="2022-10-10T09:17:39.036" v="497" actId="26606"/>
          <ac:spMkLst>
            <pc:docMk/>
            <pc:sldMk cId="114769864" sldId="306"/>
            <ac:spMk id="11" creationId="{BDE94FAB-AA60-43B4-A2C3-3A940B9A951A}"/>
          </ac:spMkLst>
        </pc:spChg>
        <pc:spChg chg="add">
          <ac:chgData name="NAV K" userId="c309a643dd6147aa" providerId="LiveId" clId="{83784BFD-B921-4BDE-BF2D-2082B8209710}" dt="2022-10-10T09:17:39.036" v="497" actId="26606"/>
          <ac:spMkLst>
            <pc:docMk/>
            <pc:sldMk cId="114769864" sldId="306"/>
            <ac:spMk id="16" creationId="{158B3569-73B2-4D05-8E95-886A6EE17F1F}"/>
          </ac:spMkLst>
        </pc:spChg>
        <pc:spChg chg="add">
          <ac:chgData name="NAV K" userId="c309a643dd6147aa" providerId="LiveId" clId="{83784BFD-B921-4BDE-BF2D-2082B8209710}" dt="2022-10-10T09:17:39.036" v="497" actId="26606"/>
          <ac:spMkLst>
            <pc:docMk/>
            <pc:sldMk cId="114769864" sldId="306"/>
            <ac:spMk id="18" creationId="{B71758F4-3F46-45DA-8AC5-4E508DA080BA}"/>
          </ac:spMkLst>
        </pc:spChg>
        <pc:spChg chg="add">
          <ac:chgData name="NAV K" userId="c309a643dd6147aa" providerId="LiveId" clId="{83784BFD-B921-4BDE-BF2D-2082B8209710}" dt="2022-10-10T09:17:39.036" v="497" actId="26606"/>
          <ac:spMkLst>
            <pc:docMk/>
            <pc:sldMk cId="114769864" sldId="306"/>
            <ac:spMk id="22" creationId="{8D61482F-F3C5-4D66-8C5D-C6BBE3E1275C}"/>
          </ac:spMkLst>
        </pc:spChg>
        <pc:picChg chg="mod ord">
          <ac:chgData name="NAV K" userId="c309a643dd6147aa" providerId="LiveId" clId="{83784BFD-B921-4BDE-BF2D-2082B8209710}" dt="2022-10-10T09:17:39.036" v="497" actId="26606"/>
          <ac:picMkLst>
            <pc:docMk/>
            <pc:sldMk cId="114769864" sldId="306"/>
            <ac:picMk id="5" creationId="{20AFFDD3-CDEB-05D3-BF46-7354BB5E881D}"/>
          </ac:picMkLst>
        </pc:picChg>
        <pc:cxnChg chg="add">
          <ac:chgData name="NAV K" userId="c309a643dd6147aa" providerId="LiveId" clId="{83784BFD-B921-4BDE-BF2D-2082B8209710}" dt="2022-10-10T09:17:39.036" v="497" actId="26606"/>
          <ac:cxnSpMkLst>
            <pc:docMk/>
            <pc:sldMk cId="114769864" sldId="306"/>
            <ac:cxnSpMk id="20" creationId="{56020367-4FD5-4596-8E10-C5F095CD8DBF}"/>
          </ac:cxnSpMkLst>
        </pc:cxnChg>
      </pc:sldChg>
      <pc:sldChg chg="addSp delSp modSp mod setBg">
        <pc:chgData name="NAV K" userId="c309a643dd6147aa" providerId="LiveId" clId="{83784BFD-B921-4BDE-BF2D-2082B8209710}" dt="2022-10-10T09:17:22.484" v="496" actId="26606"/>
        <pc:sldMkLst>
          <pc:docMk/>
          <pc:sldMk cId="3521349725" sldId="308"/>
        </pc:sldMkLst>
        <pc:spChg chg="mod">
          <ac:chgData name="NAV K" userId="c309a643dd6147aa" providerId="LiveId" clId="{83784BFD-B921-4BDE-BF2D-2082B8209710}" dt="2022-10-10T09:17:22.484" v="496" actId="26606"/>
          <ac:spMkLst>
            <pc:docMk/>
            <pc:sldMk cId="3521349725" sldId="308"/>
            <ac:spMk id="2" creationId="{0B810468-C3B8-F904-C0D0-A87651C65AFA}"/>
          </ac:spMkLst>
        </pc:spChg>
        <pc:spChg chg="del mod">
          <ac:chgData name="NAV K" userId="c309a643dd6147aa" providerId="LiveId" clId="{83784BFD-B921-4BDE-BF2D-2082B8209710}" dt="2022-10-10T09:17:22.484" v="496" actId="26606"/>
          <ac:spMkLst>
            <pc:docMk/>
            <pc:sldMk cId="3521349725" sldId="308"/>
            <ac:spMk id="3" creationId="{C06294AB-3322-AE8F-CE21-0E92CA92A498}"/>
          </ac:spMkLst>
        </pc:spChg>
        <pc:spChg chg="mod">
          <ac:chgData name="NAV K" userId="c309a643dd6147aa" providerId="LiveId" clId="{83784BFD-B921-4BDE-BF2D-2082B8209710}" dt="2022-10-10T09:17:22.484" v="496" actId="26606"/>
          <ac:spMkLst>
            <pc:docMk/>
            <pc:sldMk cId="3521349725" sldId="308"/>
            <ac:spMk id="4" creationId="{886C1EF8-B742-13CB-1ACC-0D299B6E8504}"/>
          </ac:spMkLst>
        </pc:spChg>
        <pc:spChg chg="mod">
          <ac:chgData name="NAV K" userId="c309a643dd6147aa" providerId="LiveId" clId="{83784BFD-B921-4BDE-BF2D-2082B8209710}" dt="2022-10-10T09:17:22.484" v="496" actId="26606"/>
          <ac:spMkLst>
            <pc:docMk/>
            <pc:sldMk cId="3521349725" sldId="308"/>
            <ac:spMk id="5" creationId="{FC4948EF-D300-5638-929E-36748A25ACF1}"/>
          </ac:spMkLst>
        </pc:spChg>
        <pc:spChg chg="mod">
          <ac:chgData name="NAV K" userId="c309a643dd6147aa" providerId="LiveId" clId="{83784BFD-B921-4BDE-BF2D-2082B8209710}" dt="2022-10-10T09:17:22.484" v="496" actId="26606"/>
          <ac:spMkLst>
            <pc:docMk/>
            <pc:sldMk cId="3521349725" sldId="308"/>
            <ac:spMk id="6" creationId="{00DDD94E-9490-BEB2-F71D-8E5E69F17530}"/>
          </ac:spMkLst>
        </pc:spChg>
        <pc:spChg chg="add">
          <ac:chgData name="NAV K" userId="c309a643dd6147aa" providerId="LiveId" clId="{83784BFD-B921-4BDE-BF2D-2082B8209710}" dt="2022-10-10T09:17:22.484" v="496" actId="26606"/>
          <ac:spMkLst>
            <pc:docMk/>
            <pc:sldMk cId="3521349725" sldId="308"/>
            <ac:spMk id="12" creationId="{16AC3602-3348-4F31-9E43-076B03514ECB}"/>
          </ac:spMkLst>
        </pc:spChg>
        <pc:spChg chg="add">
          <ac:chgData name="NAV K" userId="c309a643dd6147aa" providerId="LiveId" clId="{83784BFD-B921-4BDE-BF2D-2082B8209710}" dt="2022-10-10T09:17:22.484" v="496" actId="26606"/>
          <ac:spMkLst>
            <pc:docMk/>
            <pc:sldMk cId="3521349725" sldId="308"/>
            <ac:spMk id="16" creationId="{394094B0-A6C9-44BE-9042-66EF0612F625}"/>
          </ac:spMkLst>
        </pc:spChg>
        <pc:spChg chg="add">
          <ac:chgData name="NAV K" userId="c309a643dd6147aa" providerId="LiveId" clId="{83784BFD-B921-4BDE-BF2D-2082B8209710}" dt="2022-10-10T09:17:22.484" v="496" actId="26606"/>
          <ac:spMkLst>
            <pc:docMk/>
            <pc:sldMk cId="3521349725" sldId="308"/>
            <ac:spMk id="18" creationId="{64C2CA96-0B16-4AA7-B340-33044D238597}"/>
          </ac:spMkLst>
        </pc:spChg>
        <pc:spChg chg="add">
          <ac:chgData name="NAV K" userId="c309a643dd6147aa" providerId="LiveId" clId="{83784BFD-B921-4BDE-BF2D-2082B8209710}" dt="2022-10-10T09:17:22.484" v="496" actId="26606"/>
          <ac:spMkLst>
            <pc:docMk/>
            <pc:sldMk cId="3521349725" sldId="308"/>
            <ac:spMk id="20" creationId="{1D50D7A8-F1D5-4306-8A9B-DD7A73EB8BCE}"/>
          </ac:spMkLst>
        </pc:spChg>
        <pc:graphicFrameChg chg="add">
          <ac:chgData name="NAV K" userId="c309a643dd6147aa" providerId="LiveId" clId="{83784BFD-B921-4BDE-BF2D-2082B8209710}" dt="2022-10-10T09:17:22.484" v="496" actId="26606"/>
          <ac:graphicFrameMkLst>
            <pc:docMk/>
            <pc:sldMk cId="3521349725" sldId="308"/>
            <ac:graphicFrameMk id="8" creationId="{538C1D11-74BA-4870-D0E4-10AA247CEDC0}"/>
          </ac:graphicFrameMkLst>
        </pc:graphicFrameChg>
        <pc:cxnChg chg="add">
          <ac:chgData name="NAV K" userId="c309a643dd6147aa" providerId="LiveId" clId="{83784BFD-B921-4BDE-BF2D-2082B8209710}" dt="2022-10-10T09:17:22.484" v="496" actId="26606"/>
          <ac:cxnSpMkLst>
            <pc:docMk/>
            <pc:sldMk cId="3521349725" sldId="308"/>
            <ac:cxnSpMk id="14" creationId="{94169334-264D-4176-8BDE-037249A61B4E}"/>
          </ac:cxnSpMkLst>
        </pc:cxn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ADCD5E0-6C2C-4906-9701-FC1A12EEBD30}" type="doc">
      <dgm:prSet loTypeId="urn:microsoft.com/office/officeart/2016/7/layout/LinearBlockProcessNumbered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A56513F-93BD-4C67-8374-EF3B05BEFA97}">
      <dgm:prSet/>
      <dgm:spPr/>
      <dgm:t>
        <a:bodyPr/>
        <a:lstStyle/>
        <a:p>
          <a:r>
            <a:rPr lang="en-GB"/>
            <a:t>In small groups research an organisation of your choice, create a power point presentation on that organisation and how it has changed over the years to adapt to the new digital era. </a:t>
          </a:r>
          <a:endParaRPr lang="en-US"/>
        </a:p>
      </dgm:t>
    </dgm:pt>
    <dgm:pt modelId="{8C42DAEE-E5F7-45ED-BBEA-3603759587CA}" type="parTrans" cxnId="{360E502C-C356-4D13-AB1A-C2C32AA4745D}">
      <dgm:prSet/>
      <dgm:spPr/>
      <dgm:t>
        <a:bodyPr/>
        <a:lstStyle/>
        <a:p>
          <a:endParaRPr lang="en-US"/>
        </a:p>
      </dgm:t>
    </dgm:pt>
    <dgm:pt modelId="{DB0B37E8-A3BA-4B85-BDDE-5BA4714F33AC}" type="sibTrans" cxnId="{360E502C-C356-4D13-AB1A-C2C32AA4745D}">
      <dgm:prSet phldrT="01" phldr="0"/>
      <dgm:spPr/>
      <dgm:t>
        <a:bodyPr/>
        <a:lstStyle/>
        <a:p>
          <a:r>
            <a:rPr lang="en-US"/>
            <a:t>01</a:t>
          </a:r>
        </a:p>
      </dgm:t>
    </dgm:pt>
    <dgm:pt modelId="{2444AC5A-699B-4471-8444-CE1876315062}">
      <dgm:prSet/>
      <dgm:spPr/>
      <dgm:t>
        <a:bodyPr/>
        <a:lstStyle/>
        <a:p>
          <a:r>
            <a:rPr lang="en-GB"/>
            <a:t>Include information on the different digital skills training that staff have had to endure to keep up to date.</a:t>
          </a:r>
          <a:endParaRPr lang="en-US"/>
        </a:p>
      </dgm:t>
    </dgm:pt>
    <dgm:pt modelId="{78A7BD2C-A088-42C4-9C8D-F83A9B1EC3BE}" type="parTrans" cxnId="{9626CF22-DDD0-4790-BAD5-7E045959EFF6}">
      <dgm:prSet/>
      <dgm:spPr/>
      <dgm:t>
        <a:bodyPr/>
        <a:lstStyle/>
        <a:p>
          <a:endParaRPr lang="en-US"/>
        </a:p>
      </dgm:t>
    </dgm:pt>
    <dgm:pt modelId="{073DF2EF-72B5-4495-8D3F-23F916B0BF92}" type="sibTrans" cxnId="{9626CF22-DDD0-4790-BAD5-7E045959EFF6}">
      <dgm:prSet phldrT="02" phldr="0"/>
      <dgm:spPr/>
      <dgm:t>
        <a:bodyPr/>
        <a:lstStyle/>
        <a:p>
          <a:r>
            <a:rPr lang="en-US"/>
            <a:t>02</a:t>
          </a:r>
        </a:p>
      </dgm:t>
    </dgm:pt>
    <dgm:pt modelId="{C40FF77C-7D17-4198-8DC1-6A0DAE982A22}">
      <dgm:prSet/>
      <dgm:spPr/>
      <dgm:t>
        <a:bodyPr/>
        <a:lstStyle/>
        <a:p>
          <a:r>
            <a:rPr lang="en-GB"/>
            <a:t>Finally conclude why you think that it is vital for individuals to be equipped with digital skills.</a:t>
          </a:r>
          <a:endParaRPr lang="en-US"/>
        </a:p>
      </dgm:t>
    </dgm:pt>
    <dgm:pt modelId="{AC34451D-7350-4F2E-BD0D-19C2B08B448A}" type="parTrans" cxnId="{6E5BFA01-203A-42A2-B531-BA1AC3ADB3D1}">
      <dgm:prSet/>
      <dgm:spPr/>
      <dgm:t>
        <a:bodyPr/>
        <a:lstStyle/>
        <a:p>
          <a:endParaRPr lang="en-US"/>
        </a:p>
      </dgm:t>
    </dgm:pt>
    <dgm:pt modelId="{A6D5A160-2CEB-4B88-938F-48D009D37923}" type="sibTrans" cxnId="{6E5BFA01-203A-42A2-B531-BA1AC3ADB3D1}">
      <dgm:prSet phldrT="03" phldr="0"/>
      <dgm:spPr/>
      <dgm:t>
        <a:bodyPr/>
        <a:lstStyle/>
        <a:p>
          <a:r>
            <a:rPr lang="en-US"/>
            <a:t>03</a:t>
          </a:r>
        </a:p>
      </dgm:t>
    </dgm:pt>
    <dgm:pt modelId="{5B1CF62E-B43A-438C-8FBD-8AE2C3367E5D}" type="pres">
      <dgm:prSet presAssocID="{2ADCD5E0-6C2C-4906-9701-FC1A12EEBD30}" presName="Name0" presStyleCnt="0">
        <dgm:presLayoutVars>
          <dgm:animLvl val="lvl"/>
          <dgm:resizeHandles val="exact"/>
        </dgm:presLayoutVars>
      </dgm:prSet>
      <dgm:spPr/>
    </dgm:pt>
    <dgm:pt modelId="{577E478C-8215-4993-AFCC-69BD11F417B1}" type="pres">
      <dgm:prSet presAssocID="{DA56513F-93BD-4C67-8374-EF3B05BEFA97}" presName="compositeNode" presStyleCnt="0">
        <dgm:presLayoutVars>
          <dgm:bulletEnabled val="1"/>
        </dgm:presLayoutVars>
      </dgm:prSet>
      <dgm:spPr/>
    </dgm:pt>
    <dgm:pt modelId="{1AD20FDA-D582-4F99-840B-A7FC9528196C}" type="pres">
      <dgm:prSet presAssocID="{DA56513F-93BD-4C67-8374-EF3B05BEFA97}" presName="bgRect" presStyleLbl="alignNode1" presStyleIdx="0" presStyleCnt="3"/>
      <dgm:spPr/>
    </dgm:pt>
    <dgm:pt modelId="{454C9613-9A65-4F97-A115-162E9D0F7889}" type="pres">
      <dgm:prSet presAssocID="{DB0B37E8-A3BA-4B85-BDDE-5BA4714F33AC}" presName="sibTransNodeRect" presStyleLbl="alignNode1" presStyleIdx="0" presStyleCnt="3">
        <dgm:presLayoutVars>
          <dgm:chMax val="0"/>
          <dgm:bulletEnabled val="1"/>
        </dgm:presLayoutVars>
      </dgm:prSet>
      <dgm:spPr/>
    </dgm:pt>
    <dgm:pt modelId="{383B6852-7E5B-487E-AB67-59D71ABDF173}" type="pres">
      <dgm:prSet presAssocID="{DA56513F-93BD-4C67-8374-EF3B05BEFA97}" presName="nodeRect" presStyleLbl="alignNode1" presStyleIdx="0" presStyleCnt="3">
        <dgm:presLayoutVars>
          <dgm:bulletEnabled val="1"/>
        </dgm:presLayoutVars>
      </dgm:prSet>
      <dgm:spPr/>
    </dgm:pt>
    <dgm:pt modelId="{9A4B1276-C717-44C5-A8BE-B45D50E3CC01}" type="pres">
      <dgm:prSet presAssocID="{DB0B37E8-A3BA-4B85-BDDE-5BA4714F33AC}" presName="sibTrans" presStyleCnt="0"/>
      <dgm:spPr/>
    </dgm:pt>
    <dgm:pt modelId="{0EC3046B-9E00-4932-8326-42328C157173}" type="pres">
      <dgm:prSet presAssocID="{2444AC5A-699B-4471-8444-CE1876315062}" presName="compositeNode" presStyleCnt="0">
        <dgm:presLayoutVars>
          <dgm:bulletEnabled val="1"/>
        </dgm:presLayoutVars>
      </dgm:prSet>
      <dgm:spPr/>
    </dgm:pt>
    <dgm:pt modelId="{24F094DB-FB4A-43E9-8A3B-43A05B6FD0C6}" type="pres">
      <dgm:prSet presAssocID="{2444AC5A-699B-4471-8444-CE1876315062}" presName="bgRect" presStyleLbl="alignNode1" presStyleIdx="1" presStyleCnt="3"/>
      <dgm:spPr/>
    </dgm:pt>
    <dgm:pt modelId="{4439169D-2BF7-48E4-A07D-370CB7E8210A}" type="pres">
      <dgm:prSet presAssocID="{073DF2EF-72B5-4495-8D3F-23F916B0BF92}" presName="sibTransNodeRect" presStyleLbl="alignNode1" presStyleIdx="1" presStyleCnt="3">
        <dgm:presLayoutVars>
          <dgm:chMax val="0"/>
          <dgm:bulletEnabled val="1"/>
        </dgm:presLayoutVars>
      </dgm:prSet>
      <dgm:spPr/>
    </dgm:pt>
    <dgm:pt modelId="{00340DD8-91C0-4BE1-B660-B4D7DCBC948E}" type="pres">
      <dgm:prSet presAssocID="{2444AC5A-699B-4471-8444-CE1876315062}" presName="nodeRect" presStyleLbl="alignNode1" presStyleIdx="1" presStyleCnt="3">
        <dgm:presLayoutVars>
          <dgm:bulletEnabled val="1"/>
        </dgm:presLayoutVars>
      </dgm:prSet>
      <dgm:spPr/>
    </dgm:pt>
    <dgm:pt modelId="{61C9ECB1-BD80-4350-A0EB-DF8B012E9D33}" type="pres">
      <dgm:prSet presAssocID="{073DF2EF-72B5-4495-8D3F-23F916B0BF92}" presName="sibTrans" presStyleCnt="0"/>
      <dgm:spPr/>
    </dgm:pt>
    <dgm:pt modelId="{1E77955E-0376-469C-A039-8E4745AFED70}" type="pres">
      <dgm:prSet presAssocID="{C40FF77C-7D17-4198-8DC1-6A0DAE982A22}" presName="compositeNode" presStyleCnt="0">
        <dgm:presLayoutVars>
          <dgm:bulletEnabled val="1"/>
        </dgm:presLayoutVars>
      </dgm:prSet>
      <dgm:spPr/>
    </dgm:pt>
    <dgm:pt modelId="{AA85B3EA-4639-43FF-B48F-AB4905CB983E}" type="pres">
      <dgm:prSet presAssocID="{C40FF77C-7D17-4198-8DC1-6A0DAE982A22}" presName="bgRect" presStyleLbl="alignNode1" presStyleIdx="2" presStyleCnt="3"/>
      <dgm:spPr/>
    </dgm:pt>
    <dgm:pt modelId="{260586F3-5B92-4DCA-A767-9AF7C612B459}" type="pres">
      <dgm:prSet presAssocID="{A6D5A160-2CEB-4B88-938F-48D009D37923}" presName="sibTransNodeRect" presStyleLbl="alignNode1" presStyleIdx="2" presStyleCnt="3">
        <dgm:presLayoutVars>
          <dgm:chMax val="0"/>
          <dgm:bulletEnabled val="1"/>
        </dgm:presLayoutVars>
      </dgm:prSet>
      <dgm:spPr/>
    </dgm:pt>
    <dgm:pt modelId="{A77B73CD-8AD7-4FD1-815F-958A0DE2D1D1}" type="pres">
      <dgm:prSet presAssocID="{C40FF77C-7D17-4198-8DC1-6A0DAE982A22}" presName="nodeRect" presStyleLbl="alignNode1" presStyleIdx="2" presStyleCnt="3">
        <dgm:presLayoutVars>
          <dgm:bulletEnabled val="1"/>
        </dgm:presLayoutVars>
      </dgm:prSet>
      <dgm:spPr/>
    </dgm:pt>
  </dgm:ptLst>
  <dgm:cxnLst>
    <dgm:cxn modelId="{79547601-FC61-4A73-B55A-65742E037CDF}" type="presOf" srcId="{C40FF77C-7D17-4198-8DC1-6A0DAE982A22}" destId="{AA85B3EA-4639-43FF-B48F-AB4905CB983E}" srcOrd="0" destOrd="0" presId="urn:microsoft.com/office/officeart/2016/7/layout/LinearBlockProcessNumbered"/>
    <dgm:cxn modelId="{6E5BFA01-203A-42A2-B531-BA1AC3ADB3D1}" srcId="{2ADCD5E0-6C2C-4906-9701-FC1A12EEBD30}" destId="{C40FF77C-7D17-4198-8DC1-6A0DAE982A22}" srcOrd="2" destOrd="0" parTransId="{AC34451D-7350-4F2E-BD0D-19C2B08B448A}" sibTransId="{A6D5A160-2CEB-4B88-938F-48D009D37923}"/>
    <dgm:cxn modelId="{0CA5B713-8F30-4DEF-A9F9-C332A90F8FF9}" type="presOf" srcId="{073DF2EF-72B5-4495-8D3F-23F916B0BF92}" destId="{4439169D-2BF7-48E4-A07D-370CB7E8210A}" srcOrd="0" destOrd="0" presId="urn:microsoft.com/office/officeart/2016/7/layout/LinearBlockProcessNumbered"/>
    <dgm:cxn modelId="{9626CF22-DDD0-4790-BAD5-7E045959EFF6}" srcId="{2ADCD5E0-6C2C-4906-9701-FC1A12EEBD30}" destId="{2444AC5A-699B-4471-8444-CE1876315062}" srcOrd="1" destOrd="0" parTransId="{78A7BD2C-A088-42C4-9C8D-F83A9B1EC3BE}" sibTransId="{073DF2EF-72B5-4495-8D3F-23F916B0BF92}"/>
    <dgm:cxn modelId="{3A16E624-C5F2-48C1-A1BE-4EC99F4DBC9B}" type="presOf" srcId="{A6D5A160-2CEB-4B88-938F-48D009D37923}" destId="{260586F3-5B92-4DCA-A767-9AF7C612B459}" srcOrd="0" destOrd="0" presId="urn:microsoft.com/office/officeart/2016/7/layout/LinearBlockProcessNumbered"/>
    <dgm:cxn modelId="{360E502C-C356-4D13-AB1A-C2C32AA4745D}" srcId="{2ADCD5E0-6C2C-4906-9701-FC1A12EEBD30}" destId="{DA56513F-93BD-4C67-8374-EF3B05BEFA97}" srcOrd="0" destOrd="0" parTransId="{8C42DAEE-E5F7-45ED-BBEA-3603759587CA}" sibTransId="{DB0B37E8-A3BA-4B85-BDDE-5BA4714F33AC}"/>
    <dgm:cxn modelId="{D5DC8534-AD80-4C23-A024-09A78FE0BDC3}" type="presOf" srcId="{C40FF77C-7D17-4198-8DC1-6A0DAE982A22}" destId="{A77B73CD-8AD7-4FD1-815F-958A0DE2D1D1}" srcOrd="1" destOrd="0" presId="urn:microsoft.com/office/officeart/2016/7/layout/LinearBlockProcessNumbered"/>
    <dgm:cxn modelId="{26B78565-3FD1-46A7-97A6-6B8E1DBB1CEE}" type="presOf" srcId="{DA56513F-93BD-4C67-8374-EF3B05BEFA97}" destId="{383B6852-7E5B-487E-AB67-59D71ABDF173}" srcOrd="1" destOrd="0" presId="urn:microsoft.com/office/officeart/2016/7/layout/LinearBlockProcessNumbered"/>
    <dgm:cxn modelId="{60D9024C-552E-49FF-BCE0-91DB0AA09C0C}" type="presOf" srcId="{2444AC5A-699B-4471-8444-CE1876315062}" destId="{24F094DB-FB4A-43E9-8A3B-43A05B6FD0C6}" srcOrd="0" destOrd="0" presId="urn:microsoft.com/office/officeart/2016/7/layout/LinearBlockProcessNumbered"/>
    <dgm:cxn modelId="{BD6A2D57-E295-42E8-8AD2-2DF257D4B223}" type="presOf" srcId="{2ADCD5E0-6C2C-4906-9701-FC1A12EEBD30}" destId="{5B1CF62E-B43A-438C-8FBD-8AE2C3367E5D}" srcOrd="0" destOrd="0" presId="urn:microsoft.com/office/officeart/2016/7/layout/LinearBlockProcessNumbered"/>
    <dgm:cxn modelId="{DAD15C78-958F-4047-8BB7-F4B81B81766B}" type="presOf" srcId="{DB0B37E8-A3BA-4B85-BDDE-5BA4714F33AC}" destId="{454C9613-9A65-4F97-A115-162E9D0F7889}" srcOrd="0" destOrd="0" presId="urn:microsoft.com/office/officeart/2016/7/layout/LinearBlockProcessNumbered"/>
    <dgm:cxn modelId="{CDB77087-A939-4DBF-9DEC-24C5579E0A9C}" type="presOf" srcId="{2444AC5A-699B-4471-8444-CE1876315062}" destId="{00340DD8-91C0-4BE1-B660-B4D7DCBC948E}" srcOrd="1" destOrd="0" presId="urn:microsoft.com/office/officeart/2016/7/layout/LinearBlockProcessNumbered"/>
    <dgm:cxn modelId="{0DD5BFBD-251E-4AD8-BF91-5FC72306D1DF}" type="presOf" srcId="{DA56513F-93BD-4C67-8374-EF3B05BEFA97}" destId="{1AD20FDA-D582-4F99-840B-A7FC9528196C}" srcOrd="0" destOrd="0" presId="urn:microsoft.com/office/officeart/2016/7/layout/LinearBlockProcessNumbered"/>
    <dgm:cxn modelId="{ED579BAB-1B10-451C-9CDF-ED1283D0A619}" type="presParOf" srcId="{5B1CF62E-B43A-438C-8FBD-8AE2C3367E5D}" destId="{577E478C-8215-4993-AFCC-69BD11F417B1}" srcOrd="0" destOrd="0" presId="urn:microsoft.com/office/officeart/2016/7/layout/LinearBlockProcessNumbered"/>
    <dgm:cxn modelId="{E2F000E7-E297-4D14-820F-A7F6CE2EB3FC}" type="presParOf" srcId="{577E478C-8215-4993-AFCC-69BD11F417B1}" destId="{1AD20FDA-D582-4F99-840B-A7FC9528196C}" srcOrd="0" destOrd="0" presId="urn:microsoft.com/office/officeart/2016/7/layout/LinearBlockProcessNumbered"/>
    <dgm:cxn modelId="{A5FD3871-0FF0-472E-A41E-92E08609CC42}" type="presParOf" srcId="{577E478C-8215-4993-AFCC-69BD11F417B1}" destId="{454C9613-9A65-4F97-A115-162E9D0F7889}" srcOrd="1" destOrd="0" presId="urn:microsoft.com/office/officeart/2016/7/layout/LinearBlockProcessNumbered"/>
    <dgm:cxn modelId="{C3EEA99B-CC45-4B1A-A095-88D7D2388013}" type="presParOf" srcId="{577E478C-8215-4993-AFCC-69BD11F417B1}" destId="{383B6852-7E5B-487E-AB67-59D71ABDF173}" srcOrd="2" destOrd="0" presId="urn:microsoft.com/office/officeart/2016/7/layout/LinearBlockProcessNumbered"/>
    <dgm:cxn modelId="{45B4B63E-C62A-46C3-A813-645435AD8F8F}" type="presParOf" srcId="{5B1CF62E-B43A-438C-8FBD-8AE2C3367E5D}" destId="{9A4B1276-C717-44C5-A8BE-B45D50E3CC01}" srcOrd="1" destOrd="0" presId="urn:microsoft.com/office/officeart/2016/7/layout/LinearBlockProcessNumbered"/>
    <dgm:cxn modelId="{41CFA7C0-3E93-4FD1-AACC-841581D191CC}" type="presParOf" srcId="{5B1CF62E-B43A-438C-8FBD-8AE2C3367E5D}" destId="{0EC3046B-9E00-4932-8326-42328C157173}" srcOrd="2" destOrd="0" presId="urn:microsoft.com/office/officeart/2016/7/layout/LinearBlockProcessNumbered"/>
    <dgm:cxn modelId="{9CB09BAE-CFB5-4C19-95A7-85236F7AB8AE}" type="presParOf" srcId="{0EC3046B-9E00-4932-8326-42328C157173}" destId="{24F094DB-FB4A-43E9-8A3B-43A05B6FD0C6}" srcOrd="0" destOrd="0" presId="urn:microsoft.com/office/officeart/2016/7/layout/LinearBlockProcessNumbered"/>
    <dgm:cxn modelId="{02A5A33A-C5A1-4B14-A64D-3F072C4EB591}" type="presParOf" srcId="{0EC3046B-9E00-4932-8326-42328C157173}" destId="{4439169D-2BF7-48E4-A07D-370CB7E8210A}" srcOrd="1" destOrd="0" presId="urn:microsoft.com/office/officeart/2016/7/layout/LinearBlockProcessNumbered"/>
    <dgm:cxn modelId="{95C9FE41-69BC-46D0-A97E-CA2F9A749E59}" type="presParOf" srcId="{0EC3046B-9E00-4932-8326-42328C157173}" destId="{00340DD8-91C0-4BE1-B660-B4D7DCBC948E}" srcOrd="2" destOrd="0" presId="urn:microsoft.com/office/officeart/2016/7/layout/LinearBlockProcessNumbered"/>
    <dgm:cxn modelId="{8A0C009B-676E-4948-B739-80DDE2EA6920}" type="presParOf" srcId="{5B1CF62E-B43A-438C-8FBD-8AE2C3367E5D}" destId="{61C9ECB1-BD80-4350-A0EB-DF8B012E9D33}" srcOrd="3" destOrd="0" presId="urn:microsoft.com/office/officeart/2016/7/layout/LinearBlockProcessNumbered"/>
    <dgm:cxn modelId="{A770E29A-CBA1-44C7-B686-1C37D755F5C8}" type="presParOf" srcId="{5B1CF62E-B43A-438C-8FBD-8AE2C3367E5D}" destId="{1E77955E-0376-469C-A039-8E4745AFED70}" srcOrd="4" destOrd="0" presId="urn:microsoft.com/office/officeart/2016/7/layout/LinearBlockProcessNumbered"/>
    <dgm:cxn modelId="{FCB718D0-C18C-453D-B853-097E8D962768}" type="presParOf" srcId="{1E77955E-0376-469C-A039-8E4745AFED70}" destId="{AA85B3EA-4639-43FF-B48F-AB4905CB983E}" srcOrd="0" destOrd="0" presId="urn:microsoft.com/office/officeart/2016/7/layout/LinearBlockProcessNumbered"/>
    <dgm:cxn modelId="{F4762E8E-FB67-4700-8D5D-2F64F63729B7}" type="presParOf" srcId="{1E77955E-0376-469C-A039-8E4745AFED70}" destId="{260586F3-5B92-4DCA-A767-9AF7C612B459}" srcOrd="1" destOrd="0" presId="urn:microsoft.com/office/officeart/2016/7/layout/LinearBlockProcessNumbered"/>
    <dgm:cxn modelId="{E3950646-5D47-45E8-9A29-831E62AB0A51}" type="presParOf" srcId="{1E77955E-0376-469C-A039-8E4745AFED70}" destId="{A77B73CD-8AD7-4FD1-815F-958A0DE2D1D1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D20FDA-D582-4F99-840B-A7FC9528196C}">
      <dsp:nvSpPr>
        <dsp:cNvPr id="0" name=""/>
        <dsp:cNvSpPr/>
      </dsp:nvSpPr>
      <dsp:spPr>
        <a:xfrm>
          <a:off x="821" y="179348"/>
          <a:ext cx="3327201" cy="399264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8654" tIns="0" rIns="328654" bIns="33020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In small groups research an organisation of your choice, create a power point presentation on that organisation and how it has changed over the years to adapt to the new digital era. </a:t>
          </a:r>
          <a:endParaRPr lang="en-US" sz="1800" kern="1200"/>
        </a:p>
      </dsp:txBody>
      <dsp:txXfrm>
        <a:off x="821" y="1776404"/>
        <a:ext cx="3327201" cy="2395585"/>
      </dsp:txXfrm>
    </dsp:sp>
    <dsp:sp modelId="{454C9613-9A65-4F97-A115-162E9D0F7889}">
      <dsp:nvSpPr>
        <dsp:cNvPr id="0" name=""/>
        <dsp:cNvSpPr/>
      </dsp:nvSpPr>
      <dsp:spPr>
        <a:xfrm>
          <a:off x="821" y="179348"/>
          <a:ext cx="3327201" cy="1597056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8654" tIns="165100" rIns="328654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01</a:t>
          </a:r>
        </a:p>
      </dsp:txBody>
      <dsp:txXfrm>
        <a:off x="821" y="179348"/>
        <a:ext cx="3327201" cy="1597056"/>
      </dsp:txXfrm>
    </dsp:sp>
    <dsp:sp modelId="{24F094DB-FB4A-43E9-8A3B-43A05B6FD0C6}">
      <dsp:nvSpPr>
        <dsp:cNvPr id="0" name=""/>
        <dsp:cNvSpPr/>
      </dsp:nvSpPr>
      <dsp:spPr>
        <a:xfrm>
          <a:off x="3594199" y="179348"/>
          <a:ext cx="3327201" cy="3992641"/>
        </a:xfrm>
        <a:prstGeom prst="rect">
          <a:avLst/>
        </a:prstGeom>
        <a:solidFill>
          <a:schemeClr val="accent2">
            <a:hueOff val="3081649"/>
            <a:satOff val="0"/>
            <a:lumOff val="9314"/>
            <a:alphaOff val="0"/>
          </a:schemeClr>
        </a:solidFill>
        <a:ln w="12700" cap="flat" cmpd="sng" algn="ctr">
          <a:solidFill>
            <a:schemeClr val="accent2">
              <a:hueOff val="3081649"/>
              <a:satOff val="0"/>
              <a:lumOff val="931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8654" tIns="0" rIns="328654" bIns="33020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Include information on the different digital skills training that staff have had to endure to keep up to date.</a:t>
          </a:r>
          <a:endParaRPr lang="en-US" sz="1800" kern="1200"/>
        </a:p>
      </dsp:txBody>
      <dsp:txXfrm>
        <a:off x="3594199" y="1776404"/>
        <a:ext cx="3327201" cy="2395585"/>
      </dsp:txXfrm>
    </dsp:sp>
    <dsp:sp modelId="{4439169D-2BF7-48E4-A07D-370CB7E8210A}">
      <dsp:nvSpPr>
        <dsp:cNvPr id="0" name=""/>
        <dsp:cNvSpPr/>
      </dsp:nvSpPr>
      <dsp:spPr>
        <a:xfrm>
          <a:off x="3594199" y="179348"/>
          <a:ext cx="3327201" cy="1597056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8654" tIns="165100" rIns="328654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02</a:t>
          </a:r>
        </a:p>
      </dsp:txBody>
      <dsp:txXfrm>
        <a:off x="3594199" y="179348"/>
        <a:ext cx="3327201" cy="1597056"/>
      </dsp:txXfrm>
    </dsp:sp>
    <dsp:sp modelId="{AA85B3EA-4639-43FF-B48F-AB4905CB983E}">
      <dsp:nvSpPr>
        <dsp:cNvPr id="0" name=""/>
        <dsp:cNvSpPr/>
      </dsp:nvSpPr>
      <dsp:spPr>
        <a:xfrm>
          <a:off x="7187576" y="179348"/>
          <a:ext cx="3327201" cy="3992641"/>
        </a:xfrm>
        <a:prstGeom prst="rect">
          <a:avLst/>
        </a:prstGeom>
        <a:solidFill>
          <a:schemeClr val="accent2">
            <a:hueOff val="6163298"/>
            <a:satOff val="0"/>
            <a:lumOff val="18628"/>
            <a:alphaOff val="0"/>
          </a:schemeClr>
        </a:solidFill>
        <a:ln w="12700" cap="flat" cmpd="sng" algn="ctr">
          <a:solidFill>
            <a:schemeClr val="accent2">
              <a:hueOff val="6163298"/>
              <a:satOff val="0"/>
              <a:lumOff val="1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8654" tIns="0" rIns="328654" bIns="33020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Finally conclude why you think that it is vital for individuals to be equipped with digital skills.</a:t>
          </a:r>
          <a:endParaRPr lang="en-US" sz="1800" kern="1200"/>
        </a:p>
      </dsp:txBody>
      <dsp:txXfrm>
        <a:off x="7187576" y="1776404"/>
        <a:ext cx="3327201" cy="2395585"/>
      </dsp:txXfrm>
    </dsp:sp>
    <dsp:sp modelId="{260586F3-5B92-4DCA-A767-9AF7C612B459}">
      <dsp:nvSpPr>
        <dsp:cNvPr id="0" name=""/>
        <dsp:cNvSpPr/>
      </dsp:nvSpPr>
      <dsp:spPr>
        <a:xfrm>
          <a:off x="7187576" y="179348"/>
          <a:ext cx="3327201" cy="1597056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8654" tIns="165100" rIns="328654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03</a:t>
          </a:r>
        </a:p>
      </dsp:txBody>
      <dsp:txXfrm>
        <a:off x="7187576" y="179348"/>
        <a:ext cx="3327201" cy="15970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EA28068-AFBD-4979-B752-9EB6F90B1386}" type="datetimeFigureOut">
              <a:rPr lang="en-US" smtClean="0"/>
              <a:t>10/10/2022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939589-3E79-4C82-AA4A-FE78234FAA5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49689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l">
              <a:defRPr sz="6000" b="1" i="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1B787A8-0D67-4B7E-9B48-86BD906AB6B5}"/>
              </a:ext>
            </a:extLst>
          </p:cNvPr>
          <p:cNvCxnSpPr>
            <a:cxnSpLocks/>
          </p:cNvCxnSpPr>
          <p:nvPr/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997802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 Slide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98448" y="594360"/>
            <a:ext cx="6272784" cy="2843784"/>
          </a:xfrm>
        </p:spPr>
        <p:txBody>
          <a:bodyPr anchor="b"/>
          <a:lstStyle>
            <a:lvl1pPr algn="l">
              <a:defRPr sz="5400" b="1" i="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41848" y="4700016"/>
            <a:ext cx="5093208" cy="1197864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E825845-66DD-4B77-A729-CD97D156FE6C}"/>
              </a:ext>
            </a:extLst>
          </p:cNvPr>
          <p:cNvCxnSpPr>
            <a:cxnSpLocks/>
          </p:cNvCxnSpPr>
          <p:nvPr userDrawn="1"/>
        </p:nvCxnSpPr>
        <p:spPr>
          <a:xfrm>
            <a:off x="1301262" y="3496322"/>
            <a:ext cx="0" cy="335280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Graphic 12">
            <a:extLst>
              <a:ext uri="{FF2B5EF4-FFF2-40B4-BE49-F238E27FC236}">
                <a16:creationId xmlns:a16="http://schemas.microsoft.com/office/drawing/2014/main" id="{818B4386-1FCF-4ACE-BE25-AF9CC5E2256F}"/>
              </a:ext>
            </a:extLst>
          </p:cNvPr>
          <p:cNvSpPr/>
          <p:nvPr userDrawn="1"/>
        </p:nvSpPr>
        <p:spPr>
          <a:xfrm>
            <a:off x="8217780" y="29738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1" name="Graphic 13">
            <a:extLst>
              <a:ext uri="{FF2B5EF4-FFF2-40B4-BE49-F238E27FC236}">
                <a16:creationId xmlns:a16="http://schemas.microsoft.com/office/drawing/2014/main" id="{19319560-50ED-4963-A2CF-74663239D426}"/>
              </a:ext>
            </a:extLst>
          </p:cNvPr>
          <p:cNvSpPr/>
          <p:nvPr userDrawn="1"/>
        </p:nvSpPr>
        <p:spPr>
          <a:xfrm>
            <a:off x="7859002" y="2744546"/>
            <a:ext cx="139038" cy="139038"/>
          </a:xfrm>
          <a:custGeom>
            <a:avLst/>
            <a:gdLst>
              <a:gd name="connsiteX0" fmla="*/ 129601 w 139038"/>
              <a:gd name="connsiteY0" fmla="*/ 60082 h 139038"/>
              <a:gd name="connsiteX1" fmla="*/ 78956 w 139038"/>
              <a:gd name="connsiteY1" fmla="*/ 60082 h 139038"/>
              <a:gd name="connsiteX2" fmla="*/ 78956 w 139038"/>
              <a:gd name="connsiteY2" fmla="*/ 9437 h 139038"/>
              <a:gd name="connsiteX3" fmla="*/ 69519 w 139038"/>
              <a:gd name="connsiteY3" fmla="*/ 0 h 139038"/>
              <a:gd name="connsiteX4" fmla="*/ 60082 w 139038"/>
              <a:gd name="connsiteY4" fmla="*/ 9437 h 139038"/>
              <a:gd name="connsiteX5" fmla="*/ 60082 w 139038"/>
              <a:gd name="connsiteY5" fmla="*/ 60082 h 139038"/>
              <a:gd name="connsiteX6" fmla="*/ 9437 w 139038"/>
              <a:gd name="connsiteY6" fmla="*/ 60082 h 139038"/>
              <a:gd name="connsiteX7" fmla="*/ 0 w 139038"/>
              <a:gd name="connsiteY7" fmla="*/ 69519 h 139038"/>
              <a:gd name="connsiteX8" fmla="*/ 9437 w 139038"/>
              <a:gd name="connsiteY8" fmla="*/ 78956 h 139038"/>
              <a:gd name="connsiteX9" fmla="*/ 60082 w 139038"/>
              <a:gd name="connsiteY9" fmla="*/ 78956 h 139038"/>
              <a:gd name="connsiteX10" fmla="*/ 60082 w 139038"/>
              <a:gd name="connsiteY10" fmla="*/ 129601 h 139038"/>
              <a:gd name="connsiteX11" fmla="*/ 69519 w 139038"/>
              <a:gd name="connsiteY11" fmla="*/ 139038 h 139038"/>
              <a:gd name="connsiteX12" fmla="*/ 78956 w 139038"/>
              <a:gd name="connsiteY12" fmla="*/ 129601 h 139038"/>
              <a:gd name="connsiteX13" fmla="*/ 78956 w 139038"/>
              <a:gd name="connsiteY13" fmla="*/ 78956 h 139038"/>
              <a:gd name="connsiteX14" fmla="*/ 129601 w 139038"/>
              <a:gd name="connsiteY14" fmla="*/ 78956 h 139038"/>
              <a:gd name="connsiteX15" fmla="*/ 139038 w 139038"/>
              <a:gd name="connsiteY15" fmla="*/ 69519 h 139038"/>
              <a:gd name="connsiteX16" fmla="*/ 129601 w 139038"/>
              <a:gd name="connsiteY16" fmla="*/ 60082 h 139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8" h="139038">
                <a:moveTo>
                  <a:pt x="129601" y="60082"/>
                </a:moveTo>
                <a:lnTo>
                  <a:pt x="78956" y="60082"/>
                </a:lnTo>
                <a:lnTo>
                  <a:pt x="78956" y="9437"/>
                </a:lnTo>
                <a:cubicBezTo>
                  <a:pt x="78956" y="4225"/>
                  <a:pt x="74731" y="0"/>
                  <a:pt x="69519" y="0"/>
                </a:cubicBezTo>
                <a:cubicBezTo>
                  <a:pt x="64307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7"/>
                  <a:pt x="0" y="69519"/>
                </a:cubicBezTo>
                <a:cubicBezTo>
                  <a:pt x="0" y="74731"/>
                  <a:pt x="4225" y="78956"/>
                  <a:pt x="9437" y="78956"/>
                </a:cubicBezTo>
                <a:lnTo>
                  <a:pt x="60082" y="78956"/>
                </a:lnTo>
                <a:lnTo>
                  <a:pt x="60082" y="129601"/>
                </a:lnTo>
                <a:cubicBezTo>
                  <a:pt x="60082" y="134813"/>
                  <a:pt x="64307" y="139038"/>
                  <a:pt x="69519" y="139038"/>
                </a:cubicBezTo>
                <a:cubicBezTo>
                  <a:pt x="74731" y="139038"/>
                  <a:pt x="78956" y="134813"/>
                  <a:pt x="78956" y="129601"/>
                </a:cubicBezTo>
                <a:lnTo>
                  <a:pt x="78956" y="78956"/>
                </a:lnTo>
                <a:lnTo>
                  <a:pt x="129601" y="78956"/>
                </a:lnTo>
                <a:cubicBezTo>
                  <a:pt x="134813" y="78956"/>
                  <a:pt x="139038" y="74731"/>
                  <a:pt x="139038" y="69519"/>
                </a:cubicBezTo>
                <a:cubicBezTo>
                  <a:pt x="139038" y="64307"/>
                  <a:pt x="134813" y="60082"/>
                  <a:pt x="129601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3" name="Graphic 15">
            <a:extLst>
              <a:ext uri="{FF2B5EF4-FFF2-40B4-BE49-F238E27FC236}">
                <a16:creationId xmlns:a16="http://schemas.microsoft.com/office/drawing/2014/main" id="{E5ABBDAD-943D-48F3-9C80-B29C48966C79}"/>
              </a:ext>
            </a:extLst>
          </p:cNvPr>
          <p:cNvSpPr/>
          <p:nvPr userDrawn="1"/>
        </p:nvSpPr>
        <p:spPr>
          <a:xfrm>
            <a:off x="7843462" y="3198265"/>
            <a:ext cx="127713" cy="127713"/>
          </a:xfrm>
          <a:custGeom>
            <a:avLst/>
            <a:gdLst>
              <a:gd name="connsiteX0" fmla="*/ 63857 w 127713"/>
              <a:gd name="connsiteY0" fmla="*/ 18874 h 127713"/>
              <a:gd name="connsiteX1" fmla="*/ 108839 w 127713"/>
              <a:gd name="connsiteY1" fmla="*/ 63857 h 127713"/>
              <a:gd name="connsiteX2" fmla="*/ 63857 w 127713"/>
              <a:gd name="connsiteY2" fmla="*/ 108839 h 127713"/>
              <a:gd name="connsiteX3" fmla="*/ 18874 w 127713"/>
              <a:gd name="connsiteY3" fmla="*/ 63857 h 127713"/>
              <a:gd name="connsiteX4" fmla="*/ 63857 w 127713"/>
              <a:gd name="connsiteY4" fmla="*/ 18874 h 127713"/>
              <a:gd name="connsiteX5" fmla="*/ 63857 w 127713"/>
              <a:gd name="connsiteY5" fmla="*/ 0 h 127713"/>
              <a:gd name="connsiteX6" fmla="*/ 0 w 127713"/>
              <a:gd name="connsiteY6" fmla="*/ 63857 h 127713"/>
              <a:gd name="connsiteX7" fmla="*/ 63857 w 127713"/>
              <a:gd name="connsiteY7" fmla="*/ 127713 h 127713"/>
              <a:gd name="connsiteX8" fmla="*/ 127713 w 127713"/>
              <a:gd name="connsiteY8" fmla="*/ 63857 h 127713"/>
              <a:gd name="connsiteX9" fmla="*/ 63857 w 127713"/>
              <a:gd name="connsiteY9" fmla="*/ 0 h 1277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3" h="127713">
                <a:moveTo>
                  <a:pt x="63857" y="18874"/>
                </a:moveTo>
                <a:cubicBezTo>
                  <a:pt x="88700" y="18874"/>
                  <a:pt x="108839" y="39013"/>
                  <a:pt x="108839" y="63857"/>
                </a:cubicBezTo>
                <a:cubicBezTo>
                  <a:pt x="108839" y="88700"/>
                  <a:pt x="88700" y="108839"/>
                  <a:pt x="63857" y="108839"/>
                </a:cubicBezTo>
                <a:cubicBezTo>
                  <a:pt x="39013" y="108839"/>
                  <a:pt x="18874" y="88700"/>
                  <a:pt x="18874" y="63857"/>
                </a:cubicBezTo>
                <a:cubicBezTo>
                  <a:pt x="18898" y="39023"/>
                  <a:pt x="39023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3"/>
                  <a:pt x="63857" y="127713"/>
                </a:cubicBezTo>
                <a:cubicBezTo>
                  <a:pt x="99124" y="127713"/>
                  <a:pt x="127713" y="99124"/>
                  <a:pt x="127713" y="63857"/>
                </a:cubicBezTo>
                <a:cubicBezTo>
                  <a:pt x="127713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79060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Only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81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34120D15-E48C-4FBE-BB95-24DB36D9F45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366432" y="2530058"/>
            <a:ext cx="3707972" cy="3707971"/>
          </a:xfrm>
          <a:custGeom>
            <a:avLst/>
            <a:gdLst>
              <a:gd name="connsiteX0" fmla="*/ 1853986 w 3707972"/>
              <a:gd name="connsiteY0" fmla="*/ 0 h 3707971"/>
              <a:gd name="connsiteX1" fmla="*/ 3707972 w 3707972"/>
              <a:gd name="connsiteY1" fmla="*/ 1853986 h 3707971"/>
              <a:gd name="connsiteX2" fmla="*/ 2043545 w 3707972"/>
              <a:gd name="connsiteY2" fmla="*/ 3698400 h 3707971"/>
              <a:gd name="connsiteX3" fmla="*/ 1854006 w 3707972"/>
              <a:gd name="connsiteY3" fmla="*/ 3707971 h 3707971"/>
              <a:gd name="connsiteX4" fmla="*/ 1853966 w 3707972"/>
              <a:gd name="connsiteY4" fmla="*/ 3707971 h 3707971"/>
              <a:gd name="connsiteX5" fmla="*/ 1664427 w 3707972"/>
              <a:gd name="connsiteY5" fmla="*/ 3698400 h 3707971"/>
              <a:gd name="connsiteX6" fmla="*/ 0 w 3707972"/>
              <a:gd name="connsiteY6" fmla="*/ 1853986 h 3707971"/>
              <a:gd name="connsiteX7" fmla="*/ 1853986 w 3707972"/>
              <a:gd name="connsiteY7" fmla="*/ 0 h 37079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707972" h="3707971">
                <a:moveTo>
                  <a:pt x="1853986" y="0"/>
                </a:moveTo>
                <a:cubicBezTo>
                  <a:pt x="2877914" y="0"/>
                  <a:pt x="3707972" y="830058"/>
                  <a:pt x="3707972" y="1853986"/>
                </a:cubicBezTo>
                <a:cubicBezTo>
                  <a:pt x="3707972" y="2813919"/>
                  <a:pt x="2978429" y="3603458"/>
                  <a:pt x="2043545" y="3698400"/>
                </a:cubicBezTo>
                <a:lnTo>
                  <a:pt x="1854006" y="3707971"/>
                </a:lnTo>
                <a:lnTo>
                  <a:pt x="1853966" y="3707971"/>
                </a:lnTo>
                <a:lnTo>
                  <a:pt x="1664427" y="3698400"/>
                </a:lnTo>
                <a:cubicBezTo>
                  <a:pt x="729543" y="3603458"/>
                  <a:pt x="0" y="2813919"/>
                  <a:pt x="0" y="1853986"/>
                </a:cubicBezTo>
                <a:cubicBezTo>
                  <a:pt x="0" y="830058"/>
                  <a:pt x="830058" y="0"/>
                  <a:pt x="1853986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 sz="1600" b="1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02936" y="585216"/>
            <a:ext cx="5833872" cy="2276856"/>
          </a:xfrm>
        </p:spPr>
        <p:txBody>
          <a:bodyPr anchor="b"/>
          <a:lstStyle>
            <a:lvl1pPr algn="r">
              <a:defRPr sz="6000" b="1" cap="all" spc="4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F1DFFF-E5C5-43DF-B71C-7270DB97372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8368" y="201168"/>
            <a:ext cx="2743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9/3/20XX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BC03C0-6EB7-4633-967C-12C35768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548640" y="1938528"/>
            <a:ext cx="278892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FF4306-91CD-4B7B-8A53-34BE8F997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201168"/>
            <a:ext cx="2743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8DA9DAA-006C-4F4B-980E-E3DF019B24E2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3AE7F8D-AE68-4A83-BAB5-3A97D473CE3C}"/>
              </a:ext>
            </a:extLst>
          </p:cNvPr>
          <p:cNvCxnSpPr>
            <a:cxnSpLocks/>
          </p:cNvCxnSpPr>
          <p:nvPr userDrawn="1"/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A928810C-E773-43AE-A2A1-4073955CC8D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202936" y="3127248"/>
            <a:ext cx="5833872" cy="3118104"/>
          </a:xfrm>
        </p:spPr>
        <p:txBody>
          <a:bodyPr/>
          <a:lstStyle>
            <a:lvl1pPr marL="0" indent="0" algn="r">
              <a:buNone/>
              <a:defRPr sz="18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Graphic 12">
            <a:extLst>
              <a:ext uri="{FF2B5EF4-FFF2-40B4-BE49-F238E27FC236}">
                <a16:creationId xmlns:a16="http://schemas.microsoft.com/office/drawing/2014/main" id="{EA1B6985-3E5A-40F4-9268-D4AB3BBF8C91}"/>
              </a:ext>
            </a:extLst>
          </p:cNvPr>
          <p:cNvSpPr/>
          <p:nvPr userDrawn="1"/>
        </p:nvSpPr>
        <p:spPr>
          <a:xfrm>
            <a:off x="4745394" y="276027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3" name="Graphic 13">
            <a:extLst>
              <a:ext uri="{FF2B5EF4-FFF2-40B4-BE49-F238E27FC236}">
                <a16:creationId xmlns:a16="http://schemas.microsoft.com/office/drawing/2014/main" id="{338BC906-9D03-4280-85E8-21A81BC21D73}"/>
              </a:ext>
            </a:extLst>
          </p:cNvPr>
          <p:cNvSpPr/>
          <p:nvPr userDrawn="1"/>
        </p:nvSpPr>
        <p:spPr>
          <a:xfrm>
            <a:off x="4386614" y="2530982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7" name="Graphic 15">
            <a:extLst>
              <a:ext uri="{FF2B5EF4-FFF2-40B4-BE49-F238E27FC236}">
                <a16:creationId xmlns:a16="http://schemas.microsoft.com/office/drawing/2014/main" id="{C5C06D53-C9F6-47E8-BFE1-B8193A1AED8B}"/>
              </a:ext>
            </a:extLst>
          </p:cNvPr>
          <p:cNvSpPr/>
          <p:nvPr userDrawn="1"/>
        </p:nvSpPr>
        <p:spPr>
          <a:xfrm>
            <a:off x="1669987" y="6031572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07687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E62FC6D8-DD87-4B93-8491-43C84EE63FE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451965" y="1665520"/>
            <a:ext cx="4266960" cy="4266968"/>
          </a:xfrm>
          <a:custGeom>
            <a:avLst/>
            <a:gdLst>
              <a:gd name="connsiteX0" fmla="*/ 2133823 w 4266960"/>
              <a:gd name="connsiteY0" fmla="*/ 0 h 4266968"/>
              <a:gd name="connsiteX1" fmla="*/ 4256628 w 4266960"/>
              <a:gd name="connsiteY1" fmla="*/ 1915652 h 4266968"/>
              <a:gd name="connsiteX2" fmla="*/ 4266960 w 4266960"/>
              <a:gd name="connsiteY2" fmla="*/ 2120258 h 4266968"/>
              <a:gd name="connsiteX3" fmla="*/ 4266960 w 4266960"/>
              <a:gd name="connsiteY3" fmla="*/ 2147389 h 4266968"/>
              <a:gd name="connsiteX4" fmla="*/ 4256628 w 4266960"/>
              <a:gd name="connsiteY4" fmla="*/ 2351994 h 4266968"/>
              <a:gd name="connsiteX5" fmla="*/ 2351994 w 4266960"/>
              <a:gd name="connsiteY5" fmla="*/ 4256629 h 4266968"/>
              <a:gd name="connsiteX6" fmla="*/ 2147230 w 4266960"/>
              <a:gd name="connsiteY6" fmla="*/ 4266968 h 4266968"/>
              <a:gd name="connsiteX7" fmla="*/ 2120416 w 4266960"/>
              <a:gd name="connsiteY7" fmla="*/ 4266968 h 4266968"/>
              <a:gd name="connsiteX8" fmla="*/ 1915652 w 4266960"/>
              <a:gd name="connsiteY8" fmla="*/ 4256629 h 4266968"/>
              <a:gd name="connsiteX9" fmla="*/ 0 w 4266960"/>
              <a:gd name="connsiteY9" fmla="*/ 2133823 h 4266968"/>
              <a:gd name="connsiteX10" fmla="*/ 2133823 w 4266960"/>
              <a:gd name="connsiteY10" fmla="*/ 0 h 4266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66960" h="4266968">
                <a:moveTo>
                  <a:pt x="2133823" y="0"/>
                </a:moveTo>
                <a:cubicBezTo>
                  <a:pt x="3238644" y="0"/>
                  <a:pt x="4147355" y="839660"/>
                  <a:pt x="4256628" y="1915652"/>
                </a:cubicBezTo>
                <a:lnTo>
                  <a:pt x="4266960" y="2120258"/>
                </a:lnTo>
                <a:lnTo>
                  <a:pt x="4266960" y="2147389"/>
                </a:lnTo>
                <a:lnTo>
                  <a:pt x="4256628" y="2351994"/>
                </a:lnTo>
                <a:cubicBezTo>
                  <a:pt x="4154640" y="3356254"/>
                  <a:pt x="3356253" y="4154640"/>
                  <a:pt x="2351994" y="4256629"/>
                </a:cubicBezTo>
                <a:lnTo>
                  <a:pt x="2147230" y="4266968"/>
                </a:lnTo>
                <a:lnTo>
                  <a:pt x="2120416" y="4266968"/>
                </a:lnTo>
                <a:lnTo>
                  <a:pt x="1915652" y="4256629"/>
                </a:lnTo>
                <a:cubicBezTo>
                  <a:pt x="839660" y="4147356"/>
                  <a:pt x="0" y="3238645"/>
                  <a:pt x="0" y="2133823"/>
                </a:cubicBezTo>
                <a:cubicBezTo>
                  <a:pt x="0" y="955346"/>
                  <a:pt x="955346" y="0"/>
                  <a:pt x="2133823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335024"/>
            <a:ext cx="6190488" cy="1179576"/>
          </a:xfrm>
        </p:spPr>
        <p:txBody>
          <a:bodyPr lIns="91440" tIns="45720" rIns="91440" bIns="45720"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0392" y="2825496"/>
            <a:ext cx="6190488" cy="3346704"/>
          </a:xfrm>
        </p:spPr>
        <p:txBody>
          <a:bodyPr/>
          <a:lstStyle>
            <a:lvl1pPr marL="0" indent="0">
              <a:lnSpc>
                <a:spcPct val="110000"/>
              </a:lnSpc>
              <a:buNone/>
              <a:defRPr sz="2000"/>
            </a:lvl1pPr>
            <a:lvl2pPr marL="228600">
              <a:defRPr sz="1800"/>
            </a:lvl2pPr>
            <a:lvl3pPr marL="457200">
              <a:defRPr sz="1600"/>
            </a:lvl3pPr>
            <a:lvl4pPr marL="685800"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7BB2D-4E2C-4490-A2A3-4B68BCC5D2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r>
              <a:rPr lang="en-US" dirty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40F15D-DD72-46D5-BF0F-F506471070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964424" y="621792"/>
            <a:ext cx="4114800" cy="365125"/>
          </a:xfrm>
        </p:spPr>
        <p:txBody>
          <a:bodyPr/>
          <a:lstStyle>
            <a:lvl1pPr>
              <a:defRPr baseline="0">
                <a:solidFill>
                  <a:schemeClr val="accent2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FD4D-815A-431C-ADEF-DE6F236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fld id="{D8DA9DAA-006C-4F4B-980E-E3DF019B24E2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A8B3D0E-ED3F-46FA-AE79-5FEFDE9168E3}"/>
              </a:ext>
            </a:extLst>
          </p:cNvPr>
          <p:cNvCxnSpPr>
            <a:cxnSpLocks/>
          </p:cNvCxnSpPr>
          <p:nvPr userDrawn="1"/>
        </p:nvCxnSpPr>
        <p:spPr>
          <a:xfrm>
            <a:off x="0" y="806470"/>
            <a:ext cx="7903723" cy="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08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Graphic 10">
            <a:extLst>
              <a:ext uri="{FF2B5EF4-FFF2-40B4-BE49-F238E27FC236}">
                <a16:creationId xmlns:a16="http://schemas.microsoft.com/office/drawing/2014/main" id="{AAD06B87-D9B2-4F94-B734-A8F039A2033F}"/>
              </a:ext>
            </a:extLst>
          </p:cNvPr>
          <p:cNvSpPr/>
          <p:nvPr userDrawn="1"/>
        </p:nvSpPr>
        <p:spPr>
          <a:xfrm>
            <a:off x="11281590" y="2070656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9" name="Graphic 11">
            <a:extLst>
              <a:ext uri="{FF2B5EF4-FFF2-40B4-BE49-F238E27FC236}">
                <a16:creationId xmlns:a16="http://schemas.microsoft.com/office/drawing/2014/main" id="{BB13A13C-36EA-4B13-9175-C5FE95B34D33}"/>
              </a:ext>
            </a:extLst>
          </p:cNvPr>
          <p:cNvSpPr/>
          <p:nvPr userDrawn="1"/>
        </p:nvSpPr>
        <p:spPr>
          <a:xfrm>
            <a:off x="10969280" y="1780012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71113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ection Header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463040"/>
            <a:ext cx="9144000" cy="2340864"/>
          </a:xfrm>
        </p:spPr>
        <p:txBody>
          <a:bodyPr anchor="b">
            <a:normAutofit/>
          </a:bodyPr>
          <a:lstStyle>
            <a:lvl1pPr algn="ctr">
              <a:defRPr sz="6000" b="1" i="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7048" y="3858768"/>
            <a:ext cx="9144000" cy="132588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Graphic 12">
            <a:extLst>
              <a:ext uri="{FF2B5EF4-FFF2-40B4-BE49-F238E27FC236}">
                <a16:creationId xmlns:a16="http://schemas.microsoft.com/office/drawing/2014/main" id="{8A41917E-4B97-447C-98AB-970D625F1DE6}"/>
              </a:ext>
            </a:extLst>
          </p:cNvPr>
          <p:cNvSpPr/>
          <p:nvPr userDrawn="1"/>
        </p:nvSpPr>
        <p:spPr>
          <a:xfrm>
            <a:off x="10772266" y="3054359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5" name="Graphic 13">
            <a:extLst>
              <a:ext uri="{FF2B5EF4-FFF2-40B4-BE49-F238E27FC236}">
                <a16:creationId xmlns:a16="http://schemas.microsoft.com/office/drawing/2014/main" id="{3B3FD238-4561-4AF8-A1F1-185B0CAFE2AC}"/>
              </a:ext>
            </a:extLst>
          </p:cNvPr>
          <p:cNvSpPr/>
          <p:nvPr userDrawn="1"/>
        </p:nvSpPr>
        <p:spPr>
          <a:xfrm>
            <a:off x="10724364" y="2515838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6" name="Graphic 15">
            <a:extLst>
              <a:ext uri="{FF2B5EF4-FFF2-40B4-BE49-F238E27FC236}">
                <a16:creationId xmlns:a16="http://schemas.microsoft.com/office/drawing/2014/main" id="{BAB9414C-AE69-4648-873E-9CE6B2DF8A71}"/>
              </a:ext>
            </a:extLst>
          </p:cNvPr>
          <p:cNvSpPr/>
          <p:nvPr userDrawn="1"/>
        </p:nvSpPr>
        <p:spPr>
          <a:xfrm>
            <a:off x="11024834" y="2787572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7" name="Graphic 22">
            <a:extLst>
              <a:ext uri="{FF2B5EF4-FFF2-40B4-BE49-F238E27FC236}">
                <a16:creationId xmlns:a16="http://schemas.microsoft.com/office/drawing/2014/main" id="{3BF75235-4E6E-4184-82A5-EE6FE7993BBC}"/>
              </a:ext>
            </a:extLst>
          </p:cNvPr>
          <p:cNvSpPr/>
          <p:nvPr userDrawn="1"/>
        </p:nvSpPr>
        <p:spPr>
          <a:xfrm>
            <a:off x="1261869" y="2633448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chemeClr val="bg1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1" name="Graphic 21">
            <a:extLst>
              <a:ext uri="{FF2B5EF4-FFF2-40B4-BE49-F238E27FC236}">
                <a16:creationId xmlns:a16="http://schemas.microsoft.com/office/drawing/2014/main" id="{E66FE37C-2F4B-42DA-BFF6-92DD00BDC49B}"/>
              </a:ext>
            </a:extLst>
          </p:cNvPr>
          <p:cNvSpPr/>
          <p:nvPr userDrawn="1"/>
        </p:nvSpPr>
        <p:spPr>
          <a:xfrm>
            <a:off x="1064053" y="3083338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chemeClr val="bg1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3" name="Graphic 23">
            <a:extLst>
              <a:ext uri="{FF2B5EF4-FFF2-40B4-BE49-F238E27FC236}">
                <a16:creationId xmlns:a16="http://schemas.microsoft.com/office/drawing/2014/main" id="{DDD38822-731A-48DA-A8A0-FBBAF7A6D65D}"/>
              </a:ext>
            </a:extLst>
          </p:cNvPr>
          <p:cNvSpPr/>
          <p:nvPr userDrawn="1"/>
        </p:nvSpPr>
        <p:spPr>
          <a:xfrm>
            <a:off x="1413405" y="3492870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24820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FD4D-815A-431C-ADEF-DE6F236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A9DAA-006C-4F4B-980E-E3DF019B24E2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C05CAAB-DBA2-4548-AD5F-01BB97FBB207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217450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91656" y="841248"/>
            <a:ext cx="4434840" cy="3236976"/>
          </a:xfrm>
        </p:spPr>
        <p:txBody>
          <a:bodyPr anchor="b"/>
          <a:lstStyle>
            <a:lvl1pPr algn="l">
              <a:lnSpc>
                <a:spcPct val="110000"/>
              </a:lnSpc>
              <a:spcBef>
                <a:spcPts val="1000"/>
              </a:spcBef>
              <a:defRPr sz="3600" b="0" i="0" cap="none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91655" y="4498848"/>
            <a:ext cx="4434835" cy="510474"/>
          </a:xfrm>
        </p:spPr>
        <p:txBody>
          <a:bodyPr/>
          <a:lstStyle>
            <a:lvl1pPr marL="0" indent="0" algn="l">
              <a:lnSpc>
                <a:spcPct val="110000"/>
              </a:lnSpc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8C2A2A-62DB-40C0-8AE7-CB9B98649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9811512" y="1591056"/>
            <a:ext cx="3547872" cy="365125"/>
          </a:xfrm>
        </p:spPr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01EAA4-F44C-4C1F-B8E3-1A3005300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fld id="{D8DA9DAA-006C-4F4B-980E-E3DF019B24E2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939C974-0ED4-4915-BBF7-1FB00C18AD45}"/>
              </a:ext>
            </a:extLst>
          </p:cNvPr>
          <p:cNvCxnSpPr>
            <a:cxnSpLocks/>
          </p:cNvCxnSpPr>
          <p:nvPr userDrawn="1"/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ectangle 8">
            <a:extLst>
              <a:ext uri="{FF2B5EF4-FFF2-40B4-BE49-F238E27FC236}">
                <a16:creationId xmlns:a16="http://schemas.microsoft.com/office/drawing/2014/main" id="{515930B2-E36D-4D05-A6B3-CA1BF61D50CC}"/>
              </a:ext>
            </a:extLst>
          </p:cNvPr>
          <p:cNvSpPr/>
          <p:nvPr userDrawn="1"/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9CEC7E0F-60E8-418B-978D-C607C82E97F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83464" y="301752"/>
            <a:ext cx="5221224" cy="6263640"/>
          </a:xfrm>
        </p:spPr>
        <p:txBody>
          <a:bodyPr anchor="ctr"/>
          <a:lstStyle>
            <a:lvl1pPr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90486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3_Title and Content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365125"/>
            <a:ext cx="10771632" cy="1325563"/>
          </a:xfrm>
        </p:spPr>
        <p:txBody>
          <a:bodyPr/>
          <a:lstStyle>
            <a:lvl1pPr>
              <a:defRPr sz="5400" b="1" cap="all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825625"/>
            <a:ext cx="10771632" cy="4351338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7BB2D-4E2C-4490-A2A3-4B68BCC5D2F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8368" y="6356350"/>
            <a:ext cx="2743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40F15D-DD72-46D5-BF0F-F506471070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503920" y="841248"/>
            <a:ext cx="363016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FD4D-815A-431C-ADEF-DE6F236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8DA9DAA-006C-4F4B-980E-E3DF019B24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Graphic 22">
            <a:extLst>
              <a:ext uri="{FF2B5EF4-FFF2-40B4-BE49-F238E27FC236}">
                <a16:creationId xmlns:a16="http://schemas.microsoft.com/office/drawing/2014/main" id="{4EADA2ED-8A8C-4D17-8798-F26BF3B4CE25}"/>
              </a:ext>
            </a:extLst>
          </p:cNvPr>
          <p:cNvSpPr/>
          <p:nvPr userDrawn="1"/>
        </p:nvSpPr>
        <p:spPr>
          <a:xfrm>
            <a:off x="11202264" y="344083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chemeClr val="bg1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1" name="Graphic 23">
            <a:extLst>
              <a:ext uri="{FF2B5EF4-FFF2-40B4-BE49-F238E27FC236}">
                <a16:creationId xmlns:a16="http://schemas.microsoft.com/office/drawing/2014/main" id="{54AB3A25-6605-4446-9E53-ACEECD25E27B}"/>
              </a:ext>
            </a:extLst>
          </p:cNvPr>
          <p:cNvSpPr/>
          <p:nvPr userDrawn="1"/>
        </p:nvSpPr>
        <p:spPr>
          <a:xfrm>
            <a:off x="11563141" y="590910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2635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57166-6921-4546-BA2C-99E464681F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5B9122-6371-4049-B57A-33DED7DA2F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44752" y="1825625"/>
            <a:ext cx="4553712" cy="4351338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14555D-0753-4312-A26B-2338813F9B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84848" y="1825625"/>
            <a:ext cx="4553712" cy="4351338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FB7E8F4-3FB3-45AB-A381-9093CA95AAE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Graphic 15">
            <a:extLst>
              <a:ext uri="{FF2B5EF4-FFF2-40B4-BE49-F238E27FC236}">
                <a16:creationId xmlns:a16="http://schemas.microsoft.com/office/drawing/2014/main" id="{D8685329-C6A1-4CB4-8AAE-150D0341F6A2}"/>
              </a:ext>
            </a:extLst>
          </p:cNvPr>
          <p:cNvSpPr/>
          <p:nvPr userDrawn="1"/>
        </p:nvSpPr>
        <p:spPr>
          <a:xfrm>
            <a:off x="10508317" y="492206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2" name="Graphic 16">
            <a:extLst>
              <a:ext uri="{FF2B5EF4-FFF2-40B4-BE49-F238E27FC236}">
                <a16:creationId xmlns:a16="http://schemas.microsoft.com/office/drawing/2014/main" id="{83CE1DAA-30A3-41AE-8AE1-A7EE5C48A6F3}"/>
              </a:ext>
            </a:extLst>
          </p:cNvPr>
          <p:cNvSpPr/>
          <p:nvPr userDrawn="1"/>
        </p:nvSpPr>
        <p:spPr>
          <a:xfrm>
            <a:off x="11477944" y="1055581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4" name="Graphic 14">
            <a:extLst>
              <a:ext uri="{FF2B5EF4-FFF2-40B4-BE49-F238E27FC236}">
                <a16:creationId xmlns:a16="http://schemas.microsoft.com/office/drawing/2014/main" id="{065162DD-7ACB-4F9C-90DD-24C743035892}"/>
              </a:ext>
            </a:extLst>
          </p:cNvPr>
          <p:cNvSpPr/>
          <p:nvPr userDrawn="1"/>
        </p:nvSpPr>
        <p:spPr>
          <a:xfrm>
            <a:off x="11241555" y="44663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52880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057AE-3B3B-4261-B912-BF9EB9A58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A2D237-A706-4712-90CA-B04517CBBE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44752" y="1681163"/>
            <a:ext cx="455371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E39CA1-2B6D-427E-9688-9093D5865C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444752" y="2505075"/>
            <a:ext cx="4553712" cy="368458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D53357-616B-47F4-944B-F979FE9663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784848" y="1681163"/>
            <a:ext cx="455371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7EA593-3036-4FB5-94B4-D9431DF048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784848" y="2505075"/>
            <a:ext cx="4553712" cy="368458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60F34ED-DA60-4CC2-B735-B0EC5D9FEA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Graphic 15">
            <a:extLst>
              <a:ext uri="{FF2B5EF4-FFF2-40B4-BE49-F238E27FC236}">
                <a16:creationId xmlns:a16="http://schemas.microsoft.com/office/drawing/2014/main" id="{A9475260-301F-4744-B1DA-7B00F6FB4342}"/>
              </a:ext>
            </a:extLst>
          </p:cNvPr>
          <p:cNvSpPr/>
          <p:nvPr userDrawn="1"/>
        </p:nvSpPr>
        <p:spPr>
          <a:xfrm>
            <a:off x="10508317" y="492206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4" name="Graphic 16">
            <a:extLst>
              <a:ext uri="{FF2B5EF4-FFF2-40B4-BE49-F238E27FC236}">
                <a16:creationId xmlns:a16="http://schemas.microsoft.com/office/drawing/2014/main" id="{9BBD3F4B-0836-48C5-AC68-747456D1DD50}"/>
              </a:ext>
            </a:extLst>
          </p:cNvPr>
          <p:cNvSpPr/>
          <p:nvPr userDrawn="1"/>
        </p:nvSpPr>
        <p:spPr>
          <a:xfrm>
            <a:off x="11477944" y="1055581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6" name="Graphic 14">
            <a:extLst>
              <a:ext uri="{FF2B5EF4-FFF2-40B4-BE49-F238E27FC236}">
                <a16:creationId xmlns:a16="http://schemas.microsoft.com/office/drawing/2014/main" id="{9B4398D5-99F4-4F83-AA77-9B4177648CAF}"/>
              </a:ext>
            </a:extLst>
          </p:cNvPr>
          <p:cNvSpPr/>
          <p:nvPr userDrawn="1"/>
        </p:nvSpPr>
        <p:spPr>
          <a:xfrm>
            <a:off x="11241555" y="44663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75955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057AE-3B3B-4261-B912-BF9EB9A58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A2D237-A706-4712-90CA-B04517CBBE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44752" y="1681163"/>
            <a:ext cx="28346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E39CA1-2B6D-427E-9688-9093D5865C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444752" y="2505075"/>
            <a:ext cx="2834640" cy="368458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D53357-616B-47F4-944B-F979FE9663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983480" y="1681163"/>
            <a:ext cx="28346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7EA593-3036-4FB5-94B4-D9431DF048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983480" y="2505075"/>
            <a:ext cx="2834640" cy="368458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60F34ED-DA60-4CC2-B735-B0EC5D9FEA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Graphic 15">
            <a:extLst>
              <a:ext uri="{FF2B5EF4-FFF2-40B4-BE49-F238E27FC236}">
                <a16:creationId xmlns:a16="http://schemas.microsoft.com/office/drawing/2014/main" id="{A9475260-301F-4744-B1DA-7B00F6FB4342}"/>
              </a:ext>
            </a:extLst>
          </p:cNvPr>
          <p:cNvSpPr/>
          <p:nvPr userDrawn="1"/>
        </p:nvSpPr>
        <p:spPr>
          <a:xfrm>
            <a:off x="10508317" y="492206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4" name="Graphic 16">
            <a:extLst>
              <a:ext uri="{FF2B5EF4-FFF2-40B4-BE49-F238E27FC236}">
                <a16:creationId xmlns:a16="http://schemas.microsoft.com/office/drawing/2014/main" id="{9BBD3F4B-0836-48C5-AC68-747456D1DD50}"/>
              </a:ext>
            </a:extLst>
          </p:cNvPr>
          <p:cNvSpPr/>
          <p:nvPr userDrawn="1"/>
        </p:nvSpPr>
        <p:spPr>
          <a:xfrm>
            <a:off x="11477944" y="1055581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6" name="Graphic 14">
            <a:extLst>
              <a:ext uri="{FF2B5EF4-FFF2-40B4-BE49-F238E27FC236}">
                <a16:creationId xmlns:a16="http://schemas.microsoft.com/office/drawing/2014/main" id="{9B4398D5-99F4-4F83-AA77-9B4177648CAF}"/>
              </a:ext>
            </a:extLst>
          </p:cNvPr>
          <p:cNvSpPr/>
          <p:nvPr userDrawn="1"/>
        </p:nvSpPr>
        <p:spPr>
          <a:xfrm>
            <a:off x="11241555" y="44663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2D693B15-7265-4478-9579-62FCD5222D0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531352" y="1769269"/>
            <a:ext cx="28346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7" name="Content Placeholder 5">
            <a:extLst>
              <a:ext uri="{FF2B5EF4-FFF2-40B4-BE49-F238E27FC236}">
                <a16:creationId xmlns:a16="http://schemas.microsoft.com/office/drawing/2014/main" id="{48F9E92F-BB16-4896-A47F-6497C3D705B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531352" y="2593181"/>
            <a:ext cx="2834640" cy="368458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237307981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391656" y="804672"/>
            <a:ext cx="4434840" cy="886968"/>
          </a:xfrm>
        </p:spPr>
        <p:txBody>
          <a:bodyPr anchor="b"/>
          <a:lstStyle>
            <a:lvl1pPr algn="l">
              <a:defRPr sz="5400" b="0" i="0" cap="none" baseline="0"/>
            </a:lvl1pPr>
          </a:lstStyle>
          <a:p>
            <a:r>
              <a:rPr lang="en-US" dirty="0"/>
              <a:t>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91654" y="1801368"/>
            <a:ext cx="4434840" cy="4754880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8C2A2A-62DB-40C0-8AE7-CB9B98649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9811512" y="1591056"/>
            <a:ext cx="3547872" cy="365125"/>
          </a:xfrm>
        </p:spPr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01EAA4-F44C-4C1F-B8E3-1A3005300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fld id="{D8DA9DAA-006C-4F4B-980E-E3DF019B24E2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939C974-0ED4-4915-BBF7-1FB00C18AD45}"/>
              </a:ext>
            </a:extLst>
          </p:cNvPr>
          <p:cNvCxnSpPr>
            <a:cxnSpLocks/>
          </p:cNvCxnSpPr>
          <p:nvPr userDrawn="1"/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ectangle 8">
            <a:extLst>
              <a:ext uri="{FF2B5EF4-FFF2-40B4-BE49-F238E27FC236}">
                <a16:creationId xmlns:a16="http://schemas.microsoft.com/office/drawing/2014/main" id="{515930B2-E36D-4D05-A6B3-CA1BF61D50CC}"/>
              </a:ext>
            </a:extLst>
          </p:cNvPr>
          <p:cNvSpPr/>
          <p:nvPr userDrawn="1"/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9CEC7E0F-60E8-418B-978D-C607C82E97F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83464" y="3108960"/>
            <a:ext cx="5221224" cy="3447288"/>
          </a:xfrm>
        </p:spPr>
        <p:txBody>
          <a:bodyPr anchor="ctr"/>
          <a:lstStyle>
            <a:lvl1pPr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0" name="Picture Placeholder 12">
            <a:extLst>
              <a:ext uri="{FF2B5EF4-FFF2-40B4-BE49-F238E27FC236}">
                <a16:creationId xmlns:a16="http://schemas.microsoft.com/office/drawing/2014/main" id="{F146D6C1-343E-4F97-A565-55BBB15F4C7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283464" y="301752"/>
            <a:ext cx="2459736" cy="2505456"/>
          </a:xfrm>
        </p:spPr>
        <p:txBody>
          <a:bodyPr anchor="ctr"/>
          <a:lstStyle>
            <a:lvl1pPr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1" name="Picture Placeholder 12">
            <a:extLst>
              <a:ext uri="{FF2B5EF4-FFF2-40B4-BE49-F238E27FC236}">
                <a16:creationId xmlns:a16="http://schemas.microsoft.com/office/drawing/2014/main" id="{BA123E2D-4554-47D5-B0EC-0C47EDB4162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044952" y="301752"/>
            <a:ext cx="2459736" cy="2505456"/>
          </a:xfrm>
        </p:spPr>
        <p:txBody>
          <a:bodyPr anchor="ctr"/>
          <a:lstStyle>
            <a:lvl1pPr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78914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Only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81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3186EA6A-5CD5-4DF7-9C8A-EDFAF28A80D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777111" y="407499"/>
            <a:ext cx="1952279" cy="1952279"/>
          </a:xfrm>
          <a:custGeom>
            <a:avLst/>
            <a:gdLst>
              <a:gd name="connsiteX0" fmla="*/ 976140 w 1952279"/>
              <a:gd name="connsiteY0" fmla="*/ 0 h 1952279"/>
              <a:gd name="connsiteX1" fmla="*/ 1952279 w 1952279"/>
              <a:gd name="connsiteY1" fmla="*/ 976140 h 1952279"/>
              <a:gd name="connsiteX2" fmla="*/ 976140 w 1952279"/>
              <a:gd name="connsiteY2" fmla="*/ 1952279 h 1952279"/>
              <a:gd name="connsiteX3" fmla="*/ 0 w 1952279"/>
              <a:gd name="connsiteY3" fmla="*/ 976140 h 1952279"/>
              <a:gd name="connsiteX4" fmla="*/ 976140 w 1952279"/>
              <a:gd name="connsiteY4" fmla="*/ 0 h 1952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52279" h="1952279">
                <a:moveTo>
                  <a:pt x="976140" y="0"/>
                </a:moveTo>
                <a:cubicBezTo>
                  <a:pt x="1515247" y="0"/>
                  <a:pt x="1952279" y="437033"/>
                  <a:pt x="1952279" y="976140"/>
                </a:cubicBezTo>
                <a:cubicBezTo>
                  <a:pt x="1952279" y="1515246"/>
                  <a:pt x="1515247" y="1952279"/>
                  <a:pt x="976140" y="1952279"/>
                </a:cubicBezTo>
                <a:cubicBezTo>
                  <a:pt x="437033" y="1952279"/>
                  <a:pt x="0" y="1515246"/>
                  <a:pt x="0" y="976140"/>
                </a:cubicBezTo>
                <a:cubicBezTo>
                  <a:pt x="0" y="437033"/>
                  <a:pt x="437033" y="0"/>
                  <a:pt x="976140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 sz="1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2" name="Picture Placeholder 31">
            <a:extLst>
              <a:ext uri="{FF2B5EF4-FFF2-40B4-BE49-F238E27FC236}">
                <a16:creationId xmlns:a16="http://schemas.microsoft.com/office/drawing/2014/main" id="{83D5117F-F235-498D-99A5-9DE2D665576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528345" y="1972581"/>
            <a:ext cx="2290065" cy="2273502"/>
          </a:xfrm>
          <a:custGeom>
            <a:avLst/>
            <a:gdLst>
              <a:gd name="connsiteX0" fmla="*/ 1145032 w 2290065"/>
              <a:gd name="connsiteY0" fmla="*/ 0 h 2273502"/>
              <a:gd name="connsiteX1" fmla="*/ 2290065 w 2290065"/>
              <a:gd name="connsiteY1" fmla="*/ 1145033 h 2273502"/>
              <a:gd name="connsiteX2" fmla="*/ 1375797 w 2290065"/>
              <a:gd name="connsiteY2" fmla="*/ 2266803 h 2273502"/>
              <a:gd name="connsiteX3" fmla="*/ 1331903 w 2290065"/>
              <a:gd name="connsiteY3" fmla="*/ 2273502 h 2273502"/>
              <a:gd name="connsiteX4" fmla="*/ 958162 w 2290065"/>
              <a:gd name="connsiteY4" fmla="*/ 2273502 h 2273502"/>
              <a:gd name="connsiteX5" fmla="*/ 914268 w 2290065"/>
              <a:gd name="connsiteY5" fmla="*/ 2266803 h 2273502"/>
              <a:gd name="connsiteX6" fmla="*/ 5911 w 2290065"/>
              <a:gd name="connsiteY6" fmla="*/ 1262106 h 2273502"/>
              <a:gd name="connsiteX7" fmla="*/ 0 w 2290065"/>
              <a:gd name="connsiteY7" fmla="*/ 1145053 h 2273502"/>
              <a:gd name="connsiteX8" fmla="*/ 0 w 2290065"/>
              <a:gd name="connsiteY8" fmla="*/ 1145014 h 2273502"/>
              <a:gd name="connsiteX9" fmla="*/ 5911 w 2290065"/>
              <a:gd name="connsiteY9" fmla="*/ 1027960 h 2273502"/>
              <a:gd name="connsiteX10" fmla="*/ 1145032 w 2290065"/>
              <a:gd name="connsiteY10" fmla="*/ 0 h 22735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290065" h="2273502">
                <a:moveTo>
                  <a:pt x="1145032" y="0"/>
                </a:moveTo>
                <a:cubicBezTo>
                  <a:pt x="1777417" y="0"/>
                  <a:pt x="2290065" y="512649"/>
                  <a:pt x="2290065" y="1145033"/>
                </a:cubicBezTo>
                <a:cubicBezTo>
                  <a:pt x="2290065" y="1698370"/>
                  <a:pt x="1897569" y="2160033"/>
                  <a:pt x="1375797" y="2266803"/>
                </a:cubicBezTo>
                <a:lnTo>
                  <a:pt x="1331903" y="2273502"/>
                </a:lnTo>
                <a:lnTo>
                  <a:pt x="958162" y="2273502"/>
                </a:lnTo>
                <a:lnTo>
                  <a:pt x="914268" y="2266803"/>
                </a:lnTo>
                <a:cubicBezTo>
                  <a:pt x="429765" y="2167660"/>
                  <a:pt x="56730" y="1762511"/>
                  <a:pt x="5911" y="1262106"/>
                </a:cubicBezTo>
                <a:lnTo>
                  <a:pt x="0" y="1145053"/>
                </a:lnTo>
                <a:lnTo>
                  <a:pt x="0" y="1145014"/>
                </a:lnTo>
                <a:lnTo>
                  <a:pt x="5911" y="1027960"/>
                </a:lnTo>
                <a:cubicBezTo>
                  <a:pt x="64548" y="450571"/>
                  <a:pt x="552172" y="0"/>
                  <a:pt x="1145032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 sz="1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1" name="Picture Placeholder 30">
            <a:extLst>
              <a:ext uri="{FF2B5EF4-FFF2-40B4-BE49-F238E27FC236}">
                <a16:creationId xmlns:a16="http://schemas.microsoft.com/office/drawing/2014/main" id="{E1E0A794-F1D3-4628-B5B1-9D48AB34C3D4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5579539" y="4386312"/>
            <a:ext cx="3119293" cy="2462810"/>
          </a:xfrm>
          <a:custGeom>
            <a:avLst/>
            <a:gdLst>
              <a:gd name="connsiteX0" fmla="*/ 1559647 w 3119293"/>
              <a:gd name="connsiteY0" fmla="*/ 0 h 2462810"/>
              <a:gd name="connsiteX1" fmla="*/ 3119293 w 3119293"/>
              <a:gd name="connsiteY1" fmla="*/ 1559647 h 2462810"/>
              <a:gd name="connsiteX2" fmla="*/ 2852930 w 3119293"/>
              <a:gd name="connsiteY2" fmla="*/ 2431660 h 2462810"/>
              <a:gd name="connsiteX3" fmla="*/ 2829636 w 3119293"/>
              <a:gd name="connsiteY3" fmla="*/ 2462810 h 2462810"/>
              <a:gd name="connsiteX4" fmla="*/ 289658 w 3119293"/>
              <a:gd name="connsiteY4" fmla="*/ 2462810 h 2462810"/>
              <a:gd name="connsiteX5" fmla="*/ 266363 w 3119293"/>
              <a:gd name="connsiteY5" fmla="*/ 2431660 h 2462810"/>
              <a:gd name="connsiteX6" fmla="*/ 0 w 3119293"/>
              <a:gd name="connsiteY6" fmla="*/ 1559647 h 2462810"/>
              <a:gd name="connsiteX7" fmla="*/ 1559647 w 3119293"/>
              <a:gd name="connsiteY7" fmla="*/ 0 h 24628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119293" h="2462810">
                <a:moveTo>
                  <a:pt x="1559647" y="0"/>
                </a:moveTo>
                <a:cubicBezTo>
                  <a:pt x="2421016" y="0"/>
                  <a:pt x="3119293" y="698278"/>
                  <a:pt x="3119293" y="1559647"/>
                </a:cubicBezTo>
                <a:cubicBezTo>
                  <a:pt x="3119293" y="1882660"/>
                  <a:pt x="3021098" y="2182739"/>
                  <a:pt x="2852930" y="2431660"/>
                </a:cubicBezTo>
                <a:lnTo>
                  <a:pt x="2829636" y="2462810"/>
                </a:lnTo>
                <a:lnTo>
                  <a:pt x="289658" y="2462810"/>
                </a:lnTo>
                <a:lnTo>
                  <a:pt x="266363" y="2431660"/>
                </a:lnTo>
                <a:cubicBezTo>
                  <a:pt x="98195" y="2182739"/>
                  <a:pt x="0" y="1882660"/>
                  <a:pt x="0" y="1559647"/>
                </a:cubicBezTo>
                <a:cubicBezTo>
                  <a:pt x="0" y="698278"/>
                  <a:pt x="698278" y="0"/>
                  <a:pt x="1559647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 sz="1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B8D3F45B-B631-47D3-A33C-71CEC2B3602C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1092905" y="4018982"/>
            <a:ext cx="3854161" cy="2839018"/>
          </a:xfrm>
          <a:custGeom>
            <a:avLst/>
            <a:gdLst>
              <a:gd name="connsiteX0" fmla="*/ 1927061 w 3854161"/>
              <a:gd name="connsiteY0" fmla="*/ 0 h 2839018"/>
              <a:gd name="connsiteX1" fmla="*/ 1927101 w 3854161"/>
              <a:gd name="connsiteY1" fmla="*/ 0 h 2839018"/>
              <a:gd name="connsiteX2" fmla="*/ 2124114 w 3854161"/>
              <a:gd name="connsiteY2" fmla="*/ 9948 h 2839018"/>
              <a:gd name="connsiteX3" fmla="*/ 3854161 w 3854161"/>
              <a:gd name="connsiteY3" fmla="*/ 1927080 h 2839018"/>
              <a:gd name="connsiteX4" fmla="*/ 3702722 w 3854161"/>
              <a:gd name="connsiteY4" fmla="*/ 2677187 h 2839018"/>
              <a:gd name="connsiteX5" fmla="*/ 3624763 w 3854161"/>
              <a:gd name="connsiteY5" fmla="*/ 2839018 h 2839018"/>
              <a:gd name="connsiteX6" fmla="*/ 229398 w 3854161"/>
              <a:gd name="connsiteY6" fmla="*/ 2839018 h 2839018"/>
              <a:gd name="connsiteX7" fmla="*/ 151440 w 3854161"/>
              <a:gd name="connsiteY7" fmla="*/ 2677187 h 2839018"/>
              <a:gd name="connsiteX8" fmla="*/ 0 w 3854161"/>
              <a:gd name="connsiteY8" fmla="*/ 1927080 h 2839018"/>
              <a:gd name="connsiteX9" fmla="*/ 1730048 w 3854161"/>
              <a:gd name="connsiteY9" fmla="*/ 9948 h 28390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854161" h="2839018">
                <a:moveTo>
                  <a:pt x="1927061" y="0"/>
                </a:moveTo>
                <a:lnTo>
                  <a:pt x="1927101" y="0"/>
                </a:lnTo>
                <a:lnTo>
                  <a:pt x="2124114" y="9948"/>
                </a:lnTo>
                <a:cubicBezTo>
                  <a:pt x="3095856" y="108634"/>
                  <a:pt x="3854161" y="929301"/>
                  <a:pt x="3854161" y="1927080"/>
                </a:cubicBezTo>
                <a:cubicBezTo>
                  <a:pt x="3854161" y="2193154"/>
                  <a:pt x="3800237" y="2446634"/>
                  <a:pt x="3702722" y="2677187"/>
                </a:cubicBezTo>
                <a:lnTo>
                  <a:pt x="3624763" y="2839018"/>
                </a:lnTo>
                <a:lnTo>
                  <a:pt x="229398" y="2839018"/>
                </a:lnTo>
                <a:lnTo>
                  <a:pt x="151440" y="2677187"/>
                </a:lnTo>
                <a:cubicBezTo>
                  <a:pt x="53924" y="2446634"/>
                  <a:pt x="0" y="2193154"/>
                  <a:pt x="0" y="1927080"/>
                </a:cubicBezTo>
                <a:cubicBezTo>
                  <a:pt x="0" y="929301"/>
                  <a:pt x="758305" y="108634"/>
                  <a:pt x="1730048" y="9948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 sz="1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0720" y="585216"/>
            <a:ext cx="5276088" cy="2276856"/>
          </a:xfrm>
        </p:spPr>
        <p:txBody>
          <a:bodyPr anchor="b"/>
          <a:lstStyle>
            <a:lvl1pPr algn="r">
              <a:defRPr sz="4800" b="1" cap="all" spc="40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F1DFFF-E5C5-43DF-B71C-7270DB97372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8368" y="201168"/>
            <a:ext cx="2743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9/3/20XX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BC03C0-6EB7-4633-967C-12C35768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548640" y="1938528"/>
            <a:ext cx="278892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FF4306-91CD-4B7B-8A53-34BE8F997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201168"/>
            <a:ext cx="2743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8DA9DAA-006C-4F4B-980E-E3DF019B24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Graphic 32">
            <a:extLst>
              <a:ext uri="{FF2B5EF4-FFF2-40B4-BE49-F238E27FC236}">
                <a16:creationId xmlns:a16="http://schemas.microsoft.com/office/drawing/2014/main" id="{846CD0EA-B0AA-4845-81A5-4ADD7C58B12F}"/>
              </a:ext>
            </a:extLst>
          </p:cNvPr>
          <p:cNvSpPr/>
          <p:nvPr userDrawn="1"/>
        </p:nvSpPr>
        <p:spPr>
          <a:xfrm>
            <a:off x="1472366" y="1859534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0" name="Graphic 33">
            <a:extLst>
              <a:ext uri="{FF2B5EF4-FFF2-40B4-BE49-F238E27FC236}">
                <a16:creationId xmlns:a16="http://schemas.microsoft.com/office/drawing/2014/main" id="{0E97A0CB-7CB1-47F0-BD48-EEECBAC39CD2}"/>
              </a:ext>
            </a:extLst>
          </p:cNvPr>
          <p:cNvSpPr/>
          <p:nvPr userDrawn="1"/>
        </p:nvSpPr>
        <p:spPr>
          <a:xfrm>
            <a:off x="2014523" y="3146867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2" name="Graphic 31">
            <a:extLst>
              <a:ext uri="{FF2B5EF4-FFF2-40B4-BE49-F238E27FC236}">
                <a16:creationId xmlns:a16="http://schemas.microsoft.com/office/drawing/2014/main" id="{477816C9-06CB-4BC5-B26B-6A2877BD941A}"/>
              </a:ext>
            </a:extLst>
          </p:cNvPr>
          <p:cNvSpPr/>
          <p:nvPr userDrawn="1"/>
        </p:nvSpPr>
        <p:spPr>
          <a:xfrm>
            <a:off x="5404920" y="4508295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3AE7F8D-AE68-4A83-BAB5-3A97D473CE3C}"/>
              </a:ext>
            </a:extLst>
          </p:cNvPr>
          <p:cNvCxnSpPr>
            <a:cxnSpLocks/>
          </p:cNvCxnSpPr>
          <p:nvPr userDrawn="1"/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A928810C-E773-43AE-A2A1-4073955CC8D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760720" y="3127248"/>
            <a:ext cx="5276088" cy="1124712"/>
          </a:xfrm>
        </p:spPr>
        <p:txBody>
          <a:bodyPr/>
          <a:lstStyle>
            <a:lvl1pPr marL="0" indent="0" algn="r">
              <a:buNone/>
              <a:defRPr sz="18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0104515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F1DFFF-E5C5-43DF-B71C-7270DB973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BC03C0-6EB7-4633-967C-12C35768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FF4306-91CD-4B7B-8A53-34BE8F997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A9DAA-006C-4F4B-980E-E3DF019B24E2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7596AF9-469C-436D-B7D2-77952EF1825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6329100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FF36D6-399B-43E3-84DD-9FC5119ECC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234AB7-3B85-4028-A500-5A1BDBF45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1F40F0-9909-442F-BBA4-409D061ED0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A9DAA-006C-4F4B-980E-E3DF019B24E2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353C1207-D1C8-49E3-8837-E2B89D366FA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4086763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0F214-646F-4D81-AD12-65628EC987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F71768-C3FA-49EF-99EF-06E6C3B284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DA6F24-ED6C-4D12-A9D6-EE37FBD686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E6AACE-FAFB-4934-8E3C-AB5B216353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1533EA-D0F8-4C79-8721-F190DE2D2D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59BAC9-F101-4394-BBA4-3D21A34971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A9DAA-006C-4F4B-980E-E3DF019B24E2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F3A79C9-7EDC-44F6-AC48-5DD98A7695AD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3680595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4CB71F-B6C2-4866-BC97-304F78816E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55ED73B-8413-478D-80D7-B78B69763B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BDF226-1B94-4D2D-98B3-7B932FB17D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0C4E9A-CA29-4CCD-ACFA-B29F80FBA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A5B7BE-3F1B-4FF3-B1D7-6E39B99D07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2F18F1-E27E-470E-AE13-4755DEE63A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A9DAA-006C-4F4B-980E-E3DF019B24E2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0F08750-B7F2-4119-B151-68DE774813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407755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DA4224-F4E4-47A4-ACF7-2317493908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679907-DC49-4B86-A34C-C97DBC26A9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DBC8A0-34FC-4B6E-B42B-A721267D890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9AC0B6-4CC4-4E41-8A4D-F62E17F2857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C0E9BD-90BD-46AE-8A0D-06796ADB760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DA9DAA-006C-4F4B-980E-E3DF019B24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97138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708" r:id="rId2"/>
    <p:sldLayoutId id="2147483717" r:id="rId3"/>
    <p:sldLayoutId id="2147483710" r:id="rId4"/>
    <p:sldLayoutId id="2147483709" r:id="rId5"/>
    <p:sldLayoutId id="2147483698" r:id="rId6"/>
    <p:sldLayoutId id="2147483713" r:id="rId7"/>
    <p:sldLayoutId id="2147483712" r:id="rId8"/>
    <p:sldLayoutId id="2147483700" r:id="rId9"/>
    <p:sldLayoutId id="2147483701" r:id="rId10"/>
    <p:sldLayoutId id="2147483716" r:id="rId11"/>
    <p:sldLayoutId id="2147483714" r:id="rId12"/>
    <p:sldLayoutId id="2147483715" r:id="rId13"/>
    <p:sldLayoutId id="2147483702" r:id="rId14"/>
    <p:sldLayoutId id="2147483703" r:id="rId15"/>
    <p:sldLayoutId id="2147483704" r:id="rId16"/>
    <p:sldLayoutId id="2147483705" r:id="rId17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ArI6albrkuY" TargetMode="External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158B3569-73B2-4D05-8E95-886A6EE17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A9968B-2619-4F71-AB00-4C493E1208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7200" y="1598246"/>
            <a:ext cx="4412419" cy="3626217"/>
          </a:xfrm>
        </p:spPr>
        <p:txBody>
          <a:bodyPr anchor="t">
            <a:normAutofit/>
          </a:bodyPr>
          <a:lstStyle/>
          <a:p>
            <a:pPr algn="r"/>
            <a:r>
              <a:rPr lang="en-US" sz="5600" spc="400"/>
              <a:t>Learning in the digital era</a:t>
            </a:r>
            <a:endParaRPr lang="en-US" sz="56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5F14073-9F68-4B7E-A576-26899D58C7A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7200" y="5350213"/>
            <a:ext cx="4412417" cy="1031537"/>
          </a:xfrm>
        </p:spPr>
        <p:txBody>
          <a:bodyPr>
            <a:normAutofit/>
          </a:bodyPr>
          <a:lstStyle/>
          <a:p>
            <a:r>
              <a:rPr lang="en-US" sz="3200"/>
              <a:t>Navdeep Randhawa</a:t>
            </a:r>
          </a:p>
          <a:p>
            <a:endParaRPr lang="en-US" sz="3200"/>
          </a:p>
        </p:txBody>
      </p:sp>
      <p:sp>
        <p:nvSpPr>
          <p:cNvPr id="18" name="Graphic 17">
            <a:extLst>
              <a:ext uri="{FF2B5EF4-FFF2-40B4-BE49-F238E27FC236}">
                <a16:creationId xmlns:a16="http://schemas.microsoft.com/office/drawing/2014/main" id="{B71758F4-3F46-45DA-8AC5-4E508DA080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12034" y="1267063"/>
            <a:ext cx="139037" cy="139039"/>
          </a:xfrm>
          <a:custGeom>
            <a:avLst/>
            <a:gdLst>
              <a:gd name="connsiteX0" fmla="*/ 129600 w 139037"/>
              <a:gd name="connsiteY0" fmla="*/ 60082 h 139039"/>
              <a:gd name="connsiteX1" fmla="*/ 78955 w 139037"/>
              <a:gd name="connsiteY1" fmla="*/ 60082 h 139039"/>
              <a:gd name="connsiteX2" fmla="*/ 78955 w 139037"/>
              <a:gd name="connsiteY2" fmla="*/ 9437 h 139039"/>
              <a:gd name="connsiteX3" fmla="*/ 69519 w 139037"/>
              <a:gd name="connsiteY3" fmla="*/ 0 h 139039"/>
              <a:gd name="connsiteX4" fmla="*/ 60082 w 139037"/>
              <a:gd name="connsiteY4" fmla="*/ 9437 h 139039"/>
              <a:gd name="connsiteX5" fmla="*/ 60082 w 139037"/>
              <a:gd name="connsiteY5" fmla="*/ 60082 h 139039"/>
              <a:gd name="connsiteX6" fmla="*/ 9437 w 139037"/>
              <a:gd name="connsiteY6" fmla="*/ 60082 h 139039"/>
              <a:gd name="connsiteX7" fmla="*/ 0 w 139037"/>
              <a:gd name="connsiteY7" fmla="*/ 69520 h 139039"/>
              <a:gd name="connsiteX8" fmla="*/ 9437 w 139037"/>
              <a:gd name="connsiteY8" fmla="*/ 78957 h 139039"/>
              <a:gd name="connsiteX9" fmla="*/ 60082 w 139037"/>
              <a:gd name="connsiteY9" fmla="*/ 78957 h 139039"/>
              <a:gd name="connsiteX10" fmla="*/ 60082 w 139037"/>
              <a:gd name="connsiteY10" fmla="*/ 129602 h 139039"/>
              <a:gd name="connsiteX11" fmla="*/ 69519 w 139037"/>
              <a:gd name="connsiteY11" fmla="*/ 139039 h 139039"/>
              <a:gd name="connsiteX12" fmla="*/ 78955 w 139037"/>
              <a:gd name="connsiteY12" fmla="*/ 129602 h 139039"/>
              <a:gd name="connsiteX13" fmla="*/ 78955 w 139037"/>
              <a:gd name="connsiteY13" fmla="*/ 78957 h 139039"/>
              <a:gd name="connsiteX14" fmla="*/ 129600 w 139037"/>
              <a:gd name="connsiteY14" fmla="*/ 78957 h 139039"/>
              <a:gd name="connsiteX15" fmla="*/ 139037 w 139037"/>
              <a:gd name="connsiteY15" fmla="*/ 69520 h 139039"/>
              <a:gd name="connsiteX16" fmla="*/ 129600 w 139037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7" h="139039">
                <a:moveTo>
                  <a:pt x="129600" y="60082"/>
                </a:moveTo>
                <a:lnTo>
                  <a:pt x="78955" y="60082"/>
                </a:lnTo>
                <a:lnTo>
                  <a:pt x="78955" y="9437"/>
                </a:lnTo>
                <a:cubicBezTo>
                  <a:pt x="78955" y="4225"/>
                  <a:pt x="74730" y="0"/>
                  <a:pt x="69519" y="0"/>
                </a:cubicBezTo>
                <a:cubicBezTo>
                  <a:pt x="64307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7" y="139039"/>
                  <a:pt x="69519" y="139039"/>
                </a:cubicBezTo>
                <a:cubicBezTo>
                  <a:pt x="74730" y="139039"/>
                  <a:pt x="78955" y="134814"/>
                  <a:pt x="78955" y="129602"/>
                </a:cubicBezTo>
                <a:lnTo>
                  <a:pt x="78955" y="78957"/>
                </a:lnTo>
                <a:lnTo>
                  <a:pt x="129600" y="78957"/>
                </a:lnTo>
                <a:cubicBezTo>
                  <a:pt x="134812" y="78957"/>
                  <a:pt x="139037" y="74731"/>
                  <a:pt x="139037" y="69520"/>
                </a:cubicBezTo>
                <a:cubicBezTo>
                  <a:pt x="139037" y="64308"/>
                  <a:pt x="134812" y="60082"/>
                  <a:pt x="129600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89368"/>
            <a:ext cx="0" cy="5259754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Video 4">
            <a:extLst>
              <a:ext uri="{FF2B5EF4-FFF2-40B4-BE49-F238E27FC236}">
                <a16:creationId xmlns:a16="http://schemas.microsoft.com/office/drawing/2014/main" id="{20AFFDD3-CDEB-05D3-BF46-7354BB5E881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r="-1" b="258"/>
          <a:stretch/>
        </p:blipFill>
        <p:spPr>
          <a:xfrm>
            <a:off x="5986926" y="2427532"/>
            <a:ext cx="5569864" cy="3124932"/>
          </a:xfrm>
          <a:prstGeom prst="rect">
            <a:avLst/>
          </a:prstGeom>
        </p:spPr>
      </p:pic>
      <p:sp>
        <p:nvSpPr>
          <p:cNvPr id="22" name="Graphic 21">
            <a:extLst>
              <a:ext uri="{FF2B5EF4-FFF2-40B4-BE49-F238E27FC236}">
                <a16:creationId xmlns:a16="http://schemas.microsoft.com/office/drawing/2014/main" id="{8D61482F-F3C5-4D66-8C5D-C6BBE3E127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52801" y="1659316"/>
            <a:ext cx="127713" cy="127714"/>
          </a:xfrm>
          <a:custGeom>
            <a:avLst/>
            <a:gdLst>
              <a:gd name="connsiteX0" fmla="*/ 63857 w 127713"/>
              <a:gd name="connsiteY0" fmla="*/ 18874 h 127714"/>
              <a:gd name="connsiteX1" fmla="*/ 108839 w 127713"/>
              <a:gd name="connsiteY1" fmla="*/ 63857 h 127714"/>
              <a:gd name="connsiteX2" fmla="*/ 63857 w 127713"/>
              <a:gd name="connsiteY2" fmla="*/ 108840 h 127714"/>
              <a:gd name="connsiteX3" fmla="*/ 18874 w 127713"/>
              <a:gd name="connsiteY3" fmla="*/ 63857 h 127714"/>
              <a:gd name="connsiteX4" fmla="*/ 63857 w 127713"/>
              <a:gd name="connsiteY4" fmla="*/ 18874 h 127714"/>
              <a:gd name="connsiteX5" fmla="*/ 63857 w 127713"/>
              <a:gd name="connsiteY5" fmla="*/ 0 h 127714"/>
              <a:gd name="connsiteX6" fmla="*/ 0 w 127713"/>
              <a:gd name="connsiteY6" fmla="*/ 63857 h 127714"/>
              <a:gd name="connsiteX7" fmla="*/ 63857 w 127713"/>
              <a:gd name="connsiteY7" fmla="*/ 127714 h 127714"/>
              <a:gd name="connsiteX8" fmla="*/ 127713 w 127713"/>
              <a:gd name="connsiteY8" fmla="*/ 63857 h 127714"/>
              <a:gd name="connsiteX9" fmla="*/ 63857 w 127713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3" h="127714">
                <a:moveTo>
                  <a:pt x="63857" y="18874"/>
                </a:moveTo>
                <a:cubicBezTo>
                  <a:pt x="88700" y="18874"/>
                  <a:pt x="108839" y="39014"/>
                  <a:pt x="108839" y="63857"/>
                </a:cubicBezTo>
                <a:cubicBezTo>
                  <a:pt x="108839" y="88700"/>
                  <a:pt x="88700" y="108840"/>
                  <a:pt x="63857" y="108840"/>
                </a:cubicBezTo>
                <a:cubicBezTo>
                  <a:pt x="39013" y="108840"/>
                  <a:pt x="18874" y="88700"/>
                  <a:pt x="18874" y="63857"/>
                </a:cubicBezTo>
                <a:cubicBezTo>
                  <a:pt x="18898" y="39024"/>
                  <a:pt x="39023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3" y="99124"/>
                  <a:pt x="127713" y="63857"/>
                </a:cubicBezTo>
                <a:cubicBezTo>
                  <a:pt x="127713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769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00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4A77F7-CF6D-A081-ADAA-76B1216C27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381935"/>
            <a:ext cx="4008583" cy="5974414"/>
          </a:xfrm>
        </p:spPr>
        <p:txBody>
          <a:bodyPr anchor="ctr">
            <a:normAutofit/>
          </a:bodyPr>
          <a:lstStyle/>
          <a:p>
            <a:r>
              <a:rPr lang="en-GB" sz="7200"/>
              <a:t>Video</a:t>
            </a:r>
          </a:p>
        </p:txBody>
      </p:sp>
      <p:sp>
        <p:nvSpPr>
          <p:cNvPr id="15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3061" y="554152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bg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7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5643" y="837005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9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3892" y="1472473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bg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BB66FD-8524-2A73-8FFC-C8AE72282D5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9/3/20XX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0136AC-F4D5-EE44-42E9-0C06A5726F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381935"/>
            <a:ext cx="4986955" cy="5974415"/>
          </a:xfrm>
        </p:spPr>
        <p:txBody>
          <a:bodyPr anchor="ctr">
            <a:normAutofit/>
          </a:bodyPr>
          <a:lstStyle/>
          <a:p>
            <a:r>
              <a:rPr lang="en-GB" sz="1800" dirty="0">
                <a:hlinkClick r:id="rId2"/>
              </a:rPr>
              <a:t>https://www.youtube.com/watch?v=ArI6albrkuY</a:t>
            </a:r>
            <a:endParaRPr lang="en-GB" sz="1800" dirty="0"/>
          </a:p>
          <a:p>
            <a:endParaRPr lang="en-GB" sz="180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DAB12D-C85F-BBA9-9650-9FF1FE6E7A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9812115" y="1591485"/>
            <a:ext cx="3548094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>
                <a:solidFill>
                  <a:schemeClr val="accent2"/>
                </a:solidFill>
              </a:rPr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81589E-1CE9-85CB-1E1B-EFB7A2D48A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D8DA9DAA-006C-4F4B-980E-E3DF019B24E2}" type="slidenum">
              <a:rPr lang="en-US">
                <a:solidFill>
                  <a:schemeClr val="accent2"/>
                </a:solidFill>
              </a:rPr>
              <a:pPr>
                <a:spcAft>
                  <a:spcPts val="600"/>
                </a:spcAft>
              </a:pPr>
              <a:t>2</a:t>
            </a:fld>
            <a:endParaRPr lang="en-US">
              <a:solidFill>
                <a:schemeClr val="accent2"/>
              </a:solidFill>
            </a:endParaRP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54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913428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16AC3602-3348-4F31-9E43-076B03514E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810468-C3B8-F904-C0D0-A87651C65A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9804918" cy="1325563"/>
          </a:xfrm>
        </p:spPr>
        <p:txBody>
          <a:bodyPr>
            <a:normAutofit/>
          </a:bodyPr>
          <a:lstStyle/>
          <a:p>
            <a:r>
              <a:rPr lang="en-GB"/>
              <a:t>Class task: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94169334-264D-4176-8BDE-037249A61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Graphic 11">
            <a:extLst>
              <a:ext uri="{FF2B5EF4-FFF2-40B4-BE49-F238E27FC236}">
                <a16:creationId xmlns:a16="http://schemas.microsoft.com/office/drawing/2014/main" id="{394094B0-A6C9-44BE-9042-66EF0612F6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03882" y="591829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8" name="Graphic 10">
            <a:extLst>
              <a:ext uri="{FF2B5EF4-FFF2-40B4-BE49-F238E27FC236}">
                <a16:creationId xmlns:a16="http://schemas.microsoft.com/office/drawing/2014/main" id="{64C2CA96-0B16-4AA7-B340-33044D2385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62662" y="821124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Graphic 12">
            <a:extLst>
              <a:ext uri="{FF2B5EF4-FFF2-40B4-BE49-F238E27FC236}">
                <a16:creationId xmlns:a16="http://schemas.microsoft.com/office/drawing/2014/main" id="{1D50D7A8-F1D5-4306-8A9B-DD7A73EB8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88342" y="1336268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6C1EF8-B742-13CB-1ACC-0D299B6E850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4948EF-D300-5638-929E-36748A25AC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DDD94E-9490-BEB2-F71D-8E5E69F175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D8DA9DAA-006C-4F4B-980E-E3DF019B24E2}" type="slidenum">
              <a:rPr lang="en-US" smtClean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538C1D11-74BA-4870-D0E4-10AA247CEDC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32275692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21349725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Univers">
  <a:themeElements>
    <a:clrScheme name="Gradient">
      <a:dk1>
        <a:sysClr val="windowText" lastClr="000000"/>
      </a:dk1>
      <a:lt1>
        <a:sysClr val="window" lastClr="FFFFFF"/>
      </a:lt1>
      <a:dk2>
        <a:srgbClr val="10013F"/>
      </a:dk2>
      <a:lt2>
        <a:srgbClr val="F2F0FF"/>
      </a:lt2>
      <a:accent1>
        <a:srgbClr val="814DFF"/>
      </a:accent1>
      <a:accent2>
        <a:srgbClr val="243FFF"/>
      </a:accent2>
      <a:accent3>
        <a:srgbClr val="FF83B6"/>
      </a:accent3>
      <a:accent4>
        <a:srgbClr val="FF9022"/>
      </a:accent4>
      <a:accent5>
        <a:srgbClr val="FF1F85"/>
      </a:accent5>
      <a:accent6>
        <a:srgbClr val="1A98FF"/>
      </a:accent6>
      <a:hlink>
        <a:srgbClr val="0563C1"/>
      </a:hlink>
      <a:folHlink>
        <a:srgbClr val="954F72"/>
      </a:folHlink>
    </a:clrScheme>
    <a:fontScheme name="Univers">
      <a:majorFont>
        <a:latin typeface="Univers"/>
        <a:ea typeface=""/>
        <a:cs typeface=""/>
      </a:majorFont>
      <a:minorFont>
        <a:latin typeface="Univer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Univers" id="{605F9078-86F9-4258-A3E1-F8EFF02AE8CC}" vid="{4848699B-BB01-41E3-9EC4-3D97DFE5292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426e97fa315356fffbdcd9876fe988c2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14b8f0def80e6d70ce3def20c90759a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9919F73-B6C2-4A43-95E2-833EC48925FE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3C8E00D1-8EA3-4E42-801D-0253E1EAFC2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BC329F5-30EE-4BF7-AA2A-B837B51416B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{C37A8B4E-3D4E-4087-8DAF-DB490BA209F4}tf89338750_win32</Template>
  <TotalTime>11</TotalTime>
  <Words>105</Words>
  <Application>Microsoft Office PowerPoint</Application>
  <PresentationFormat>Widescreen</PresentationFormat>
  <Paragraphs>15</Paragraphs>
  <Slides>3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Univers</vt:lpstr>
      <vt:lpstr>GradientUnivers</vt:lpstr>
      <vt:lpstr>Learning in the digital era</vt:lpstr>
      <vt:lpstr>Video</vt:lpstr>
      <vt:lpstr>Class task: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the digital era</dc:title>
  <dc:creator>NAV K</dc:creator>
  <cp:lastModifiedBy>NAV K</cp:lastModifiedBy>
  <cp:revision>1</cp:revision>
  <dcterms:created xsi:type="dcterms:W3CDTF">2022-10-10T09:06:38Z</dcterms:created>
  <dcterms:modified xsi:type="dcterms:W3CDTF">2022-10-10T09:17:44Z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