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ppt/diagrams/data7.xml" ContentType="application/vnd.openxmlformats-officedocument.drawingml.diagramData+xml"/>
  <Override PartName="/ppt/diagrams/layout7.xml" ContentType="application/vnd.openxmlformats-officedocument.drawingml.diagramLayout+xml"/>
  <Override PartName="/ppt/diagrams/quickStyle7.xml" ContentType="application/vnd.openxmlformats-officedocument.drawingml.diagramStyle+xml"/>
  <Override PartName="/ppt/diagrams/colors7.xml" ContentType="application/vnd.openxmlformats-officedocument.drawingml.diagramColors+xml"/>
  <Override PartName="/ppt/diagrams/drawing7.xml" ContentType="application/vnd.ms-office.drawingml.diagramDrawing+xml"/>
  <Override PartName="/ppt/diagrams/data8.xml" ContentType="application/vnd.openxmlformats-officedocument.drawingml.diagramData+xml"/>
  <Override PartName="/ppt/diagrams/layout8.xml" ContentType="application/vnd.openxmlformats-officedocument.drawingml.diagramLayout+xml"/>
  <Override PartName="/ppt/diagrams/quickStyle8.xml" ContentType="application/vnd.openxmlformats-officedocument.drawingml.diagramStyle+xml"/>
  <Override PartName="/ppt/diagrams/colors8.xml" ContentType="application/vnd.openxmlformats-officedocument.drawingml.diagramColors+xml"/>
  <Override PartName="/ppt/diagrams/drawing8.xml" ContentType="application/vnd.ms-office.drawingml.diagramDrawing+xml"/>
  <Override PartName="/ppt/diagrams/data9.xml" ContentType="application/vnd.openxmlformats-officedocument.drawingml.diagramData+xml"/>
  <Override PartName="/ppt/diagrams/layout9.xml" ContentType="application/vnd.openxmlformats-officedocument.drawingml.diagramLayout+xml"/>
  <Override PartName="/ppt/diagrams/quickStyle9.xml" ContentType="application/vnd.openxmlformats-officedocument.drawingml.diagramStyle+xml"/>
  <Override PartName="/ppt/diagrams/colors9.xml" ContentType="application/vnd.openxmlformats-officedocument.drawingml.diagramColors+xml"/>
  <Override PartName="/ppt/diagrams/drawing9.xml" ContentType="application/vnd.ms-office.drawingml.diagramDrawing+xml"/>
  <Override PartName="/ppt/diagrams/data10.xml" ContentType="application/vnd.openxmlformats-officedocument.drawingml.diagramData+xml"/>
  <Override PartName="/ppt/diagrams/layout10.xml" ContentType="application/vnd.openxmlformats-officedocument.drawingml.diagramLayout+xml"/>
  <Override PartName="/ppt/diagrams/quickStyle10.xml" ContentType="application/vnd.openxmlformats-officedocument.drawingml.diagramStyle+xml"/>
  <Override PartName="/ppt/diagrams/colors10.xml" ContentType="application/vnd.openxmlformats-officedocument.drawingml.diagramColors+xml"/>
  <Override PartName="/ppt/diagrams/drawing10.xml" ContentType="application/vnd.ms-office.drawingml.diagramDrawing+xml"/>
  <Override PartName="/ppt/diagrams/data11.xml" ContentType="application/vnd.openxmlformats-officedocument.drawingml.diagramData+xml"/>
  <Override PartName="/ppt/diagrams/layout11.xml" ContentType="application/vnd.openxmlformats-officedocument.drawingml.diagramLayout+xml"/>
  <Override PartName="/ppt/diagrams/quickStyle11.xml" ContentType="application/vnd.openxmlformats-officedocument.drawingml.diagramStyle+xml"/>
  <Override PartName="/ppt/diagrams/colors11.xml" ContentType="application/vnd.openxmlformats-officedocument.drawingml.diagramColors+xml"/>
  <Override PartName="/ppt/diagrams/drawing11.xml" ContentType="application/vnd.ms-office.drawingml.diagramDrawing+xml"/>
  <Override PartName="/ppt/diagrams/data12.xml" ContentType="application/vnd.openxmlformats-officedocument.drawingml.diagramData+xml"/>
  <Override PartName="/ppt/diagrams/layout12.xml" ContentType="application/vnd.openxmlformats-officedocument.drawingml.diagramLayout+xml"/>
  <Override PartName="/ppt/diagrams/quickStyle12.xml" ContentType="application/vnd.openxmlformats-officedocument.drawingml.diagramStyle+xml"/>
  <Override PartName="/ppt/diagrams/colors12.xml" ContentType="application/vnd.openxmlformats-officedocument.drawingml.diagramColors+xml"/>
  <Override PartName="/ppt/diagrams/drawing12.xml" ContentType="application/vnd.ms-office.drawingml.diagramDrawing+xml"/>
  <Override PartName="/ppt/diagrams/data13.xml" ContentType="application/vnd.openxmlformats-officedocument.drawingml.diagramData+xml"/>
  <Override PartName="/ppt/diagrams/layout13.xml" ContentType="application/vnd.openxmlformats-officedocument.drawingml.diagramLayout+xml"/>
  <Override PartName="/ppt/diagrams/quickStyle13.xml" ContentType="application/vnd.openxmlformats-officedocument.drawingml.diagramStyle+xml"/>
  <Override PartName="/ppt/diagrams/colors13.xml" ContentType="application/vnd.openxmlformats-officedocument.drawingml.diagramColors+xml"/>
  <Override PartName="/ppt/diagrams/drawing13.xml" ContentType="application/vnd.ms-office.drawingml.diagramDrawing+xml"/>
  <Override PartName="/ppt/diagrams/data14.xml" ContentType="application/vnd.openxmlformats-officedocument.drawingml.diagramData+xml"/>
  <Override PartName="/ppt/diagrams/layout14.xml" ContentType="application/vnd.openxmlformats-officedocument.drawingml.diagramLayout+xml"/>
  <Override PartName="/ppt/diagrams/quickStyle14.xml" ContentType="application/vnd.openxmlformats-officedocument.drawingml.diagramStyle+xml"/>
  <Override PartName="/ppt/diagrams/colors14.xml" ContentType="application/vnd.openxmlformats-officedocument.drawingml.diagramColors+xml"/>
  <Override PartName="/ppt/diagrams/drawing14.xml" ContentType="application/vnd.ms-office.drawingml.diagramDrawing+xml"/>
  <Override PartName="/ppt/diagrams/data15.xml" ContentType="application/vnd.openxmlformats-officedocument.drawingml.diagramData+xml"/>
  <Override PartName="/ppt/diagrams/layout15.xml" ContentType="application/vnd.openxmlformats-officedocument.drawingml.diagramLayout+xml"/>
  <Override PartName="/ppt/diagrams/quickStyle15.xml" ContentType="application/vnd.openxmlformats-officedocument.drawingml.diagramStyle+xml"/>
  <Override PartName="/ppt/diagrams/colors15.xml" ContentType="application/vnd.openxmlformats-officedocument.drawingml.diagramColors+xml"/>
  <Override PartName="/ppt/diagrams/drawing15.xml" ContentType="application/vnd.ms-office.drawingml.diagramDrawing+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sldIdLst>
    <p:sldId id="312" r:id="rId2"/>
    <p:sldId id="313" r:id="rId3"/>
    <p:sldId id="258" r:id="rId4"/>
    <p:sldId id="259" r:id="rId5"/>
    <p:sldId id="260" r:id="rId6"/>
    <p:sldId id="261" r:id="rId7"/>
    <p:sldId id="262" r:id="rId8"/>
    <p:sldId id="263" r:id="rId9"/>
    <p:sldId id="264" r:id="rId10"/>
    <p:sldId id="265" r:id="rId11"/>
    <p:sldId id="317" r:id="rId12"/>
    <p:sldId id="266" r:id="rId13"/>
    <p:sldId id="318" r:id="rId14"/>
    <p:sldId id="267" r:id="rId15"/>
    <p:sldId id="284" r:id="rId16"/>
    <p:sldId id="319" r:id="rId17"/>
    <p:sldId id="268" r:id="rId18"/>
    <p:sldId id="286" r:id="rId19"/>
    <p:sldId id="269" r:id="rId20"/>
    <p:sldId id="270" r:id="rId21"/>
    <p:sldId id="272" r:id="rId22"/>
    <p:sldId id="273" r:id="rId23"/>
    <p:sldId id="274" r:id="rId24"/>
    <p:sldId id="275" r:id="rId25"/>
    <p:sldId id="276" r:id="rId26"/>
    <p:sldId id="277" r:id="rId27"/>
    <p:sldId id="278" r:id="rId28"/>
    <p:sldId id="279" r:id="rId29"/>
    <p:sldId id="288" r:id="rId30"/>
    <p:sldId id="289" r:id="rId31"/>
    <p:sldId id="290" r:id="rId32"/>
    <p:sldId id="291" r:id="rId33"/>
    <p:sldId id="292" r:id="rId34"/>
    <p:sldId id="293" r:id="rId35"/>
    <p:sldId id="294" r:id="rId36"/>
    <p:sldId id="295" r:id="rId37"/>
    <p:sldId id="296" r:id="rId38"/>
    <p:sldId id="297" r:id="rId39"/>
    <p:sldId id="298" r:id="rId40"/>
    <p:sldId id="299" r:id="rId41"/>
    <p:sldId id="300" r:id="rId42"/>
    <p:sldId id="301" r:id="rId43"/>
    <p:sldId id="302" r:id="rId44"/>
    <p:sldId id="303" r:id="rId45"/>
    <p:sldId id="280" r:id="rId46"/>
    <p:sldId id="281" r:id="rId47"/>
    <p:sldId id="304" r:id="rId48"/>
    <p:sldId id="305" r:id="rId49"/>
    <p:sldId id="306" r:id="rId50"/>
    <p:sldId id="307" r:id="rId51"/>
    <p:sldId id="287" r:id="rId52"/>
    <p:sldId id="308" r:id="rId53"/>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9943" autoAdjust="0"/>
    <p:restoredTop sz="94660"/>
  </p:normalViewPr>
  <p:slideViewPr>
    <p:cSldViewPr snapToGrid="0">
      <p:cViewPr varScale="1">
        <p:scale>
          <a:sx n="92" d="100"/>
          <a:sy n="92" d="100"/>
        </p:scale>
        <p:origin x="108" y="330"/>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slide" Target="slides/slide41.xml"/><Relationship Id="rId47" Type="http://schemas.openxmlformats.org/officeDocument/2006/relationships/slide" Target="slides/slide46.xml"/><Relationship Id="rId50" Type="http://schemas.openxmlformats.org/officeDocument/2006/relationships/slide" Target="slides/slide49.xml"/><Relationship Id="rId55" Type="http://schemas.openxmlformats.org/officeDocument/2006/relationships/viewProps" Target="viewProps.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9" Type="http://schemas.openxmlformats.org/officeDocument/2006/relationships/slide" Target="slides/slide28.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slide" Target="slides/slide44.xml"/><Relationship Id="rId53" Type="http://schemas.openxmlformats.org/officeDocument/2006/relationships/slide" Target="slides/slide52.xml"/><Relationship Id="rId5" Type="http://schemas.openxmlformats.org/officeDocument/2006/relationships/slide" Target="slides/slide4.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slide" Target="slides/slide42.xml"/><Relationship Id="rId48" Type="http://schemas.openxmlformats.org/officeDocument/2006/relationships/slide" Target="slides/slide47.xml"/><Relationship Id="rId56" Type="http://schemas.openxmlformats.org/officeDocument/2006/relationships/theme" Target="theme/theme1.xml"/><Relationship Id="rId8" Type="http://schemas.openxmlformats.org/officeDocument/2006/relationships/slide" Target="slides/slide7.xml"/><Relationship Id="rId51" Type="http://schemas.openxmlformats.org/officeDocument/2006/relationships/slide" Target="slides/slide50.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slide" Target="slides/slide45.xml"/><Relationship Id="rId20" Type="http://schemas.openxmlformats.org/officeDocument/2006/relationships/slide" Target="slides/slide19.xml"/><Relationship Id="rId41" Type="http://schemas.openxmlformats.org/officeDocument/2006/relationships/slide" Target="slides/slide40.xml"/><Relationship Id="rId54"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slide" Target="slides/slide48.xml"/><Relationship Id="rId57" Type="http://schemas.openxmlformats.org/officeDocument/2006/relationships/tableStyles" Target="tableStyles.xml"/><Relationship Id="rId10" Type="http://schemas.openxmlformats.org/officeDocument/2006/relationships/slide" Target="slides/slide9.xml"/><Relationship Id="rId31" Type="http://schemas.openxmlformats.org/officeDocument/2006/relationships/slide" Target="slides/slide30.xml"/><Relationship Id="rId44" Type="http://schemas.openxmlformats.org/officeDocument/2006/relationships/slide" Target="slides/slide43.xml"/><Relationship Id="rId52" Type="http://schemas.openxmlformats.org/officeDocument/2006/relationships/slide" Target="slides/slide51.xml"/></Relationships>
</file>

<file path=ppt/diagrams/_rels/data1.xml.rels><?xml version="1.0" encoding="UTF-8" standalone="yes"?>
<Relationships xmlns="http://schemas.openxmlformats.org/package/2006/relationships"><Relationship Id="rId3" Type="http://schemas.openxmlformats.org/officeDocument/2006/relationships/image" Target="../media/image4.svg"/><Relationship Id="rId2" Type="http://schemas.openxmlformats.org/officeDocument/2006/relationships/image" Target="../media/image3.svg"/><Relationship Id="rId1" Type="http://schemas.openxmlformats.org/officeDocument/2006/relationships/image" Target="../media/image2.svg"/><Relationship Id="rId5" Type="http://schemas.openxmlformats.org/officeDocument/2006/relationships/image" Target="../media/image6.svg"/><Relationship Id="rId4" Type="http://schemas.openxmlformats.org/officeDocument/2006/relationships/image" Target="../media/image5.svg"/></Relationships>
</file>

<file path=ppt/diagrams/_rels/data2.xml.rels><?xml version="1.0" encoding="UTF-8" standalone="yes"?>
<Relationships xmlns="http://schemas.openxmlformats.org/package/2006/relationships"><Relationship Id="rId2" Type="http://schemas.openxmlformats.org/officeDocument/2006/relationships/image" Target="../media/image14.svg"/><Relationship Id="rId1" Type="http://schemas.openxmlformats.org/officeDocument/2006/relationships/image" Target="../media/image13.svg"/></Relationships>
</file>

<file path=ppt/diagrams/_rels/data3.xml.rels><?xml version="1.0" encoding="UTF-8" standalone="yes"?>
<Relationships xmlns="http://schemas.openxmlformats.org/package/2006/relationships"><Relationship Id="rId3" Type="http://schemas.openxmlformats.org/officeDocument/2006/relationships/image" Target="../media/image19.svg"/><Relationship Id="rId2" Type="http://schemas.openxmlformats.org/officeDocument/2006/relationships/image" Target="../media/image18.svg"/><Relationship Id="rId1" Type="http://schemas.openxmlformats.org/officeDocument/2006/relationships/image" Target="../media/image3.svg"/><Relationship Id="rId4" Type="http://schemas.openxmlformats.org/officeDocument/2006/relationships/image" Target="../media/image20.svg"/></Relationships>
</file>

<file path=ppt/diagrams/_rels/data4.xml.rels><?xml version="1.0" encoding="UTF-8" standalone="yes"?>
<Relationships xmlns="http://schemas.openxmlformats.org/package/2006/relationships"><Relationship Id="rId3" Type="http://schemas.openxmlformats.org/officeDocument/2006/relationships/image" Target="../media/image20.svg"/><Relationship Id="rId2" Type="http://schemas.openxmlformats.org/officeDocument/2006/relationships/image" Target="../media/image24.svg"/><Relationship Id="rId1" Type="http://schemas.openxmlformats.org/officeDocument/2006/relationships/image" Target="../media/image2.svg"/></Relationships>
</file>

<file path=ppt/diagrams/_rels/data5.xml.rels><?xml version="1.0" encoding="UTF-8" standalone="yes"?>
<Relationships xmlns="http://schemas.openxmlformats.org/package/2006/relationships"><Relationship Id="rId3" Type="http://schemas.openxmlformats.org/officeDocument/2006/relationships/image" Target="../media/image2.svg"/><Relationship Id="rId2" Type="http://schemas.openxmlformats.org/officeDocument/2006/relationships/image" Target="../media/image4.svg"/><Relationship Id="rId1" Type="http://schemas.openxmlformats.org/officeDocument/2006/relationships/image" Target="../media/image20.svg"/></Relationships>
</file>

<file path=ppt/diagrams/_rels/data6.xml.rels><?xml version="1.0" encoding="UTF-8" standalone="yes"?>
<Relationships xmlns="http://schemas.openxmlformats.org/package/2006/relationships"><Relationship Id="rId2" Type="http://schemas.openxmlformats.org/officeDocument/2006/relationships/image" Target="../media/image26.svg"/><Relationship Id="rId1" Type="http://schemas.openxmlformats.org/officeDocument/2006/relationships/image" Target="../media/image2.svg"/></Relationships>
</file>

<file path=ppt/diagrams/_rels/data8.xml.rels><?xml version="1.0" encoding="UTF-8" standalone="yes"?>
<Relationships xmlns="http://schemas.openxmlformats.org/package/2006/relationships"><Relationship Id="rId3" Type="http://schemas.openxmlformats.org/officeDocument/2006/relationships/image" Target="../media/image32.svg"/><Relationship Id="rId2" Type="http://schemas.openxmlformats.org/officeDocument/2006/relationships/image" Target="../media/image31.svg"/><Relationship Id="rId1" Type="http://schemas.openxmlformats.org/officeDocument/2006/relationships/image" Target="../media/image30.svg"/><Relationship Id="rId5" Type="http://schemas.openxmlformats.org/officeDocument/2006/relationships/image" Target="../media/image34.svg"/><Relationship Id="rId4" Type="http://schemas.openxmlformats.org/officeDocument/2006/relationships/image" Target="../media/image33.svg"/></Relationships>
</file>

<file path=ppt/diagrams/_rels/data13.xml.rels><?xml version="1.0" encoding="UTF-8" standalone="yes"?>
<Relationships xmlns="http://schemas.openxmlformats.org/package/2006/relationships"><Relationship Id="rId3" Type="http://schemas.openxmlformats.org/officeDocument/2006/relationships/image" Target="../media/image14.svg"/><Relationship Id="rId2" Type="http://schemas.openxmlformats.org/officeDocument/2006/relationships/image" Target="../media/image36.svg"/><Relationship Id="rId1" Type="http://schemas.openxmlformats.org/officeDocument/2006/relationships/image" Target="../media/image35.svg"/><Relationship Id="rId4" Type="http://schemas.openxmlformats.org/officeDocument/2006/relationships/image" Target="../media/image13.svg"/></Relationships>
</file>

<file path=ppt/diagrams/_rels/data14.xml.rels><?xml version="1.0" encoding="UTF-8" standalone="yes"?>
<Relationships xmlns="http://schemas.openxmlformats.org/package/2006/relationships"><Relationship Id="rId3" Type="http://schemas.openxmlformats.org/officeDocument/2006/relationships/image" Target="../media/image37.svg"/><Relationship Id="rId2" Type="http://schemas.openxmlformats.org/officeDocument/2006/relationships/image" Target="../media/image6.svg"/><Relationship Id="rId1" Type="http://schemas.openxmlformats.org/officeDocument/2006/relationships/image" Target="../media/image26.svg"/><Relationship Id="rId4" Type="http://schemas.openxmlformats.org/officeDocument/2006/relationships/image" Target="../media/image38.svg"/></Relationships>
</file>

<file path=ppt/diagrams/_rels/data15.xml.rels><?xml version="1.0" encoding="UTF-8" standalone="yes"?>
<Relationships xmlns="http://schemas.openxmlformats.org/package/2006/relationships"><Relationship Id="rId2" Type="http://schemas.openxmlformats.org/officeDocument/2006/relationships/image" Target="../media/image41.svg"/><Relationship Id="rId1" Type="http://schemas.openxmlformats.org/officeDocument/2006/relationships/image" Target="../media/image2.svg"/></Relationships>
</file>

<file path=ppt/diagrams/_rels/drawing1.xml.rels><?xml version="1.0" encoding="UTF-8" standalone="yes"?>
<Relationships xmlns="http://schemas.openxmlformats.org/package/2006/relationships"><Relationship Id="rId3" Type="http://schemas.openxmlformats.org/officeDocument/2006/relationships/image" Target="../media/image4.svg"/><Relationship Id="rId2" Type="http://schemas.openxmlformats.org/officeDocument/2006/relationships/image" Target="../media/image3.svg"/><Relationship Id="rId1" Type="http://schemas.openxmlformats.org/officeDocument/2006/relationships/image" Target="../media/image2.svg"/><Relationship Id="rId5" Type="http://schemas.openxmlformats.org/officeDocument/2006/relationships/image" Target="../media/image6.svg"/><Relationship Id="rId4" Type="http://schemas.openxmlformats.org/officeDocument/2006/relationships/image" Target="../media/image5.svg"/></Relationships>
</file>

<file path=ppt/diagrams/_rels/drawing2.xml.rels><?xml version="1.0" encoding="UTF-8" standalone="yes"?>
<Relationships xmlns="http://schemas.openxmlformats.org/package/2006/relationships"><Relationship Id="rId2" Type="http://schemas.openxmlformats.org/officeDocument/2006/relationships/image" Target="../media/image14.svg"/><Relationship Id="rId1" Type="http://schemas.openxmlformats.org/officeDocument/2006/relationships/image" Target="../media/image13.svg"/></Relationships>
</file>

<file path=ppt/diagrams/_rels/drawing3.xml.rels><?xml version="1.0" encoding="UTF-8" standalone="yes"?>
<Relationships xmlns="http://schemas.openxmlformats.org/package/2006/relationships"><Relationship Id="rId3" Type="http://schemas.openxmlformats.org/officeDocument/2006/relationships/image" Target="../media/image19.svg"/><Relationship Id="rId2" Type="http://schemas.openxmlformats.org/officeDocument/2006/relationships/image" Target="../media/image18.svg"/><Relationship Id="rId1" Type="http://schemas.openxmlformats.org/officeDocument/2006/relationships/image" Target="../media/image3.svg"/><Relationship Id="rId4" Type="http://schemas.openxmlformats.org/officeDocument/2006/relationships/image" Target="../media/image20.svg"/></Relationships>
</file>

<file path=ppt/diagrams/_rels/drawing4.xml.rels><?xml version="1.0" encoding="UTF-8" standalone="yes"?>
<Relationships xmlns="http://schemas.openxmlformats.org/package/2006/relationships"><Relationship Id="rId3" Type="http://schemas.openxmlformats.org/officeDocument/2006/relationships/image" Target="../media/image20.svg"/><Relationship Id="rId2" Type="http://schemas.openxmlformats.org/officeDocument/2006/relationships/image" Target="../media/image24.svg"/><Relationship Id="rId1" Type="http://schemas.openxmlformats.org/officeDocument/2006/relationships/image" Target="../media/image2.svg"/></Relationships>
</file>

<file path=ppt/diagrams/_rels/drawing5.xml.rels><?xml version="1.0" encoding="UTF-8" standalone="yes"?>
<Relationships xmlns="http://schemas.openxmlformats.org/package/2006/relationships"><Relationship Id="rId3" Type="http://schemas.openxmlformats.org/officeDocument/2006/relationships/image" Target="../media/image2.svg"/><Relationship Id="rId2" Type="http://schemas.openxmlformats.org/officeDocument/2006/relationships/image" Target="../media/image4.svg"/><Relationship Id="rId1" Type="http://schemas.openxmlformats.org/officeDocument/2006/relationships/image" Target="../media/image20.svg"/></Relationships>
</file>

<file path=ppt/diagrams/_rels/drawing6.xml.rels><?xml version="1.0" encoding="UTF-8" standalone="yes"?>
<Relationships xmlns="http://schemas.openxmlformats.org/package/2006/relationships"><Relationship Id="rId2" Type="http://schemas.openxmlformats.org/officeDocument/2006/relationships/image" Target="../media/image26.svg"/><Relationship Id="rId1" Type="http://schemas.openxmlformats.org/officeDocument/2006/relationships/image" Target="../media/image2.svg"/></Relationships>
</file>

<file path=ppt/diagrams/_rels/drawing8.xml.rels><?xml version="1.0" encoding="UTF-8" standalone="yes"?>
<Relationships xmlns="http://schemas.openxmlformats.org/package/2006/relationships"><Relationship Id="rId3" Type="http://schemas.openxmlformats.org/officeDocument/2006/relationships/image" Target="../media/image32.svg"/><Relationship Id="rId2" Type="http://schemas.openxmlformats.org/officeDocument/2006/relationships/image" Target="../media/image31.svg"/><Relationship Id="rId1" Type="http://schemas.openxmlformats.org/officeDocument/2006/relationships/image" Target="../media/image30.svg"/><Relationship Id="rId5" Type="http://schemas.openxmlformats.org/officeDocument/2006/relationships/image" Target="../media/image34.svg"/><Relationship Id="rId4" Type="http://schemas.openxmlformats.org/officeDocument/2006/relationships/image" Target="../media/image33.svg"/></Relationships>
</file>

<file path=ppt/diagrams/_rels/drawing13.xml.rels><?xml version="1.0" encoding="UTF-8" standalone="yes"?>
<Relationships xmlns="http://schemas.openxmlformats.org/package/2006/relationships"><Relationship Id="rId3" Type="http://schemas.openxmlformats.org/officeDocument/2006/relationships/image" Target="../media/image14.svg"/><Relationship Id="rId2" Type="http://schemas.openxmlformats.org/officeDocument/2006/relationships/image" Target="../media/image36.svg"/><Relationship Id="rId1" Type="http://schemas.openxmlformats.org/officeDocument/2006/relationships/image" Target="../media/image35.svg"/><Relationship Id="rId4" Type="http://schemas.openxmlformats.org/officeDocument/2006/relationships/image" Target="../media/image13.svg"/></Relationships>
</file>

<file path=ppt/diagrams/_rels/drawing14.xml.rels><?xml version="1.0" encoding="UTF-8" standalone="yes"?>
<Relationships xmlns="http://schemas.openxmlformats.org/package/2006/relationships"><Relationship Id="rId3" Type="http://schemas.openxmlformats.org/officeDocument/2006/relationships/image" Target="../media/image37.svg"/><Relationship Id="rId2" Type="http://schemas.openxmlformats.org/officeDocument/2006/relationships/image" Target="../media/image6.svg"/><Relationship Id="rId1" Type="http://schemas.openxmlformats.org/officeDocument/2006/relationships/image" Target="../media/image26.svg"/><Relationship Id="rId4" Type="http://schemas.openxmlformats.org/officeDocument/2006/relationships/image" Target="../media/image38.svg"/></Relationships>
</file>

<file path=ppt/diagrams/_rels/drawing15.xml.rels><?xml version="1.0" encoding="UTF-8" standalone="yes"?>
<Relationships xmlns="http://schemas.openxmlformats.org/package/2006/relationships"><Relationship Id="rId2" Type="http://schemas.openxmlformats.org/officeDocument/2006/relationships/image" Target="../media/image41.svg"/><Relationship Id="rId1" Type="http://schemas.openxmlformats.org/officeDocument/2006/relationships/image" Target="../media/image2.svg"/></Relationships>
</file>

<file path=ppt/diagrams/colors1.xml><?xml version="1.0" encoding="utf-8"?>
<dgm:colorsDef xmlns:dgm="http://schemas.openxmlformats.org/drawingml/2006/diagram" xmlns:a="http://schemas.openxmlformats.org/drawingml/2006/main" uniqueId="urn:microsoft.com/office/officeart/2005/8/colors/accent2_2">
  <dgm:title val=""/>
  <dgm:desc val=""/>
  <dgm:catLst>
    <dgm:cat type="accent2" pri="11200"/>
  </dgm:catLst>
  <dgm:styleLbl name="node0">
    <dgm:fillClrLst meth="repeat">
      <a:schemeClr val="accent2"/>
    </dgm:fillClrLst>
    <dgm:linClrLst meth="repeat">
      <a:schemeClr val="lt1"/>
    </dgm:linClrLst>
    <dgm:effectClrLst/>
    <dgm:txLinClrLst/>
    <dgm:txFillClrLst/>
    <dgm:txEffectClrLst/>
  </dgm:styleLbl>
  <dgm:styleLbl name="node1">
    <dgm:fillClrLst meth="repeat">
      <a:schemeClr val="accent2"/>
    </dgm:fillClrLst>
    <dgm:linClrLst meth="repeat">
      <a:schemeClr val="lt1"/>
    </dgm:linClrLst>
    <dgm:effectClrLst/>
    <dgm:txLinClrLst/>
    <dgm:txFillClrLst/>
    <dgm:txEffectClrLst/>
  </dgm:styleLbl>
  <dgm:styleLbl name="alignNode1">
    <dgm:fillClrLst meth="repeat">
      <a:schemeClr val="accent2"/>
    </dgm:fillClrLst>
    <dgm:linClrLst meth="repeat">
      <a:schemeClr val="accent2"/>
    </dgm:linClrLst>
    <dgm:effectClrLst/>
    <dgm:txLinClrLst/>
    <dgm:txFillClrLst/>
    <dgm:txEffectClrLst/>
  </dgm:styleLbl>
  <dgm:styleLbl name="lnNode1">
    <dgm:fillClrLst meth="repeat">
      <a:schemeClr val="accent2"/>
    </dgm:fillClrLst>
    <dgm:linClrLst meth="repeat">
      <a:schemeClr val="lt1"/>
    </dgm:linClrLst>
    <dgm:effectClrLst/>
    <dgm:txLinClrLst/>
    <dgm:txFillClrLst/>
    <dgm:txEffectClrLst/>
  </dgm:styleLbl>
  <dgm:styleLbl name="vennNode1">
    <dgm:fillClrLst meth="repeat">
      <a:schemeClr val="accent2">
        <a:alpha val="50000"/>
      </a:schemeClr>
    </dgm:fillClrLst>
    <dgm:linClrLst meth="repeat">
      <a:schemeClr val="lt1"/>
    </dgm:linClrLst>
    <dgm:effectClrLst/>
    <dgm:txLinClrLst/>
    <dgm:txFillClrLst/>
    <dgm:txEffectClrLst/>
  </dgm:styleLbl>
  <dgm:styleLbl name="node2">
    <dgm:fillClrLst meth="repeat">
      <a:schemeClr val="accent2"/>
    </dgm:fillClrLst>
    <dgm:linClrLst meth="repeat">
      <a:schemeClr val="lt1"/>
    </dgm:linClrLst>
    <dgm:effectClrLst/>
    <dgm:txLinClrLst/>
    <dgm:txFillClrLst/>
    <dgm:txEffectClrLst/>
  </dgm:styleLbl>
  <dgm:styleLbl name="node3">
    <dgm:fillClrLst meth="repeat">
      <a:schemeClr val="accent2"/>
    </dgm:fillClrLst>
    <dgm:linClrLst meth="repeat">
      <a:schemeClr val="lt1"/>
    </dgm:linClrLst>
    <dgm:effectClrLst/>
    <dgm:txLinClrLst/>
    <dgm:txFillClrLst/>
    <dgm:txEffectClrLst/>
  </dgm:styleLbl>
  <dgm:styleLbl name="node4">
    <dgm:fillClrLst meth="repeat">
      <a:schemeClr val="accent2"/>
    </dgm:fillClrLst>
    <dgm:linClrLst meth="repeat">
      <a:schemeClr val="lt1"/>
    </dgm:linClrLst>
    <dgm:effectClrLst/>
    <dgm:txLinClrLst/>
    <dgm:txFillClrLst/>
    <dgm:txEffectClrLst/>
  </dgm:styleLbl>
  <dgm:styleLbl name="f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tint val="60000"/>
      </a:schemeClr>
    </dgm:fillClrLst>
    <dgm:linClrLst meth="repeat">
      <a:schemeClr val="accent2">
        <a:tint val="60000"/>
      </a:schemeClr>
    </dgm:linClrLst>
    <dgm:effectClrLst/>
    <dgm:txLinClrLst/>
    <dgm:txFillClrLst/>
    <dgm:txEffectClrLst/>
  </dgm:styleLbl>
  <dgm:styleLbl name="fgSibTrans2D1">
    <dgm:fillClrLst meth="repeat">
      <a:schemeClr val="accent2">
        <a:tint val="60000"/>
      </a:schemeClr>
    </dgm:fillClrLst>
    <dgm:linClrLst meth="repeat">
      <a:schemeClr val="accent2">
        <a:tint val="60000"/>
      </a:schemeClr>
    </dgm:linClrLst>
    <dgm:effectClrLst/>
    <dgm:txLinClrLst/>
    <dgm:txFillClrLst/>
    <dgm:txEffectClrLst/>
  </dgm:styleLbl>
  <dgm:styleLbl name="bgSibTrans2D1">
    <dgm:fillClrLst meth="repeat">
      <a:schemeClr val="accent2">
        <a:tint val="60000"/>
      </a:schemeClr>
    </dgm:fillClrLst>
    <dgm:linClrLst meth="repeat">
      <a:schemeClr val="accent2">
        <a:tint val="60000"/>
      </a:schemeClr>
    </dgm:linClrLst>
    <dgm:effectClrLst/>
    <dgm:txLinClrLst/>
    <dgm:txFillClrLst/>
    <dgm:txEffectClrLst/>
  </dgm:styleLbl>
  <dgm:styleLbl name="sibTrans1D1">
    <dgm:fillClrLst meth="repeat">
      <a:schemeClr val="accent2"/>
    </dgm:fillClrLst>
    <dgm:linClrLst meth="repeat">
      <a:schemeClr val="accent2"/>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meth="repeat">
      <a:schemeClr val="accent2"/>
    </dgm:fillClrLst>
    <dgm:linClrLst meth="repeat">
      <a:schemeClr val="lt1"/>
    </dgm:linClrLst>
    <dgm:effectClrLst/>
    <dgm:txLinClrLst/>
    <dgm:txFillClrLst/>
    <dgm:txEffectClrLst/>
  </dgm:styleLbl>
  <dgm:styleLbl name="asst3">
    <dgm:fillClrLst meth="repeat">
      <a:schemeClr val="accent2"/>
    </dgm:fillClrLst>
    <dgm:linClrLst meth="repeat">
      <a:schemeClr val="lt1"/>
    </dgm:linClrLst>
    <dgm:effectClrLst/>
    <dgm:txLinClrLst/>
    <dgm:txFillClrLst/>
    <dgm:txEffectClrLst/>
  </dgm:styleLbl>
  <dgm:styleLbl name="asst4">
    <dgm:fillClrLst meth="repeat">
      <a:schemeClr val="accent2"/>
    </dgm:fillClrLst>
    <dgm:linClrLst meth="repeat">
      <a:schemeClr val="lt1"/>
    </dgm:linClrLst>
    <dgm:effectClrLst/>
    <dgm:txLinClrLst/>
    <dgm:txFillClrLst/>
    <dgm:txEffectClrLst/>
  </dgm:styleLbl>
  <dgm:styleLbl name="parChTrans2D1">
    <dgm:fillClrLst meth="repeat">
      <a:schemeClr val="accent2">
        <a:tint val="60000"/>
      </a:schemeClr>
    </dgm:fillClrLst>
    <dgm:linClrLst meth="repeat">
      <a:schemeClr val="accent2">
        <a:tint val="60000"/>
      </a:schemeClr>
    </dgm:linClrLst>
    <dgm:effectClrLst/>
    <dgm:txLinClrLst/>
    <dgm:txFillClrLst meth="repeat">
      <a:schemeClr val="lt1"/>
    </dgm:txFillClrLst>
    <dgm:txEffectClrLst/>
  </dgm:styleLbl>
  <dgm:styleLbl name="parChTrans2D2">
    <dgm:fillClrLst meth="repeat">
      <a:schemeClr val="accent2"/>
    </dgm:fillClrLst>
    <dgm:linClrLst meth="repeat">
      <a:schemeClr val="accent2"/>
    </dgm:linClrLst>
    <dgm:effectClrLst/>
    <dgm:txLinClrLst/>
    <dgm:txFillClrLst meth="repeat">
      <a:schemeClr val="lt1"/>
    </dgm:txFillClrLst>
    <dgm:txEffectClrLst/>
  </dgm:styleLbl>
  <dgm:styleLbl name="parChTrans2D3">
    <dgm:fillClrLst meth="repeat">
      <a:schemeClr val="accent2"/>
    </dgm:fillClrLst>
    <dgm:linClrLst meth="repeat">
      <a:schemeClr val="accent2"/>
    </dgm:linClrLst>
    <dgm:effectClrLst/>
    <dgm:txLinClrLst/>
    <dgm:txFillClrLst meth="repeat">
      <a:schemeClr val="lt1"/>
    </dgm:txFillClrLst>
    <dgm:txEffectClrLst/>
  </dgm:styleLbl>
  <dgm:styleLbl name="parChTrans2D4">
    <dgm:fillClrLst meth="repeat">
      <a:schemeClr val="accent2"/>
    </dgm:fillClrLst>
    <dgm:linClrLst meth="repeat">
      <a:schemeClr val="accent2"/>
    </dgm:linClrLst>
    <dgm:effectClrLst/>
    <dgm:txLinClrLst/>
    <dgm:txFillClrLst meth="repeat">
      <a:schemeClr val="lt1"/>
    </dgm:txFillClrLst>
    <dgm:txEffectClrLst/>
  </dgm:styleLbl>
  <dgm:styleLbl name="parChTrans1D1">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2">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3">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parChTrans1D4">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solidFgAcc1">
    <dgm:fillClrLst meth="repeat">
      <a:schemeClr val="lt1"/>
    </dgm:fillClrLst>
    <dgm:linClrLst meth="repeat">
      <a:schemeClr val="accent2"/>
    </dgm:linClrLst>
    <dgm:effectClrLst/>
    <dgm:txLinClrLst/>
    <dgm:txFillClrLst meth="repeat">
      <a:schemeClr val="dk1"/>
    </dgm:txFillClrLst>
    <dgm:txEffectClrLst/>
  </dgm:styleLbl>
  <dgm:styleLbl name="solidAlignAcc1">
    <dgm:fillClrLst meth="repeat">
      <a:schemeClr val="lt1"/>
    </dgm:fillClrLst>
    <dgm:linClrLst meth="repeat">
      <a:schemeClr val="accent2"/>
    </dgm:linClrLst>
    <dgm:effectClrLst/>
    <dgm:txLinClrLst/>
    <dgm:txFillClrLst meth="repeat">
      <a:schemeClr val="dk1"/>
    </dgm:txFillClrLst>
    <dgm:txEffectClrLst/>
  </dgm:styleLbl>
  <dgm:styleLbl name="solidBgAcc1">
    <dgm:fillClrLst meth="repeat">
      <a:schemeClr val="lt1"/>
    </dgm:fillClrLst>
    <dgm:linClrLst meth="repeat">
      <a:schemeClr val="accent2"/>
    </dgm:linClrLst>
    <dgm:effectClrLst/>
    <dgm:txLinClrLst/>
    <dgm:txFillClrLst meth="repeat">
      <a:schemeClr val="dk1"/>
    </dgm:txFillClrLst>
    <dgm:txEffectClrLst/>
  </dgm:styleLbl>
  <dgm:styleLbl name="f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align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b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accent2"/>
    </dgm:linClrLst>
    <dgm:effectClrLst/>
    <dgm:txLinClrLst/>
    <dgm:txFillClrLst meth="repeat">
      <a:schemeClr val="dk1"/>
    </dgm:txFillClrLst>
    <dgm:txEffectClrLst/>
  </dgm:styleLbl>
  <dgm:styleLbl name="dkBgShp">
    <dgm:fillClrLst meth="repeat">
      <a:schemeClr val="accent2">
        <a:shade val="80000"/>
      </a:schemeClr>
    </dgm:fillClrLst>
    <dgm:linClrLst meth="repeat">
      <a:schemeClr val="accent2"/>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2_2">
  <dgm:title val=""/>
  <dgm:desc val=""/>
  <dgm:catLst>
    <dgm:cat type="accent2" pri="11200"/>
  </dgm:catLst>
  <dgm:styleLbl name="node0">
    <dgm:fillClrLst meth="repeat">
      <a:schemeClr val="accent2"/>
    </dgm:fillClrLst>
    <dgm:linClrLst meth="repeat">
      <a:schemeClr val="lt1"/>
    </dgm:linClrLst>
    <dgm:effectClrLst/>
    <dgm:txLinClrLst/>
    <dgm:txFillClrLst/>
    <dgm:txEffectClrLst/>
  </dgm:styleLbl>
  <dgm:styleLbl name="node1">
    <dgm:fillClrLst meth="repeat">
      <a:schemeClr val="accent2"/>
    </dgm:fillClrLst>
    <dgm:linClrLst meth="repeat">
      <a:schemeClr val="lt1"/>
    </dgm:linClrLst>
    <dgm:effectClrLst/>
    <dgm:txLinClrLst/>
    <dgm:txFillClrLst/>
    <dgm:txEffectClrLst/>
  </dgm:styleLbl>
  <dgm:styleLbl name="alignNode1">
    <dgm:fillClrLst meth="repeat">
      <a:schemeClr val="accent2"/>
    </dgm:fillClrLst>
    <dgm:linClrLst meth="repeat">
      <a:schemeClr val="accent2"/>
    </dgm:linClrLst>
    <dgm:effectClrLst/>
    <dgm:txLinClrLst/>
    <dgm:txFillClrLst/>
    <dgm:txEffectClrLst/>
  </dgm:styleLbl>
  <dgm:styleLbl name="lnNode1">
    <dgm:fillClrLst meth="repeat">
      <a:schemeClr val="accent2"/>
    </dgm:fillClrLst>
    <dgm:linClrLst meth="repeat">
      <a:schemeClr val="lt1"/>
    </dgm:linClrLst>
    <dgm:effectClrLst/>
    <dgm:txLinClrLst/>
    <dgm:txFillClrLst/>
    <dgm:txEffectClrLst/>
  </dgm:styleLbl>
  <dgm:styleLbl name="vennNode1">
    <dgm:fillClrLst meth="repeat">
      <a:schemeClr val="accent2">
        <a:alpha val="50000"/>
      </a:schemeClr>
    </dgm:fillClrLst>
    <dgm:linClrLst meth="repeat">
      <a:schemeClr val="lt1"/>
    </dgm:linClrLst>
    <dgm:effectClrLst/>
    <dgm:txLinClrLst/>
    <dgm:txFillClrLst/>
    <dgm:txEffectClrLst/>
  </dgm:styleLbl>
  <dgm:styleLbl name="node2">
    <dgm:fillClrLst meth="repeat">
      <a:schemeClr val="accent2"/>
    </dgm:fillClrLst>
    <dgm:linClrLst meth="repeat">
      <a:schemeClr val="lt1"/>
    </dgm:linClrLst>
    <dgm:effectClrLst/>
    <dgm:txLinClrLst/>
    <dgm:txFillClrLst/>
    <dgm:txEffectClrLst/>
  </dgm:styleLbl>
  <dgm:styleLbl name="node3">
    <dgm:fillClrLst meth="repeat">
      <a:schemeClr val="accent2"/>
    </dgm:fillClrLst>
    <dgm:linClrLst meth="repeat">
      <a:schemeClr val="lt1"/>
    </dgm:linClrLst>
    <dgm:effectClrLst/>
    <dgm:txLinClrLst/>
    <dgm:txFillClrLst/>
    <dgm:txEffectClrLst/>
  </dgm:styleLbl>
  <dgm:styleLbl name="node4">
    <dgm:fillClrLst meth="repeat">
      <a:schemeClr val="accent2"/>
    </dgm:fillClrLst>
    <dgm:linClrLst meth="repeat">
      <a:schemeClr val="lt1"/>
    </dgm:linClrLst>
    <dgm:effectClrLst/>
    <dgm:txLinClrLst/>
    <dgm:txFillClrLst/>
    <dgm:txEffectClrLst/>
  </dgm:styleLbl>
  <dgm:styleLbl name="f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tint val="60000"/>
      </a:schemeClr>
    </dgm:fillClrLst>
    <dgm:linClrLst meth="repeat">
      <a:schemeClr val="accent2">
        <a:tint val="60000"/>
      </a:schemeClr>
    </dgm:linClrLst>
    <dgm:effectClrLst/>
    <dgm:txLinClrLst/>
    <dgm:txFillClrLst/>
    <dgm:txEffectClrLst/>
  </dgm:styleLbl>
  <dgm:styleLbl name="fgSibTrans2D1">
    <dgm:fillClrLst meth="repeat">
      <a:schemeClr val="accent2">
        <a:tint val="60000"/>
      </a:schemeClr>
    </dgm:fillClrLst>
    <dgm:linClrLst meth="repeat">
      <a:schemeClr val="accent2">
        <a:tint val="60000"/>
      </a:schemeClr>
    </dgm:linClrLst>
    <dgm:effectClrLst/>
    <dgm:txLinClrLst/>
    <dgm:txFillClrLst/>
    <dgm:txEffectClrLst/>
  </dgm:styleLbl>
  <dgm:styleLbl name="bgSibTrans2D1">
    <dgm:fillClrLst meth="repeat">
      <a:schemeClr val="accent2">
        <a:tint val="60000"/>
      </a:schemeClr>
    </dgm:fillClrLst>
    <dgm:linClrLst meth="repeat">
      <a:schemeClr val="accent2">
        <a:tint val="60000"/>
      </a:schemeClr>
    </dgm:linClrLst>
    <dgm:effectClrLst/>
    <dgm:txLinClrLst/>
    <dgm:txFillClrLst/>
    <dgm:txEffectClrLst/>
  </dgm:styleLbl>
  <dgm:styleLbl name="sibTrans1D1">
    <dgm:fillClrLst meth="repeat">
      <a:schemeClr val="accent2"/>
    </dgm:fillClrLst>
    <dgm:linClrLst meth="repeat">
      <a:schemeClr val="accent2"/>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meth="repeat">
      <a:schemeClr val="accent2"/>
    </dgm:fillClrLst>
    <dgm:linClrLst meth="repeat">
      <a:schemeClr val="lt1"/>
    </dgm:linClrLst>
    <dgm:effectClrLst/>
    <dgm:txLinClrLst/>
    <dgm:txFillClrLst/>
    <dgm:txEffectClrLst/>
  </dgm:styleLbl>
  <dgm:styleLbl name="asst3">
    <dgm:fillClrLst meth="repeat">
      <a:schemeClr val="accent2"/>
    </dgm:fillClrLst>
    <dgm:linClrLst meth="repeat">
      <a:schemeClr val="lt1"/>
    </dgm:linClrLst>
    <dgm:effectClrLst/>
    <dgm:txLinClrLst/>
    <dgm:txFillClrLst/>
    <dgm:txEffectClrLst/>
  </dgm:styleLbl>
  <dgm:styleLbl name="asst4">
    <dgm:fillClrLst meth="repeat">
      <a:schemeClr val="accent2"/>
    </dgm:fillClrLst>
    <dgm:linClrLst meth="repeat">
      <a:schemeClr val="lt1"/>
    </dgm:linClrLst>
    <dgm:effectClrLst/>
    <dgm:txLinClrLst/>
    <dgm:txFillClrLst/>
    <dgm:txEffectClrLst/>
  </dgm:styleLbl>
  <dgm:styleLbl name="parChTrans2D1">
    <dgm:fillClrLst meth="repeat">
      <a:schemeClr val="accent2">
        <a:tint val="60000"/>
      </a:schemeClr>
    </dgm:fillClrLst>
    <dgm:linClrLst meth="repeat">
      <a:schemeClr val="accent2">
        <a:tint val="60000"/>
      </a:schemeClr>
    </dgm:linClrLst>
    <dgm:effectClrLst/>
    <dgm:txLinClrLst/>
    <dgm:txFillClrLst meth="repeat">
      <a:schemeClr val="lt1"/>
    </dgm:txFillClrLst>
    <dgm:txEffectClrLst/>
  </dgm:styleLbl>
  <dgm:styleLbl name="parChTrans2D2">
    <dgm:fillClrLst meth="repeat">
      <a:schemeClr val="accent2"/>
    </dgm:fillClrLst>
    <dgm:linClrLst meth="repeat">
      <a:schemeClr val="accent2"/>
    </dgm:linClrLst>
    <dgm:effectClrLst/>
    <dgm:txLinClrLst/>
    <dgm:txFillClrLst meth="repeat">
      <a:schemeClr val="lt1"/>
    </dgm:txFillClrLst>
    <dgm:txEffectClrLst/>
  </dgm:styleLbl>
  <dgm:styleLbl name="parChTrans2D3">
    <dgm:fillClrLst meth="repeat">
      <a:schemeClr val="accent2"/>
    </dgm:fillClrLst>
    <dgm:linClrLst meth="repeat">
      <a:schemeClr val="accent2"/>
    </dgm:linClrLst>
    <dgm:effectClrLst/>
    <dgm:txLinClrLst/>
    <dgm:txFillClrLst meth="repeat">
      <a:schemeClr val="lt1"/>
    </dgm:txFillClrLst>
    <dgm:txEffectClrLst/>
  </dgm:styleLbl>
  <dgm:styleLbl name="parChTrans2D4">
    <dgm:fillClrLst meth="repeat">
      <a:schemeClr val="accent2"/>
    </dgm:fillClrLst>
    <dgm:linClrLst meth="repeat">
      <a:schemeClr val="accent2"/>
    </dgm:linClrLst>
    <dgm:effectClrLst/>
    <dgm:txLinClrLst/>
    <dgm:txFillClrLst meth="repeat">
      <a:schemeClr val="lt1"/>
    </dgm:txFillClrLst>
    <dgm:txEffectClrLst/>
  </dgm:styleLbl>
  <dgm:styleLbl name="parChTrans1D1">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2">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3">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parChTrans1D4">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solidFgAcc1">
    <dgm:fillClrLst meth="repeat">
      <a:schemeClr val="lt1"/>
    </dgm:fillClrLst>
    <dgm:linClrLst meth="repeat">
      <a:schemeClr val="accent2"/>
    </dgm:linClrLst>
    <dgm:effectClrLst/>
    <dgm:txLinClrLst/>
    <dgm:txFillClrLst meth="repeat">
      <a:schemeClr val="dk1"/>
    </dgm:txFillClrLst>
    <dgm:txEffectClrLst/>
  </dgm:styleLbl>
  <dgm:styleLbl name="solidAlignAcc1">
    <dgm:fillClrLst meth="repeat">
      <a:schemeClr val="lt1"/>
    </dgm:fillClrLst>
    <dgm:linClrLst meth="repeat">
      <a:schemeClr val="accent2"/>
    </dgm:linClrLst>
    <dgm:effectClrLst/>
    <dgm:txLinClrLst/>
    <dgm:txFillClrLst meth="repeat">
      <a:schemeClr val="dk1"/>
    </dgm:txFillClrLst>
    <dgm:txEffectClrLst/>
  </dgm:styleLbl>
  <dgm:styleLbl name="solidBgAcc1">
    <dgm:fillClrLst meth="repeat">
      <a:schemeClr val="lt1"/>
    </dgm:fillClrLst>
    <dgm:linClrLst meth="repeat">
      <a:schemeClr val="accent2"/>
    </dgm:linClrLst>
    <dgm:effectClrLst/>
    <dgm:txLinClrLst/>
    <dgm:txFillClrLst meth="repeat">
      <a:schemeClr val="dk1"/>
    </dgm:txFillClrLst>
    <dgm:txEffectClrLst/>
  </dgm:styleLbl>
  <dgm:styleLbl name="f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align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b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accent2"/>
    </dgm:linClrLst>
    <dgm:effectClrLst/>
    <dgm:txLinClrLst/>
    <dgm:txFillClrLst meth="repeat">
      <a:schemeClr val="dk1"/>
    </dgm:txFillClrLst>
    <dgm:txEffectClrLst/>
  </dgm:styleLbl>
  <dgm:styleLbl name="dkBgShp">
    <dgm:fillClrLst meth="repeat">
      <a:schemeClr val="accent2">
        <a:shade val="80000"/>
      </a:schemeClr>
    </dgm:fillClrLst>
    <dgm:linClrLst meth="repeat">
      <a:schemeClr val="accent2"/>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2_2">
  <dgm:title val=""/>
  <dgm:desc val=""/>
  <dgm:catLst>
    <dgm:cat type="accent2" pri="11200"/>
  </dgm:catLst>
  <dgm:styleLbl name="node0">
    <dgm:fillClrLst meth="repeat">
      <a:schemeClr val="accent2"/>
    </dgm:fillClrLst>
    <dgm:linClrLst meth="repeat">
      <a:schemeClr val="lt1"/>
    </dgm:linClrLst>
    <dgm:effectClrLst/>
    <dgm:txLinClrLst/>
    <dgm:txFillClrLst/>
    <dgm:txEffectClrLst/>
  </dgm:styleLbl>
  <dgm:styleLbl name="node1">
    <dgm:fillClrLst meth="repeat">
      <a:schemeClr val="accent2"/>
    </dgm:fillClrLst>
    <dgm:linClrLst meth="repeat">
      <a:schemeClr val="lt1"/>
    </dgm:linClrLst>
    <dgm:effectClrLst/>
    <dgm:txLinClrLst/>
    <dgm:txFillClrLst/>
    <dgm:txEffectClrLst/>
  </dgm:styleLbl>
  <dgm:styleLbl name="alignNode1">
    <dgm:fillClrLst meth="repeat">
      <a:schemeClr val="accent2"/>
    </dgm:fillClrLst>
    <dgm:linClrLst meth="repeat">
      <a:schemeClr val="accent2"/>
    </dgm:linClrLst>
    <dgm:effectClrLst/>
    <dgm:txLinClrLst/>
    <dgm:txFillClrLst/>
    <dgm:txEffectClrLst/>
  </dgm:styleLbl>
  <dgm:styleLbl name="lnNode1">
    <dgm:fillClrLst meth="repeat">
      <a:schemeClr val="accent2"/>
    </dgm:fillClrLst>
    <dgm:linClrLst meth="repeat">
      <a:schemeClr val="lt1"/>
    </dgm:linClrLst>
    <dgm:effectClrLst/>
    <dgm:txLinClrLst/>
    <dgm:txFillClrLst/>
    <dgm:txEffectClrLst/>
  </dgm:styleLbl>
  <dgm:styleLbl name="vennNode1">
    <dgm:fillClrLst meth="repeat">
      <a:schemeClr val="accent2">
        <a:alpha val="50000"/>
      </a:schemeClr>
    </dgm:fillClrLst>
    <dgm:linClrLst meth="repeat">
      <a:schemeClr val="lt1"/>
    </dgm:linClrLst>
    <dgm:effectClrLst/>
    <dgm:txLinClrLst/>
    <dgm:txFillClrLst/>
    <dgm:txEffectClrLst/>
  </dgm:styleLbl>
  <dgm:styleLbl name="node2">
    <dgm:fillClrLst meth="repeat">
      <a:schemeClr val="accent2"/>
    </dgm:fillClrLst>
    <dgm:linClrLst meth="repeat">
      <a:schemeClr val="lt1"/>
    </dgm:linClrLst>
    <dgm:effectClrLst/>
    <dgm:txLinClrLst/>
    <dgm:txFillClrLst/>
    <dgm:txEffectClrLst/>
  </dgm:styleLbl>
  <dgm:styleLbl name="node3">
    <dgm:fillClrLst meth="repeat">
      <a:schemeClr val="accent2"/>
    </dgm:fillClrLst>
    <dgm:linClrLst meth="repeat">
      <a:schemeClr val="lt1"/>
    </dgm:linClrLst>
    <dgm:effectClrLst/>
    <dgm:txLinClrLst/>
    <dgm:txFillClrLst/>
    <dgm:txEffectClrLst/>
  </dgm:styleLbl>
  <dgm:styleLbl name="node4">
    <dgm:fillClrLst meth="repeat">
      <a:schemeClr val="accent2"/>
    </dgm:fillClrLst>
    <dgm:linClrLst meth="repeat">
      <a:schemeClr val="lt1"/>
    </dgm:linClrLst>
    <dgm:effectClrLst/>
    <dgm:txLinClrLst/>
    <dgm:txFillClrLst/>
    <dgm:txEffectClrLst/>
  </dgm:styleLbl>
  <dgm:styleLbl name="f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tint val="60000"/>
      </a:schemeClr>
    </dgm:fillClrLst>
    <dgm:linClrLst meth="repeat">
      <a:schemeClr val="accent2">
        <a:tint val="60000"/>
      </a:schemeClr>
    </dgm:linClrLst>
    <dgm:effectClrLst/>
    <dgm:txLinClrLst/>
    <dgm:txFillClrLst/>
    <dgm:txEffectClrLst/>
  </dgm:styleLbl>
  <dgm:styleLbl name="fgSibTrans2D1">
    <dgm:fillClrLst meth="repeat">
      <a:schemeClr val="accent2">
        <a:tint val="60000"/>
      </a:schemeClr>
    </dgm:fillClrLst>
    <dgm:linClrLst meth="repeat">
      <a:schemeClr val="accent2">
        <a:tint val="60000"/>
      </a:schemeClr>
    </dgm:linClrLst>
    <dgm:effectClrLst/>
    <dgm:txLinClrLst/>
    <dgm:txFillClrLst/>
    <dgm:txEffectClrLst/>
  </dgm:styleLbl>
  <dgm:styleLbl name="bgSibTrans2D1">
    <dgm:fillClrLst meth="repeat">
      <a:schemeClr val="accent2">
        <a:tint val="60000"/>
      </a:schemeClr>
    </dgm:fillClrLst>
    <dgm:linClrLst meth="repeat">
      <a:schemeClr val="accent2">
        <a:tint val="60000"/>
      </a:schemeClr>
    </dgm:linClrLst>
    <dgm:effectClrLst/>
    <dgm:txLinClrLst/>
    <dgm:txFillClrLst/>
    <dgm:txEffectClrLst/>
  </dgm:styleLbl>
  <dgm:styleLbl name="sibTrans1D1">
    <dgm:fillClrLst meth="repeat">
      <a:schemeClr val="accent2"/>
    </dgm:fillClrLst>
    <dgm:linClrLst meth="repeat">
      <a:schemeClr val="accent2"/>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meth="repeat">
      <a:schemeClr val="accent2"/>
    </dgm:fillClrLst>
    <dgm:linClrLst meth="repeat">
      <a:schemeClr val="lt1"/>
    </dgm:linClrLst>
    <dgm:effectClrLst/>
    <dgm:txLinClrLst/>
    <dgm:txFillClrLst/>
    <dgm:txEffectClrLst/>
  </dgm:styleLbl>
  <dgm:styleLbl name="asst3">
    <dgm:fillClrLst meth="repeat">
      <a:schemeClr val="accent2"/>
    </dgm:fillClrLst>
    <dgm:linClrLst meth="repeat">
      <a:schemeClr val="lt1"/>
    </dgm:linClrLst>
    <dgm:effectClrLst/>
    <dgm:txLinClrLst/>
    <dgm:txFillClrLst/>
    <dgm:txEffectClrLst/>
  </dgm:styleLbl>
  <dgm:styleLbl name="asst4">
    <dgm:fillClrLst meth="repeat">
      <a:schemeClr val="accent2"/>
    </dgm:fillClrLst>
    <dgm:linClrLst meth="repeat">
      <a:schemeClr val="lt1"/>
    </dgm:linClrLst>
    <dgm:effectClrLst/>
    <dgm:txLinClrLst/>
    <dgm:txFillClrLst/>
    <dgm:txEffectClrLst/>
  </dgm:styleLbl>
  <dgm:styleLbl name="parChTrans2D1">
    <dgm:fillClrLst meth="repeat">
      <a:schemeClr val="accent2">
        <a:tint val="60000"/>
      </a:schemeClr>
    </dgm:fillClrLst>
    <dgm:linClrLst meth="repeat">
      <a:schemeClr val="accent2">
        <a:tint val="60000"/>
      </a:schemeClr>
    </dgm:linClrLst>
    <dgm:effectClrLst/>
    <dgm:txLinClrLst/>
    <dgm:txFillClrLst meth="repeat">
      <a:schemeClr val="lt1"/>
    </dgm:txFillClrLst>
    <dgm:txEffectClrLst/>
  </dgm:styleLbl>
  <dgm:styleLbl name="parChTrans2D2">
    <dgm:fillClrLst meth="repeat">
      <a:schemeClr val="accent2"/>
    </dgm:fillClrLst>
    <dgm:linClrLst meth="repeat">
      <a:schemeClr val="accent2"/>
    </dgm:linClrLst>
    <dgm:effectClrLst/>
    <dgm:txLinClrLst/>
    <dgm:txFillClrLst meth="repeat">
      <a:schemeClr val="lt1"/>
    </dgm:txFillClrLst>
    <dgm:txEffectClrLst/>
  </dgm:styleLbl>
  <dgm:styleLbl name="parChTrans2D3">
    <dgm:fillClrLst meth="repeat">
      <a:schemeClr val="accent2"/>
    </dgm:fillClrLst>
    <dgm:linClrLst meth="repeat">
      <a:schemeClr val="accent2"/>
    </dgm:linClrLst>
    <dgm:effectClrLst/>
    <dgm:txLinClrLst/>
    <dgm:txFillClrLst meth="repeat">
      <a:schemeClr val="lt1"/>
    </dgm:txFillClrLst>
    <dgm:txEffectClrLst/>
  </dgm:styleLbl>
  <dgm:styleLbl name="parChTrans2D4">
    <dgm:fillClrLst meth="repeat">
      <a:schemeClr val="accent2"/>
    </dgm:fillClrLst>
    <dgm:linClrLst meth="repeat">
      <a:schemeClr val="accent2"/>
    </dgm:linClrLst>
    <dgm:effectClrLst/>
    <dgm:txLinClrLst/>
    <dgm:txFillClrLst meth="repeat">
      <a:schemeClr val="lt1"/>
    </dgm:txFillClrLst>
    <dgm:txEffectClrLst/>
  </dgm:styleLbl>
  <dgm:styleLbl name="parChTrans1D1">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2">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3">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parChTrans1D4">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solidFgAcc1">
    <dgm:fillClrLst meth="repeat">
      <a:schemeClr val="lt1"/>
    </dgm:fillClrLst>
    <dgm:linClrLst meth="repeat">
      <a:schemeClr val="accent2"/>
    </dgm:linClrLst>
    <dgm:effectClrLst/>
    <dgm:txLinClrLst/>
    <dgm:txFillClrLst meth="repeat">
      <a:schemeClr val="dk1"/>
    </dgm:txFillClrLst>
    <dgm:txEffectClrLst/>
  </dgm:styleLbl>
  <dgm:styleLbl name="solidAlignAcc1">
    <dgm:fillClrLst meth="repeat">
      <a:schemeClr val="lt1"/>
    </dgm:fillClrLst>
    <dgm:linClrLst meth="repeat">
      <a:schemeClr val="accent2"/>
    </dgm:linClrLst>
    <dgm:effectClrLst/>
    <dgm:txLinClrLst/>
    <dgm:txFillClrLst meth="repeat">
      <a:schemeClr val="dk1"/>
    </dgm:txFillClrLst>
    <dgm:txEffectClrLst/>
  </dgm:styleLbl>
  <dgm:styleLbl name="solidBgAcc1">
    <dgm:fillClrLst meth="repeat">
      <a:schemeClr val="lt1"/>
    </dgm:fillClrLst>
    <dgm:linClrLst meth="repeat">
      <a:schemeClr val="accent2"/>
    </dgm:linClrLst>
    <dgm:effectClrLst/>
    <dgm:txLinClrLst/>
    <dgm:txFillClrLst meth="repeat">
      <a:schemeClr val="dk1"/>
    </dgm:txFillClrLst>
    <dgm:txEffectClrLst/>
  </dgm:styleLbl>
  <dgm:styleLbl name="f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align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b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accent2"/>
    </dgm:linClrLst>
    <dgm:effectClrLst/>
    <dgm:txLinClrLst/>
    <dgm:txFillClrLst meth="repeat">
      <a:schemeClr val="dk1"/>
    </dgm:txFillClrLst>
    <dgm:txEffectClrLst/>
  </dgm:styleLbl>
  <dgm:styleLbl name="dkBgShp">
    <dgm:fillClrLst meth="repeat">
      <a:schemeClr val="accent2">
        <a:shade val="80000"/>
      </a:schemeClr>
    </dgm:fillClrLst>
    <dgm:linClrLst meth="repeat">
      <a:schemeClr val="accent2"/>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accent2_2">
  <dgm:title val=""/>
  <dgm:desc val=""/>
  <dgm:catLst>
    <dgm:cat type="accent2" pri="11200"/>
  </dgm:catLst>
  <dgm:styleLbl name="node0">
    <dgm:fillClrLst meth="repeat">
      <a:schemeClr val="accent2"/>
    </dgm:fillClrLst>
    <dgm:linClrLst meth="repeat">
      <a:schemeClr val="lt1"/>
    </dgm:linClrLst>
    <dgm:effectClrLst/>
    <dgm:txLinClrLst/>
    <dgm:txFillClrLst/>
    <dgm:txEffectClrLst/>
  </dgm:styleLbl>
  <dgm:styleLbl name="node1">
    <dgm:fillClrLst meth="repeat">
      <a:schemeClr val="accent2"/>
    </dgm:fillClrLst>
    <dgm:linClrLst meth="repeat">
      <a:schemeClr val="lt1"/>
    </dgm:linClrLst>
    <dgm:effectClrLst/>
    <dgm:txLinClrLst/>
    <dgm:txFillClrLst/>
    <dgm:txEffectClrLst/>
  </dgm:styleLbl>
  <dgm:styleLbl name="alignNode1">
    <dgm:fillClrLst meth="repeat">
      <a:schemeClr val="accent2"/>
    </dgm:fillClrLst>
    <dgm:linClrLst meth="repeat">
      <a:schemeClr val="accent2"/>
    </dgm:linClrLst>
    <dgm:effectClrLst/>
    <dgm:txLinClrLst/>
    <dgm:txFillClrLst/>
    <dgm:txEffectClrLst/>
  </dgm:styleLbl>
  <dgm:styleLbl name="lnNode1">
    <dgm:fillClrLst meth="repeat">
      <a:schemeClr val="accent2"/>
    </dgm:fillClrLst>
    <dgm:linClrLst meth="repeat">
      <a:schemeClr val="lt1"/>
    </dgm:linClrLst>
    <dgm:effectClrLst/>
    <dgm:txLinClrLst/>
    <dgm:txFillClrLst/>
    <dgm:txEffectClrLst/>
  </dgm:styleLbl>
  <dgm:styleLbl name="vennNode1">
    <dgm:fillClrLst meth="repeat">
      <a:schemeClr val="accent2">
        <a:alpha val="50000"/>
      </a:schemeClr>
    </dgm:fillClrLst>
    <dgm:linClrLst meth="repeat">
      <a:schemeClr val="lt1"/>
    </dgm:linClrLst>
    <dgm:effectClrLst/>
    <dgm:txLinClrLst/>
    <dgm:txFillClrLst/>
    <dgm:txEffectClrLst/>
  </dgm:styleLbl>
  <dgm:styleLbl name="node2">
    <dgm:fillClrLst meth="repeat">
      <a:schemeClr val="accent2"/>
    </dgm:fillClrLst>
    <dgm:linClrLst meth="repeat">
      <a:schemeClr val="lt1"/>
    </dgm:linClrLst>
    <dgm:effectClrLst/>
    <dgm:txLinClrLst/>
    <dgm:txFillClrLst/>
    <dgm:txEffectClrLst/>
  </dgm:styleLbl>
  <dgm:styleLbl name="node3">
    <dgm:fillClrLst meth="repeat">
      <a:schemeClr val="accent2"/>
    </dgm:fillClrLst>
    <dgm:linClrLst meth="repeat">
      <a:schemeClr val="lt1"/>
    </dgm:linClrLst>
    <dgm:effectClrLst/>
    <dgm:txLinClrLst/>
    <dgm:txFillClrLst/>
    <dgm:txEffectClrLst/>
  </dgm:styleLbl>
  <dgm:styleLbl name="node4">
    <dgm:fillClrLst meth="repeat">
      <a:schemeClr val="accent2"/>
    </dgm:fillClrLst>
    <dgm:linClrLst meth="repeat">
      <a:schemeClr val="lt1"/>
    </dgm:linClrLst>
    <dgm:effectClrLst/>
    <dgm:txLinClrLst/>
    <dgm:txFillClrLst/>
    <dgm:txEffectClrLst/>
  </dgm:styleLbl>
  <dgm:styleLbl name="f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tint val="60000"/>
      </a:schemeClr>
    </dgm:fillClrLst>
    <dgm:linClrLst meth="repeat">
      <a:schemeClr val="accent2">
        <a:tint val="60000"/>
      </a:schemeClr>
    </dgm:linClrLst>
    <dgm:effectClrLst/>
    <dgm:txLinClrLst/>
    <dgm:txFillClrLst/>
    <dgm:txEffectClrLst/>
  </dgm:styleLbl>
  <dgm:styleLbl name="fgSibTrans2D1">
    <dgm:fillClrLst meth="repeat">
      <a:schemeClr val="accent2">
        <a:tint val="60000"/>
      </a:schemeClr>
    </dgm:fillClrLst>
    <dgm:linClrLst meth="repeat">
      <a:schemeClr val="accent2">
        <a:tint val="60000"/>
      </a:schemeClr>
    </dgm:linClrLst>
    <dgm:effectClrLst/>
    <dgm:txLinClrLst/>
    <dgm:txFillClrLst/>
    <dgm:txEffectClrLst/>
  </dgm:styleLbl>
  <dgm:styleLbl name="bgSibTrans2D1">
    <dgm:fillClrLst meth="repeat">
      <a:schemeClr val="accent2">
        <a:tint val="60000"/>
      </a:schemeClr>
    </dgm:fillClrLst>
    <dgm:linClrLst meth="repeat">
      <a:schemeClr val="accent2">
        <a:tint val="60000"/>
      </a:schemeClr>
    </dgm:linClrLst>
    <dgm:effectClrLst/>
    <dgm:txLinClrLst/>
    <dgm:txFillClrLst/>
    <dgm:txEffectClrLst/>
  </dgm:styleLbl>
  <dgm:styleLbl name="sibTrans1D1">
    <dgm:fillClrLst meth="repeat">
      <a:schemeClr val="accent2"/>
    </dgm:fillClrLst>
    <dgm:linClrLst meth="repeat">
      <a:schemeClr val="accent2"/>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meth="repeat">
      <a:schemeClr val="accent2"/>
    </dgm:fillClrLst>
    <dgm:linClrLst meth="repeat">
      <a:schemeClr val="lt1"/>
    </dgm:linClrLst>
    <dgm:effectClrLst/>
    <dgm:txLinClrLst/>
    <dgm:txFillClrLst/>
    <dgm:txEffectClrLst/>
  </dgm:styleLbl>
  <dgm:styleLbl name="asst3">
    <dgm:fillClrLst meth="repeat">
      <a:schemeClr val="accent2"/>
    </dgm:fillClrLst>
    <dgm:linClrLst meth="repeat">
      <a:schemeClr val="lt1"/>
    </dgm:linClrLst>
    <dgm:effectClrLst/>
    <dgm:txLinClrLst/>
    <dgm:txFillClrLst/>
    <dgm:txEffectClrLst/>
  </dgm:styleLbl>
  <dgm:styleLbl name="asst4">
    <dgm:fillClrLst meth="repeat">
      <a:schemeClr val="accent2"/>
    </dgm:fillClrLst>
    <dgm:linClrLst meth="repeat">
      <a:schemeClr val="lt1"/>
    </dgm:linClrLst>
    <dgm:effectClrLst/>
    <dgm:txLinClrLst/>
    <dgm:txFillClrLst/>
    <dgm:txEffectClrLst/>
  </dgm:styleLbl>
  <dgm:styleLbl name="parChTrans2D1">
    <dgm:fillClrLst meth="repeat">
      <a:schemeClr val="accent2">
        <a:tint val="60000"/>
      </a:schemeClr>
    </dgm:fillClrLst>
    <dgm:linClrLst meth="repeat">
      <a:schemeClr val="accent2">
        <a:tint val="60000"/>
      </a:schemeClr>
    </dgm:linClrLst>
    <dgm:effectClrLst/>
    <dgm:txLinClrLst/>
    <dgm:txFillClrLst meth="repeat">
      <a:schemeClr val="lt1"/>
    </dgm:txFillClrLst>
    <dgm:txEffectClrLst/>
  </dgm:styleLbl>
  <dgm:styleLbl name="parChTrans2D2">
    <dgm:fillClrLst meth="repeat">
      <a:schemeClr val="accent2"/>
    </dgm:fillClrLst>
    <dgm:linClrLst meth="repeat">
      <a:schemeClr val="accent2"/>
    </dgm:linClrLst>
    <dgm:effectClrLst/>
    <dgm:txLinClrLst/>
    <dgm:txFillClrLst meth="repeat">
      <a:schemeClr val="lt1"/>
    </dgm:txFillClrLst>
    <dgm:txEffectClrLst/>
  </dgm:styleLbl>
  <dgm:styleLbl name="parChTrans2D3">
    <dgm:fillClrLst meth="repeat">
      <a:schemeClr val="accent2"/>
    </dgm:fillClrLst>
    <dgm:linClrLst meth="repeat">
      <a:schemeClr val="accent2"/>
    </dgm:linClrLst>
    <dgm:effectClrLst/>
    <dgm:txLinClrLst/>
    <dgm:txFillClrLst meth="repeat">
      <a:schemeClr val="lt1"/>
    </dgm:txFillClrLst>
    <dgm:txEffectClrLst/>
  </dgm:styleLbl>
  <dgm:styleLbl name="parChTrans2D4">
    <dgm:fillClrLst meth="repeat">
      <a:schemeClr val="accent2"/>
    </dgm:fillClrLst>
    <dgm:linClrLst meth="repeat">
      <a:schemeClr val="accent2"/>
    </dgm:linClrLst>
    <dgm:effectClrLst/>
    <dgm:txLinClrLst/>
    <dgm:txFillClrLst meth="repeat">
      <a:schemeClr val="lt1"/>
    </dgm:txFillClrLst>
    <dgm:txEffectClrLst/>
  </dgm:styleLbl>
  <dgm:styleLbl name="parChTrans1D1">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2">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3">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parChTrans1D4">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solidFgAcc1">
    <dgm:fillClrLst meth="repeat">
      <a:schemeClr val="lt1"/>
    </dgm:fillClrLst>
    <dgm:linClrLst meth="repeat">
      <a:schemeClr val="accent2"/>
    </dgm:linClrLst>
    <dgm:effectClrLst/>
    <dgm:txLinClrLst/>
    <dgm:txFillClrLst meth="repeat">
      <a:schemeClr val="dk1"/>
    </dgm:txFillClrLst>
    <dgm:txEffectClrLst/>
  </dgm:styleLbl>
  <dgm:styleLbl name="solidAlignAcc1">
    <dgm:fillClrLst meth="repeat">
      <a:schemeClr val="lt1"/>
    </dgm:fillClrLst>
    <dgm:linClrLst meth="repeat">
      <a:schemeClr val="accent2"/>
    </dgm:linClrLst>
    <dgm:effectClrLst/>
    <dgm:txLinClrLst/>
    <dgm:txFillClrLst meth="repeat">
      <a:schemeClr val="dk1"/>
    </dgm:txFillClrLst>
    <dgm:txEffectClrLst/>
  </dgm:styleLbl>
  <dgm:styleLbl name="solidBgAcc1">
    <dgm:fillClrLst meth="repeat">
      <a:schemeClr val="lt1"/>
    </dgm:fillClrLst>
    <dgm:linClrLst meth="repeat">
      <a:schemeClr val="accent2"/>
    </dgm:linClrLst>
    <dgm:effectClrLst/>
    <dgm:txLinClrLst/>
    <dgm:txFillClrLst meth="repeat">
      <a:schemeClr val="dk1"/>
    </dgm:txFillClrLst>
    <dgm:txEffectClrLst/>
  </dgm:styleLbl>
  <dgm:styleLbl name="f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align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b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accent2"/>
    </dgm:linClrLst>
    <dgm:effectClrLst/>
    <dgm:txLinClrLst/>
    <dgm:txFillClrLst meth="repeat">
      <a:schemeClr val="dk1"/>
    </dgm:txFillClrLst>
    <dgm:txEffectClrLst/>
  </dgm:styleLbl>
  <dgm:styleLbl name="dkBgShp">
    <dgm:fillClrLst meth="repeat">
      <a:schemeClr val="accent2">
        <a:shade val="80000"/>
      </a:schemeClr>
    </dgm:fillClrLst>
    <dgm:linClrLst meth="repeat">
      <a:schemeClr val="accent2"/>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accent2_2">
  <dgm:title val=""/>
  <dgm:desc val=""/>
  <dgm:catLst>
    <dgm:cat type="accent2" pri="11200"/>
  </dgm:catLst>
  <dgm:styleLbl name="node0">
    <dgm:fillClrLst meth="repeat">
      <a:schemeClr val="accent2"/>
    </dgm:fillClrLst>
    <dgm:linClrLst meth="repeat">
      <a:schemeClr val="lt1"/>
    </dgm:linClrLst>
    <dgm:effectClrLst/>
    <dgm:txLinClrLst/>
    <dgm:txFillClrLst/>
    <dgm:txEffectClrLst/>
  </dgm:styleLbl>
  <dgm:styleLbl name="node1">
    <dgm:fillClrLst meth="repeat">
      <a:schemeClr val="accent2"/>
    </dgm:fillClrLst>
    <dgm:linClrLst meth="repeat">
      <a:schemeClr val="lt1"/>
    </dgm:linClrLst>
    <dgm:effectClrLst/>
    <dgm:txLinClrLst/>
    <dgm:txFillClrLst/>
    <dgm:txEffectClrLst/>
  </dgm:styleLbl>
  <dgm:styleLbl name="alignNode1">
    <dgm:fillClrLst meth="repeat">
      <a:schemeClr val="accent2"/>
    </dgm:fillClrLst>
    <dgm:linClrLst meth="repeat">
      <a:schemeClr val="accent2"/>
    </dgm:linClrLst>
    <dgm:effectClrLst/>
    <dgm:txLinClrLst/>
    <dgm:txFillClrLst/>
    <dgm:txEffectClrLst/>
  </dgm:styleLbl>
  <dgm:styleLbl name="lnNode1">
    <dgm:fillClrLst meth="repeat">
      <a:schemeClr val="accent2"/>
    </dgm:fillClrLst>
    <dgm:linClrLst meth="repeat">
      <a:schemeClr val="lt1"/>
    </dgm:linClrLst>
    <dgm:effectClrLst/>
    <dgm:txLinClrLst/>
    <dgm:txFillClrLst/>
    <dgm:txEffectClrLst/>
  </dgm:styleLbl>
  <dgm:styleLbl name="vennNode1">
    <dgm:fillClrLst meth="repeat">
      <a:schemeClr val="accent2">
        <a:alpha val="50000"/>
      </a:schemeClr>
    </dgm:fillClrLst>
    <dgm:linClrLst meth="repeat">
      <a:schemeClr val="lt1"/>
    </dgm:linClrLst>
    <dgm:effectClrLst/>
    <dgm:txLinClrLst/>
    <dgm:txFillClrLst/>
    <dgm:txEffectClrLst/>
  </dgm:styleLbl>
  <dgm:styleLbl name="node2">
    <dgm:fillClrLst meth="repeat">
      <a:schemeClr val="accent2"/>
    </dgm:fillClrLst>
    <dgm:linClrLst meth="repeat">
      <a:schemeClr val="lt1"/>
    </dgm:linClrLst>
    <dgm:effectClrLst/>
    <dgm:txLinClrLst/>
    <dgm:txFillClrLst/>
    <dgm:txEffectClrLst/>
  </dgm:styleLbl>
  <dgm:styleLbl name="node3">
    <dgm:fillClrLst meth="repeat">
      <a:schemeClr val="accent2"/>
    </dgm:fillClrLst>
    <dgm:linClrLst meth="repeat">
      <a:schemeClr val="lt1"/>
    </dgm:linClrLst>
    <dgm:effectClrLst/>
    <dgm:txLinClrLst/>
    <dgm:txFillClrLst/>
    <dgm:txEffectClrLst/>
  </dgm:styleLbl>
  <dgm:styleLbl name="node4">
    <dgm:fillClrLst meth="repeat">
      <a:schemeClr val="accent2"/>
    </dgm:fillClrLst>
    <dgm:linClrLst meth="repeat">
      <a:schemeClr val="lt1"/>
    </dgm:linClrLst>
    <dgm:effectClrLst/>
    <dgm:txLinClrLst/>
    <dgm:txFillClrLst/>
    <dgm:txEffectClrLst/>
  </dgm:styleLbl>
  <dgm:styleLbl name="f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tint val="60000"/>
      </a:schemeClr>
    </dgm:fillClrLst>
    <dgm:linClrLst meth="repeat">
      <a:schemeClr val="accent2">
        <a:tint val="60000"/>
      </a:schemeClr>
    </dgm:linClrLst>
    <dgm:effectClrLst/>
    <dgm:txLinClrLst/>
    <dgm:txFillClrLst/>
    <dgm:txEffectClrLst/>
  </dgm:styleLbl>
  <dgm:styleLbl name="fgSibTrans2D1">
    <dgm:fillClrLst meth="repeat">
      <a:schemeClr val="accent2">
        <a:tint val="60000"/>
      </a:schemeClr>
    </dgm:fillClrLst>
    <dgm:linClrLst meth="repeat">
      <a:schemeClr val="accent2">
        <a:tint val="60000"/>
      </a:schemeClr>
    </dgm:linClrLst>
    <dgm:effectClrLst/>
    <dgm:txLinClrLst/>
    <dgm:txFillClrLst/>
    <dgm:txEffectClrLst/>
  </dgm:styleLbl>
  <dgm:styleLbl name="bgSibTrans2D1">
    <dgm:fillClrLst meth="repeat">
      <a:schemeClr val="accent2">
        <a:tint val="60000"/>
      </a:schemeClr>
    </dgm:fillClrLst>
    <dgm:linClrLst meth="repeat">
      <a:schemeClr val="accent2">
        <a:tint val="60000"/>
      </a:schemeClr>
    </dgm:linClrLst>
    <dgm:effectClrLst/>
    <dgm:txLinClrLst/>
    <dgm:txFillClrLst/>
    <dgm:txEffectClrLst/>
  </dgm:styleLbl>
  <dgm:styleLbl name="sibTrans1D1">
    <dgm:fillClrLst meth="repeat">
      <a:schemeClr val="accent2"/>
    </dgm:fillClrLst>
    <dgm:linClrLst meth="repeat">
      <a:schemeClr val="accent2"/>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meth="repeat">
      <a:schemeClr val="accent2"/>
    </dgm:fillClrLst>
    <dgm:linClrLst meth="repeat">
      <a:schemeClr val="lt1"/>
    </dgm:linClrLst>
    <dgm:effectClrLst/>
    <dgm:txLinClrLst/>
    <dgm:txFillClrLst/>
    <dgm:txEffectClrLst/>
  </dgm:styleLbl>
  <dgm:styleLbl name="asst3">
    <dgm:fillClrLst meth="repeat">
      <a:schemeClr val="accent2"/>
    </dgm:fillClrLst>
    <dgm:linClrLst meth="repeat">
      <a:schemeClr val="lt1"/>
    </dgm:linClrLst>
    <dgm:effectClrLst/>
    <dgm:txLinClrLst/>
    <dgm:txFillClrLst/>
    <dgm:txEffectClrLst/>
  </dgm:styleLbl>
  <dgm:styleLbl name="asst4">
    <dgm:fillClrLst meth="repeat">
      <a:schemeClr val="accent2"/>
    </dgm:fillClrLst>
    <dgm:linClrLst meth="repeat">
      <a:schemeClr val="lt1"/>
    </dgm:linClrLst>
    <dgm:effectClrLst/>
    <dgm:txLinClrLst/>
    <dgm:txFillClrLst/>
    <dgm:txEffectClrLst/>
  </dgm:styleLbl>
  <dgm:styleLbl name="parChTrans2D1">
    <dgm:fillClrLst meth="repeat">
      <a:schemeClr val="accent2">
        <a:tint val="60000"/>
      </a:schemeClr>
    </dgm:fillClrLst>
    <dgm:linClrLst meth="repeat">
      <a:schemeClr val="accent2">
        <a:tint val="60000"/>
      </a:schemeClr>
    </dgm:linClrLst>
    <dgm:effectClrLst/>
    <dgm:txLinClrLst/>
    <dgm:txFillClrLst meth="repeat">
      <a:schemeClr val="lt1"/>
    </dgm:txFillClrLst>
    <dgm:txEffectClrLst/>
  </dgm:styleLbl>
  <dgm:styleLbl name="parChTrans2D2">
    <dgm:fillClrLst meth="repeat">
      <a:schemeClr val="accent2"/>
    </dgm:fillClrLst>
    <dgm:linClrLst meth="repeat">
      <a:schemeClr val="accent2"/>
    </dgm:linClrLst>
    <dgm:effectClrLst/>
    <dgm:txLinClrLst/>
    <dgm:txFillClrLst meth="repeat">
      <a:schemeClr val="lt1"/>
    </dgm:txFillClrLst>
    <dgm:txEffectClrLst/>
  </dgm:styleLbl>
  <dgm:styleLbl name="parChTrans2D3">
    <dgm:fillClrLst meth="repeat">
      <a:schemeClr val="accent2"/>
    </dgm:fillClrLst>
    <dgm:linClrLst meth="repeat">
      <a:schemeClr val="accent2"/>
    </dgm:linClrLst>
    <dgm:effectClrLst/>
    <dgm:txLinClrLst/>
    <dgm:txFillClrLst meth="repeat">
      <a:schemeClr val="lt1"/>
    </dgm:txFillClrLst>
    <dgm:txEffectClrLst/>
  </dgm:styleLbl>
  <dgm:styleLbl name="parChTrans2D4">
    <dgm:fillClrLst meth="repeat">
      <a:schemeClr val="accent2"/>
    </dgm:fillClrLst>
    <dgm:linClrLst meth="repeat">
      <a:schemeClr val="accent2"/>
    </dgm:linClrLst>
    <dgm:effectClrLst/>
    <dgm:txLinClrLst/>
    <dgm:txFillClrLst meth="repeat">
      <a:schemeClr val="lt1"/>
    </dgm:txFillClrLst>
    <dgm:txEffectClrLst/>
  </dgm:styleLbl>
  <dgm:styleLbl name="parChTrans1D1">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2">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3">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parChTrans1D4">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solidFgAcc1">
    <dgm:fillClrLst meth="repeat">
      <a:schemeClr val="lt1"/>
    </dgm:fillClrLst>
    <dgm:linClrLst meth="repeat">
      <a:schemeClr val="accent2"/>
    </dgm:linClrLst>
    <dgm:effectClrLst/>
    <dgm:txLinClrLst/>
    <dgm:txFillClrLst meth="repeat">
      <a:schemeClr val="dk1"/>
    </dgm:txFillClrLst>
    <dgm:txEffectClrLst/>
  </dgm:styleLbl>
  <dgm:styleLbl name="solidAlignAcc1">
    <dgm:fillClrLst meth="repeat">
      <a:schemeClr val="lt1"/>
    </dgm:fillClrLst>
    <dgm:linClrLst meth="repeat">
      <a:schemeClr val="accent2"/>
    </dgm:linClrLst>
    <dgm:effectClrLst/>
    <dgm:txLinClrLst/>
    <dgm:txFillClrLst meth="repeat">
      <a:schemeClr val="dk1"/>
    </dgm:txFillClrLst>
    <dgm:txEffectClrLst/>
  </dgm:styleLbl>
  <dgm:styleLbl name="solidBgAcc1">
    <dgm:fillClrLst meth="repeat">
      <a:schemeClr val="lt1"/>
    </dgm:fillClrLst>
    <dgm:linClrLst meth="repeat">
      <a:schemeClr val="accent2"/>
    </dgm:linClrLst>
    <dgm:effectClrLst/>
    <dgm:txLinClrLst/>
    <dgm:txFillClrLst meth="repeat">
      <a:schemeClr val="dk1"/>
    </dgm:txFillClrLst>
    <dgm:txEffectClrLst/>
  </dgm:styleLbl>
  <dgm:styleLbl name="f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align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b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accent2"/>
    </dgm:linClrLst>
    <dgm:effectClrLst/>
    <dgm:txLinClrLst/>
    <dgm:txFillClrLst meth="repeat">
      <a:schemeClr val="dk1"/>
    </dgm:txFillClrLst>
    <dgm:txEffectClrLst/>
  </dgm:styleLbl>
  <dgm:styleLbl name="dkBgShp">
    <dgm:fillClrLst meth="repeat">
      <a:schemeClr val="accent2">
        <a:shade val="80000"/>
      </a:schemeClr>
    </dgm:fillClrLst>
    <dgm:linClrLst meth="repeat">
      <a:schemeClr val="accent2"/>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05/8/colors/accent2_2">
  <dgm:title val=""/>
  <dgm:desc val=""/>
  <dgm:catLst>
    <dgm:cat type="accent2" pri="11200"/>
  </dgm:catLst>
  <dgm:styleLbl name="node0">
    <dgm:fillClrLst meth="repeat">
      <a:schemeClr val="accent2"/>
    </dgm:fillClrLst>
    <dgm:linClrLst meth="repeat">
      <a:schemeClr val="lt1"/>
    </dgm:linClrLst>
    <dgm:effectClrLst/>
    <dgm:txLinClrLst/>
    <dgm:txFillClrLst/>
    <dgm:txEffectClrLst/>
  </dgm:styleLbl>
  <dgm:styleLbl name="node1">
    <dgm:fillClrLst meth="repeat">
      <a:schemeClr val="accent2"/>
    </dgm:fillClrLst>
    <dgm:linClrLst meth="repeat">
      <a:schemeClr val="lt1"/>
    </dgm:linClrLst>
    <dgm:effectClrLst/>
    <dgm:txLinClrLst/>
    <dgm:txFillClrLst/>
    <dgm:txEffectClrLst/>
  </dgm:styleLbl>
  <dgm:styleLbl name="alignNode1">
    <dgm:fillClrLst meth="repeat">
      <a:schemeClr val="accent2"/>
    </dgm:fillClrLst>
    <dgm:linClrLst meth="repeat">
      <a:schemeClr val="accent2"/>
    </dgm:linClrLst>
    <dgm:effectClrLst/>
    <dgm:txLinClrLst/>
    <dgm:txFillClrLst/>
    <dgm:txEffectClrLst/>
  </dgm:styleLbl>
  <dgm:styleLbl name="lnNode1">
    <dgm:fillClrLst meth="repeat">
      <a:schemeClr val="accent2"/>
    </dgm:fillClrLst>
    <dgm:linClrLst meth="repeat">
      <a:schemeClr val="lt1"/>
    </dgm:linClrLst>
    <dgm:effectClrLst/>
    <dgm:txLinClrLst/>
    <dgm:txFillClrLst/>
    <dgm:txEffectClrLst/>
  </dgm:styleLbl>
  <dgm:styleLbl name="vennNode1">
    <dgm:fillClrLst meth="repeat">
      <a:schemeClr val="accent2">
        <a:alpha val="50000"/>
      </a:schemeClr>
    </dgm:fillClrLst>
    <dgm:linClrLst meth="repeat">
      <a:schemeClr val="lt1"/>
    </dgm:linClrLst>
    <dgm:effectClrLst/>
    <dgm:txLinClrLst/>
    <dgm:txFillClrLst/>
    <dgm:txEffectClrLst/>
  </dgm:styleLbl>
  <dgm:styleLbl name="node2">
    <dgm:fillClrLst meth="repeat">
      <a:schemeClr val="accent2"/>
    </dgm:fillClrLst>
    <dgm:linClrLst meth="repeat">
      <a:schemeClr val="lt1"/>
    </dgm:linClrLst>
    <dgm:effectClrLst/>
    <dgm:txLinClrLst/>
    <dgm:txFillClrLst/>
    <dgm:txEffectClrLst/>
  </dgm:styleLbl>
  <dgm:styleLbl name="node3">
    <dgm:fillClrLst meth="repeat">
      <a:schemeClr val="accent2"/>
    </dgm:fillClrLst>
    <dgm:linClrLst meth="repeat">
      <a:schemeClr val="lt1"/>
    </dgm:linClrLst>
    <dgm:effectClrLst/>
    <dgm:txLinClrLst/>
    <dgm:txFillClrLst/>
    <dgm:txEffectClrLst/>
  </dgm:styleLbl>
  <dgm:styleLbl name="node4">
    <dgm:fillClrLst meth="repeat">
      <a:schemeClr val="accent2"/>
    </dgm:fillClrLst>
    <dgm:linClrLst meth="repeat">
      <a:schemeClr val="lt1"/>
    </dgm:linClrLst>
    <dgm:effectClrLst/>
    <dgm:txLinClrLst/>
    <dgm:txFillClrLst/>
    <dgm:txEffectClrLst/>
  </dgm:styleLbl>
  <dgm:styleLbl name="f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tint val="60000"/>
      </a:schemeClr>
    </dgm:fillClrLst>
    <dgm:linClrLst meth="repeat">
      <a:schemeClr val="accent2">
        <a:tint val="60000"/>
      </a:schemeClr>
    </dgm:linClrLst>
    <dgm:effectClrLst/>
    <dgm:txLinClrLst/>
    <dgm:txFillClrLst/>
    <dgm:txEffectClrLst/>
  </dgm:styleLbl>
  <dgm:styleLbl name="fgSibTrans2D1">
    <dgm:fillClrLst meth="repeat">
      <a:schemeClr val="accent2">
        <a:tint val="60000"/>
      </a:schemeClr>
    </dgm:fillClrLst>
    <dgm:linClrLst meth="repeat">
      <a:schemeClr val="accent2">
        <a:tint val="60000"/>
      </a:schemeClr>
    </dgm:linClrLst>
    <dgm:effectClrLst/>
    <dgm:txLinClrLst/>
    <dgm:txFillClrLst/>
    <dgm:txEffectClrLst/>
  </dgm:styleLbl>
  <dgm:styleLbl name="bgSibTrans2D1">
    <dgm:fillClrLst meth="repeat">
      <a:schemeClr val="accent2">
        <a:tint val="60000"/>
      </a:schemeClr>
    </dgm:fillClrLst>
    <dgm:linClrLst meth="repeat">
      <a:schemeClr val="accent2">
        <a:tint val="60000"/>
      </a:schemeClr>
    </dgm:linClrLst>
    <dgm:effectClrLst/>
    <dgm:txLinClrLst/>
    <dgm:txFillClrLst/>
    <dgm:txEffectClrLst/>
  </dgm:styleLbl>
  <dgm:styleLbl name="sibTrans1D1">
    <dgm:fillClrLst meth="repeat">
      <a:schemeClr val="accent2"/>
    </dgm:fillClrLst>
    <dgm:linClrLst meth="repeat">
      <a:schemeClr val="accent2"/>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meth="repeat">
      <a:schemeClr val="accent2"/>
    </dgm:fillClrLst>
    <dgm:linClrLst meth="repeat">
      <a:schemeClr val="lt1"/>
    </dgm:linClrLst>
    <dgm:effectClrLst/>
    <dgm:txLinClrLst/>
    <dgm:txFillClrLst/>
    <dgm:txEffectClrLst/>
  </dgm:styleLbl>
  <dgm:styleLbl name="asst3">
    <dgm:fillClrLst meth="repeat">
      <a:schemeClr val="accent2"/>
    </dgm:fillClrLst>
    <dgm:linClrLst meth="repeat">
      <a:schemeClr val="lt1"/>
    </dgm:linClrLst>
    <dgm:effectClrLst/>
    <dgm:txLinClrLst/>
    <dgm:txFillClrLst/>
    <dgm:txEffectClrLst/>
  </dgm:styleLbl>
  <dgm:styleLbl name="asst4">
    <dgm:fillClrLst meth="repeat">
      <a:schemeClr val="accent2"/>
    </dgm:fillClrLst>
    <dgm:linClrLst meth="repeat">
      <a:schemeClr val="lt1"/>
    </dgm:linClrLst>
    <dgm:effectClrLst/>
    <dgm:txLinClrLst/>
    <dgm:txFillClrLst/>
    <dgm:txEffectClrLst/>
  </dgm:styleLbl>
  <dgm:styleLbl name="parChTrans2D1">
    <dgm:fillClrLst meth="repeat">
      <a:schemeClr val="accent2">
        <a:tint val="60000"/>
      </a:schemeClr>
    </dgm:fillClrLst>
    <dgm:linClrLst meth="repeat">
      <a:schemeClr val="accent2">
        <a:tint val="60000"/>
      </a:schemeClr>
    </dgm:linClrLst>
    <dgm:effectClrLst/>
    <dgm:txLinClrLst/>
    <dgm:txFillClrLst meth="repeat">
      <a:schemeClr val="lt1"/>
    </dgm:txFillClrLst>
    <dgm:txEffectClrLst/>
  </dgm:styleLbl>
  <dgm:styleLbl name="parChTrans2D2">
    <dgm:fillClrLst meth="repeat">
      <a:schemeClr val="accent2"/>
    </dgm:fillClrLst>
    <dgm:linClrLst meth="repeat">
      <a:schemeClr val="accent2"/>
    </dgm:linClrLst>
    <dgm:effectClrLst/>
    <dgm:txLinClrLst/>
    <dgm:txFillClrLst meth="repeat">
      <a:schemeClr val="lt1"/>
    </dgm:txFillClrLst>
    <dgm:txEffectClrLst/>
  </dgm:styleLbl>
  <dgm:styleLbl name="parChTrans2D3">
    <dgm:fillClrLst meth="repeat">
      <a:schemeClr val="accent2"/>
    </dgm:fillClrLst>
    <dgm:linClrLst meth="repeat">
      <a:schemeClr val="accent2"/>
    </dgm:linClrLst>
    <dgm:effectClrLst/>
    <dgm:txLinClrLst/>
    <dgm:txFillClrLst meth="repeat">
      <a:schemeClr val="lt1"/>
    </dgm:txFillClrLst>
    <dgm:txEffectClrLst/>
  </dgm:styleLbl>
  <dgm:styleLbl name="parChTrans2D4">
    <dgm:fillClrLst meth="repeat">
      <a:schemeClr val="accent2"/>
    </dgm:fillClrLst>
    <dgm:linClrLst meth="repeat">
      <a:schemeClr val="accent2"/>
    </dgm:linClrLst>
    <dgm:effectClrLst/>
    <dgm:txLinClrLst/>
    <dgm:txFillClrLst meth="repeat">
      <a:schemeClr val="lt1"/>
    </dgm:txFillClrLst>
    <dgm:txEffectClrLst/>
  </dgm:styleLbl>
  <dgm:styleLbl name="parChTrans1D1">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2">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3">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parChTrans1D4">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solidFgAcc1">
    <dgm:fillClrLst meth="repeat">
      <a:schemeClr val="lt1"/>
    </dgm:fillClrLst>
    <dgm:linClrLst meth="repeat">
      <a:schemeClr val="accent2"/>
    </dgm:linClrLst>
    <dgm:effectClrLst/>
    <dgm:txLinClrLst/>
    <dgm:txFillClrLst meth="repeat">
      <a:schemeClr val="dk1"/>
    </dgm:txFillClrLst>
    <dgm:txEffectClrLst/>
  </dgm:styleLbl>
  <dgm:styleLbl name="solidAlignAcc1">
    <dgm:fillClrLst meth="repeat">
      <a:schemeClr val="lt1"/>
    </dgm:fillClrLst>
    <dgm:linClrLst meth="repeat">
      <a:schemeClr val="accent2"/>
    </dgm:linClrLst>
    <dgm:effectClrLst/>
    <dgm:txLinClrLst/>
    <dgm:txFillClrLst meth="repeat">
      <a:schemeClr val="dk1"/>
    </dgm:txFillClrLst>
    <dgm:txEffectClrLst/>
  </dgm:styleLbl>
  <dgm:styleLbl name="solidBgAcc1">
    <dgm:fillClrLst meth="repeat">
      <a:schemeClr val="lt1"/>
    </dgm:fillClrLst>
    <dgm:linClrLst meth="repeat">
      <a:schemeClr val="accent2"/>
    </dgm:linClrLst>
    <dgm:effectClrLst/>
    <dgm:txLinClrLst/>
    <dgm:txFillClrLst meth="repeat">
      <a:schemeClr val="dk1"/>
    </dgm:txFillClrLst>
    <dgm:txEffectClrLst/>
  </dgm:styleLbl>
  <dgm:styleLbl name="f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align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b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accent2"/>
    </dgm:linClrLst>
    <dgm:effectClrLst/>
    <dgm:txLinClrLst/>
    <dgm:txFillClrLst meth="repeat">
      <a:schemeClr val="dk1"/>
    </dgm:txFillClrLst>
    <dgm:txEffectClrLst/>
  </dgm:styleLbl>
  <dgm:styleLbl name="dkBgShp">
    <dgm:fillClrLst meth="repeat">
      <a:schemeClr val="accent2">
        <a:shade val="80000"/>
      </a:schemeClr>
    </dgm:fillClrLst>
    <dgm:linClrLst meth="repeat">
      <a:schemeClr val="accent2"/>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7.xml><?xml version="1.0" encoding="utf-8"?>
<dgm:colorsDef xmlns:dgm="http://schemas.openxmlformats.org/drawingml/2006/diagram" xmlns:a="http://schemas.openxmlformats.org/drawingml/2006/main" uniqueId="urn:microsoft.com/office/officeart/2005/8/colors/accent2_2">
  <dgm:title val=""/>
  <dgm:desc val=""/>
  <dgm:catLst>
    <dgm:cat type="accent2" pri="11200"/>
  </dgm:catLst>
  <dgm:styleLbl name="node0">
    <dgm:fillClrLst meth="repeat">
      <a:schemeClr val="accent2"/>
    </dgm:fillClrLst>
    <dgm:linClrLst meth="repeat">
      <a:schemeClr val="lt1"/>
    </dgm:linClrLst>
    <dgm:effectClrLst/>
    <dgm:txLinClrLst/>
    <dgm:txFillClrLst/>
    <dgm:txEffectClrLst/>
  </dgm:styleLbl>
  <dgm:styleLbl name="node1">
    <dgm:fillClrLst meth="repeat">
      <a:schemeClr val="accent2"/>
    </dgm:fillClrLst>
    <dgm:linClrLst meth="repeat">
      <a:schemeClr val="lt1"/>
    </dgm:linClrLst>
    <dgm:effectClrLst/>
    <dgm:txLinClrLst/>
    <dgm:txFillClrLst/>
    <dgm:txEffectClrLst/>
  </dgm:styleLbl>
  <dgm:styleLbl name="alignNode1">
    <dgm:fillClrLst meth="repeat">
      <a:schemeClr val="accent2"/>
    </dgm:fillClrLst>
    <dgm:linClrLst meth="repeat">
      <a:schemeClr val="accent2"/>
    </dgm:linClrLst>
    <dgm:effectClrLst/>
    <dgm:txLinClrLst/>
    <dgm:txFillClrLst/>
    <dgm:txEffectClrLst/>
  </dgm:styleLbl>
  <dgm:styleLbl name="lnNode1">
    <dgm:fillClrLst meth="repeat">
      <a:schemeClr val="accent2"/>
    </dgm:fillClrLst>
    <dgm:linClrLst meth="repeat">
      <a:schemeClr val="lt1"/>
    </dgm:linClrLst>
    <dgm:effectClrLst/>
    <dgm:txLinClrLst/>
    <dgm:txFillClrLst/>
    <dgm:txEffectClrLst/>
  </dgm:styleLbl>
  <dgm:styleLbl name="vennNode1">
    <dgm:fillClrLst meth="repeat">
      <a:schemeClr val="accent2">
        <a:alpha val="50000"/>
      </a:schemeClr>
    </dgm:fillClrLst>
    <dgm:linClrLst meth="repeat">
      <a:schemeClr val="lt1"/>
    </dgm:linClrLst>
    <dgm:effectClrLst/>
    <dgm:txLinClrLst/>
    <dgm:txFillClrLst/>
    <dgm:txEffectClrLst/>
  </dgm:styleLbl>
  <dgm:styleLbl name="node2">
    <dgm:fillClrLst meth="repeat">
      <a:schemeClr val="accent2"/>
    </dgm:fillClrLst>
    <dgm:linClrLst meth="repeat">
      <a:schemeClr val="lt1"/>
    </dgm:linClrLst>
    <dgm:effectClrLst/>
    <dgm:txLinClrLst/>
    <dgm:txFillClrLst/>
    <dgm:txEffectClrLst/>
  </dgm:styleLbl>
  <dgm:styleLbl name="node3">
    <dgm:fillClrLst meth="repeat">
      <a:schemeClr val="accent2"/>
    </dgm:fillClrLst>
    <dgm:linClrLst meth="repeat">
      <a:schemeClr val="lt1"/>
    </dgm:linClrLst>
    <dgm:effectClrLst/>
    <dgm:txLinClrLst/>
    <dgm:txFillClrLst/>
    <dgm:txEffectClrLst/>
  </dgm:styleLbl>
  <dgm:styleLbl name="node4">
    <dgm:fillClrLst meth="repeat">
      <a:schemeClr val="accent2"/>
    </dgm:fillClrLst>
    <dgm:linClrLst meth="repeat">
      <a:schemeClr val="lt1"/>
    </dgm:linClrLst>
    <dgm:effectClrLst/>
    <dgm:txLinClrLst/>
    <dgm:txFillClrLst/>
    <dgm:txEffectClrLst/>
  </dgm:styleLbl>
  <dgm:styleLbl name="f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tint val="60000"/>
      </a:schemeClr>
    </dgm:fillClrLst>
    <dgm:linClrLst meth="repeat">
      <a:schemeClr val="accent2">
        <a:tint val="60000"/>
      </a:schemeClr>
    </dgm:linClrLst>
    <dgm:effectClrLst/>
    <dgm:txLinClrLst/>
    <dgm:txFillClrLst/>
    <dgm:txEffectClrLst/>
  </dgm:styleLbl>
  <dgm:styleLbl name="fgSibTrans2D1">
    <dgm:fillClrLst meth="repeat">
      <a:schemeClr val="accent2">
        <a:tint val="60000"/>
      </a:schemeClr>
    </dgm:fillClrLst>
    <dgm:linClrLst meth="repeat">
      <a:schemeClr val="accent2">
        <a:tint val="60000"/>
      </a:schemeClr>
    </dgm:linClrLst>
    <dgm:effectClrLst/>
    <dgm:txLinClrLst/>
    <dgm:txFillClrLst/>
    <dgm:txEffectClrLst/>
  </dgm:styleLbl>
  <dgm:styleLbl name="bgSibTrans2D1">
    <dgm:fillClrLst meth="repeat">
      <a:schemeClr val="accent2">
        <a:tint val="60000"/>
      </a:schemeClr>
    </dgm:fillClrLst>
    <dgm:linClrLst meth="repeat">
      <a:schemeClr val="accent2">
        <a:tint val="60000"/>
      </a:schemeClr>
    </dgm:linClrLst>
    <dgm:effectClrLst/>
    <dgm:txLinClrLst/>
    <dgm:txFillClrLst/>
    <dgm:txEffectClrLst/>
  </dgm:styleLbl>
  <dgm:styleLbl name="sibTrans1D1">
    <dgm:fillClrLst meth="repeat">
      <a:schemeClr val="accent2"/>
    </dgm:fillClrLst>
    <dgm:linClrLst meth="repeat">
      <a:schemeClr val="accent2"/>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meth="repeat">
      <a:schemeClr val="accent2"/>
    </dgm:fillClrLst>
    <dgm:linClrLst meth="repeat">
      <a:schemeClr val="lt1"/>
    </dgm:linClrLst>
    <dgm:effectClrLst/>
    <dgm:txLinClrLst/>
    <dgm:txFillClrLst/>
    <dgm:txEffectClrLst/>
  </dgm:styleLbl>
  <dgm:styleLbl name="asst3">
    <dgm:fillClrLst meth="repeat">
      <a:schemeClr val="accent2"/>
    </dgm:fillClrLst>
    <dgm:linClrLst meth="repeat">
      <a:schemeClr val="lt1"/>
    </dgm:linClrLst>
    <dgm:effectClrLst/>
    <dgm:txLinClrLst/>
    <dgm:txFillClrLst/>
    <dgm:txEffectClrLst/>
  </dgm:styleLbl>
  <dgm:styleLbl name="asst4">
    <dgm:fillClrLst meth="repeat">
      <a:schemeClr val="accent2"/>
    </dgm:fillClrLst>
    <dgm:linClrLst meth="repeat">
      <a:schemeClr val="lt1"/>
    </dgm:linClrLst>
    <dgm:effectClrLst/>
    <dgm:txLinClrLst/>
    <dgm:txFillClrLst/>
    <dgm:txEffectClrLst/>
  </dgm:styleLbl>
  <dgm:styleLbl name="parChTrans2D1">
    <dgm:fillClrLst meth="repeat">
      <a:schemeClr val="accent2">
        <a:tint val="60000"/>
      </a:schemeClr>
    </dgm:fillClrLst>
    <dgm:linClrLst meth="repeat">
      <a:schemeClr val="accent2">
        <a:tint val="60000"/>
      </a:schemeClr>
    </dgm:linClrLst>
    <dgm:effectClrLst/>
    <dgm:txLinClrLst/>
    <dgm:txFillClrLst meth="repeat">
      <a:schemeClr val="lt1"/>
    </dgm:txFillClrLst>
    <dgm:txEffectClrLst/>
  </dgm:styleLbl>
  <dgm:styleLbl name="parChTrans2D2">
    <dgm:fillClrLst meth="repeat">
      <a:schemeClr val="accent2"/>
    </dgm:fillClrLst>
    <dgm:linClrLst meth="repeat">
      <a:schemeClr val="accent2"/>
    </dgm:linClrLst>
    <dgm:effectClrLst/>
    <dgm:txLinClrLst/>
    <dgm:txFillClrLst meth="repeat">
      <a:schemeClr val="lt1"/>
    </dgm:txFillClrLst>
    <dgm:txEffectClrLst/>
  </dgm:styleLbl>
  <dgm:styleLbl name="parChTrans2D3">
    <dgm:fillClrLst meth="repeat">
      <a:schemeClr val="accent2"/>
    </dgm:fillClrLst>
    <dgm:linClrLst meth="repeat">
      <a:schemeClr val="accent2"/>
    </dgm:linClrLst>
    <dgm:effectClrLst/>
    <dgm:txLinClrLst/>
    <dgm:txFillClrLst meth="repeat">
      <a:schemeClr val="lt1"/>
    </dgm:txFillClrLst>
    <dgm:txEffectClrLst/>
  </dgm:styleLbl>
  <dgm:styleLbl name="parChTrans2D4">
    <dgm:fillClrLst meth="repeat">
      <a:schemeClr val="accent2"/>
    </dgm:fillClrLst>
    <dgm:linClrLst meth="repeat">
      <a:schemeClr val="accent2"/>
    </dgm:linClrLst>
    <dgm:effectClrLst/>
    <dgm:txLinClrLst/>
    <dgm:txFillClrLst meth="repeat">
      <a:schemeClr val="lt1"/>
    </dgm:txFillClrLst>
    <dgm:txEffectClrLst/>
  </dgm:styleLbl>
  <dgm:styleLbl name="parChTrans1D1">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2">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3">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parChTrans1D4">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solidFgAcc1">
    <dgm:fillClrLst meth="repeat">
      <a:schemeClr val="lt1"/>
    </dgm:fillClrLst>
    <dgm:linClrLst meth="repeat">
      <a:schemeClr val="accent2"/>
    </dgm:linClrLst>
    <dgm:effectClrLst/>
    <dgm:txLinClrLst/>
    <dgm:txFillClrLst meth="repeat">
      <a:schemeClr val="dk1"/>
    </dgm:txFillClrLst>
    <dgm:txEffectClrLst/>
  </dgm:styleLbl>
  <dgm:styleLbl name="solidAlignAcc1">
    <dgm:fillClrLst meth="repeat">
      <a:schemeClr val="lt1"/>
    </dgm:fillClrLst>
    <dgm:linClrLst meth="repeat">
      <a:schemeClr val="accent2"/>
    </dgm:linClrLst>
    <dgm:effectClrLst/>
    <dgm:txLinClrLst/>
    <dgm:txFillClrLst meth="repeat">
      <a:schemeClr val="dk1"/>
    </dgm:txFillClrLst>
    <dgm:txEffectClrLst/>
  </dgm:styleLbl>
  <dgm:styleLbl name="solidBgAcc1">
    <dgm:fillClrLst meth="repeat">
      <a:schemeClr val="lt1"/>
    </dgm:fillClrLst>
    <dgm:linClrLst meth="repeat">
      <a:schemeClr val="accent2"/>
    </dgm:linClrLst>
    <dgm:effectClrLst/>
    <dgm:txLinClrLst/>
    <dgm:txFillClrLst meth="repeat">
      <a:schemeClr val="dk1"/>
    </dgm:txFillClrLst>
    <dgm:txEffectClrLst/>
  </dgm:styleLbl>
  <dgm:styleLbl name="f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align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b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accent2"/>
    </dgm:linClrLst>
    <dgm:effectClrLst/>
    <dgm:txLinClrLst/>
    <dgm:txFillClrLst meth="repeat">
      <a:schemeClr val="dk1"/>
    </dgm:txFillClrLst>
    <dgm:txEffectClrLst/>
  </dgm:styleLbl>
  <dgm:styleLbl name="dkBgShp">
    <dgm:fillClrLst meth="repeat">
      <a:schemeClr val="accent2">
        <a:shade val="80000"/>
      </a:schemeClr>
    </dgm:fillClrLst>
    <dgm:linClrLst meth="repeat">
      <a:schemeClr val="accent2"/>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8.xml><?xml version="1.0" encoding="utf-8"?>
<dgm:colorsDef xmlns:dgm="http://schemas.openxmlformats.org/drawingml/2006/diagram" xmlns:a="http://schemas.openxmlformats.org/drawingml/2006/main" uniqueId="urn:microsoft.com/office/officeart/2005/8/colors/accent3_2">
  <dgm:title val=""/>
  <dgm:desc val=""/>
  <dgm:catLst>
    <dgm:cat type="accent3" pri="11200"/>
  </dgm:catLst>
  <dgm:styleLbl name="node0">
    <dgm:fillClrLst meth="repeat">
      <a:schemeClr val="accent3"/>
    </dgm:fillClrLst>
    <dgm:linClrLst meth="repeat">
      <a:schemeClr val="lt1"/>
    </dgm:linClrLst>
    <dgm:effectClrLst/>
    <dgm:txLinClrLst/>
    <dgm:txFillClrLst/>
    <dgm:txEffectClrLst/>
  </dgm:styleLbl>
  <dgm:styleLbl name="node1">
    <dgm:fillClrLst meth="repeat">
      <a:schemeClr val="accent3"/>
    </dgm:fillClrLst>
    <dgm:linClrLst meth="repeat">
      <a:schemeClr val="lt1"/>
    </dgm:linClrLst>
    <dgm:effectClrLst/>
    <dgm:txLinClrLst/>
    <dgm:txFillClrLst/>
    <dgm:txEffectClrLst/>
  </dgm:styleLbl>
  <dgm:styleLbl name="alignNode1">
    <dgm:fillClrLst meth="repeat">
      <a:schemeClr val="accent3"/>
    </dgm:fillClrLst>
    <dgm:linClrLst meth="repeat">
      <a:schemeClr val="accent3"/>
    </dgm:linClrLst>
    <dgm:effectClrLst/>
    <dgm:txLinClrLst/>
    <dgm:txFillClrLst/>
    <dgm:txEffectClrLst/>
  </dgm:styleLbl>
  <dgm:styleLbl name="lnNode1">
    <dgm:fillClrLst meth="repeat">
      <a:schemeClr val="accent3"/>
    </dgm:fillClrLst>
    <dgm:linClrLst meth="repeat">
      <a:schemeClr val="lt1"/>
    </dgm:linClrLst>
    <dgm:effectClrLst/>
    <dgm:txLinClrLst/>
    <dgm:txFillClrLst/>
    <dgm:txEffectClrLst/>
  </dgm:styleLbl>
  <dgm:styleLbl name="vennNode1">
    <dgm:fillClrLst meth="repeat">
      <a:schemeClr val="accent3">
        <a:alpha val="50000"/>
      </a:schemeClr>
    </dgm:fillClrLst>
    <dgm:linClrLst meth="repeat">
      <a:schemeClr val="lt1"/>
    </dgm:linClrLst>
    <dgm:effectClrLst/>
    <dgm:txLinClrLst/>
    <dgm:txFillClrLst/>
    <dgm:txEffectClrLst/>
  </dgm:styleLbl>
  <dgm:styleLbl name="node2">
    <dgm:fillClrLst meth="repeat">
      <a:schemeClr val="accent3"/>
    </dgm:fillClrLst>
    <dgm:linClrLst meth="repeat">
      <a:schemeClr val="lt1"/>
    </dgm:linClrLst>
    <dgm:effectClrLst/>
    <dgm:txLinClrLst/>
    <dgm:txFillClrLst/>
    <dgm:txEffectClrLst/>
  </dgm:styleLbl>
  <dgm:styleLbl name="node3">
    <dgm:fillClrLst meth="repeat">
      <a:schemeClr val="accent3"/>
    </dgm:fillClrLst>
    <dgm:linClrLst meth="repeat">
      <a:schemeClr val="lt1"/>
    </dgm:linClrLst>
    <dgm:effectClrLst/>
    <dgm:txLinClrLst/>
    <dgm:txFillClrLst/>
    <dgm:txEffectClrLst/>
  </dgm:styleLbl>
  <dgm:styleLbl name="node4">
    <dgm:fillClrLst meth="repeat">
      <a:schemeClr val="accent3"/>
    </dgm:fillClrLst>
    <dgm:linClrLst meth="repeat">
      <a:schemeClr val="lt1"/>
    </dgm:linClrLst>
    <dgm:effectClrLst/>
    <dgm:txLinClrLst/>
    <dgm:txFillClrLst/>
    <dgm:txEffectClrLst/>
  </dgm:styleLbl>
  <dgm:styleLbl name="fgImgPlace1">
    <dgm:fillClrLst meth="repeat">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3">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3">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3">
        <a:tint val="60000"/>
      </a:schemeClr>
    </dgm:fillClrLst>
    <dgm:linClrLst meth="repeat">
      <a:schemeClr val="accent3">
        <a:tint val="60000"/>
      </a:schemeClr>
    </dgm:linClrLst>
    <dgm:effectClrLst/>
    <dgm:txLinClrLst/>
    <dgm:txFillClrLst/>
    <dgm:txEffectClrLst/>
  </dgm:styleLbl>
  <dgm:styleLbl name="fgSibTrans2D1">
    <dgm:fillClrLst meth="repeat">
      <a:schemeClr val="accent3">
        <a:tint val="60000"/>
      </a:schemeClr>
    </dgm:fillClrLst>
    <dgm:linClrLst meth="repeat">
      <a:schemeClr val="accent3">
        <a:tint val="60000"/>
      </a:schemeClr>
    </dgm:linClrLst>
    <dgm:effectClrLst/>
    <dgm:txLinClrLst/>
    <dgm:txFillClrLst/>
    <dgm:txEffectClrLst/>
  </dgm:styleLbl>
  <dgm:styleLbl name="bgSibTrans2D1">
    <dgm:fillClrLst meth="repeat">
      <a:schemeClr val="accent3">
        <a:tint val="60000"/>
      </a:schemeClr>
    </dgm:fillClrLst>
    <dgm:linClrLst meth="repeat">
      <a:schemeClr val="accent3">
        <a:tint val="60000"/>
      </a:schemeClr>
    </dgm:linClrLst>
    <dgm:effectClrLst/>
    <dgm:txLinClrLst/>
    <dgm:txFillClrLst/>
    <dgm:txEffectClrLst/>
  </dgm:styleLbl>
  <dgm:styleLbl name="sibTrans1D1">
    <dgm:fillClrLst meth="repeat">
      <a:schemeClr val="accent3"/>
    </dgm:fillClrLst>
    <dgm:linClrLst meth="repeat">
      <a:schemeClr val="accent3"/>
    </dgm:linClrLst>
    <dgm:effectClrLst/>
    <dgm:txLinClrLst/>
    <dgm:txFillClrLst meth="repeat">
      <a:schemeClr val="tx1"/>
    </dgm:txFillClrLst>
    <dgm:txEffectClrLst/>
  </dgm:styleLbl>
  <dgm:styleLbl name="callout">
    <dgm:fillClrLst meth="repeat">
      <a:schemeClr val="accent3"/>
    </dgm:fillClrLst>
    <dgm:linClrLst meth="repeat">
      <a:schemeClr val="accent3">
        <a:tint val="50000"/>
      </a:schemeClr>
    </dgm:linClrLst>
    <dgm:effectClrLst/>
    <dgm:txLinClrLst/>
    <dgm:txFillClrLst meth="repeat">
      <a:schemeClr val="tx1"/>
    </dgm:txFillClrLst>
    <dgm:txEffectClrLst/>
  </dgm:styleLbl>
  <dgm:styleLbl name="asst0">
    <dgm:fillClrLst meth="repeat">
      <a:schemeClr val="accent3"/>
    </dgm:fillClrLst>
    <dgm:linClrLst meth="repeat">
      <a:schemeClr val="lt1"/>
    </dgm:linClrLst>
    <dgm:effectClrLst/>
    <dgm:txLinClrLst/>
    <dgm:txFillClrLst/>
    <dgm:txEffectClrLst/>
  </dgm:styleLbl>
  <dgm:styleLbl name="asst1">
    <dgm:fillClrLst meth="repeat">
      <a:schemeClr val="accent3"/>
    </dgm:fillClrLst>
    <dgm:linClrLst meth="repeat">
      <a:schemeClr val="lt1"/>
    </dgm:linClrLst>
    <dgm:effectClrLst/>
    <dgm:txLinClrLst/>
    <dgm:txFillClrLst/>
    <dgm:txEffectClrLst/>
  </dgm:styleLbl>
  <dgm:styleLbl name="asst2">
    <dgm:fillClrLst meth="repeat">
      <a:schemeClr val="accent3"/>
    </dgm:fillClrLst>
    <dgm:linClrLst meth="repeat">
      <a:schemeClr val="lt1"/>
    </dgm:linClrLst>
    <dgm:effectClrLst/>
    <dgm:txLinClrLst/>
    <dgm:txFillClrLst/>
    <dgm:txEffectClrLst/>
  </dgm:styleLbl>
  <dgm:styleLbl name="asst3">
    <dgm:fillClrLst meth="repeat">
      <a:schemeClr val="accent3"/>
    </dgm:fillClrLst>
    <dgm:linClrLst meth="repeat">
      <a:schemeClr val="lt1"/>
    </dgm:linClrLst>
    <dgm:effectClrLst/>
    <dgm:txLinClrLst/>
    <dgm:txFillClrLst/>
    <dgm:txEffectClrLst/>
  </dgm:styleLbl>
  <dgm:styleLbl name="asst4">
    <dgm:fillClrLst meth="repeat">
      <a:schemeClr val="accent3"/>
    </dgm:fillClrLst>
    <dgm:linClrLst meth="repeat">
      <a:schemeClr val="lt1"/>
    </dgm:linClrLst>
    <dgm:effectClrLst/>
    <dgm:txLinClrLst/>
    <dgm:txFillClrLst/>
    <dgm:txEffectClrLst/>
  </dgm:styleLbl>
  <dgm:styleLbl name="parChTrans2D1">
    <dgm:fillClrLst meth="repeat">
      <a:schemeClr val="accent3">
        <a:tint val="60000"/>
      </a:schemeClr>
    </dgm:fillClrLst>
    <dgm:linClrLst meth="repeat">
      <a:schemeClr val="accent3">
        <a:tint val="60000"/>
      </a:schemeClr>
    </dgm:linClrLst>
    <dgm:effectClrLst/>
    <dgm:txLinClrLst/>
    <dgm:txFillClrLst meth="repeat">
      <a:schemeClr val="lt1"/>
    </dgm:txFillClrLst>
    <dgm:txEffectClrLst/>
  </dgm:styleLbl>
  <dgm:styleLbl name="parChTrans2D2">
    <dgm:fillClrLst meth="repeat">
      <a:schemeClr val="accent3"/>
    </dgm:fillClrLst>
    <dgm:linClrLst meth="repeat">
      <a:schemeClr val="accent3"/>
    </dgm:linClrLst>
    <dgm:effectClrLst/>
    <dgm:txLinClrLst/>
    <dgm:txFillClrLst meth="repeat">
      <a:schemeClr val="lt1"/>
    </dgm:txFillClrLst>
    <dgm:txEffectClrLst/>
  </dgm:styleLbl>
  <dgm:styleLbl name="parChTrans2D3">
    <dgm:fillClrLst meth="repeat">
      <a:schemeClr val="accent3"/>
    </dgm:fillClrLst>
    <dgm:linClrLst meth="repeat">
      <a:schemeClr val="accent3"/>
    </dgm:linClrLst>
    <dgm:effectClrLst/>
    <dgm:txLinClrLst/>
    <dgm:txFillClrLst meth="repeat">
      <a:schemeClr val="lt1"/>
    </dgm:txFillClrLst>
    <dgm:txEffectClrLst/>
  </dgm:styleLbl>
  <dgm:styleLbl name="parChTrans2D4">
    <dgm:fillClrLst meth="repeat">
      <a:schemeClr val="accent3"/>
    </dgm:fillClrLst>
    <dgm:linClrLst meth="repeat">
      <a:schemeClr val="accent3"/>
    </dgm:linClrLst>
    <dgm:effectClrLst/>
    <dgm:txLinClrLst/>
    <dgm:txFillClrLst meth="repeat">
      <a:schemeClr val="lt1"/>
    </dgm:txFillClrLst>
    <dgm:txEffectClrLst/>
  </dgm:styleLbl>
  <dgm:styleLbl name="parChTrans1D1">
    <dgm:fillClrLst meth="repeat">
      <a:schemeClr val="accent3"/>
    </dgm:fillClrLst>
    <dgm:linClrLst meth="repeat">
      <a:schemeClr val="accent3">
        <a:shade val="60000"/>
      </a:schemeClr>
    </dgm:linClrLst>
    <dgm:effectClrLst/>
    <dgm:txLinClrLst/>
    <dgm:txFillClrLst meth="repeat">
      <a:schemeClr val="tx1"/>
    </dgm:txFillClrLst>
    <dgm:txEffectClrLst/>
  </dgm:styleLbl>
  <dgm:styleLbl name="parChTrans1D2">
    <dgm:fillClrLst meth="repeat">
      <a:schemeClr val="accent3"/>
    </dgm:fillClrLst>
    <dgm:linClrLst meth="repeat">
      <a:schemeClr val="accent3">
        <a:shade val="60000"/>
      </a:schemeClr>
    </dgm:linClrLst>
    <dgm:effectClrLst/>
    <dgm:txLinClrLst/>
    <dgm:txFillClrLst meth="repeat">
      <a:schemeClr val="tx1"/>
    </dgm:txFillClrLst>
    <dgm:txEffectClrLst/>
  </dgm:styleLbl>
  <dgm:styleLbl name="parChTrans1D3">
    <dgm:fillClrLst meth="repeat">
      <a:schemeClr val="accent3"/>
    </dgm:fillClrLst>
    <dgm:linClrLst meth="repeat">
      <a:schemeClr val="accent3">
        <a:shade val="80000"/>
      </a:schemeClr>
    </dgm:linClrLst>
    <dgm:effectClrLst/>
    <dgm:txLinClrLst/>
    <dgm:txFillClrLst meth="repeat">
      <a:schemeClr val="tx1"/>
    </dgm:txFillClrLst>
    <dgm:txEffectClrLst/>
  </dgm:styleLbl>
  <dgm:styleLbl name="parChTrans1D4">
    <dgm:fillClrLst meth="repeat">
      <a:schemeClr val="accent3"/>
    </dgm:fillClrLst>
    <dgm:linClrLst meth="repeat">
      <a:schemeClr val="accent3">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3"/>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solidFgAcc1">
    <dgm:fillClrLst meth="repeat">
      <a:schemeClr val="lt1"/>
    </dgm:fillClrLst>
    <dgm:linClrLst meth="repeat">
      <a:schemeClr val="accent3"/>
    </dgm:linClrLst>
    <dgm:effectClrLst/>
    <dgm:txLinClrLst/>
    <dgm:txFillClrLst meth="repeat">
      <a:schemeClr val="dk1"/>
    </dgm:txFillClrLst>
    <dgm:txEffectClrLst/>
  </dgm:styleLbl>
  <dgm:styleLbl name="solidAlignAcc1">
    <dgm:fillClrLst meth="repeat">
      <a:schemeClr val="lt1"/>
    </dgm:fillClrLst>
    <dgm:linClrLst meth="repeat">
      <a:schemeClr val="accent3"/>
    </dgm:linClrLst>
    <dgm:effectClrLst/>
    <dgm:txLinClrLst/>
    <dgm:txFillClrLst meth="repeat">
      <a:schemeClr val="dk1"/>
    </dgm:txFillClrLst>
    <dgm:txEffectClrLst/>
  </dgm:styleLbl>
  <dgm:styleLbl name="solidBgAcc1">
    <dgm:fillClrLst meth="repeat">
      <a:schemeClr val="lt1"/>
    </dgm:fillClrLst>
    <dgm:linClrLst meth="repeat">
      <a:schemeClr val="accent3"/>
    </dgm:linClrLst>
    <dgm:effectClrLst/>
    <dgm:txLinClrLst/>
    <dgm:txFillClrLst meth="repeat">
      <a:schemeClr val="dk1"/>
    </dgm:txFillClrLst>
    <dgm:txEffectClrLst/>
  </dgm:styleLbl>
  <dgm:styleLbl name="fg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align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bg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bgShp">
    <dgm:fillClrLst meth="repeat">
      <a:schemeClr val="accent3">
        <a:tint val="40000"/>
      </a:schemeClr>
    </dgm:fillClrLst>
    <dgm:linClrLst meth="repeat">
      <a:schemeClr val="accent3"/>
    </dgm:linClrLst>
    <dgm:effectClrLst/>
    <dgm:txLinClrLst/>
    <dgm:txFillClrLst meth="repeat">
      <a:schemeClr val="dk1"/>
    </dgm:txFillClrLst>
    <dgm:txEffectClrLst/>
  </dgm:styleLbl>
  <dgm:styleLbl name="dkBgShp">
    <dgm:fillClrLst meth="repeat">
      <a:schemeClr val="accent3">
        <a:shade val="80000"/>
      </a:schemeClr>
    </dgm:fillClrLst>
    <dgm:linClrLst meth="repeat">
      <a:schemeClr val="accent3"/>
    </dgm:linClrLst>
    <dgm:effectClrLst/>
    <dgm:txLinClrLst/>
    <dgm:txFillClrLst meth="repeat">
      <a:schemeClr val="lt1"/>
    </dgm:txFillClrLst>
    <dgm:txEffectClrLst/>
  </dgm:styleLbl>
  <dgm:styleLbl name="trBgShp">
    <dgm:fillClrLst meth="repeat">
      <a:schemeClr val="accent3">
        <a:tint val="50000"/>
        <a:alpha val="40000"/>
      </a:schemeClr>
    </dgm:fillClrLst>
    <dgm:linClrLst meth="repeat">
      <a:schemeClr val="accent3"/>
    </dgm:linClrLst>
    <dgm:effectClrLst/>
    <dgm:txLinClrLst/>
    <dgm:txFillClrLst meth="repeat">
      <a:schemeClr val="lt1"/>
    </dgm:txFillClrLst>
    <dgm:txEffectClrLst/>
  </dgm:styleLbl>
  <dgm:styleLbl name="fgShp">
    <dgm:fillClrLst meth="repeat">
      <a:schemeClr val="accent3">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9.xml><?xml version="1.0" encoding="utf-8"?>
<dgm:colorsDef xmlns:dgm="http://schemas.openxmlformats.org/drawingml/2006/diagram" xmlns:a="http://schemas.openxmlformats.org/drawingml/2006/main" uniqueId="urn:microsoft.com/office/officeart/2005/8/colors/accent2_2">
  <dgm:title val=""/>
  <dgm:desc val=""/>
  <dgm:catLst>
    <dgm:cat type="accent2" pri="11200"/>
  </dgm:catLst>
  <dgm:styleLbl name="node0">
    <dgm:fillClrLst meth="repeat">
      <a:schemeClr val="accent2"/>
    </dgm:fillClrLst>
    <dgm:linClrLst meth="repeat">
      <a:schemeClr val="lt1"/>
    </dgm:linClrLst>
    <dgm:effectClrLst/>
    <dgm:txLinClrLst/>
    <dgm:txFillClrLst/>
    <dgm:txEffectClrLst/>
  </dgm:styleLbl>
  <dgm:styleLbl name="node1">
    <dgm:fillClrLst meth="repeat">
      <a:schemeClr val="accent2"/>
    </dgm:fillClrLst>
    <dgm:linClrLst meth="repeat">
      <a:schemeClr val="lt1"/>
    </dgm:linClrLst>
    <dgm:effectClrLst/>
    <dgm:txLinClrLst/>
    <dgm:txFillClrLst/>
    <dgm:txEffectClrLst/>
  </dgm:styleLbl>
  <dgm:styleLbl name="alignNode1">
    <dgm:fillClrLst meth="repeat">
      <a:schemeClr val="accent2"/>
    </dgm:fillClrLst>
    <dgm:linClrLst meth="repeat">
      <a:schemeClr val="accent2"/>
    </dgm:linClrLst>
    <dgm:effectClrLst/>
    <dgm:txLinClrLst/>
    <dgm:txFillClrLst/>
    <dgm:txEffectClrLst/>
  </dgm:styleLbl>
  <dgm:styleLbl name="lnNode1">
    <dgm:fillClrLst meth="repeat">
      <a:schemeClr val="accent2"/>
    </dgm:fillClrLst>
    <dgm:linClrLst meth="repeat">
      <a:schemeClr val="lt1"/>
    </dgm:linClrLst>
    <dgm:effectClrLst/>
    <dgm:txLinClrLst/>
    <dgm:txFillClrLst/>
    <dgm:txEffectClrLst/>
  </dgm:styleLbl>
  <dgm:styleLbl name="vennNode1">
    <dgm:fillClrLst meth="repeat">
      <a:schemeClr val="accent2">
        <a:alpha val="50000"/>
      </a:schemeClr>
    </dgm:fillClrLst>
    <dgm:linClrLst meth="repeat">
      <a:schemeClr val="lt1"/>
    </dgm:linClrLst>
    <dgm:effectClrLst/>
    <dgm:txLinClrLst/>
    <dgm:txFillClrLst/>
    <dgm:txEffectClrLst/>
  </dgm:styleLbl>
  <dgm:styleLbl name="node2">
    <dgm:fillClrLst meth="repeat">
      <a:schemeClr val="accent2"/>
    </dgm:fillClrLst>
    <dgm:linClrLst meth="repeat">
      <a:schemeClr val="lt1"/>
    </dgm:linClrLst>
    <dgm:effectClrLst/>
    <dgm:txLinClrLst/>
    <dgm:txFillClrLst/>
    <dgm:txEffectClrLst/>
  </dgm:styleLbl>
  <dgm:styleLbl name="node3">
    <dgm:fillClrLst meth="repeat">
      <a:schemeClr val="accent2"/>
    </dgm:fillClrLst>
    <dgm:linClrLst meth="repeat">
      <a:schemeClr val="lt1"/>
    </dgm:linClrLst>
    <dgm:effectClrLst/>
    <dgm:txLinClrLst/>
    <dgm:txFillClrLst/>
    <dgm:txEffectClrLst/>
  </dgm:styleLbl>
  <dgm:styleLbl name="node4">
    <dgm:fillClrLst meth="repeat">
      <a:schemeClr val="accent2"/>
    </dgm:fillClrLst>
    <dgm:linClrLst meth="repeat">
      <a:schemeClr val="lt1"/>
    </dgm:linClrLst>
    <dgm:effectClrLst/>
    <dgm:txLinClrLst/>
    <dgm:txFillClrLst/>
    <dgm:txEffectClrLst/>
  </dgm:styleLbl>
  <dgm:styleLbl name="f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tint val="60000"/>
      </a:schemeClr>
    </dgm:fillClrLst>
    <dgm:linClrLst meth="repeat">
      <a:schemeClr val="accent2">
        <a:tint val="60000"/>
      </a:schemeClr>
    </dgm:linClrLst>
    <dgm:effectClrLst/>
    <dgm:txLinClrLst/>
    <dgm:txFillClrLst/>
    <dgm:txEffectClrLst/>
  </dgm:styleLbl>
  <dgm:styleLbl name="fgSibTrans2D1">
    <dgm:fillClrLst meth="repeat">
      <a:schemeClr val="accent2">
        <a:tint val="60000"/>
      </a:schemeClr>
    </dgm:fillClrLst>
    <dgm:linClrLst meth="repeat">
      <a:schemeClr val="accent2">
        <a:tint val="60000"/>
      </a:schemeClr>
    </dgm:linClrLst>
    <dgm:effectClrLst/>
    <dgm:txLinClrLst/>
    <dgm:txFillClrLst/>
    <dgm:txEffectClrLst/>
  </dgm:styleLbl>
  <dgm:styleLbl name="bgSibTrans2D1">
    <dgm:fillClrLst meth="repeat">
      <a:schemeClr val="accent2">
        <a:tint val="60000"/>
      </a:schemeClr>
    </dgm:fillClrLst>
    <dgm:linClrLst meth="repeat">
      <a:schemeClr val="accent2">
        <a:tint val="60000"/>
      </a:schemeClr>
    </dgm:linClrLst>
    <dgm:effectClrLst/>
    <dgm:txLinClrLst/>
    <dgm:txFillClrLst/>
    <dgm:txEffectClrLst/>
  </dgm:styleLbl>
  <dgm:styleLbl name="sibTrans1D1">
    <dgm:fillClrLst meth="repeat">
      <a:schemeClr val="accent2"/>
    </dgm:fillClrLst>
    <dgm:linClrLst meth="repeat">
      <a:schemeClr val="accent2"/>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meth="repeat">
      <a:schemeClr val="accent2"/>
    </dgm:fillClrLst>
    <dgm:linClrLst meth="repeat">
      <a:schemeClr val="lt1"/>
    </dgm:linClrLst>
    <dgm:effectClrLst/>
    <dgm:txLinClrLst/>
    <dgm:txFillClrLst/>
    <dgm:txEffectClrLst/>
  </dgm:styleLbl>
  <dgm:styleLbl name="asst3">
    <dgm:fillClrLst meth="repeat">
      <a:schemeClr val="accent2"/>
    </dgm:fillClrLst>
    <dgm:linClrLst meth="repeat">
      <a:schemeClr val="lt1"/>
    </dgm:linClrLst>
    <dgm:effectClrLst/>
    <dgm:txLinClrLst/>
    <dgm:txFillClrLst/>
    <dgm:txEffectClrLst/>
  </dgm:styleLbl>
  <dgm:styleLbl name="asst4">
    <dgm:fillClrLst meth="repeat">
      <a:schemeClr val="accent2"/>
    </dgm:fillClrLst>
    <dgm:linClrLst meth="repeat">
      <a:schemeClr val="lt1"/>
    </dgm:linClrLst>
    <dgm:effectClrLst/>
    <dgm:txLinClrLst/>
    <dgm:txFillClrLst/>
    <dgm:txEffectClrLst/>
  </dgm:styleLbl>
  <dgm:styleLbl name="parChTrans2D1">
    <dgm:fillClrLst meth="repeat">
      <a:schemeClr val="accent2">
        <a:tint val="60000"/>
      </a:schemeClr>
    </dgm:fillClrLst>
    <dgm:linClrLst meth="repeat">
      <a:schemeClr val="accent2">
        <a:tint val="60000"/>
      </a:schemeClr>
    </dgm:linClrLst>
    <dgm:effectClrLst/>
    <dgm:txLinClrLst/>
    <dgm:txFillClrLst meth="repeat">
      <a:schemeClr val="lt1"/>
    </dgm:txFillClrLst>
    <dgm:txEffectClrLst/>
  </dgm:styleLbl>
  <dgm:styleLbl name="parChTrans2D2">
    <dgm:fillClrLst meth="repeat">
      <a:schemeClr val="accent2"/>
    </dgm:fillClrLst>
    <dgm:linClrLst meth="repeat">
      <a:schemeClr val="accent2"/>
    </dgm:linClrLst>
    <dgm:effectClrLst/>
    <dgm:txLinClrLst/>
    <dgm:txFillClrLst meth="repeat">
      <a:schemeClr val="lt1"/>
    </dgm:txFillClrLst>
    <dgm:txEffectClrLst/>
  </dgm:styleLbl>
  <dgm:styleLbl name="parChTrans2D3">
    <dgm:fillClrLst meth="repeat">
      <a:schemeClr val="accent2"/>
    </dgm:fillClrLst>
    <dgm:linClrLst meth="repeat">
      <a:schemeClr val="accent2"/>
    </dgm:linClrLst>
    <dgm:effectClrLst/>
    <dgm:txLinClrLst/>
    <dgm:txFillClrLst meth="repeat">
      <a:schemeClr val="lt1"/>
    </dgm:txFillClrLst>
    <dgm:txEffectClrLst/>
  </dgm:styleLbl>
  <dgm:styleLbl name="parChTrans2D4">
    <dgm:fillClrLst meth="repeat">
      <a:schemeClr val="accent2"/>
    </dgm:fillClrLst>
    <dgm:linClrLst meth="repeat">
      <a:schemeClr val="accent2"/>
    </dgm:linClrLst>
    <dgm:effectClrLst/>
    <dgm:txLinClrLst/>
    <dgm:txFillClrLst meth="repeat">
      <a:schemeClr val="lt1"/>
    </dgm:txFillClrLst>
    <dgm:txEffectClrLst/>
  </dgm:styleLbl>
  <dgm:styleLbl name="parChTrans1D1">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2">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3">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parChTrans1D4">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solidFgAcc1">
    <dgm:fillClrLst meth="repeat">
      <a:schemeClr val="lt1"/>
    </dgm:fillClrLst>
    <dgm:linClrLst meth="repeat">
      <a:schemeClr val="accent2"/>
    </dgm:linClrLst>
    <dgm:effectClrLst/>
    <dgm:txLinClrLst/>
    <dgm:txFillClrLst meth="repeat">
      <a:schemeClr val="dk1"/>
    </dgm:txFillClrLst>
    <dgm:txEffectClrLst/>
  </dgm:styleLbl>
  <dgm:styleLbl name="solidAlignAcc1">
    <dgm:fillClrLst meth="repeat">
      <a:schemeClr val="lt1"/>
    </dgm:fillClrLst>
    <dgm:linClrLst meth="repeat">
      <a:schemeClr val="accent2"/>
    </dgm:linClrLst>
    <dgm:effectClrLst/>
    <dgm:txLinClrLst/>
    <dgm:txFillClrLst meth="repeat">
      <a:schemeClr val="dk1"/>
    </dgm:txFillClrLst>
    <dgm:txEffectClrLst/>
  </dgm:styleLbl>
  <dgm:styleLbl name="solidBgAcc1">
    <dgm:fillClrLst meth="repeat">
      <a:schemeClr val="lt1"/>
    </dgm:fillClrLst>
    <dgm:linClrLst meth="repeat">
      <a:schemeClr val="accent2"/>
    </dgm:linClrLst>
    <dgm:effectClrLst/>
    <dgm:txLinClrLst/>
    <dgm:txFillClrLst meth="repeat">
      <a:schemeClr val="dk1"/>
    </dgm:txFillClrLst>
    <dgm:txEffectClrLst/>
  </dgm:styleLbl>
  <dgm:styleLbl name="f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align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b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accent2"/>
    </dgm:linClrLst>
    <dgm:effectClrLst/>
    <dgm:txLinClrLst/>
    <dgm:txFillClrLst meth="repeat">
      <a:schemeClr val="dk1"/>
    </dgm:txFillClrLst>
    <dgm:txEffectClrLst/>
  </dgm:styleLbl>
  <dgm:styleLbl name="dkBgShp">
    <dgm:fillClrLst meth="repeat">
      <a:schemeClr val="accent2">
        <a:shade val="80000"/>
      </a:schemeClr>
    </dgm:fillClrLst>
    <dgm:linClrLst meth="repeat">
      <a:schemeClr val="accent2"/>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0.xml><?xml version="1.0" encoding="utf-8"?>
<dgm:colorsDef xmlns:dgm="http://schemas.openxmlformats.org/drawingml/2006/diagram" xmlns:a="http://schemas.openxmlformats.org/drawingml/2006/main" uniqueId="urn:microsoft.com/office/officeart/2005/8/colors/accent2_2">
  <dgm:title val=""/>
  <dgm:desc val=""/>
  <dgm:catLst>
    <dgm:cat type="accent2" pri="11200"/>
  </dgm:catLst>
  <dgm:styleLbl name="node0">
    <dgm:fillClrLst meth="repeat">
      <a:schemeClr val="accent2"/>
    </dgm:fillClrLst>
    <dgm:linClrLst meth="repeat">
      <a:schemeClr val="lt1"/>
    </dgm:linClrLst>
    <dgm:effectClrLst/>
    <dgm:txLinClrLst/>
    <dgm:txFillClrLst/>
    <dgm:txEffectClrLst/>
  </dgm:styleLbl>
  <dgm:styleLbl name="node1">
    <dgm:fillClrLst meth="repeat">
      <a:schemeClr val="accent2"/>
    </dgm:fillClrLst>
    <dgm:linClrLst meth="repeat">
      <a:schemeClr val="lt1"/>
    </dgm:linClrLst>
    <dgm:effectClrLst/>
    <dgm:txLinClrLst/>
    <dgm:txFillClrLst/>
    <dgm:txEffectClrLst/>
  </dgm:styleLbl>
  <dgm:styleLbl name="alignNode1">
    <dgm:fillClrLst meth="repeat">
      <a:schemeClr val="accent2"/>
    </dgm:fillClrLst>
    <dgm:linClrLst meth="repeat">
      <a:schemeClr val="accent2"/>
    </dgm:linClrLst>
    <dgm:effectClrLst/>
    <dgm:txLinClrLst/>
    <dgm:txFillClrLst/>
    <dgm:txEffectClrLst/>
  </dgm:styleLbl>
  <dgm:styleLbl name="lnNode1">
    <dgm:fillClrLst meth="repeat">
      <a:schemeClr val="accent2"/>
    </dgm:fillClrLst>
    <dgm:linClrLst meth="repeat">
      <a:schemeClr val="lt1"/>
    </dgm:linClrLst>
    <dgm:effectClrLst/>
    <dgm:txLinClrLst/>
    <dgm:txFillClrLst/>
    <dgm:txEffectClrLst/>
  </dgm:styleLbl>
  <dgm:styleLbl name="vennNode1">
    <dgm:fillClrLst meth="repeat">
      <a:schemeClr val="accent2">
        <a:alpha val="50000"/>
      </a:schemeClr>
    </dgm:fillClrLst>
    <dgm:linClrLst meth="repeat">
      <a:schemeClr val="lt1"/>
    </dgm:linClrLst>
    <dgm:effectClrLst/>
    <dgm:txLinClrLst/>
    <dgm:txFillClrLst/>
    <dgm:txEffectClrLst/>
  </dgm:styleLbl>
  <dgm:styleLbl name="node2">
    <dgm:fillClrLst meth="repeat">
      <a:schemeClr val="accent2"/>
    </dgm:fillClrLst>
    <dgm:linClrLst meth="repeat">
      <a:schemeClr val="lt1"/>
    </dgm:linClrLst>
    <dgm:effectClrLst/>
    <dgm:txLinClrLst/>
    <dgm:txFillClrLst/>
    <dgm:txEffectClrLst/>
  </dgm:styleLbl>
  <dgm:styleLbl name="node3">
    <dgm:fillClrLst meth="repeat">
      <a:schemeClr val="accent2"/>
    </dgm:fillClrLst>
    <dgm:linClrLst meth="repeat">
      <a:schemeClr val="lt1"/>
    </dgm:linClrLst>
    <dgm:effectClrLst/>
    <dgm:txLinClrLst/>
    <dgm:txFillClrLst/>
    <dgm:txEffectClrLst/>
  </dgm:styleLbl>
  <dgm:styleLbl name="node4">
    <dgm:fillClrLst meth="repeat">
      <a:schemeClr val="accent2"/>
    </dgm:fillClrLst>
    <dgm:linClrLst meth="repeat">
      <a:schemeClr val="lt1"/>
    </dgm:linClrLst>
    <dgm:effectClrLst/>
    <dgm:txLinClrLst/>
    <dgm:txFillClrLst/>
    <dgm:txEffectClrLst/>
  </dgm:styleLbl>
  <dgm:styleLbl name="f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tint val="60000"/>
      </a:schemeClr>
    </dgm:fillClrLst>
    <dgm:linClrLst meth="repeat">
      <a:schemeClr val="accent2">
        <a:tint val="60000"/>
      </a:schemeClr>
    </dgm:linClrLst>
    <dgm:effectClrLst/>
    <dgm:txLinClrLst/>
    <dgm:txFillClrLst/>
    <dgm:txEffectClrLst/>
  </dgm:styleLbl>
  <dgm:styleLbl name="fgSibTrans2D1">
    <dgm:fillClrLst meth="repeat">
      <a:schemeClr val="accent2">
        <a:tint val="60000"/>
      </a:schemeClr>
    </dgm:fillClrLst>
    <dgm:linClrLst meth="repeat">
      <a:schemeClr val="accent2">
        <a:tint val="60000"/>
      </a:schemeClr>
    </dgm:linClrLst>
    <dgm:effectClrLst/>
    <dgm:txLinClrLst/>
    <dgm:txFillClrLst/>
    <dgm:txEffectClrLst/>
  </dgm:styleLbl>
  <dgm:styleLbl name="bgSibTrans2D1">
    <dgm:fillClrLst meth="repeat">
      <a:schemeClr val="accent2">
        <a:tint val="60000"/>
      </a:schemeClr>
    </dgm:fillClrLst>
    <dgm:linClrLst meth="repeat">
      <a:schemeClr val="accent2">
        <a:tint val="60000"/>
      </a:schemeClr>
    </dgm:linClrLst>
    <dgm:effectClrLst/>
    <dgm:txLinClrLst/>
    <dgm:txFillClrLst/>
    <dgm:txEffectClrLst/>
  </dgm:styleLbl>
  <dgm:styleLbl name="sibTrans1D1">
    <dgm:fillClrLst meth="repeat">
      <a:schemeClr val="accent2"/>
    </dgm:fillClrLst>
    <dgm:linClrLst meth="repeat">
      <a:schemeClr val="accent2"/>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meth="repeat">
      <a:schemeClr val="accent2"/>
    </dgm:fillClrLst>
    <dgm:linClrLst meth="repeat">
      <a:schemeClr val="lt1"/>
    </dgm:linClrLst>
    <dgm:effectClrLst/>
    <dgm:txLinClrLst/>
    <dgm:txFillClrLst/>
    <dgm:txEffectClrLst/>
  </dgm:styleLbl>
  <dgm:styleLbl name="asst3">
    <dgm:fillClrLst meth="repeat">
      <a:schemeClr val="accent2"/>
    </dgm:fillClrLst>
    <dgm:linClrLst meth="repeat">
      <a:schemeClr val="lt1"/>
    </dgm:linClrLst>
    <dgm:effectClrLst/>
    <dgm:txLinClrLst/>
    <dgm:txFillClrLst/>
    <dgm:txEffectClrLst/>
  </dgm:styleLbl>
  <dgm:styleLbl name="asst4">
    <dgm:fillClrLst meth="repeat">
      <a:schemeClr val="accent2"/>
    </dgm:fillClrLst>
    <dgm:linClrLst meth="repeat">
      <a:schemeClr val="lt1"/>
    </dgm:linClrLst>
    <dgm:effectClrLst/>
    <dgm:txLinClrLst/>
    <dgm:txFillClrLst/>
    <dgm:txEffectClrLst/>
  </dgm:styleLbl>
  <dgm:styleLbl name="parChTrans2D1">
    <dgm:fillClrLst meth="repeat">
      <a:schemeClr val="accent2">
        <a:tint val="60000"/>
      </a:schemeClr>
    </dgm:fillClrLst>
    <dgm:linClrLst meth="repeat">
      <a:schemeClr val="accent2">
        <a:tint val="60000"/>
      </a:schemeClr>
    </dgm:linClrLst>
    <dgm:effectClrLst/>
    <dgm:txLinClrLst/>
    <dgm:txFillClrLst meth="repeat">
      <a:schemeClr val="lt1"/>
    </dgm:txFillClrLst>
    <dgm:txEffectClrLst/>
  </dgm:styleLbl>
  <dgm:styleLbl name="parChTrans2D2">
    <dgm:fillClrLst meth="repeat">
      <a:schemeClr val="accent2"/>
    </dgm:fillClrLst>
    <dgm:linClrLst meth="repeat">
      <a:schemeClr val="accent2"/>
    </dgm:linClrLst>
    <dgm:effectClrLst/>
    <dgm:txLinClrLst/>
    <dgm:txFillClrLst meth="repeat">
      <a:schemeClr val="lt1"/>
    </dgm:txFillClrLst>
    <dgm:txEffectClrLst/>
  </dgm:styleLbl>
  <dgm:styleLbl name="parChTrans2D3">
    <dgm:fillClrLst meth="repeat">
      <a:schemeClr val="accent2"/>
    </dgm:fillClrLst>
    <dgm:linClrLst meth="repeat">
      <a:schemeClr val="accent2"/>
    </dgm:linClrLst>
    <dgm:effectClrLst/>
    <dgm:txLinClrLst/>
    <dgm:txFillClrLst meth="repeat">
      <a:schemeClr val="lt1"/>
    </dgm:txFillClrLst>
    <dgm:txEffectClrLst/>
  </dgm:styleLbl>
  <dgm:styleLbl name="parChTrans2D4">
    <dgm:fillClrLst meth="repeat">
      <a:schemeClr val="accent2"/>
    </dgm:fillClrLst>
    <dgm:linClrLst meth="repeat">
      <a:schemeClr val="accent2"/>
    </dgm:linClrLst>
    <dgm:effectClrLst/>
    <dgm:txLinClrLst/>
    <dgm:txFillClrLst meth="repeat">
      <a:schemeClr val="lt1"/>
    </dgm:txFillClrLst>
    <dgm:txEffectClrLst/>
  </dgm:styleLbl>
  <dgm:styleLbl name="parChTrans1D1">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2">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3">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parChTrans1D4">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solidFgAcc1">
    <dgm:fillClrLst meth="repeat">
      <a:schemeClr val="lt1"/>
    </dgm:fillClrLst>
    <dgm:linClrLst meth="repeat">
      <a:schemeClr val="accent2"/>
    </dgm:linClrLst>
    <dgm:effectClrLst/>
    <dgm:txLinClrLst/>
    <dgm:txFillClrLst meth="repeat">
      <a:schemeClr val="dk1"/>
    </dgm:txFillClrLst>
    <dgm:txEffectClrLst/>
  </dgm:styleLbl>
  <dgm:styleLbl name="solidAlignAcc1">
    <dgm:fillClrLst meth="repeat">
      <a:schemeClr val="lt1"/>
    </dgm:fillClrLst>
    <dgm:linClrLst meth="repeat">
      <a:schemeClr val="accent2"/>
    </dgm:linClrLst>
    <dgm:effectClrLst/>
    <dgm:txLinClrLst/>
    <dgm:txFillClrLst meth="repeat">
      <a:schemeClr val="dk1"/>
    </dgm:txFillClrLst>
    <dgm:txEffectClrLst/>
  </dgm:styleLbl>
  <dgm:styleLbl name="solidBgAcc1">
    <dgm:fillClrLst meth="repeat">
      <a:schemeClr val="lt1"/>
    </dgm:fillClrLst>
    <dgm:linClrLst meth="repeat">
      <a:schemeClr val="accent2"/>
    </dgm:linClrLst>
    <dgm:effectClrLst/>
    <dgm:txLinClrLst/>
    <dgm:txFillClrLst meth="repeat">
      <a:schemeClr val="dk1"/>
    </dgm:txFillClrLst>
    <dgm:txEffectClrLst/>
  </dgm:styleLbl>
  <dgm:styleLbl name="f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align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b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accent2"/>
    </dgm:linClrLst>
    <dgm:effectClrLst/>
    <dgm:txLinClrLst/>
    <dgm:txFillClrLst meth="repeat">
      <a:schemeClr val="dk1"/>
    </dgm:txFillClrLst>
    <dgm:txEffectClrLst/>
  </dgm:styleLbl>
  <dgm:styleLbl name="dkBgShp">
    <dgm:fillClrLst meth="repeat">
      <a:schemeClr val="accent2">
        <a:shade val="80000"/>
      </a:schemeClr>
    </dgm:fillClrLst>
    <dgm:linClrLst meth="repeat">
      <a:schemeClr val="accent2"/>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1.xml><?xml version="1.0" encoding="utf-8"?>
<dgm:colorsDef xmlns:dgm="http://schemas.openxmlformats.org/drawingml/2006/diagram" xmlns:a="http://schemas.openxmlformats.org/drawingml/2006/main" uniqueId="urn:microsoft.com/office/officeart/2005/8/colors/accent2_2">
  <dgm:title val=""/>
  <dgm:desc val=""/>
  <dgm:catLst>
    <dgm:cat type="accent2" pri="11200"/>
  </dgm:catLst>
  <dgm:styleLbl name="node0">
    <dgm:fillClrLst meth="repeat">
      <a:schemeClr val="accent2"/>
    </dgm:fillClrLst>
    <dgm:linClrLst meth="repeat">
      <a:schemeClr val="lt1"/>
    </dgm:linClrLst>
    <dgm:effectClrLst/>
    <dgm:txLinClrLst/>
    <dgm:txFillClrLst/>
    <dgm:txEffectClrLst/>
  </dgm:styleLbl>
  <dgm:styleLbl name="node1">
    <dgm:fillClrLst meth="repeat">
      <a:schemeClr val="accent2"/>
    </dgm:fillClrLst>
    <dgm:linClrLst meth="repeat">
      <a:schemeClr val="lt1"/>
    </dgm:linClrLst>
    <dgm:effectClrLst/>
    <dgm:txLinClrLst/>
    <dgm:txFillClrLst/>
    <dgm:txEffectClrLst/>
  </dgm:styleLbl>
  <dgm:styleLbl name="alignNode1">
    <dgm:fillClrLst meth="repeat">
      <a:schemeClr val="accent2"/>
    </dgm:fillClrLst>
    <dgm:linClrLst meth="repeat">
      <a:schemeClr val="accent2"/>
    </dgm:linClrLst>
    <dgm:effectClrLst/>
    <dgm:txLinClrLst/>
    <dgm:txFillClrLst/>
    <dgm:txEffectClrLst/>
  </dgm:styleLbl>
  <dgm:styleLbl name="lnNode1">
    <dgm:fillClrLst meth="repeat">
      <a:schemeClr val="accent2"/>
    </dgm:fillClrLst>
    <dgm:linClrLst meth="repeat">
      <a:schemeClr val="lt1"/>
    </dgm:linClrLst>
    <dgm:effectClrLst/>
    <dgm:txLinClrLst/>
    <dgm:txFillClrLst/>
    <dgm:txEffectClrLst/>
  </dgm:styleLbl>
  <dgm:styleLbl name="vennNode1">
    <dgm:fillClrLst meth="repeat">
      <a:schemeClr val="accent2">
        <a:alpha val="50000"/>
      </a:schemeClr>
    </dgm:fillClrLst>
    <dgm:linClrLst meth="repeat">
      <a:schemeClr val="lt1"/>
    </dgm:linClrLst>
    <dgm:effectClrLst/>
    <dgm:txLinClrLst/>
    <dgm:txFillClrLst/>
    <dgm:txEffectClrLst/>
  </dgm:styleLbl>
  <dgm:styleLbl name="node2">
    <dgm:fillClrLst meth="repeat">
      <a:schemeClr val="accent2"/>
    </dgm:fillClrLst>
    <dgm:linClrLst meth="repeat">
      <a:schemeClr val="lt1"/>
    </dgm:linClrLst>
    <dgm:effectClrLst/>
    <dgm:txLinClrLst/>
    <dgm:txFillClrLst/>
    <dgm:txEffectClrLst/>
  </dgm:styleLbl>
  <dgm:styleLbl name="node3">
    <dgm:fillClrLst meth="repeat">
      <a:schemeClr val="accent2"/>
    </dgm:fillClrLst>
    <dgm:linClrLst meth="repeat">
      <a:schemeClr val="lt1"/>
    </dgm:linClrLst>
    <dgm:effectClrLst/>
    <dgm:txLinClrLst/>
    <dgm:txFillClrLst/>
    <dgm:txEffectClrLst/>
  </dgm:styleLbl>
  <dgm:styleLbl name="node4">
    <dgm:fillClrLst meth="repeat">
      <a:schemeClr val="accent2"/>
    </dgm:fillClrLst>
    <dgm:linClrLst meth="repeat">
      <a:schemeClr val="lt1"/>
    </dgm:linClrLst>
    <dgm:effectClrLst/>
    <dgm:txLinClrLst/>
    <dgm:txFillClrLst/>
    <dgm:txEffectClrLst/>
  </dgm:styleLbl>
  <dgm:styleLbl name="f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tint val="60000"/>
      </a:schemeClr>
    </dgm:fillClrLst>
    <dgm:linClrLst meth="repeat">
      <a:schemeClr val="accent2">
        <a:tint val="60000"/>
      </a:schemeClr>
    </dgm:linClrLst>
    <dgm:effectClrLst/>
    <dgm:txLinClrLst/>
    <dgm:txFillClrLst/>
    <dgm:txEffectClrLst/>
  </dgm:styleLbl>
  <dgm:styleLbl name="fgSibTrans2D1">
    <dgm:fillClrLst meth="repeat">
      <a:schemeClr val="accent2">
        <a:tint val="60000"/>
      </a:schemeClr>
    </dgm:fillClrLst>
    <dgm:linClrLst meth="repeat">
      <a:schemeClr val="accent2">
        <a:tint val="60000"/>
      </a:schemeClr>
    </dgm:linClrLst>
    <dgm:effectClrLst/>
    <dgm:txLinClrLst/>
    <dgm:txFillClrLst/>
    <dgm:txEffectClrLst/>
  </dgm:styleLbl>
  <dgm:styleLbl name="bgSibTrans2D1">
    <dgm:fillClrLst meth="repeat">
      <a:schemeClr val="accent2">
        <a:tint val="60000"/>
      </a:schemeClr>
    </dgm:fillClrLst>
    <dgm:linClrLst meth="repeat">
      <a:schemeClr val="accent2">
        <a:tint val="60000"/>
      </a:schemeClr>
    </dgm:linClrLst>
    <dgm:effectClrLst/>
    <dgm:txLinClrLst/>
    <dgm:txFillClrLst/>
    <dgm:txEffectClrLst/>
  </dgm:styleLbl>
  <dgm:styleLbl name="sibTrans1D1">
    <dgm:fillClrLst meth="repeat">
      <a:schemeClr val="accent2"/>
    </dgm:fillClrLst>
    <dgm:linClrLst meth="repeat">
      <a:schemeClr val="accent2"/>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meth="repeat">
      <a:schemeClr val="accent2"/>
    </dgm:fillClrLst>
    <dgm:linClrLst meth="repeat">
      <a:schemeClr val="lt1"/>
    </dgm:linClrLst>
    <dgm:effectClrLst/>
    <dgm:txLinClrLst/>
    <dgm:txFillClrLst/>
    <dgm:txEffectClrLst/>
  </dgm:styleLbl>
  <dgm:styleLbl name="asst3">
    <dgm:fillClrLst meth="repeat">
      <a:schemeClr val="accent2"/>
    </dgm:fillClrLst>
    <dgm:linClrLst meth="repeat">
      <a:schemeClr val="lt1"/>
    </dgm:linClrLst>
    <dgm:effectClrLst/>
    <dgm:txLinClrLst/>
    <dgm:txFillClrLst/>
    <dgm:txEffectClrLst/>
  </dgm:styleLbl>
  <dgm:styleLbl name="asst4">
    <dgm:fillClrLst meth="repeat">
      <a:schemeClr val="accent2"/>
    </dgm:fillClrLst>
    <dgm:linClrLst meth="repeat">
      <a:schemeClr val="lt1"/>
    </dgm:linClrLst>
    <dgm:effectClrLst/>
    <dgm:txLinClrLst/>
    <dgm:txFillClrLst/>
    <dgm:txEffectClrLst/>
  </dgm:styleLbl>
  <dgm:styleLbl name="parChTrans2D1">
    <dgm:fillClrLst meth="repeat">
      <a:schemeClr val="accent2">
        <a:tint val="60000"/>
      </a:schemeClr>
    </dgm:fillClrLst>
    <dgm:linClrLst meth="repeat">
      <a:schemeClr val="accent2">
        <a:tint val="60000"/>
      </a:schemeClr>
    </dgm:linClrLst>
    <dgm:effectClrLst/>
    <dgm:txLinClrLst/>
    <dgm:txFillClrLst meth="repeat">
      <a:schemeClr val="lt1"/>
    </dgm:txFillClrLst>
    <dgm:txEffectClrLst/>
  </dgm:styleLbl>
  <dgm:styleLbl name="parChTrans2D2">
    <dgm:fillClrLst meth="repeat">
      <a:schemeClr val="accent2"/>
    </dgm:fillClrLst>
    <dgm:linClrLst meth="repeat">
      <a:schemeClr val="accent2"/>
    </dgm:linClrLst>
    <dgm:effectClrLst/>
    <dgm:txLinClrLst/>
    <dgm:txFillClrLst meth="repeat">
      <a:schemeClr val="lt1"/>
    </dgm:txFillClrLst>
    <dgm:txEffectClrLst/>
  </dgm:styleLbl>
  <dgm:styleLbl name="parChTrans2D3">
    <dgm:fillClrLst meth="repeat">
      <a:schemeClr val="accent2"/>
    </dgm:fillClrLst>
    <dgm:linClrLst meth="repeat">
      <a:schemeClr val="accent2"/>
    </dgm:linClrLst>
    <dgm:effectClrLst/>
    <dgm:txLinClrLst/>
    <dgm:txFillClrLst meth="repeat">
      <a:schemeClr val="lt1"/>
    </dgm:txFillClrLst>
    <dgm:txEffectClrLst/>
  </dgm:styleLbl>
  <dgm:styleLbl name="parChTrans2D4">
    <dgm:fillClrLst meth="repeat">
      <a:schemeClr val="accent2"/>
    </dgm:fillClrLst>
    <dgm:linClrLst meth="repeat">
      <a:schemeClr val="accent2"/>
    </dgm:linClrLst>
    <dgm:effectClrLst/>
    <dgm:txLinClrLst/>
    <dgm:txFillClrLst meth="repeat">
      <a:schemeClr val="lt1"/>
    </dgm:txFillClrLst>
    <dgm:txEffectClrLst/>
  </dgm:styleLbl>
  <dgm:styleLbl name="parChTrans1D1">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2">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3">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parChTrans1D4">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solidFgAcc1">
    <dgm:fillClrLst meth="repeat">
      <a:schemeClr val="lt1"/>
    </dgm:fillClrLst>
    <dgm:linClrLst meth="repeat">
      <a:schemeClr val="accent2"/>
    </dgm:linClrLst>
    <dgm:effectClrLst/>
    <dgm:txLinClrLst/>
    <dgm:txFillClrLst meth="repeat">
      <a:schemeClr val="dk1"/>
    </dgm:txFillClrLst>
    <dgm:txEffectClrLst/>
  </dgm:styleLbl>
  <dgm:styleLbl name="solidAlignAcc1">
    <dgm:fillClrLst meth="repeat">
      <a:schemeClr val="lt1"/>
    </dgm:fillClrLst>
    <dgm:linClrLst meth="repeat">
      <a:schemeClr val="accent2"/>
    </dgm:linClrLst>
    <dgm:effectClrLst/>
    <dgm:txLinClrLst/>
    <dgm:txFillClrLst meth="repeat">
      <a:schemeClr val="dk1"/>
    </dgm:txFillClrLst>
    <dgm:txEffectClrLst/>
  </dgm:styleLbl>
  <dgm:styleLbl name="solidBgAcc1">
    <dgm:fillClrLst meth="repeat">
      <a:schemeClr val="lt1"/>
    </dgm:fillClrLst>
    <dgm:linClrLst meth="repeat">
      <a:schemeClr val="accent2"/>
    </dgm:linClrLst>
    <dgm:effectClrLst/>
    <dgm:txLinClrLst/>
    <dgm:txFillClrLst meth="repeat">
      <a:schemeClr val="dk1"/>
    </dgm:txFillClrLst>
    <dgm:txEffectClrLst/>
  </dgm:styleLbl>
  <dgm:styleLbl name="f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align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b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accent2"/>
    </dgm:linClrLst>
    <dgm:effectClrLst/>
    <dgm:txLinClrLst/>
    <dgm:txFillClrLst meth="repeat">
      <a:schemeClr val="dk1"/>
    </dgm:txFillClrLst>
    <dgm:txEffectClrLst/>
  </dgm:styleLbl>
  <dgm:styleLbl name="dkBgShp">
    <dgm:fillClrLst meth="repeat">
      <a:schemeClr val="accent2">
        <a:shade val="80000"/>
      </a:schemeClr>
    </dgm:fillClrLst>
    <dgm:linClrLst meth="repeat">
      <a:schemeClr val="accent2"/>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2.xml><?xml version="1.0" encoding="utf-8"?>
<dgm:colorsDef xmlns:dgm="http://schemas.openxmlformats.org/drawingml/2006/diagram" xmlns:a="http://schemas.openxmlformats.org/drawingml/2006/main" uniqueId="urn:microsoft.com/office/officeart/2005/8/colors/accent2_2">
  <dgm:title val=""/>
  <dgm:desc val=""/>
  <dgm:catLst>
    <dgm:cat type="accent2" pri="11200"/>
  </dgm:catLst>
  <dgm:styleLbl name="node0">
    <dgm:fillClrLst meth="repeat">
      <a:schemeClr val="accent2"/>
    </dgm:fillClrLst>
    <dgm:linClrLst meth="repeat">
      <a:schemeClr val="lt1"/>
    </dgm:linClrLst>
    <dgm:effectClrLst/>
    <dgm:txLinClrLst/>
    <dgm:txFillClrLst/>
    <dgm:txEffectClrLst/>
  </dgm:styleLbl>
  <dgm:styleLbl name="node1">
    <dgm:fillClrLst meth="repeat">
      <a:schemeClr val="accent2"/>
    </dgm:fillClrLst>
    <dgm:linClrLst meth="repeat">
      <a:schemeClr val="lt1"/>
    </dgm:linClrLst>
    <dgm:effectClrLst/>
    <dgm:txLinClrLst/>
    <dgm:txFillClrLst/>
    <dgm:txEffectClrLst/>
  </dgm:styleLbl>
  <dgm:styleLbl name="alignNode1">
    <dgm:fillClrLst meth="repeat">
      <a:schemeClr val="accent2"/>
    </dgm:fillClrLst>
    <dgm:linClrLst meth="repeat">
      <a:schemeClr val="accent2"/>
    </dgm:linClrLst>
    <dgm:effectClrLst/>
    <dgm:txLinClrLst/>
    <dgm:txFillClrLst/>
    <dgm:txEffectClrLst/>
  </dgm:styleLbl>
  <dgm:styleLbl name="lnNode1">
    <dgm:fillClrLst meth="repeat">
      <a:schemeClr val="accent2"/>
    </dgm:fillClrLst>
    <dgm:linClrLst meth="repeat">
      <a:schemeClr val="lt1"/>
    </dgm:linClrLst>
    <dgm:effectClrLst/>
    <dgm:txLinClrLst/>
    <dgm:txFillClrLst/>
    <dgm:txEffectClrLst/>
  </dgm:styleLbl>
  <dgm:styleLbl name="vennNode1">
    <dgm:fillClrLst meth="repeat">
      <a:schemeClr val="accent2">
        <a:alpha val="50000"/>
      </a:schemeClr>
    </dgm:fillClrLst>
    <dgm:linClrLst meth="repeat">
      <a:schemeClr val="lt1"/>
    </dgm:linClrLst>
    <dgm:effectClrLst/>
    <dgm:txLinClrLst/>
    <dgm:txFillClrLst/>
    <dgm:txEffectClrLst/>
  </dgm:styleLbl>
  <dgm:styleLbl name="node2">
    <dgm:fillClrLst meth="repeat">
      <a:schemeClr val="accent2"/>
    </dgm:fillClrLst>
    <dgm:linClrLst meth="repeat">
      <a:schemeClr val="lt1"/>
    </dgm:linClrLst>
    <dgm:effectClrLst/>
    <dgm:txLinClrLst/>
    <dgm:txFillClrLst/>
    <dgm:txEffectClrLst/>
  </dgm:styleLbl>
  <dgm:styleLbl name="node3">
    <dgm:fillClrLst meth="repeat">
      <a:schemeClr val="accent2"/>
    </dgm:fillClrLst>
    <dgm:linClrLst meth="repeat">
      <a:schemeClr val="lt1"/>
    </dgm:linClrLst>
    <dgm:effectClrLst/>
    <dgm:txLinClrLst/>
    <dgm:txFillClrLst/>
    <dgm:txEffectClrLst/>
  </dgm:styleLbl>
  <dgm:styleLbl name="node4">
    <dgm:fillClrLst meth="repeat">
      <a:schemeClr val="accent2"/>
    </dgm:fillClrLst>
    <dgm:linClrLst meth="repeat">
      <a:schemeClr val="lt1"/>
    </dgm:linClrLst>
    <dgm:effectClrLst/>
    <dgm:txLinClrLst/>
    <dgm:txFillClrLst/>
    <dgm:txEffectClrLst/>
  </dgm:styleLbl>
  <dgm:styleLbl name="f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tint val="60000"/>
      </a:schemeClr>
    </dgm:fillClrLst>
    <dgm:linClrLst meth="repeat">
      <a:schemeClr val="accent2">
        <a:tint val="60000"/>
      </a:schemeClr>
    </dgm:linClrLst>
    <dgm:effectClrLst/>
    <dgm:txLinClrLst/>
    <dgm:txFillClrLst/>
    <dgm:txEffectClrLst/>
  </dgm:styleLbl>
  <dgm:styleLbl name="fgSibTrans2D1">
    <dgm:fillClrLst meth="repeat">
      <a:schemeClr val="accent2">
        <a:tint val="60000"/>
      </a:schemeClr>
    </dgm:fillClrLst>
    <dgm:linClrLst meth="repeat">
      <a:schemeClr val="accent2">
        <a:tint val="60000"/>
      </a:schemeClr>
    </dgm:linClrLst>
    <dgm:effectClrLst/>
    <dgm:txLinClrLst/>
    <dgm:txFillClrLst/>
    <dgm:txEffectClrLst/>
  </dgm:styleLbl>
  <dgm:styleLbl name="bgSibTrans2D1">
    <dgm:fillClrLst meth="repeat">
      <a:schemeClr val="accent2">
        <a:tint val="60000"/>
      </a:schemeClr>
    </dgm:fillClrLst>
    <dgm:linClrLst meth="repeat">
      <a:schemeClr val="accent2">
        <a:tint val="60000"/>
      </a:schemeClr>
    </dgm:linClrLst>
    <dgm:effectClrLst/>
    <dgm:txLinClrLst/>
    <dgm:txFillClrLst/>
    <dgm:txEffectClrLst/>
  </dgm:styleLbl>
  <dgm:styleLbl name="sibTrans1D1">
    <dgm:fillClrLst meth="repeat">
      <a:schemeClr val="accent2"/>
    </dgm:fillClrLst>
    <dgm:linClrLst meth="repeat">
      <a:schemeClr val="accent2"/>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meth="repeat">
      <a:schemeClr val="accent2"/>
    </dgm:fillClrLst>
    <dgm:linClrLst meth="repeat">
      <a:schemeClr val="lt1"/>
    </dgm:linClrLst>
    <dgm:effectClrLst/>
    <dgm:txLinClrLst/>
    <dgm:txFillClrLst/>
    <dgm:txEffectClrLst/>
  </dgm:styleLbl>
  <dgm:styleLbl name="asst3">
    <dgm:fillClrLst meth="repeat">
      <a:schemeClr val="accent2"/>
    </dgm:fillClrLst>
    <dgm:linClrLst meth="repeat">
      <a:schemeClr val="lt1"/>
    </dgm:linClrLst>
    <dgm:effectClrLst/>
    <dgm:txLinClrLst/>
    <dgm:txFillClrLst/>
    <dgm:txEffectClrLst/>
  </dgm:styleLbl>
  <dgm:styleLbl name="asst4">
    <dgm:fillClrLst meth="repeat">
      <a:schemeClr val="accent2"/>
    </dgm:fillClrLst>
    <dgm:linClrLst meth="repeat">
      <a:schemeClr val="lt1"/>
    </dgm:linClrLst>
    <dgm:effectClrLst/>
    <dgm:txLinClrLst/>
    <dgm:txFillClrLst/>
    <dgm:txEffectClrLst/>
  </dgm:styleLbl>
  <dgm:styleLbl name="parChTrans2D1">
    <dgm:fillClrLst meth="repeat">
      <a:schemeClr val="accent2">
        <a:tint val="60000"/>
      </a:schemeClr>
    </dgm:fillClrLst>
    <dgm:linClrLst meth="repeat">
      <a:schemeClr val="accent2">
        <a:tint val="60000"/>
      </a:schemeClr>
    </dgm:linClrLst>
    <dgm:effectClrLst/>
    <dgm:txLinClrLst/>
    <dgm:txFillClrLst meth="repeat">
      <a:schemeClr val="lt1"/>
    </dgm:txFillClrLst>
    <dgm:txEffectClrLst/>
  </dgm:styleLbl>
  <dgm:styleLbl name="parChTrans2D2">
    <dgm:fillClrLst meth="repeat">
      <a:schemeClr val="accent2"/>
    </dgm:fillClrLst>
    <dgm:linClrLst meth="repeat">
      <a:schemeClr val="accent2"/>
    </dgm:linClrLst>
    <dgm:effectClrLst/>
    <dgm:txLinClrLst/>
    <dgm:txFillClrLst meth="repeat">
      <a:schemeClr val="lt1"/>
    </dgm:txFillClrLst>
    <dgm:txEffectClrLst/>
  </dgm:styleLbl>
  <dgm:styleLbl name="parChTrans2D3">
    <dgm:fillClrLst meth="repeat">
      <a:schemeClr val="accent2"/>
    </dgm:fillClrLst>
    <dgm:linClrLst meth="repeat">
      <a:schemeClr val="accent2"/>
    </dgm:linClrLst>
    <dgm:effectClrLst/>
    <dgm:txLinClrLst/>
    <dgm:txFillClrLst meth="repeat">
      <a:schemeClr val="lt1"/>
    </dgm:txFillClrLst>
    <dgm:txEffectClrLst/>
  </dgm:styleLbl>
  <dgm:styleLbl name="parChTrans2D4">
    <dgm:fillClrLst meth="repeat">
      <a:schemeClr val="accent2"/>
    </dgm:fillClrLst>
    <dgm:linClrLst meth="repeat">
      <a:schemeClr val="accent2"/>
    </dgm:linClrLst>
    <dgm:effectClrLst/>
    <dgm:txLinClrLst/>
    <dgm:txFillClrLst meth="repeat">
      <a:schemeClr val="lt1"/>
    </dgm:txFillClrLst>
    <dgm:txEffectClrLst/>
  </dgm:styleLbl>
  <dgm:styleLbl name="parChTrans1D1">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2">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3">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parChTrans1D4">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solidFgAcc1">
    <dgm:fillClrLst meth="repeat">
      <a:schemeClr val="lt1"/>
    </dgm:fillClrLst>
    <dgm:linClrLst meth="repeat">
      <a:schemeClr val="accent2"/>
    </dgm:linClrLst>
    <dgm:effectClrLst/>
    <dgm:txLinClrLst/>
    <dgm:txFillClrLst meth="repeat">
      <a:schemeClr val="dk1"/>
    </dgm:txFillClrLst>
    <dgm:txEffectClrLst/>
  </dgm:styleLbl>
  <dgm:styleLbl name="solidAlignAcc1">
    <dgm:fillClrLst meth="repeat">
      <a:schemeClr val="lt1"/>
    </dgm:fillClrLst>
    <dgm:linClrLst meth="repeat">
      <a:schemeClr val="accent2"/>
    </dgm:linClrLst>
    <dgm:effectClrLst/>
    <dgm:txLinClrLst/>
    <dgm:txFillClrLst meth="repeat">
      <a:schemeClr val="dk1"/>
    </dgm:txFillClrLst>
    <dgm:txEffectClrLst/>
  </dgm:styleLbl>
  <dgm:styleLbl name="solidBgAcc1">
    <dgm:fillClrLst meth="repeat">
      <a:schemeClr val="lt1"/>
    </dgm:fillClrLst>
    <dgm:linClrLst meth="repeat">
      <a:schemeClr val="accent2"/>
    </dgm:linClrLst>
    <dgm:effectClrLst/>
    <dgm:txLinClrLst/>
    <dgm:txFillClrLst meth="repeat">
      <a:schemeClr val="dk1"/>
    </dgm:txFillClrLst>
    <dgm:txEffectClrLst/>
  </dgm:styleLbl>
  <dgm:styleLbl name="f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align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b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accent2"/>
    </dgm:linClrLst>
    <dgm:effectClrLst/>
    <dgm:txLinClrLst/>
    <dgm:txFillClrLst meth="repeat">
      <a:schemeClr val="dk1"/>
    </dgm:txFillClrLst>
    <dgm:txEffectClrLst/>
  </dgm:styleLbl>
  <dgm:styleLbl name="dkBgShp">
    <dgm:fillClrLst meth="repeat">
      <a:schemeClr val="accent2">
        <a:shade val="80000"/>
      </a:schemeClr>
    </dgm:fillClrLst>
    <dgm:linClrLst meth="repeat">
      <a:schemeClr val="accent2"/>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3.xml><?xml version="1.0" encoding="utf-8"?>
<dgm:colorsDef xmlns:dgm="http://schemas.openxmlformats.org/drawingml/2006/diagram" xmlns:a="http://schemas.openxmlformats.org/drawingml/2006/main" uniqueId="urn:microsoft.com/office/officeart/2005/8/colors/accent2_2">
  <dgm:title val=""/>
  <dgm:desc val=""/>
  <dgm:catLst>
    <dgm:cat type="accent2" pri="11200"/>
  </dgm:catLst>
  <dgm:styleLbl name="node0">
    <dgm:fillClrLst meth="repeat">
      <a:schemeClr val="accent2"/>
    </dgm:fillClrLst>
    <dgm:linClrLst meth="repeat">
      <a:schemeClr val="lt1"/>
    </dgm:linClrLst>
    <dgm:effectClrLst/>
    <dgm:txLinClrLst/>
    <dgm:txFillClrLst/>
    <dgm:txEffectClrLst/>
  </dgm:styleLbl>
  <dgm:styleLbl name="node1">
    <dgm:fillClrLst meth="repeat">
      <a:schemeClr val="accent2"/>
    </dgm:fillClrLst>
    <dgm:linClrLst meth="repeat">
      <a:schemeClr val="lt1"/>
    </dgm:linClrLst>
    <dgm:effectClrLst/>
    <dgm:txLinClrLst/>
    <dgm:txFillClrLst/>
    <dgm:txEffectClrLst/>
  </dgm:styleLbl>
  <dgm:styleLbl name="alignNode1">
    <dgm:fillClrLst meth="repeat">
      <a:schemeClr val="accent2"/>
    </dgm:fillClrLst>
    <dgm:linClrLst meth="repeat">
      <a:schemeClr val="accent2"/>
    </dgm:linClrLst>
    <dgm:effectClrLst/>
    <dgm:txLinClrLst/>
    <dgm:txFillClrLst/>
    <dgm:txEffectClrLst/>
  </dgm:styleLbl>
  <dgm:styleLbl name="lnNode1">
    <dgm:fillClrLst meth="repeat">
      <a:schemeClr val="accent2"/>
    </dgm:fillClrLst>
    <dgm:linClrLst meth="repeat">
      <a:schemeClr val="lt1"/>
    </dgm:linClrLst>
    <dgm:effectClrLst/>
    <dgm:txLinClrLst/>
    <dgm:txFillClrLst/>
    <dgm:txEffectClrLst/>
  </dgm:styleLbl>
  <dgm:styleLbl name="vennNode1">
    <dgm:fillClrLst meth="repeat">
      <a:schemeClr val="accent2">
        <a:alpha val="50000"/>
      </a:schemeClr>
    </dgm:fillClrLst>
    <dgm:linClrLst meth="repeat">
      <a:schemeClr val="lt1"/>
    </dgm:linClrLst>
    <dgm:effectClrLst/>
    <dgm:txLinClrLst/>
    <dgm:txFillClrLst/>
    <dgm:txEffectClrLst/>
  </dgm:styleLbl>
  <dgm:styleLbl name="node2">
    <dgm:fillClrLst meth="repeat">
      <a:schemeClr val="accent2"/>
    </dgm:fillClrLst>
    <dgm:linClrLst meth="repeat">
      <a:schemeClr val="lt1"/>
    </dgm:linClrLst>
    <dgm:effectClrLst/>
    <dgm:txLinClrLst/>
    <dgm:txFillClrLst/>
    <dgm:txEffectClrLst/>
  </dgm:styleLbl>
  <dgm:styleLbl name="node3">
    <dgm:fillClrLst meth="repeat">
      <a:schemeClr val="accent2"/>
    </dgm:fillClrLst>
    <dgm:linClrLst meth="repeat">
      <a:schemeClr val="lt1"/>
    </dgm:linClrLst>
    <dgm:effectClrLst/>
    <dgm:txLinClrLst/>
    <dgm:txFillClrLst/>
    <dgm:txEffectClrLst/>
  </dgm:styleLbl>
  <dgm:styleLbl name="node4">
    <dgm:fillClrLst meth="repeat">
      <a:schemeClr val="accent2"/>
    </dgm:fillClrLst>
    <dgm:linClrLst meth="repeat">
      <a:schemeClr val="lt1"/>
    </dgm:linClrLst>
    <dgm:effectClrLst/>
    <dgm:txLinClrLst/>
    <dgm:txFillClrLst/>
    <dgm:txEffectClrLst/>
  </dgm:styleLbl>
  <dgm:styleLbl name="f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tint val="60000"/>
      </a:schemeClr>
    </dgm:fillClrLst>
    <dgm:linClrLst meth="repeat">
      <a:schemeClr val="accent2">
        <a:tint val="60000"/>
      </a:schemeClr>
    </dgm:linClrLst>
    <dgm:effectClrLst/>
    <dgm:txLinClrLst/>
    <dgm:txFillClrLst/>
    <dgm:txEffectClrLst/>
  </dgm:styleLbl>
  <dgm:styleLbl name="fgSibTrans2D1">
    <dgm:fillClrLst meth="repeat">
      <a:schemeClr val="accent2">
        <a:tint val="60000"/>
      </a:schemeClr>
    </dgm:fillClrLst>
    <dgm:linClrLst meth="repeat">
      <a:schemeClr val="accent2">
        <a:tint val="60000"/>
      </a:schemeClr>
    </dgm:linClrLst>
    <dgm:effectClrLst/>
    <dgm:txLinClrLst/>
    <dgm:txFillClrLst/>
    <dgm:txEffectClrLst/>
  </dgm:styleLbl>
  <dgm:styleLbl name="bgSibTrans2D1">
    <dgm:fillClrLst meth="repeat">
      <a:schemeClr val="accent2">
        <a:tint val="60000"/>
      </a:schemeClr>
    </dgm:fillClrLst>
    <dgm:linClrLst meth="repeat">
      <a:schemeClr val="accent2">
        <a:tint val="60000"/>
      </a:schemeClr>
    </dgm:linClrLst>
    <dgm:effectClrLst/>
    <dgm:txLinClrLst/>
    <dgm:txFillClrLst/>
    <dgm:txEffectClrLst/>
  </dgm:styleLbl>
  <dgm:styleLbl name="sibTrans1D1">
    <dgm:fillClrLst meth="repeat">
      <a:schemeClr val="accent2"/>
    </dgm:fillClrLst>
    <dgm:linClrLst meth="repeat">
      <a:schemeClr val="accent2"/>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meth="repeat">
      <a:schemeClr val="accent2"/>
    </dgm:fillClrLst>
    <dgm:linClrLst meth="repeat">
      <a:schemeClr val="lt1"/>
    </dgm:linClrLst>
    <dgm:effectClrLst/>
    <dgm:txLinClrLst/>
    <dgm:txFillClrLst/>
    <dgm:txEffectClrLst/>
  </dgm:styleLbl>
  <dgm:styleLbl name="asst3">
    <dgm:fillClrLst meth="repeat">
      <a:schemeClr val="accent2"/>
    </dgm:fillClrLst>
    <dgm:linClrLst meth="repeat">
      <a:schemeClr val="lt1"/>
    </dgm:linClrLst>
    <dgm:effectClrLst/>
    <dgm:txLinClrLst/>
    <dgm:txFillClrLst/>
    <dgm:txEffectClrLst/>
  </dgm:styleLbl>
  <dgm:styleLbl name="asst4">
    <dgm:fillClrLst meth="repeat">
      <a:schemeClr val="accent2"/>
    </dgm:fillClrLst>
    <dgm:linClrLst meth="repeat">
      <a:schemeClr val="lt1"/>
    </dgm:linClrLst>
    <dgm:effectClrLst/>
    <dgm:txLinClrLst/>
    <dgm:txFillClrLst/>
    <dgm:txEffectClrLst/>
  </dgm:styleLbl>
  <dgm:styleLbl name="parChTrans2D1">
    <dgm:fillClrLst meth="repeat">
      <a:schemeClr val="accent2">
        <a:tint val="60000"/>
      </a:schemeClr>
    </dgm:fillClrLst>
    <dgm:linClrLst meth="repeat">
      <a:schemeClr val="accent2">
        <a:tint val="60000"/>
      </a:schemeClr>
    </dgm:linClrLst>
    <dgm:effectClrLst/>
    <dgm:txLinClrLst/>
    <dgm:txFillClrLst meth="repeat">
      <a:schemeClr val="lt1"/>
    </dgm:txFillClrLst>
    <dgm:txEffectClrLst/>
  </dgm:styleLbl>
  <dgm:styleLbl name="parChTrans2D2">
    <dgm:fillClrLst meth="repeat">
      <a:schemeClr val="accent2"/>
    </dgm:fillClrLst>
    <dgm:linClrLst meth="repeat">
      <a:schemeClr val="accent2"/>
    </dgm:linClrLst>
    <dgm:effectClrLst/>
    <dgm:txLinClrLst/>
    <dgm:txFillClrLst meth="repeat">
      <a:schemeClr val="lt1"/>
    </dgm:txFillClrLst>
    <dgm:txEffectClrLst/>
  </dgm:styleLbl>
  <dgm:styleLbl name="parChTrans2D3">
    <dgm:fillClrLst meth="repeat">
      <a:schemeClr val="accent2"/>
    </dgm:fillClrLst>
    <dgm:linClrLst meth="repeat">
      <a:schemeClr val="accent2"/>
    </dgm:linClrLst>
    <dgm:effectClrLst/>
    <dgm:txLinClrLst/>
    <dgm:txFillClrLst meth="repeat">
      <a:schemeClr val="lt1"/>
    </dgm:txFillClrLst>
    <dgm:txEffectClrLst/>
  </dgm:styleLbl>
  <dgm:styleLbl name="parChTrans2D4">
    <dgm:fillClrLst meth="repeat">
      <a:schemeClr val="accent2"/>
    </dgm:fillClrLst>
    <dgm:linClrLst meth="repeat">
      <a:schemeClr val="accent2"/>
    </dgm:linClrLst>
    <dgm:effectClrLst/>
    <dgm:txLinClrLst/>
    <dgm:txFillClrLst meth="repeat">
      <a:schemeClr val="lt1"/>
    </dgm:txFillClrLst>
    <dgm:txEffectClrLst/>
  </dgm:styleLbl>
  <dgm:styleLbl name="parChTrans1D1">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2">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3">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parChTrans1D4">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solidFgAcc1">
    <dgm:fillClrLst meth="repeat">
      <a:schemeClr val="lt1"/>
    </dgm:fillClrLst>
    <dgm:linClrLst meth="repeat">
      <a:schemeClr val="accent2"/>
    </dgm:linClrLst>
    <dgm:effectClrLst/>
    <dgm:txLinClrLst/>
    <dgm:txFillClrLst meth="repeat">
      <a:schemeClr val="dk1"/>
    </dgm:txFillClrLst>
    <dgm:txEffectClrLst/>
  </dgm:styleLbl>
  <dgm:styleLbl name="solidAlignAcc1">
    <dgm:fillClrLst meth="repeat">
      <a:schemeClr val="lt1"/>
    </dgm:fillClrLst>
    <dgm:linClrLst meth="repeat">
      <a:schemeClr val="accent2"/>
    </dgm:linClrLst>
    <dgm:effectClrLst/>
    <dgm:txLinClrLst/>
    <dgm:txFillClrLst meth="repeat">
      <a:schemeClr val="dk1"/>
    </dgm:txFillClrLst>
    <dgm:txEffectClrLst/>
  </dgm:styleLbl>
  <dgm:styleLbl name="solidBgAcc1">
    <dgm:fillClrLst meth="repeat">
      <a:schemeClr val="lt1"/>
    </dgm:fillClrLst>
    <dgm:linClrLst meth="repeat">
      <a:schemeClr val="accent2"/>
    </dgm:linClrLst>
    <dgm:effectClrLst/>
    <dgm:txLinClrLst/>
    <dgm:txFillClrLst meth="repeat">
      <a:schemeClr val="dk1"/>
    </dgm:txFillClrLst>
    <dgm:txEffectClrLst/>
  </dgm:styleLbl>
  <dgm:styleLbl name="f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align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b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accent2"/>
    </dgm:linClrLst>
    <dgm:effectClrLst/>
    <dgm:txLinClrLst/>
    <dgm:txFillClrLst meth="repeat">
      <a:schemeClr val="dk1"/>
    </dgm:txFillClrLst>
    <dgm:txEffectClrLst/>
  </dgm:styleLbl>
  <dgm:styleLbl name="dkBgShp">
    <dgm:fillClrLst meth="repeat">
      <a:schemeClr val="accent2">
        <a:shade val="80000"/>
      </a:schemeClr>
    </dgm:fillClrLst>
    <dgm:linClrLst meth="repeat">
      <a:schemeClr val="accent2"/>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4.xml><?xml version="1.0" encoding="utf-8"?>
<dgm:colorsDef xmlns:dgm="http://schemas.openxmlformats.org/drawingml/2006/diagram" xmlns:a="http://schemas.openxmlformats.org/drawingml/2006/main" uniqueId="urn:microsoft.com/office/officeart/2005/8/colors/accent2_2">
  <dgm:title val=""/>
  <dgm:desc val=""/>
  <dgm:catLst>
    <dgm:cat type="accent2" pri="11200"/>
  </dgm:catLst>
  <dgm:styleLbl name="node0">
    <dgm:fillClrLst meth="repeat">
      <a:schemeClr val="accent2"/>
    </dgm:fillClrLst>
    <dgm:linClrLst meth="repeat">
      <a:schemeClr val="lt1"/>
    </dgm:linClrLst>
    <dgm:effectClrLst/>
    <dgm:txLinClrLst/>
    <dgm:txFillClrLst/>
    <dgm:txEffectClrLst/>
  </dgm:styleLbl>
  <dgm:styleLbl name="node1">
    <dgm:fillClrLst meth="repeat">
      <a:schemeClr val="accent2"/>
    </dgm:fillClrLst>
    <dgm:linClrLst meth="repeat">
      <a:schemeClr val="lt1"/>
    </dgm:linClrLst>
    <dgm:effectClrLst/>
    <dgm:txLinClrLst/>
    <dgm:txFillClrLst/>
    <dgm:txEffectClrLst/>
  </dgm:styleLbl>
  <dgm:styleLbl name="alignNode1">
    <dgm:fillClrLst meth="repeat">
      <a:schemeClr val="accent2"/>
    </dgm:fillClrLst>
    <dgm:linClrLst meth="repeat">
      <a:schemeClr val="accent2"/>
    </dgm:linClrLst>
    <dgm:effectClrLst/>
    <dgm:txLinClrLst/>
    <dgm:txFillClrLst/>
    <dgm:txEffectClrLst/>
  </dgm:styleLbl>
  <dgm:styleLbl name="lnNode1">
    <dgm:fillClrLst meth="repeat">
      <a:schemeClr val="accent2"/>
    </dgm:fillClrLst>
    <dgm:linClrLst meth="repeat">
      <a:schemeClr val="lt1"/>
    </dgm:linClrLst>
    <dgm:effectClrLst/>
    <dgm:txLinClrLst/>
    <dgm:txFillClrLst/>
    <dgm:txEffectClrLst/>
  </dgm:styleLbl>
  <dgm:styleLbl name="vennNode1">
    <dgm:fillClrLst meth="repeat">
      <a:schemeClr val="accent2">
        <a:alpha val="50000"/>
      </a:schemeClr>
    </dgm:fillClrLst>
    <dgm:linClrLst meth="repeat">
      <a:schemeClr val="lt1"/>
    </dgm:linClrLst>
    <dgm:effectClrLst/>
    <dgm:txLinClrLst/>
    <dgm:txFillClrLst/>
    <dgm:txEffectClrLst/>
  </dgm:styleLbl>
  <dgm:styleLbl name="node2">
    <dgm:fillClrLst meth="repeat">
      <a:schemeClr val="accent2"/>
    </dgm:fillClrLst>
    <dgm:linClrLst meth="repeat">
      <a:schemeClr val="lt1"/>
    </dgm:linClrLst>
    <dgm:effectClrLst/>
    <dgm:txLinClrLst/>
    <dgm:txFillClrLst/>
    <dgm:txEffectClrLst/>
  </dgm:styleLbl>
  <dgm:styleLbl name="node3">
    <dgm:fillClrLst meth="repeat">
      <a:schemeClr val="accent2"/>
    </dgm:fillClrLst>
    <dgm:linClrLst meth="repeat">
      <a:schemeClr val="lt1"/>
    </dgm:linClrLst>
    <dgm:effectClrLst/>
    <dgm:txLinClrLst/>
    <dgm:txFillClrLst/>
    <dgm:txEffectClrLst/>
  </dgm:styleLbl>
  <dgm:styleLbl name="node4">
    <dgm:fillClrLst meth="repeat">
      <a:schemeClr val="accent2"/>
    </dgm:fillClrLst>
    <dgm:linClrLst meth="repeat">
      <a:schemeClr val="lt1"/>
    </dgm:linClrLst>
    <dgm:effectClrLst/>
    <dgm:txLinClrLst/>
    <dgm:txFillClrLst/>
    <dgm:txEffectClrLst/>
  </dgm:styleLbl>
  <dgm:styleLbl name="f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tint val="60000"/>
      </a:schemeClr>
    </dgm:fillClrLst>
    <dgm:linClrLst meth="repeat">
      <a:schemeClr val="accent2">
        <a:tint val="60000"/>
      </a:schemeClr>
    </dgm:linClrLst>
    <dgm:effectClrLst/>
    <dgm:txLinClrLst/>
    <dgm:txFillClrLst/>
    <dgm:txEffectClrLst/>
  </dgm:styleLbl>
  <dgm:styleLbl name="fgSibTrans2D1">
    <dgm:fillClrLst meth="repeat">
      <a:schemeClr val="accent2">
        <a:tint val="60000"/>
      </a:schemeClr>
    </dgm:fillClrLst>
    <dgm:linClrLst meth="repeat">
      <a:schemeClr val="accent2">
        <a:tint val="60000"/>
      </a:schemeClr>
    </dgm:linClrLst>
    <dgm:effectClrLst/>
    <dgm:txLinClrLst/>
    <dgm:txFillClrLst/>
    <dgm:txEffectClrLst/>
  </dgm:styleLbl>
  <dgm:styleLbl name="bgSibTrans2D1">
    <dgm:fillClrLst meth="repeat">
      <a:schemeClr val="accent2">
        <a:tint val="60000"/>
      </a:schemeClr>
    </dgm:fillClrLst>
    <dgm:linClrLst meth="repeat">
      <a:schemeClr val="accent2">
        <a:tint val="60000"/>
      </a:schemeClr>
    </dgm:linClrLst>
    <dgm:effectClrLst/>
    <dgm:txLinClrLst/>
    <dgm:txFillClrLst/>
    <dgm:txEffectClrLst/>
  </dgm:styleLbl>
  <dgm:styleLbl name="sibTrans1D1">
    <dgm:fillClrLst meth="repeat">
      <a:schemeClr val="accent2"/>
    </dgm:fillClrLst>
    <dgm:linClrLst meth="repeat">
      <a:schemeClr val="accent2"/>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meth="repeat">
      <a:schemeClr val="accent2"/>
    </dgm:fillClrLst>
    <dgm:linClrLst meth="repeat">
      <a:schemeClr val="lt1"/>
    </dgm:linClrLst>
    <dgm:effectClrLst/>
    <dgm:txLinClrLst/>
    <dgm:txFillClrLst/>
    <dgm:txEffectClrLst/>
  </dgm:styleLbl>
  <dgm:styleLbl name="asst3">
    <dgm:fillClrLst meth="repeat">
      <a:schemeClr val="accent2"/>
    </dgm:fillClrLst>
    <dgm:linClrLst meth="repeat">
      <a:schemeClr val="lt1"/>
    </dgm:linClrLst>
    <dgm:effectClrLst/>
    <dgm:txLinClrLst/>
    <dgm:txFillClrLst/>
    <dgm:txEffectClrLst/>
  </dgm:styleLbl>
  <dgm:styleLbl name="asst4">
    <dgm:fillClrLst meth="repeat">
      <a:schemeClr val="accent2"/>
    </dgm:fillClrLst>
    <dgm:linClrLst meth="repeat">
      <a:schemeClr val="lt1"/>
    </dgm:linClrLst>
    <dgm:effectClrLst/>
    <dgm:txLinClrLst/>
    <dgm:txFillClrLst/>
    <dgm:txEffectClrLst/>
  </dgm:styleLbl>
  <dgm:styleLbl name="parChTrans2D1">
    <dgm:fillClrLst meth="repeat">
      <a:schemeClr val="accent2">
        <a:tint val="60000"/>
      </a:schemeClr>
    </dgm:fillClrLst>
    <dgm:linClrLst meth="repeat">
      <a:schemeClr val="accent2">
        <a:tint val="60000"/>
      </a:schemeClr>
    </dgm:linClrLst>
    <dgm:effectClrLst/>
    <dgm:txLinClrLst/>
    <dgm:txFillClrLst meth="repeat">
      <a:schemeClr val="lt1"/>
    </dgm:txFillClrLst>
    <dgm:txEffectClrLst/>
  </dgm:styleLbl>
  <dgm:styleLbl name="parChTrans2D2">
    <dgm:fillClrLst meth="repeat">
      <a:schemeClr val="accent2"/>
    </dgm:fillClrLst>
    <dgm:linClrLst meth="repeat">
      <a:schemeClr val="accent2"/>
    </dgm:linClrLst>
    <dgm:effectClrLst/>
    <dgm:txLinClrLst/>
    <dgm:txFillClrLst meth="repeat">
      <a:schemeClr val="lt1"/>
    </dgm:txFillClrLst>
    <dgm:txEffectClrLst/>
  </dgm:styleLbl>
  <dgm:styleLbl name="parChTrans2D3">
    <dgm:fillClrLst meth="repeat">
      <a:schemeClr val="accent2"/>
    </dgm:fillClrLst>
    <dgm:linClrLst meth="repeat">
      <a:schemeClr val="accent2"/>
    </dgm:linClrLst>
    <dgm:effectClrLst/>
    <dgm:txLinClrLst/>
    <dgm:txFillClrLst meth="repeat">
      <a:schemeClr val="lt1"/>
    </dgm:txFillClrLst>
    <dgm:txEffectClrLst/>
  </dgm:styleLbl>
  <dgm:styleLbl name="parChTrans2D4">
    <dgm:fillClrLst meth="repeat">
      <a:schemeClr val="accent2"/>
    </dgm:fillClrLst>
    <dgm:linClrLst meth="repeat">
      <a:schemeClr val="accent2"/>
    </dgm:linClrLst>
    <dgm:effectClrLst/>
    <dgm:txLinClrLst/>
    <dgm:txFillClrLst meth="repeat">
      <a:schemeClr val="lt1"/>
    </dgm:txFillClrLst>
    <dgm:txEffectClrLst/>
  </dgm:styleLbl>
  <dgm:styleLbl name="parChTrans1D1">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2">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3">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parChTrans1D4">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solidFgAcc1">
    <dgm:fillClrLst meth="repeat">
      <a:schemeClr val="lt1"/>
    </dgm:fillClrLst>
    <dgm:linClrLst meth="repeat">
      <a:schemeClr val="accent2"/>
    </dgm:linClrLst>
    <dgm:effectClrLst/>
    <dgm:txLinClrLst/>
    <dgm:txFillClrLst meth="repeat">
      <a:schemeClr val="dk1"/>
    </dgm:txFillClrLst>
    <dgm:txEffectClrLst/>
  </dgm:styleLbl>
  <dgm:styleLbl name="solidAlignAcc1">
    <dgm:fillClrLst meth="repeat">
      <a:schemeClr val="lt1"/>
    </dgm:fillClrLst>
    <dgm:linClrLst meth="repeat">
      <a:schemeClr val="accent2"/>
    </dgm:linClrLst>
    <dgm:effectClrLst/>
    <dgm:txLinClrLst/>
    <dgm:txFillClrLst meth="repeat">
      <a:schemeClr val="dk1"/>
    </dgm:txFillClrLst>
    <dgm:txEffectClrLst/>
  </dgm:styleLbl>
  <dgm:styleLbl name="solidBgAcc1">
    <dgm:fillClrLst meth="repeat">
      <a:schemeClr val="lt1"/>
    </dgm:fillClrLst>
    <dgm:linClrLst meth="repeat">
      <a:schemeClr val="accent2"/>
    </dgm:linClrLst>
    <dgm:effectClrLst/>
    <dgm:txLinClrLst/>
    <dgm:txFillClrLst meth="repeat">
      <a:schemeClr val="dk1"/>
    </dgm:txFillClrLst>
    <dgm:txEffectClrLst/>
  </dgm:styleLbl>
  <dgm:styleLbl name="f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align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b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accent2"/>
    </dgm:linClrLst>
    <dgm:effectClrLst/>
    <dgm:txLinClrLst/>
    <dgm:txFillClrLst meth="repeat">
      <a:schemeClr val="dk1"/>
    </dgm:txFillClrLst>
    <dgm:txEffectClrLst/>
  </dgm:styleLbl>
  <dgm:styleLbl name="dkBgShp">
    <dgm:fillClrLst meth="repeat">
      <a:schemeClr val="accent2">
        <a:shade val="80000"/>
      </a:schemeClr>
    </dgm:fillClrLst>
    <dgm:linClrLst meth="repeat">
      <a:schemeClr val="accent2"/>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5.xml><?xml version="1.0" encoding="utf-8"?>
<dgm:colorsDef xmlns:dgm="http://schemas.openxmlformats.org/drawingml/2006/diagram" xmlns:a="http://schemas.openxmlformats.org/drawingml/2006/main" uniqueId="urn:microsoft.com/office/officeart/2005/8/colors/accent2_2">
  <dgm:title val=""/>
  <dgm:desc val=""/>
  <dgm:catLst>
    <dgm:cat type="accent2" pri="11200"/>
  </dgm:catLst>
  <dgm:styleLbl name="node0">
    <dgm:fillClrLst meth="repeat">
      <a:schemeClr val="accent2"/>
    </dgm:fillClrLst>
    <dgm:linClrLst meth="repeat">
      <a:schemeClr val="lt1"/>
    </dgm:linClrLst>
    <dgm:effectClrLst/>
    <dgm:txLinClrLst/>
    <dgm:txFillClrLst/>
    <dgm:txEffectClrLst/>
  </dgm:styleLbl>
  <dgm:styleLbl name="node1">
    <dgm:fillClrLst meth="repeat">
      <a:schemeClr val="accent2"/>
    </dgm:fillClrLst>
    <dgm:linClrLst meth="repeat">
      <a:schemeClr val="lt1"/>
    </dgm:linClrLst>
    <dgm:effectClrLst/>
    <dgm:txLinClrLst/>
    <dgm:txFillClrLst/>
    <dgm:txEffectClrLst/>
  </dgm:styleLbl>
  <dgm:styleLbl name="alignNode1">
    <dgm:fillClrLst meth="repeat">
      <a:schemeClr val="accent2"/>
    </dgm:fillClrLst>
    <dgm:linClrLst meth="repeat">
      <a:schemeClr val="accent2"/>
    </dgm:linClrLst>
    <dgm:effectClrLst/>
    <dgm:txLinClrLst/>
    <dgm:txFillClrLst/>
    <dgm:txEffectClrLst/>
  </dgm:styleLbl>
  <dgm:styleLbl name="lnNode1">
    <dgm:fillClrLst meth="repeat">
      <a:schemeClr val="accent2"/>
    </dgm:fillClrLst>
    <dgm:linClrLst meth="repeat">
      <a:schemeClr val="lt1"/>
    </dgm:linClrLst>
    <dgm:effectClrLst/>
    <dgm:txLinClrLst/>
    <dgm:txFillClrLst/>
    <dgm:txEffectClrLst/>
  </dgm:styleLbl>
  <dgm:styleLbl name="vennNode1">
    <dgm:fillClrLst meth="repeat">
      <a:schemeClr val="accent2">
        <a:alpha val="50000"/>
      </a:schemeClr>
    </dgm:fillClrLst>
    <dgm:linClrLst meth="repeat">
      <a:schemeClr val="lt1"/>
    </dgm:linClrLst>
    <dgm:effectClrLst/>
    <dgm:txLinClrLst/>
    <dgm:txFillClrLst/>
    <dgm:txEffectClrLst/>
  </dgm:styleLbl>
  <dgm:styleLbl name="node2">
    <dgm:fillClrLst meth="repeat">
      <a:schemeClr val="accent2"/>
    </dgm:fillClrLst>
    <dgm:linClrLst meth="repeat">
      <a:schemeClr val="lt1"/>
    </dgm:linClrLst>
    <dgm:effectClrLst/>
    <dgm:txLinClrLst/>
    <dgm:txFillClrLst/>
    <dgm:txEffectClrLst/>
  </dgm:styleLbl>
  <dgm:styleLbl name="node3">
    <dgm:fillClrLst meth="repeat">
      <a:schemeClr val="accent2"/>
    </dgm:fillClrLst>
    <dgm:linClrLst meth="repeat">
      <a:schemeClr val="lt1"/>
    </dgm:linClrLst>
    <dgm:effectClrLst/>
    <dgm:txLinClrLst/>
    <dgm:txFillClrLst/>
    <dgm:txEffectClrLst/>
  </dgm:styleLbl>
  <dgm:styleLbl name="node4">
    <dgm:fillClrLst meth="repeat">
      <a:schemeClr val="accent2"/>
    </dgm:fillClrLst>
    <dgm:linClrLst meth="repeat">
      <a:schemeClr val="lt1"/>
    </dgm:linClrLst>
    <dgm:effectClrLst/>
    <dgm:txLinClrLst/>
    <dgm:txFillClrLst/>
    <dgm:txEffectClrLst/>
  </dgm:styleLbl>
  <dgm:styleLbl name="f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tint val="60000"/>
      </a:schemeClr>
    </dgm:fillClrLst>
    <dgm:linClrLst meth="repeat">
      <a:schemeClr val="accent2">
        <a:tint val="60000"/>
      </a:schemeClr>
    </dgm:linClrLst>
    <dgm:effectClrLst/>
    <dgm:txLinClrLst/>
    <dgm:txFillClrLst/>
    <dgm:txEffectClrLst/>
  </dgm:styleLbl>
  <dgm:styleLbl name="fgSibTrans2D1">
    <dgm:fillClrLst meth="repeat">
      <a:schemeClr val="accent2">
        <a:tint val="60000"/>
      </a:schemeClr>
    </dgm:fillClrLst>
    <dgm:linClrLst meth="repeat">
      <a:schemeClr val="accent2">
        <a:tint val="60000"/>
      </a:schemeClr>
    </dgm:linClrLst>
    <dgm:effectClrLst/>
    <dgm:txLinClrLst/>
    <dgm:txFillClrLst/>
    <dgm:txEffectClrLst/>
  </dgm:styleLbl>
  <dgm:styleLbl name="bgSibTrans2D1">
    <dgm:fillClrLst meth="repeat">
      <a:schemeClr val="accent2">
        <a:tint val="60000"/>
      </a:schemeClr>
    </dgm:fillClrLst>
    <dgm:linClrLst meth="repeat">
      <a:schemeClr val="accent2">
        <a:tint val="60000"/>
      </a:schemeClr>
    </dgm:linClrLst>
    <dgm:effectClrLst/>
    <dgm:txLinClrLst/>
    <dgm:txFillClrLst/>
    <dgm:txEffectClrLst/>
  </dgm:styleLbl>
  <dgm:styleLbl name="sibTrans1D1">
    <dgm:fillClrLst meth="repeat">
      <a:schemeClr val="accent2"/>
    </dgm:fillClrLst>
    <dgm:linClrLst meth="repeat">
      <a:schemeClr val="accent2"/>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meth="repeat">
      <a:schemeClr val="accent2"/>
    </dgm:fillClrLst>
    <dgm:linClrLst meth="repeat">
      <a:schemeClr val="lt1"/>
    </dgm:linClrLst>
    <dgm:effectClrLst/>
    <dgm:txLinClrLst/>
    <dgm:txFillClrLst/>
    <dgm:txEffectClrLst/>
  </dgm:styleLbl>
  <dgm:styleLbl name="asst3">
    <dgm:fillClrLst meth="repeat">
      <a:schemeClr val="accent2"/>
    </dgm:fillClrLst>
    <dgm:linClrLst meth="repeat">
      <a:schemeClr val="lt1"/>
    </dgm:linClrLst>
    <dgm:effectClrLst/>
    <dgm:txLinClrLst/>
    <dgm:txFillClrLst/>
    <dgm:txEffectClrLst/>
  </dgm:styleLbl>
  <dgm:styleLbl name="asst4">
    <dgm:fillClrLst meth="repeat">
      <a:schemeClr val="accent2"/>
    </dgm:fillClrLst>
    <dgm:linClrLst meth="repeat">
      <a:schemeClr val="lt1"/>
    </dgm:linClrLst>
    <dgm:effectClrLst/>
    <dgm:txLinClrLst/>
    <dgm:txFillClrLst/>
    <dgm:txEffectClrLst/>
  </dgm:styleLbl>
  <dgm:styleLbl name="parChTrans2D1">
    <dgm:fillClrLst meth="repeat">
      <a:schemeClr val="accent2">
        <a:tint val="60000"/>
      </a:schemeClr>
    </dgm:fillClrLst>
    <dgm:linClrLst meth="repeat">
      <a:schemeClr val="accent2">
        <a:tint val="60000"/>
      </a:schemeClr>
    </dgm:linClrLst>
    <dgm:effectClrLst/>
    <dgm:txLinClrLst/>
    <dgm:txFillClrLst meth="repeat">
      <a:schemeClr val="lt1"/>
    </dgm:txFillClrLst>
    <dgm:txEffectClrLst/>
  </dgm:styleLbl>
  <dgm:styleLbl name="parChTrans2D2">
    <dgm:fillClrLst meth="repeat">
      <a:schemeClr val="accent2"/>
    </dgm:fillClrLst>
    <dgm:linClrLst meth="repeat">
      <a:schemeClr val="accent2"/>
    </dgm:linClrLst>
    <dgm:effectClrLst/>
    <dgm:txLinClrLst/>
    <dgm:txFillClrLst meth="repeat">
      <a:schemeClr val="lt1"/>
    </dgm:txFillClrLst>
    <dgm:txEffectClrLst/>
  </dgm:styleLbl>
  <dgm:styleLbl name="parChTrans2D3">
    <dgm:fillClrLst meth="repeat">
      <a:schemeClr val="accent2"/>
    </dgm:fillClrLst>
    <dgm:linClrLst meth="repeat">
      <a:schemeClr val="accent2"/>
    </dgm:linClrLst>
    <dgm:effectClrLst/>
    <dgm:txLinClrLst/>
    <dgm:txFillClrLst meth="repeat">
      <a:schemeClr val="lt1"/>
    </dgm:txFillClrLst>
    <dgm:txEffectClrLst/>
  </dgm:styleLbl>
  <dgm:styleLbl name="parChTrans2D4">
    <dgm:fillClrLst meth="repeat">
      <a:schemeClr val="accent2"/>
    </dgm:fillClrLst>
    <dgm:linClrLst meth="repeat">
      <a:schemeClr val="accent2"/>
    </dgm:linClrLst>
    <dgm:effectClrLst/>
    <dgm:txLinClrLst/>
    <dgm:txFillClrLst meth="repeat">
      <a:schemeClr val="lt1"/>
    </dgm:txFillClrLst>
    <dgm:txEffectClrLst/>
  </dgm:styleLbl>
  <dgm:styleLbl name="parChTrans1D1">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2">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3">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parChTrans1D4">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solidFgAcc1">
    <dgm:fillClrLst meth="repeat">
      <a:schemeClr val="lt1"/>
    </dgm:fillClrLst>
    <dgm:linClrLst meth="repeat">
      <a:schemeClr val="accent2"/>
    </dgm:linClrLst>
    <dgm:effectClrLst/>
    <dgm:txLinClrLst/>
    <dgm:txFillClrLst meth="repeat">
      <a:schemeClr val="dk1"/>
    </dgm:txFillClrLst>
    <dgm:txEffectClrLst/>
  </dgm:styleLbl>
  <dgm:styleLbl name="solidAlignAcc1">
    <dgm:fillClrLst meth="repeat">
      <a:schemeClr val="lt1"/>
    </dgm:fillClrLst>
    <dgm:linClrLst meth="repeat">
      <a:schemeClr val="accent2"/>
    </dgm:linClrLst>
    <dgm:effectClrLst/>
    <dgm:txLinClrLst/>
    <dgm:txFillClrLst meth="repeat">
      <a:schemeClr val="dk1"/>
    </dgm:txFillClrLst>
    <dgm:txEffectClrLst/>
  </dgm:styleLbl>
  <dgm:styleLbl name="solidBgAcc1">
    <dgm:fillClrLst meth="repeat">
      <a:schemeClr val="lt1"/>
    </dgm:fillClrLst>
    <dgm:linClrLst meth="repeat">
      <a:schemeClr val="accent2"/>
    </dgm:linClrLst>
    <dgm:effectClrLst/>
    <dgm:txLinClrLst/>
    <dgm:txFillClrLst meth="repeat">
      <a:schemeClr val="dk1"/>
    </dgm:txFillClrLst>
    <dgm:txEffectClrLst/>
  </dgm:styleLbl>
  <dgm:styleLbl name="f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align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b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accent2"/>
    </dgm:linClrLst>
    <dgm:effectClrLst/>
    <dgm:txLinClrLst/>
    <dgm:txFillClrLst meth="repeat">
      <a:schemeClr val="dk1"/>
    </dgm:txFillClrLst>
    <dgm:txEffectClrLst/>
  </dgm:styleLbl>
  <dgm:styleLbl name="dkBgShp">
    <dgm:fillClrLst meth="repeat">
      <a:schemeClr val="accent2">
        <a:shade val="80000"/>
      </a:schemeClr>
    </dgm:fillClrLst>
    <dgm:linClrLst meth="repeat">
      <a:schemeClr val="accent2"/>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BD54F302-C62C-495B-A891-EB35BB85E433}" type="doc">
      <dgm:prSet loTypeId="urn:microsoft.com/office/officeart/2018/2/layout/IconVerticalSolidList" loCatId="icon" qsTypeId="urn:microsoft.com/office/officeart/2005/8/quickstyle/simple1" qsCatId="simple" csTypeId="urn:microsoft.com/office/officeart/2005/8/colors/accent2_2" csCatId="accent2" phldr="1"/>
      <dgm:spPr/>
      <dgm:t>
        <a:bodyPr/>
        <a:lstStyle/>
        <a:p>
          <a:endParaRPr lang="en-US"/>
        </a:p>
      </dgm:t>
    </dgm:pt>
    <dgm:pt modelId="{A9E08D0F-18A3-497A-AF43-684F7BF55445}">
      <dgm:prSet/>
      <dgm:spPr/>
      <dgm:t>
        <a:bodyPr/>
        <a:lstStyle/>
        <a:p>
          <a:r>
            <a:rPr lang="en-GB"/>
            <a:t>To consider Primary and Secondary Resources.</a:t>
          </a:r>
          <a:endParaRPr lang="en-US"/>
        </a:p>
      </dgm:t>
    </dgm:pt>
    <dgm:pt modelId="{528F4FE4-F775-4A08-A01E-61B30B8F3974}" type="parTrans" cxnId="{8D24908E-E897-4A0D-B6B0-8204CA386DA9}">
      <dgm:prSet/>
      <dgm:spPr/>
      <dgm:t>
        <a:bodyPr/>
        <a:lstStyle/>
        <a:p>
          <a:endParaRPr lang="en-US"/>
        </a:p>
      </dgm:t>
    </dgm:pt>
    <dgm:pt modelId="{635FBD02-189E-41FF-95C1-5AAD5ED1F656}" type="sibTrans" cxnId="{8D24908E-E897-4A0D-B6B0-8204CA386DA9}">
      <dgm:prSet/>
      <dgm:spPr/>
      <dgm:t>
        <a:bodyPr/>
        <a:lstStyle/>
        <a:p>
          <a:endParaRPr lang="en-US"/>
        </a:p>
      </dgm:t>
    </dgm:pt>
    <dgm:pt modelId="{9F97C787-0FCE-4DED-B83D-971AC28EB12B}">
      <dgm:prSet/>
      <dgm:spPr/>
      <dgm:t>
        <a:bodyPr/>
        <a:lstStyle/>
        <a:p>
          <a:r>
            <a:rPr lang="en-GB"/>
            <a:t>To look at methods for searching for relevant texts and articles. </a:t>
          </a:r>
          <a:endParaRPr lang="en-US"/>
        </a:p>
      </dgm:t>
    </dgm:pt>
    <dgm:pt modelId="{78A3D464-BB69-4FF9-8121-8ACB4ED76258}" type="parTrans" cxnId="{A5FFEB31-098C-46B5-AB3E-28FE97476682}">
      <dgm:prSet/>
      <dgm:spPr/>
      <dgm:t>
        <a:bodyPr/>
        <a:lstStyle/>
        <a:p>
          <a:endParaRPr lang="en-US"/>
        </a:p>
      </dgm:t>
    </dgm:pt>
    <dgm:pt modelId="{4EB8CF79-6FE9-43E5-BA2C-67210047F6A0}" type="sibTrans" cxnId="{A5FFEB31-098C-46B5-AB3E-28FE97476682}">
      <dgm:prSet/>
      <dgm:spPr/>
      <dgm:t>
        <a:bodyPr/>
        <a:lstStyle/>
        <a:p>
          <a:endParaRPr lang="en-US"/>
        </a:p>
      </dgm:t>
    </dgm:pt>
    <dgm:pt modelId="{B85D158A-B859-4EBB-8636-11E87601B6E2}">
      <dgm:prSet/>
      <dgm:spPr/>
      <dgm:t>
        <a:bodyPr/>
        <a:lstStyle/>
        <a:p>
          <a:r>
            <a:rPr lang="en-GB"/>
            <a:t>To consider conducting a literature review. </a:t>
          </a:r>
          <a:endParaRPr lang="en-US"/>
        </a:p>
      </dgm:t>
    </dgm:pt>
    <dgm:pt modelId="{BE863B9E-4737-47C7-9CD4-498C91AA8925}" type="parTrans" cxnId="{B18F5B80-D2C8-4868-BD01-989592458C39}">
      <dgm:prSet/>
      <dgm:spPr/>
      <dgm:t>
        <a:bodyPr/>
        <a:lstStyle/>
        <a:p>
          <a:endParaRPr lang="en-US"/>
        </a:p>
      </dgm:t>
    </dgm:pt>
    <dgm:pt modelId="{9B07C1DD-1721-4910-9C8D-CC572402DE63}" type="sibTrans" cxnId="{B18F5B80-D2C8-4868-BD01-989592458C39}">
      <dgm:prSet/>
      <dgm:spPr/>
      <dgm:t>
        <a:bodyPr/>
        <a:lstStyle/>
        <a:p>
          <a:endParaRPr lang="en-US"/>
        </a:p>
      </dgm:t>
    </dgm:pt>
    <dgm:pt modelId="{05AF4D96-0264-4D53-8B36-8E774F4B2E22}">
      <dgm:prSet/>
      <dgm:spPr/>
      <dgm:t>
        <a:bodyPr/>
        <a:lstStyle/>
        <a:p>
          <a:r>
            <a:rPr lang="en-GB"/>
            <a:t>An introduction to Journals and Critical Thinking / Writing Skills. </a:t>
          </a:r>
          <a:endParaRPr lang="en-US"/>
        </a:p>
      </dgm:t>
    </dgm:pt>
    <dgm:pt modelId="{1A512D02-A20E-4B51-8981-35C7F68D4FA6}" type="parTrans" cxnId="{8C6A2E27-8ED6-417B-AF78-07EB5B18AE58}">
      <dgm:prSet/>
      <dgm:spPr/>
      <dgm:t>
        <a:bodyPr/>
        <a:lstStyle/>
        <a:p>
          <a:endParaRPr lang="en-US"/>
        </a:p>
      </dgm:t>
    </dgm:pt>
    <dgm:pt modelId="{3B6427B8-C708-4792-B5C0-49C72D9CEC2F}" type="sibTrans" cxnId="{8C6A2E27-8ED6-417B-AF78-07EB5B18AE58}">
      <dgm:prSet/>
      <dgm:spPr/>
      <dgm:t>
        <a:bodyPr/>
        <a:lstStyle/>
        <a:p>
          <a:endParaRPr lang="en-US"/>
        </a:p>
      </dgm:t>
    </dgm:pt>
    <dgm:pt modelId="{BF82B551-E47B-4156-BB9D-6E65B43B08E3}">
      <dgm:prSet/>
      <dgm:spPr/>
      <dgm:t>
        <a:bodyPr/>
        <a:lstStyle/>
        <a:p>
          <a:r>
            <a:rPr lang="en-GB"/>
            <a:t>To consider some reading tips. </a:t>
          </a:r>
          <a:endParaRPr lang="en-US"/>
        </a:p>
      </dgm:t>
    </dgm:pt>
    <dgm:pt modelId="{34CD5CC7-EC72-4378-AE9C-48359C9EC9DA}" type="parTrans" cxnId="{F14B58D6-031D-453B-A133-724AC06D98E6}">
      <dgm:prSet/>
      <dgm:spPr/>
      <dgm:t>
        <a:bodyPr/>
        <a:lstStyle/>
        <a:p>
          <a:endParaRPr lang="en-US"/>
        </a:p>
      </dgm:t>
    </dgm:pt>
    <dgm:pt modelId="{22538411-74EF-4F90-A360-83DCDF632374}" type="sibTrans" cxnId="{F14B58D6-031D-453B-A133-724AC06D98E6}">
      <dgm:prSet/>
      <dgm:spPr/>
      <dgm:t>
        <a:bodyPr/>
        <a:lstStyle/>
        <a:p>
          <a:endParaRPr lang="en-US"/>
        </a:p>
      </dgm:t>
    </dgm:pt>
    <dgm:pt modelId="{30579C09-966D-433D-BD57-85BB6258B631}" type="pres">
      <dgm:prSet presAssocID="{BD54F302-C62C-495B-A891-EB35BB85E433}" presName="root" presStyleCnt="0">
        <dgm:presLayoutVars>
          <dgm:dir/>
          <dgm:resizeHandles val="exact"/>
        </dgm:presLayoutVars>
      </dgm:prSet>
      <dgm:spPr/>
    </dgm:pt>
    <dgm:pt modelId="{85C08123-0364-447A-961B-3DE76DB2B531}" type="pres">
      <dgm:prSet presAssocID="{A9E08D0F-18A3-497A-AF43-684F7BF55445}" presName="compNode" presStyleCnt="0"/>
      <dgm:spPr/>
    </dgm:pt>
    <dgm:pt modelId="{F7AF8D13-D196-42A5-9991-362BF28088FC}" type="pres">
      <dgm:prSet presAssocID="{A9E08D0F-18A3-497A-AF43-684F7BF55445}" presName="bgRect" presStyleLbl="bgShp" presStyleIdx="0" presStyleCnt="5"/>
      <dgm:spPr/>
    </dgm:pt>
    <dgm:pt modelId="{CA306DB1-8881-48D9-9D13-E103534EEF05}" type="pres">
      <dgm:prSet presAssocID="{A9E08D0F-18A3-497A-AF43-684F7BF55445}" presName="iconRect" presStyleLbl="node1" presStyleIdx="0" presStyleCnt="5"/>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a:ln>
          <a:noFill/>
        </a:ln>
      </dgm:spPr>
      <dgm:extLst>
        <a:ext uri="{E40237B7-FDA0-4F09-8148-C483321AD2D9}">
          <dgm14:cNvPr xmlns:dgm14="http://schemas.microsoft.com/office/drawing/2010/diagram" id="0" name="" descr="Books"/>
        </a:ext>
      </dgm:extLst>
    </dgm:pt>
    <dgm:pt modelId="{A0AF738A-35FD-465D-9578-E1E9022E97CF}" type="pres">
      <dgm:prSet presAssocID="{A9E08D0F-18A3-497A-AF43-684F7BF55445}" presName="spaceRect" presStyleCnt="0"/>
      <dgm:spPr/>
    </dgm:pt>
    <dgm:pt modelId="{CB7DED70-064D-47B7-A0E0-B6731D4E718D}" type="pres">
      <dgm:prSet presAssocID="{A9E08D0F-18A3-497A-AF43-684F7BF55445}" presName="parTx" presStyleLbl="revTx" presStyleIdx="0" presStyleCnt="5">
        <dgm:presLayoutVars>
          <dgm:chMax val="0"/>
          <dgm:chPref val="0"/>
        </dgm:presLayoutVars>
      </dgm:prSet>
      <dgm:spPr/>
    </dgm:pt>
    <dgm:pt modelId="{E4654DF4-2BA1-4717-ACA8-C8B039A7EF11}" type="pres">
      <dgm:prSet presAssocID="{635FBD02-189E-41FF-95C1-5AAD5ED1F656}" presName="sibTrans" presStyleCnt="0"/>
      <dgm:spPr/>
    </dgm:pt>
    <dgm:pt modelId="{A56E182B-E985-4BEC-93AB-CAA5BF6ADD62}" type="pres">
      <dgm:prSet presAssocID="{9F97C787-0FCE-4DED-B83D-971AC28EB12B}" presName="compNode" presStyleCnt="0"/>
      <dgm:spPr/>
    </dgm:pt>
    <dgm:pt modelId="{973E3E1B-695A-401D-879D-E448BD586676}" type="pres">
      <dgm:prSet presAssocID="{9F97C787-0FCE-4DED-B83D-971AC28EB12B}" presName="bgRect" presStyleLbl="bgShp" presStyleIdx="1" presStyleCnt="5"/>
      <dgm:spPr/>
    </dgm:pt>
    <dgm:pt modelId="{EFCB5AF2-89C6-415F-8E73-2EA05F889E07}" type="pres">
      <dgm:prSet presAssocID="{9F97C787-0FCE-4DED-B83D-971AC28EB12B}" presName="iconRect" presStyleLbl="node1" presStyleIdx="1" presStyleCnt="5"/>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Magnifying glass"/>
        </a:ext>
      </dgm:extLst>
    </dgm:pt>
    <dgm:pt modelId="{C1D05F80-8C11-48BD-87BF-53B79EFB6897}" type="pres">
      <dgm:prSet presAssocID="{9F97C787-0FCE-4DED-B83D-971AC28EB12B}" presName="spaceRect" presStyleCnt="0"/>
      <dgm:spPr/>
    </dgm:pt>
    <dgm:pt modelId="{3204C23D-D3AA-4ABA-B526-98AEDA876EC5}" type="pres">
      <dgm:prSet presAssocID="{9F97C787-0FCE-4DED-B83D-971AC28EB12B}" presName="parTx" presStyleLbl="revTx" presStyleIdx="1" presStyleCnt="5">
        <dgm:presLayoutVars>
          <dgm:chMax val="0"/>
          <dgm:chPref val="0"/>
        </dgm:presLayoutVars>
      </dgm:prSet>
      <dgm:spPr/>
    </dgm:pt>
    <dgm:pt modelId="{3CC67C7D-69D4-4679-8B69-D9768A59BA1D}" type="pres">
      <dgm:prSet presAssocID="{4EB8CF79-6FE9-43E5-BA2C-67210047F6A0}" presName="sibTrans" presStyleCnt="0"/>
      <dgm:spPr/>
    </dgm:pt>
    <dgm:pt modelId="{A03187C1-A9E5-4C27-B9C9-7629E32BB5D9}" type="pres">
      <dgm:prSet presAssocID="{B85D158A-B859-4EBB-8636-11E87601B6E2}" presName="compNode" presStyleCnt="0"/>
      <dgm:spPr/>
    </dgm:pt>
    <dgm:pt modelId="{6C24BD80-B8A9-4B25-A90A-117B1D6A510B}" type="pres">
      <dgm:prSet presAssocID="{B85D158A-B859-4EBB-8636-11E87601B6E2}" presName="bgRect" presStyleLbl="bgShp" presStyleIdx="2" presStyleCnt="5"/>
      <dgm:spPr/>
    </dgm:pt>
    <dgm:pt modelId="{B22A983D-874A-4549-8A17-8AD4D0CBB7F8}" type="pres">
      <dgm:prSet presAssocID="{B85D158A-B859-4EBB-8636-11E87601B6E2}" presName="iconRect" presStyleLbl="node1" presStyleIdx="2" presStyleCnt="5"/>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a:blipFill>
        <a:ln>
          <a:noFill/>
        </a:ln>
      </dgm:spPr>
      <dgm:extLst>
        <a:ext uri="{E40237B7-FDA0-4F09-8148-C483321AD2D9}">
          <dgm14:cNvPr xmlns:dgm14="http://schemas.microsoft.com/office/drawing/2010/diagram" id="0" name="" descr="Books on Shelf"/>
        </a:ext>
      </dgm:extLst>
    </dgm:pt>
    <dgm:pt modelId="{23C8DA9C-A7EE-4D1C-AFEB-9CF392499E25}" type="pres">
      <dgm:prSet presAssocID="{B85D158A-B859-4EBB-8636-11E87601B6E2}" presName="spaceRect" presStyleCnt="0"/>
      <dgm:spPr/>
    </dgm:pt>
    <dgm:pt modelId="{74F1C458-C622-4687-8712-7EAA1D7FCF4A}" type="pres">
      <dgm:prSet presAssocID="{B85D158A-B859-4EBB-8636-11E87601B6E2}" presName="parTx" presStyleLbl="revTx" presStyleIdx="2" presStyleCnt="5">
        <dgm:presLayoutVars>
          <dgm:chMax val="0"/>
          <dgm:chPref val="0"/>
        </dgm:presLayoutVars>
      </dgm:prSet>
      <dgm:spPr/>
    </dgm:pt>
    <dgm:pt modelId="{F88D04E7-F071-4FCA-8D26-6CDB67BC1386}" type="pres">
      <dgm:prSet presAssocID="{9B07C1DD-1721-4910-9C8D-CC572402DE63}" presName="sibTrans" presStyleCnt="0"/>
      <dgm:spPr/>
    </dgm:pt>
    <dgm:pt modelId="{CA2EFEBE-FB45-468C-B760-F96B0B7784C6}" type="pres">
      <dgm:prSet presAssocID="{05AF4D96-0264-4D53-8B36-8E774F4B2E22}" presName="compNode" presStyleCnt="0"/>
      <dgm:spPr/>
    </dgm:pt>
    <dgm:pt modelId="{C770C40E-DE2A-4F79-85B3-D13B68A7968D}" type="pres">
      <dgm:prSet presAssocID="{05AF4D96-0264-4D53-8B36-8E774F4B2E22}" presName="bgRect" presStyleLbl="bgShp" presStyleIdx="3" presStyleCnt="5"/>
      <dgm:spPr/>
    </dgm:pt>
    <dgm:pt modelId="{A53F1761-BED1-4E1E-96BE-6EC5E429F04F}" type="pres">
      <dgm:prSet presAssocID="{05AF4D96-0264-4D53-8B36-8E774F4B2E22}" presName="iconRect" presStyleLbl="node1" presStyleIdx="3" presStyleCnt="5"/>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Person with Idea"/>
        </a:ext>
      </dgm:extLst>
    </dgm:pt>
    <dgm:pt modelId="{9C7D10A9-8824-46BB-972C-01677A51841F}" type="pres">
      <dgm:prSet presAssocID="{05AF4D96-0264-4D53-8B36-8E774F4B2E22}" presName="spaceRect" presStyleCnt="0"/>
      <dgm:spPr/>
    </dgm:pt>
    <dgm:pt modelId="{AD0166FC-DB9A-46FF-B72F-1F39A8D8E007}" type="pres">
      <dgm:prSet presAssocID="{05AF4D96-0264-4D53-8B36-8E774F4B2E22}" presName="parTx" presStyleLbl="revTx" presStyleIdx="3" presStyleCnt="5">
        <dgm:presLayoutVars>
          <dgm:chMax val="0"/>
          <dgm:chPref val="0"/>
        </dgm:presLayoutVars>
      </dgm:prSet>
      <dgm:spPr/>
    </dgm:pt>
    <dgm:pt modelId="{DB89AFD1-B221-4436-823F-ED6B0A8FED14}" type="pres">
      <dgm:prSet presAssocID="{3B6427B8-C708-4792-B5C0-49C72D9CEC2F}" presName="sibTrans" presStyleCnt="0"/>
      <dgm:spPr/>
    </dgm:pt>
    <dgm:pt modelId="{988EAB4C-08BB-481B-9631-F83E7C621ABE}" type="pres">
      <dgm:prSet presAssocID="{BF82B551-E47B-4156-BB9D-6E65B43B08E3}" presName="compNode" presStyleCnt="0"/>
      <dgm:spPr/>
    </dgm:pt>
    <dgm:pt modelId="{A038EE7D-946D-4069-A826-92FB292CD480}" type="pres">
      <dgm:prSet presAssocID="{BF82B551-E47B-4156-BB9D-6E65B43B08E3}" presName="bgRect" presStyleLbl="bgShp" presStyleIdx="4" presStyleCnt="5"/>
      <dgm:spPr/>
    </dgm:pt>
    <dgm:pt modelId="{08C1D381-5567-406D-B292-47FF954171A9}" type="pres">
      <dgm:prSet presAssocID="{BF82B551-E47B-4156-BB9D-6E65B43B08E3}" presName="iconRect" presStyleLbl="node1" presStyleIdx="4" presStyleCnt="5"/>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5"/>
              </a:ext>
            </a:extLst>
          </a:blip>
          <a:stretch>
            <a:fillRect/>
          </a:stretch>
        </a:blipFill>
        <a:ln>
          <a:noFill/>
        </a:ln>
      </dgm:spPr>
      <dgm:extLst>
        <a:ext uri="{E40237B7-FDA0-4F09-8148-C483321AD2D9}">
          <dgm14:cNvPr xmlns:dgm14="http://schemas.microsoft.com/office/drawing/2010/diagram" id="0" name="" descr="Open Book"/>
        </a:ext>
      </dgm:extLst>
    </dgm:pt>
    <dgm:pt modelId="{5D8F1B5E-DBEF-49E5-BF8E-227E75E6EDA6}" type="pres">
      <dgm:prSet presAssocID="{BF82B551-E47B-4156-BB9D-6E65B43B08E3}" presName="spaceRect" presStyleCnt="0"/>
      <dgm:spPr/>
    </dgm:pt>
    <dgm:pt modelId="{910D68DF-5A67-431E-8C34-870913CB8F41}" type="pres">
      <dgm:prSet presAssocID="{BF82B551-E47B-4156-BB9D-6E65B43B08E3}" presName="parTx" presStyleLbl="revTx" presStyleIdx="4" presStyleCnt="5">
        <dgm:presLayoutVars>
          <dgm:chMax val="0"/>
          <dgm:chPref val="0"/>
        </dgm:presLayoutVars>
      </dgm:prSet>
      <dgm:spPr/>
    </dgm:pt>
  </dgm:ptLst>
  <dgm:cxnLst>
    <dgm:cxn modelId="{8C6A2E27-8ED6-417B-AF78-07EB5B18AE58}" srcId="{BD54F302-C62C-495B-A891-EB35BB85E433}" destId="{05AF4D96-0264-4D53-8B36-8E774F4B2E22}" srcOrd="3" destOrd="0" parTransId="{1A512D02-A20E-4B51-8981-35C7F68D4FA6}" sibTransId="{3B6427B8-C708-4792-B5C0-49C72D9CEC2F}"/>
    <dgm:cxn modelId="{A5FFEB31-098C-46B5-AB3E-28FE97476682}" srcId="{BD54F302-C62C-495B-A891-EB35BB85E433}" destId="{9F97C787-0FCE-4DED-B83D-971AC28EB12B}" srcOrd="1" destOrd="0" parTransId="{78A3D464-BB69-4FF9-8121-8ACB4ED76258}" sibTransId="{4EB8CF79-6FE9-43E5-BA2C-67210047F6A0}"/>
    <dgm:cxn modelId="{7AB42744-9FB3-4564-8C87-E229E2CBE366}" type="presOf" srcId="{05AF4D96-0264-4D53-8B36-8E774F4B2E22}" destId="{AD0166FC-DB9A-46FF-B72F-1F39A8D8E007}" srcOrd="0" destOrd="0" presId="urn:microsoft.com/office/officeart/2018/2/layout/IconVerticalSolidList"/>
    <dgm:cxn modelId="{33501779-1093-4572-BF32-F51914117B58}" type="presOf" srcId="{BF82B551-E47B-4156-BB9D-6E65B43B08E3}" destId="{910D68DF-5A67-431E-8C34-870913CB8F41}" srcOrd="0" destOrd="0" presId="urn:microsoft.com/office/officeart/2018/2/layout/IconVerticalSolidList"/>
    <dgm:cxn modelId="{B18F5B80-D2C8-4868-BD01-989592458C39}" srcId="{BD54F302-C62C-495B-A891-EB35BB85E433}" destId="{B85D158A-B859-4EBB-8636-11E87601B6E2}" srcOrd="2" destOrd="0" parTransId="{BE863B9E-4737-47C7-9CD4-498C91AA8925}" sibTransId="{9B07C1DD-1721-4910-9C8D-CC572402DE63}"/>
    <dgm:cxn modelId="{3CED5B8A-2532-49CF-A09D-EB7B6AE8C9E9}" type="presOf" srcId="{A9E08D0F-18A3-497A-AF43-684F7BF55445}" destId="{CB7DED70-064D-47B7-A0E0-B6731D4E718D}" srcOrd="0" destOrd="0" presId="urn:microsoft.com/office/officeart/2018/2/layout/IconVerticalSolidList"/>
    <dgm:cxn modelId="{8D24908E-E897-4A0D-B6B0-8204CA386DA9}" srcId="{BD54F302-C62C-495B-A891-EB35BB85E433}" destId="{A9E08D0F-18A3-497A-AF43-684F7BF55445}" srcOrd="0" destOrd="0" parTransId="{528F4FE4-F775-4A08-A01E-61B30B8F3974}" sibTransId="{635FBD02-189E-41FF-95C1-5AAD5ED1F656}"/>
    <dgm:cxn modelId="{08F04392-7090-4126-BB49-24DC840655F3}" type="presOf" srcId="{BD54F302-C62C-495B-A891-EB35BB85E433}" destId="{30579C09-966D-433D-BD57-85BB6258B631}" srcOrd="0" destOrd="0" presId="urn:microsoft.com/office/officeart/2018/2/layout/IconVerticalSolidList"/>
    <dgm:cxn modelId="{BFF1E8BB-0D16-4FAC-A249-2770366515B2}" type="presOf" srcId="{9F97C787-0FCE-4DED-B83D-971AC28EB12B}" destId="{3204C23D-D3AA-4ABA-B526-98AEDA876EC5}" srcOrd="0" destOrd="0" presId="urn:microsoft.com/office/officeart/2018/2/layout/IconVerticalSolidList"/>
    <dgm:cxn modelId="{F14B58D6-031D-453B-A133-724AC06D98E6}" srcId="{BD54F302-C62C-495B-A891-EB35BB85E433}" destId="{BF82B551-E47B-4156-BB9D-6E65B43B08E3}" srcOrd="4" destOrd="0" parTransId="{34CD5CC7-EC72-4378-AE9C-48359C9EC9DA}" sibTransId="{22538411-74EF-4F90-A360-83DCDF632374}"/>
    <dgm:cxn modelId="{00D775DB-FEE9-4995-83AB-CD047A78F6FA}" type="presOf" srcId="{B85D158A-B859-4EBB-8636-11E87601B6E2}" destId="{74F1C458-C622-4687-8712-7EAA1D7FCF4A}" srcOrd="0" destOrd="0" presId="urn:microsoft.com/office/officeart/2018/2/layout/IconVerticalSolidList"/>
    <dgm:cxn modelId="{89A25A0A-ECE8-4F68-85CB-E08736433C23}" type="presParOf" srcId="{30579C09-966D-433D-BD57-85BB6258B631}" destId="{85C08123-0364-447A-961B-3DE76DB2B531}" srcOrd="0" destOrd="0" presId="urn:microsoft.com/office/officeart/2018/2/layout/IconVerticalSolidList"/>
    <dgm:cxn modelId="{D18D84E2-D798-4F27-AFF8-F9C6F10EDBDF}" type="presParOf" srcId="{85C08123-0364-447A-961B-3DE76DB2B531}" destId="{F7AF8D13-D196-42A5-9991-362BF28088FC}" srcOrd="0" destOrd="0" presId="urn:microsoft.com/office/officeart/2018/2/layout/IconVerticalSolidList"/>
    <dgm:cxn modelId="{201E0916-F098-4A37-8140-1EA84A2FEEC2}" type="presParOf" srcId="{85C08123-0364-447A-961B-3DE76DB2B531}" destId="{CA306DB1-8881-48D9-9D13-E103534EEF05}" srcOrd="1" destOrd="0" presId="urn:microsoft.com/office/officeart/2018/2/layout/IconVerticalSolidList"/>
    <dgm:cxn modelId="{BDD5ECD7-454B-4C3D-A214-983C8283A8E0}" type="presParOf" srcId="{85C08123-0364-447A-961B-3DE76DB2B531}" destId="{A0AF738A-35FD-465D-9578-E1E9022E97CF}" srcOrd="2" destOrd="0" presId="urn:microsoft.com/office/officeart/2018/2/layout/IconVerticalSolidList"/>
    <dgm:cxn modelId="{9067E944-ECE3-442E-A1FA-C12816FDE092}" type="presParOf" srcId="{85C08123-0364-447A-961B-3DE76DB2B531}" destId="{CB7DED70-064D-47B7-A0E0-B6731D4E718D}" srcOrd="3" destOrd="0" presId="urn:microsoft.com/office/officeart/2018/2/layout/IconVerticalSolidList"/>
    <dgm:cxn modelId="{0EE78370-F690-4AFA-8CB2-AE35A03426A3}" type="presParOf" srcId="{30579C09-966D-433D-BD57-85BB6258B631}" destId="{E4654DF4-2BA1-4717-ACA8-C8B039A7EF11}" srcOrd="1" destOrd="0" presId="urn:microsoft.com/office/officeart/2018/2/layout/IconVerticalSolidList"/>
    <dgm:cxn modelId="{F9DECAEE-C365-4520-B34B-4D97964DC6D4}" type="presParOf" srcId="{30579C09-966D-433D-BD57-85BB6258B631}" destId="{A56E182B-E985-4BEC-93AB-CAA5BF6ADD62}" srcOrd="2" destOrd="0" presId="urn:microsoft.com/office/officeart/2018/2/layout/IconVerticalSolidList"/>
    <dgm:cxn modelId="{1EF4304D-51B3-42A6-B0CD-217453A5625C}" type="presParOf" srcId="{A56E182B-E985-4BEC-93AB-CAA5BF6ADD62}" destId="{973E3E1B-695A-401D-879D-E448BD586676}" srcOrd="0" destOrd="0" presId="urn:microsoft.com/office/officeart/2018/2/layout/IconVerticalSolidList"/>
    <dgm:cxn modelId="{E6EAA59D-8811-44E2-832E-7D05EA71E58C}" type="presParOf" srcId="{A56E182B-E985-4BEC-93AB-CAA5BF6ADD62}" destId="{EFCB5AF2-89C6-415F-8E73-2EA05F889E07}" srcOrd="1" destOrd="0" presId="urn:microsoft.com/office/officeart/2018/2/layout/IconVerticalSolidList"/>
    <dgm:cxn modelId="{81B2E19D-838C-42C0-93F7-2E58DBBFC989}" type="presParOf" srcId="{A56E182B-E985-4BEC-93AB-CAA5BF6ADD62}" destId="{C1D05F80-8C11-48BD-87BF-53B79EFB6897}" srcOrd="2" destOrd="0" presId="urn:microsoft.com/office/officeart/2018/2/layout/IconVerticalSolidList"/>
    <dgm:cxn modelId="{E058AD20-3E74-443F-8DD2-100ABD4AC44C}" type="presParOf" srcId="{A56E182B-E985-4BEC-93AB-CAA5BF6ADD62}" destId="{3204C23D-D3AA-4ABA-B526-98AEDA876EC5}" srcOrd="3" destOrd="0" presId="urn:microsoft.com/office/officeart/2018/2/layout/IconVerticalSolidList"/>
    <dgm:cxn modelId="{0B79F808-06B5-4373-828F-E3213D692AD9}" type="presParOf" srcId="{30579C09-966D-433D-BD57-85BB6258B631}" destId="{3CC67C7D-69D4-4679-8B69-D9768A59BA1D}" srcOrd="3" destOrd="0" presId="urn:microsoft.com/office/officeart/2018/2/layout/IconVerticalSolidList"/>
    <dgm:cxn modelId="{98536A90-DD3A-40AD-9BD8-88A59C705831}" type="presParOf" srcId="{30579C09-966D-433D-BD57-85BB6258B631}" destId="{A03187C1-A9E5-4C27-B9C9-7629E32BB5D9}" srcOrd="4" destOrd="0" presId="urn:microsoft.com/office/officeart/2018/2/layout/IconVerticalSolidList"/>
    <dgm:cxn modelId="{06B1912A-9600-4230-9743-4A89EBB3B47C}" type="presParOf" srcId="{A03187C1-A9E5-4C27-B9C9-7629E32BB5D9}" destId="{6C24BD80-B8A9-4B25-A90A-117B1D6A510B}" srcOrd="0" destOrd="0" presId="urn:microsoft.com/office/officeart/2018/2/layout/IconVerticalSolidList"/>
    <dgm:cxn modelId="{D08387D4-49A3-4C28-B949-845ECD26DEC7}" type="presParOf" srcId="{A03187C1-A9E5-4C27-B9C9-7629E32BB5D9}" destId="{B22A983D-874A-4549-8A17-8AD4D0CBB7F8}" srcOrd="1" destOrd="0" presId="urn:microsoft.com/office/officeart/2018/2/layout/IconVerticalSolidList"/>
    <dgm:cxn modelId="{04958F20-DD1B-4642-9D5D-D542AB123027}" type="presParOf" srcId="{A03187C1-A9E5-4C27-B9C9-7629E32BB5D9}" destId="{23C8DA9C-A7EE-4D1C-AFEB-9CF392499E25}" srcOrd="2" destOrd="0" presId="urn:microsoft.com/office/officeart/2018/2/layout/IconVerticalSolidList"/>
    <dgm:cxn modelId="{2015E737-D285-4CC2-8CB4-B66F967CA71C}" type="presParOf" srcId="{A03187C1-A9E5-4C27-B9C9-7629E32BB5D9}" destId="{74F1C458-C622-4687-8712-7EAA1D7FCF4A}" srcOrd="3" destOrd="0" presId="urn:microsoft.com/office/officeart/2018/2/layout/IconVerticalSolidList"/>
    <dgm:cxn modelId="{46AFD83F-7292-473F-9F38-175CAF37F6EB}" type="presParOf" srcId="{30579C09-966D-433D-BD57-85BB6258B631}" destId="{F88D04E7-F071-4FCA-8D26-6CDB67BC1386}" srcOrd="5" destOrd="0" presId="urn:microsoft.com/office/officeart/2018/2/layout/IconVerticalSolidList"/>
    <dgm:cxn modelId="{D7BC5B23-08B6-41A2-A691-9C0946BD27F3}" type="presParOf" srcId="{30579C09-966D-433D-BD57-85BB6258B631}" destId="{CA2EFEBE-FB45-468C-B760-F96B0B7784C6}" srcOrd="6" destOrd="0" presId="urn:microsoft.com/office/officeart/2018/2/layout/IconVerticalSolidList"/>
    <dgm:cxn modelId="{488391FD-D8C7-4E88-8740-C199B255F766}" type="presParOf" srcId="{CA2EFEBE-FB45-468C-B760-F96B0B7784C6}" destId="{C770C40E-DE2A-4F79-85B3-D13B68A7968D}" srcOrd="0" destOrd="0" presId="urn:microsoft.com/office/officeart/2018/2/layout/IconVerticalSolidList"/>
    <dgm:cxn modelId="{13A200F1-5E25-46B0-8217-DBCD32BC97D2}" type="presParOf" srcId="{CA2EFEBE-FB45-468C-B760-F96B0B7784C6}" destId="{A53F1761-BED1-4E1E-96BE-6EC5E429F04F}" srcOrd="1" destOrd="0" presId="urn:microsoft.com/office/officeart/2018/2/layout/IconVerticalSolidList"/>
    <dgm:cxn modelId="{65F5ECB0-5B08-41E8-862F-D921C04B6E46}" type="presParOf" srcId="{CA2EFEBE-FB45-468C-B760-F96B0B7784C6}" destId="{9C7D10A9-8824-46BB-972C-01677A51841F}" srcOrd="2" destOrd="0" presId="urn:microsoft.com/office/officeart/2018/2/layout/IconVerticalSolidList"/>
    <dgm:cxn modelId="{CD9C0470-D28A-400C-9D0F-885BA765A4C5}" type="presParOf" srcId="{CA2EFEBE-FB45-468C-B760-F96B0B7784C6}" destId="{AD0166FC-DB9A-46FF-B72F-1F39A8D8E007}" srcOrd="3" destOrd="0" presId="urn:microsoft.com/office/officeart/2018/2/layout/IconVerticalSolidList"/>
    <dgm:cxn modelId="{B6697681-2519-4DAA-9058-A6376549BDC2}" type="presParOf" srcId="{30579C09-966D-433D-BD57-85BB6258B631}" destId="{DB89AFD1-B221-4436-823F-ED6B0A8FED14}" srcOrd="7" destOrd="0" presId="urn:microsoft.com/office/officeart/2018/2/layout/IconVerticalSolidList"/>
    <dgm:cxn modelId="{7D1FEFA4-A815-4E17-9E39-23A76E9FEDA6}" type="presParOf" srcId="{30579C09-966D-433D-BD57-85BB6258B631}" destId="{988EAB4C-08BB-481B-9631-F83E7C621ABE}" srcOrd="8" destOrd="0" presId="urn:microsoft.com/office/officeart/2018/2/layout/IconVerticalSolidList"/>
    <dgm:cxn modelId="{BA361895-9B43-469E-9B26-9E086150FE9D}" type="presParOf" srcId="{988EAB4C-08BB-481B-9631-F83E7C621ABE}" destId="{A038EE7D-946D-4069-A826-92FB292CD480}" srcOrd="0" destOrd="0" presId="urn:microsoft.com/office/officeart/2018/2/layout/IconVerticalSolidList"/>
    <dgm:cxn modelId="{32E51E3D-EBE5-4A02-AD30-379D377DC17F}" type="presParOf" srcId="{988EAB4C-08BB-481B-9631-F83E7C621ABE}" destId="{08C1D381-5567-406D-B292-47FF954171A9}" srcOrd="1" destOrd="0" presId="urn:microsoft.com/office/officeart/2018/2/layout/IconVerticalSolidList"/>
    <dgm:cxn modelId="{B9FE1E42-85E0-43E5-A748-E589BEA477CB}" type="presParOf" srcId="{988EAB4C-08BB-481B-9631-F83E7C621ABE}" destId="{5D8F1B5E-DBEF-49E5-BF8E-227E75E6EDA6}" srcOrd="2" destOrd="0" presId="urn:microsoft.com/office/officeart/2018/2/layout/IconVerticalSolidList"/>
    <dgm:cxn modelId="{FEBE79B8-8C13-48AE-A6C6-97267F543DC1}" type="presParOf" srcId="{988EAB4C-08BB-481B-9631-F83E7C621ABE}" destId="{910D68DF-5A67-431E-8C34-870913CB8F41}"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401C379E-A64C-4EDD-A2BB-231F748CBE22}" type="doc">
      <dgm:prSet loTypeId="urn:microsoft.com/office/officeart/2018/2/layout/IconVerticalSolidList" loCatId="icon" qsTypeId="urn:microsoft.com/office/officeart/2005/8/quickstyle/simple1" qsCatId="simple" csTypeId="urn:microsoft.com/office/officeart/2005/8/colors/accent2_2" csCatId="accent2" phldr="1"/>
      <dgm:spPr/>
      <dgm:t>
        <a:bodyPr/>
        <a:lstStyle/>
        <a:p>
          <a:endParaRPr lang="en-US"/>
        </a:p>
      </dgm:t>
    </dgm:pt>
    <dgm:pt modelId="{F45C1363-5361-4720-A5BF-BC4B7A54EA9F}">
      <dgm:prSet/>
      <dgm:spPr/>
      <dgm:t>
        <a:bodyPr/>
        <a:lstStyle/>
        <a:p>
          <a:r>
            <a:rPr lang="en-GB"/>
            <a:t>Research gains credibility and respect when it is founded on authentic evidence, empirical data, original documents, rather than on interpretations, explanations and opinions.</a:t>
          </a:r>
          <a:endParaRPr lang="en-US"/>
        </a:p>
      </dgm:t>
    </dgm:pt>
    <dgm:pt modelId="{66B63F2A-4E62-436E-8B69-894553E0FEF2}" type="parTrans" cxnId="{9FECDFC7-7C75-4760-8FEB-28E272FDC9C1}">
      <dgm:prSet/>
      <dgm:spPr/>
      <dgm:t>
        <a:bodyPr/>
        <a:lstStyle/>
        <a:p>
          <a:endParaRPr lang="en-US"/>
        </a:p>
      </dgm:t>
    </dgm:pt>
    <dgm:pt modelId="{B46C593D-2FF5-473E-97E8-5FF4CD27B474}" type="sibTrans" cxnId="{9FECDFC7-7C75-4760-8FEB-28E272FDC9C1}">
      <dgm:prSet/>
      <dgm:spPr/>
      <dgm:t>
        <a:bodyPr/>
        <a:lstStyle/>
        <a:p>
          <a:endParaRPr lang="en-US"/>
        </a:p>
      </dgm:t>
    </dgm:pt>
    <dgm:pt modelId="{25BB5987-768A-479D-8FB2-AD72ED03BDA8}">
      <dgm:prSet/>
      <dgm:spPr/>
      <dgm:t>
        <a:bodyPr/>
        <a:lstStyle/>
        <a:p>
          <a:r>
            <a:rPr lang="en-GB"/>
            <a:t>Interpretations (Secondary) can be bias and less accurate – although hindsight and a review can be a good thing.  </a:t>
          </a:r>
          <a:endParaRPr lang="en-US"/>
        </a:p>
      </dgm:t>
    </dgm:pt>
    <dgm:pt modelId="{6F8C88C6-4AAF-4A60-B676-D0D25199999F}" type="parTrans" cxnId="{12CBE191-5197-4960-BA7C-B17AD9972778}">
      <dgm:prSet/>
      <dgm:spPr/>
      <dgm:t>
        <a:bodyPr/>
        <a:lstStyle/>
        <a:p>
          <a:endParaRPr lang="en-US"/>
        </a:p>
      </dgm:t>
    </dgm:pt>
    <dgm:pt modelId="{68D8F2D9-7809-413A-B050-7E15A7FA9851}" type="sibTrans" cxnId="{12CBE191-5197-4960-BA7C-B17AD9972778}">
      <dgm:prSet/>
      <dgm:spPr/>
      <dgm:t>
        <a:bodyPr/>
        <a:lstStyle/>
        <a:p>
          <a:endParaRPr lang="en-US"/>
        </a:p>
      </dgm:t>
    </dgm:pt>
    <dgm:pt modelId="{6F7D5F9F-5D29-40E8-B8FB-70C88DE13F13}" type="pres">
      <dgm:prSet presAssocID="{401C379E-A64C-4EDD-A2BB-231F748CBE22}" presName="root" presStyleCnt="0">
        <dgm:presLayoutVars>
          <dgm:dir/>
          <dgm:resizeHandles val="exact"/>
        </dgm:presLayoutVars>
      </dgm:prSet>
      <dgm:spPr/>
    </dgm:pt>
    <dgm:pt modelId="{F8037BDD-409C-45FB-9A06-D9AD65E06BCD}" type="pres">
      <dgm:prSet presAssocID="{F45C1363-5361-4720-A5BF-BC4B7A54EA9F}" presName="compNode" presStyleCnt="0"/>
      <dgm:spPr/>
    </dgm:pt>
    <dgm:pt modelId="{0E625DDE-F3F9-4CB5-A1EB-4811EBA76B48}" type="pres">
      <dgm:prSet presAssocID="{F45C1363-5361-4720-A5BF-BC4B7A54EA9F}" presName="bgRect" presStyleLbl="bgShp" presStyleIdx="0" presStyleCnt="2"/>
      <dgm:spPr/>
    </dgm:pt>
    <dgm:pt modelId="{AEE0BE49-D905-4DC8-8303-D894028EC306}" type="pres">
      <dgm:prSet presAssocID="{F45C1363-5361-4720-A5BF-BC4B7A54EA9F}" presName="iconRect" presStyleLbl="node1" presStyleIdx="0" presStyleCnt="2"/>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a:ln>
          <a:noFill/>
        </a:ln>
      </dgm:spPr>
      <dgm:extLst>
        <a:ext uri="{E40237B7-FDA0-4F09-8148-C483321AD2D9}">
          <dgm14:cNvPr xmlns:dgm14="http://schemas.microsoft.com/office/drawing/2010/diagram" id="0" name="" descr="Questions"/>
        </a:ext>
      </dgm:extLst>
    </dgm:pt>
    <dgm:pt modelId="{525ECBE0-A48F-44B5-8AD2-0DB8CBECF3C2}" type="pres">
      <dgm:prSet presAssocID="{F45C1363-5361-4720-A5BF-BC4B7A54EA9F}" presName="spaceRect" presStyleCnt="0"/>
      <dgm:spPr/>
    </dgm:pt>
    <dgm:pt modelId="{17716BE0-116C-4270-AE3A-26B6F03700CF}" type="pres">
      <dgm:prSet presAssocID="{F45C1363-5361-4720-A5BF-BC4B7A54EA9F}" presName="parTx" presStyleLbl="revTx" presStyleIdx="0" presStyleCnt="2">
        <dgm:presLayoutVars>
          <dgm:chMax val="0"/>
          <dgm:chPref val="0"/>
        </dgm:presLayoutVars>
      </dgm:prSet>
      <dgm:spPr/>
    </dgm:pt>
    <dgm:pt modelId="{E82D1807-F351-48F3-A279-A84B04D68429}" type="pres">
      <dgm:prSet presAssocID="{B46C593D-2FF5-473E-97E8-5FF4CD27B474}" presName="sibTrans" presStyleCnt="0"/>
      <dgm:spPr/>
    </dgm:pt>
    <dgm:pt modelId="{7E9B1B86-6D7D-4F2E-8444-6D14B96FFE40}" type="pres">
      <dgm:prSet presAssocID="{25BB5987-768A-479D-8FB2-AD72ED03BDA8}" presName="compNode" presStyleCnt="0"/>
      <dgm:spPr/>
    </dgm:pt>
    <dgm:pt modelId="{BF2668DA-C596-4E85-AE6D-3897B5FAD8F7}" type="pres">
      <dgm:prSet presAssocID="{25BB5987-768A-479D-8FB2-AD72ED03BDA8}" presName="bgRect" presStyleLbl="bgShp" presStyleIdx="1" presStyleCnt="2"/>
      <dgm:spPr/>
    </dgm:pt>
    <dgm:pt modelId="{F7CBF4CA-C841-4B59-8E39-B5AFCB902752}" type="pres">
      <dgm:prSet presAssocID="{25BB5987-768A-479D-8FB2-AD72ED03BDA8}" presName="iconRect" presStyleLbl="node1" presStyleIdx="1" presStyleCnt="2"/>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Question mark"/>
        </a:ext>
      </dgm:extLst>
    </dgm:pt>
    <dgm:pt modelId="{A7BD8B5B-5CA6-48A7-A5F3-F77619964DD9}" type="pres">
      <dgm:prSet presAssocID="{25BB5987-768A-479D-8FB2-AD72ED03BDA8}" presName="spaceRect" presStyleCnt="0"/>
      <dgm:spPr/>
    </dgm:pt>
    <dgm:pt modelId="{D84E10CE-DB5A-411B-82A0-6A5A9BF79E0A}" type="pres">
      <dgm:prSet presAssocID="{25BB5987-768A-479D-8FB2-AD72ED03BDA8}" presName="parTx" presStyleLbl="revTx" presStyleIdx="1" presStyleCnt="2">
        <dgm:presLayoutVars>
          <dgm:chMax val="0"/>
          <dgm:chPref val="0"/>
        </dgm:presLayoutVars>
      </dgm:prSet>
      <dgm:spPr/>
    </dgm:pt>
  </dgm:ptLst>
  <dgm:cxnLst>
    <dgm:cxn modelId="{1CB00F36-E070-4FA7-8AAB-FF7A238B312A}" type="presOf" srcId="{F45C1363-5361-4720-A5BF-BC4B7A54EA9F}" destId="{17716BE0-116C-4270-AE3A-26B6F03700CF}" srcOrd="0" destOrd="0" presId="urn:microsoft.com/office/officeart/2018/2/layout/IconVerticalSolidList"/>
    <dgm:cxn modelId="{12CBE191-5197-4960-BA7C-B17AD9972778}" srcId="{401C379E-A64C-4EDD-A2BB-231F748CBE22}" destId="{25BB5987-768A-479D-8FB2-AD72ED03BDA8}" srcOrd="1" destOrd="0" parTransId="{6F8C88C6-4AAF-4A60-B676-D0D25199999F}" sibTransId="{68D8F2D9-7809-413A-B050-7E15A7FA9851}"/>
    <dgm:cxn modelId="{2734DFB8-1724-40AC-A39D-7503FE11A2F7}" type="presOf" srcId="{401C379E-A64C-4EDD-A2BB-231F748CBE22}" destId="{6F7D5F9F-5D29-40E8-B8FB-70C88DE13F13}" srcOrd="0" destOrd="0" presId="urn:microsoft.com/office/officeart/2018/2/layout/IconVerticalSolidList"/>
    <dgm:cxn modelId="{3CCDA6B9-12E4-40D5-B5AE-0BB3457639A3}" type="presOf" srcId="{25BB5987-768A-479D-8FB2-AD72ED03BDA8}" destId="{D84E10CE-DB5A-411B-82A0-6A5A9BF79E0A}" srcOrd="0" destOrd="0" presId="urn:microsoft.com/office/officeart/2018/2/layout/IconVerticalSolidList"/>
    <dgm:cxn modelId="{9FECDFC7-7C75-4760-8FEB-28E272FDC9C1}" srcId="{401C379E-A64C-4EDD-A2BB-231F748CBE22}" destId="{F45C1363-5361-4720-A5BF-BC4B7A54EA9F}" srcOrd="0" destOrd="0" parTransId="{66B63F2A-4E62-436E-8B69-894553E0FEF2}" sibTransId="{B46C593D-2FF5-473E-97E8-5FF4CD27B474}"/>
    <dgm:cxn modelId="{144637A9-7861-4D00-B3B4-F37CE56D172D}" type="presParOf" srcId="{6F7D5F9F-5D29-40E8-B8FB-70C88DE13F13}" destId="{F8037BDD-409C-45FB-9A06-D9AD65E06BCD}" srcOrd="0" destOrd="0" presId="urn:microsoft.com/office/officeart/2018/2/layout/IconVerticalSolidList"/>
    <dgm:cxn modelId="{71394556-9368-4C58-86A0-8E0671A56732}" type="presParOf" srcId="{F8037BDD-409C-45FB-9A06-D9AD65E06BCD}" destId="{0E625DDE-F3F9-4CB5-A1EB-4811EBA76B48}" srcOrd="0" destOrd="0" presId="urn:microsoft.com/office/officeart/2018/2/layout/IconVerticalSolidList"/>
    <dgm:cxn modelId="{FCFC3072-C4A6-473A-86FB-7B79D5419E0F}" type="presParOf" srcId="{F8037BDD-409C-45FB-9A06-D9AD65E06BCD}" destId="{AEE0BE49-D905-4DC8-8303-D894028EC306}" srcOrd="1" destOrd="0" presId="urn:microsoft.com/office/officeart/2018/2/layout/IconVerticalSolidList"/>
    <dgm:cxn modelId="{4E5C36F0-0ED5-4DC1-9046-D2C9FC5BF567}" type="presParOf" srcId="{F8037BDD-409C-45FB-9A06-D9AD65E06BCD}" destId="{525ECBE0-A48F-44B5-8AD2-0DB8CBECF3C2}" srcOrd="2" destOrd="0" presId="urn:microsoft.com/office/officeart/2018/2/layout/IconVerticalSolidList"/>
    <dgm:cxn modelId="{E407F7A6-5AAE-4494-939D-DED73546CA11}" type="presParOf" srcId="{F8037BDD-409C-45FB-9A06-D9AD65E06BCD}" destId="{17716BE0-116C-4270-AE3A-26B6F03700CF}" srcOrd="3" destOrd="0" presId="urn:microsoft.com/office/officeart/2018/2/layout/IconVerticalSolidList"/>
    <dgm:cxn modelId="{FEEBA647-EE56-4A9A-89B6-C841426F194F}" type="presParOf" srcId="{6F7D5F9F-5D29-40E8-B8FB-70C88DE13F13}" destId="{E82D1807-F351-48F3-A279-A84B04D68429}" srcOrd="1" destOrd="0" presId="urn:microsoft.com/office/officeart/2018/2/layout/IconVerticalSolidList"/>
    <dgm:cxn modelId="{3111B8D2-25A1-4B9A-952A-FF29B17C7222}" type="presParOf" srcId="{6F7D5F9F-5D29-40E8-B8FB-70C88DE13F13}" destId="{7E9B1B86-6D7D-4F2E-8444-6D14B96FFE40}" srcOrd="2" destOrd="0" presId="urn:microsoft.com/office/officeart/2018/2/layout/IconVerticalSolidList"/>
    <dgm:cxn modelId="{B3FFA239-1921-4D41-8F91-1A900ABF7300}" type="presParOf" srcId="{7E9B1B86-6D7D-4F2E-8444-6D14B96FFE40}" destId="{BF2668DA-C596-4E85-AE6D-3897B5FAD8F7}" srcOrd="0" destOrd="0" presId="urn:microsoft.com/office/officeart/2018/2/layout/IconVerticalSolidList"/>
    <dgm:cxn modelId="{49DF0462-BDB6-44A9-9ADC-2B6E2F3BE0B1}" type="presParOf" srcId="{7E9B1B86-6D7D-4F2E-8444-6D14B96FFE40}" destId="{F7CBF4CA-C841-4B59-8E39-B5AFCB902752}" srcOrd="1" destOrd="0" presId="urn:microsoft.com/office/officeart/2018/2/layout/IconVerticalSolidList"/>
    <dgm:cxn modelId="{F7A641B8-8676-47E4-9825-E65CE347398B}" type="presParOf" srcId="{7E9B1B86-6D7D-4F2E-8444-6D14B96FFE40}" destId="{A7BD8B5B-5CA6-48A7-A5F3-F77619964DD9}" srcOrd="2" destOrd="0" presId="urn:microsoft.com/office/officeart/2018/2/layout/IconVerticalSolidList"/>
    <dgm:cxn modelId="{76098939-82E5-44FF-950E-D6939DBCBC9A}" type="presParOf" srcId="{7E9B1B86-6D7D-4F2E-8444-6D14B96FFE40}" destId="{D84E10CE-DB5A-411B-82A0-6A5A9BF79E0A}"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B327A149-D5E2-4402-988C-7845D139EF2A}" type="doc">
      <dgm:prSet loTypeId="urn:microsoft.com/office/officeart/2018/2/layout/IconVerticalSolidList" loCatId="icon" qsTypeId="urn:microsoft.com/office/officeart/2005/8/quickstyle/simple1" qsCatId="simple" csTypeId="urn:microsoft.com/office/officeart/2005/8/colors/accent2_2" csCatId="accent2" phldr="1"/>
      <dgm:spPr/>
      <dgm:t>
        <a:bodyPr/>
        <a:lstStyle/>
        <a:p>
          <a:endParaRPr lang="en-US"/>
        </a:p>
      </dgm:t>
    </dgm:pt>
    <dgm:pt modelId="{FBCDE9B8-C78B-4586-A8F3-E4058924BA44}">
      <dgm:prSet/>
      <dgm:spPr/>
      <dgm:t>
        <a:bodyPr/>
        <a:lstStyle/>
        <a:p>
          <a:r>
            <a:rPr lang="en-GB"/>
            <a:t>When using the library catalogue, you have an option to search ALL stock by title or keyword in the advance search area. </a:t>
          </a:r>
          <a:endParaRPr lang="en-US"/>
        </a:p>
      </dgm:t>
    </dgm:pt>
    <dgm:pt modelId="{9B6EF794-06CB-4B69-9637-EDCFC9CF69C8}" type="parTrans" cxnId="{9A64645E-2905-40DF-9D55-6F58E9704B5E}">
      <dgm:prSet/>
      <dgm:spPr/>
      <dgm:t>
        <a:bodyPr/>
        <a:lstStyle/>
        <a:p>
          <a:endParaRPr lang="en-US"/>
        </a:p>
      </dgm:t>
    </dgm:pt>
    <dgm:pt modelId="{F5E70A88-79B4-42A1-9A26-5FFC081526F1}" type="sibTrans" cxnId="{9A64645E-2905-40DF-9D55-6F58E9704B5E}">
      <dgm:prSet/>
      <dgm:spPr/>
      <dgm:t>
        <a:bodyPr/>
        <a:lstStyle/>
        <a:p>
          <a:endParaRPr lang="en-US"/>
        </a:p>
      </dgm:t>
    </dgm:pt>
    <dgm:pt modelId="{C39A8C65-CC72-4D4D-99C3-D9F6E7F68465}">
      <dgm:prSet/>
      <dgm:spPr/>
      <dgm:t>
        <a:bodyPr/>
        <a:lstStyle/>
        <a:p>
          <a:r>
            <a:rPr lang="en-GB"/>
            <a:t>Title search = limits to words in the title. </a:t>
          </a:r>
          <a:endParaRPr lang="en-US"/>
        </a:p>
      </dgm:t>
    </dgm:pt>
    <dgm:pt modelId="{6E554F06-2115-4902-8908-40E0C5F76385}" type="parTrans" cxnId="{D8C69A78-5C1E-49D7-B90F-1CD385584708}">
      <dgm:prSet/>
      <dgm:spPr/>
      <dgm:t>
        <a:bodyPr/>
        <a:lstStyle/>
        <a:p>
          <a:endParaRPr lang="en-US"/>
        </a:p>
      </dgm:t>
    </dgm:pt>
    <dgm:pt modelId="{90B081DE-B4D2-4BF4-9E84-AAEE8F39B551}" type="sibTrans" cxnId="{D8C69A78-5C1E-49D7-B90F-1CD385584708}">
      <dgm:prSet/>
      <dgm:spPr/>
      <dgm:t>
        <a:bodyPr/>
        <a:lstStyle/>
        <a:p>
          <a:endParaRPr lang="en-US"/>
        </a:p>
      </dgm:t>
    </dgm:pt>
    <dgm:pt modelId="{6D714F1B-47F2-4EEB-BFBC-A8CE49897ABA}">
      <dgm:prSet/>
      <dgm:spPr/>
      <dgm:t>
        <a:bodyPr/>
        <a:lstStyle/>
        <a:p>
          <a:r>
            <a:rPr lang="en-GB"/>
            <a:t>Keyword search = words relating to the topic of book not necessarily in title. </a:t>
          </a:r>
          <a:endParaRPr lang="en-US"/>
        </a:p>
      </dgm:t>
    </dgm:pt>
    <dgm:pt modelId="{D0D523D8-C531-4F65-A6C6-53D83E00EDEF}" type="parTrans" cxnId="{A785FDD7-4861-4D63-B7BA-FC8747A1E475}">
      <dgm:prSet/>
      <dgm:spPr/>
      <dgm:t>
        <a:bodyPr/>
        <a:lstStyle/>
        <a:p>
          <a:endParaRPr lang="en-US"/>
        </a:p>
      </dgm:t>
    </dgm:pt>
    <dgm:pt modelId="{42DC28CA-5CFD-4306-82A9-40703D63ECCF}" type="sibTrans" cxnId="{A785FDD7-4861-4D63-B7BA-FC8747A1E475}">
      <dgm:prSet/>
      <dgm:spPr/>
      <dgm:t>
        <a:bodyPr/>
        <a:lstStyle/>
        <a:p>
          <a:endParaRPr lang="en-US"/>
        </a:p>
      </dgm:t>
    </dgm:pt>
    <dgm:pt modelId="{D87C0346-CF05-4F9D-88D8-00BDB8100AC9}">
      <dgm:prSet/>
      <dgm:spPr/>
      <dgm:t>
        <a:bodyPr/>
        <a:lstStyle/>
        <a:p>
          <a:r>
            <a:rPr lang="en-GB"/>
            <a:t>http://www.uwtsd.ac.uk/library</a:t>
          </a:r>
          <a:endParaRPr lang="en-US"/>
        </a:p>
      </dgm:t>
    </dgm:pt>
    <dgm:pt modelId="{5350337C-A8A6-473F-BE0B-07A6171E3F59}" type="parTrans" cxnId="{10419BBC-B38A-4443-A0E8-BADCF57A7288}">
      <dgm:prSet/>
      <dgm:spPr/>
      <dgm:t>
        <a:bodyPr/>
        <a:lstStyle/>
        <a:p>
          <a:endParaRPr lang="en-US"/>
        </a:p>
      </dgm:t>
    </dgm:pt>
    <dgm:pt modelId="{45A988E8-839D-41B2-86CB-3B3ECD382C0D}" type="sibTrans" cxnId="{10419BBC-B38A-4443-A0E8-BADCF57A7288}">
      <dgm:prSet/>
      <dgm:spPr/>
      <dgm:t>
        <a:bodyPr/>
        <a:lstStyle/>
        <a:p>
          <a:endParaRPr lang="en-US"/>
        </a:p>
      </dgm:t>
    </dgm:pt>
    <dgm:pt modelId="{CB045F5F-A187-4980-9663-C203FEB1110B}" type="pres">
      <dgm:prSet presAssocID="{B327A149-D5E2-4402-988C-7845D139EF2A}" presName="root" presStyleCnt="0">
        <dgm:presLayoutVars>
          <dgm:dir/>
          <dgm:resizeHandles val="exact"/>
        </dgm:presLayoutVars>
      </dgm:prSet>
      <dgm:spPr/>
    </dgm:pt>
    <dgm:pt modelId="{52C79E93-3F15-4682-8E50-8565624B0841}" type="pres">
      <dgm:prSet presAssocID="{FBCDE9B8-C78B-4586-A8F3-E4058924BA44}" presName="compNode" presStyleCnt="0"/>
      <dgm:spPr/>
    </dgm:pt>
    <dgm:pt modelId="{3A608272-4D83-41E3-8284-CBBBB1BA2682}" type="pres">
      <dgm:prSet presAssocID="{FBCDE9B8-C78B-4586-A8F3-E4058924BA44}" presName="bgRect" presStyleLbl="bgShp" presStyleIdx="0" presStyleCnt="4"/>
      <dgm:spPr/>
    </dgm:pt>
    <dgm:pt modelId="{1D492C5E-31CD-4CC1-87DA-2C2DAC6640FC}" type="pres">
      <dgm:prSet presAssocID="{FBCDE9B8-C78B-4586-A8F3-E4058924BA44}" presName="iconRect" presStyleLbl="node1" presStyleIdx="0" presStyleCnt="4"/>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a:ln>
          <a:noFill/>
        </a:ln>
      </dgm:spPr>
      <dgm:extLst>
        <a:ext uri="{E40237B7-FDA0-4F09-8148-C483321AD2D9}">
          <dgm14:cNvPr xmlns:dgm14="http://schemas.microsoft.com/office/drawing/2010/diagram" id="0" name="" descr="Magnifying glass"/>
        </a:ext>
      </dgm:extLst>
    </dgm:pt>
    <dgm:pt modelId="{C353944E-0072-4687-A712-2242D3E2D64A}" type="pres">
      <dgm:prSet presAssocID="{FBCDE9B8-C78B-4586-A8F3-E4058924BA44}" presName="spaceRect" presStyleCnt="0"/>
      <dgm:spPr/>
    </dgm:pt>
    <dgm:pt modelId="{633C621C-8FE5-46D2-9CF8-0B26EF463428}" type="pres">
      <dgm:prSet presAssocID="{FBCDE9B8-C78B-4586-A8F3-E4058924BA44}" presName="parTx" presStyleLbl="revTx" presStyleIdx="0" presStyleCnt="4">
        <dgm:presLayoutVars>
          <dgm:chMax val="0"/>
          <dgm:chPref val="0"/>
        </dgm:presLayoutVars>
      </dgm:prSet>
      <dgm:spPr/>
    </dgm:pt>
    <dgm:pt modelId="{234D8007-5A5C-480F-9E47-0B38B62CE929}" type="pres">
      <dgm:prSet presAssocID="{F5E70A88-79B4-42A1-9A26-5FFC081526F1}" presName="sibTrans" presStyleCnt="0"/>
      <dgm:spPr/>
    </dgm:pt>
    <dgm:pt modelId="{EFF37B10-1839-405C-8DCB-436A37A4310E}" type="pres">
      <dgm:prSet presAssocID="{C39A8C65-CC72-4D4D-99C3-D9F6E7F68465}" presName="compNode" presStyleCnt="0"/>
      <dgm:spPr/>
    </dgm:pt>
    <dgm:pt modelId="{3DB5F096-2CD9-4FBB-AD7D-A9CA11B12862}" type="pres">
      <dgm:prSet presAssocID="{C39A8C65-CC72-4D4D-99C3-D9F6E7F68465}" presName="bgRect" presStyleLbl="bgShp" presStyleIdx="1" presStyleCnt="4"/>
      <dgm:spPr/>
    </dgm:pt>
    <dgm:pt modelId="{2BB9A8C7-A0B1-4EFA-AB28-65BDC25ECDD3}" type="pres">
      <dgm:prSet presAssocID="{C39A8C65-CC72-4D4D-99C3-D9F6E7F68465}" presName="iconRect" presStyleLbl="node1" presStyleIdx="1" presStyleCnt="4"/>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Subtitles"/>
        </a:ext>
      </dgm:extLst>
    </dgm:pt>
    <dgm:pt modelId="{973AEDBA-FF06-401F-B4A3-A9677B1DE642}" type="pres">
      <dgm:prSet presAssocID="{C39A8C65-CC72-4D4D-99C3-D9F6E7F68465}" presName="spaceRect" presStyleCnt="0"/>
      <dgm:spPr/>
    </dgm:pt>
    <dgm:pt modelId="{63D6BEBF-E287-464C-9517-D5F85EE01746}" type="pres">
      <dgm:prSet presAssocID="{C39A8C65-CC72-4D4D-99C3-D9F6E7F68465}" presName="parTx" presStyleLbl="revTx" presStyleIdx="1" presStyleCnt="4">
        <dgm:presLayoutVars>
          <dgm:chMax val="0"/>
          <dgm:chPref val="0"/>
        </dgm:presLayoutVars>
      </dgm:prSet>
      <dgm:spPr/>
    </dgm:pt>
    <dgm:pt modelId="{D09DB5D4-71EC-46E7-9DF3-AEB739B29B45}" type="pres">
      <dgm:prSet presAssocID="{90B081DE-B4D2-4BF4-9E84-AAEE8F39B551}" presName="sibTrans" presStyleCnt="0"/>
      <dgm:spPr/>
    </dgm:pt>
    <dgm:pt modelId="{980A5582-3C08-4373-BAED-1B6F667E2972}" type="pres">
      <dgm:prSet presAssocID="{6D714F1B-47F2-4EEB-BFBC-A8CE49897ABA}" presName="compNode" presStyleCnt="0"/>
      <dgm:spPr/>
    </dgm:pt>
    <dgm:pt modelId="{0777A867-AFB2-45E7-BF2B-F9A1CC6F04EF}" type="pres">
      <dgm:prSet presAssocID="{6D714F1B-47F2-4EEB-BFBC-A8CE49897ABA}" presName="bgRect" presStyleLbl="bgShp" presStyleIdx="2" presStyleCnt="4"/>
      <dgm:spPr/>
    </dgm:pt>
    <dgm:pt modelId="{D0E151B6-6A60-4994-B5A7-0B69C366049C}" type="pres">
      <dgm:prSet presAssocID="{6D714F1B-47F2-4EEB-BFBC-A8CE49897ABA}" presName="iconRect" presStyleLbl="node1" presStyleIdx="2" presStyleCnt="4"/>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a:blipFill>
        <a:ln>
          <a:noFill/>
        </a:ln>
      </dgm:spPr>
      <dgm:extLst>
        <a:ext uri="{E40237B7-FDA0-4F09-8148-C483321AD2D9}">
          <dgm14:cNvPr xmlns:dgm14="http://schemas.microsoft.com/office/drawing/2010/diagram" id="0" name="" descr="Open Quotation Mark"/>
        </a:ext>
      </dgm:extLst>
    </dgm:pt>
    <dgm:pt modelId="{643EBC17-53F4-47DC-8884-786EB21F82AF}" type="pres">
      <dgm:prSet presAssocID="{6D714F1B-47F2-4EEB-BFBC-A8CE49897ABA}" presName="spaceRect" presStyleCnt="0"/>
      <dgm:spPr/>
    </dgm:pt>
    <dgm:pt modelId="{E5DB6D8E-B23D-45DB-A527-3DB71129BB04}" type="pres">
      <dgm:prSet presAssocID="{6D714F1B-47F2-4EEB-BFBC-A8CE49897ABA}" presName="parTx" presStyleLbl="revTx" presStyleIdx="2" presStyleCnt="4">
        <dgm:presLayoutVars>
          <dgm:chMax val="0"/>
          <dgm:chPref val="0"/>
        </dgm:presLayoutVars>
      </dgm:prSet>
      <dgm:spPr/>
    </dgm:pt>
    <dgm:pt modelId="{89819D7D-68FC-4A61-BFEB-0926D7525F53}" type="pres">
      <dgm:prSet presAssocID="{42DC28CA-5CFD-4306-82A9-40703D63ECCF}" presName="sibTrans" presStyleCnt="0"/>
      <dgm:spPr/>
    </dgm:pt>
    <dgm:pt modelId="{ACB3A818-F3F5-4AA7-9424-EE130836FCBE}" type="pres">
      <dgm:prSet presAssocID="{D87C0346-CF05-4F9D-88D8-00BDB8100AC9}" presName="compNode" presStyleCnt="0"/>
      <dgm:spPr/>
    </dgm:pt>
    <dgm:pt modelId="{7AEB0731-4386-4E47-9EBD-9D81F31FCE75}" type="pres">
      <dgm:prSet presAssocID="{D87C0346-CF05-4F9D-88D8-00BDB8100AC9}" presName="bgRect" presStyleLbl="bgShp" presStyleIdx="3" presStyleCnt="4"/>
      <dgm:spPr/>
    </dgm:pt>
    <dgm:pt modelId="{1A347574-809A-410F-B045-B1F19A6469E7}" type="pres">
      <dgm:prSet presAssocID="{D87C0346-CF05-4F9D-88D8-00BDB8100AC9}" presName="iconRect" presStyleLbl="node1" presStyleIdx="3" presStyleCnt="4"/>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Earth Globe Americas"/>
        </a:ext>
      </dgm:extLst>
    </dgm:pt>
    <dgm:pt modelId="{CEFD0D1E-B982-4464-9E9C-D69D19795CFE}" type="pres">
      <dgm:prSet presAssocID="{D87C0346-CF05-4F9D-88D8-00BDB8100AC9}" presName="spaceRect" presStyleCnt="0"/>
      <dgm:spPr/>
    </dgm:pt>
    <dgm:pt modelId="{E20E8793-D327-4111-B65A-9BC85408F604}" type="pres">
      <dgm:prSet presAssocID="{D87C0346-CF05-4F9D-88D8-00BDB8100AC9}" presName="parTx" presStyleLbl="revTx" presStyleIdx="3" presStyleCnt="4">
        <dgm:presLayoutVars>
          <dgm:chMax val="0"/>
          <dgm:chPref val="0"/>
        </dgm:presLayoutVars>
      </dgm:prSet>
      <dgm:spPr/>
    </dgm:pt>
  </dgm:ptLst>
  <dgm:cxnLst>
    <dgm:cxn modelId="{33A2113A-488C-4838-8276-9025F60B1998}" type="presOf" srcId="{D87C0346-CF05-4F9D-88D8-00BDB8100AC9}" destId="{E20E8793-D327-4111-B65A-9BC85408F604}" srcOrd="0" destOrd="0" presId="urn:microsoft.com/office/officeart/2018/2/layout/IconVerticalSolidList"/>
    <dgm:cxn modelId="{5852553B-9288-41A1-B952-0B89FD47D847}" type="presOf" srcId="{C39A8C65-CC72-4D4D-99C3-D9F6E7F68465}" destId="{63D6BEBF-E287-464C-9517-D5F85EE01746}" srcOrd="0" destOrd="0" presId="urn:microsoft.com/office/officeart/2018/2/layout/IconVerticalSolidList"/>
    <dgm:cxn modelId="{9A64645E-2905-40DF-9D55-6F58E9704B5E}" srcId="{B327A149-D5E2-4402-988C-7845D139EF2A}" destId="{FBCDE9B8-C78B-4586-A8F3-E4058924BA44}" srcOrd="0" destOrd="0" parTransId="{9B6EF794-06CB-4B69-9637-EDCFC9CF69C8}" sibTransId="{F5E70A88-79B4-42A1-9A26-5FFC081526F1}"/>
    <dgm:cxn modelId="{D4501D73-9FFC-4E2D-8320-AB0FC47E0B70}" type="presOf" srcId="{6D714F1B-47F2-4EEB-BFBC-A8CE49897ABA}" destId="{E5DB6D8E-B23D-45DB-A527-3DB71129BB04}" srcOrd="0" destOrd="0" presId="urn:microsoft.com/office/officeart/2018/2/layout/IconVerticalSolidList"/>
    <dgm:cxn modelId="{D8C69A78-5C1E-49D7-B90F-1CD385584708}" srcId="{B327A149-D5E2-4402-988C-7845D139EF2A}" destId="{C39A8C65-CC72-4D4D-99C3-D9F6E7F68465}" srcOrd="1" destOrd="0" parTransId="{6E554F06-2115-4902-8908-40E0C5F76385}" sibTransId="{90B081DE-B4D2-4BF4-9E84-AAEE8F39B551}"/>
    <dgm:cxn modelId="{10419BBC-B38A-4443-A0E8-BADCF57A7288}" srcId="{B327A149-D5E2-4402-988C-7845D139EF2A}" destId="{D87C0346-CF05-4F9D-88D8-00BDB8100AC9}" srcOrd="3" destOrd="0" parTransId="{5350337C-A8A6-473F-BE0B-07A6171E3F59}" sibTransId="{45A988E8-839D-41B2-86CB-3B3ECD382C0D}"/>
    <dgm:cxn modelId="{3276E9C8-0F8D-47EF-BBAB-9813A41933E4}" type="presOf" srcId="{FBCDE9B8-C78B-4586-A8F3-E4058924BA44}" destId="{633C621C-8FE5-46D2-9CF8-0B26EF463428}" srcOrd="0" destOrd="0" presId="urn:microsoft.com/office/officeart/2018/2/layout/IconVerticalSolidList"/>
    <dgm:cxn modelId="{A785FDD7-4861-4D63-B7BA-FC8747A1E475}" srcId="{B327A149-D5E2-4402-988C-7845D139EF2A}" destId="{6D714F1B-47F2-4EEB-BFBC-A8CE49897ABA}" srcOrd="2" destOrd="0" parTransId="{D0D523D8-C531-4F65-A6C6-53D83E00EDEF}" sibTransId="{42DC28CA-5CFD-4306-82A9-40703D63ECCF}"/>
    <dgm:cxn modelId="{787F7DFC-D127-4934-8C30-9A17E814EFF8}" type="presOf" srcId="{B327A149-D5E2-4402-988C-7845D139EF2A}" destId="{CB045F5F-A187-4980-9663-C203FEB1110B}" srcOrd="0" destOrd="0" presId="urn:microsoft.com/office/officeart/2018/2/layout/IconVerticalSolidList"/>
    <dgm:cxn modelId="{35364267-F844-47D8-9192-9633594ED2D3}" type="presParOf" srcId="{CB045F5F-A187-4980-9663-C203FEB1110B}" destId="{52C79E93-3F15-4682-8E50-8565624B0841}" srcOrd="0" destOrd="0" presId="urn:microsoft.com/office/officeart/2018/2/layout/IconVerticalSolidList"/>
    <dgm:cxn modelId="{57076E28-B0CF-4FE5-A8D3-D202FA925DDD}" type="presParOf" srcId="{52C79E93-3F15-4682-8E50-8565624B0841}" destId="{3A608272-4D83-41E3-8284-CBBBB1BA2682}" srcOrd="0" destOrd="0" presId="urn:microsoft.com/office/officeart/2018/2/layout/IconVerticalSolidList"/>
    <dgm:cxn modelId="{53845D77-2BAE-4384-8C61-B5BD6C7062DF}" type="presParOf" srcId="{52C79E93-3F15-4682-8E50-8565624B0841}" destId="{1D492C5E-31CD-4CC1-87DA-2C2DAC6640FC}" srcOrd="1" destOrd="0" presId="urn:microsoft.com/office/officeart/2018/2/layout/IconVerticalSolidList"/>
    <dgm:cxn modelId="{4625C130-EE0C-4BA0-9618-88E8C6E0EE33}" type="presParOf" srcId="{52C79E93-3F15-4682-8E50-8565624B0841}" destId="{C353944E-0072-4687-A712-2242D3E2D64A}" srcOrd="2" destOrd="0" presId="urn:microsoft.com/office/officeart/2018/2/layout/IconVerticalSolidList"/>
    <dgm:cxn modelId="{177BB22D-0CB9-4C8E-932B-9E70F984F09F}" type="presParOf" srcId="{52C79E93-3F15-4682-8E50-8565624B0841}" destId="{633C621C-8FE5-46D2-9CF8-0B26EF463428}" srcOrd="3" destOrd="0" presId="urn:microsoft.com/office/officeart/2018/2/layout/IconVerticalSolidList"/>
    <dgm:cxn modelId="{FD3E5E77-474C-48E4-BE7A-76E0302648F0}" type="presParOf" srcId="{CB045F5F-A187-4980-9663-C203FEB1110B}" destId="{234D8007-5A5C-480F-9E47-0B38B62CE929}" srcOrd="1" destOrd="0" presId="urn:microsoft.com/office/officeart/2018/2/layout/IconVerticalSolidList"/>
    <dgm:cxn modelId="{0A98573F-2D17-45C8-AD8E-39D102BEB307}" type="presParOf" srcId="{CB045F5F-A187-4980-9663-C203FEB1110B}" destId="{EFF37B10-1839-405C-8DCB-436A37A4310E}" srcOrd="2" destOrd="0" presId="urn:microsoft.com/office/officeart/2018/2/layout/IconVerticalSolidList"/>
    <dgm:cxn modelId="{BFBB1AE8-965A-4BB8-B162-D8D111A335B3}" type="presParOf" srcId="{EFF37B10-1839-405C-8DCB-436A37A4310E}" destId="{3DB5F096-2CD9-4FBB-AD7D-A9CA11B12862}" srcOrd="0" destOrd="0" presId="urn:microsoft.com/office/officeart/2018/2/layout/IconVerticalSolidList"/>
    <dgm:cxn modelId="{31E25B5C-EB84-4B90-A550-44A1E2474478}" type="presParOf" srcId="{EFF37B10-1839-405C-8DCB-436A37A4310E}" destId="{2BB9A8C7-A0B1-4EFA-AB28-65BDC25ECDD3}" srcOrd="1" destOrd="0" presId="urn:microsoft.com/office/officeart/2018/2/layout/IconVerticalSolidList"/>
    <dgm:cxn modelId="{7BFF49B2-373B-4482-9D2A-E574B657904E}" type="presParOf" srcId="{EFF37B10-1839-405C-8DCB-436A37A4310E}" destId="{973AEDBA-FF06-401F-B4A3-A9677B1DE642}" srcOrd="2" destOrd="0" presId="urn:microsoft.com/office/officeart/2018/2/layout/IconVerticalSolidList"/>
    <dgm:cxn modelId="{32B44C12-8DD5-4E24-A0FA-70E76E5E98C9}" type="presParOf" srcId="{EFF37B10-1839-405C-8DCB-436A37A4310E}" destId="{63D6BEBF-E287-464C-9517-D5F85EE01746}" srcOrd="3" destOrd="0" presId="urn:microsoft.com/office/officeart/2018/2/layout/IconVerticalSolidList"/>
    <dgm:cxn modelId="{A32D3617-C22D-4045-970B-ABC601F0C97E}" type="presParOf" srcId="{CB045F5F-A187-4980-9663-C203FEB1110B}" destId="{D09DB5D4-71EC-46E7-9DF3-AEB739B29B45}" srcOrd="3" destOrd="0" presId="urn:microsoft.com/office/officeart/2018/2/layout/IconVerticalSolidList"/>
    <dgm:cxn modelId="{D34D5B02-1ECC-4006-B7FA-18842352E581}" type="presParOf" srcId="{CB045F5F-A187-4980-9663-C203FEB1110B}" destId="{980A5582-3C08-4373-BAED-1B6F667E2972}" srcOrd="4" destOrd="0" presId="urn:microsoft.com/office/officeart/2018/2/layout/IconVerticalSolidList"/>
    <dgm:cxn modelId="{E796F511-6126-4B39-8A22-06D7A57B627D}" type="presParOf" srcId="{980A5582-3C08-4373-BAED-1B6F667E2972}" destId="{0777A867-AFB2-45E7-BF2B-F9A1CC6F04EF}" srcOrd="0" destOrd="0" presId="urn:microsoft.com/office/officeart/2018/2/layout/IconVerticalSolidList"/>
    <dgm:cxn modelId="{7634AFBB-62FE-4365-B12A-0A974AC4CA29}" type="presParOf" srcId="{980A5582-3C08-4373-BAED-1B6F667E2972}" destId="{D0E151B6-6A60-4994-B5A7-0B69C366049C}" srcOrd="1" destOrd="0" presId="urn:microsoft.com/office/officeart/2018/2/layout/IconVerticalSolidList"/>
    <dgm:cxn modelId="{1A48859E-99A7-429D-A947-21FEC86CA238}" type="presParOf" srcId="{980A5582-3C08-4373-BAED-1B6F667E2972}" destId="{643EBC17-53F4-47DC-8884-786EB21F82AF}" srcOrd="2" destOrd="0" presId="urn:microsoft.com/office/officeart/2018/2/layout/IconVerticalSolidList"/>
    <dgm:cxn modelId="{3C32D11B-BD59-487D-9D61-A93B4CCB27FC}" type="presParOf" srcId="{980A5582-3C08-4373-BAED-1B6F667E2972}" destId="{E5DB6D8E-B23D-45DB-A527-3DB71129BB04}" srcOrd="3" destOrd="0" presId="urn:microsoft.com/office/officeart/2018/2/layout/IconVerticalSolidList"/>
    <dgm:cxn modelId="{2144343E-FFEC-4341-AE63-2B8810A07BF5}" type="presParOf" srcId="{CB045F5F-A187-4980-9663-C203FEB1110B}" destId="{89819D7D-68FC-4A61-BFEB-0926D7525F53}" srcOrd="5" destOrd="0" presId="urn:microsoft.com/office/officeart/2018/2/layout/IconVerticalSolidList"/>
    <dgm:cxn modelId="{FE30DF1E-1AD6-4C0B-8AA1-08772B5E0862}" type="presParOf" srcId="{CB045F5F-A187-4980-9663-C203FEB1110B}" destId="{ACB3A818-F3F5-4AA7-9424-EE130836FCBE}" srcOrd="6" destOrd="0" presId="urn:microsoft.com/office/officeart/2018/2/layout/IconVerticalSolidList"/>
    <dgm:cxn modelId="{CE4B83D3-1267-4E62-A0FD-423CEBA3DE66}" type="presParOf" srcId="{ACB3A818-F3F5-4AA7-9424-EE130836FCBE}" destId="{7AEB0731-4386-4E47-9EBD-9D81F31FCE75}" srcOrd="0" destOrd="0" presId="urn:microsoft.com/office/officeart/2018/2/layout/IconVerticalSolidList"/>
    <dgm:cxn modelId="{023912B1-C356-4427-8DB3-AE7DE7BE98FA}" type="presParOf" srcId="{ACB3A818-F3F5-4AA7-9424-EE130836FCBE}" destId="{1A347574-809A-410F-B045-B1F19A6469E7}" srcOrd="1" destOrd="0" presId="urn:microsoft.com/office/officeart/2018/2/layout/IconVerticalSolidList"/>
    <dgm:cxn modelId="{29494ACA-BD56-4DA0-855E-E129540CF95B}" type="presParOf" srcId="{ACB3A818-F3F5-4AA7-9424-EE130836FCBE}" destId="{CEFD0D1E-B982-4464-9E9C-D69D19795CFE}" srcOrd="2" destOrd="0" presId="urn:microsoft.com/office/officeart/2018/2/layout/IconVerticalSolidList"/>
    <dgm:cxn modelId="{C05A9E8F-341E-4EA3-A785-753D8D45E13C}" type="presParOf" srcId="{ACB3A818-F3F5-4AA7-9424-EE130836FCBE}" destId="{E20E8793-D327-4111-B65A-9BC85408F604}"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A260619D-166E-4894-BADF-D9279B949CBC}" type="doc">
      <dgm:prSet loTypeId="urn:microsoft.com/office/officeart/2018/2/layout/IconVerticalSolidList" loCatId="icon" qsTypeId="urn:microsoft.com/office/officeart/2005/8/quickstyle/simple1" qsCatId="simple" csTypeId="urn:microsoft.com/office/officeart/2005/8/colors/accent2_2" csCatId="accent2" phldr="1"/>
      <dgm:spPr/>
      <dgm:t>
        <a:bodyPr/>
        <a:lstStyle/>
        <a:p>
          <a:endParaRPr lang="en-US"/>
        </a:p>
      </dgm:t>
    </dgm:pt>
    <dgm:pt modelId="{7A48CFE1-6773-42DE-9EC0-CEDAA19C4C78}">
      <dgm:prSet/>
      <dgm:spPr/>
      <dgm:t>
        <a:bodyPr/>
        <a:lstStyle/>
        <a:p>
          <a:r>
            <a:rPr lang="en-GB"/>
            <a:t>The library subscribes to a large number of online databases which can give you access to thousands of full text journal articles in the field of Psychology. </a:t>
          </a:r>
          <a:endParaRPr lang="en-US"/>
        </a:p>
      </dgm:t>
    </dgm:pt>
    <dgm:pt modelId="{4164B5C2-32BE-48BC-A877-F70DFB37384F}" type="parTrans" cxnId="{FC3E3491-23F2-4109-856C-017356C15779}">
      <dgm:prSet/>
      <dgm:spPr/>
      <dgm:t>
        <a:bodyPr/>
        <a:lstStyle/>
        <a:p>
          <a:endParaRPr lang="en-US"/>
        </a:p>
      </dgm:t>
    </dgm:pt>
    <dgm:pt modelId="{9355F900-AADF-4591-9E63-CD79C2407121}" type="sibTrans" cxnId="{FC3E3491-23F2-4109-856C-017356C15779}">
      <dgm:prSet/>
      <dgm:spPr/>
      <dgm:t>
        <a:bodyPr/>
        <a:lstStyle/>
        <a:p>
          <a:endParaRPr lang="en-US"/>
        </a:p>
      </dgm:t>
    </dgm:pt>
    <dgm:pt modelId="{3D0F73EA-C91E-465C-988D-A0EE837F6BF0}">
      <dgm:prSet/>
      <dgm:spPr/>
      <dgm:t>
        <a:bodyPr/>
        <a:lstStyle/>
        <a:p>
          <a:r>
            <a:rPr lang="en-GB"/>
            <a:t>Databases are useful because this can reduce the time it takes to search as it does code them into subject categories. </a:t>
          </a:r>
          <a:endParaRPr lang="en-US"/>
        </a:p>
      </dgm:t>
    </dgm:pt>
    <dgm:pt modelId="{50939693-3B8D-492E-895B-854E9C88301A}" type="parTrans" cxnId="{A841BE4B-3A86-4FC3-8A20-B88291F4628A}">
      <dgm:prSet/>
      <dgm:spPr/>
      <dgm:t>
        <a:bodyPr/>
        <a:lstStyle/>
        <a:p>
          <a:endParaRPr lang="en-US"/>
        </a:p>
      </dgm:t>
    </dgm:pt>
    <dgm:pt modelId="{F4B5EF75-9C46-467F-AD23-FA666F830FC2}" type="sibTrans" cxnId="{A841BE4B-3A86-4FC3-8A20-B88291F4628A}">
      <dgm:prSet/>
      <dgm:spPr/>
      <dgm:t>
        <a:bodyPr/>
        <a:lstStyle/>
        <a:p>
          <a:endParaRPr lang="en-US"/>
        </a:p>
      </dgm:t>
    </dgm:pt>
    <dgm:pt modelId="{83B8D5BF-9291-4D53-964C-016DBFF7B4F6}">
      <dgm:prSet/>
      <dgm:spPr/>
      <dgm:t>
        <a:bodyPr/>
        <a:lstStyle/>
        <a:p>
          <a:r>
            <a:rPr lang="en-GB"/>
            <a:t>https://www.uwtsd.ac.uk/library/getting-started-guides/psychology-and-counselling/databases-psychology-and-counselling/</a:t>
          </a:r>
          <a:endParaRPr lang="en-US"/>
        </a:p>
      </dgm:t>
    </dgm:pt>
    <dgm:pt modelId="{73E6CFDE-F841-4FE7-B57C-7663F85818B6}" type="parTrans" cxnId="{380F829E-0FC2-4D5C-BA4F-7CC8A8404C0C}">
      <dgm:prSet/>
      <dgm:spPr/>
      <dgm:t>
        <a:bodyPr/>
        <a:lstStyle/>
        <a:p>
          <a:endParaRPr lang="en-US"/>
        </a:p>
      </dgm:t>
    </dgm:pt>
    <dgm:pt modelId="{019AF365-361B-4B88-8680-33DB3A5263D6}" type="sibTrans" cxnId="{380F829E-0FC2-4D5C-BA4F-7CC8A8404C0C}">
      <dgm:prSet/>
      <dgm:spPr/>
      <dgm:t>
        <a:bodyPr/>
        <a:lstStyle/>
        <a:p>
          <a:endParaRPr lang="en-US"/>
        </a:p>
      </dgm:t>
    </dgm:pt>
    <dgm:pt modelId="{EE253C29-F871-42CD-9DE7-74C9FB468584}" type="pres">
      <dgm:prSet presAssocID="{A260619D-166E-4894-BADF-D9279B949CBC}" presName="root" presStyleCnt="0">
        <dgm:presLayoutVars>
          <dgm:dir/>
          <dgm:resizeHandles val="exact"/>
        </dgm:presLayoutVars>
      </dgm:prSet>
      <dgm:spPr/>
    </dgm:pt>
    <dgm:pt modelId="{B7C497CD-9162-40BF-A5F7-E73F95A9DC04}" type="pres">
      <dgm:prSet presAssocID="{7A48CFE1-6773-42DE-9EC0-CEDAA19C4C78}" presName="compNode" presStyleCnt="0"/>
      <dgm:spPr/>
    </dgm:pt>
    <dgm:pt modelId="{B469CCA5-47D1-4734-8FA8-6A5723DFBD96}" type="pres">
      <dgm:prSet presAssocID="{7A48CFE1-6773-42DE-9EC0-CEDAA19C4C78}" presName="bgRect" presStyleLbl="bgShp" presStyleIdx="0" presStyleCnt="3"/>
      <dgm:spPr/>
    </dgm:pt>
    <dgm:pt modelId="{53B4320C-E55A-4A69-B4E7-7ACDC7D27180}" type="pres">
      <dgm:prSet presAssocID="{7A48CFE1-6773-42DE-9EC0-CEDAA19C4C78}" presName="iconRect" presStyleLbl="node1" presStyleIdx="0" presStyleCnt="3"/>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a:ln>
          <a:noFill/>
        </a:ln>
      </dgm:spPr>
      <dgm:extLst>
        <a:ext uri="{E40237B7-FDA0-4F09-8148-C483321AD2D9}">
          <dgm14:cNvPr xmlns:dgm14="http://schemas.microsoft.com/office/drawing/2010/diagram" id="0" name="" descr="Books"/>
        </a:ext>
      </dgm:extLst>
    </dgm:pt>
    <dgm:pt modelId="{CC63F1E5-7994-4D22-AABE-02FB1AC78266}" type="pres">
      <dgm:prSet presAssocID="{7A48CFE1-6773-42DE-9EC0-CEDAA19C4C78}" presName="spaceRect" presStyleCnt="0"/>
      <dgm:spPr/>
    </dgm:pt>
    <dgm:pt modelId="{360F5A4E-6193-4801-93F2-AC6EF1BFB4FA}" type="pres">
      <dgm:prSet presAssocID="{7A48CFE1-6773-42DE-9EC0-CEDAA19C4C78}" presName="parTx" presStyleLbl="revTx" presStyleIdx="0" presStyleCnt="3">
        <dgm:presLayoutVars>
          <dgm:chMax val="0"/>
          <dgm:chPref val="0"/>
        </dgm:presLayoutVars>
      </dgm:prSet>
      <dgm:spPr/>
    </dgm:pt>
    <dgm:pt modelId="{473E90CA-D584-4761-820E-E676FB9B2055}" type="pres">
      <dgm:prSet presAssocID="{9355F900-AADF-4591-9E63-CD79C2407121}" presName="sibTrans" presStyleCnt="0"/>
      <dgm:spPr/>
    </dgm:pt>
    <dgm:pt modelId="{376F9765-8505-48F6-AB87-B0DA0C1A77A3}" type="pres">
      <dgm:prSet presAssocID="{3D0F73EA-C91E-465C-988D-A0EE837F6BF0}" presName="compNode" presStyleCnt="0"/>
      <dgm:spPr/>
    </dgm:pt>
    <dgm:pt modelId="{F9C20884-423A-42C7-B6DD-EC84D990C6DB}" type="pres">
      <dgm:prSet presAssocID="{3D0F73EA-C91E-465C-988D-A0EE837F6BF0}" presName="bgRect" presStyleLbl="bgShp" presStyleIdx="1" presStyleCnt="3"/>
      <dgm:spPr/>
    </dgm:pt>
    <dgm:pt modelId="{5DDBDBE2-B633-4F55-8048-6D1E06003EDF}" type="pres">
      <dgm:prSet presAssocID="{3D0F73EA-C91E-465C-988D-A0EE837F6BF0}" presName="iconRect" presStyleLbl="node1" presStyleIdx="1" presStyleCnt="3"/>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Database"/>
        </a:ext>
      </dgm:extLst>
    </dgm:pt>
    <dgm:pt modelId="{6C4E19F7-D7C7-4480-BC34-14D2D2968A69}" type="pres">
      <dgm:prSet presAssocID="{3D0F73EA-C91E-465C-988D-A0EE837F6BF0}" presName="spaceRect" presStyleCnt="0"/>
      <dgm:spPr/>
    </dgm:pt>
    <dgm:pt modelId="{4A90F1FF-D2E4-4E1F-8F49-A8AC4CCB7359}" type="pres">
      <dgm:prSet presAssocID="{3D0F73EA-C91E-465C-988D-A0EE837F6BF0}" presName="parTx" presStyleLbl="revTx" presStyleIdx="1" presStyleCnt="3">
        <dgm:presLayoutVars>
          <dgm:chMax val="0"/>
          <dgm:chPref val="0"/>
        </dgm:presLayoutVars>
      </dgm:prSet>
      <dgm:spPr/>
    </dgm:pt>
    <dgm:pt modelId="{EBA080E3-94C1-48B7-A444-3DF5344140C5}" type="pres">
      <dgm:prSet presAssocID="{F4B5EF75-9C46-467F-AD23-FA666F830FC2}" presName="sibTrans" presStyleCnt="0"/>
      <dgm:spPr/>
    </dgm:pt>
    <dgm:pt modelId="{F25D21FF-9A49-4B11-AD5B-CA975D2E9916}" type="pres">
      <dgm:prSet presAssocID="{83B8D5BF-9291-4D53-964C-016DBFF7B4F6}" presName="compNode" presStyleCnt="0"/>
      <dgm:spPr/>
    </dgm:pt>
    <dgm:pt modelId="{3964129D-527C-4738-9A1F-A300824971FA}" type="pres">
      <dgm:prSet presAssocID="{83B8D5BF-9291-4D53-964C-016DBFF7B4F6}" presName="bgRect" presStyleLbl="bgShp" presStyleIdx="2" presStyleCnt="3"/>
      <dgm:spPr/>
    </dgm:pt>
    <dgm:pt modelId="{4EAC5D8E-90AA-41E2-98EE-09E5B0C23C3C}" type="pres">
      <dgm:prSet presAssocID="{83B8D5BF-9291-4D53-964C-016DBFF7B4F6}" presName="iconRect" presStyleLbl="node1" presStyleIdx="2" presStyleCnt="3"/>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a:blipFill>
        <a:ln>
          <a:noFill/>
        </a:ln>
      </dgm:spPr>
      <dgm:extLst>
        <a:ext uri="{E40237B7-FDA0-4F09-8148-C483321AD2D9}">
          <dgm14:cNvPr xmlns:dgm14="http://schemas.microsoft.com/office/drawing/2010/diagram" id="0" name="" descr="Earth Globe Americas"/>
        </a:ext>
      </dgm:extLst>
    </dgm:pt>
    <dgm:pt modelId="{8A2811DD-3B0B-436E-B28B-8A24DBF629A4}" type="pres">
      <dgm:prSet presAssocID="{83B8D5BF-9291-4D53-964C-016DBFF7B4F6}" presName="spaceRect" presStyleCnt="0"/>
      <dgm:spPr/>
    </dgm:pt>
    <dgm:pt modelId="{B80FE515-57A5-4DDC-95C3-AE8F1CB18B11}" type="pres">
      <dgm:prSet presAssocID="{83B8D5BF-9291-4D53-964C-016DBFF7B4F6}" presName="parTx" presStyleLbl="revTx" presStyleIdx="2" presStyleCnt="3">
        <dgm:presLayoutVars>
          <dgm:chMax val="0"/>
          <dgm:chPref val="0"/>
        </dgm:presLayoutVars>
      </dgm:prSet>
      <dgm:spPr/>
    </dgm:pt>
  </dgm:ptLst>
  <dgm:cxnLst>
    <dgm:cxn modelId="{CDE9E43F-A52A-424D-8679-B2D41B63CA7D}" type="presOf" srcId="{3D0F73EA-C91E-465C-988D-A0EE837F6BF0}" destId="{4A90F1FF-D2E4-4E1F-8F49-A8AC4CCB7359}" srcOrd="0" destOrd="0" presId="urn:microsoft.com/office/officeart/2018/2/layout/IconVerticalSolidList"/>
    <dgm:cxn modelId="{A619334B-01BD-4824-9FC6-BD78CC80F277}" type="presOf" srcId="{A260619D-166E-4894-BADF-D9279B949CBC}" destId="{EE253C29-F871-42CD-9DE7-74C9FB468584}" srcOrd="0" destOrd="0" presId="urn:microsoft.com/office/officeart/2018/2/layout/IconVerticalSolidList"/>
    <dgm:cxn modelId="{A841BE4B-3A86-4FC3-8A20-B88291F4628A}" srcId="{A260619D-166E-4894-BADF-D9279B949CBC}" destId="{3D0F73EA-C91E-465C-988D-A0EE837F6BF0}" srcOrd="1" destOrd="0" parTransId="{50939693-3B8D-492E-895B-854E9C88301A}" sibTransId="{F4B5EF75-9C46-467F-AD23-FA666F830FC2}"/>
    <dgm:cxn modelId="{FC3E3491-23F2-4109-856C-017356C15779}" srcId="{A260619D-166E-4894-BADF-D9279B949CBC}" destId="{7A48CFE1-6773-42DE-9EC0-CEDAA19C4C78}" srcOrd="0" destOrd="0" parTransId="{4164B5C2-32BE-48BC-A877-F70DFB37384F}" sibTransId="{9355F900-AADF-4591-9E63-CD79C2407121}"/>
    <dgm:cxn modelId="{380F829E-0FC2-4D5C-BA4F-7CC8A8404C0C}" srcId="{A260619D-166E-4894-BADF-D9279B949CBC}" destId="{83B8D5BF-9291-4D53-964C-016DBFF7B4F6}" srcOrd="2" destOrd="0" parTransId="{73E6CFDE-F841-4FE7-B57C-7663F85818B6}" sibTransId="{019AF365-361B-4B88-8680-33DB3A5263D6}"/>
    <dgm:cxn modelId="{8A40E8B1-5761-41CF-B5B4-C1C5C20A8D4F}" type="presOf" srcId="{83B8D5BF-9291-4D53-964C-016DBFF7B4F6}" destId="{B80FE515-57A5-4DDC-95C3-AE8F1CB18B11}" srcOrd="0" destOrd="0" presId="urn:microsoft.com/office/officeart/2018/2/layout/IconVerticalSolidList"/>
    <dgm:cxn modelId="{D4C94ED4-3A21-41DC-AC7F-34EB69916C3D}" type="presOf" srcId="{7A48CFE1-6773-42DE-9EC0-CEDAA19C4C78}" destId="{360F5A4E-6193-4801-93F2-AC6EF1BFB4FA}" srcOrd="0" destOrd="0" presId="urn:microsoft.com/office/officeart/2018/2/layout/IconVerticalSolidList"/>
    <dgm:cxn modelId="{AFC922A5-9C9E-4086-9227-0EA54D3D0FD4}" type="presParOf" srcId="{EE253C29-F871-42CD-9DE7-74C9FB468584}" destId="{B7C497CD-9162-40BF-A5F7-E73F95A9DC04}" srcOrd="0" destOrd="0" presId="urn:microsoft.com/office/officeart/2018/2/layout/IconVerticalSolidList"/>
    <dgm:cxn modelId="{ACBEDA8A-886B-4E0F-B3D5-86213AE62B09}" type="presParOf" srcId="{B7C497CD-9162-40BF-A5F7-E73F95A9DC04}" destId="{B469CCA5-47D1-4734-8FA8-6A5723DFBD96}" srcOrd="0" destOrd="0" presId="urn:microsoft.com/office/officeart/2018/2/layout/IconVerticalSolidList"/>
    <dgm:cxn modelId="{8523A5C0-8092-4D36-9779-EF8B0E1FD5B6}" type="presParOf" srcId="{B7C497CD-9162-40BF-A5F7-E73F95A9DC04}" destId="{53B4320C-E55A-4A69-B4E7-7ACDC7D27180}" srcOrd="1" destOrd="0" presId="urn:microsoft.com/office/officeart/2018/2/layout/IconVerticalSolidList"/>
    <dgm:cxn modelId="{EE4BE92B-339B-41A7-AB76-74CB534CD3D0}" type="presParOf" srcId="{B7C497CD-9162-40BF-A5F7-E73F95A9DC04}" destId="{CC63F1E5-7994-4D22-AABE-02FB1AC78266}" srcOrd="2" destOrd="0" presId="urn:microsoft.com/office/officeart/2018/2/layout/IconVerticalSolidList"/>
    <dgm:cxn modelId="{A0BA5462-E585-42DB-9E86-1393586836E6}" type="presParOf" srcId="{B7C497CD-9162-40BF-A5F7-E73F95A9DC04}" destId="{360F5A4E-6193-4801-93F2-AC6EF1BFB4FA}" srcOrd="3" destOrd="0" presId="urn:microsoft.com/office/officeart/2018/2/layout/IconVerticalSolidList"/>
    <dgm:cxn modelId="{E3A8EF88-92E5-4CEF-9CC9-7C037C271B5C}" type="presParOf" srcId="{EE253C29-F871-42CD-9DE7-74C9FB468584}" destId="{473E90CA-D584-4761-820E-E676FB9B2055}" srcOrd="1" destOrd="0" presId="urn:microsoft.com/office/officeart/2018/2/layout/IconVerticalSolidList"/>
    <dgm:cxn modelId="{9AC74F76-29B5-48EC-80D9-9B2DB5F26B40}" type="presParOf" srcId="{EE253C29-F871-42CD-9DE7-74C9FB468584}" destId="{376F9765-8505-48F6-AB87-B0DA0C1A77A3}" srcOrd="2" destOrd="0" presId="urn:microsoft.com/office/officeart/2018/2/layout/IconVerticalSolidList"/>
    <dgm:cxn modelId="{8C8A3FDE-9CE4-4EB9-B795-94B189D2F80C}" type="presParOf" srcId="{376F9765-8505-48F6-AB87-B0DA0C1A77A3}" destId="{F9C20884-423A-42C7-B6DD-EC84D990C6DB}" srcOrd="0" destOrd="0" presId="urn:microsoft.com/office/officeart/2018/2/layout/IconVerticalSolidList"/>
    <dgm:cxn modelId="{C7C7F6FF-08EE-4499-B100-E2D78BC8A266}" type="presParOf" srcId="{376F9765-8505-48F6-AB87-B0DA0C1A77A3}" destId="{5DDBDBE2-B633-4F55-8048-6D1E06003EDF}" srcOrd="1" destOrd="0" presId="urn:microsoft.com/office/officeart/2018/2/layout/IconVerticalSolidList"/>
    <dgm:cxn modelId="{9EAEB416-FB74-479B-B3AE-2C41E035D1C8}" type="presParOf" srcId="{376F9765-8505-48F6-AB87-B0DA0C1A77A3}" destId="{6C4E19F7-D7C7-4480-BC34-14D2D2968A69}" srcOrd="2" destOrd="0" presId="urn:microsoft.com/office/officeart/2018/2/layout/IconVerticalSolidList"/>
    <dgm:cxn modelId="{786C75DC-790F-4618-9D93-27FB59CE03B3}" type="presParOf" srcId="{376F9765-8505-48F6-AB87-B0DA0C1A77A3}" destId="{4A90F1FF-D2E4-4E1F-8F49-A8AC4CCB7359}" srcOrd="3" destOrd="0" presId="urn:microsoft.com/office/officeart/2018/2/layout/IconVerticalSolidList"/>
    <dgm:cxn modelId="{C56B86BE-DEFC-4348-8E7A-1DCA8A3B0258}" type="presParOf" srcId="{EE253C29-F871-42CD-9DE7-74C9FB468584}" destId="{EBA080E3-94C1-48B7-A444-3DF5344140C5}" srcOrd="3" destOrd="0" presId="urn:microsoft.com/office/officeart/2018/2/layout/IconVerticalSolidList"/>
    <dgm:cxn modelId="{BA949FC8-973B-4566-BD9A-2F232DF85A0B}" type="presParOf" srcId="{EE253C29-F871-42CD-9DE7-74C9FB468584}" destId="{F25D21FF-9A49-4B11-AD5B-CA975D2E9916}" srcOrd="4" destOrd="0" presId="urn:microsoft.com/office/officeart/2018/2/layout/IconVerticalSolidList"/>
    <dgm:cxn modelId="{11216C40-D4FD-442C-9DD4-AEB21CA8743E}" type="presParOf" srcId="{F25D21FF-9A49-4B11-AD5B-CA975D2E9916}" destId="{3964129D-527C-4738-9A1F-A300824971FA}" srcOrd="0" destOrd="0" presId="urn:microsoft.com/office/officeart/2018/2/layout/IconVerticalSolidList"/>
    <dgm:cxn modelId="{15A93A11-78F9-486D-911B-2EE463236DBB}" type="presParOf" srcId="{F25D21FF-9A49-4B11-AD5B-CA975D2E9916}" destId="{4EAC5D8E-90AA-41E2-98EE-09E5B0C23C3C}" srcOrd="1" destOrd="0" presId="urn:microsoft.com/office/officeart/2018/2/layout/IconVerticalSolidList"/>
    <dgm:cxn modelId="{3A878789-3766-4DEA-A453-26EA9F168922}" type="presParOf" srcId="{F25D21FF-9A49-4B11-AD5B-CA975D2E9916}" destId="{8A2811DD-3B0B-436E-B28B-8A24DBF629A4}" srcOrd="2" destOrd="0" presId="urn:microsoft.com/office/officeart/2018/2/layout/IconVerticalSolidList"/>
    <dgm:cxn modelId="{7DA3A82B-9EEF-485B-978F-496502248D30}" type="presParOf" srcId="{F25D21FF-9A49-4B11-AD5B-CA975D2E9916}" destId="{B80FE515-57A5-4DDC-95C3-AE8F1CB18B11}"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52A1533A-F70B-4583-BC84-2BCDAF97A874}" type="doc">
      <dgm:prSet loTypeId="urn:microsoft.com/office/officeart/2018/2/layout/IconVerticalSolidList" loCatId="icon" qsTypeId="urn:microsoft.com/office/officeart/2005/8/quickstyle/simple1" qsCatId="simple" csTypeId="urn:microsoft.com/office/officeart/2005/8/colors/accent2_2" csCatId="accent2" phldr="1"/>
      <dgm:spPr/>
      <dgm:t>
        <a:bodyPr/>
        <a:lstStyle/>
        <a:p>
          <a:endParaRPr lang="en-US"/>
        </a:p>
      </dgm:t>
    </dgm:pt>
    <dgm:pt modelId="{DB253D79-5201-4150-80DD-A02748843991}">
      <dgm:prSet/>
      <dgm:spPr/>
      <dgm:t>
        <a:bodyPr/>
        <a:lstStyle/>
        <a:p>
          <a:r>
            <a:rPr lang="en-GB"/>
            <a:t>http://www.uwtsd.ac.uk/library/</a:t>
          </a:r>
          <a:endParaRPr lang="en-US"/>
        </a:p>
      </dgm:t>
    </dgm:pt>
    <dgm:pt modelId="{E18A9000-59FF-4D3D-B50B-1A3A6B3AFD4E}" type="parTrans" cxnId="{DE30BEEC-20A0-4DF8-86AF-F204386F7F63}">
      <dgm:prSet/>
      <dgm:spPr/>
      <dgm:t>
        <a:bodyPr/>
        <a:lstStyle/>
        <a:p>
          <a:endParaRPr lang="en-US"/>
        </a:p>
      </dgm:t>
    </dgm:pt>
    <dgm:pt modelId="{3938487E-5893-4345-9EDC-29409DDC5483}" type="sibTrans" cxnId="{DE30BEEC-20A0-4DF8-86AF-F204386F7F63}">
      <dgm:prSet/>
      <dgm:spPr/>
      <dgm:t>
        <a:bodyPr/>
        <a:lstStyle/>
        <a:p>
          <a:endParaRPr lang="en-US"/>
        </a:p>
      </dgm:t>
    </dgm:pt>
    <dgm:pt modelId="{0AD15FAB-67EB-45ED-9652-C08ABE4E6262}">
      <dgm:prSet/>
      <dgm:spPr/>
      <dgm:t>
        <a:bodyPr/>
        <a:lstStyle/>
        <a:p>
          <a:r>
            <a:rPr lang="en-GB"/>
            <a:t>The online library website give you access to the Databases, E-Books, Open Access Resources and E Journals that the University subscribes too. </a:t>
          </a:r>
          <a:endParaRPr lang="en-US"/>
        </a:p>
      </dgm:t>
    </dgm:pt>
    <dgm:pt modelId="{AEE62E28-7E03-4050-BCED-535EC0941FD8}" type="parTrans" cxnId="{810DD8AB-2867-4616-B970-6B55B49DD8B5}">
      <dgm:prSet/>
      <dgm:spPr/>
      <dgm:t>
        <a:bodyPr/>
        <a:lstStyle/>
        <a:p>
          <a:endParaRPr lang="en-US"/>
        </a:p>
      </dgm:t>
    </dgm:pt>
    <dgm:pt modelId="{EEDBE89B-CD34-4188-8403-F10E57262F62}" type="sibTrans" cxnId="{810DD8AB-2867-4616-B970-6B55B49DD8B5}">
      <dgm:prSet/>
      <dgm:spPr/>
      <dgm:t>
        <a:bodyPr/>
        <a:lstStyle/>
        <a:p>
          <a:endParaRPr lang="en-US"/>
        </a:p>
      </dgm:t>
    </dgm:pt>
    <dgm:pt modelId="{CE4C1747-54D9-4B1B-8CDF-5BB0287D6C5F}">
      <dgm:prSet/>
      <dgm:spPr/>
      <dgm:t>
        <a:bodyPr/>
        <a:lstStyle/>
        <a:p>
          <a:r>
            <a:rPr lang="en-GB"/>
            <a:t>There is free access to Thousands of relevant Psychology journals articles for you. </a:t>
          </a:r>
          <a:endParaRPr lang="en-US"/>
        </a:p>
      </dgm:t>
    </dgm:pt>
    <dgm:pt modelId="{C3255F97-EDE8-4674-8003-962339D63E95}" type="parTrans" cxnId="{17EAC636-380C-4626-9230-19FE4D89E700}">
      <dgm:prSet/>
      <dgm:spPr/>
      <dgm:t>
        <a:bodyPr/>
        <a:lstStyle/>
        <a:p>
          <a:endParaRPr lang="en-US"/>
        </a:p>
      </dgm:t>
    </dgm:pt>
    <dgm:pt modelId="{FEF931CB-786B-4F12-8B2A-A6F8467CF764}" type="sibTrans" cxnId="{17EAC636-380C-4626-9230-19FE4D89E700}">
      <dgm:prSet/>
      <dgm:spPr/>
      <dgm:t>
        <a:bodyPr/>
        <a:lstStyle/>
        <a:p>
          <a:endParaRPr lang="en-US"/>
        </a:p>
      </dgm:t>
    </dgm:pt>
    <dgm:pt modelId="{2B8243B2-CC54-42AA-B1BE-F5079D8D43C2}" type="pres">
      <dgm:prSet presAssocID="{52A1533A-F70B-4583-BC84-2BCDAF97A874}" presName="root" presStyleCnt="0">
        <dgm:presLayoutVars>
          <dgm:dir/>
          <dgm:resizeHandles val="exact"/>
        </dgm:presLayoutVars>
      </dgm:prSet>
      <dgm:spPr/>
    </dgm:pt>
    <dgm:pt modelId="{0256D343-BA77-4B99-9860-3957B8685011}" type="pres">
      <dgm:prSet presAssocID="{DB253D79-5201-4150-80DD-A02748843991}" presName="compNode" presStyleCnt="0"/>
      <dgm:spPr/>
    </dgm:pt>
    <dgm:pt modelId="{E275CA68-3CF5-4288-A228-202BBD06053F}" type="pres">
      <dgm:prSet presAssocID="{DB253D79-5201-4150-80DD-A02748843991}" presName="bgRect" presStyleLbl="bgShp" presStyleIdx="0" presStyleCnt="3"/>
      <dgm:spPr/>
    </dgm:pt>
    <dgm:pt modelId="{2C6821B9-C111-4E2C-8E73-17102DC09A84}" type="pres">
      <dgm:prSet presAssocID="{DB253D79-5201-4150-80DD-A02748843991}" presName="iconRect" presStyleLbl="node1" presStyleIdx="0" presStyleCnt="3"/>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a:ln>
          <a:noFill/>
        </a:ln>
      </dgm:spPr>
      <dgm:extLst>
        <a:ext uri="{E40237B7-FDA0-4F09-8148-C483321AD2D9}">
          <dgm14:cNvPr xmlns:dgm14="http://schemas.microsoft.com/office/drawing/2010/diagram" id="0" name="" descr="Earth Globe Americas"/>
        </a:ext>
      </dgm:extLst>
    </dgm:pt>
    <dgm:pt modelId="{3FAA16A3-4E48-4758-BF2B-AB1233EAA8C7}" type="pres">
      <dgm:prSet presAssocID="{DB253D79-5201-4150-80DD-A02748843991}" presName="spaceRect" presStyleCnt="0"/>
      <dgm:spPr/>
    </dgm:pt>
    <dgm:pt modelId="{26417C2D-698D-4B4D-B783-BCEBD97F9D75}" type="pres">
      <dgm:prSet presAssocID="{DB253D79-5201-4150-80DD-A02748843991}" presName="parTx" presStyleLbl="revTx" presStyleIdx="0" presStyleCnt="3">
        <dgm:presLayoutVars>
          <dgm:chMax val="0"/>
          <dgm:chPref val="0"/>
        </dgm:presLayoutVars>
      </dgm:prSet>
      <dgm:spPr/>
    </dgm:pt>
    <dgm:pt modelId="{04B67787-7C8D-41F6-850B-5138ABE21C92}" type="pres">
      <dgm:prSet presAssocID="{3938487E-5893-4345-9EDC-29409DDC5483}" presName="sibTrans" presStyleCnt="0"/>
      <dgm:spPr/>
    </dgm:pt>
    <dgm:pt modelId="{C343EC57-7141-414E-BF7A-CA6F5E2EA6A2}" type="pres">
      <dgm:prSet presAssocID="{0AD15FAB-67EB-45ED-9652-C08ABE4E6262}" presName="compNode" presStyleCnt="0"/>
      <dgm:spPr/>
    </dgm:pt>
    <dgm:pt modelId="{D1787206-DFFF-4A15-820F-E1A3F3CE17E6}" type="pres">
      <dgm:prSet presAssocID="{0AD15FAB-67EB-45ED-9652-C08ABE4E6262}" presName="bgRect" presStyleLbl="bgShp" presStyleIdx="1" presStyleCnt="3"/>
      <dgm:spPr/>
    </dgm:pt>
    <dgm:pt modelId="{9DBFE314-F255-4B21-BB6F-2421E0A70FCB}" type="pres">
      <dgm:prSet presAssocID="{0AD15FAB-67EB-45ED-9652-C08ABE4E6262}" presName="iconRect" presStyleLbl="node1" presStyleIdx="1" presStyleCnt="3"/>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Books on Shelf"/>
        </a:ext>
      </dgm:extLst>
    </dgm:pt>
    <dgm:pt modelId="{2EA91067-F066-4520-8788-7456739DFC81}" type="pres">
      <dgm:prSet presAssocID="{0AD15FAB-67EB-45ED-9652-C08ABE4E6262}" presName="spaceRect" presStyleCnt="0"/>
      <dgm:spPr/>
    </dgm:pt>
    <dgm:pt modelId="{A93030DE-9D93-4001-9C51-D2760BFF6FD9}" type="pres">
      <dgm:prSet presAssocID="{0AD15FAB-67EB-45ED-9652-C08ABE4E6262}" presName="parTx" presStyleLbl="revTx" presStyleIdx="1" presStyleCnt="3">
        <dgm:presLayoutVars>
          <dgm:chMax val="0"/>
          <dgm:chPref val="0"/>
        </dgm:presLayoutVars>
      </dgm:prSet>
      <dgm:spPr/>
    </dgm:pt>
    <dgm:pt modelId="{36748BC4-0C13-4E63-80D0-EE5499513554}" type="pres">
      <dgm:prSet presAssocID="{EEDBE89B-CD34-4188-8403-F10E57262F62}" presName="sibTrans" presStyleCnt="0"/>
      <dgm:spPr/>
    </dgm:pt>
    <dgm:pt modelId="{5D536479-972C-4919-9C3A-DA4AD18AE808}" type="pres">
      <dgm:prSet presAssocID="{CE4C1747-54D9-4B1B-8CDF-5BB0287D6C5F}" presName="compNode" presStyleCnt="0"/>
      <dgm:spPr/>
    </dgm:pt>
    <dgm:pt modelId="{C826E43F-BE25-4A7E-BED7-A0C8010206B2}" type="pres">
      <dgm:prSet presAssocID="{CE4C1747-54D9-4B1B-8CDF-5BB0287D6C5F}" presName="bgRect" presStyleLbl="bgShp" presStyleIdx="2" presStyleCnt="3"/>
      <dgm:spPr/>
    </dgm:pt>
    <dgm:pt modelId="{8D3C7480-84AE-4F40-B606-F5D894A088C7}" type="pres">
      <dgm:prSet presAssocID="{CE4C1747-54D9-4B1B-8CDF-5BB0287D6C5F}" presName="iconRect" presStyleLbl="node1" presStyleIdx="2" presStyleCnt="3"/>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a:blipFill>
        <a:ln>
          <a:noFill/>
        </a:ln>
      </dgm:spPr>
      <dgm:extLst>
        <a:ext uri="{E40237B7-FDA0-4F09-8148-C483321AD2D9}">
          <dgm14:cNvPr xmlns:dgm14="http://schemas.microsoft.com/office/drawing/2010/diagram" id="0" name="" descr="Books"/>
        </a:ext>
      </dgm:extLst>
    </dgm:pt>
    <dgm:pt modelId="{87CFC116-2D41-48CC-B4D3-664FC48F6040}" type="pres">
      <dgm:prSet presAssocID="{CE4C1747-54D9-4B1B-8CDF-5BB0287D6C5F}" presName="spaceRect" presStyleCnt="0"/>
      <dgm:spPr/>
    </dgm:pt>
    <dgm:pt modelId="{826E5226-07B9-46AC-98FC-9F8250A776A5}" type="pres">
      <dgm:prSet presAssocID="{CE4C1747-54D9-4B1B-8CDF-5BB0287D6C5F}" presName="parTx" presStyleLbl="revTx" presStyleIdx="2" presStyleCnt="3">
        <dgm:presLayoutVars>
          <dgm:chMax val="0"/>
          <dgm:chPref val="0"/>
        </dgm:presLayoutVars>
      </dgm:prSet>
      <dgm:spPr/>
    </dgm:pt>
  </dgm:ptLst>
  <dgm:cxnLst>
    <dgm:cxn modelId="{FD612F07-10CD-4050-8528-3C7DC7DF9C2D}" type="presOf" srcId="{52A1533A-F70B-4583-BC84-2BCDAF97A874}" destId="{2B8243B2-CC54-42AA-B1BE-F5079D8D43C2}" srcOrd="0" destOrd="0" presId="urn:microsoft.com/office/officeart/2018/2/layout/IconVerticalSolidList"/>
    <dgm:cxn modelId="{5C3EBE28-01EC-4353-B4F1-8A5A6435E7D3}" type="presOf" srcId="{DB253D79-5201-4150-80DD-A02748843991}" destId="{26417C2D-698D-4B4D-B783-BCEBD97F9D75}" srcOrd="0" destOrd="0" presId="urn:microsoft.com/office/officeart/2018/2/layout/IconVerticalSolidList"/>
    <dgm:cxn modelId="{17EAC636-380C-4626-9230-19FE4D89E700}" srcId="{52A1533A-F70B-4583-BC84-2BCDAF97A874}" destId="{CE4C1747-54D9-4B1B-8CDF-5BB0287D6C5F}" srcOrd="2" destOrd="0" parTransId="{C3255F97-EDE8-4674-8003-962339D63E95}" sibTransId="{FEF931CB-786B-4F12-8B2A-A6F8467CF764}"/>
    <dgm:cxn modelId="{810DD8AB-2867-4616-B970-6B55B49DD8B5}" srcId="{52A1533A-F70B-4583-BC84-2BCDAF97A874}" destId="{0AD15FAB-67EB-45ED-9652-C08ABE4E6262}" srcOrd="1" destOrd="0" parTransId="{AEE62E28-7E03-4050-BCED-535EC0941FD8}" sibTransId="{EEDBE89B-CD34-4188-8403-F10E57262F62}"/>
    <dgm:cxn modelId="{70792BE1-4DC3-472C-9587-E60E33196E10}" type="presOf" srcId="{0AD15FAB-67EB-45ED-9652-C08ABE4E6262}" destId="{A93030DE-9D93-4001-9C51-D2760BFF6FD9}" srcOrd="0" destOrd="0" presId="urn:microsoft.com/office/officeart/2018/2/layout/IconVerticalSolidList"/>
    <dgm:cxn modelId="{F1C331E8-D595-432B-A943-14FB808656E4}" type="presOf" srcId="{CE4C1747-54D9-4B1B-8CDF-5BB0287D6C5F}" destId="{826E5226-07B9-46AC-98FC-9F8250A776A5}" srcOrd="0" destOrd="0" presId="urn:microsoft.com/office/officeart/2018/2/layout/IconVerticalSolidList"/>
    <dgm:cxn modelId="{DE30BEEC-20A0-4DF8-86AF-F204386F7F63}" srcId="{52A1533A-F70B-4583-BC84-2BCDAF97A874}" destId="{DB253D79-5201-4150-80DD-A02748843991}" srcOrd="0" destOrd="0" parTransId="{E18A9000-59FF-4D3D-B50B-1A3A6B3AFD4E}" sibTransId="{3938487E-5893-4345-9EDC-29409DDC5483}"/>
    <dgm:cxn modelId="{9523051F-36D6-4906-B1BA-B8F3E4333876}" type="presParOf" srcId="{2B8243B2-CC54-42AA-B1BE-F5079D8D43C2}" destId="{0256D343-BA77-4B99-9860-3957B8685011}" srcOrd="0" destOrd="0" presId="urn:microsoft.com/office/officeart/2018/2/layout/IconVerticalSolidList"/>
    <dgm:cxn modelId="{85A3C2F2-B0DD-468D-9A43-8958E90F4AEC}" type="presParOf" srcId="{0256D343-BA77-4B99-9860-3957B8685011}" destId="{E275CA68-3CF5-4288-A228-202BBD06053F}" srcOrd="0" destOrd="0" presId="urn:microsoft.com/office/officeart/2018/2/layout/IconVerticalSolidList"/>
    <dgm:cxn modelId="{659A6CDF-03A5-4D03-A752-71E928D098BB}" type="presParOf" srcId="{0256D343-BA77-4B99-9860-3957B8685011}" destId="{2C6821B9-C111-4E2C-8E73-17102DC09A84}" srcOrd="1" destOrd="0" presId="urn:microsoft.com/office/officeart/2018/2/layout/IconVerticalSolidList"/>
    <dgm:cxn modelId="{E044D9F4-9E21-497B-AD86-3293CC40B1BB}" type="presParOf" srcId="{0256D343-BA77-4B99-9860-3957B8685011}" destId="{3FAA16A3-4E48-4758-BF2B-AB1233EAA8C7}" srcOrd="2" destOrd="0" presId="urn:microsoft.com/office/officeart/2018/2/layout/IconVerticalSolidList"/>
    <dgm:cxn modelId="{89B40F8F-ED4B-4B47-8184-074C94A6150A}" type="presParOf" srcId="{0256D343-BA77-4B99-9860-3957B8685011}" destId="{26417C2D-698D-4B4D-B783-BCEBD97F9D75}" srcOrd="3" destOrd="0" presId="urn:microsoft.com/office/officeart/2018/2/layout/IconVerticalSolidList"/>
    <dgm:cxn modelId="{29AFBB48-3CFA-4F83-800D-AC2FFB80518E}" type="presParOf" srcId="{2B8243B2-CC54-42AA-B1BE-F5079D8D43C2}" destId="{04B67787-7C8D-41F6-850B-5138ABE21C92}" srcOrd="1" destOrd="0" presId="urn:microsoft.com/office/officeart/2018/2/layout/IconVerticalSolidList"/>
    <dgm:cxn modelId="{90BD8E1E-F6F4-45B6-9E54-0C3C9F0EA621}" type="presParOf" srcId="{2B8243B2-CC54-42AA-B1BE-F5079D8D43C2}" destId="{C343EC57-7141-414E-BF7A-CA6F5E2EA6A2}" srcOrd="2" destOrd="0" presId="urn:microsoft.com/office/officeart/2018/2/layout/IconVerticalSolidList"/>
    <dgm:cxn modelId="{13BE2FCA-8FD9-4239-B53B-037D8360C258}" type="presParOf" srcId="{C343EC57-7141-414E-BF7A-CA6F5E2EA6A2}" destId="{D1787206-DFFF-4A15-820F-E1A3F3CE17E6}" srcOrd="0" destOrd="0" presId="urn:microsoft.com/office/officeart/2018/2/layout/IconVerticalSolidList"/>
    <dgm:cxn modelId="{B3FF5A3C-C5BF-4DD9-9D3D-6AD1CB809D4E}" type="presParOf" srcId="{C343EC57-7141-414E-BF7A-CA6F5E2EA6A2}" destId="{9DBFE314-F255-4B21-BB6F-2421E0A70FCB}" srcOrd="1" destOrd="0" presId="urn:microsoft.com/office/officeart/2018/2/layout/IconVerticalSolidList"/>
    <dgm:cxn modelId="{0CD91395-5E85-4195-B786-19681E613211}" type="presParOf" srcId="{C343EC57-7141-414E-BF7A-CA6F5E2EA6A2}" destId="{2EA91067-F066-4520-8788-7456739DFC81}" srcOrd="2" destOrd="0" presId="urn:microsoft.com/office/officeart/2018/2/layout/IconVerticalSolidList"/>
    <dgm:cxn modelId="{E23EF099-0AA5-42C2-8977-4133BE023555}" type="presParOf" srcId="{C343EC57-7141-414E-BF7A-CA6F5E2EA6A2}" destId="{A93030DE-9D93-4001-9C51-D2760BFF6FD9}" srcOrd="3" destOrd="0" presId="urn:microsoft.com/office/officeart/2018/2/layout/IconVerticalSolidList"/>
    <dgm:cxn modelId="{D6B8059E-CB9F-4084-9E48-3153EEE5623C}" type="presParOf" srcId="{2B8243B2-CC54-42AA-B1BE-F5079D8D43C2}" destId="{36748BC4-0C13-4E63-80D0-EE5499513554}" srcOrd="3" destOrd="0" presId="urn:microsoft.com/office/officeart/2018/2/layout/IconVerticalSolidList"/>
    <dgm:cxn modelId="{27BEAC2B-28C8-4D73-8246-DEF20D09BDDD}" type="presParOf" srcId="{2B8243B2-CC54-42AA-B1BE-F5079D8D43C2}" destId="{5D536479-972C-4919-9C3A-DA4AD18AE808}" srcOrd="4" destOrd="0" presId="urn:microsoft.com/office/officeart/2018/2/layout/IconVerticalSolidList"/>
    <dgm:cxn modelId="{4D4AD581-686E-476B-8B66-07CF3FEAA55B}" type="presParOf" srcId="{5D536479-972C-4919-9C3A-DA4AD18AE808}" destId="{C826E43F-BE25-4A7E-BED7-A0C8010206B2}" srcOrd="0" destOrd="0" presId="urn:microsoft.com/office/officeart/2018/2/layout/IconVerticalSolidList"/>
    <dgm:cxn modelId="{5E5D11F7-081F-4970-B140-395A0ABB6C48}" type="presParOf" srcId="{5D536479-972C-4919-9C3A-DA4AD18AE808}" destId="{8D3C7480-84AE-4F40-B606-F5D894A088C7}" srcOrd="1" destOrd="0" presId="urn:microsoft.com/office/officeart/2018/2/layout/IconVerticalSolidList"/>
    <dgm:cxn modelId="{6A3A1E35-A394-438A-A18A-0495DC5C962D}" type="presParOf" srcId="{5D536479-972C-4919-9C3A-DA4AD18AE808}" destId="{87CFC116-2D41-48CC-B4D3-664FC48F6040}" srcOrd="2" destOrd="0" presId="urn:microsoft.com/office/officeart/2018/2/layout/IconVerticalSolidList"/>
    <dgm:cxn modelId="{EEC3067F-448E-45C2-9055-05E465F65B71}" type="presParOf" srcId="{5D536479-972C-4919-9C3A-DA4AD18AE808}" destId="{826E5226-07B9-46AC-98FC-9F8250A776A5}"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3A9F8090-8FF4-41DA-ADB0-D5A0715B6621}" type="doc">
      <dgm:prSet loTypeId="urn:microsoft.com/office/officeart/2018/2/layout/IconVerticalSolidList" loCatId="icon" qsTypeId="urn:microsoft.com/office/officeart/2005/8/quickstyle/simple1" qsCatId="simple" csTypeId="urn:microsoft.com/office/officeart/2005/8/colors/accent2_2" csCatId="accent2" phldr="1"/>
      <dgm:spPr/>
      <dgm:t>
        <a:bodyPr/>
        <a:lstStyle/>
        <a:p>
          <a:endParaRPr lang="en-US"/>
        </a:p>
      </dgm:t>
    </dgm:pt>
    <dgm:pt modelId="{95EB2FC1-0772-4206-B565-E35FB1F3BF7B}">
      <dgm:prSet/>
      <dgm:spPr/>
      <dgm:t>
        <a:bodyPr/>
        <a:lstStyle/>
        <a:p>
          <a:r>
            <a:rPr lang="en-GB"/>
            <a:t>Another way to extend your search for information is to look at the reference sections of books and articles. </a:t>
          </a:r>
          <a:endParaRPr lang="en-US"/>
        </a:p>
      </dgm:t>
    </dgm:pt>
    <dgm:pt modelId="{FC2BB4CB-7E7A-4373-94A4-DABE474D0BD1}" type="parTrans" cxnId="{73DE1AD3-55E5-4F02-A2B5-84006399E7C2}">
      <dgm:prSet/>
      <dgm:spPr/>
      <dgm:t>
        <a:bodyPr/>
        <a:lstStyle/>
        <a:p>
          <a:endParaRPr lang="en-US"/>
        </a:p>
      </dgm:t>
    </dgm:pt>
    <dgm:pt modelId="{F4D98A81-68A6-4ED5-BAE0-7CA8D91127E7}" type="sibTrans" cxnId="{73DE1AD3-55E5-4F02-A2B5-84006399E7C2}">
      <dgm:prSet/>
      <dgm:spPr/>
      <dgm:t>
        <a:bodyPr/>
        <a:lstStyle/>
        <a:p>
          <a:endParaRPr lang="en-US"/>
        </a:p>
      </dgm:t>
    </dgm:pt>
    <dgm:pt modelId="{82090C7B-5135-4ACC-BE73-5D7A86F070F4}">
      <dgm:prSet/>
      <dgm:spPr/>
      <dgm:t>
        <a:bodyPr/>
        <a:lstStyle/>
        <a:p>
          <a:r>
            <a:rPr lang="en-GB"/>
            <a:t>In particular, if you find a really good and specific article / book that precisely addresses the issues you’re interested in, look to see what the author has cited. From here, check the library, or, using a searchable database, have a look at the abstract or summary. </a:t>
          </a:r>
          <a:endParaRPr lang="en-US"/>
        </a:p>
      </dgm:t>
    </dgm:pt>
    <dgm:pt modelId="{2EC00B31-1D35-490C-AE75-30EC444AB60F}" type="parTrans" cxnId="{B2DEDA4D-ECB0-46C1-9D9D-BC02CF22D236}">
      <dgm:prSet/>
      <dgm:spPr/>
      <dgm:t>
        <a:bodyPr/>
        <a:lstStyle/>
        <a:p>
          <a:endParaRPr lang="en-US"/>
        </a:p>
      </dgm:t>
    </dgm:pt>
    <dgm:pt modelId="{9EE7F3FC-4819-42C8-8532-2C3874BFC39C}" type="sibTrans" cxnId="{B2DEDA4D-ECB0-46C1-9D9D-BC02CF22D236}">
      <dgm:prSet/>
      <dgm:spPr/>
      <dgm:t>
        <a:bodyPr/>
        <a:lstStyle/>
        <a:p>
          <a:endParaRPr lang="en-US"/>
        </a:p>
      </dgm:t>
    </dgm:pt>
    <dgm:pt modelId="{5018119D-0A19-440F-98D3-586B8231E3FC}" type="pres">
      <dgm:prSet presAssocID="{3A9F8090-8FF4-41DA-ADB0-D5A0715B6621}" presName="root" presStyleCnt="0">
        <dgm:presLayoutVars>
          <dgm:dir/>
          <dgm:resizeHandles val="exact"/>
        </dgm:presLayoutVars>
      </dgm:prSet>
      <dgm:spPr/>
    </dgm:pt>
    <dgm:pt modelId="{D2B2A2BF-0AA5-461C-9269-19EBE8060E96}" type="pres">
      <dgm:prSet presAssocID="{95EB2FC1-0772-4206-B565-E35FB1F3BF7B}" presName="compNode" presStyleCnt="0"/>
      <dgm:spPr/>
    </dgm:pt>
    <dgm:pt modelId="{6B45E39B-F241-4EDF-A788-9D90B2D4F181}" type="pres">
      <dgm:prSet presAssocID="{95EB2FC1-0772-4206-B565-E35FB1F3BF7B}" presName="bgRect" presStyleLbl="bgShp" presStyleIdx="0" presStyleCnt="2"/>
      <dgm:spPr/>
    </dgm:pt>
    <dgm:pt modelId="{E8E062D6-6286-4508-97E0-FCC01C367DD0}" type="pres">
      <dgm:prSet presAssocID="{95EB2FC1-0772-4206-B565-E35FB1F3BF7B}" presName="iconRect" presStyleLbl="node1" presStyleIdx="0" presStyleCnt="2"/>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a:ln>
          <a:noFill/>
        </a:ln>
      </dgm:spPr>
      <dgm:extLst>
        <a:ext uri="{E40237B7-FDA0-4F09-8148-C483321AD2D9}">
          <dgm14:cNvPr xmlns:dgm14="http://schemas.microsoft.com/office/drawing/2010/diagram" id="0" name="" descr="Books"/>
        </a:ext>
      </dgm:extLst>
    </dgm:pt>
    <dgm:pt modelId="{EABED8EB-4EC2-4133-8842-1DB0FD7CDE37}" type="pres">
      <dgm:prSet presAssocID="{95EB2FC1-0772-4206-B565-E35FB1F3BF7B}" presName="spaceRect" presStyleCnt="0"/>
      <dgm:spPr/>
    </dgm:pt>
    <dgm:pt modelId="{BA9AB62A-38B0-4609-B439-BA033C06A55A}" type="pres">
      <dgm:prSet presAssocID="{95EB2FC1-0772-4206-B565-E35FB1F3BF7B}" presName="parTx" presStyleLbl="revTx" presStyleIdx="0" presStyleCnt="2">
        <dgm:presLayoutVars>
          <dgm:chMax val="0"/>
          <dgm:chPref val="0"/>
        </dgm:presLayoutVars>
      </dgm:prSet>
      <dgm:spPr/>
    </dgm:pt>
    <dgm:pt modelId="{79A82A1F-9A87-430A-AAF9-7191070733FB}" type="pres">
      <dgm:prSet presAssocID="{F4D98A81-68A6-4ED5-BAE0-7CA8D91127E7}" presName="sibTrans" presStyleCnt="0"/>
      <dgm:spPr/>
    </dgm:pt>
    <dgm:pt modelId="{299F382D-B97A-4F4B-BD57-D81F08DB45F9}" type="pres">
      <dgm:prSet presAssocID="{82090C7B-5135-4ACC-BE73-5D7A86F070F4}" presName="compNode" presStyleCnt="0"/>
      <dgm:spPr/>
    </dgm:pt>
    <dgm:pt modelId="{70305F17-19C7-475D-9D7B-4FE8DA332180}" type="pres">
      <dgm:prSet presAssocID="{82090C7B-5135-4ACC-BE73-5D7A86F070F4}" presName="bgRect" presStyleLbl="bgShp" presStyleIdx="1" presStyleCnt="2"/>
      <dgm:spPr/>
    </dgm:pt>
    <dgm:pt modelId="{06EED530-76FF-4380-8E5F-6B3FFEEA1443}" type="pres">
      <dgm:prSet presAssocID="{82090C7B-5135-4ACC-BE73-5D7A86F070F4}" presName="iconRect" presStyleLbl="node1" presStyleIdx="1" presStyleCnt="2"/>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Quotes"/>
        </a:ext>
      </dgm:extLst>
    </dgm:pt>
    <dgm:pt modelId="{E20AF9BE-AA2C-4EDD-A5A7-9CA2FEC5654F}" type="pres">
      <dgm:prSet presAssocID="{82090C7B-5135-4ACC-BE73-5D7A86F070F4}" presName="spaceRect" presStyleCnt="0"/>
      <dgm:spPr/>
    </dgm:pt>
    <dgm:pt modelId="{5A38BFA4-FFBE-4E30-AB61-10F032C2D739}" type="pres">
      <dgm:prSet presAssocID="{82090C7B-5135-4ACC-BE73-5D7A86F070F4}" presName="parTx" presStyleLbl="revTx" presStyleIdx="1" presStyleCnt="2">
        <dgm:presLayoutVars>
          <dgm:chMax val="0"/>
          <dgm:chPref val="0"/>
        </dgm:presLayoutVars>
      </dgm:prSet>
      <dgm:spPr/>
    </dgm:pt>
  </dgm:ptLst>
  <dgm:cxnLst>
    <dgm:cxn modelId="{B2DEDA4D-ECB0-46C1-9D9D-BC02CF22D236}" srcId="{3A9F8090-8FF4-41DA-ADB0-D5A0715B6621}" destId="{82090C7B-5135-4ACC-BE73-5D7A86F070F4}" srcOrd="1" destOrd="0" parTransId="{2EC00B31-1D35-490C-AE75-30EC444AB60F}" sibTransId="{9EE7F3FC-4819-42C8-8532-2C3874BFC39C}"/>
    <dgm:cxn modelId="{67D8069C-9D42-45E0-AFB4-825906ECD976}" type="presOf" srcId="{3A9F8090-8FF4-41DA-ADB0-D5A0715B6621}" destId="{5018119D-0A19-440F-98D3-586B8231E3FC}" srcOrd="0" destOrd="0" presId="urn:microsoft.com/office/officeart/2018/2/layout/IconVerticalSolidList"/>
    <dgm:cxn modelId="{F2893FCB-C0E3-421F-A699-EB0FE11A4006}" type="presOf" srcId="{82090C7B-5135-4ACC-BE73-5D7A86F070F4}" destId="{5A38BFA4-FFBE-4E30-AB61-10F032C2D739}" srcOrd="0" destOrd="0" presId="urn:microsoft.com/office/officeart/2018/2/layout/IconVerticalSolidList"/>
    <dgm:cxn modelId="{73DE1AD3-55E5-4F02-A2B5-84006399E7C2}" srcId="{3A9F8090-8FF4-41DA-ADB0-D5A0715B6621}" destId="{95EB2FC1-0772-4206-B565-E35FB1F3BF7B}" srcOrd="0" destOrd="0" parTransId="{FC2BB4CB-7E7A-4373-94A4-DABE474D0BD1}" sibTransId="{F4D98A81-68A6-4ED5-BAE0-7CA8D91127E7}"/>
    <dgm:cxn modelId="{8362FAF0-019C-42E5-87DB-9C23268A82B4}" type="presOf" srcId="{95EB2FC1-0772-4206-B565-E35FB1F3BF7B}" destId="{BA9AB62A-38B0-4609-B439-BA033C06A55A}" srcOrd="0" destOrd="0" presId="urn:microsoft.com/office/officeart/2018/2/layout/IconVerticalSolidList"/>
    <dgm:cxn modelId="{5F784CC2-74BB-4D45-BC42-FD8A1DA7D535}" type="presParOf" srcId="{5018119D-0A19-440F-98D3-586B8231E3FC}" destId="{D2B2A2BF-0AA5-461C-9269-19EBE8060E96}" srcOrd="0" destOrd="0" presId="urn:microsoft.com/office/officeart/2018/2/layout/IconVerticalSolidList"/>
    <dgm:cxn modelId="{7882785C-62D1-4085-A645-6FB7F082EC48}" type="presParOf" srcId="{D2B2A2BF-0AA5-461C-9269-19EBE8060E96}" destId="{6B45E39B-F241-4EDF-A788-9D90B2D4F181}" srcOrd="0" destOrd="0" presId="urn:microsoft.com/office/officeart/2018/2/layout/IconVerticalSolidList"/>
    <dgm:cxn modelId="{CDF86C0F-B39B-40EB-BC3E-19B369D1BFC9}" type="presParOf" srcId="{D2B2A2BF-0AA5-461C-9269-19EBE8060E96}" destId="{E8E062D6-6286-4508-97E0-FCC01C367DD0}" srcOrd="1" destOrd="0" presId="urn:microsoft.com/office/officeart/2018/2/layout/IconVerticalSolidList"/>
    <dgm:cxn modelId="{CC5418EA-126F-454F-B6E7-91807B074B0B}" type="presParOf" srcId="{D2B2A2BF-0AA5-461C-9269-19EBE8060E96}" destId="{EABED8EB-4EC2-4133-8842-1DB0FD7CDE37}" srcOrd="2" destOrd="0" presId="urn:microsoft.com/office/officeart/2018/2/layout/IconVerticalSolidList"/>
    <dgm:cxn modelId="{0599A1E3-A4E3-4FAE-AF16-464EE06C9C36}" type="presParOf" srcId="{D2B2A2BF-0AA5-461C-9269-19EBE8060E96}" destId="{BA9AB62A-38B0-4609-B439-BA033C06A55A}" srcOrd="3" destOrd="0" presId="urn:microsoft.com/office/officeart/2018/2/layout/IconVerticalSolidList"/>
    <dgm:cxn modelId="{1B7763D3-0EE4-49F4-A7BA-B5C6B8DC099D}" type="presParOf" srcId="{5018119D-0A19-440F-98D3-586B8231E3FC}" destId="{79A82A1F-9A87-430A-AAF9-7191070733FB}" srcOrd="1" destOrd="0" presId="urn:microsoft.com/office/officeart/2018/2/layout/IconVerticalSolidList"/>
    <dgm:cxn modelId="{098FA62E-3E5F-402A-9AFB-9EFCFF7C7210}" type="presParOf" srcId="{5018119D-0A19-440F-98D3-586B8231E3FC}" destId="{299F382D-B97A-4F4B-BD57-D81F08DB45F9}" srcOrd="2" destOrd="0" presId="urn:microsoft.com/office/officeart/2018/2/layout/IconVerticalSolidList"/>
    <dgm:cxn modelId="{1AB5C2E4-E650-41F7-AB73-C101B79B5202}" type="presParOf" srcId="{299F382D-B97A-4F4B-BD57-D81F08DB45F9}" destId="{70305F17-19C7-475D-9D7B-4FE8DA332180}" srcOrd="0" destOrd="0" presId="urn:microsoft.com/office/officeart/2018/2/layout/IconVerticalSolidList"/>
    <dgm:cxn modelId="{74000F43-EE1C-4A89-909B-F426BE35F880}" type="presParOf" srcId="{299F382D-B97A-4F4B-BD57-D81F08DB45F9}" destId="{06EED530-76FF-4380-8E5F-6B3FFEEA1443}" srcOrd="1" destOrd="0" presId="urn:microsoft.com/office/officeart/2018/2/layout/IconVerticalSolidList"/>
    <dgm:cxn modelId="{33C75E86-D47F-4ABD-BD44-C90633AAD5AB}" type="presParOf" srcId="{299F382D-B97A-4F4B-BD57-D81F08DB45F9}" destId="{E20AF9BE-AA2C-4EDD-A5A7-9CA2FEC5654F}" srcOrd="2" destOrd="0" presId="urn:microsoft.com/office/officeart/2018/2/layout/IconVerticalSolidList"/>
    <dgm:cxn modelId="{6C355D6A-A475-4EF5-A474-D082099D5FD8}" type="presParOf" srcId="{299F382D-B97A-4F4B-BD57-D81F08DB45F9}" destId="{5A38BFA4-FFBE-4E30-AB61-10F032C2D739}"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7.xml><?xml version="1.0" encoding="utf-8"?>
<dgm:dataModel xmlns:dgm="http://schemas.openxmlformats.org/drawingml/2006/diagram" xmlns:a="http://schemas.openxmlformats.org/drawingml/2006/main">
  <dgm:ptLst>
    <dgm:pt modelId="{14786041-E558-4168-895F-E98E7EEB5E0B}" type="doc">
      <dgm:prSet loTypeId="urn:microsoft.com/office/officeart/2005/8/layout/vList5" loCatId="list" qsTypeId="urn:microsoft.com/office/officeart/2005/8/quickstyle/simple2" qsCatId="simple" csTypeId="urn:microsoft.com/office/officeart/2005/8/colors/accent2_2" csCatId="accent2"/>
      <dgm:spPr/>
      <dgm:t>
        <a:bodyPr/>
        <a:lstStyle/>
        <a:p>
          <a:endParaRPr lang="en-US"/>
        </a:p>
      </dgm:t>
    </dgm:pt>
    <dgm:pt modelId="{4DB2927A-D36B-4A33-806D-4DD15171464C}">
      <dgm:prSet/>
      <dgm:spPr/>
      <dgm:t>
        <a:bodyPr/>
        <a:lstStyle/>
        <a:p>
          <a:r>
            <a:rPr lang="en-GB" i="1"/>
            <a:t>Peer review</a:t>
          </a:r>
          <a:r>
            <a:rPr lang="en-GB"/>
            <a:t> is the evaluation of creative work or performance by other people in the same field in order to maintain or enhance the quality of the work or performance in that field. </a:t>
          </a:r>
          <a:endParaRPr lang="en-US"/>
        </a:p>
      </dgm:t>
    </dgm:pt>
    <dgm:pt modelId="{98D89E19-AE84-47BB-BE18-6DF4FA8191EC}" type="parTrans" cxnId="{0380EF6F-2E34-49FA-9EB6-4CF415E32DB0}">
      <dgm:prSet/>
      <dgm:spPr/>
      <dgm:t>
        <a:bodyPr/>
        <a:lstStyle/>
        <a:p>
          <a:endParaRPr lang="en-US"/>
        </a:p>
      </dgm:t>
    </dgm:pt>
    <dgm:pt modelId="{F81E7B5E-3A3F-46F6-BB47-28DD4C9AB714}" type="sibTrans" cxnId="{0380EF6F-2E34-49FA-9EB6-4CF415E32DB0}">
      <dgm:prSet/>
      <dgm:spPr/>
      <dgm:t>
        <a:bodyPr/>
        <a:lstStyle/>
        <a:p>
          <a:endParaRPr lang="en-US"/>
        </a:p>
      </dgm:t>
    </dgm:pt>
    <dgm:pt modelId="{3443BC8E-AD77-4C15-84CE-985D1ACD081B}">
      <dgm:prSet/>
      <dgm:spPr/>
      <dgm:t>
        <a:bodyPr/>
        <a:lstStyle/>
        <a:p>
          <a:r>
            <a:rPr lang="en-GB"/>
            <a:t>Typical 2 – 3 peers for each article. </a:t>
          </a:r>
          <a:endParaRPr lang="en-US"/>
        </a:p>
      </dgm:t>
    </dgm:pt>
    <dgm:pt modelId="{18F9D026-2650-43D2-AA25-974DFFCDCACB}" type="parTrans" cxnId="{7D61D9C4-B7EB-4ADC-84A4-6752BEEEA50A}">
      <dgm:prSet/>
      <dgm:spPr/>
      <dgm:t>
        <a:bodyPr/>
        <a:lstStyle/>
        <a:p>
          <a:endParaRPr lang="en-US"/>
        </a:p>
      </dgm:t>
    </dgm:pt>
    <dgm:pt modelId="{93CC3F26-FCAD-4B44-8609-4066981C4975}" type="sibTrans" cxnId="{7D61D9C4-B7EB-4ADC-84A4-6752BEEEA50A}">
      <dgm:prSet/>
      <dgm:spPr/>
      <dgm:t>
        <a:bodyPr/>
        <a:lstStyle/>
        <a:p>
          <a:endParaRPr lang="en-US"/>
        </a:p>
      </dgm:t>
    </dgm:pt>
    <dgm:pt modelId="{AD494EEE-0EE6-41EB-A0B0-92F6A7883D92}">
      <dgm:prSet/>
      <dgm:spPr/>
      <dgm:t>
        <a:bodyPr/>
        <a:lstStyle/>
        <a:p>
          <a:r>
            <a:rPr lang="en-GB"/>
            <a:t>Careful though – not all Journals are peer reviewed. </a:t>
          </a:r>
          <a:endParaRPr lang="en-US"/>
        </a:p>
      </dgm:t>
    </dgm:pt>
    <dgm:pt modelId="{6AEDCEAD-3EAB-46FA-81AF-5A93B3683849}" type="parTrans" cxnId="{3DBC9E0E-0078-429A-8376-428FFCF26B74}">
      <dgm:prSet/>
      <dgm:spPr/>
      <dgm:t>
        <a:bodyPr/>
        <a:lstStyle/>
        <a:p>
          <a:endParaRPr lang="en-US"/>
        </a:p>
      </dgm:t>
    </dgm:pt>
    <dgm:pt modelId="{32BA9A20-22C8-418C-B6E1-4BCD56C254F8}" type="sibTrans" cxnId="{3DBC9E0E-0078-429A-8376-428FFCF26B74}">
      <dgm:prSet/>
      <dgm:spPr/>
      <dgm:t>
        <a:bodyPr/>
        <a:lstStyle/>
        <a:p>
          <a:endParaRPr lang="en-US"/>
        </a:p>
      </dgm:t>
    </dgm:pt>
    <dgm:pt modelId="{1F54B925-C437-4CF4-A2C1-1E42477E2FFC}">
      <dgm:prSet/>
      <dgm:spPr/>
      <dgm:t>
        <a:bodyPr/>
        <a:lstStyle/>
        <a:p>
          <a:r>
            <a:rPr lang="en-GB"/>
            <a:t>Check the guidelines on the journals website. </a:t>
          </a:r>
          <a:endParaRPr lang="en-US"/>
        </a:p>
      </dgm:t>
    </dgm:pt>
    <dgm:pt modelId="{C9CAC129-2B6E-4EF7-9AA3-7161B9960E6C}" type="parTrans" cxnId="{25B72C52-C5CD-4DC6-B6BD-E97B3800B6CD}">
      <dgm:prSet/>
      <dgm:spPr/>
      <dgm:t>
        <a:bodyPr/>
        <a:lstStyle/>
        <a:p>
          <a:endParaRPr lang="en-US"/>
        </a:p>
      </dgm:t>
    </dgm:pt>
    <dgm:pt modelId="{DC359DE7-1965-40F2-B153-324335069BC6}" type="sibTrans" cxnId="{25B72C52-C5CD-4DC6-B6BD-E97B3800B6CD}">
      <dgm:prSet/>
      <dgm:spPr/>
      <dgm:t>
        <a:bodyPr/>
        <a:lstStyle/>
        <a:p>
          <a:endParaRPr lang="en-US"/>
        </a:p>
      </dgm:t>
    </dgm:pt>
    <dgm:pt modelId="{AD4A5203-BC98-4ADF-B25A-9D7DC9385509}" type="pres">
      <dgm:prSet presAssocID="{14786041-E558-4168-895F-E98E7EEB5E0B}" presName="Name0" presStyleCnt="0">
        <dgm:presLayoutVars>
          <dgm:dir/>
          <dgm:animLvl val="lvl"/>
          <dgm:resizeHandles val="exact"/>
        </dgm:presLayoutVars>
      </dgm:prSet>
      <dgm:spPr/>
    </dgm:pt>
    <dgm:pt modelId="{EFBD819C-048C-4734-89CF-660856E1D351}" type="pres">
      <dgm:prSet presAssocID="{4DB2927A-D36B-4A33-806D-4DD15171464C}" presName="linNode" presStyleCnt="0"/>
      <dgm:spPr/>
    </dgm:pt>
    <dgm:pt modelId="{9C4E1967-00E9-42C4-B11A-89AFA30D6F11}" type="pres">
      <dgm:prSet presAssocID="{4DB2927A-D36B-4A33-806D-4DD15171464C}" presName="parentText" presStyleLbl="node1" presStyleIdx="0" presStyleCnt="2">
        <dgm:presLayoutVars>
          <dgm:chMax val="1"/>
          <dgm:bulletEnabled val="1"/>
        </dgm:presLayoutVars>
      </dgm:prSet>
      <dgm:spPr/>
    </dgm:pt>
    <dgm:pt modelId="{6D566D18-EF99-4079-A539-9B9AA6F73E78}" type="pres">
      <dgm:prSet presAssocID="{4DB2927A-D36B-4A33-806D-4DD15171464C}" presName="descendantText" presStyleLbl="alignAccFollowNode1" presStyleIdx="0" presStyleCnt="2">
        <dgm:presLayoutVars>
          <dgm:bulletEnabled val="1"/>
        </dgm:presLayoutVars>
      </dgm:prSet>
      <dgm:spPr/>
    </dgm:pt>
    <dgm:pt modelId="{6D07D1B7-BE9D-4331-9DFA-FE121E6479BE}" type="pres">
      <dgm:prSet presAssocID="{F81E7B5E-3A3F-46F6-BB47-28DD4C9AB714}" presName="sp" presStyleCnt="0"/>
      <dgm:spPr/>
    </dgm:pt>
    <dgm:pt modelId="{5941C5BE-D0AA-4B96-9E73-CB468C0DE340}" type="pres">
      <dgm:prSet presAssocID="{AD494EEE-0EE6-41EB-A0B0-92F6A7883D92}" presName="linNode" presStyleCnt="0"/>
      <dgm:spPr/>
    </dgm:pt>
    <dgm:pt modelId="{FD5C5122-5859-407F-80E4-72A063CDA0CD}" type="pres">
      <dgm:prSet presAssocID="{AD494EEE-0EE6-41EB-A0B0-92F6A7883D92}" presName="parentText" presStyleLbl="node1" presStyleIdx="1" presStyleCnt="2">
        <dgm:presLayoutVars>
          <dgm:chMax val="1"/>
          <dgm:bulletEnabled val="1"/>
        </dgm:presLayoutVars>
      </dgm:prSet>
      <dgm:spPr/>
    </dgm:pt>
    <dgm:pt modelId="{3400D1C1-D477-46D0-B00A-9012870FF378}" type="pres">
      <dgm:prSet presAssocID="{AD494EEE-0EE6-41EB-A0B0-92F6A7883D92}" presName="descendantText" presStyleLbl="alignAccFollowNode1" presStyleIdx="1" presStyleCnt="2">
        <dgm:presLayoutVars>
          <dgm:bulletEnabled val="1"/>
        </dgm:presLayoutVars>
      </dgm:prSet>
      <dgm:spPr/>
    </dgm:pt>
  </dgm:ptLst>
  <dgm:cxnLst>
    <dgm:cxn modelId="{3DBC9E0E-0078-429A-8376-428FFCF26B74}" srcId="{14786041-E558-4168-895F-E98E7EEB5E0B}" destId="{AD494EEE-0EE6-41EB-A0B0-92F6A7883D92}" srcOrd="1" destOrd="0" parTransId="{6AEDCEAD-3EAB-46FA-81AF-5A93B3683849}" sibTransId="{32BA9A20-22C8-418C-B6E1-4BCD56C254F8}"/>
    <dgm:cxn modelId="{678A8D24-DBEC-4A20-BC57-40DEA53B6051}" type="presOf" srcId="{AD494EEE-0EE6-41EB-A0B0-92F6A7883D92}" destId="{FD5C5122-5859-407F-80E4-72A063CDA0CD}" srcOrd="0" destOrd="0" presId="urn:microsoft.com/office/officeart/2005/8/layout/vList5"/>
    <dgm:cxn modelId="{E3261232-77FF-4C88-AF92-D54EAD3D04D1}" type="presOf" srcId="{14786041-E558-4168-895F-E98E7EEB5E0B}" destId="{AD4A5203-BC98-4ADF-B25A-9D7DC9385509}" srcOrd="0" destOrd="0" presId="urn:microsoft.com/office/officeart/2005/8/layout/vList5"/>
    <dgm:cxn modelId="{0380EF6F-2E34-49FA-9EB6-4CF415E32DB0}" srcId="{14786041-E558-4168-895F-E98E7EEB5E0B}" destId="{4DB2927A-D36B-4A33-806D-4DD15171464C}" srcOrd="0" destOrd="0" parTransId="{98D89E19-AE84-47BB-BE18-6DF4FA8191EC}" sibTransId="{F81E7B5E-3A3F-46F6-BB47-28DD4C9AB714}"/>
    <dgm:cxn modelId="{25B72C52-C5CD-4DC6-B6BD-E97B3800B6CD}" srcId="{AD494EEE-0EE6-41EB-A0B0-92F6A7883D92}" destId="{1F54B925-C437-4CF4-A2C1-1E42477E2FFC}" srcOrd="0" destOrd="0" parTransId="{C9CAC129-2B6E-4EF7-9AA3-7161B9960E6C}" sibTransId="{DC359DE7-1965-40F2-B153-324335069BC6}"/>
    <dgm:cxn modelId="{B4DD2789-9FED-48EB-AB9A-314A27842B73}" type="presOf" srcId="{3443BC8E-AD77-4C15-84CE-985D1ACD081B}" destId="{6D566D18-EF99-4079-A539-9B9AA6F73E78}" srcOrd="0" destOrd="0" presId="urn:microsoft.com/office/officeart/2005/8/layout/vList5"/>
    <dgm:cxn modelId="{46A2BF9F-4DD8-47FE-9959-814ADA11789E}" type="presOf" srcId="{1F54B925-C437-4CF4-A2C1-1E42477E2FFC}" destId="{3400D1C1-D477-46D0-B00A-9012870FF378}" srcOrd="0" destOrd="0" presId="urn:microsoft.com/office/officeart/2005/8/layout/vList5"/>
    <dgm:cxn modelId="{7D61D9C4-B7EB-4ADC-84A4-6752BEEEA50A}" srcId="{4DB2927A-D36B-4A33-806D-4DD15171464C}" destId="{3443BC8E-AD77-4C15-84CE-985D1ACD081B}" srcOrd="0" destOrd="0" parTransId="{18F9D026-2650-43D2-AA25-974DFFCDCACB}" sibTransId="{93CC3F26-FCAD-4B44-8609-4066981C4975}"/>
    <dgm:cxn modelId="{462209CE-F0F1-4BC5-8D63-226F289D459C}" type="presOf" srcId="{4DB2927A-D36B-4A33-806D-4DD15171464C}" destId="{9C4E1967-00E9-42C4-B11A-89AFA30D6F11}" srcOrd="0" destOrd="0" presId="urn:microsoft.com/office/officeart/2005/8/layout/vList5"/>
    <dgm:cxn modelId="{00ADD620-25E9-4AEA-9CE1-AF40B6DE773C}" type="presParOf" srcId="{AD4A5203-BC98-4ADF-B25A-9D7DC9385509}" destId="{EFBD819C-048C-4734-89CF-660856E1D351}" srcOrd="0" destOrd="0" presId="urn:microsoft.com/office/officeart/2005/8/layout/vList5"/>
    <dgm:cxn modelId="{FFD1081D-2E1A-4AA4-84D5-E763A6479B16}" type="presParOf" srcId="{EFBD819C-048C-4734-89CF-660856E1D351}" destId="{9C4E1967-00E9-42C4-B11A-89AFA30D6F11}" srcOrd="0" destOrd="0" presId="urn:microsoft.com/office/officeart/2005/8/layout/vList5"/>
    <dgm:cxn modelId="{BDA7EC6A-8E2A-4435-8D17-AE888DBB23A1}" type="presParOf" srcId="{EFBD819C-048C-4734-89CF-660856E1D351}" destId="{6D566D18-EF99-4079-A539-9B9AA6F73E78}" srcOrd="1" destOrd="0" presId="urn:microsoft.com/office/officeart/2005/8/layout/vList5"/>
    <dgm:cxn modelId="{D51AD2CF-FD66-48C3-9D02-8324FCB3DBA8}" type="presParOf" srcId="{AD4A5203-BC98-4ADF-B25A-9D7DC9385509}" destId="{6D07D1B7-BE9D-4331-9DFA-FE121E6479BE}" srcOrd="1" destOrd="0" presId="urn:microsoft.com/office/officeart/2005/8/layout/vList5"/>
    <dgm:cxn modelId="{F5A1E0A5-EC7B-471B-B704-024BC78FC60A}" type="presParOf" srcId="{AD4A5203-BC98-4ADF-B25A-9D7DC9385509}" destId="{5941C5BE-D0AA-4B96-9E73-CB468C0DE340}" srcOrd="2" destOrd="0" presId="urn:microsoft.com/office/officeart/2005/8/layout/vList5"/>
    <dgm:cxn modelId="{D0F040B3-67F6-40E2-A41F-7F702FE3DCD7}" type="presParOf" srcId="{5941C5BE-D0AA-4B96-9E73-CB468C0DE340}" destId="{FD5C5122-5859-407F-80E4-72A063CDA0CD}" srcOrd="0" destOrd="0" presId="urn:microsoft.com/office/officeart/2005/8/layout/vList5"/>
    <dgm:cxn modelId="{1A1C26E4-C204-4E16-ACD7-0AD8AFF37530}" type="presParOf" srcId="{5941C5BE-D0AA-4B96-9E73-CB468C0DE340}" destId="{3400D1C1-D477-46D0-B00A-9012870FF378}" srcOrd="1" destOrd="0" presId="urn:microsoft.com/office/officeart/2005/8/layout/vList5"/>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8.xml><?xml version="1.0" encoding="utf-8"?>
<dgm:dataModel xmlns:dgm="http://schemas.openxmlformats.org/drawingml/2006/diagram" xmlns:a="http://schemas.openxmlformats.org/drawingml/2006/main">
  <dgm:ptLst>
    <dgm:pt modelId="{C2BC47FF-F315-4BAC-A62D-1EB681652ED0}" type="doc">
      <dgm:prSet loTypeId="urn:microsoft.com/office/officeart/2018/2/layout/IconVerticalSolidList" loCatId="icon" qsTypeId="urn:microsoft.com/office/officeart/2005/8/quickstyle/simple1" qsCatId="simple" csTypeId="urn:microsoft.com/office/officeart/2005/8/colors/accent3_2" csCatId="accent3" phldr="1"/>
      <dgm:spPr/>
      <dgm:t>
        <a:bodyPr/>
        <a:lstStyle/>
        <a:p>
          <a:endParaRPr lang="en-US"/>
        </a:p>
      </dgm:t>
    </dgm:pt>
    <dgm:pt modelId="{11D00D23-ACE5-4027-8FC3-BBBE3022702A}">
      <dgm:prSet/>
      <dgm:spPr/>
      <dgm:t>
        <a:bodyPr/>
        <a:lstStyle/>
        <a:p>
          <a:r>
            <a:rPr lang="en-GB"/>
            <a:t>Are the researchers over-stating their results?</a:t>
          </a:r>
          <a:endParaRPr lang="en-US"/>
        </a:p>
      </dgm:t>
    </dgm:pt>
    <dgm:pt modelId="{079393E0-862C-48C2-8B29-8F781FC75CCC}" type="parTrans" cxnId="{6DEEFCEF-EB55-44BF-AE46-6C68D07B789C}">
      <dgm:prSet/>
      <dgm:spPr/>
      <dgm:t>
        <a:bodyPr/>
        <a:lstStyle/>
        <a:p>
          <a:endParaRPr lang="en-US"/>
        </a:p>
      </dgm:t>
    </dgm:pt>
    <dgm:pt modelId="{80A72982-D44B-465C-8E1A-262B54D33D38}" type="sibTrans" cxnId="{6DEEFCEF-EB55-44BF-AE46-6C68D07B789C}">
      <dgm:prSet/>
      <dgm:spPr/>
      <dgm:t>
        <a:bodyPr/>
        <a:lstStyle/>
        <a:p>
          <a:endParaRPr lang="en-US"/>
        </a:p>
      </dgm:t>
    </dgm:pt>
    <dgm:pt modelId="{D3B27871-9DC2-419D-B33E-F250E017056E}">
      <dgm:prSet/>
      <dgm:spPr/>
      <dgm:t>
        <a:bodyPr/>
        <a:lstStyle/>
        <a:p>
          <a:r>
            <a:rPr lang="en-GB"/>
            <a:t>What aren’t they telling you? </a:t>
          </a:r>
          <a:endParaRPr lang="en-US"/>
        </a:p>
      </dgm:t>
    </dgm:pt>
    <dgm:pt modelId="{BD305129-1033-4020-B026-67E05EB4B14A}" type="parTrans" cxnId="{C443C8C6-2527-4C8A-BA16-A448BCDED845}">
      <dgm:prSet/>
      <dgm:spPr/>
      <dgm:t>
        <a:bodyPr/>
        <a:lstStyle/>
        <a:p>
          <a:endParaRPr lang="en-US"/>
        </a:p>
      </dgm:t>
    </dgm:pt>
    <dgm:pt modelId="{440706F9-63B6-4089-AA2E-D4F9619F1907}" type="sibTrans" cxnId="{C443C8C6-2527-4C8A-BA16-A448BCDED845}">
      <dgm:prSet/>
      <dgm:spPr/>
      <dgm:t>
        <a:bodyPr/>
        <a:lstStyle/>
        <a:p>
          <a:endParaRPr lang="en-US"/>
        </a:p>
      </dgm:t>
    </dgm:pt>
    <dgm:pt modelId="{026F0E6B-B8B7-4E5D-978E-7E7DF5FA99FE}">
      <dgm:prSet/>
      <dgm:spPr/>
      <dgm:t>
        <a:bodyPr/>
        <a:lstStyle/>
        <a:p>
          <a:r>
            <a:rPr lang="en-GB" dirty="0"/>
            <a:t>e.g., how many people dropped out of their study and why?</a:t>
          </a:r>
          <a:endParaRPr lang="en-US" dirty="0"/>
        </a:p>
      </dgm:t>
    </dgm:pt>
    <dgm:pt modelId="{68B9B378-169A-4C2B-8FD3-A6F3CD770098}" type="parTrans" cxnId="{5E37C058-792C-40FA-8B6E-47133BD7DC14}">
      <dgm:prSet/>
      <dgm:spPr/>
      <dgm:t>
        <a:bodyPr/>
        <a:lstStyle/>
        <a:p>
          <a:endParaRPr lang="en-US"/>
        </a:p>
      </dgm:t>
    </dgm:pt>
    <dgm:pt modelId="{F2EDE50B-88A0-4F78-9EE5-47605DAA6AB1}" type="sibTrans" cxnId="{5E37C058-792C-40FA-8B6E-47133BD7DC14}">
      <dgm:prSet/>
      <dgm:spPr/>
      <dgm:t>
        <a:bodyPr/>
        <a:lstStyle/>
        <a:p>
          <a:endParaRPr lang="en-US"/>
        </a:p>
      </dgm:t>
    </dgm:pt>
    <dgm:pt modelId="{584CBFA5-3595-4E73-9968-C22A61C28688}">
      <dgm:prSet/>
      <dgm:spPr/>
      <dgm:t>
        <a:bodyPr/>
        <a:lstStyle/>
        <a:p>
          <a:r>
            <a:rPr lang="en-GB"/>
            <a:t>Is there another explanation for the results they’ve found?</a:t>
          </a:r>
          <a:endParaRPr lang="en-US"/>
        </a:p>
      </dgm:t>
    </dgm:pt>
    <dgm:pt modelId="{027BDA6F-AE74-4B4F-8667-E73F44618A7D}" type="parTrans" cxnId="{69C3A0C0-DBDA-451B-90CB-DA02D0E1CFFE}">
      <dgm:prSet/>
      <dgm:spPr/>
      <dgm:t>
        <a:bodyPr/>
        <a:lstStyle/>
        <a:p>
          <a:endParaRPr lang="en-US"/>
        </a:p>
      </dgm:t>
    </dgm:pt>
    <dgm:pt modelId="{FE0BC3BC-23F5-47F7-9AB2-5424829A0921}" type="sibTrans" cxnId="{69C3A0C0-DBDA-451B-90CB-DA02D0E1CFFE}">
      <dgm:prSet/>
      <dgm:spPr/>
      <dgm:t>
        <a:bodyPr/>
        <a:lstStyle/>
        <a:p>
          <a:endParaRPr lang="en-US"/>
        </a:p>
      </dgm:t>
    </dgm:pt>
    <dgm:pt modelId="{6AC72DF6-DF75-4543-8D53-83F388914D54}">
      <dgm:prSet/>
      <dgm:spPr/>
      <dgm:t>
        <a:bodyPr/>
        <a:lstStyle/>
        <a:p>
          <a:r>
            <a:rPr lang="en-GB"/>
            <a:t>e.g., confounding variables not measured</a:t>
          </a:r>
          <a:endParaRPr lang="en-US"/>
        </a:p>
      </dgm:t>
    </dgm:pt>
    <dgm:pt modelId="{95622010-ADF5-4D76-A8F7-6E2C5BE65176}" type="parTrans" cxnId="{93191C4C-D9A2-430B-B057-3000F717A4A6}">
      <dgm:prSet/>
      <dgm:spPr/>
      <dgm:t>
        <a:bodyPr/>
        <a:lstStyle/>
        <a:p>
          <a:endParaRPr lang="en-US"/>
        </a:p>
      </dgm:t>
    </dgm:pt>
    <dgm:pt modelId="{2FD48EB3-49F7-4FB5-AA66-4EC16837B8CD}" type="sibTrans" cxnId="{93191C4C-D9A2-430B-B057-3000F717A4A6}">
      <dgm:prSet/>
      <dgm:spPr/>
      <dgm:t>
        <a:bodyPr/>
        <a:lstStyle/>
        <a:p>
          <a:endParaRPr lang="en-US"/>
        </a:p>
      </dgm:t>
    </dgm:pt>
    <dgm:pt modelId="{0373C6A1-B616-42E5-99EE-C701EC7DAF34}">
      <dgm:prSet/>
      <dgm:spPr/>
      <dgm:t>
        <a:bodyPr/>
        <a:lstStyle/>
        <a:p>
          <a:r>
            <a:rPr lang="en-GB"/>
            <a:t>So what? </a:t>
          </a:r>
          <a:endParaRPr lang="en-US"/>
        </a:p>
      </dgm:t>
    </dgm:pt>
    <dgm:pt modelId="{E078BBD7-A697-4D59-A68C-F682A7D08E78}" type="parTrans" cxnId="{7766593B-E860-4FBD-AD38-2691E05E3A4A}">
      <dgm:prSet/>
      <dgm:spPr/>
      <dgm:t>
        <a:bodyPr/>
        <a:lstStyle/>
        <a:p>
          <a:endParaRPr lang="en-US"/>
        </a:p>
      </dgm:t>
    </dgm:pt>
    <dgm:pt modelId="{CC363D46-9377-4CD3-B522-EBC1BEDF1217}" type="sibTrans" cxnId="{7766593B-E860-4FBD-AD38-2691E05E3A4A}">
      <dgm:prSet/>
      <dgm:spPr/>
      <dgm:t>
        <a:bodyPr/>
        <a:lstStyle/>
        <a:p>
          <a:endParaRPr lang="en-US"/>
        </a:p>
      </dgm:t>
    </dgm:pt>
    <dgm:pt modelId="{5A9E5BBF-9E55-425B-8267-EFB12F230A40}">
      <dgm:prSet/>
      <dgm:spPr/>
      <dgm:t>
        <a:bodyPr/>
        <a:lstStyle/>
        <a:p>
          <a:r>
            <a:rPr lang="en-GB"/>
            <a:t>Why should we care about this research? </a:t>
          </a:r>
          <a:endParaRPr lang="en-US"/>
        </a:p>
      </dgm:t>
    </dgm:pt>
    <dgm:pt modelId="{6054935E-C4E6-4138-96C4-B9F599750E8E}" type="parTrans" cxnId="{D07772E2-DF6A-4338-A11A-8D49C983E9E8}">
      <dgm:prSet/>
      <dgm:spPr/>
      <dgm:t>
        <a:bodyPr/>
        <a:lstStyle/>
        <a:p>
          <a:endParaRPr lang="en-US"/>
        </a:p>
      </dgm:t>
    </dgm:pt>
    <dgm:pt modelId="{E9145FE4-7446-403D-8C6C-B11EB0D0F796}" type="sibTrans" cxnId="{D07772E2-DF6A-4338-A11A-8D49C983E9E8}">
      <dgm:prSet/>
      <dgm:spPr/>
      <dgm:t>
        <a:bodyPr/>
        <a:lstStyle/>
        <a:p>
          <a:endParaRPr lang="en-US"/>
        </a:p>
      </dgm:t>
    </dgm:pt>
    <dgm:pt modelId="{2C328810-1432-465C-B34E-33CEDAA894ED}">
      <dgm:prSet/>
      <dgm:spPr/>
      <dgm:t>
        <a:bodyPr/>
        <a:lstStyle/>
        <a:p>
          <a:r>
            <a:rPr lang="en-GB"/>
            <a:t>What does it actually contribute to our knowledge or to improving anything for anybody in the real world? </a:t>
          </a:r>
          <a:endParaRPr lang="en-US"/>
        </a:p>
      </dgm:t>
    </dgm:pt>
    <dgm:pt modelId="{795CA1E3-8C56-4096-B460-3D25229FF9B4}" type="parTrans" cxnId="{1EF7003A-F048-4AAA-A6FF-8955B53398E6}">
      <dgm:prSet/>
      <dgm:spPr/>
      <dgm:t>
        <a:bodyPr/>
        <a:lstStyle/>
        <a:p>
          <a:endParaRPr lang="en-US"/>
        </a:p>
      </dgm:t>
    </dgm:pt>
    <dgm:pt modelId="{4FB1F297-90BF-4C7D-B045-09575B8B53CC}" type="sibTrans" cxnId="{1EF7003A-F048-4AAA-A6FF-8955B53398E6}">
      <dgm:prSet/>
      <dgm:spPr/>
      <dgm:t>
        <a:bodyPr/>
        <a:lstStyle/>
        <a:p>
          <a:endParaRPr lang="en-US"/>
        </a:p>
      </dgm:t>
    </dgm:pt>
    <dgm:pt modelId="{C7F49D83-56F1-4089-B383-A3AD9D0E3272}">
      <dgm:prSet/>
      <dgm:spPr/>
      <dgm:t>
        <a:bodyPr/>
        <a:lstStyle/>
        <a:p>
          <a:r>
            <a:rPr lang="en-GB"/>
            <a:t>How might it contribute in the future? </a:t>
          </a:r>
          <a:endParaRPr lang="en-US"/>
        </a:p>
      </dgm:t>
    </dgm:pt>
    <dgm:pt modelId="{5693FA84-7A33-4BCB-AC72-654E19665E88}" type="parTrans" cxnId="{85CAEFD1-3F8E-4B76-9EA4-28394940D235}">
      <dgm:prSet/>
      <dgm:spPr/>
      <dgm:t>
        <a:bodyPr/>
        <a:lstStyle/>
        <a:p>
          <a:endParaRPr lang="en-US"/>
        </a:p>
      </dgm:t>
    </dgm:pt>
    <dgm:pt modelId="{150A3047-12E6-4D82-A6D2-7D1CFE32A583}" type="sibTrans" cxnId="{85CAEFD1-3F8E-4B76-9EA4-28394940D235}">
      <dgm:prSet/>
      <dgm:spPr/>
      <dgm:t>
        <a:bodyPr/>
        <a:lstStyle/>
        <a:p>
          <a:endParaRPr lang="en-US"/>
        </a:p>
      </dgm:t>
    </dgm:pt>
    <dgm:pt modelId="{55899B40-73F2-4AFC-B85B-5F43BCF3E89E}">
      <dgm:prSet/>
      <dgm:spPr/>
      <dgm:t>
        <a:bodyPr/>
        <a:lstStyle/>
        <a:p>
          <a:r>
            <a:rPr lang="en-GB"/>
            <a:t>Could you do it better? </a:t>
          </a:r>
          <a:endParaRPr lang="en-US"/>
        </a:p>
      </dgm:t>
    </dgm:pt>
    <dgm:pt modelId="{D2084474-2CF6-475C-B2D8-26CD3EF2CD47}" type="parTrans" cxnId="{329D5E70-88AD-4C04-A2B3-A192D079EA08}">
      <dgm:prSet/>
      <dgm:spPr/>
      <dgm:t>
        <a:bodyPr/>
        <a:lstStyle/>
        <a:p>
          <a:endParaRPr lang="en-US"/>
        </a:p>
      </dgm:t>
    </dgm:pt>
    <dgm:pt modelId="{9AFD0FC2-26FD-46EC-AB44-D2D10D5FE4D0}" type="sibTrans" cxnId="{329D5E70-88AD-4C04-A2B3-A192D079EA08}">
      <dgm:prSet/>
      <dgm:spPr/>
      <dgm:t>
        <a:bodyPr/>
        <a:lstStyle/>
        <a:p>
          <a:endParaRPr lang="en-US"/>
        </a:p>
      </dgm:t>
    </dgm:pt>
    <dgm:pt modelId="{63CF073C-61F5-42F3-A6E3-3B704CA15AB7}">
      <dgm:prSet/>
      <dgm:spPr/>
      <dgm:t>
        <a:bodyPr/>
        <a:lstStyle/>
        <a:p>
          <a:r>
            <a:rPr lang="en-GB"/>
            <a:t>Think of sensible alternatives for methods, analyses</a:t>
          </a:r>
          <a:endParaRPr lang="en-US"/>
        </a:p>
      </dgm:t>
    </dgm:pt>
    <dgm:pt modelId="{27410078-6776-4CDD-9A00-406639E58284}" type="parTrans" cxnId="{95B72206-FC60-4CC6-87B2-998C9CA714D9}">
      <dgm:prSet/>
      <dgm:spPr/>
      <dgm:t>
        <a:bodyPr/>
        <a:lstStyle/>
        <a:p>
          <a:endParaRPr lang="en-US"/>
        </a:p>
      </dgm:t>
    </dgm:pt>
    <dgm:pt modelId="{C7244A0E-5198-4E03-81E5-90CDE226B58E}" type="sibTrans" cxnId="{95B72206-FC60-4CC6-87B2-998C9CA714D9}">
      <dgm:prSet/>
      <dgm:spPr/>
      <dgm:t>
        <a:bodyPr/>
        <a:lstStyle/>
        <a:p>
          <a:endParaRPr lang="en-US"/>
        </a:p>
      </dgm:t>
    </dgm:pt>
    <dgm:pt modelId="{8F7E47F5-0089-4524-9E2F-622D82BEC7C7}">
      <dgm:prSet/>
      <dgm:spPr/>
      <dgm:t>
        <a:bodyPr/>
        <a:lstStyle/>
        <a:p>
          <a:r>
            <a:rPr lang="en-GB"/>
            <a:t>Think of alternative explanations for the results  </a:t>
          </a:r>
          <a:endParaRPr lang="en-US"/>
        </a:p>
      </dgm:t>
    </dgm:pt>
    <dgm:pt modelId="{877AF6E9-F3F0-43E2-973B-92CCB1F4410D}" type="parTrans" cxnId="{1A2C4DA6-E899-4731-B90F-39335B4E240D}">
      <dgm:prSet/>
      <dgm:spPr/>
      <dgm:t>
        <a:bodyPr/>
        <a:lstStyle/>
        <a:p>
          <a:endParaRPr lang="en-US"/>
        </a:p>
      </dgm:t>
    </dgm:pt>
    <dgm:pt modelId="{9EF4DB9B-8EB1-4CDC-AD86-85987A3CA4BE}" type="sibTrans" cxnId="{1A2C4DA6-E899-4731-B90F-39335B4E240D}">
      <dgm:prSet/>
      <dgm:spPr/>
      <dgm:t>
        <a:bodyPr/>
        <a:lstStyle/>
        <a:p>
          <a:endParaRPr lang="en-US"/>
        </a:p>
      </dgm:t>
    </dgm:pt>
    <dgm:pt modelId="{605707BF-4CB6-4D1A-B2CA-03AE64033C43}" type="pres">
      <dgm:prSet presAssocID="{C2BC47FF-F315-4BAC-A62D-1EB681652ED0}" presName="root" presStyleCnt="0">
        <dgm:presLayoutVars>
          <dgm:dir/>
          <dgm:resizeHandles val="exact"/>
        </dgm:presLayoutVars>
      </dgm:prSet>
      <dgm:spPr/>
    </dgm:pt>
    <dgm:pt modelId="{926F4FB5-5720-4708-9D2A-94D855BC7C0D}" type="pres">
      <dgm:prSet presAssocID="{11D00D23-ACE5-4027-8FC3-BBBE3022702A}" presName="compNode" presStyleCnt="0"/>
      <dgm:spPr/>
    </dgm:pt>
    <dgm:pt modelId="{13BD7CBF-B35E-4289-825A-8EDBC88B0A7F}" type="pres">
      <dgm:prSet presAssocID="{11D00D23-ACE5-4027-8FC3-BBBE3022702A}" presName="bgRect" presStyleLbl="bgShp" presStyleIdx="0" presStyleCnt="5"/>
      <dgm:spPr/>
    </dgm:pt>
    <dgm:pt modelId="{7F15C225-57A3-42F0-A078-99B44C6E78E6}" type="pres">
      <dgm:prSet presAssocID="{11D00D23-ACE5-4027-8FC3-BBBE3022702A}" presName="iconRect" presStyleLbl="node1" presStyleIdx="0" presStyleCnt="5"/>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a:ln>
          <a:noFill/>
        </a:ln>
      </dgm:spPr>
      <dgm:extLst>
        <a:ext uri="{E40237B7-FDA0-4F09-8148-C483321AD2D9}">
          <dgm14:cNvPr xmlns:dgm14="http://schemas.microsoft.com/office/drawing/2010/diagram" id="0" name="" descr="Microscope"/>
        </a:ext>
      </dgm:extLst>
    </dgm:pt>
    <dgm:pt modelId="{36F8BD4A-9C50-42B2-A112-677A68E56F33}" type="pres">
      <dgm:prSet presAssocID="{11D00D23-ACE5-4027-8FC3-BBBE3022702A}" presName="spaceRect" presStyleCnt="0"/>
      <dgm:spPr/>
    </dgm:pt>
    <dgm:pt modelId="{74E484ED-C81D-4956-BB1B-466805E4FE0F}" type="pres">
      <dgm:prSet presAssocID="{11D00D23-ACE5-4027-8FC3-BBBE3022702A}" presName="parTx" presStyleLbl="revTx" presStyleIdx="0" presStyleCnt="9">
        <dgm:presLayoutVars>
          <dgm:chMax val="0"/>
          <dgm:chPref val="0"/>
        </dgm:presLayoutVars>
      </dgm:prSet>
      <dgm:spPr/>
    </dgm:pt>
    <dgm:pt modelId="{BA00BCBB-A4F4-4C3B-9C5E-A686030D685D}" type="pres">
      <dgm:prSet presAssocID="{80A72982-D44B-465C-8E1A-262B54D33D38}" presName="sibTrans" presStyleCnt="0"/>
      <dgm:spPr/>
    </dgm:pt>
    <dgm:pt modelId="{47EF07CC-2EB6-4F92-8510-DD3EA1FC2335}" type="pres">
      <dgm:prSet presAssocID="{D3B27871-9DC2-419D-B33E-F250E017056E}" presName="compNode" presStyleCnt="0"/>
      <dgm:spPr/>
    </dgm:pt>
    <dgm:pt modelId="{268B44B9-CEE6-4385-9562-3EAC9BBFBF20}" type="pres">
      <dgm:prSet presAssocID="{D3B27871-9DC2-419D-B33E-F250E017056E}" presName="bgRect" presStyleLbl="bgShp" presStyleIdx="1" presStyleCnt="5"/>
      <dgm:spPr/>
    </dgm:pt>
    <dgm:pt modelId="{8D9CFD8F-97D8-42F0-A5D5-28D5C7B4AAC6}" type="pres">
      <dgm:prSet presAssocID="{D3B27871-9DC2-419D-B33E-F250E017056E}" presName="iconRect" presStyleLbl="node1" presStyleIdx="1" presStyleCnt="5"/>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Confused Person"/>
        </a:ext>
      </dgm:extLst>
    </dgm:pt>
    <dgm:pt modelId="{95446237-3053-4422-8D83-B782470E46B0}" type="pres">
      <dgm:prSet presAssocID="{D3B27871-9DC2-419D-B33E-F250E017056E}" presName="spaceRect" presStyleCnt="0"/>
      <dgm:spPr/>
    </dgm:pt>
    <dgm:pt modelId="{C03E7F4F-7A09-48AE-955A-254EFF4F79B6}" type="pres">
      <dgm:prSet presAssocID="{D3B27871-9DC2-419D-B33E-F250E017056E}" presName="parTx" presStyleLbl="revTx" presStyleIdx="1" presStyleCnt="9">
        <dgm:presLayoutVars>
          <dgm:chMax val="0"/>
          <dgm:chPref val="0"/>
        </dgm:presLayoutVars>
      </dgm:prSet>
      <dgm:spPr/>
    </dgm:pt>
    <dgm:pt modelId="{C7E39953-B7FC-41A4-A7FF-548623FB6670}" type="pres">
      <dgm:prSet presAssocID="{D3B27871-9DC2-419D-B33E-F250E017056E}" presName="desTx" presStyleLbl="revTx" presStyleIdx="2" presStyleCnt="9">
        <dgm:presLayoutVars/>
      </dgm:prSet>
      <dgm:spPr/>
    </dgm:pt>
    <dgm:pt modelId="{8D8BCC63-4AFF-45F0-B3C0-621B4B61B1D4}" type="pres">
      <dgm:prSet presAssocID="{440706F9-63B6-4089-AA2E-D4F9619F1907}" presName="sibTrans" presStyleCnt="0"/>
      <dgm:spPr/>
    </dgm:pt>
    <dgm:pt modelId="{1B3A7039-A902-4426-93FD-F6DAEB3878BE}" type="pres">
      <dgm:prSet presAssocID="{584CBFA5-3595-4E73-9968-C22A61C28688}" presName="compNode" presStyleCnt="0"/>
      <dgm:spPr/>
    </dgm:pt>
    <dgm:pt modelId="{907A099A-55F7-4C8E-AAB6-478AC92260B4}" type="pres">
      <dgm:prSet presAssocID="{584CBFA5-3595-4E73-9968-C22A61C28688}" presName="bgRect" presStyleLbl="bgShp" presStyleIdx="2" presStyleCnt="5"/>
      <dgm:spPr/>
    </dgm:pt>
    <dgm:pt modelId="{12D2AC23-64E5-407A-B8D4-3B2EDDE48C7A}" type="pres">
      <dgm:prSet presAssocID="{584CBFA5-3595-4E73-9968-C22A61C28688}" presName="iconRect" presStyleLbl="node1" presStyleIdx="2" presStyleCnt="5"/>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a:blipFill>
        <a:ln>
          <a:noFill/>
        </a:ln>
      </dgm:spPr>
      <dgm:extLst>
        <a:ext uri="{E40237B7-FDA0-4F09-8148-C483321AD2D9}">
          <dgm14:cNvPr xmlns:dgm14="http://schemas.microsoft.com/office/drawing/2010/diagram" id="0" name="" descr="Questions"/>
        </a:ext>
      </dgm:extLst>
    </dgm:pt>
    <dgm:pt modelId="{01EC1FAA-2748-452F-8491-58C50865CFA6}" type="pres">
      <dgm:prSet presAssocID="{584CBFA5-3595-4E73-9968-C22A61C28688}" presName="spaceRect" presStyleCnt="0"/>
      <dgm:spPr/>
    </dgm:pt>
    <dgm:pt modelId="{C5CA5036-F71D-4CFC-AE51-69561D7EC8AC}" type="pres">
      <dgm:prSet presAssocID="{584CBFA5-3595-4E73-9968-C22A61C28688}" presName="parTx" presStyleLbl="revTx" presStyleIdx="3" presStyleCnt="9">
        <dgm:presLayoutVars>
          <dgm:chMax val="0"/>
          <dgm:chPref val="0"/>
        </dgm:presLayoutVars>
      </dgm:prSet>
      <dgm:spPr/>
    </dgm:pt>
    <dgm:pt modelId="{0777183D-C620-4F43-ACE9-13896B337FF8}" type="pres">
      <dgm:prSet presAssocID="{584CBFA5-3595-4E73-9968-C22A61C28688}" presName="desTx" presStyleLbl="revTx" presStyleIdx="4" presStyleCnt="9">
        <dgm:presLayoutVars/>
      </dgm:prSet>
      <dgm:spPr/>
    </dgm:pt>
    <dgm:pt modelId="{3A5E1695-08CC-4602-9481-20FA2FD38F80}" type="pres">
      <dgm:prSet presAssocID="{FE0BC3BC-23F5-47F7-9AB2-5424829A0921}" presName="sibTrans" presStyleCnt="0"/>
      <dgm:spPr/>
    </dgm:pt>
    <dgm:pt modelId="{4620FEA3-38F7-4E19-AB23-9531760683CF}" type="pres">
      <dgm:prSet presAssocID="{0373C6A1-B616-42E5-99EE-C701EC7DAF34}" presName="compNode" presStyleCnt="0"/>
      <dgm:spPr/>
    </dgm:pt>
    <dgm:pt modelId="{C24E8CCA-5FEE-42F5-BFFD-385718A920CE}" type="pres">
      <dgm:prSet presAssocID="{0373C6A1-B616-42E5-99EE-C701EC7DAF34}" presName="bgRect" presStyleLbl="bgShp" presStyleIdx="3" presStyleCnt="5"/>
      <dgm:spPr/>
    </dgm:pt>
    <dgm:pt modelId="{33CE1DE2-49E2-4DE9-9938-CDD52AEB8F16}" type="pres">
      <dgm:prSet presAssocID="{0373C6A1-B616-42E5-99EE-C701EC7DAF34}" presName="iconRect" presStyleLbl="node1" presStyleIdx="3" presStyleCnt="5"/>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Light Bulb and Gear"/>
        </a:ext>
      </dgm:extLst>
    </dgm:pt>
    <dgm:pt modelId="{F8CA2F9E-7232-43BC-B51D-E7A05F2E85B0}" type="pres">
      <dgm:prSet presAssocID="{0373C6A1-B616-42E5-99EE-C701EC7DAF34}" presName="spaceRect" presStyleCnt="0"/>
      <dgm:spPr/>
    </dgm:pt>
    <dgm:pt modelId="{9114A217-278D-4BAF-8AC4-9304157FBFC6}" type="pres">
      <dgm:prSet presAssocID="{0373C6A1-B616-42E5-99EE-C701EC7DAF34}" presName="parTx" presStyleLbl="revTx" presStyleIdx="5" presStyleCnt="9">
        <dgm:presLayoutVars>
          <dgm:chMax val="0"/>
          <dgm:chPref val="0"/>
        </dgm:presLayoutVars>
      </dgm:prSet>
      <dgm:spPr/>
    </dgm:pt>
    <dgm:pt modelId="{4A2A6EEC-D44E-47DE-BB46-702C040C9668}" type="pres">
      <dgm:prSet presAssocID="{0373C6A1-B616-42E5-99EE-C701EC7DAF34}" presName="desTx" presStyleLbl="revTx" presStyleIdx="6" presStyleCnt="9">
        <dgm:presLayoutVars/>
      </dgm:prSet>
      <dgm:spPr/>
    </dgm:pt>
    <dgm:pt modelId="{9AF2771B-7A0B-4E04-8D6D-8970B3CBB8FF}" type="pres">
      <dgm:prSet presAssocID="{CC363D46-9377-4CD3-B522-EBC1BEDF1217}" presName="sibTrans" presStyleCnt="0"/>
      <dgm:spPr/>
    </dgm:pt>
    <dgm:pt modelId="{F3F8D0A8-3845-47B2-85EC-44C95D7BD0B8}" type="pres">
      <dgm:prSet presAssocID="{55899B40-73F2-4AFC-B85B-5F43BCF3E89E}" presName="compNode" presStyleCnt="0"/>
      <dgm:spPr/>
    </dgm:pt>
    <dgm:pt modelId="{E81DA077-7D54-444B-B0D8-0219B0C4A01E}" type="pres">
      <dgm:prSet presAssocID="{55899B40-73F2-4AFC-B85B-5F43BCF3E89E}" presName="bgRect" presStyleLbl="bgShp" presStyleIdx="4" presStyleCnt="5"/>
      <dgm:spPr/>
    </dgm:pt>
    <dgm:pt modelId="{D2110B80-556B-4E11-9239-2E48E9543A01}" type="pres">
      <dgm:prSet presAssocID="{55899B40-73F2-4AFC-B85B-5F43BCF3E89E}" presName="iconRect" presStyleLbl="node1" presStyleIdx="4" presStyleCnt="5"/>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5"/>
              </a:ext>
            </a:extLst>
          </a:blip>
          <a:stretch>
            <a:fillRect/>
          </a:stretch>
        </a:blipFill>
        <a:ln>
          <a:noFill/>
        </a:ln>
      </dgm:spPr>
      <dgm:extLst>
        <a:ext uri="{E40237B7-FDA0-4F09-8148-C483321AD2D9}">
          <dgm14:cNvPr xmlns:dgm14="http://schemas.microsoft.com/office/drawing/2010/diagram" id="0" name="" descr="Person with Idea"/>
        </a:ext>
      </dgm:extLst>
    </dgm:pt>
    <dgm:pt modelId="{5BD8AACC-6CB1-43AD-B33E-FB4E7E5AD734}" type="pres">
      <dgm:prSet presAssocID="{55899B40-73F2-4AFC-B85B-5F43BCF3E89E}" presName="spaceRect" presStyleCnt="0"/>
      <dgm:spPr/>
    </dgm:pt>
    <dgm:pt modelId="{6096FD11-6E0F-452C-82B1-6BCD586783D6}" type="pres">
      <dgm:prSet presAssocID="{55899B40-73F2-4AFC-B85B-5F43BCF3E89E}" presName="parTx" presStyleLbl="revTx" presStyleIdx="7" presStyleCnt="9">
        <dgm:presLayoutVars>
          <dgm:chMax val="0"/>
          <dgm:chPref val="0"/>
        </dgm:presLayoutVars>
      </dgm:prSet>
      <dgm:spPr/>
    </dgm:pt>
    <dgm:pt modelId="{7FD71A55-CB8F-4719-B232-3A6E291CF414}" type="pres">
      <dgm:prSet presAssocID="{55899B40-73F2-4AFC-B85B-5F43BCF3E89E}" presName="desTx" presStyleLbl="revTx" presStyleIdx="8" presStyleCnt="9">
        <dgm:presLayoutVars/>
      </dgm:prSet>
      <dgm:spPr/>
    </dgm:pt>
  </dgm:ptLst>
  <dgm:cxnLst>
    <dgm:cxn modelId="{95B72206-FC60-4CC6-87B2-998C9CA714D9}" srcId="{55899B40-73F2-4AFC-B85B-5F43BCF3E89E}" destId="{63CF073C-61F5-42F3-A6E3-3B704CA15AB7}" srcOrd="0" destOrd="0" parTransId="{27410078-6776-4CDD-9A00-406639E58284}" sibTransId="{C7244A0E-5198-4E03-81E5-90CDE226B58E}"/>
    <dgm:cxn modelId="{D602080F-13F8-4594-ADED-85FC25193602}" type="presOf" srcId="{026F0E6B-B8B7-4E5D-978E-7E7DF5FA99FE}" destId="{C7E39953-B7FC-41A4-A7FF-548623FB6670}" srcOrd="0" destOrd="0" presId="urn:microsoft.com/office/officeart/2018/2/layout/IconVerticalSolidList"/>
    <dgm:cxn modelId="{66AA7D1B-A6E9-4282-AB09-6DEAB99BC672}" type="presOf" srcId="{55899B40-73F2-4AFC-B85B-5F43BCF3E89E}" destId="{6096FD11-6E0F-452C-82B1-6BCD586783D6}" srcOrd="0" destOrd="0" presId="urn:microsoft.com/office/officeart/2018/2/layout/IconVerticalSolidList"/>
    <dgm:cxn modelId="{7C176F21-D423-4C6E-897C-2EC888A5D8C9}" type="presOf" srcId="{C7F49D83-56F1-4089-B383-A3AD9D0E3272}" destId="{4A2A6EEC-D44E-47DE-BB46-702C040C9668}" srcOrd="0" destOrd="2" presId="urn:microsoft.com/office/officeart/2018/2/layout/IconVerticalSolidList"/>
    <dgm:cxn modelId="{1EF7003A-F048-4AAA-A6FF-8955B53398E6}" srcId="{0373C6A1-B616-42E5-99EE-C701EC7DAF34}" destId="{2C328810-1432-465C-B34E-33CEDAA894ED}" srcOrd="1" destOrd="0" parTransId="{795CA1E3-8C56-4096-B460-3D25229FF9B4}" sibTransId="{4FB1F297-90BF-4C7D-B045-09575B8B53CC}"/>
    <dgm:cxn modelId="{7766593B-E860-4FBD-AD38-2691E05E3A4A}" srcId="{C2BC47FF-F315-4BAC-A62D-1EB681652ED0}" destId="{0373C6A1-B616-42E5-99EE-C701EC7DAF34}" srcOrd="3" destOrd="0" parTransId="{E078BBD7-A697-4D59-A68C-F682A7D08E78}" sibTransId="{CC363D46-9377-4CD3-B522-EBC1BEDF1217}"/>
    <dgm:cxn modelId="{91E51F5D-253E-48CF-8D94-0D391F864E42}" type="presOf" srcId="{63CF073C-61F5-42F3-A6E3-3B704CA15AB7}" destId="{7FD71A55-CB8F-4719-B232-3A6E291CF414}" srcOrd="0" destOrd="0" presId="urn:microsoft.com/office/officeart/2018/2/layout/IconVerticalSolidList"/>
    <dgm:cxn modelId="{93191C4C-D9A2-430B-B057-3000F717A4A6}" srcId="{584CBFA5-3595-4E73-9968-C22A61C28688}" destId="{6AC72DF6-DF75-4543-8D53-83F388914D54}" srcOrd="0" destOrd="0" parTransId="{95622010-ADF5-4D76-A8F7-6E2C5BE65176}" sibTransId="{2FD48EB3-49F7-4FB5-AA66-4EC16837B8CD}"/>
    <dgm:cxn modelId="{329D5E70-88AD-4C04-A2B3-A192D079EA08}" srcId="{C2BC47FF-F315-4BAC-A62D-1EB681652ED0}" destId="{55899B40-73F2-4AFC-B85B-5F43BCF3E89E}" srcOrd="4" destOrd="0" parTransId="{D2084474-2CF6-475C-B2D8-26CD3EF2CD47}" sibTransId="{9AFD0FC2-26FD-46EC-AB44-D2D10D5FE4D0}"/>
    <dgm:cxn modelId="{2D6D8A53-8B31-4511-8863-1EC2A7B785BC}" type="presOf" srcId="{11D00D23-ACE5-4027-8FC3-BBBE3022702A}" destId="{74E484ED-C81D-4956-BB1B-466805E4FE0F}" srcOrd="0" destOrd="0" presId="urn:microsoft.com/office/officeart/2018/2/layout/IconVerticalSolidList"/>
    <dgm:cxn modelId="{9F826D56-21A7-4788-9450-07777FF4DA43}" type="presOf" srcId="{C2BC47FF-F315-4BAC-A62D-1EB681652ED0}" destId="{605707BF-4CB6-4D1A-B2CA-03AE64033C43}" srcOrd="0" destOrd="0" presId="urn:microsoft.com/office/officeart/2018/2/layout/IconVerticalSolidList"/>
    <dgm:cxn modelId="{5E37C058-792C-40FA-8B6E-47133BD7DC14}" srcId="{D3B27871-9DC2-419D-B33E-F250E017056E}" destId="{026F0E6B-B8B7-4E5D-978E-7E7DF5FA99FE}" srcOrd="0" destOrd="0" parTransId="{68B9B378-169A-4C2B-8FD3-A6F3CD770098}" sibTransId="{F2EDE50B-88A0-4F78-9EE5-47605DAA6AB1}"/>
    <dgm:cxn modelId="{F7A91081-324D-4275-A688-EDC7649D0D1D}" type="presOf" srcId="{584CBFA5-3595-4E73-9968-C22A61C28688}" destId="{C5CA5036-F71D-4CFC-AE51-69561D7EC8AC}" srcOrd="0" destOrd="0" presId="urn:microsoft.com/office/officeart/2018/2/layout/IconVerticalSolidList"/>
    <dgm:cxn modelId="{8B035EA1-394D-4F1A-9A76-D36E61F96C1F}" type="presOf" srcId="{5A9E5BBF-9E55-425B-8267-EFB12F230A40}" destId="{4A2A6EEC-D44E-47DE-BB46-702C040C9668}" srcOrd="0" destOrd="0" presId="urn:microsoft.com/office/officeart/2018/2/layout/IconVerticalSolidList"/>
    <dgm:cxn modelId="{1A2C4DA6-E899-4731-B90F-39335B4E240D}" srcId="{55899B40-73F2-4AFC-B85B-5F43BCF3E89E}" destId="{8F7E47F5-0089-4524-9E2F-622D82BEC7C7}" srcOrd="1" destOrd="0" parTransId="{877AF6E9-F3F0-43E2-973B-92CCB1F4410D}" sibTransId="{9EF4DB9B-8EB1-4CDC-AD86-85987A3CA4BE}"/>
    <dgm:cxn modelId="{5C1818AA-C0C7-49E3-8D54-DA415E66BC22}" type="presOf" srcId="{2C328810-1432-465C-B34E-33CEDAA894ED}" destId="{4A2A6EEC-D44E-47DE-BB46-702C040C9668}" srcOrd="0" destOrd="1" presId="urn:microsoft.com/office/officeart/2018/2/layout/IconVerticalSolidList"/>
    <dgm:cxn modelId="{E8E36BAA-4C81-4071-8360-73CE81543ACD}" type="presOf" srcId="{6AC72DF6-DF75-4543-8D53-83F388914D54}" destId="{0777183D-C620-4F43-ACE9-13896B337FF8}" srcOrd="0" destOrd="0" presId="urn:microsoft.com/office/officeart/2018/2/layout/IconVerticalSolidList"/>
    <dgm:cxn modelId="{69C3A0C0-DBDA-451B-90CB-DA02D0E1CFFE}" srcId="{C2BC47FF-F315-4BAC-A62D-1EB681652ED0}" destId="{584CBFA5-3595-4E73-9968-C22A61C28688}" srcOrd="2" destOrd="0" parTransId="{027BDA6F-AE74-4B4F-8667-E73F44618A7D}" sibTransId="{FE0BC3BC-23F5-47F7-9AB2-5424829A0921}"/>
    <dgm:cxn modelId="{C443C8C6-2527-4C8A-BA16-A448BCDED845}" srcId="{C2BC47FF-F315-4BAC-A62D-1EB681652ED0}" destId="{D3B27871-9DC2-419D-B33E-F250E017056E}" srcOrd="1" destOrd="0" parTransId="{BD305129-1033-4020-B026-67E05EB4B14A}" sibTransId="{440706F9-63B6-4089-AA2E-D4F9619F1907}"/>
    <dgm:cxn modelId="{85CAEFD1-3F8E-4B76-9EA4-28394940D235}" srcId="{0373C6A1-B616-42E5-99EE-C701EC7DAF34}" destId="{C7F49D83-56F1-4089-B383-A3AD9D0E3272}" srcOrd="2" destOrd="0" parTransId="{5693FA84-7A33-4BCB-AC72-654E19665E88}" sibTransId="{150A3047-12E6-4D82-A6D2-7D1CFE32A583}"/>
    <dgm:cxn modelId="{1D92EADA-7D70-4A8C-97DB-5B24D6F7B512}" type="presOf" srcId="{D3B27871-9DC2-419D-B33E-F250E017056E}" destId="{C03E7F4F-7A09-48AE-955A-254EFF4F79B6}" srcOrd="0" destOrd="0" presId="urn:microsoft.com/office/officeart/2018/2/layout/IconVerticalSolidList"/>
    <dgm:cxn modelId="{D07772E2-DF6A-4338-A11A-8D49C983E9E8}" srcId="{0373C6A1-B616-42E5-99EE-C701EC7DAF34}" destId="{5A9E5BBF-9E55-425B-8267-EFB12F230A40}" srcOrd="0" destOrd="0" parTransId="{6054935E-C4E6-4138-96C4-B9F599750E8E}" sibTransId="{E9145FE4-7446-403D-8C6C-B11EB0D0F796}"/>
    <dgm:cxn modelId="{6DEEFCEF-EB55-44BF-AE46-6C68D07B789C}" srcId="{C2BC47FF-F315-4BAC-A62D-1EB681652ED0}" destId="{11D00D23-ACE5-4027-8FC3-BBBE3022702A}" srcOrd="0" destOrd="0" parTransId="{079393E0-862C-48C2-8B29-8F781FC75CCC}" sibTransId="{80A72982-D44B-465C-8E1A-262B54D33D38}"/>
    <dgm:cxn modelId="{477BA0F0-B46D-4C48-9A6C-C50FCA2586FA}" type="presOf" srcId="{0373C6A1-B616-42E5-99EE-C701EC7DAF34}" destId="{9114A217-278D-4BAF-8AC4-9304157FBFC6}" srcOrd="0" destOrd="0" presId="urn:microsoft.com/office/officeart/2018/2/layout/IconVerticalSolidList"/>
    <dgm:cxn modelId="{517A98FF-3052-4B40-957E-6257118D1C38}" type="presOf" srcId="{8F7E47F5-0089-4524-9E2F-622D82BEC7C7}" destId="{7FD71A55-CB8F-4719-B232-3A6E291CF414}" srcOrd="0" destOrd="1" presId="urn:microsoft.com/office/officeart/2018/2/layout/IconVerticalSolidList"/>
    <dgm:cxn modelId="{5806F9A1-52C2-482E-8D9D-D2A740129108}" type="presParOf" srcId="{605707BF-4CB6-4D1A-B2CA-03AE64033C43}" destId="{926F4FB5-5720-4708-9D2A-94D855BC7C0D}" srcOrd="0" destOrd="0" presId="urn:microsoft.com/office/officeart/2018/2/layout/IconVerticalSolidList"/>
    <dgm:cxn modelId="{7833EA4E-03D8-4608-9343-C5355006BEA5}" type="presParOf" srcId="{926F4FB5-5720-4708-9D2A-94D855BC7C0D}" destId="{13BD7CBF-B35E-4289-825A-8EDBC88B0A7F}" srcOrd="0" destOrd="0" presId="urn:microsoft.com/office/officeart/2018/2/layout/IconVerticalSolidList"/>
    <dgm:cxn modelId="{D0BB0F15-6E3B-4993-BDF7-6D8542175CA0}" type="presParOf" srcId="{926F4FB5-5720-4708-9D2A-94D855BC7C0D}" destId="{7F15C225-57A3-42F0-A078-99B44C6E78E6}" srcOrd="1" destOrd="0" presId="urn:microsoft.com/office/officeart/2018/2/layout/IconVerticalSolidList"/>
    <dgm:cxn modelId="{54605240-A48C-43AC-ABE8-9043FDABC425}" type="presParOf" srcId="{926F4FB5-5720-4708-9D2A-94D855BC7C0D}" destId="{36F8BD4A-9C50-42B2-A112-677A68E56F33}" srcOrd="2" destOrd="0" presId="urn:microsoft.com/office/officeart/2018/2/layout/IconVerticalSolidList"/>
    <dgm:cxn modelId="{9A7BD6EF-9CC6-454E-9D59-A10C3B9973CB}" type="presParOf" srcId="{926F4FB5-5720-4708-9D2A-94D855BC7C0D}" destId="{74E484ED-C81D-4956-BB1B-466805E4FE0F}" srcOrd="3" destOrd="0" presId="urn:microsoft.com/office/officeart/2018/2/layout/IconVerticalSolidList"/>
    <dgm:cxn modelId="{22445819-856F-41FA-A63D-A1B079BF4AF0}" type="presParOf" srcId="{605707BF-4CB6-4D1A-B2CA-03AE64033C43}" destId="{BA00BCBB-A4F4-4C3B-9C5E-A686030D685D}" srcOrd="1" destOrd="0" presId="urn:microsoft.com/office/officeart/2018/2/layout/IconVerticalSolidList"/>
    <dgm:cxn modelId="{2E79C80E-54DB-4623-9E42-1F0882F2057D}" type="presParOf" srcId="{605707BF-4CB6-4D1A-B2CA-03AE64033C43}" destId="{47EF07CC-2EB6-4F92-8510-DD3EA1FC2335}" srcOrd="2" destOrd="0" presId="urn:microsoft.com/office/officeart/2018/2/layout/IconVerticalSolidList"/>
    <dgm:cxn modelId="{E33A505F-FBD4-43AD-B15E-3F43E89D840B}" type="presParOf" srcId="{47EF07CC-2EB6-4F92-8510-DD3EA1FC2335}" destId="{268B44B9-CEE6-4385-9562-3EAC9BBFBF20}" srcOrd="0" destOrd="0" presId="urn:microsoft.com/office/officeart/2018/2/layout/IconVerticalSolidList"/>
    <dgm:cxn modelId="{5A99D8EF-09EC-4CF0-8135-698EE42D1756}" type="presParOf" srcId="{47EF07CC-2EB6-4F92-8510-DD3EA1FC2335}" destId="{8D9CFD8F-97D8-42F0-A5D5-28D5C7B4AAC6}" srcOrd="1" destOrd="0" presId="urn:microsoft.com/office/officeart/2018/2/layout/IconVerticalSolidList"/>
    <dgm:cxn modelId="{A1CC4741-33F6-4898-86AF-D66E4D2D10C6}" type="presParOf" srcId="{47EF07CC-2EB6-4F92-8510-DD3EA1FC2335}" destId="{95446237-3053-4422-8D83-B782470E46B0}" srcOrd="2" destOrd="0" presId="urn:microsoft.com/office/officeart/2018/2/layout/IconVerticalSolidList"/>
    <dgm:cxn modelId="{E4FD8C5D-0ED6-400A-B51F-2B9B88FC0B2E}" type="presParOf" srcId="{47EF07CC-2EB6-4F92-8510-DD3EA1FC2335}" destId="{C03E7F4F-7A09-48AE-955A-254EFF4F79B6}" srcOrd="3" destOrd="0" presId="urn:microsoft.com/office/officeart/2018/2/layout/IconVerticalSolidList"/>
    <dgm:cxn modelId="{2BE5B6F9-AD5E-456F-875F-C93888D8CA12}" type="presParOf" srcId="{47EF07CC-2EB6-4F92-8510-DD3EA1FC2335}" destId="{C7E39953-B7FC-41A4-A7FF-548623FB6670}" srcOrd="4" destOrd="0" presId="urn:microsoft.com/office/officeart/2018/2/layout/IconVerticalSolidList"/>
    <dgm:cxn modelId="{5BE5A41D-32C7-4DEE-9CF1-15ABBD20FF88}" type="presParOf" srcId="{605707BF-4CB6-4D1A-B2CA-03AE64033C43}" destId="{8D8BCC63-4AFF-45F0-B3C0-621B4B61B1D4}" srcOrd="3" destOrd="0" presId="urn:microsoft.com/office/officeart/2018/2/layout/IconVerticalSolidList"/>
    <dgm:cxn modelId="{7F4D9761-0367-4FE0-B7CA-E96E652B075E}" type="presParOf" srcId="{605707BF-4CB6-4D1A-B2CA-03AE64033C43}" destId="{1B3A7039-A902-4426-93FD-F6DAEB3878BE}" srcOrd="4" destOrd="0" presId="urn:microsoft.com/office/officeart/2018/2/layout/IconVerticalSolidList"/>
    <dgm:cxn modelId="{546B65AA-D8BB-4850-94F0-3D789852A3AE}" type="presParOf" srcId="{1B3A7039-A902-4426-93FD-F6DAEB3878BE}" destId="{907A099A-55F7-4C8E-AAB6-478AC92260B4}" srcOrd="0" destOrd="0" presId="urn:microsoft.com/office/officeart/2018/2/layout/IconVerticalSolidList"/>
    <dgm:cxn modelId="{A2972143-B9A8-475B-8ED3-D532452830DC}" type="presParOf" srcId="{1B3A7039-A902-4426-93FD-F6DAEB3878BE}" destId="{12D2AC23-64E5-407A-B8D4-3B2EDDE48C7A}" srcOrd="1" destOrd="0" presId="urn:microsoft.com/office/officeart/2018/2/layout/IconVerticalSolidList"/>
    <dgm:cxn modelId="{9C05AF5B-E09B-4126-A450-98525A67A3A6}" type="presParOf" srcId="{1B3A7039-A902-4426-93FD-F6DAEB3878BE}" destId="{01EC1FAA-2748-452F-8491-58C50865CFA6}" srcOrd="2" destOrd="0" presId="urn:microsoft.com/office/officeart/2018/2/layout/IconVerticalSolidList"/>
    <dgm:cxn modelId="{93F30277-695C-4BFE-975E-54272A6B0CA1}" type="presParOf" srcId="{1B3A7039-A902-4426-93FD-F6DAEB3878BE}" destId="{C5CA5036-F71D-4CFC-AE51-69561D7EC8AC}" srcOrd="3" destOrd="0" presId="urn:microsoft.com/office/officeart/2018/2/layout/IconVerticalSolidList"/>
    <dgm:cxn modelId="{4E2C62E5-E247-4BB0-B011-F06C1E293750}" type="presParOf" srcId="{1B3A7039-A902-4426-93FD-F6DAEB3878BE}" destId="{0777183D-C620-4F43-ACE9-13896B337FF8}" srcOrd="4" destOrd="0" presId="urn:microsoft.com/office/officeart/2018/2/layout/IconVerticalSolidList"/>
    <dgm:cxn modelId="{1A7CD338-1482-46FD-8099-00892099E1BD}" type="presParOf" srcId="{605707BF-4CB6-4D1A-B2CA-03AE64033C43}" destId="{3A5E1695-08CC-4602-9481-20FA2FD38F80}" srcOrd="5" destOrd="0" presId="urn:microsoft.com/office/officeart/2018/2/layout/IconVerticalSolidList"/>
    <dgm:cxn modelId="{C3257AE5-E83C-4157-8832-79CEB3EB3C68}" type="presParOf" srcId="{605707BF-4CB6-4D1A-B2CA-03AE64033C43}" destId="{4620FEA3-38F7-4E19-AB23-9531760683CF}" srcOrd="6" destOrd="0" presId="urn:microsoft.com/office/officeart/2018/2/layout/IconVerticalSolidList"/>
    <dgm:cxn modelId="{656684E9-789F-4E9D-91E2-0694159E2D38}" type="presParOf" srcId="{4620FEA3-38F7-4E19-AB23-9531760683CF}" destId="{C24E8CCA-5FEE-42F5-BFFD-385718A920CE}" srcOrd="0" destOrd="0" presId="urn:microsoft.com/office/officeart/2018/2/layout/IconVerticalSolidList"/>
    <dgm:cxn modelId="{49688AF0-F933-4936-AADE-C8E1E168FBA6}" type="presParOf" srcId="{4620FEA3-38F7-4E19-AB23-9531760683CF}" destId="{33CE1DE2-49E2-4DE9-9938-CDD52AEB8F16}" srcOrd="1" destOrd="0" presId="urn:microsoft.com/office/officeart/2018/2/layout/IconVerticalSolidList"/>
    <dgm:cxn modelId="{51A68506-6E2A-4317-BA0E-98CF033B9134}" type="presParOf" srcId="{4620FEA3-38F7-4E19-AB23-9531760683CF}" destId="{F8CA2F9E-7232-43BC-B51D-E7A05F2E85B0}" srcOrd="2" destOrd="0" presId="urn:microsoft.com/office/officeart/2018/2/layout/IconVerticalSolidList"/>
    <dgm:cxn modelId="{C6FB2AAC-F15A-47BE-8D4F-E6EAEEF2BB00}" type="presParOf" srcId="{4620FEA3-38F7-4E19-AB23-9531760683CF}" destId="{9114A217-278D-4BAF-8AC4-9304157FBFC6}" srcOrd="3" destOrd="0" presId="urn:microsoft.com/office/officeart/2018/2/layout/IconVerticalSolidList"/>
    <dgm:cxn modelId="{90A9561A-EC30-46F7-AD36-33B28242C4B6}" type="presParOf" srcId="{4620FEA3-38F7-4E19-AB23-9531760683CF}" destId="{4A2A6EEC-D44E-47DE-BB46-702C040C9668}" srcOrd="4" destOrd="0" presId="urn:microsoft.com/office/officeart/2018/2/layout/IconVerticalSolidList"/>
    <dgm:cxn modelId="{69020F17-3EEE-4485-AC1F-E6A2C953D5BE}" type="presParOf" srcId="{605707BF-4CB6-4D1A-B2CA-03AE64033C43}" destId="{9AF2771B-7A0B-4E04-8D6D-8970B3CBB8FF}" srcOrd="7" destOrd="0" presId="urn:microsoft.com/office/officeart/2018/2/layout/IconVerticalSolidList"/>
    <dgm:cxn modelId="{83DBA992-A381-4906-9F58-16377C5F0C13}" type="presParOf" srcId="{605707BF-4CB6-4D1A-B2CA-03AE64033C43}" destId="{F3F8D0A8-3845-47B2-85EC-44C95D7BD0B8}" srcOrd="8" destOrd="0" presId="urn:microsoft.com/office/officeart/2018/2/layout/IconVerticalSolidList"/>
    <dgm:cxn modelId="{D7428D8D-50B4-4560-9012-AEB17E76A7EB}" type="presParOf" srcId="{F3F8D0A8-3845-47B2-85EC-44C95D7BD0B8}" destId="{E81DA077-7D54-444B-B0D8-0219B0C4A01E}" srcOrd="0" destOrd="0" presId="urn:microsoft.com/office/officeart/2018/2/layout/IconVerticalSolidList"/>
    <dgm:cxn modelId="{AA5C244A-F4D3-4D13-9824-2E7A07E1454A}" type="presParOf" srcId="{F3F8D0A8-3845-47B2-85EC-44C95D7BD0B8}" destId="{D2110B80-556B-4E11-9239-2E48E9543A01}" srcOrd="1" destOrd="0" presId="urn:microsoft.com/office/officeart/2018/2/layout/IconVerticalSolidList"/>
    <dgm:cxn modelId="{3AB1D9F7-D14A-4A4F-9755-571A48328382}" type="presParOf" srcId="{F3F8D0A8-3845-47B2-85EC-44C95D7BD0B8}" destId="{5BD8AACC-6CB1-43AD-B33E-FB4E7E5AD734}" srcOrd="2" destOrd="0" presId="urn:microsoft.com/office/officeart/2018/2/layout/IconVerticalSolidList"/>
    <dgm:cxn modelId="{024EBF9F-512D-4C57-B708-A0F5DED4D409}" type="presParOf" srcId="{F3F8D0A8-3845-47B2-85EC-44C95D7BD0B8}" destId="{6096FD11-6E0F-452C-82B1-6BCD586783D6}" srcOrd="3" destOrd="0" presId="urn:microsoft.com/office/officeart/2018/2/layout/IconVerticalSolidList"/>
    <dgm:cxn modelId="{445040E7-A9C3-44FF-97B4-7BC4059EC88A}" type="presParOf" srcId="{F3F8D0A8-3845-47B2-85EC-44C95D7BD0B8}" destId="{7FD71A55-CB8F-4719-B232-3A6E291CF414}" srcOrd="4"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9.xml><?xml version="1.0" encoding="utf-8"?>
<dgm:dataModel xmlns:dgm="http://schemas.openxmlformats.org/drawingml/2006/diagram" xmlns:a="http://schemas.openxmlformats.org/drawingml/2006/main">
  <dgm:ptLst>
    <dgm:pt modelId="{936E2C78-14FC-47B3-BD87-6AFFBF105620}" type="doc">
      <dgm:prSet loTypeId="urn:microsoft.com/office/officeart/2005/8/layout/hList1" loCatId="list" qsTypeId="urn:microsoft.com/office/officeart/2005/8/quickstyle/simple2" qsCatId="simple" csTypeId="urn:microsoft.com/office/officeart/2005/8/colors/accent2_2" csCatId="accent2"/>
      <dgm:spPr/>
      <dgm:t>
        <a:bodyPr/>
        <a:lstStyle/>
        <a:p>
          <a:endParaRPr lang="en-US"/>
        </a:p>
      </dgm:t>
    </dgm:pt>
    <dgm:pt modelId="{2F851775-31FC-4994-B114-98A799E52DFF}">
      <dgm:prSet/>
      <dgm:spPr/>
      <dgm:t>
        <a:bodyPr/>
        <a:lstStyle/>
        <a:p>
          <a:r>
            <a:rPr lang="en-GB"/>
            <a:t>Read the paper through a couple of times – THOROUGHLY!</a:t>
          </a:r>
          <a:endParaRPr lang="en-US"/>
        </a:p>
      </dgm:t>
    </dgm:pt>
    <dgm:pt modelId="{B2EF9340-4496-4883-8B65-0F12783A7FC1}" type="parTrans" cxnId="{A5EA57D4-D6CC-4E6C-A967-8F1D0C637B79}">
      <dgm:prSet/>
      <dgm:spPr/>
      <dgm:t>
        <a:bodyPr/>
        <a:lstStyle/>
        <a:p>
          <a:endParaRPr lang="en-US"/>
        </a:p>
      </dgm:t>
    </dgm:pt>
    <dgm:pt modelId="{5374D04C-0A8D-429D-9BB5-99A026F0D6CB}" type="sibTrans" cxnId="{A5EA57D4-D6CC-4E6C-A967-8F1D0C637B79}">
      <dgm:prSet/>
      <dgm:spPr/>
      <dgm:t>
        <a:bodyPr/>
        <a:lstStyle/>
        <a:p>
          <a:endParaRPr lang="en-US"/>
        </a:p>
      </dgm:t>
    </dgm:pt>
    <dgm:pt modelId="{4104778E-BCB4-4169-9AB7-6EE349D05986}">
      <dgm:prSet/>
      <dgm:spPr/>
      <dgm:t>
        <a:bodyPr/>
        <a:lstStyle/>
        <a:p>
          <a:r>
            <a:rPr lang="en-GB"/>
            <a:t>Look at the statistics, figures and tables as well as the text</a:t>
          </a:r>
          <a:endParaRPr lang="en-US"/>
        </a:p>
      </dgm:t>
    </dgm:pt>
    <dgm:pt modelId="{C23FC6F8-44DD-4A02-9915-6ACE50086526}" type="parTrans" cxnId="{6519B3FD-E0AB-48F8-A82C-7BF27729F438}">
      <dgm:prSet/>
      <dgm:spPr/>
      <dgm:t>
        <a:bodyPr/>
        <a:lstStyle/>
        <a:p>
          <a:endParaRPr lang="en-US"/>
        </a:p>
      </dgm:t>
    </dgm:pt>
    <dgm:pt modelId="{BDDF9A02-B3B3-49EA-AB32-5282D56E4306}" type="sibTrans" cxnId="{6519B3FD-E0AB-48F8-A82C-7BF27729F438}">
      <dgm:prSet/>
      <dgm:spPr/>
      <dgm:t>
        <a:bodyPr/>
        <a:lstStyle/>
        <a:p>
          <a:endParaRPr lang="en-US"/>
        </a:p>
      </dgm:t>
    </dgm:pt>
    <dgm:pt modelId="{69FC199B-E761-4796-8093-59A7730C4DC9}">
      <dgm:prSet/>
      <dgm:spPr/>
      <dgm:t>
        <a:bodyPr/>
        <a:lstStyle/>
        <a:p>
          <a:r>
            <a:rPr lang="en-GB"/>
            <a:t>As you read, jot down comments and thoughts in the margins of the paper</a:t>
          </a:r>
          <a:endParaRPr lang="en-US"/>
        </a:p>
      </dgm:t>
    </dgm:pt>
    <dgm:pt modelId="{92321EA1-D16D-4815-9918-E5DE8E979148}" type="parTrans" cxnId="{55C92F51-5C91-4788-8996-31A70E42C0E0}">
      <dgm:prSet/>
      <dgm:spPr/>
      <dgm:t>
        <a:bodyPr/>
        <a:lstStyle/>
        <a:p>
          <a:endParaRPr lang="en-US"/>
        </a:p>
      </dgm:t>
    </dgm:pt>
    <dgm:pt modelId="{0582CBE1-3F51-4D85-A6C5-D22C7A5C9990}" type="sibTrans" cxnId="{55C92F51-5C91-4788-8996-31A70E42C0E0}">
      <dgm:prSet/>
      <dgm:spPr/>
      <dgm:t>
        <a:bodyPr/>
        <a:lstStyle/>
        <a:p>
          <a:endParaRPr lang="en-US"/>
        </a:p>
      </dgm:t>
    </dgm:pt>
    <dgm:pt modelId="{89500CE6-8063-407B-AFDD-A2A19F20AF57}">
      <dgm:prSet/>
      <dgm:spPr/>
      <dgm:t>
        <a:bodyPr/>
        <a:lstStyle/>
        <a:p>
          <a:r>
            <a:rPr lang="en-GB"/>
            <a:t>Be prepared to do some extra work here</a:t>
          </a:r>
          <a:endParaRPr lang="en-US"/>
        </a:p>
      </dgm:t>
    </dgm:pt>
    <dgm:pt modelId="{CAE07741-46D4-49CC-B841-57D95BBA0A41}" type="parTrans" cxnId="{CCF757E8-DD98-4061-B7F7-FDFF996DBC2D}">
      <dgm:prSet/>
      <dgm:spPr/>
      <dgm:t>
        <a:bodyPr/>
        <a:lstStyle/>
        <a:p>
          <a:endParaRPr lang="en-US"/>
        </a:p>
      </dgm:t>
    </dgm:pt>
    <dgm:pt modelId="{3AD56C08-944A-4274-BE28-AD17B570564C}" type="sibTrans" cxnId="{CCF757E8-DD98-4061-B7F7-FDFF996DBC2D}">
      <dgm:prSet/>
      <dgm:spPr/>
      <dgm:t>
        <a:bodyPr/>
        <a:lstStyle/>
        <a:p>
          <a:endParaRPr lang="en-US"/>
        </a:p>
      </dgm:t>
    </dgm:pt>
    <dgm:pt modelId="{37B86FFB-7F0C-4F3E-81B3-92B02A2D745A}">
      <dgm:prSet/>
      <dgm:spPr/>
      <dgm:t>
        <a:bodyPr/>
        <a:lstStyle/>
        <a:p>
          <a:r>
            <a:rPr lang="en-GB"/>
            <a:t>If you don’t know about a theory, method, statistic, debate etc., that the authors mention, FIND OUT!!! </a:t>
          </a:r>
          <a:endParaRPr lang="en-US"/>
        </a:p>
      </dgm:t>
    </dgm:pt>
    <dgm:pt modelId="{D8E2A075-5A4F-43B6-BFC9-77C324C0A2BF}" type="parTrans" cxnId="{A88B744A-3575-4611-BCE8-F67825AB3568}">
      <dgm:prSet/>
      <dgm:spPr/>
      <dgm:t>
        <a:bodyPr/>
        <a:lstStyle/>
        <a:p>
          <a:endParaRPr lang="en-US"/>
        </a:p>
      </dgm:t>
    </dgm:pt>
    <dgm:pt modelId="{1767A5B7-8AF2-4C34-9FE4-F6510AF1C327}" type="sibTrans" cxnId="{A88B744A-3575-4611-BCE8-F67825AB3568}">
      <dgm:prSet/>
      <dgm:spPr/>
      <dgm:t>
        <a:bodyPr/>
        <a:lstStyle/>
        <a:p>
          <a:endParaRPr lang="en-US"/>
        </a:p>
      </dgm:t>
    </dgm:pt>
    <dgm:pt modelId="{B05BB793-C7F6-40D9-BA91-5F74C81283EC}">
      <dgm:prSet/>
      <dgm:spPr/>
      <dgm:t>
        <a:bodyPr/>
        <a:lstStyle/>
        <a:p>
          <a:r>
            <a:rPr lang="en-GB"/>
            <a:t>Keep a separate ‘to-do’ list if you don’t have the back up sources (e.g., stats book) to hand </a:t>
          </a:r>
          <a:endParaRPr lang="en-US"/>
        </a:p>
      </dgm:t>
    </dgm:pt>
    <dgm:pt modelId="{50ECB061-73D9-490E-B698-63052E5ED889}" type="parTrans" cxnId="{CEF8E760-C8A3-488E-B543-783C440A5B73}">
      <dgm:prSet/>
      <dgm:spPr/>
      <dgm:t>
        <a:bodyPr/>
        <a:lstStyle/>
        <a:p>
          <a:endParaRPr lang="en-US"/>
        </a:p>
      </dgm:t>
    </dgm:pt>
    <dgm:pt modelId="{0D2EB314-5D60-4DC5-B97D-BD98E6035257}" type="sibTrans" cxnId="{CEF8E760-C8A3-488E-B543-783C440A5B73}">
      <dgm:prSet/>
      <dgm:spPr/>
      <dgm:t>
        <a:bodyPr/>
        <a:lstStyle/>
        <a:p>
          <a:endParaRPr lang="en-US"/>
        </a:p>
      </dgm:t>
    </dgm:pt>
    <dgm:pt modelId="{1D613B2D-37BA-466C-933D-FC58ECEEAB99}" type="pres">
      <dgm:prSet presAssocID="{936E2C78-14FC-47B3-BD87-6AFFBF105620}" presName="Name0" presStyleCnt="0">
        <dgm:presLayoutVars>
          <dgm:dir/>
          <dgm:animLvl val="lvl"/>
          <dgm:resizeHandles val="exact"/>
        </dgm:presLayoutVars>
      </dgm:prSet>
      <dgm:spPr/>
    </dgm:pt>
    <dgm:pt modelId="{8162A487-0009-4563-A7F6-89A767BD5A12}" type="pres">
      <dgm:prSet presAssocID="{2F851775-31FC-4994-B114-98A799E52DFF}" presName="composite" presStyleCnt="0"/>
      <dgm:spPr/>
    </dgm:pt>
    <dgm:pt modelId="{CE918D28-93DE-4B6D-8B5B-E14CEB7A839A}" type="pres">
      <dgm:prSet presAssocID="{2F851775-31FC-4994-B114-98A799E52DFF}" presName="parTx" presStyleLbl="alignNode1" presStyleIdx="0" presStyleCnt="2">
        <dgm:presLayoutVars>
          <dgm:chMax val="0"/>
          <dgm:chPref val="0"/>
          <dgm:bulletEnabled val="1"/>
        </dgm:presLayoutVars>
      </dgm:prSet>
      <dgm:spPr/>
    </dgm:pt>
    <dgm:pt modelId="{DF19B507-0D07-4978-B2EA-9AB3930D676E}" type="pres">
      <dgm:prSet presAssocID="{2F851775-31FC-4994-B114-98A799E52DFF}" presName="desTx" presStyleLbl="alignAccFollowNode1" presStyleIdx="0" presStyleCnt="2">
        <dgm:presLayoutVars>
          <dgm:bulletEnabled val="1"/>
        </dgm:presLayoutVars>
      </dgm:prSet>
      <dgm:spPr/>
    </dgm:pt>
    <dgm:pt modelId="{BE83B088-F26D-4168-9B0E-25699018190B}" type="pres">
      <dgm:prSet presAssocID="{5374D04C-0A8D-429D-9BB5-99A026F0D6CB}" presName="space" presStyleCnt="0"/>
      <dgm:spPr/>
    </dgm:pt>
    <dgm:pt modelId="{4001FC23-4872-43FF-AADA-2930C3B86D92}" type="pres">
      <dgm:prSet presAssocID="{89500CE6-8063-407B-AFDD-A2A19F20AF57}" presName="composite" presStyleCnt="0"/>
      <dgm:spPr/>
    </dgm:pt>
    <dgm:pt modelId="{A4BA981B-4D45-4ACD-A58A-6884B4C84064}" type="pres">
      <dgm:prSet presAssocID="{89500CE6-8063-407B-AFDD-A2A19F20AF57}" presName="parTx" presStyleLbl="alignNode1" presStyleIdx="1" presStyleCnt="2">
        <dgm:presLayoutVars>
          <dgm:chMax val="0"/>
          <dgm:chPref val="0"/>
          <dgm:bulletEnabled val="1"/>
        </dgm:presLayoutVars>
      </dgm:prSet>
      <dgm:spPr/>
    </dgm:pt>
    <dgm:pt modelId="{17EE6653-995D-4283-A163-BC147D67C9C0}" type="pres">
      <dgm:prSet presAssocID="{89500CE6-8063-407B-AFDD-A2A19F20AF57}" presName="desTx" presStyleLbl="alignAccFollowNode1" presStyleIdx="1" presStyleCnt="2">
        <dgm:presLayoutVars>
          <dgm:bulletEnabled val="1"/>
        </dgm:presLayoutVars>
      </dgm:prSet>
      <dgm:spPr/>
    </dgm:pt>
  </dgm:ptLst>
  <dgm:cxnLst>
    <dgm:cxn modelId="{F103392D-CBAD-420F-B0CF-652953E0E1B1}" type="presOf" srcId="{69FC199B-E761-4796-8093-59A7730C4DC9}" destId="{DF19B507-0D07-4978-B2EA-9AB3930D676E}" srcOrd="0" destOrd="1" presId="urn:microsoft.com/office/officeart/2005/8/layout/hList1"/>
    <dgm:cxn modelId="{60BCB32D-2A29-4431-B72D-5FA86CFD9DAA}" type="presOf" srcId="{936E2C78-14FC-47B3-BD87-6AFFBF105620}" destId="{1D613B2D-37BA-466C-933D-FC58ECEEAB99}" srcOrd="0" destOrd="0" presId="urn:microsoft.com/office/officeart/2005/8/layout/hList1"/>
    <dgm:cxn modelId="{8EADE45C-9153-4D8A-A6CC-8411711795CA}" type="presOf" srcId="{4104778E-BCB4-4169-9AB7-6EE349D05986}" destId="{DF19B507-0D07-4978-B2EA-9AB3930D676E}" srcOrd="0" destOrd="0" presId="urn:microsoft.com/office/officeart/2005/8/layout/hList1"/>
    <dgm:cxn modelId="{154AC15E-E0DB-4F26-9468-1E7A138AC70E}" type="presOf" srcId="{B05BB793-C7F6-40D9-BA91-5F74C81283EC}" destId="{17EE6653-995D-4283-A163-BC147D67C9C0}" srcOrd="0" destOrd="1" presId="urn:microsoft.com/office/officeart/2005/8/layout/hList1"/>
    <dgm:cxn modelId="{CEF8E760-C8A3-488E-B543-783C440A5B73}" srcId="{89500CE6-8063-407B-AFDD-A2A19F20AF57}" destId="{B05BB793-C7F6-40D9-BA91-5F74C81283EC}" srcOrd="1" destOrd="0" parTransId="{50ECB061-73D9-490E-B698-63052E5ED889}" sibTransId="{0D2EB314-5D60-4DC5-B97D-BD98E6035257}"/>
    <dgm:cxn modelId="{A88B744A-3575-4611-BCE8-F67825AB3568}" srcId="{89500CE6-8063-407B-AFDD-A2A19F20AF57}" destId="{37B86FFB-7F0C-4F3E-81B3-92B02A2D745A}" srcOrd="0" destOrd="0" parTransId="{D8E2A075-5A4F-43B6-BFC9-77C324C0A2BF}" sibTransId="{1767A5B7-8AF2-4C34-9FE4-F6510AF1C327}"/>
    <dgm:cxn modelId="{B58D5A4B-B334-4477-8E45-EA37B428F7E7}" type="presOf" srcId="{2F851775-31FC-4994-B114-98A799E52DFF}" destId="{CE918D28-93DE-4B6D-8B5B-E14CEB7A839A}" srcOrd="0" destOrd="0" presId="urn:microsoft.com/office/officeart/2005/8/layout/hList1"/>
    <dgm:cxn modelId="{55C92F51-5C91-4788-8996-31A70E42C0E0}" srcId="{2F851775-31FC-4994-B114-98A799E52DFF}" destId="{69FC199B-E761-4796-8093-59A7730C4DC9}" srcOrd="1" destOrd="0" parTransId="{92321EA1-D16D-4815-9918-E5DE8E979148}" sibTransId="{0582CBE1-3F51-4D85-A6C5-D22C7A5C9990}"/>
    <dgm:cxn modelId="{A5EA57D4-D6CC-4E6C-A967-8F1D0C637B79}" srcId="{936E2C78-14FC-47B3-BD87-6AFFBF105620}" destId="{2F851775-31FC-4994-B114-98A799E52DFF}" srcOrd="0" destOrd="0" parTransId="{B2EF9340-4496-4883-8B65-0F12783A7FC1}" sibTransId="{5374D04C-0A8D-429D-9BB5-99A026F0D6CB}"/>
    <dgm:cxn modelId="{3FB406E0-C6F9-4148-A4D6-911A6F39102F}" type="presOf" srcId="{89500CE6-8063-407B-AFDD-A2A19F20AF57}" destId="{A4BA981B-4D45-4ACD-A58A-6884B4C84064}" srcOrd="0" destOrd="0" presId="urn:microsoft.com/office/officeart/2005/8/layout/hList1"/>
    <dgm:cxn modelId="{CCF757E8-DD98-4061-B7F7-FDFF996DBC2D}" srcId="{936E2C78-14FC-47B3-BD87-6AFFBF105620}" destId="{89500CE6-8063-407B-AFDD-A2A19F20AF57}" srcOrd="1" destOrd="0" parTransId="{CAE07741-46D4-49CC-B841-57D95BBA0A41}" sibTransId="{3AD56C08-944A-4274-BE28-AD17B570564C}"/>
    <dgm:cxn modelId="{C0509FF3-44B8-4EB1-A4BE-A32F0C3985A9}" type="presOf" srcId="{37B86FFB-7F0C-4F3E-81B3-92B02A2D745A}" destId="{17EE6653-995D-4283-A163-BC147D67C9C0}" srcOrd="0" destOrd="0" presId="urn:microsoft.com/office/officeart/2005/8/layout/hList1"/>
    <dgm:cxn modelId="{6519B3FD-E0AB-48F8-A82C-7BF27729F438}" srcId="{2F851775-31FC-4994-B114-98A799E52DFF}" destId="{4104778E-BCB4-4169-9AB7-6EE349D05986}" srcOrd="0" destOrd="0" parTransId="{C23FC6F8-44DD-4A02-9915-6ACE50086526}" sibTransId="{BDDF9A02-B3B3-49EA-AB32-5282D56E4306}"/>
    <dgm:cxn modelId="{B6468E30-D137-4EDD-BE97-FAE974FCBF3A}" type="presParOf" srcId="{1D613B2D-37BA-466C-933D-FC58ECEEAB99}" destId="{8162A487-0009-4563-A7F6-89A767BD5A12}" srcOrd="0" destOrd="0" presId="urn:microsoft.com/office/officeart/2005/8/layout/hList1"/>
    <dgm:cxn modelId="{1D52CA44-E258-4B53-9F74-7DB7AB57092F}" type="presParOf" srcId="{8162A487-0009-4563-A7F6-89A767BD5A12}" destId="{CE918D28-93DE-4B6D-8B5B-E14CEB7A839A}" srcOrd="0" destOrd="0" presId="urn:microsoft.com/office/officeart/2005/8/layout/hList1"/>
    <dgm:cxn modelId="{0B640438-0FFF-4B31-9BBB-EF9681AF1220}" type="presParOf" srcId="{8162A487-0009-4563-A7F6-89A767BD5A12}" destId="{DF19B507-0D07-4978-B2EA-9AB3930D676E}" srcOrd="1" destOrd="0" presId="urn:microsoft.com/office/officeart/2005/8/layout/hList1"/>
    <dgm:cxn modelId="{5B3FCDB8-7B45-4120-AD9A-5CFE266C5418}" type="presParOf" srcId="{1D613B2D-37BA-466C-933D-FC58ECEEAB99}" destId="{BE83B088-F26D-4168-9B0E-25699018190B}" srcOrd="1" destOrd="0" presId="urn:microsoft.com/office/officeart/2005/8/layout/hList1"/>
    <dgm:cxn modelId="{D32A32F0-E55B-4900-800A-5518A51151B8}" type="presParOf" srcId="{1D613B2D-37BA-466C-933D-FC58ECEEAB99}" destId="{4001FC23-4872-43FF-AADA-2930C3B86D92}" srcOrd="2" destOrd="0" presId="urn:microsoft.com/office/officeart/2005/8/layout/hList1"/>
    <dgm:cxn modelId="{8EB8B02F-5BBE-4DBA-A5CC-C48EB25E4906}" type="presParOf" srcId="{4001FC23-4872-43FF-AADA-2930C3B86D92}" destId="{A4BA981B-4D45-4ACD-A58A-6884B4C84064}" srcOrd="0" destOrd="0" presId="urn:microsoft.com/office/officeart/2005/8/layout/hList1"/>
    <dgm:cxn modelId="{1341049A-B3BA-4226-8501-EAF293CEDD6E}" type="presParOf" srcId="{4001FC23-4872-43FF-AADA-2930C3B86D92}" destId="{17EE6653-995D-4283-A163-BC147D67C9C0}" srcOrd="1" destOrd="0" presId="urn:microsoft.com/office/officeart/2005/8/layout/hList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10.xml><?xml version="1.0" encoding="utf-8"?>
<dgm:dataModel xmlns:dgm="http://schemas.openxmlformats.org/drawingml/2006/diagram" xmlns:a="http://schemas.openxmlformats.org/drawingml/2006/main">
  <dgm:ptLst>
    <dgm:pt modelId="{1FE8AD4C-5501-4CF0-B7B0-434F0CEDC981}" type="doc">
      <dgm:prSet loTypeId="urn:microsoft.com/office/officeart/2005/8/layout/hList1" loCatId="list" qsTypeId="urn:microsoft.com/office/officeart/2005/8/quickstyle/simple2" qsCatId="simple" csTypeId="urn:microsoft.com/office/officeart/2005/8/colors/accent2_2" csCatId="accent2"/>
      <dgm:spPr/>
      <dgm:t>
        <a:bodyPr/>
        <a:lstStyle/>
        <a:p>
          <a:endParaRPr lang="en-US"/>
        </a:p>
      </dgm:t>
    </dgm:pt>
    <dgm:pt modelId="{623DD791-42DA-4B40-B2DB-D267C0B93459}">
      <dgm:prSet/>
      <dgm:spPr/>
      <dgm:t>
        <a:bodyPr/>
        <a:lstStyle/>
        <a:p>
          <a:r>
            <a:rPr lang="en-GB"/>
            <a:t>Journals vary in terms of how they constrain the author – some want stats, others don’t, some have more stringent word limits than others</a:t>
          </a:r>
          <a:endParaRPr lang="en-US"/>
        </a:p>
      </dgm:t>
    </dgm:pt>
    <dgm:pt modelId="{9E06D3CA-D3CF-4BE3-B423-3ED0147127C5}" type="parTrans" cxnId="{F871AD11-7725-49E6-A610-D4511571193B}">
      <dgm:prSet/>
      <dgm:spPr/>
      <dgm:t>
        <a:bodyPr/>
        <a:lstStyle/>
        <a:p>
          <a:endParaRPr lang="en-US"/>
        </a:p>
      </dgm:t>
    </dgm:pt>
    <dgm:pt modelId="{2BC769E0-5AD1-42C3-9BF5-4EC8EDD13247}" type="sibTrans" cxnId="{F871AD11-7725-49E6-A610-D4511571193B}">
      <dgm:prSet/>
      <dgm:spPr/>
      <dgm:t>
        <a:bodyPr/>
        <a:lstStyle/>
        <a:p>
          <a:endParaRPr lang="en-US"/>
        </a:p>
      </dgm:t>
    </dgm:pt>
    <dgm:pt modelId="{D518EFD7-35E0-47C6-AE6D-8712F790FA97}">
      <dgm:prSet/>
      <dgm:spPr/>
      <dgm:t>
        <a:bodyPr/>
        <a:lstStyle/>
        <a:p>
          <a:r>
            <a:rPr lang="en-GB"/>
            <a:t>If you’re unsure, look for the journal on the web and look for ‘guidelines for submissions’</a:t>
          </a:r>
          <a:endParaRPr lang="en-US"/>
        </a:p>
      </dgm:t>
    </dgm:pt>
    <dgm:pt modelId="{AB894072-F866-4D3B-8D7D-1EFAFD01298D}" type="parTrans" cxnId="{E27A2A1A-BD36-4272-8836-EF56660B1E6C}">
      <dgm:prSet/>
      <dgm:spPr/>
      <dgm:t>
        <a:bodyPr/>
        <a:lstStyle/>
        <a:p>
          <a:endParaRPr lang="en-US"/>
        </a:p>
      </dgm:t>
    </dgm:pt>
    <dgm:pt modelId="{7CD1260A-2D89-42FC-B8B8-83970F0D5918}" type="sibTrans" cxnId="{E27A2A1A-BD36-4272-8836-EF56660B1E6C}">
      <dgm:prSet/>
      <dgm:spPr/>
      <dgm:t>
        <a:bodyPr/>
        <a:lstStyle/>
        <a:p>
          <a:endParaRPr lang="en-US"/>
        </a:p>
      </dgm:t>
    </dgm:pt>
    <dgm:pt modelId="{322ADB40-347E-4624-9154-FD4B950F2CB7}">
      <dgm:prSet/>
      <dgm:spPr/>
      <dgm:t>
        <a:bodyPr/>
        <a:lstStyle/>
        <a:p>
          <a:r>
            <a:rPr lang="en-GB"/>
            <a:t>Now you’ve read the paper through once or twice, do you think on reflection the abstract fairly reflects the paper?</a:t>
          </a:r>
          <a:endParaRPr lang="en-US"/>
        </a:p>
      </dgm:t>
    </dgm:pt>
    <dgm:pt modelId="{1A2FE3D2-9C7C-4DDF-BE34-03E54AE1CB65}" type="parTrans" cxnId="{6E02F22B-C5E1-4428-9D09-B19801442F89}">
      <dgm:prSet/>
      <dgm:spPr/>
      <dgm:t>
        <a:bodyPr/>
        <a:lstStyle/>
        <a:p>
          <a:endParaRPr lang="en-US"/>
        </a:p>
      </dgm:t>
    </dgm:pt>
    <dgm:pt modelId="{AF5544AF-5A34-4264-B2EC-47D667769E0D}" type="sibTrans" cxnId="{6E02F22B-C5E1-4428-9D09-B19801442F89}">
      <dgm:prSet/>
      <dgm:spPr/>
      <dgm:t>
        <a:bodyPr/>
        <a:lstStyle/>
        <a:p>
          <a:endParaRPr lang="en-US"/>
        </a:p>
      </dgm:t>
    </dgm:pt>
    <dgm:pt modelId="{46FAB557-DF78-4A99-895A-731E889AFC00}">
      <dgm:prSet/>
      <dgm:spPr/>
      <dgm:t>
        <a:bodyPr/>
        <a:lstStyle/>
        <a:p>
          <a:r>
            <a:rPr lang="en-GB"/>
            <a:t>If you were hunting for a paper on the web about this topic, would the abstract lead or </a:t>
          </a:r>
          <a:r>
            <a:rPr lang="en-GB" i="1"/>
            <a:t>mis</a:t>
          </a:r>
          <a:r>
            <a:rPr lang="en-GB"/>
            <a:t>lead you into reading it?</a:t>
          </a:r>
          <a:endParaRPr lang="en-US"/>
        </a:p>
      </dgm:t>
    </dgm:pt>
    <dgm:pt modelId="{4090A947-D5B8-4702-88E2-894E3D42841B}" type="parTrans" cxnId="{7732A5FC-BDD4-47BC-9005-0442C4603CD8}">
      <dgm:prSet/>
      <dgm:spPr/>
      <dgm:t>
        <a:bodyPr/>
        <a:lstStyle/>
        <a:p>
          <a:endParaRPr lang="en-US"/>
        </a:p>
      </dgm:t>
    </dgm:pt>
    <dgm:pt modelId="{5B0A0092-26EE-4353-856D-6E5948DAD188}" type="sibTrans" cxnId="{7732A5FC-BDD4-47BC-9005-0442C4603CD8}">
      <dgm:prSet/>
      <dgm:spPr/>
      <dgm:t>
        <a:bodyPr/>
        <a:lstStyle/>
        <a:p>
          <a:endParaRPr lang="en-US"/>
        </a:p>
      </dgm:t>
    </dgm:pt>
    <dgm:pt modelId="{F30EE882-3348-48B3-8333-F48AD3390761}">
      <dgm:prSet/>
      <dgm:spPr/>
      <dgm:t>
        <a:bodyPr/>
        <a:lstStyle/>
        <a:p>
          <a:r>
            <a:rPr lang="en-GB"/>
            <a:t>Is the abstract vague or wrong about what was done, found, or concluded?</a:t>
          </a:r>
          <a:endParaRPr lang="en-US"/>
        </a:p>
      </dgm:t>
    </dgm:pt>
    <dgm:pt modelId="{90A9F5AD-315F-44A2-A584-6261D6947B58}" type="parTrans" cxnId="{0ECF5990-D724-470A-B0A5-1B7966881582}">
      <dgm:prSet/>
      <dgm:spPr/>
      <dgm:t>
        <a:bodyPr/>
        <a:lstStyle/>
        <a:p>
          <a:endParaRPr lang="en-US"/>
        </a:p>
      </dgm:t>
    </dgm:pt>
    <dgm:pt modelId="{C1312F93-8EDB-48C5-A82A-A54C9D4D9DE9}" type="sibTrans" cxnId="{0ECF5990-D724-470A-B0A5-1B7966881582}">
      <dgm:prSet/>
      <dgm:spPr/>
      <dgm:t>
        <a:bodyPr/>
        <a:lstStyle/>
        <a:p>
          <a:endParaRPr lang="en-US"/>
        </a:p>
      </dgm:t>
    </dgm:pt>
    <dgm:pt modelId="{8446A962-051D-4783-9561-A0486C48A7EA}">
      <dgm:prSet/>
      <dgm:spPr/>
      <dgm:t>
        <a:bodyPr/>
        <a:lstStyle/>
        <a:p>
          <a:r>
            <a:rPr lang="en-GB"/>
            <a:t>Are the results over-stated?</a:t>
          </a:r>
          <a:endParaRPr lang="en-US"/>
        </a:p>
      </dgm:t>
    </dgm:pt>
    <dgm:pt modelId="{265D6541-3732-47E2-AA5E-05192DBD579D}" type="parTrans" cxnId="{0558960C-8498-48D8-845E-A4FAB55909A7}">
      <dgm:prSet/>
      <dgm:spPr/>
      <dgm:t>
        <a:bodyPr/>
        <a:lstStyle/>
        <a:p>
          <a:endParaRPr lang="en-US"/>
        </a:p>
      </dgm:t>
    </dgm:pt>
    <dgm:pt modelId="{7EC8296C-0A87-4CC4-ACD0-7B2705E5B564}" type="sibTrans" cxnId="{0558960C-8498-48D8-845E-A4FAB55909A7}">
      <dgm:prSet/>
      <dgm:spPr/>
      <dgm:t>
        <a:bodyPr/>
        <a:lstStyle/>
        <a:p>
          <a:endParaRPr lang="en-US"/>
        </a:p>
      </dgm:t>
    </dgm:pt>
    <dgm:pt modelId="{1EFF0D92-405A-4CDF-A74C-EF9A7CF924F2}" type="pres">
      <dgm:prSet presAssocID="{1FE8AD4C-5501-4CF0-B7B0-434F0CEDC981}" presName="Name0" presStyleCnt="0">
        <dgm:presLayoutVars>
          <dgm:dir/>
          <dgm:animLvl val="lvl"/>
          <dgm:resizeHandles val="exact"/>
        </dgm:presLayoutVars>
      </dgm:prSet>
      <dgm:spPr/>
    </dgm:pt>
    <dgm:pt modelId="{6A8EF5B7-D63C-41FF-8FB8-FDF1FAD40F31}" type="pres">
      <dgm:prSet presAssocID="{623DD791-42DA-4B40-B2DB-D267C0B93459}" presName="composite" presStyleCnt="0"/>
      <dgm:spPr/>
    </dgm:pt>
    <dgm:pt modelId="{2DD655A4-F02A-4C6C-80F3-E7B8715E14BD}" type="pres">
      <dgm:prSet presAssocID="{623DD791-42DA-4B40-B2DB-D267C0B93459}" presName="parTx" presStyleLbl="alignNode1" presStyleIdx="0" presStyleCnt="2">
        <dgm:presLayoutVars>
          <dgm:chMax val="0"/>
          <dgm:chPref val="0"/>
          <dgm:bulletEnabled val="1"/>
        </dgm:presLayoutVars>
      </dgm:prSet>
      <dgm:spPr/>
    </dgm:pt>
    <dgm:pt modelId="{76CB6D4B-0A81-40F4-9192-433050669144}" type="pres">
      <dgm:prSet presAssocID="{623DD791-42DA-4B40-B2DB-D267C0B93459}" presName="desTx" presStyleLbl="alignAccFollowNode1" presStyleIdx="0" presStyleCnt="2">
        <dgm:presLayoutVars>
          <dgm:bulletEnabled val="1"/>
        </dgm:presLayoutVars>
      </dgm:prSet>
      <dgm:spPr/>
    </dgm:pt>
    <dgm:pt modelId="{D59C0A32-6127-4F09-A93D-F6F68F0FE94C}" type="pres">
      <dgm:prSet presAssocID="{2BC769E0-5AD1-42C3-9BF5-4EC8EDD13247}" presName="space" presStyleCnt="0"/>
      <dgm:spPr/>
    </dgm:pt>
    <dgm:pt modelId="{AD28F623-32CF-4FDE-8CEE-AD333F32A83A}" type="pres">
      <dgm:prSet presAssocID="{322ADB40-347E-4624-9154-FD4B950F2CB7}" presName="composite" presStyleCnt="0"/>
      <dgm:spPr/>
    </dgm:pt>
    <dgm:pt modelId="{091F078A-726A-4241-AE60-39F588F72E08}" type="pres">
      <dgm:prSet presAssocID="{322ADB40-347E-4624-9154-FD4B950F2CB7}" presName="parTx" presStyleLbl="alignNode1" presStyleIdx="1" presStyleCnt="2">
        <dgm:presLayoutVars>
          <dgm:chMax val="0"/>
          <dgm:chPref val="0"/>
          <dgm:bulletEnabled val="1"/>
        </dgm:presLayoutVars>
      </dgm:prSet>
      <dgm:spPr/>
    </dgm:pt>
    <dgm:pt modelId="{C83615B6-0095-4612-A3F7-9ACF48F9BFFC}" type="pres">
      <dgm:prSet presAssocID="{322ADB40-347E-4624-9154-FD4B950F2CB7}" presName="desTx" presStyleLbl="alignAccFollowNode1" presStyleIdx="1" presStyleCnt="2">
        <dgm:presLayoutVars>
          <dgm:bulletEnabled val="1"/>
        </dgm:presLayoutVars>
      </dgm:prSet>
      <dgm:spPr/>
    </dgm:pt>
  </dgm:ptLst>
  <dgm:cxnLst>
    <dgm:cxn modelId="{0558960C-8498-48D8-845E-A4FAB55909A7}" srcId="{322ADB40-347E-4624-9154-FD4B950F2CB7}" destId="{8446A962-051D-4783-9561-A0486C48A7EA}" srcOrd="2" destOrd="0" parTransId="{265D6541-3732-47E2-AA5E-05192DBD579D}" sibTransId="{7EC8296C-0A87-4CC4-ACD0-7B2705E5B564}"/>
    <dgm:cxn modelId="{F871AD11-7725-49E6-A610-D4511571193B}" srcId="{1FE8AD4C-5501-4CF0-B7B0-434F0CEDC981}" destId="{623DD791-42DA-4B40-B2DB-D267C0B93459}" srcOrd="0" destOrd="0" parTransId="{9E06D3CA-D3CF-4BE3-B423-3ED0147127C5}" sibTransId="{2BC769E0-5AD1-42C3-9BF5-4EC8EDD13247}"/>
    <dgm:cxn modelId="{E27A2A1A-BD36-4272-8836-EF56660B1E6C}" srcId="{623DD791-42DA-4B40-B2DB-D267C0B93459}" destId="{D518EFD7-35E0-47C6-AE6D-8712F790FA97}" srcOrd="0" destOrd="0" parTransId="{AB894072-F866-4D3B-8D7D-1EFAFD01298D}" sibTransId="{7CD1260A-2D89-42FC-B8B8-83970F0D5918}"/>
    <dgm:cxn modelId="{C16C8123-6B96-46EE-BF23-BC7DB3647FA9}" type="presOf" srcId="{D518EFD7-35E0-47C6-AE6D-8712F790FA97}" destId="{76CB6D4B-0A81-40F4-9192-433050669144}" srcOrd="0" destOrd="0" presId="urn:microsoft.com/office/officeart/2005/8/layout/hList1"/>
    <dgm:cxn modelId="{6E02F22B-C5E1-4428-9D09-B19801442F89}" srcId="{1FE8AD4C-5501-4CF0-B7B0-434F0CEDC981}" destId="{322ADB40-347E-4624-9154-FD4B950F2CB7}" srcOrd="1" destOrd="0" parTransId="{1A2FE3D2-9C7C-4DDF-BE34-03E54AE1CB65}" sibTransId="{AF5544AF-5A34-4264-B2EC-47D667769E0D}"/>
    <dgm:cxn modelId="{5558396C-0829-4418-B34B-BA74859D30D4}" type="presOf" srcId="{8446A962-051D-4783-9561-A0486C48A7EA}" destId="{C83615B6-0095-4612-A3F7-9ACF48F9BFFC}" srcOrd="0" destOrd="2" presId="urn:microsoft.com/office/officeart/2005/8/layout/hList1"/>
    <dgm:cxn modelId="{B87F547B-C4F1-4132-B136-BD44D588CB64}" type="presOf" srcId="{322ADB40-347E-4624-9154-FD4B950F2CB7}" destId="{091F078A-726A-4241-AE60-39F588F72E08}" srcOrd="0" destOrd="0" presId="urn:microsoft.com/office/officeart/2005/8/layout/hList1"/>
    <dgm:cxn modelId="{0ECF5990-D724-470A-B0A5-1B7966881582}" srcId="{322ADB40-347E-4624-9154-FD4B950F2CB7}" destId="{F30EE882-3348-48B3-8333-F48AD3390761}" srcOrd="1" destOrd="0" parTransId="{90A9F5AD-315F-44A2-A584-6261D6947B58}" sibTransId="{C1312F93-8EDB-48C5-A82A-A54C9D4D9DE9}"/>
    <dgm:cxn modelId="{ACC3CA90-5D66-4C2C-A26D-A68E9BAE9042}" type="presOf" srcId="{46FAB557-DF78-4A99-895A-731E889AFC00}" destId="{C83615B6-0095-4612-A3F7-9ACF48F9BFFC}" srcOrd="0" destOrd="0" presId="urn:microsoft.com/office/officeart/2005/8/layout/hList1"/>
    <dgm:cxn modelId="{9648499A-B8B5-4AE3-9AE4-B69A7C38DD0F}" type="presOf" srcId="{623DD791-42DA-4B40-B2DB-D267C0B93459}" destId="{2DD655A4-F02A-4C6C-80F3-E7B8715E14BD}" srcOrd="0" destOrd="0" presId="urn:microsoft.com/office/officeart/2005/8/layout/hList1"/>
    <dgm:cxn modelId="{3E73B59D-C9E9-49C2-854A-A43332828C67}" type="presOf" srcId="{1FE8AD4C-5501-4CF0-B7B0-434F0CEDC981}" destId="{1EFF0D92-405A-4CDF-A74C-EF9A7CF924F2}" srcOrd="0" destOrd="0" presId="urn:microsoft.com/office/officeart/2005/8/layout/hList1"/>
    <dgm:cxn modelId="{D57776CB-C165-403F-A544-163D37A61C9E}" type="presOf" srcId="{F30EE882-3348-48B3-8333-F48AD3390761}" destId="{C83615B6-0095-4612-A3F7-9ACF48F9BFFC}" srcOrd="0" destOrd="1" presId="urn:microsoft.com/office/officeart/2005/8/layout/hList1"/>
    <dgm:cxn modelId="{7732A5FC-BDD4-47BC-9005-0442C4603CD8}" srcId="{322ADB40-347E-4624-9154-FD4B950F2CB7}" destId="{46FAB557-DF78-4A99-895A-731E889AFC00}" srcOrd="0" destOrd="0" parTransId="{4090A947-D5B8-4702-88E2-894E3D42841B}" sibTransId="{5B0A0092-26EE-4353-856D-6E5948DAD188}"/>
    <dgm:cxn modelId="{48AEF780-920D-4DE9-A10C-E422765BF33D}" type="presParOf" srcId="{1EFF0D92-405A-4CDF-A74C-EF9A7CF924F2}" destId="{6A8EF5B7-D63C-41FF-8FB8-FDF1FAD40F31}" srcOrd="0" destOrd="0" presId="urn:microsoft.com/office/officeart/2005/8/layout/hList1"/>
    <dgm:cxn modelId="{243EF784-F5F0-47F6-8306-AA1C5C650C92}" type="presParOf" srcId="{6A8EF5B7-D63C-41FF-8FB8-FDF1FAD40F31}" destId="{2DD655A4-F02A-4C6C-80F3-E7B8715E14BD}" srcOrd="0" destOrd="0" presId="urn:microsoft.com/office/officeart/2005/8/layout/hList1"/>
    <dgm:cxn modelId="{EFF49CCB-FA01-4269-9B5D-BFCC35B7EFA5}" type="presParOf" srcId="{6A8EF5B7-D63C-41FF-8FB8-FDF1FAD40F31}" destId="{76CB6D4B-0A81-40F4-9192-433050669144}" srcOrd="1" destOrd="0" presId="urn:microsoft.com/office/officeart/2005/8/layout/hList1"/>
    <dgm:cxn modelId="{6BEA985B-822D-4368-8CD8-3F66121B9E4F}" type="presParOf" srcId="{1EFF0D92-405A-4CDF-A74C-EF9A7CF924F2}" destId="{D59C0A32-6127-4F09-A93D-F6F68F0FE94C}" srcOrd="1" destOrd="0" presId="urn:microsoft.com/office/officeart/2005/8/layout/hList1"/>
    <dgm:cxn modelId="{46CC7C08-9E4D-42B7-AADC-CCFCFCE0903A}" type="presParOf" srcId="{1EFF0D92-405A-4CDF-A74C-EF9A7CF924F2}" destId="{AD28F623-32CF-4FDE-8CEE-AD333F32A83A}" srcOrd="2" destOrd="0" presId="urn:microsoft.com/office/officeart/2005/8/layout/hList1"/>
    <dgm:cxn modelId="{19BBCEB0-CF3F-44C9-9EEC-D3C2922E8094}" type="presParOf" srcId="{AD28F623-32CF-4FDE-8CEE-AD333F32A83A}" destId="{091F078A-726A-4241-AE60-39F588F72E08}" srcOrd="0" destOrd="0" presId="urn:microsoft.com/office/officeart/2005/8/layout/hList1"/>
    <dgm:cxn modelId="{1F849B66-99BD-4225-A3D2-7070F9A70C29}" type="presParOf" srcId="{AD28F623-32CF-4FDE-8CEE-AD333F32A83A}" destId="{C83615B6-0095-4612-A3F7-9ACF48F9BFFC}" srcOrd="1" destOrd="0" presId="urn:microsoft.com/office/officeart/2005/8/layout/hList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11.xml><?xml version="1.0" encoding="utf-8"?>
<dgm:dataModel xmlns:dgm="http://schemas.openxmlformats.org/drawingml/2006/diagram" xmlns:a="http://schemas.openxmlformats.org/drawingml/2006/main">
  <dgm:ptLst>
    <dgm:pt modelId="{3E01FECF-3408-4A20-B21D-F6BDBE041F76}" type="doc">
      <dgm:prSet loTypeId="urn:microsoft.com/office/officeart/2005/8/layout/hList1" loCatId="list" qsTypeId="urn:microsoft.com/office/officeart/2005/8/quickstyle/simple2" qsCatId="simple" csTypeId="urn:microsoft.com/office/officeart/2005/8/colors/accent2_2" csCatId="accent2"/>
      <dgm:spPr/>
      <dgm:t>
        <a:bodyPr/>
        <a:lstStyle/>
        <a:p>
          <a:endParaRPr lang="en-US"/>
        </a:p>
      </dgm:t>
    </dgm:pt>
    <dgm:pt modelId="{3CCFE95D-A7D1-48E4-8D68-BA0344A3D02C}">
      <dgm:prSet/>
      <dgm:spPr/>
      <dgm:t>
        <a:bodyPr/>
        <a:lstStyle/>
        <a:p>
          <a:r>
            <a:rPr lang="en-GB"/>
            <a:t>Are the methods appropriate? </a:t>
          </a:r>
          <a:endParaRPr lang="en-US"/>
        </a:p>
      </dgm:t>
    </dgm:pt>
    <dgm:pt modelId="{F0323B22-ABB7-44DB-A69B-799390BC7832}" type="parTrans" cxnId="{AE9589E7-AB36-4C02-BC76-A6F348B26263}">
      <dgm:prSet/>
      <dgm:spPr/>
      <dgm:t>
        <a:bodyPr/>
        <a:lstStyle/>
        <a:p>
          <a:endParaRPr lang="en-US"/>
        </a:p>
      </dgm:t>
    </dgm:pt>
    <dgm:pt modelId="{B6526DBB-A6D5-4F07-A161-159463B5BC20}" type="sibTrans" cxnId="{AE9589E7-AB36-4C02-BC76-A6F348B26263}">
      <dgm:prSet/>
      <dgm:spPr/>
      <dgm:t>
        <a:bodyPr/>
        <a:lstStyle/>
        <a:p>
          <a:endParaRPr lang="en-US"/>
        </a:p>
      </dgm:t>
    </dgm:pt>
    <dgm:pt modelId="{52E9F203-3B4A-4244-8F67-5160C96CB39C}">
      <dgm:prSet/>
      <dgm:spPr/>
      <dgm:t>
        <a:bodyPr/>
        <a:lstStyle/>
        <a:p>
          <a:r>
            <a:rPr lang="en-GB"/>
            <a:t>e.g.,. Measuring anxiety about taking a test AFTER it has taken place</a:t>
          </a:r>
          <a:endParaRPr lang="en-US"/>
        </a:p>
      </dgm:t>
    </dgm:pt>
    <dgm:pt modelId="{318E1FC6-D725-44CC-96DB-D1F9B92E1AF7}" type="parTrans" cxnId="{3F0AE968-8599-4C99-8A3B-5B48DC7CDD9A}">
      <dgm:prSet/>
      <dgm:spPr/>
      <dgm:t>
        <a:bodyPr/>
        <a:lstStyle/>
        <a:p>
          <a:endParaRPr lang="en-US"/>
        </a:p>
      </dgm:t>
    </dgm:pt>
    <dgm:pt modelId="{AFCA6A88-F31C-418B-9DB0-A72686026ED1}" type="sibTrans" cxnId="{3F0AE968-8599-4C99-8A3B-5B48DC7CDD9A}">
      <dgm:prSet/>
      <dgm:spPr/>
      <dgm:t>
        <a:bodyPr/>
        <a:lstStyle/>
        <a:p>
          <a:endParaRPr lang="en-US"/>
        </a:p>
      </dgm:t>
    </dgm:pt>
    <dgm:pt modelId="{6C406F61-8ECA-49BF-A785-194C5C67BAB9}">
      <dgm:prSet/>
      <dgm:spPr/>
      <dgm:t>
        <a:bodyPr/>
        <a:lstStyle/>
        <a:p>
          <a:r>
            <a:rPr lang="en-GB"/>
            <a:t>Did they counterbalance to control for order effects or practice effects?</a:t>
          </a:r>
          <a:endParaRPr lang="en-US"/>
        </a:p>
      </dgm:t>
    </dgm:pt>
    <dgm:pt modelId="{720F95D4-89A5-4B4C-89CB-D6E25EC802A9}" type="parTrans" cxnId="{0AC9BD3E-FC0A-4F7D-B312-9B967036AAA8}">
      <dgm:prSet/>
      <dgm:spPr/>
      <dgm:t>
        <a:bodyPr/>
        <a:lstStyle/>
        <a:p>
          <a:endParaRPr lang="en-US"/>
        </a:p>
      </dgm:t>
    </dgm:pt>
    <dgm:pt modelId="{45089A24-A73E-48CA-B557-FC13308C921F}" type="sibTrans" cxnId="{0AC9BD3E-FC0A-4F7D-B312-9B967036AAA8}">
      <dgm:prSet/>
      <dgm:spPr/>
      <dgm:t>
        <a:bodyPr/>
        <a:lstStyle/>
        <a:p>
          <a:endParaRPr lang="en-US"/>
        </a:p>
      </dgm:t>
    </dgm:pt>
    <dgm:pt modelId="{C2B1EA3B-8BEF-4198-A9AD-35BAA07D3E09}">
      <dgm:prSet/>
      <dgm:spPr/>
      <dgm:t>
        <a:bodyPr/>
        <a:lstStyle/>
        <a:p>
          <a:r>
            <a:rPr lang="en-GB"/>
            <a:t>Was there a sensible control condition?</a:t>
          </a:r>
          <a:endParaRPr lang="en-US"/>
        </a:p>
      </dgm:t>
    </dgm:pt>
    <dgm:pt modelId="{F963727C-9D58-4FD8-BECF-565212207B32}" type="parTrans" cxnId="{7F93F6F3-5D97-4EF2-9B52-82E188D37DC8}">
      <dgm:prSet/>
      <dgm:spPr/>
      <dgm:t>
        <a:bodyPr/>
        <a:lstStyle/>
        <a:p>
          <a:endParaRPr lang="en-US"/>
        </a:p>
      </dgm:t>
    </dgm:pt>
    <dgm:pt modelId="{2D15EC9A-6E30-49BC-AFE4-BC97795E7F33}" type="sibTrans" cxnId="{7F93F6F3-5D97-4EF2-9B52-82E188D37DC8}">
      <dgm:prSet/>
      <dgm:spPr/>
      <dgm:t>
        <a:bodyPr/>
        <a:lstStyle/>
        <a:p>
          <a:endParaRPr lang="en-US"/>
        </a:p>
      </dgm:t>
    </dgm:pt>
    <dgm:pt modelId="{1A2700A2-37AD-4281-BE24-767B863BE6CD}">
      <dgm:prSet/>
      <dgm:spPr/>
      <dgm:t>
        <a:bodyPr/>
        <a:lstStyle/>
        <a:p>
          <a:r>
            <a:rPr lang="en-GB"/>
            <a:t>Was there random assignment to conditions?</a:t>
          </a:r>
          <a:endParaRPr lang="en-US"/>
        </a:p>
      </dgm:t>
    </dgm:pt>
    <dgm:pt modelId="{19D6E690-4367-4C48-95F7-1CE4458EE3C2}" type="parTrans" cxnId="{B606BFE8-18E6-4B0C-9BEA-6AAC9A3665D5}">
      <dgm:prSet/>
      <dgm:spPr/>
      <dgm:t>
        <a:bodyPr/>
        <a:lstStyle/>
        <a:p>
          <a:endParaRPr lang="en-US"/>
        </a:p>
      </dgm:t>
    </dgm:pt>
    <dgm:pt modelId="{4D3A69F4-471D-4B0C-A77B-82E9B34879A0}" type="sibTrans" cxnId="{B606BFE8-18E6-4B0C-9BEA-6AAC9A3665D5}">
      <dgm:prSet/>
      <dgm:spPr/>
      <dgm:t>
        <a:bodyPr/>
        <a:lstStyle/>
        <a:p>
          <a:endParaRPr lang="en-US"/>
        </a:p>
      </dgm:t>
    </dgm:pt>
    <dgm:pt modelId="{DDD5047E-B609-4175-BC0D-10339C1CCC87}">
      <dgm:prSet/>
      <dgm:spPr/>
      <dgm:t>
        <a:bodyPr/>
        <a:lstStyle/>
        <a:p>
          <a:r>
            <a:rPr lang="en-GB"/>
            <a:t>Is there a more sensible way of running this study? </a:t>
          </a:r>
          <a:endParaRPr lang="en-US"/>
        </a:p>
      </dgm:t>
    </dgm:pt>
    <dgm:pt modelId="{17DC4761-5E5C-42AD-B811-169B12ADF6AA}" type="parTrans" cxnId="{58807C71-9768-4DB1-B3DA-A1A22593CF0E}">
      <dgm:prSet/>
      <dgm:spPr/>
      <dgm:t>
        <a:bodyPr/>
        <a:lstStyle/>
        <a:p>
          <a:endParaRPr lang="en-US"/>
        </a:p>
      </dgm:t>
    </dgm:pt>
    <dgm:pt modelId="{8659E9A4-5A23-4254-9968-22DFD37A084D}" type="sibTrans" cxnId="{58807C71-9768-4DB1-B3DA-A1A22593CF0E}">
      <dgm:prSet/>
      <dgm:spPr/>
      <dgm:t>
        <a:bodyPr/>
        <a:lstStyle/>
        <a:p>
          <a:endParaRPr lang="en-US"/>
        </a:p>
      </dgm:t>
    </dgm:pt>
    <dgm:pt modelId="{D437630A-0FDF-48D8-A572-E73396FC98F5}">
      <dgm:prSet/>
      <dgm:spPr/>
      <dgm:t>
        <a:bodyPr/>
        <a:lstStyle/>
        <a:p>
          <a:r>
            <a:rPr lang="en-GB"/>
            <a:t>e.g., if questionnaires are used, could interviews, biological markers, tests etc., be used instead of or as well as these?</a:t>
          </a:r>
          <a:endParaRPr lang="en-US"/>
        </a:p>
      </dgm:t>
    </dgm:pt>
    <dgm:pt modelId="{64486968-4E41-474F-8465-39C548D432F5}" type="parTrans" cxnId="{98326705-60A4-448E-879B-ACB8B41C30A6}">
      <dgm:prSet/>
      <dgm:spPr/>
      <dgm:t>
        <a:bodyPr/>
        <a:lstStyle/>
        <a:p>
          <a:endParaRPr lang="en-US"/>
        </a:p>
      </dgm:t>
    </dgm:pt>
    <dgm:pt modelId="{33E80C36-1258-4C68-84BC-F3DC7D3A2FA7}" type="sibTrans" cxnId="{98326705-60A4-448E-879B-ACB8B41C30A6}">
      <dgm:prSet/>
      <dgm:spPr/>
      <dgm:t>
        <a:bodyPr/>
        <a:lstStyle/>
        <a:p>
          <a:endParaRPr lang="en-US"/>
        </a:p>
      </dgm:t>
    </dgm:pt>
    <dgm:pt modelId="{8A45869C-052B-4ED7-AB75-1E3650F6775E}">
      <dgm:prSet/>
      <dgm:spPr/>
      <dgm:t>
        <a:bodyPr/>
        <a:lstStyle/>
        <a:p>
          <a:r>
            <a:rPr lang="en-GB"/>
            <a:t>If so, why? What would it contribute to the value of the research?</a:t>
          </a:r>
          <a:endParaRPr lang="en-US"/>
        </a:p>
      </dgm:t>
    </dgm:pt>
    <dgm:pt modelId="{DE779467-F6E4-454F-9D21-8E0030B85498}" type="parTrans" cxnId="{ACC6871A-B35B-4F31-980D-48F8760915CE}">
      <dgm:prSet/>
      <dgm:spPr/>
      <dgm:t>
        <a:bodyPr/>
        <a:lstStyle/>
        <a:p>
          <a:endParaRPr lang="en-US"/>
        </a:p>
      </dgm:t>
    </dgm:pt>
    <dgm:pt modelId="{2F3EEDDB-7683-44B8-9E54-EF09B3A78676}" type="sibTrans" cxnId="{ACC6871A-B35B-4F31-980D-48F8760915CE}">
      <dgm:prSet/>
      <dgm:spPr/>
      <dgm:t>
        <a:bodyPr/>
        <a:lstStyle/>
        <a:p>
          <a:endParaRPr lang="en-US"/>
        </a:p>
      </dgm:t>
    </dgm:pt>
    <dgm:pt modelId="{F20D8931-3BEE-4675-A060-5B5D48E304DE}" type="pres">
      <dgm:prSet presAssocID="{3E01FECF-3408-4A20-B21D-F6BDBE041F76}" presName="Name0" presStyleCnt="0">
        <dgm:presLayoutVars>
          <dgm:dir/>
          <dgm:animLvl val="lvl"/>
          <dgm:resizeHandles val="exact"/>
        </dgm:presLayoutVars>
      </dgm:prSet>
      <dgm:spPr/>
    </dgm:pt>
    <dgm:pt modelId="{D95DAB93-0B1D-4277-BFD2-5F58D2609843}" type="pres">
      <dgm:prSet presAssocID="{3CCFE95D-A7D1-48E4-8D68-BA0344A3D02C}" presName="composite" presStyleCnt="0"/>
      <dgm:spPr/>
    </dgm:pt>
    <dgm:pt modelId="{C34830CE-8241-47F1-A1D3-703372947A9A}" type="pres">
      <dgm:prSet presAssocID="{3CCFE95D-A7D1-48E4-8D68-BA0344A3D02C}" presName="parTx" presStyleLbl="alignNode1" presStyleIdx="0" presStyleCnt="2">
        <dgm:presLayoutVars>
          <dgm:chMax val="0"/>
          <dgm:chPref val="0"/>
          <dgm:bulletEnabled val="1"/>
        </dgm:presLayoutVars>
      </dgm:prSet>
      <dgm:spPr/>
    </dgm:pt>
    <dgm:pt modelId="{2DF464CA-F2A8-489A-A6F4-0C4A395B782F}" type="pres">
      <dgm:prSet presAssocID="{3CCFE95D-A7D1-48E4-8D68-BA0344A3D02C}" presName="desTx" presStyleLbl="alignAccFollowNode1" presStyleIdx="0" presStyleCnt="2">
        <dgm:presLayoutVars>
          <dgm:bulletEnabled val="1"/>
        </dgm:presLayoutVars>
      </dgm:prSet>
      <dgm:spPr/>
    </dgm:pt>
    <dgm:pt modelId="{02BDD3F8-3260-4076-8CBC-45880000F75B}" type="pres">
      <dgm:prSet presAssocID="{B6526DBB-A6D5-4F07-A161-159463B5BC20}" presName="space" presStyleCnt="0"/>
      <dgm:spPr/>
    </dgm:pt>
    <dgm:pt modelId="{EF4DF4E7-2B64-4C59-A968-12E61C2CE4D1}" type="pres">
      <dgm:prSet presAssocID="{DDD5047E-B609-4175-BC0D-10339C1CCC87}" presName="composite" presStyleCnt="0"/>
      <dgm:spPr/>
    </dgm:pt>
    <dgm:pt modelId="{98646E51-9BE8-42C1-8A46-6D3590256BB0}" type="pres">
      <dgm:prSet presAssocID="{DDD5047E-B609-4175-BC0D-10339C1CCC87}" presName="parTx" presStyleLbl="alignNode1" presStyleIdx="1" presStyleCnt="2">
        <dgm:presLayoutVars>
          <dgm:chMax val="0"/>
          <dgm:chPref val="0"/>
          <dgm:bulletEnabled val="1"/>
        </dgm:presLayoutVars>
      </dgm:prSet>
      <dgm:spPr/>
    </dgm:pt>
    <dgm:pt modelId="{6830B920-FA38-456E-8C1B-C858EA7FD863}" type="pres">
      <dgm:prSet presAssocID="{DDD5047E-B609-4175-BC0D-10339C1CCC87}" presName="desTx" presStyleLbl="alignAccFollowNode1" presStyleIdx="1" presStyleCnt="2">
        <dgm:presLayoutVars>
          <dgm:bulletEnabled val="1"/>
        </dgm:presLayoutVars>
      </dgm:prSet>
      <dgm:spPr/>
    </dgm:pt>
  </dgm:ptLst>
  <dgm:cxnLst>
    <dgm:cxn modelId="{98326705-60A4-448E-879B-ACB8B41C30A6}" srcId="{DDD5047E-B609-4175-BC0D-10339C1CCC87}" destId="{D437630A-0FDF-48D8-A572-E73396FC98F5}" srcOrd="0" destOrd="0" parTransId="{64486968-4E41-474F-8465-39C548D432F5}" sibTransId="{33E80C36-1258-4C68-84BC-F3DC7D3A2FA7}"/>
    <dgm:cxn modelId="{D333560E-95C3-4C56-A974-D75436A37B4B}" type="presOf" srcId="{8A45869C-052B-4ED7-AB75-1E3650F6775E}" destId="{6830B920-FA38-456E-8C1B-C858EA7FD863}" srcOrd="0" destOrd="1" presId="urn:microsoft.com/office/officeart/2005/8/layout/hList1"/>
    <dgm:cxn modelId="{35617319-F6EA-48CC-91ED-3189B1C14A75}" type="presOf" srcId="{C2B1EA3B-8BEF-4198-A9AD-35BAA07D3E09}" destId="{2DF464CA-F2A8-489A-A6F4-0C4A395B782F}" srcOrd="0" destOrd="2" presId="urn:microsoft.com/office/officeart/2005/8/layout/hList1"/>
    <dgm:cxn modelId="{ACC6871A-B35B-4F31-980D-48F8760915CE}" srcId="{DDD5047E-B609-4175-BC0D-10339C1CCC87}" destId="{8A45869C-052B-4ED7-AB75-1E3650F6775E}" srcOrd="1" destOrd="0" parTransId="{DE779467-F6E4-454F-9D21-8E0030B85498}" sibTransId="{2F3EEDDB-7683-44B8-9E54-EF09B3A78676}"/>
    <dgm:cxn modelId="{0AC9BD3E-FC0A-4F7D-B312-9B967036AAA8}" srcId="{3CCFE95D-A7D1-48E4-8D68-BA0344A3D02C}" destId="{6C406F61-8ECA-49BF-A785-194C5C67BAB9}" srcOrd="1" destOrd="0" parTransId="{720F95D4-89A5-4B4C-89CB-D6E25EC802A9}" sibTransId="{45089A24-A73E-48CA-B557-FC13308C921F}"/>
    <dgm:cxn modelId="{DACBAE44-34CF-428D-878E-1969CCFF4B3F}" type="presOf" srcId="{6C406F61-8ECA-49BF-A785-194C5C67BAB9}" destId="{2DF464CA-F2A8-489A-A6F4-0C4A395B782F}" srcOrd="0" destOrd="1" presId="urn:microsoft.com/office/officeart/2005/8/layout/hList1"/>
    <dgm:cxn modelId="{3F0AE968-8599-4C99-8A3B-5B48DC7CDD9A}" srcId="{3CCFE95D-A7D1-48E4-8D68-BA0344A3D02C}" destId="{52E9F203-3B4A-4244-8F67-5160C96CB39C}" srcOrd="0" destOrd="0" parTransId="{318E1FC6-D725-44CC-96DB-D1F9B92E1AF7}" sibTransId="{AFCA6A88-F31C-418B-9DB0-A72686026ED1}"/>
    <dgm:cxn modelId="{04FD3D4C-46BD-4E9F-9E02-5D5F8956101D}" type="presOf" srcId="{52E9F203-3B4A-4244-8F67-5160C96CB39C}" destId="{2DF464CA-F2A8-489A-A6F4-0C4A395B782F}" srcOrd="0" destOrd="0" presId="urn:microsoft.com/office/officeart/2005/8/layout/hList1"/>
    <dgm:cxn modelId="{58807C71-9768-4DB1-B3DA-A1A22593CF0E}" srcId="{3E01FECF-3408-4A20-B21D-F6BDBE041F76}" destId="{DDD5047E-B609-4175-BC0D-10339C1CCC87}" srcOrd="1" destOrd="0" parTransId="{17DC4761-5E5C-42AD-B811-169B12ADF6AA}" sibTransId="{8659E9A4-5A23-4254-9968-22DFD37A084D}"/>
    <dgm:cxn modelId="{7BD6A697-FA3E-4178-94A7-386ED78660AE}" type="presOf" srcId="{3CCFE95D-A7D1-48E4-8D68-BA0344A3D02C}" destId="{C34830CE-8241-47F1-A1D3-703372947A9A}" srcOrd="0" destOrd="0" presId="urn:microsoft.com/office/officeart/2005/8/layout/hList1"/>
    <dgm:cxn modelId="{8F3BD5A4-CDE9-44FA-83AB-42F52EEDF8E2}" type="presOf" srcId="{D437630A-0FDF-48D8-A572-E73396FC98F5}" destId="{6830B920-FA38-456E-8C1B-C858EA7FD863}" srcOrd="0" destOrd="0" presId="urn:microsoft.com/office/officeart/2005/8/layout/hList1"/>
    <dgm:cxn modelId="{CC9812CE-3C01-4D39-B5A1-F09B3B2EBCCB}" type="presOf" srcId="{DDD5047E-B609-4175-BC0D-10339C1CCC87}" destId="{98646E51-9BE8-42C1-8A46-6D3590256BB0}" srcOrd="0" destOrd="0" presId="urn:microsoft.com/office/officeart/2005/8/layout/hList1"/>
    <dgm:cxn modelId="{816C6FE1-6FA2-4117-8E2A-9604E0267041}" type="presOf" srcId="{1A2700A2-37AD-4281-BE24-767B863BE6CD}" destId="{2DF464CA-F2A8-489A-A6F4-0C4A395B782F}" srcOrd="0" destOrd="3" presId="urn:microsoft.com/office/officeart/2005/8/layout/hList1"/>
    <dgm:cxn modelId="{AE9589E7-AB36-4C02-BC76-A6F348B26263}" srcId="{3E01FECF-3408-4A20-B21D-F6BDBE041F76}" destId="{3CCFE95D-A7D1-48E4-8D68-BA0344A3D02C}" srcOrd="0" destOrd="0" parTransId="{F0323B22-ABB7-44DB-A69B-799390BC7832}" sibTransId="{B6526DBB-A6D5-4F07-A161-159463B5BC20}"/>
    <dgm:cxn modelId="{B606BFE8-18E6-4B0C-9BEA-6AAC9A3665D5}" srcId="{3CCFE95D-A7D1-48E4-8D68-BA0344A3D02C}" destId="{1A2700A2-37AD-4281-BE24-767B863BE6CD}" srcOrd="3" destOrd="0" parTransId="{19D6E690-4367-4C48-95F7-1CE4458EE3C2}" sibTransId="{4D3A69F4-471D-4B0C-A77B-82E9B34879A0}"/>
    <dgm:cxn modelId="{7F93F6F3-5D97-4EF2-9B52-82E188D37DC8}" srcId="{3CCFE95D-A7D1-48E4-8D68-BA0344A3D02C}" destId="{C2B1EA3B-8BEF-4198-A9AD-35BAA07D3E09}" srcOrd="2" destOrd="0" parTransId="{F963727C-9D58-4FD8-BECF-565212207B32}" sibTransId="{2D15EC9A-6E30-49BC-AFE4-BC97795E7F33}"/>
    <dgm:cxn modelId="{F960B8FF-139A-47F5-A427-AFC512DE96B0}" type="presOf" srcId="{3E01FECF-3408-4A20-B21D-F6BDBE041F76}" destId="{F20D8931-3BEE-4675-A060-5B5D48E304DE}" srcOrd="0" destOrd="0" presId="urn:microsoft.com/office/officeart/2005/8/layout/hList1"/>
    <dgm:cxn modelId="{C6A48626-F6AC-4A23-B14B-0E71B604997D}" type="presParOf" srcId="{F20D8931-3BEE-4675-A060-5B5D48E304DE}" destId="{D95DAB93-0B1D-4277-BFD2-5F58D2609843}" srcOrd="0" destOrd="0" presId="urn:microsoft.com/office/officeart/2005/8/layout/hList1"/>
    <dgm:cxn modelId="{532849E4-082D-4DE7-B839-AD9C12D8C4A8}" type="presParOf" srcId="{D95DAB93-0B1D-4277-BFD2-5F58D2609843}" destId="{C34830CE-8241-47F1-A1D3-703372947A9A}" srcOrd="0" destOrd="0" presId="urn:microsoft.com/office/officeart/2005/8/layout/hList1"/>
    <dgm:cxn modelId="{8D27DA3B-644C-46DF-B86C-9730941E4F13}" type="presParOf" srcId="{D95DAB93-0B1D-4277-BFD2-5F58D2609843}" destId="{2DF464CA-F2A8-489A-A6F4-0C4A395B782F}" srcOrd="1" destOrd="0" presId="urn:microsoft.com/office/officeart/2005/8/layout/hList1"/>
    <dgm:cxn modelId="{39486921-B8C1-4040-88E5-17EDA6F04B04}" type="presParOf" srcId="{F20D8931-3BEE-4675-A060-5B5D48E304DE}" destId="{02BDD3F8-3260-4076-8CBC-45880000F75B}" srcOrd="1" destOrd="0" presId="urn:microsoft.com/office/officeart/2005/8/layout/hList1"/>
    <dgm:cxn modelId="{73F64063-0D9E-42EB-94AC-16D5339A020D}" type="presParOf" srcId="{F20D8931-3BEE-4675-A060-5B5D48E304DE}" destId="{EF4DF4E7-2B64-4C59-A968-12E61C2CE4D1}" srcOrd="2" destOrd="0" presId="urn:microsoft.com/office/officeart/2005/8/layout/hList1"/>
    <dgm:cxn modelId="{347EF84A-4758-498F-BA35-D5A4E71A6C9A}" type="presParOf" srcId="{EF4DF4E7-2B64-4C59-A968-12E61C2CE4D1}" destId="{98646E51-9BE8-42C1-8A46-6D3590256BB0}" srcOrd="0" destOrd="0" presId="urn:microsoft.com/office/officeart/2005/8/layout/hList1"/>
    <dgm:cxn modelId="{960A8A30-69A7-462C-B7D2-368DA625AE52}" type="presParOf" srcId="{EF4DF4E7-2B64-4C59-A968-12E61C2CE4D1}" destId="{6830B920-FA38-456E-8C1B-C858EA7FD863}" srcOrd="1" destOrd="0" presId="urn:microsoft.com/office/officeart/2005/8/layout/hList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12.xml><?xml version="1.0" encoding="utf-8"?>
<dgm:dataModel xmlns:dgm="http://schemas.openxmlformats.org/drawingml/2006/diagram" xmlns:a="http://schemas.openxmlformats.org/drawingml/2006/main">
  <dgm:ptLst>
    <dgm:pt modelId="{3B5F151B-BAF3-4E54-A5B0-56727C9DEB52}" type="doc">
      <dgm:prSet loTypeId="urn:microsoft.com/office/officeart/2005/8/layout/vProcess5" loCatId="process" qsTypeId="urn:microsoft.com/office/officeart/2005/8/quickstyle/simple2" qsCatId="simple" csTypeId="urn:microsoft.com/office/officeart/2005/8/colors/accent2_2" csCatId="accent2"/>
      <dgm:spPr/>
      <dgm:t>
        <a:bodyPr/>
        <a:lstStyle/>
        <a:p>
          <a:endParaRPr lang="en-US"/>
        </a:p>
      </dgm:t>
    </dgm:pt>
    <dgm:pt modelId="{D7615FD3-B36A-4102-9C70-6996385EFCA1}">
      <dgm:prSet/>
      <dgm:spPr/>
      <dgm:t>
        <a:bodyPr/>
        <a:lstStyle/>
        <a:p>
          <a:r>
            <a:rPr lang="en-GB"/>
            <a:t>ALSO CONSIDER THE GOOD POINTS. </a:t>
          </a:r>
          <a:endParaRPr lang="en-US"/>
        </a:p>
      </dgm:t>
    </dgm:pt>
    <dgm:pt modelId="{2E85F94E-B2A6-4489-8610-6EC04271E309}" type="parTrans" cxnId="{52B5D36A-2B0E-4A2F-8E16-471117BF4455}">
      <dgm:prSet/>
      <dgm:spPr/>
      <dgm:t>
        <a:bodyPr/>
        <a:lstStyle/>
        <a:p>
          <a:endParaRPr lang="en-US"/>
        </a:p>
      </dgm:t>
    </dgm:pt>
    <dgm:pt modelId="{2B2F13E1-F3FE-4807-8B28-06C4578FB2EC}" type="sibTrans" cxnId="{52B5D36A-2B0E-4A2F-8E16-471117BF4455}">
      <dgm:prSet/>
      <dgm:spPr/>
      <dgm:t>
        <a:bodyPr/>
        <a:lstStyle/>
        <a:p>
          <a:endParaRPr lang="en-US"/>
        </a:p>
      </dgm:t>
    </dgm:pt>
    <dgm:pt modelId="{8F89AAF8-2044-4F26-848A-C68863F26A94}">
      <dgm:prSet/>
      <dgm:spPr/>
      <dgm:t>
        <a:bodyPr/>
        <a:lstStyle/>
        <a:p>
          <a:r>
            <a:rPr lang="en-GB"/>
            <a:t>Things the research did that increased its validity / reliability. </a:t>
          </a:r>
          <a:endParaRPr lang="en-US"/>
        </a:p>
      </dgm:t>
    </dgm:pt>
    <dgm:pt modelId="{CB2D6A3C-F59E-427E-ADFE-5C4AB594D612}" type="parTrans" cxnId="{809E1B0D-D228-4536-98C6-06AC54A537D1}">
      <dgm:prSet/>
      <dgm:spPr/>
      <dgm:t>
        <a:bodyPr/>
        <a:lstStyle/>
        <a:p>
          <a:endParaRPr lang="en-US"/>
        </a:p>
      </dgm:t>
    </dgm:pt>
    <dgm:pt modelId="{AD3CF1C4-8983-459C-9402-C9442A66C9AD}" type="sibTrans" cxnId="{809E1B0D-D228-4536-98C6-06AC54A537D1}">
      <dgm:prSet/>
      <dgm:spPr/>
      <dgm:t>
        <a:bodyPr/>
        <a:lstStyle/>
        <a:p>
          <a:endParaRPr lang="en-US"/>
        </a:p>
      </dgm:t>
    </dgm:pt>
    <dgm:pt modelId="{E670040B-842D-4407-BE3F-7894E3E1D3A0}">
      <dgm:prSet/>
      <dgm:spPr/>
      <dgm:t>
        <a:bodyPr/>
        <a:lstStyle/>
        <a:p>
          <a:r>
            <a:rPr lang="en-GB"/>
            <a:t>Innovative Ideas and design. </a:t>
          </a:r>
          <a:endParaRPr lang="en-US"/>
        </a:p>
      </dgm:t>
    </dgm:pt>
    <dgm:pt modelId="{F09FFBEA-991B-4ACE-B81F-515EA3DA12C3}" type="parTrans" cxnId="{F201F98A-BBA0-4F87-8FED-DD7265457839}">
      <dgm:prSet/>
      <dgm:spPr/>
      <dgm:t>
        <a:bodyPr/>
        <a:lstStyle/>
        <a:p>
          <a:endParaRPr lang="en-US"/>
        </a:p>
      </dgm:t>
    </dgm:pt>
    <dgm:pt modelId="{8F14F0F9-5984-4710-9084-A4BBFFACE361}" type="sibTrans" cxnId="{F201F98A-BBA0-4F87-8FED-DD7265457839}">
      <dgm:prSet/>
      <dgm:spPr/>
      <dgm:t>
        <a:bodyPr/>
        <a:lstStyle/>
        <a:p>
          <a:endParaRPr lang="en-US"/>
        </a:p>
      </dgm:t>
    </dgm:pt>
    <dgm:pt modelId="{94DD150B-725B-4407-83FA-1FC1F118D46F}" type="pres">
      <dgm:prSet presAssocID="{3B5F151B-BAF3-4E54-A5B0-56727C9DEB52}" presName="outerComposite" presStyleCnt="0">
        <dgm:presLayoutVars>
          <dgm:chMax val="5"/>
          <dgm:dir/>
          <dgm:resizeHandles val="exact"/>
        </dgm:presLayoutVars>
      </dgm:prSet>
      <dgm:spPr/>
    </dgm:pt>
    <dgm:pt modelId="{DDC5DF6B-0383-453F-8092-349720F5C5E8}" type="pres">
      <dgm:prSet presAssocID="{3B5F151B-BAF3-4E54-A5B0-56727C9DEB52}" presName="dummyMaxCanvas" presStyleCnt="0">
        <dgm:presLayoutVars/>
      </dgm:prSet>
      <dgm:spPr/>
    </dgm:pt>
    <dgm:pt modelId="{F5EE3BAB-6903-40DA-843A-5CF4FAC3FF72}" type="pres">
      <dgm:prSet presAssocID="{3B5F151B-BAF3-4E54-A5B0-56727C9DEB52}" presName="ThreeNodes_1" presStyleLbl="node1" presStyleIdx="0" presStyleCnt="3">
        <dgm:presLayoutVars>
          <dgm:bulletEnabled val="1"/>
        </dgm:presLayoutVars>
      </dgm:prSet>
      <dgm:spPr/>
    </dgm:pt>
    <dgm:pt modelId="{3FD8B972-4EE7-40FD-AF4B-D5BE16EB0423}" type="pres">
      <dgm:prSet presAssocID="{3B5F151B-BAF3-4E54-A5B0-56727C9DEB52}" presName="ThreeNodes_2" presStyleLbl="node1" presStyleIdx="1" presStyleCnt="3">
        <dgm:presLayoutVars>
          <dgm:bulletEnabled val="1"/>
        </dgm:presLayoutVars>
      </dgm:prSet>
      <dgm:spPr/>
    </dgm:pt>
    <dgm:pt modelId="{109D7FA6-0878-4FE3-8B27-C278DDCDA214}" type="pres">
      <dgm:prSet presAssocID="{3B5F151B-BAF3-4E54-A5B0-56727C9DEB52}" presName="ThreeNodes_3" presStyleLbl="node1" presStyleIdx="2" presStyleCnt="3">
        <dgm:presLayoutVars>
          <dgm:bulletEnabled val="1"/>
        </dgm:presLayoutVars>
      </dgm:prSet>
      <dgm:spPr/>
    </dgm:pt>
    <dgm:pt modelId="{FBB7150C-5237-4222-A0D8-CF8D088C3B58}" type="pres">
      <dgm:prSet presAssocID="{3B5F151B-BAF3-4E54-A5B0-56727C9DEB52}" presName="ThreeConn_1-2" presStyleLbl="fgAccFollowNode1" presStyleIdx="0" presStyleCnt="2">
        <dgm:presLayoutVars>
          <dgm:bulletEnabled val="1"/>
        </dgm:presLayoutVars>
      </dgm:prSet>
      <dgm:spPr/>
    </dgm:pt>
    <dgm:pt modelId="{265EE3DC-CBE6-43F1-B7D8-0765AB3F474A}" type="pres">
      <dgm:prSet presAssocID="{3B5F151B-BAF3-4E54-A5B0-56727C9DEB52}" presName="ThreeConn_2-3" presStyleLbl="fgAccFollowNode1" presStyleIdx="1" presStyleCnt="2">
        <dgm:presLayoutVars>
          <dgm:bulletEnabled val="1"/>
        </dgm:presLayoutVars>
      </dgm:prSet>
      <dgm:spPr/>
    </dgm:pt>
    <dgm:pt modelId="{24DA669A-4AC5-483E-B476-4A1F995F9A2A}" type="pres">
      <dgm:prSet presAssocID="{3B5F151B-BAF3-4E54-A5B0-56727C9DEB52}" presName="ThreeNodes_1_text" presStyleLbl="node1" presStyleIdx="2" presStyleCnt="3">
        <dgm:presLayoutVars>
          <dgm:bulletEnabled val="1"/>
        </dgm:presLayoutVars>
      </dgm:prSet>
      <dgm:spPr/>
    </dgm:pt>
    <dgm:pt modelId="{E7160478-5A75-4F31-BD51-BA843A33366A}" type="pres">
      <dgm:prSet presAssocID="{3B5F151B-BAF3-4E54-A5B0-56727C9DEB52}" presName="ThreeNodes_2_text" presStyleLbl="node1" presStyleIdx="2" presStyleCnt="3">
        <dgm:presLayoutVars>
          <dgm:bulletEnabled val="1"/>
        </dgm:presLayoutVars>
      </dgm:prSet>
      <dgm:spPr/>
    </dgm:pt>
    <dgm:pt modelId="{04158315-9F93-4BEA-BA53-BA4F25331CD7}" type="pres">
      <dgm:prSet presAssocID="{3B5F151B-BAF3-4E54-A5B0-56727C9DEB52}" presName="ThreeNodes_3_text" presStyleLbl="node1" presStyleIdx="2" presStyleCnt="3">
        <dgm:presLayoutVars>
          <dgm:bulletEnabled val="1"/>
        </dgm:presLayoutVars>
      </dgm:prSet>
      <dgm:spPr/>
    </dgm:pt>
  </dgm:ptLst>
  <dgm:cxnLst>
    <dgm:cxn modelId="{809E1B0D-D228-4536-98C6-06AC54A537D1}" srcId="{3B5F151B-BAF3-4E54-A5B0-56727C9DEB52}" destId="{8F89AAF8-2044-4F26-848A-C68863F26A94}" srcOrd="1" destOrd="0" parTransId="{CB2D6A3C-F59E-427E-ADFE-5C4AB594D612}" sibTransId="{AD3CF1C4-8983-459C-9402-C9442A66C9AD}"/>
    <dgm:cxn modelId="{04FC480F-4B8C-4F18-A619-874D18212550}" type="presOf" srcId="{E670040B-842D-4407-BE3F-7894E3E1D3A0}" destId="{04158315-9F93-4BEA-BA53-BA4F25331CD7}" srcOrd="1" destOrd="0" presId="urn:microsoft.com/office/officeart/2005/8/layout/vProcess5"/>
    <dgm:cxn modelId="{4ED24F1F-39E6-4BFC-A982-2A003415A75C}" type="presOf" srcId="{3B5F151B-BAF3-4E54-A5B0-56727C9DEB52}" destId="{94DD150B-725B-4407-83FA-1FC1F118D46F}" srcOrd="0" destOrd="0" presId="urn:microsoft.com/office/officeart/2005/8/layout/vProcess5"/>
    <dgm:cxn modelId="{3D1D1632-B51A-46C1-9372-A56A18B1AD87}" type="presOf" srcId="{E670040B-842D-4407-BE3F-7894E3E1D3A0}" destId="{109D7FA6-0878-4FE3-8B27-C278DDCDA214}" srcOrd="0" destOrd="0" presId="urn:microsoft.com/office/officeart/2005/8/layout/vProcess5"/>
    <dgm:cxn modelId="{52B5D36A-2B0E-4A2F-8E16-471117BF4455}" srcId="{3B5F151B-BAF3-4E54-A5B0-56727C9DEB52}" destId="{D7615FD3-B36A-4102-9C70-6996385EFCA1}" srcOrd="0" destOrd="0" parTransId="{2E85F94E-B2A6-4489-8610-6EC04271E309}" sibTransId="{2B2F13E1-F3FE-4807-8B28-06C4578FB2EC}"/>
    <dgm:cxn modelId="{A834FA6D-01AC-4A03-903F-9F50465E1FE2}" type="presOf" srcId="{2B2F13E1-F3FE-4807-8B28-06C4578FB2EC}" destId="{FBB7150C-5237-4222-A0D8-CF8D088C3B58}" srcOrd="0" destOrd="0" presId="urn:microsoft.com/office/officeart/2005/8/layout/vProcess5"/>
    <dgm:cxn modelId="{FD8AFC75-59A2-4BF5-8184-6D3C28E2C4CD}" type="presOf" srcId="{D7615FD3-B36A-4102-9C70-6996385EFCA1}" destId="{F5EE3BAB-6903-40DA-843A-5CF4FAC3FF72}" srcOrd="0" destOrd="0" presId="urn:microsoft.com/office/officeart/2005/8/layout/vProcess5"/>
    <dgm:cxn modelId="{A54DF857-BFE3-479C-BB78-F0A150267E14}" type="presOf" srcId="{D7615FD3-B36A-4102-9C70-6996385EFCA1}" destId="{24DA669A-4AC5-483E-B476-4A1F995F9A2A}" srcOrd="1" destOrd="0" presId="urn:microsoft.com/office/officeart/2005/8/layout/vProcess5"/>
    <dgm:cxn modelId="{1CF88887-6A7A-43E9-AAFD-E47578EC1FB0}" type="presOf" srcId="{8F89AAF8-2044-4F26-848A-C68863F26A94}" destId="{3FD8B972-4EE7-40FD-AF4B-D5BE16EB0423}" srcOrd="0" destOrd="0" presId="urn:microsoft.com/office/officeart/2005/8/layout/vProcess5"/>
    <dgm:cxn modelId="{F201F98A-BBA0-4F87-8FED-DD7265457839}" srcId="{3B5F151B-BAF3-4E54-A5B0-56727C9DEB52}" destId="{E670040B-842D-4407-BE3F-7894E3E1D3A0}" srcOrd="2" destOrd="0" parTransId="{F09FFBEA-991B-4ACE-B81F-515EA3DA12C3}" sibTransId="{8F14F0F9-5984-4710-9084-A4BBFFACE361}"/>
    <dgm:cxn modelId="{9A27C9B8-2326-4C67-B3B0-807274BFD161}" type="presOf" srcId="{8F89AAF8-2044-4F26-848A-C68863F26A94}" destId="{E7160478-5A75-4F31-BD51-BA843A33366A}" srcOrd="1" destOrd="0" presId="urn:microsoft.com/office/officeart/2005/8/layout/vProcess5"/>
    <dgm:cxn modelId="{2737F7E8-2302-40E6-881D-46EB27860631}" type="presOf" srcId="{AD3CF1C4-8983-459C-9402-C9442A66C9AD}" destId="{265EE3DC-CBE6-43F1-B7D8-0765AB3F474A}" srcOrd="0" destOrd="0" presId="urn:microsoft.com/office/officeart/2005/8/layout/vProcess5"/>
    <dgm:cxn modelId="{D6CC6B0B-39A2-4CED-BFF9-8C7423A3AD9E}" type="presParOf" srcId="{94DD150B-725B-4407-83FA-1FC1F118D46F}" destId="{DDC5DF6B-0383-453F-8092-349720F5C5E8}" srcOrd="0" destOrd="0" presId="urn:microsoft.com/office/officeart/2005/8/layout/vProcess5"/>
    <dgm:cxn modelId="{7727ED68-E870-4AA9-8B61-17012CB6EA7E}" type="presParOf" srcId="{94DD150B-725B-4407-83FA-1FC1F118D46F}" destId="{F5EE3BAB-6903-40DA-843A-5CF4FAC3FF72}" srcOrd="1" destOrd="0" presId="urn:microsoft.com/office/officeart/2005/8/layout/vProcess5"/>
    <dgm:cxn modelId="{F5F400D0-D143-4D60-A955-E332DA2ABC1F}" type="presParOf" srcId="{94DD150B-725B-4407-83FA-1FC1F118D46F}" destId="{3FD8B972-4EE7-40FD-AF4B-D5BE16EB0423}" srcOrd="2" destOrd="0" presId="urn:microsoft.com/office/officeart/2005/8/layout/vProcess5"/>
    <dgm:cxn modelId="{21756F5B-0842-4208-9B41-A22CAA72555A}" type="presParOf" srcId="{94DD150B-725B-4407-83FA-1FC1F118D46F}" destId="{109D7FA6-0878-4FE3-8B27-C278DDCDA214}" srcOrd="3" destOrd="0" presId="urn:microsoft.com/office/officeart/2005/8/layout/vProcess5"/>
    <dgm:cxn modelId="{10C1CBED-EA36-426B-8E30-A23D0FB3F258}" type="presParOf" srcId="{94DD150B-725B-4407-83FA-1FC1F118D46F}" destId="{FBB7150C-5237-4222-A0D8-CF8D088C3B58}" srcOrd="4" destOrd="0" presId="urn:microsoft.com/office/officeart/2005/8/layout/vProcess5"/>
    <dgm:cxn modelId="{5367BD71-55BA-42DD-BF53-D2A37ADA5D75}" type="presParOf" srcId="{94DD150B-725B-4407-83FA-1FC1F118D46F}" destId="{265EE3DC-CBE6-43F1-B7D8-0765AB3F474A}" srcOrd="5" destOrd="0" presId="urn:microsoft.com/office/officeart/2005/8/layout/vProcess5"/>
    <dgm:cxn modelId="{EB36AF11-D950-4F0F-A2AB-5E3F2BB76F55}" type="presParOf" srcId="{94DD150B-725B-4407-83FA-1FC1F118D46F}" destId="{24DA669A-4AC5-483E-B476-4A1F995F9A2A}" srcOrd="6" destOrd="0" presId="urn:microsoft.com/office/officeart/2005/8/layout/vProcess5"/>
    <dgm:cxn modelId="{E86A93DA-A862-4092-9D6C-D8D670A62AC9}" type="presParOf" srcId="{94DD150B-725B-4407-83FA-1FC1F118D46F}" destId="{E7160478-5A75-4F31-BD51-BA843A33366A}" srcOrd="7" destOrd="0" presId="urn:microsoft.com/office/officeart/2005/8/layout/vProcess5"/>
    <dgm:cxn modelId="{B112854C-F88C-4D3A-AFA0-F03491C42B58}" type="presParOf" srcId="{94DD150B-725B-4407-83FA-1FC1F118D46F}" destId="{04158315-9F93-4BEA-BA53-BA4F25331CD7}" srcOrd="8" destOrd="0" presId="urn:microsoft.com/office/officeart/2005/8/layout/vProcess5"/>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13.xml><?xml version="1.0" encoding="utf-8"?>
<dgm:dataModel xmlns:dgm="http://schemas.openxmlformats.org/drawingml/2006/diagram" xmlns:a="http://schemas.openxmlformats.org/drawingml/2006/main">
  <dgm:ptLst>
    <dgm:pt modelId="{CBF58A35-27E8-49D8-8734-D0446617A64A}" type="doc">
      <dgm:prSet loTypeId="urn:microsoft.com/office/officeart/2018/2/layout/IconVerticalSolidList" loCatId="icon" qsTypeId="urn:microsoft.com/office/officeart/2005/8/quickstyle/simple1" qsCatId="simple" csTypeId="urn:microsoft.com/office/officeart/2005/8/colors/accent2_2" csCatId="accent2" phldr="1"/>
      <dgm:spPr/>
      <dgm:t>
        <a:bodyPr/>
        <a:lstStyle/>
        <a:p>
          <a:endParaRPr lang="en-US"/>
        </a:p>
      </dgm:t>
    </dgm:pt>
    <dgm:pt modelId="{3FA103E8-02D4-43D9-A4CF-A90C59850A5E}">
      <dgm:prSet/>
      <dgm:spPr/>
      <dgm:t>
        <a:bodyPr/>
        <a:lstStyle/>
        <a:p>
          <a:r>
            <a:rPr lang="en-GB"/>
            <a:t>Are the results valid and reliable?</a:t>
          </a:r>
          <a:endParaRPr lang="en-US"/>
        </a:p>
      </dgm:t>
    </dgm:pt>
    <dgm:pt modelId="{74F5933A-B374-4E27-989D-084B4B3D50F1}" type="parTrans" cxnId="{3FAAC704-0EEC-4AA2-8675-074BA9AF21D3}">
      <dgm:prSet/>
      <dgm:spPr/>
      <dgm:t>
        <a:bodyPr/>
        <a:lstStyle/>
        <a:p>
          <a:endParaRPr lang="en-US"/>
        </a:p>
      </dgm:t>
    </dgm:pt>
    <dgm:pt modelId="{DFE6E810-E5F6-4883-9F07-F97D220BFE37}" type="sibTrans" cxnId="{3FAAC704-0EEC-4AA2-8675-074BA9AF21D3}">
      <dgm:prSet/>
      <dgm:spPr/>
      <dgm:t>
        <a:bodyPr/>
        <a:lstStyle/>
        <a:p>
          <a:endParaRPr lang="en-US"/>
        </a:p>
      </dgm:t>
    </dgm:pt>
    <dgm:pt modelId="{F45B448E-EFE2-47E7-9446-7E094885BEC3}">
      <dgm:prSet/>
      <dgm:spPr/>
      <dgm:t>
        <a:bodyPr/>
        <a:lstStyle/>
        <a:p>
          <a:r>
            <a:rPr lang="en-GB"/>
            <a:t>What analytical framework is used to discuss the results?</a:t>
          </a:r>
          <a:endParaRPr lang="en-US"/>
        </a:p>
      </dgm:t>
    </dgm:pt>
    <dgm:pt modelId="{C2C82966-7AE2-4CF5-B3D5-E8C001F644F3}" type="parTrans" cxnId="{DD0871D2-8935-49AB-B300-9FBE68D1E49B}">
      <dgm:prSet/>
      <dgm:spPr/>
      <dgm:t>
        <a:bodyPr/>
        <a:lstStyle/>
        <a:p>
          <a:endParaRPr lang="en-US"/>
        </a:p>
      </dgm:t>
    </dgm:pt>
    <dgm:pt modelId="{8A951454-1A5D-4FDB-95F9-3EE5D4444524}" type="sibTrans" cxnId="{DD0871D2-8935-49AB-B300-9FBE68D1E49B}">
      <dgm:prSet/>
      <dgm:spPr/>
      <dgm:t>
        <a:bodyPr/>
        <a:lstStyle/>
        <a:p>
          <a:endParaRPr lang="en-US"/>
        </a:p>
      </dgm:t>
    </dgm:pt>
    <dgm:pt modelId="{0CEA95A9-F868-4604-95C6-92E7B477A36E}">
      <dgm:prSet/>
      <dgm:spPr/>
      <dgm:t>
        <a:bodyPr/>
        <a:lstStyle/>
        <a:p>
          <a:r>
            <a:rPr lang="en-GB"/>
            <a:t>Is there a clear problem, statement or hypothesis?</a:t>
          </a:r>
          <a:endParaRPr lang="en-US"/>
        </a:p>
      </dgm:t>
    </dgm:pt>
    <dgm:pt modelId="{DA2F13E9-B2DD-42ED-98B6-633F8E1DC42D}" type="parTrans" cxnId="{AEEEB21A-BCCB-4C7E-B6DF-7F5B4B48901B}">
      <dgm:prSet/>
      <dgm:spPr/>
      <dgm:t>
        <a:bodyPr/>
        <a:lstStyle/>
        <a:p>
          <a:endParaRPr lang="en-US"/>
        </a:p>
      </dgm:t>
    </dgm:pt>
    <dgm:pt modelId="{564A7914-1129-402A-8B28-2583C8A04829}" type="sibTrans" cxnId="{AEEEB21A-BCCB-4C7E-B6DF-7F5B4B48901B}">
      <dgm:prSet/>
      <dgm:spPr/>
      <dgm:t>
        <a:bodyPr/>
        <a:lstStyle/>
        <a:p>
          <a:endParaRPr lang="en-US"/>
        </a:p>
      </dgm:t>
    </dgm:pt>
    <dgm:pt modelId="{3F7B3AD4-8977-4BFF-9506-EB205CCFBBC4}">
      <dgm:prSet/>
      <dgm:spPr/>
      <dgm:t>
        <a:bodyPr/>
        <a:lstStyle/>
        <a:p>
          <a:r>
            <a:rPr lang="en-GB"/>
            <a:t>What claims are made?</a:t>
          </a:r>
          <a:endParaRPr lang="en-US"/>
        </a:p>
      </dgm:t>
    </dgm:pt>
    <dgm:pt modelId="{7DDC8177-EF01-4F79-8219-9E75638E1BCF}" type="parTrans" cxnId="{3D633AAE-2581-4DB4-AC2D-499E8DD3E52E}">
      <dgm:prSet/>
      <dgm:spPr/>
      <dgm:t>
        <a:bodyPr/>
        <a:lstStyle/>
        <a:p>
          <a:endParaRPr lang="en-US"/>
        </a:p>
      </dgm:t>
    </dgm:pt>
    <dgm:pt modelId="{99B31B03-A9BD-4B4A-B9A6-283480620A32}" type="sibTrans" cxnId="{3D633AAE-2581-4DB4-AC2D-499E8DD3E52E}">
      <dgm:prSet/>
      <dgm:spPr/>
      <dgm:t>
        <a:bodyPr/>
        <a:lstStyle/>
        <a:p>
          <a:endParaRPr lang="en-US"/>
        </a:p>
      </dgm:t>
    </dgm:pt>
    <dgm:pt modelId="{F2DB30D2-9B89-4443-A65D-F0347457E35C}" type="pres">
      <dgm:prSet presAssocID="{CBF58A35-27E8-49D8-8734-D0446617A64A}" presName="root" presStyleCnt="0">
        <dgm:presLayoutVars>
          <dgm:dir/>
          <dgm:resizeHandles val="exact"/>
        </dgm:presLayoutVars>
      </dgm:prSet>
      <dgm:spPr/>
    </dgm:pt>
    <dgm:pt modelId="{CB39A392-4B17-4A81-B17A-1C58EACBBF2C}" type="pres">
      <dgm:prSet presAssocID="{3FA103E8-02D4-43D9-A4CF-A90C59850A5E}" presName="compNode" presStyleCnt="0"/>
      <dgm:spPr/>
    </dgm:pt>
    <dgm:pt modelId="{A0859700-0675-4746-A77D-FCE8A4DD91E0}" type="pres">
      <dgm:prSet presAssocID="{3FA103E8-02D4-43D9-A4CF-A90C59850A5E}" presName="bgRect" presStyleLbl="bgShp" presStyleIdx="0" presStyleCnt="4"/>
      <dgm:spPr/>
    </dgm:pt>
    <dgm:pt modelId="{04253FF9-905F-4901-A136-AC1ABE757E0F}" type="pres">
      <dgm:prSet presAssocID="{3FA103E8-02D4-43D9-A4CF-A90C59850A5E}" presName="iconRect" presStyleLbl="node1" presStyleIdx="0" presStyleCnt="4"/>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a:ln>
          <a:noFill/>
        </a:ln>
      </dgm:spPr>
      <dgm:extLst>
        <a:ext uri="{E40237B7-FDA0-4F09-8148-C483321AD2D9}">
          <dgm14:cNvPr xmlns:dgm14="http://schemas.microsoft.com/office/drawing/2010/diagram" id="0" name="" descr="Checkmark"/>
        </a:ext>
      </dgm:extLst>
    </dgm:pt>
    <dgm:pt modelId="{5ACEC63A-F3FA-4B4A-9737-24718FD22AFE}" type="pres">
      <dgm:prSet presAssocID="{3FA103E8-02D4-43D9-A4CF-A90C59850A5E}" presName="spaceRect" presStyleCnt="0"/>
      <dgm:spPr/>
    </dgm:pt>
    <dgm:pt modelId="{C0C4735E-073C-4E45-B89E-273ADA9370DE}" type="pres">
      <dgm:prSet presAssocID="{3FA103E8-02D4-43D9-A4CF-A90C59850A5E}" presName="parTx" presStyleLbl="revTx" presStyleIdx="0" presStyleCnt="4">
        <dgm:presLayoutVars>
          <dgm:chMax val="0"/>
          <dgm:chPref val="0"/>
        </dgm:presLayoutVars>
      </dgm:prSet>
      <dgm:spPr/>
    </dgm:pt>
    <dgm:pt modelId="{B5EA443A-B5D5-4BC7-9244-F6C6015744CF}" type="pres">
      <dgm:prSet presAssocID="{DFE6E810-E5F6-4883-9F07-F97D220BFE37}" presName="sibTrans" presStyleCnt="0"/>
      <dgm:spPr/>
    </dgm:pt>
    <dgm:pt modelId="{BC7EC0D7-CD18-4CC8-BC4E-45DBD1BB8DEC}" type="pres">
      <dgm:prSet presAssocID="{F45B448E-EFE2-47E7-9446-7E094885BEC3}" presName="compNode" presStyleCnt="0"/>
      <dgm:spPr/>
    </dgm:pt>
    <dgm:pt modelId="{41FF0EBB-FDAC-4C4B-8735-61BFFDA4A02C}" type="pres">
      <dgm:prSet presAssocID="{F45B448E-EFE2-47E7-9446-7E094885BEC3}" presName="bgRect" presStyleLbl="bgShp" presStyleIdx="1" presStyleCnt="4"/>
      <dgm:spPr/>
    </dgm:pt>
    <dgm:pt modelId="{E68A8118-898F-46F0-A579-A1039C7FE082}" type="pres">
      <dgm:prSet presAssocID="{F45B448E-EFE2-47E7-9446-7E094885BEC3}" presName="iconRect" presStyleLbl="node1" presStyleIdx="1" presStyleCnt="4"/>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Head with Gears"/>
        </a:ext>
      </dgm:extLst>
    </dgm:pt>
    <dgm:pt modelId="{CDC65FC3-7F4B-436C-ACE4-BCE86EFBCC46}" type="pres">
      <dgm:prSet presAssocID="{F45B448E-EFE2-47E7-9446-7E094885BEC3}" presName="spaceRect" presStyleCnt="0"/>
      <dgm:spPr/>
    </dgm:pt>
    <dgm:pt modelId="{C2D851D0-D126-411B-B560-55B009AFD8ED}" type="pres">
      <dgm:prSet presAssocID="{F45B448E-EFE2-47E7-9446-7E094885BEC3}" presName="parTx" presStyleLbl="revTx" presStyleIdx="1" presStyleCnt="4">
        <dgm:presLayoutVars>
          <dgm:chMax val="0"/>
          <dgm:chPref val="0"/>
        </dgm:presLayoutVars>
      </dgm:prSet>
      <dgm:spPr/>
    </dgm:pt>
    <dgm:pt modelId="{E6EE3EB2-6D71-4E4B-9723-26956FE96E62}" type="pres">
      <dgm:prSet presAssocID="{8A951454-1A5D-4FDB-95F9-3EE5D4444524}" presName="sibTrans" presStyleCnt="0"/>
      <dgm:spPr/>
    </dgm:pt>
    <dgm:pt modelId="{BB460375-8478-466C-880E-D850CA572FBF}" type="pres">
      <dgm:prSet presAssocID="{0CEA95A9-F868-4604-95C6-92E7B477A36E}" presName="compNode" presStyleCnt="0"/>
      <dgm:spPr/>
    </dgm:pt>
    <dgm:pt modelId="{76B6A92A-C96B-4ABA-AA82-E94D0517655E}" type="pres">
      <dgm:prSet presAssocID="{0CEA95A9-F868-4604-95C6-92E7B477A36E}" presName="bgRect" presStyleLbl="bgShp" presStyleIdx="2" presStyleCnt="4"/>
      <dgm:spPr/>
    </dgm:pt>
    <dgm:pt modelId="{362A667C-7B52-4AF0-AD62-710078D2C8C6}" type="pres">
      <dgm:prSet presAssocID="{0CEA95A9-F868-4604-95C6-92E7B477A36E}" presName="iconRect" presStyleLbl="node1" presStyleIdx="2" presStyleCnt="4"/>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a:blipFill>
        <a:ln>
          <a:noFill/>
        </a:ln>
      </dgm:spPr>
      <dgm:extLst>
        <a:ext uri="{E40237B7-FDA0-4F09-8148-C483321AD2D9}">
          <dgm14:cNvPr xmlns:dgm14="http://schemas.microsoft.com/office/drawing/2010/diagram" id="0" name="" descr="Question mark"/>
        </a:ext>
      </dgm:extLst>
    </dgm:pt>
    <dgm:pt modelId="{E73A9C28-0730-45F3-BF86-38BBCFB8EB94}" type="pres">
      <dgm:prSet presAssocID="{0CEA95A9-F868-4604-95C6-92E7B477A36E}" presName="spaceRect" presStyleCnt="0"/>
      <dgm:spPr/>
    </dgm:pt>
    <dgm:pt modelId="{56334FFB-DE6C-4509-A754-EB1E9E5854DB}" type="pres">
      <dgm:prSet presAssocID="{0CEA95A9-F868-4604-95C6-92E7B477A36E}" presName="parTx" presStyleLbl="revTx" presStyleIdx="2" presStyleCnt="4">
        <dgm:presLayoutVars>
          <dgm:chMax val="0"/>
          <dgm:chPref val="0"/>
        </dgm:presLayoutVars>
      </dgm:prSet>
      <dgm:spPr/>
    </dgm:pt>
    <dgm:pt modelId="{AF8663D3-F1E2-4415-B25F-6A3D0D474A9C}" type="pres">
      <dgm:prSet presAssocID="{564A7914-1129-402A-8B28-2583C8A04829}" presName="sibTrans" presStyleCnt="0"/>
      <dgm:spPr/>
    </dgm:pt>
    <dgm:pt modelId="{7CB8F75C-D787-42D3-BC78-1BDD9B38A04B}" type="pres">
      <dgm:prSet presAssocID="{3F7B3AD4-8977-4BFF-9506-EB205CCFBBC4}" presName="compNode" presStyleCnt="0"/>
      <dgm:spPr/>
    </dgm:pt>
    <dgm:pt modelId="{761EFF66-B000-4507-9E29-6CD1938CF13C}" type="pres">
      <dgm:prSet presAssocID="{3F7B3AD4-8977-4BFF-9506-EB205CCFBBC4}" presName="bgRect" presStyleLbl="bgShp" presStyleIdx="3" presStyleCnt="4"/>
      <dgm:spPr/>
    </dgm:pt>
    <dgm:pt modelId="{F9FCE7A4-2711-4F65-A32B-74101ED3ACF1}" type="pres">
      <dgm:prSet presAssocID="{3F7B3AD4-8977-4BFF-9506-EB205CCFBBC4}" presName="iconRect" presStyleLbl="node1" presStyleIdx="3" presStyleCnt="4"/>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Questions"/>
        </a:ext>
      </dgm:extLst>
    </dgm:pt>
    <dgm:pt modelId="{347E3816-486B-4AE3-AAC1-EF5898A6B6DA}" type="pres">
      <dgm:prSet presAssocID="{3F7B3AD4-8977-4BFF-9506-EB205CCFBBC4}" presName="spaceRect" presStyleCnt="0"/>
      <dgm:spPr/>
    </dgm:pt>
    <dgm:pt modelId="{97BCD1F4-CDCF-493B-B2E8-D13EFA016A31}" type="pres">
      <dgm:prSet presAssocID="{3F7B3AD4-8977-4BFF-9506-EB205CCFBBC4}" presName="parTx" presStyleLbl="revTx" presStyleIdx="3" presStyleCnt="4">
        <dgm:presLayoutVars>
          <dgm:chMax val="0"/>
          <dgm:chPref val="0"/>
        </dgm:presLayoutVars>
      </dgm:prSet>
      <dgm:spPr/>
    </dgm:pt>
  </dgm:ptLst>
  <dgm:cxnLst>
    <dgm:cxn modelId="{0ACB4801-CF22-434C-8756-7FF02DA4549E}" type="presOf" srcId="{3FA103E8-02D4-43D9-A4CF-A90C59850A5E}" destId="{C0C4735E-073C-4E45-B89E-273ADA9370DE}" srcOrd="0" destOrd="0" presId="urn:microsoft.com/office/officeart/2018/2/layout/IconVerticalSolidList"/>
    <dgm:cxn modelId="{3FAAC704-0EEC-4AA2-8675-074BA9AF21D3}" srcId="{CBF58A35-27E8-49D8-8734-D0446617A64A}" destId="{3FA103E8-02D4-43D9-A4CF-A90C59850A5E}" srcOrd="0" destOrd="0" parTransId="{74F5933A-B374-4E27-989D-084B4B3D50F1}" sibTransId="{DFE6E810-E5F6-4883-9F07-F97D220BFE37}"/>
    <dgm:cxn modelId="{C0EB4716-4BE1-47D5-8C4F-0F1B5B5C6377}" type="presOf" srcId="{0CEA95A9-F868-4604-95C6-92E7B477A36E}" destId="{56334FFB-DE6C-4509-A754-EB1E9E5854DB}" srcOrd="0" destOrd="0" presId="urn:microsoft.com/office/officeart/2018/2/layout/IconVerticalSolidList"/>
    <dgm:cxn modelId="{AEEEB21A-BCCB-4C7E-B6DF-7F5B4B48901B}" srcId="{CBF58A35-27E8-49D8-8734-D0446617A64A}" destId="{0CEA95A9-F868-4604-95C6-92E7B477A36E}" srcOrd="2" destOrd="0" parTransId="{DA2F13E9-B2DD-42ED-98B6-633F8E1DC42D}" sibTransId="{564A7914-1129-402A-8B28-2583C8A04829}"/>
    <dgm:cxn modelId="{70DEDC3D-1E96-442F-BF38-AA99C6AAD87E}" type="presOf" srcId="{F45B448E-EFE2-47E7-9446-7E094885BEC3}" destId="{C2D851D0-D126-411B-B560-55B009AFD8ED}" srcOrd="0" destOrd="0" presId="urn:microsoft.com/office/officeart/2018/2/layout/IconVerticalSolidList"/>
    <dgm:cxn modelId="{80636465-8F52-40E4-92FC-26514953C0C7}" type="presOf" srcId="{CBF58A35-27E8-49D8-8734-D0446617A64A}" destId="{F2DB30D2-9B89-4443-A65D-F0347457E35C}" srcOrd="0" destOrd="0" presId="urn:microsoft.com/office/officeart/2018/2/layout/IconVerticalSolidList"/>
    <dgm:cxn modelId="{6EFAA99D-2667-4D87-BB07-EC501B0D84B2}" type="presOf" srcId="{3F7B3AD4-8977-4BFF-9506-EB205CCFBBC4}" destId="{97BCD1F4-CDCF-493B-B2E8-D13EFA016A31}" srcOrd="0" destOrd="0" presId="urn:microsoft.com/office/officeart/2018/2/layout/IconVerticalSolidList"/>
    <dgm:cxn modelId="{3D633AAE-2581-4DB4-AC2D-499E8DD3E52E}" srcId="{CBF58A35-27E8-49D8-8734-D0446617A64A}" destId="{3F7B3AD4-8977-4BFF-9506-EB205CCFBBC4}" srcOrd="3" destOrd="0" parTransId="{7DDC8177-EF01-4F79-8219-9E75638E1BCF}" sibTransId="{99B31B03-A9BD-4B4A-B9A6-283480620A32}"/>
    <dgm:cxn modelId="{DD0871D2-8935-49AB-B300-9FBE68D1E49B}" srcId="{CBF58A35-27E8-49D8-8734-D0446617A64A}" destId="{F45B448E-EFE2-47E7-9446-7E094885BEC3}" srcOrd="1" destOrd="0" parTransId="{C2C82966-7AE2-4CF5-B3D5-E8C001F644F3}" sibTransId="{8A951454-1A5D-4FDB-95F9-3EE5D4444524}"/>
    <dgm:cxn modelId="{7CB6A1FA-7428-4275-A00B-FB856A17EB3C}" type="presParOf" srcId="{F2DB30D2-9B89-4443-A65D-F0347457E35C}" destId="{CB39A392-4B17-4A81-B17A-1C58EACBBF2C}" srcOrd="0" destOrd="0" presId="urn:microsoft.com/office/officeart/2018/2/layout/IconVerticalSolidList"/>
    <dgm:cxn modelId="{79924609-9B39-4FAB-AA8C-6CA97D19B297}" type="presParOf" srcId="{CB39A392-4B17-4A81-B17A-1C58EACBBF2C}" destId="{A0859700-0675-4746-A77D-FCE8A4DD91E0}" srcOrd="0" destOrd="0" presId="urn:microsoft.com/office/officeart/2018/2/layout/IconVerticalSolidList"/>
    <dgm:cxn modelId="{9A5FDAD7-647C-4728-86B3-2E1183B16D32}" type="presParOf" srcId="{CB39A392-4B17-4A81-B17A-1C58EACBBF2C}" destId="{04253FF9-905F-4901-A136-AC1ABE757E0F}" srcOrd="1" destOrd="0" presId="urn:microsoft.com/office/officeart/2018/2/layout/IconVerticalSolidList"/>
    <dgm:cxn modelId="{349ED536-0F16-494F-8914-8EAAA8331795}" type="presParOf" srcId="{CB39A392-4B17-4A81-B17A-1C58EACBBF2C}" destId="{5ACEC63A-F3FA-4B4A-9737-24718FD22AFE}" srcOrd="2" destOrd="0" presId="urn:microsoft.com/office/officeart/2018/2/layout/IconVerticalSolidList"/>
    <dgm:cxn modelId="{E5565114-BE86-4B12-AC2D-D10C1F9D0CE4}" type="presParOf" srcId="{CB39A392-4B17-4A81-B17A-1C58EACBBF2C}" destId="{C0C4735E-073C-4E45-B89E-273ADA9370DE}" srcOrd="3" destOrd="0" presId="urn:microsoft.com/office/officeart/2018/2/layout/IconVerticalSolidList"/>
    <dgm:cxn modelId="{65003723-43C6-4AE2-B26B-04CB43427D96}" type="presParOf" srcId="{F2DB30D2-9B89-4443-A65D-F0347457E35C}" destId="{B5EA443A-B5D5-4BC7-9244-F6C6015744CF}" srcOrd="1" destOrd="0" presId="urn:microsoft.com/office/officeart/2018/2/layout/IconVerticalSolidList"/>
    <dgm:cxn modelId="{02702D8F-6A77-4DE8-9C17-6E13A1AB10C9}" type="presParOf" srcId="{F2DB30D2-9B89-4443-A65D-F0347457E35C}" destId="{BC7EC0D7-CD18-4CC8-BC4E-45DBD1BB8DEC}" srcOrd="2" destOrd="0" presId="urn:microsoft.com/office/officeart/2018/2/layout/IconVerticalSolidList"/>
    <dgm:cxn modelId="{0B05B079-9B11-4501-AF85-5943AA3D5FEE}" type="presParOf" srcId="{BC7EC0D7-CD18-4CC8-BC4E-45DBD1BB8DEC}" destId="{41FF0EBB-FDAC-4C4B-8735-61BFFDA4A02C}" srcOrd="0" destOrd="0" presId="urn:microsoft.com/office/officeart/2018/2/layout/IconVerticalSolidList"/>
    <dgm:cxn modelId="{DC24DDAB-BF00-4C8D-89AE-C961891347BA}" type="presParOf" srcId="{BC7EC0D7-CD18-4CC8-BC4E-45DBD1BB8DEC}" destId="{E68A8118-898F-46F0-A579-A1039C7FE082}" srcOrd="1" destOrd="0" presId="urn:microsoft.com/office/officeart/2018/2/layout/IconVerticalSolidList"/>
    <dgm:cxn modelId="{AAFB5C94-2524-4D4A-AB45-0DBE6132CB7F}" type="presParOf" srcId="{BC7EC0D7-CD18-4CC8-BC4E-45DBD1BB8DEC}" destId="{CDC65FC3-7F4B-436C-ACE4-BCE86EFBCC46}" srcOrd="2" destOrd="0" presId="urn:microsoft.com/office/officeart/2018/2/layout/IconVerticalSolidList"/>
    <dgm:cxn modelId="{77E9F002-F03A-487A-9799-A5F5BFB7F9C6}" type="presParOf" srcId="{BC7EC0D7-CD18-4CC8-BC4E-45DBD1BB8DEC}" destId="{C2D851D0-D126-411B-B560-55B009AFD8ED}" srcOrd="3" destOrd="0" presId="urn:microsoft.com/office/officeart/2018/2/layout/IconVerticalSolidList"/>
    <dgm:cxn modelId="{E282BA39-40DD-4B39-895C-6D1FF28B0CF4}" type="presParOf" srcId="{F2DB30D2-9B89-4443-A65D-F0347457E35C}" destId="{E6EE3EB2-6D71-4E4B-9723-26956FE96E62}" srcOrd="3" destOrd="0" presId="urn:microsoft.com/office/officeart/2018/2/layout/IconVerticalSolidList"/>
    <dgm:cxn modelId="{1761EE0A-1C84-47A6-AD12-D70AAF93F809}" type="presParOf" srcId="{F2DB30D2-9B89-4443-A65D-F0347457E35C}" destId="{BB460375-8478-466C-880E-D850CA572FBF}" srcOrd="4" destOrd="0" presId="urn:microsoft.com/office/officeart/2018/2/layout/IconVerticalSolidList"/>
    <dgm:cxn modelId="{B336DEF1-4FA7-42E1-B7F1-78B38A13046B}" type="presParOf" srcId="{BB460375-8478-466C-880E-D850CA572FBF}" destId="{76B6A92A-C96B-4ABA-AA82-E94D0517655E}" srcOrd="0" destOrd="0" presId="urn:microsoft.com/office/officeart/2018/2/layout/IconVerticalSolidList"/>
    <dgm:cxn modelId="{68988B8F-8A85-4DDA-A79C-5769EC1A9EB8}" type="presParOf" srcId="{BB460375-8478-466C-880E-D850CA572FBF}" destId="{362A667C-7B52-4AF0-AD62-710078D2C8C6}" srcOrd="1" destOrd="0" presId="urn:microsoft.com/office/officeart/2018/2/layout/IconVerticalSolidList"/>
    <dgm:cxn modelId="{4FB6F5D1-5FD9-499F-A07D-376630259844}" type="presParOf" srcId="{BB460375-8478-466C-880E-D850CA572FBF}" destId="{E73A9C28-0730-45F3-BF86-38BBCFB8EB94}" srcOrd="2" destOrd="0" presId="urn:microsoft.com/office/officeart/2018/2/layout/IconVerticalSolidList"/>
    <dgm:cxn modelId="{EBA29028-56B5-40C4-BBC2-12D001D45B6C}" type="presParOf" srcId="{BB460375-8478-466C-880E-D850CA572FBF}" destId="{56334FFB-DE6C-4509-A754-EB1E9E5854DB}" srcOrd="3" destOrd="0" presId="urn:microsoft.com/office/officeart/2018/2/layout/IconVerticalSolidList"/>
    <dgm:cxn modelId="{5B5D3660-BDFB-4D24-84DA-66A0BC90E8C8}" type="presParOf" srcId="{F2DB30D2-9B89-4443-A65D-F0347457E35C}" destId="{AF8663D3-F1E2-4415-B25F-6A3D0D474A9C}" srcOrd="5" destOrd="0" presId="urn:microsoft.com/office/officeart/2018/2/layout/IconVerticalSolidList"/>
    <dgm:cxn modelId="{F2CD52B9-499F-4F6F-8E0F-D58EF0DC2942}" type="presParOf" srcId="{F2DB30D2-9B89-4443-A65D-F0347457E35C}" destId="{7CB8F75C-D787-42D3-BC78-1BDD9B38A04B}" srcOrd="6" destOrd="0" presId="urn:microsoft.com/office/officeart/2018/2/layout/IconVerticalSolidList"/>
    <dgm:cxn modelId="{C101964B-500B-48E6-B301-BD32803B52E4}" type="presParOf" srcId="{7CB8F75C-D787-42D3-BC78-1BDD9B38A04B}" destId="{761EFF66-B000-4507-9E29-6CD1938CF13C}" srcOrd="0" destOrd="0" presId="urn:microsoft.com/office/officeart/2018/2/layout/IconVerticalSolidList"/>
    <dgm:cxn modelId="{2F9B0228-82E8-4496-85FF-388701853C3F}" type="presParOf" srcId="{7CB8F75C-D787-42D3-BC78-1BDD9B38A04B}" destId="{F9FCE7A4-2711-4F65-A32B-74101ED3ACF1}" srcOrd="1" destOrd="0" presId="urn:microsoft.com/office/officeart/2018/2/layout/IconVerticalSolidList"/>
    <dgm:cxn modelId="{32B1AA43-BCBC-4CCB-A544-B02B78D5ACD2}" type="presParOf" srcId="{7CB8F75C-D787-42D3-BC78-1BDD9B38A04B}" destId="{347E3816-486B-4AE3-AAC1-EF5898A6B6DA}" srcOrd="2" destOrd="0" presId="urn:microsoft.com/office/officeart/2018/2/layout/IconVerticalSolidList"/>
    <dgm:cxn modelId="{E8EF42BA-3C13-40CC-B4AA-2A7B5CC2C0FB}" type="presParOf" srcId="{7CB8F75C-D787-42D3-BC78-1BDD9B38A04B}" destId="{97BCD1F4-CDCF-493B-B2E8-D13EFA016A31}"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14.xml><?xml version="1.0" encoding="utf-8"?>
<dgm:dataModel xmlns:dgm="http://schemas.openxmlformats.org/drawingml/2006/diagram" xmlns:a="http://schemas.openxmlformats.org/drawingml/2006/main">
  <dgm:ptLst>
    <dgm:pt modelId="{AD57AF74-8B33-4422-BF5D-5DEA30903C9B}" type="doc">
      <dgm:prSet loTypeId="urn:microsoft.com/office/officeart/2018/2/layout/IconVerticalSolidList" loCatId="icon" qsTypeId="urn:microsoft.com/office/officeart/2005/8/quickstyle/simple1" qsCatId="simple" csTypeId="urn:microsoft.com/office/officeart/2005/8/colors/accent2_2" csCatId="accent2" phldr="1"/>
      <dgm:spPr/>
      <dgm:t>
        <a:bodyPr/>
        <a:lstStyle/>
        <a:p>
          <a:endParaRPr lang="en-US"/>
        </a:p>
      </dgm:t>
    </dgm:pt>
    <dgm:pt modelId="{A3F8B7D8-E18D-410A-B9A3-C57635258D2A}">
      <dgm:prSet/>
      <dgm:spPr/>
      <dgm:t>
        <a:bodyPr/>
        <a:lstStyle/>
        <a:p>
          <a:r>
            <a:rPr lang="en-GB"/>
            <a:t>Is the argument consistent?</a:t>
          </a:r>
          <a:endParaRPr lang="en-US"/>
        </a:p>
      </dgm:t>
    </dgm:pt>
    <dgm:pt modelId="{7CBAE893-BECF-4E65-AA12-62E52BFCE901}" type="parTrans" cxnId="{97A4D2A0-B4B3-4CFB-995C-32AD482D9223}">
      <dgm:prSet/>
      <dgm:spPr/>
      <dgm:t>
        <a:bodyPr/>
        <a:lstStyle/>
        <a:p>
          <a:endParaRPr lang="en-US"/>
        </a:p>
      </dgm:t>
    </dgm:pt>
    <dgm:pt modelId="{A69AC54C-8C89-4B11-84E3-D1095F178A36}" type="sibTrans" cxnId="{97A4D2A0-B4B3-4CFB-995C-32AD482D9223}">
      <dgm:prSet/>
      <dgm:spPr/>
      <dgm:t>
        <a:bodyPr/>
        <a:lstStyle/>
        <a:p>
          <a:endParaRPr lang="en-US"/>
        </a:p>
      </dgm:t>
    </dgm:pt>
    <dgm:pt modelId="{C9EA55D2-80F0-4F77-AD2A-1A8B8FB6A0B1}">
      <dgm:prSet/>
      <dgm:spPr/>
      <dgm:t>
        <a:bodyPr/>
        <a:lstStyle/>
        <a:p>
          <a:r>
            <a:rPr lang="en-GB"/>
            <a:t>What kinds of evidence does the text rely on?</a:t>
          </a:r>
          <a:endParaRPr lang="en-US"/>
        </a:p>
      </dgm:t>
    </dgm:pt>
    <dgm:pt modelId="{C9129F84-E4D2-425F-8292-8D7AF89ED3D8}" type="parTrans" cxnId="{A793F3C2-C521-45A7-8FC4-39D87034940C}">
      <dgm:prSet/>
      <dgm:spPr/>
      <dgm:t>
        <a:bodyPr/>
        <a:lstStyle/>
        <a:p>
          <a:endParaRPr lang="en-US"/>
        </a:p>
      </dgm:t>
    </dgm:pt>
    <dgm:pt modelId="{4922052E-DF8A-49CB-889C-6EDB40BC4D07}" type="sibTrans" cxnId="{A793F3C2-C521-45A7-8FC4-39D87034940C}">
      <dgm:prSet/>
      <dgm:spPr/>
      <dgm:t>
        <a:bodyPr/>
        <a:lstStyle/>
        <a:p>
          <a:endParaRPr lang="en-US"/>
        </a:p>
      </dgm:t>
    </dgm:pt>
    <dgm:pt modelId="{0A086E30-0993-4756-88E9-EC1616CB370C}">
      <dgm:prSet/>
      <dgm:spPr/>
      <dgm:t>
        <a:bodyPr/>
        <a:lstStyle/>
        <a:p>
          <a:r>
            <a:rPr lang="en-GB"/>
            <a:t>What conclusions are drawn?</a:t>
          </a:r>
          <a:endParaRPr lang="en-US"/>
        </a:p>
      </dgm:t>
    </dgm:pt>
    <dgm:pt modelId="{8A26191A-C6B3-453A-A40C-C32237CBBB38}" type="parTrans" cxnId="{F5919F91-DECE-4927-B1C5-2110E93F742C}">
      <dgm:prSet/>
      <dgm:spPr/>
      <dgm:t>
        <a:bodyPr/>
        <a:lstStyle/>
        <a:p>
          <a:endParaRPr lang="en-US"/>
        </a:p>
      </dgm:t>
    </dgm:pt>
    <dgm:pt modelId="{0ACC350C-F81B-4F6C-8C8D-E6A8C869367E}" type="sibTrans" cxnId="{F5919F91-DECE-4927-B1C5-2110E93F742C}">
      <dgm:prSet/>
      <dgm:spPr/>
      <dgm:t>
        <a:bodyPr/>
        <a:lstStyle/>
        <a:p>
          <a:endParaRPr lang="en-US"/>
        </a:p>
      </dgm:t>
    </dgm:pt>
    <dgm:pt modelId="{8476F372-168A-44A4-A921-EF84556E5B24}">
      <dgm:prSet/>
      <dgm:spPr/>
      <dgm:t>
        <a:bodyPr/>
        <a:lstStyle/>
        <a:p>
          <a:r>
            <a:rPr lang="en-GB"/>
            <a:t>• Are these conclusions justified?</a:t>
          </a:r>
          <a:endParaRPr lang="en-US"/>
        </a:p>
      </dgm:t>
    </dgm:pt>
    <dgm:pt modelId="{6D94BF01-9B1B-48ED-934F-FB2CFC3B17B4}" type="parTrans" cxnId="{4FBE35C5-1C8A-45D3-B832-05A1D52385A2}">
      <dgm:prSet/>
      <dgm:spPr/>
      <dgm:t>
        <a:bodyPr/>
        <a:lstStyle/>
        <a:p>
          <a:endParaRPr lang="en-US"/>
        </a:p>
      </dgm:t>
    </dgm:pt>
    <dgm:pt modelId="{C1FEE98F-6FCC-41B4-83F8-AA2FE29C897E}" type="sibTrans" cxnId="{4FBE35C5-1C8A-45D3-B832-05A1D52385A2}">
      <dgm:prSet/>
      <dgm:spPr/>
      <dgm:t>
        <a:bodyPr/>
        <a:lstStyle/>
        <a:p>
          <a:endParaRPr lang="en-US"/>
        </a:p>
      </dgm:t>
    </dgm:pt>
    <dgm:pt modelId="{44B4B08F-5B7B-4694-B47E-A809C9599562}" type="pres">
      <dgm:prSet presAssocID="{AD57AF74-8B33-4422-BF5D-5DEA30903C9B}" presName="root" presStyleCnt="0">
        <dgm:presLayoutVars>
          <dgm:dir/>
          <dgm:resizeHandles val="exact"/>
        </dgm:presLayoutVars>
      </dgm:prSet>
      <dgm:spPr/>
    </dgm:pt>
    <dgm:pt modelId="{E03F29AD-7BB9-499F-AD60-DF702709DBAC}" type="pres">
      <dgm:prSet presAssocID="{A3F8B7D8-E18D-410A-B9A3-C57635258D2A}" presName="compNode" presStyleCnt="0"/>
      <dgm:spPr/>
    </dgm:pt>
    <dgm:pt modelId="{A9957B26-0352-42E3-B925-71F1A6467FCD}" type="pres">
      <dgm:prSet presAssocID="{A3F8B7D8-E18D-410A-B9A3-C57635258D2A}" presName="bgRect" presStyleLbl="bgShp" presStyleIdx="0" presStyleCnt="4"/>
      <dgm:spPr/>
    </dgm:pt>
    <dgm:pt modelId="{A4EBE079-5586-44DA-8B50-4D0FE4104EB7}" type="pres">
      <dgm:prSet presAssocID="{A3F8B7D8-E18D-410A-B9A3-C57635258D2A}" presName="iconRect" presStyleLbl="node1" presStyleIdx="0" presStyleCnt="4"/>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a:ln>
          <a:noFill/>
        </a:ln>
      </dgm:spPr>
      <dgm:extLst>
        <a:ext uri="{E40237B7-FDA0-4F09-8148-C483321AD2D9}">
          <dgm14:cNvPr xmlns:dgm14="http://schemas.microsoft.com/office/drawing/2010/diagram" id="0" name="" descr="Quotes"/>
        </a:ext>
      </dgm:extLst>
    </dgm:pt>
    <dgm:pt modelId="{4604CCAA-994D-489A-8C5A-688D0610E5E6}" type="pres">
      <dgm:prSet presAssocID="{A3F8B7D8-E18D-410A-B9A3-C57635258D2A}" presName="spaceRect" presStyleCnt="0"/>
      <dgm:spPr/>
    </dgm:pt>
    <dgm:pt modelId="{655934F2-547B-40D5-80D2-B301B63771EA}" type="pres">
      <dgm:prSet presAssocID="{A3F8B7D8-E18D-410A-B9A3-C57635258D2A}" presName="parTx" presStyleLbl="revTx" presStyleIdx="0" presStyleCnt="4">
        <dgm:presLayoutVars>
          <dgm:chMax val="0"/>
          <dgm:chPref val="0"/>
        </dgm:presLayoutVars>
      </dgm:prSet>
      <dgm:spPr/>
    </dgm:pt>
    <dgm:pt modelId="{CA6E8D4A-D168-4EA1-813E-0CF8BA54D61E}" type="pres">
      <dgm:prSet presAssocID="{A69AC54C-8C89-4B11-84E3-D1095F178A36}" presName="sibTrans" presStyleCnt="0"/>
      <dgm:spPr/>
    </dgm:pt>
    <dgm:pt modelId="{40C06CC0-8C3E-499C-9383-22576DFA6296}" type="pres">
      <dgm:prSet presAssocID="{C9EA55D2-80F0-4F77-AD2A-1A8B8FB6A0B1}" presName="compNode" presStyleCnt="0"/>
      <dgm:spPr/>
    </dgm:pt>
    <dgm:pt modelId="{595EF3F5-FE05-4B03-80B6-B8E79E9859DC}" type="pres">
      <dgm:prSet presAssocID="{C9EA55D2-80F0-4F77-AD2A-1A8B8FB6A0B1}" presName="bgRect" presStyleLbl="bgShp" presStyleIdx="1" presStyleCnt="4"/>
      <dgm:spPr/>
    </dgm:pt>
    <dgm:pt modelId="{6A750883-D4F5-4A6D-82E6-82A18A693089}" type="pres">
      <dgm:prSet presAssocID="{C9EA55D2-80F0-4F77-AD2A-1A8B8FB6A0B1}" presName="iconRect" presStyleLbl="node1" presStyleIdx="1" presStyleCnt="4"/>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Open Book"/>
        </a:ext>
      </dgm:extLst>
    </dgm:pt>
    <dgm:pt modelId="{389F53CB-75D7-4C1C-BBFD-EB24AEFC8457}" type="pres">
      <dgm:prSet presAssocID="{C9EA55D2-80F0-4F77-AD2A-1A8B8FB6A0B1}" presName="spaceRect" presStyleCnt="0"/>
      <dgm:spPr/>
    </dgm:pt>
    <dgm:pt modelId="{3167D01C-0759-4FE2-BF24-7B7A87B193CA}" type="pres">
      <dgm:prSet presAssocID="{C9EA55D2-80F0-4F77-AD2A-1A8B8FB6A0B1}" presName="parTx" presStyleLbl="revTx" presStyleIdx="1" presStyleCnt="4">
        <dgm:presLayoutVars>
          <dgm:chMax val="0"/>
          <dgm:chPref val="0"/>
        </dgm:presLayoutVars>
      </dgm:prSet>
      <dgm:spPr/>
    </dgm:pt>
    <dgm:pt modelId="{575D26B2-2EA9-4E77-B7BB-E34BA8B1B1C8}" type="pres">
      <dgm:prSet presAssocID="{4922052E-DF8A-49CB-889C-6EDB40BC4D07}" presName="sibTrans" presStyleCnt="0"/>
      <dgm:spPr/>
    </dgm:pt>
    <dgm:pt modelId="{CFE8BE7E-BEF7-415D-B444-62B71D379817}" type="pres">
      <dgm:prSet presAssocID="{0A086E30-0993-4756-88E9-EC1616CB370C}" presName="compNode" presStyleCnt="0"/>
      <dgm:spPr/>
    </dgm:pt>
    <dgm:pt modelId="{5F430955-57B7-4485-BAA1-13FD40B4E453}" type="pres">
      <dgm:prSet presAssocID="{0A086E30-0993-4756-88E9-EC1616CB370C}" presName="bgRect" presStyleLbl="bgShp" presStyleIdx="2" presStyleCnt="4"/>
      <dgm:spPr/>
    </dgm:pt>
    <dgm:pt modelId="{FCB62409-C543-4A77-AF61-3682B2BB9E11}" type="pres">
      <dgm:prSet presAssocID="{0A086E30-0993-4756-88E9-EC1616CB370C}" presName="iconRect" presStyleLbl="node1" presStyleIdx="2" presStyleCnt="4"/>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a:blipFill>
        <a:ln>
          <a:noFill/>
        </a:ln>
      </dgm:spPr>
      <dgm:extLst>
        <a:ext uri="{E40237B7-FDA0-4F09-8148-C483321AD2D9}">
          <dgm14:cNvPr xmlns:dgm14="http://schemas.microsoft.com/office/drawing/2010/diagram" id="0" name="" descr="Irritant"/>
        </a:ext>
      </dgm:extLst>
    </dgm:pt>
    <dgm:pt modelId="{7D5B7C1D-861F-410B-85AD-56E83673FE2E}" type="pres">
      <dgm:prSet presAssocID="{0A086E30-0993-4756-88E9-EC1616CB370C}" presName="spaceRect" presStyleCnt="0"/>
      <dgm:spPr/>
    </dgm:pt>
    <dgm:pt modelId="{A349FB48-9959-46F9-B803-34DF5C33F0F8}" type="pres">
      <dgm:prSet presAssocID="{0A086E30-0993-4756-88E9-EC1616CB370C}" presName="parTx" presStyleLbl="revTx" presStyleIdx="2" presStyleCnt="4">
        <dgm:presLayoutVars>
          <dgm:chMax val="0"/>
          <dgm:chPref val="0"/>
        </dgm:presLayoutVars>
      </dgm:prSet>
      <dgm:spPr/>
    </dgm:pt>
    <dgm:pt modelId="{FC761584-41E3-4C75-BC27-91448E5BC5CB}" type="pres">
      <dgm:prSet presAssocID="{0ACC350C-F81B-4F6C-8C8D-E6A8C869367E}" presName="sibTrans" presStyleCnt="0"/>
      <dgm:spPr/>
    </dgm:pt>
    <dgm:pt modelId="{A2AF20E8-7CD7-45A4-B582-97A13CB1C5E0}" type="pres">
      <dgm:prSet presAssocID="{8476F372-168A-44A4-A921-EF84556E5B24}" presName="compNode" presStyleCnt="0"/>
      <dgm:spPr/>
    </dgm:pt>
    <dgm:pt modelId="{7EC61818-222F-4697-9AFF-623395C146FA}" type="pres">
      <dgm:prSet presAssocID="{8476F372-168A-44A4-A921-EF84556E5B24}" presName="bgRect" presStyleLbl="bgShp" presStyleIdx="3" presStyleCnt="4"/>
      <dgm:spPr/>
    </dgm:pt>
    <dgm:pt modelId="{4E3BDDD1-1554-4C1D-BEE6-3AA79F0EC813}" type="pres">
      <dgm:prSet presAssocID="{8476F372-168A-44A4-A921-EF84556E5B24}" presName="iconRect" presStyleLbl="node1" presStyleIdx="3" presStyleCnt="4"/>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Presentation with Checklist"/>
        </a:ext>
      </dgm:extLst>
    </dgm:pt>
    <dgm:pt modelId="{E64DD1A3-C88F-467C-B342-5EEE8BE9CE36}" type="pres">
      <dgm:prSet presAssocID="{8476F372-168A-44A4-A921-EF84556E5B24}" presName="spaceRect" presStyleCnt="0"/>
      <dgm:spPr/>
    </dgm:pt>
    <dgm:pt modelId="{4304C8F1-6CE6-4B07-A9DE-0FA055900A70}" type="pres">
      <dgm:prSet presAssocID="{8476F372-168A-44A4-A921-EF84556E5B24}" presName="parTx" presStyleLbl="revTx" presStyleIdx="3" presStyleCnt="4">
        <dgm:presLayoutVars>
          <dgm:chMax val="0"/>
          <dgm:chPref val="0"/>
        </dgm:presLayoutVars>
      </dgm:prSet>
      <dgm:spPr/>
    </dgm:pt>
  </dgm:ptLst>
  <dgm:cxnLst>
    <dgm:cxn modelId="{458AB50B-229D-4BAD-947B-DF4B9E55A646}" type="presOf" srcId="{C9EA55D2-80F0-4F77-AD2A-1A8B8FB6A0B1}" destId="{3167D01C-0759-4FE2-BF24-7B7A87B193CA}" srcOrd="0" destOrd="0" presId="urn:microsoft.com/office/officeart/2018/2/layout/IconVerticalSolidList"/>
    <dgm:cxn modelId="{3C0C9836-59EE-4B8C-A964-D3C5F57F0D5D}" type="presOf" srcId="{A3F8B7D8-E18D-410A-B9A3-C57635258D2A}" destId="{655934F2-547B-40D5-80D2-B301B63771EA}" srcOrd="0" destOrd="0" presId="urn:microsoft.com/office/officeart/2018/2/layout/IconVerticalSolidList"/>
    <dgm:cxn modelId="{6EBF6550-5CD7-417B-9414-465BAD3244B5}" type="presOf" srcId="{AD57AF74-8B33-4422-BF5D-5DEA30903C9B}" destId="{44B4B08F-5B7B-4694-B47E-A809C9599562}" srcOrd="0" destOrd="0" presId="urn:microsoft.com/office/officeart/2018/2/layout/IconVerticalSolidList"/>
    <dgm:cxn modelId="{F5919F91-DECE-4927-B1C5-2110E93F742C}" srcId="{AD57AF74-8B33-4422-BF5D-5DEA30903C9B}" destId="{0A086E30-0993-4756-88E9-EC1616CB370C}" srcOrd="2" destOrd="0" parTransId="{8A26191A-C6B3-453A-A40C-C32237CBBB38}" sibTransId="{0ACC350C-F81B-4F6C-8C8D-E6A8C869367E}"/>
    <dgm:cxn modelId="{97A4D2A0-B4B3-4CFB-995C-32AD482D9223}" srcId="{AD57AF74-8B33-4422-BF5D-5DEA30903C9B}" destId="{A3F8B7D8-E18D-410A-B9A3-C57635258D2A}" srcOrd="0" destOrd="0" parTransId="{7CBAE893-BECF-4E65-AA12-62E52BFCE901}" sibTransId="{A69AC54C-8C89-4B11-84E3-D1095F178A36}"/>
    <dgm:cxn modelId="{75210BAA-89E7-4C45-9CCA-69A5C43B8C0D}" type="presOf" srcId="{0A086E30-0993-4756-88E9-EC1616CB370C}" destId="{A349FB48-9959-46F9-B803-34DF5C33F0F8}" srcOrd="0" destOrd="0" presId="urn:microsoft.com/office/officeart/2018/2/layout/IconVerticalSolidList"/>
    <dgm:cxn modelId="{A793F3C2-C521-45A7-8FC4-39D87034940C}" srcId="{AD57AF74-8B33-4422-BF5D-5DEA30903C9B}" destId="{C9EA55D2-80F0-4F77-AD2A-1A8B8FB6A0B1}" srcOrd="1" destOrd="0" parTransId="{C9129F84-E4D2-425F-8292-8D7AF89ED3D8}" sibTransId="{4922052E-DF8A-49CB-889C-6EDB40BC4D07}"/>
    <dgm:cxn modelId="{4FBE35C5-1C8A-45D3-B832-05A1D52385A2}" srcId="{AD57AF74-8B33-4422-BF5D-5DEA30903C9B}" destId="{8476F372-168A-44A4-A921-EF84556E5B24}" srcOrd="3" destOrd="0" parTransId="{6D94BF01-9B1B-48ED-934F-FB2CFC3B17B4}" sibTransId="{C1FEE98F-6FCC-41B4-83F8-AA2FE29C897E}"/>
    <dgm:cxn modelId="{8520A5C7-4ED5-474C-AD4C-4AD79F19DF26}" type="presOf" srcId="{8476F372-168A-44A4-A921-EF84556E5B24}" destId="{4304C8F1-6CE6-4B07-A9DE-0FA055900A70}" srcOrd="0" destOrd="0" presId="urn:microsoft.com/office/officeart/2018/2/layout/IconVerticalSolidList"/>
    <dgm:cxn modelId="{58B89AEC-DE44-4703-A7EF-A959E6390117}" type="presParOf" srcId="{44B4B08F-5B7B-4694-B47E-A809C9599562}" destId="{E03F29AD-7BB9-499F-AD60-DF702709DBAC}" srcOrd="0" destOrd="0" presId="urn:microsoft.com/office/officeart/2018/2/layout/IconVerticalSolidList"/>
    <dgm:cxn modelId="{DBD85156-A782-4908-8F19-68064F7DC447}" type="presParOf" srcId="{E03F29AD-7BB9-499F-AD60-DF702709DBAC}" destId="{A9957B26-0352-42E3-B925-71F1A6467FCD}" srcOrd="0" destOrd="0" presId="urn:microsoft.com/office/officeart/2018/2/layout/IconVerticalSolidList"/>
    <dgm:cxn modelId="{FF79C3C3-2FCA-4BD7-83DA-4981D7FA19C6}" type="presParOf" srcId="{E03F29AD-7BB9-499F-AD60-DF702709DBAC}" destId="{A4EBE079-5586-44DA-8B50-4D0FE4104EB7}" srcOrd="1" destOrd="0" presId="urn:microsoft.com/office/officeart/2018/2/layout/IconVerticalSolidList"/>
    <dgm:cxn modelId="{58CD95A4-E493-4622-BFE7-E5377B8D7373}" type="presParOf" srcId="{E03F29AD-7BB9-499F-AD60-DF702709DBAC}" destId="{4604CCAA-994D-489A-8C5A-688D0610E5E6}" srcOrd="2" destOrd="0" presId="urn:microsoft.com/office/officeart/2018/2/layout/IconVerticalSolidList"/>
    <dgm:cxn modelId="{9BE7FE03-DC9D-485D-965B-E74F4B1309B7}" type="presParOf" srcId="{E03F29AD-7BB9-499F-AD60-DF702709DBAC}" destId="{655934F2-547B-40D5-80D2-B301B63771EA}" srcOrd="3" destOrd="0" presId="urn:microsoft.com/office/officeart/2018/2/layout/IconVerticalSolidList"/>
    <dgm:cxn modelId="{0F71680A-964B-4353-AC8B-69CE12CD117B}" type="presParOf" srcId="{44B4B08F-5B7B-4694-B47E-A809C9599562}" destId="{CA6E8D4A-D168-4EA1-813E-0CF8BA54D61E}" srcOrd="1" destOrd="0" presId="urn:microsoft.com/office/officeart/2018/2/layout/IconVerticalSolidList"/>
    <dgm:cxn modelId="{C5AD7B70-6039-4350-B72C-0660BFB51FBE}" type="presParOf" srcId="{44B4B08F-5B7B-4694-B47E-A809C9599562}" destId="{40C06CC0-8C3E-499C-9383-22576DFA6296}" srcOrd="2" destOrd="0" presId="urn:microsoft.com/office/officeart/2018/2/layout/IconVerticalSolidList"/>
    <dgm:cxn modelId="{66C82418-69F5-4DC1-9E16-84B7A0AB94B8}" type="presParOf" srcId="{40C06CC0-8C3E-499C-9383-22576DFA6296}" destId="{595EF3F5-FE05-4B03-80B6-B8E79E9859DC}" srcOrd="0" destOrd="0" presId="urn:microsoft.com/office/officeart/2018/2/layout/IconVerticalSolidList"/>
    <dgm:cxn modelId="{B1231E66-DD22-4268-AAD5-43BF655C9A43}" type="presParOf" srcId="{40C06CC0-8C3E-499C-9383-22576DFA6296}" destId="{6A750883-D4F5-4A6D-82E6-82A18A693089}" srcOrd="1" destOrd="0" presId="urn:microsoft.com/office/officeart/2018/2/layout/IconVerticalSolidList"/>
    <dgm:cxn modelId="{715C3CBC-8E58-433C-933B-FFC05ED2FE7C}" type="presParOf" srcId="{40C06CC0-8C3E-499C-9383-22576DFA6296}" destId="{389F53CB-75D7-4C1C-BBFD-EB24AEFC8457}" srcOrd="2" destOrd="0" presId="urn:microsoft.com/office/officeart/2018/2/layout/IconVerticalSolidList"/>
    <dgm:cxn modelId="{63202F15-DA23-44B7-B4F4-32A66FA55DA6}" type="presParOf" srcId="{40C06CC0-8C3E-499C-9383-22576DFA6296}" destId="{3167D01C-0759-4FE2-BF24-7B7A87B193CA}" srcOrd="3" destOrd="0" presId="urn:microsoft.com/office/officeart/2018/2/layout/IconVerticalSolidList"/>
    <dgm:cxn modelId="{08136729-0835-4073-A3FF-E29AA4CD10C4}" type="presParOf" srcId="{44B4B08F-5B7B-4694-B47E-A809C9599562}" destId="{575D26B2-2EA9-4E77-B7BB-E34BA8B1B1C8}" srcOrd="3" destOrd="0" presId="urn:microsoft.com/office/officeart/2018/2/layout/IconVerticalSolidList"/>
    <dgm:cxn modelId="{8D37333B-9CD3-4AD3-B977-91419E775431}" type="presParOf" srcId="{44B4B08F-5B7B-4694-B47E-A809C9599562}" destId="{CFE8BE7E-BEF7-415D-B444-62B71D379817}" srcOrd="4" destOrd="0" presId="urn:microsoft.com/office/officeart/2018/2/layout/IconVerticalSolidList"/>
    <dgm:cxn modelId="{60F876BF-89AA-4B0C-9ECE-C5D2FEB57EF1}" type="presParOf" srcId="{CFE8BE7E-BEF7-415D-B444-62B71D379817}" destId="{5F430955-57B7-4485-BAA1-13FD40B4E453}" srcOrd="0" destOrd="0" presId="urn:microsoft.com/office/officeart/2018/2/layout/IconVerticalSolidList"/>
    <dgm:cxn modelId="{AAA4DC2F-5E03-413B-A2C4-84366535A20D}" type="presParOf" srcId="{CFE8BE7E-BEF7-415D-B444-62B71D379817}" destId="{FCB62409-C543-4A77-AF61-3682B2BB9E11}" srcOrd="1" destOrd="0" presId="urn:microsoft.com/office/officeart/2018/2/layout/IconVerticalSolidList"/>
    <dgm:cxn modelId="{74BAECED-8E3A-419C-BA85-FAB1D7C02813}" type="presParOf" srcId="{CFE8BE7E-BEF7-415D-B444-62B71D379817}" destId="{7D5B7C1D-861F-410B-85AD-56E83673FE2E}" srcOrd="2" destOrd="0" presId="urn:microsoft.com/office/officeart/2018/2/layout/IconVerticalSolidList"/>
    <dgm:cxn modelId="{E3D19496-02B5-4B50-B727-5F1250FEEFB4}" type="presParOf" srcId="{CFE8BE7E-BEF7-415D-B444-62B71D379817}" destId="{A349FB48-9959-46F9-B803-34DF5C33F0F8}" srcOrd="3" destOrd="0" presId="urn:microsoft.com/office/officeart/2018/2/layout/IconVerticalSolidList"/>
    <dgm:cxn modelId="{F0959EA2-A9F2-4493-B291-B8DCF88357D4}" type="presParOf" srcId="{44B4B08F-5B7B-4694-B47E-A809C9599562}" destId="{FC761584-41E3-4C75-BC27-91448E5BC5CB}" srcOrd="5" destOrd="0" presId="urn:microsoft.com/office/officeart/2018/2/layout/IconVerticalSolidList"/>
    <dgm:cxn modelId="{16E85560-79F0-44AA-A6FA-9592BD4CCBC3}" type="presParOf" srcId="{44B4B08F-5B7B-4694-B47E-A809C9599562}" destId="{A2AF20E8-7CD7-45A4-B582-97A13CB1C5E0}" srcOrd="6" destOrd="0" presId="urn:microsoft.com/office/officeart/2018/2/layout/IconVerticalSolidList"/>
    <dgm:cxn modelId="{60454966-3BD7-4E51-A24E-78691D731DF1}" type="presParOf" srcId="{A2AF20E8-7CD7-45A4-B582-97A13CB1C5E0}" destId="{7EC61818-222F-4697-9AFF-623395C146FA}" srcOrd="0" destOrd="0" presId="urn:microsoft.com/office/officeart/2018/2/layout/IconVerticalSolidList"/>
    <dgm:cxn modelId="{CD5B6876-2369-43FF-8743-07D132CEEFFC}" type="presParOf" srcId="{A2AF20E8-7CD7-45A4-B582-97A13CB1C5E0}" destId="{4E3BDDD1-1554-4C1D-BEE6-3AA79F0EC813}" srcOrd="1" destOrd="0" presId="urn:microsoft.com/office/officeart/2018/2/layout/IconVerticalSolidList"/>
    <dgm:cxn modelId="{991F0B1E-A6AF-4D8C-A9D6-AFC38F02C616}" type="presParOf" srcId="{A2AF20E8-7CD7-45A4-B582-97A13CB1C5E0}" destId="{E64DD1A3-C88F-467C-B342-5EEE8BE9CE36}" srcOrd="2" destOrd="0" presId="urn:microsoft.com/office/officeart/2018/2/layout/IconVerticalSolidList"/>
    <dgm:cxn modelId="{A4FD2045-0AFD-4378-8A3A-225938B1345B}" type="presParOf" srcId="{A2AF20E8-7CD7-45A4-B582-97A13CB1C5E0}" destId="{4304C8F1-6CE6-4B07-A9DE-0FA055900A70}"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15.xml><?xml version="1.0" encoding="utf-8"?>
<dgm:dataModel xmlns:dgm="http://schemas.openxmlformats.org/drawingml/2006/diagram" xmlns:a="http://schemas.openxmlformats.org/drawingml/2006/main">
  <dgm:ptLst>
    <dgm:pt modelId="{5E472B16-38F5-4F89-A635-40C61E43559A}" type="doc">
      <dgm:prSet loTypeId="urn:microsoft.com/office/officeart/2018/2/layout/IconVerticalSolidList" loCatId="icon" qsTypeId="urn:microsoft.com/office/officeart/2005/8/quickstyle/simple1" qsCatId="simple" csTypeId="urn:microsoft.com/office/officeart/2005/8/colors/accent2_2" csCatId="accent2" phldr="1"/>
      <dgm:spPr/>
      <dgm:t>
        <a:bodyPr/>
        <a:lstStyle/>
        <a:p>
          <a:endParaRPr lang="en-US"/>
        </a:p>
      </dgm:t>
    </dgm:pt>
    <dgm:pt modelId="{829DBBED-9850-4567-AE45-5AB074E1D338}">
      <dgm:prSet/>
      <dgm:spPr/>
      <dgm:t>
        <a:bodyPr/>
        <a:lstStyle/>
        <a:p>
          <a:r>
            <a:rPr lang="en-GB"/>
            <a:t>Also consider the date of the theory / publication. For example, it’s all very well using modern neuroimaging techniques to question (or critique) cognitive psychology theory – but let’s not forget such techniques were around. </a:t>
          </a:r>
          <a:endParaRPr lang="en-US"/>
        </a:p>
      </dgm:t>
    </dgm:pt>
    <dgm:pt modelId="{7DCD8225-B517-498D-9B5D-08BD0091BB93}" type="parTrans" cxnId="{FEB8548C-C636-4C86-A700-CAA5247FE4B6}">
      <dgm:prSet/>
      <dgm:spPr/>
      <dgm:t>
        <a:bodyPr/>
        <a:lstStyle/>
        <a:p>
          <a:endParaRPr lang="en-US"/>
        </a:p>
      </dgm:t>
    </dgm:pt>
    <dgm:pt modelId="{0D92A530-20B2-4000-9D58-779243AFC466}" type="sibTrans" cxnId="{FEB8548C-C636-4C86-A700-CAA5247FE4B6}">
      <dgm:prSet/>
      <dgm:spPr/>
      <dgm:t>
        <a:bodyPr/>
        <a:lstStyle/>
        <a:p>
          <a:endParaRPr lang="en-US"/>
        </a:p>
      </dgm:t>
    </dgm:pt>
    <dgm:pt modelId="{9E045D03-B2B0-4990-AA2B-F206155BF7D4}">
      <dgm:prSet/>
      <dgm:spPr/>
      <dgm:t>
        <a:bodyPr/>
        <a:lstStyle/>
        <a:p>
          <a:r>
            <a:rPr lang="en-GB"/>
            <a:t>In addition, most researchers will be aware of limitations of their study, but try and consider “why” there are limitations before just labelling them as limitations</a:t>
          </a:r>
          <a:endParaRPr lang="en-US"/>
        </a:p>
      </dgm:t>
    </dgm:pt>
    <dgm:pt modelId="{545E9005-14B8-41DF-803F-A9D29C921077}" type="parTrans" cxnId="{3478D414-586B-46A0-9A57-4A9E16DB8B02}">
      <dgm:prSet/>
      <dgm:spPr/>
      <dgm:t>
        <a:bodyPr/>
        <a:lstStyle/>
        <a:p>
          <a:endParaRPr lang="en-US"/>
        </a:p>
      </dgm:t>
    </dgm:pt>
    <dgm:pt modelId="{8D38F3E7-5320-4CD5-ABE9-E82A726E714D}" type="sibTrans" cxnId="{3478D414-586B-46A0-9A57-4A9E16DB8B02}">
      <dgm:prSet/>
      <dgm:spPr/>
      <dgm:t>
        <a:bodyPr/>
        <a:lstStyle/>
        <a:p>
          <a:endParaRPr lang="en-US"/>
        </a:p>
      </dgm:t>
    </dgm:pt>
    <dgm:pt modelId="{A5867461-C833-4B25-BEE9-FC24265B9325}" type="pres">
      <dgm:prSet presAssocID="{5E472B16-38F5-4F89-A635-40C61E43559A}" presName="root" presStyleCnt="0">
        <dgm:presLayoutVars>
          <dgm:dir/>
          <dgm:resizeHandles val="exact"/>
        </dgm:presLayoutVars>
      </dgm:prSet>
      <dgm:spPr/>
    </dgm:pt>
    <dgm:pt modelId="{96B8D238-1194-4189-97C4-3F0154F5B9AC}" type="pres">
      <dgm:prSet presAssocID="{829DBBED-9850-4567-AE45-5AB074E1D338}" presName="compNode" presStyleCnt="0"/>
      <dgm:spPr/>
    </dgm:pt>
    <dgm:pt modelId="{8B3D1DF2-36EA-4C32-A8EA-2C3DD4F7768F}" type="pres">
      <dgm:prSet presAssocID="{829DBBED-9850-4567-AE45-5AB074E1D338}" presName="bgRect" presStyleLbl="bgShp" presStyleIdx="0" presStyleCnt="2"/>
      <dgm:spPr/>
    </dgm:pt>
    <dgm:pt modelId="{77EC4DAA-E29A-4E7E-805D-A7D6F412C0F2}" type="pres">
      <dgm:prSet presAssocID="{829DBBED-9850-4567-AE45-5AB074E1D338}" presName="iconRect" presStyleLbl="node1" presStyleIdx="0" presStyleCnt="2"/>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a:ln>
          <a:noFill/>
        </a:ln>
      </dgm:spPr>
      <dgm:extLst>
        <a:ext uri="{E40237B7-FDA0-4F09-8148-C483321AD2D9}">
          <dgm14:cNvPr xmlns:dgm14="http://schemas.microsoft.com/office/drawing/2010/diagram" id="0" name="" descr="Books"/>
        </a:ext>
      </dgm:extLst>
    </dgm:pt>
    <dgm:pt modelId="{31854AC3-E3E5-4E1D-9C1D-AEC6E298131E}" type="pres">
      <dgm:prSet presAssocID="{829DBBED-9850-4567-AE45-5AB074E1D338}" presName="spaceRect" presStyleCnt="0"/>
      <dgm:spPr/>
    </dgm:pt>
    <dgm:pt modelId="{BDF1F1CF-8679-4AF0-9D9B-26C4B32227D9}" type="pres">
      <dgm:prSet presAssocID="{829DBBED-9850-4567-AE45-5AB074E1D338}" presName="parTx" presStyleLbl="revTx" presStyleIdx="0" presStyleCnt="2">
        <dgm:presLayoutVars>
          <dgm:chMax val="0"/>
          <dgm:chPref val="0"/>
        </dgm:presLayoutVars>
      </dgm:prSet>
      <dgm:spPr/>
    </dgm:pt>
    <dgm:pt modelId="{5D3CD185-AFB8-4055-86CD-DBFB10FD9491}" type="pres">
      <dgm:prSet presAssocID="{0D92A530-20B2-4000-9D58-779243AFC466}" presName="sibTrans" presStyleCnt="0"/>
      <dgm:spPr/>
    </dgm:pt>
    <dgm:pt modelId="{7199C84B-2270-4B56-B9EB-11DD5B5AFFA0}" type="pres">
      <dgm:prSet presAssocID="{9E045D03-B2B0-4990-AA2B-F206155BF7D4}" presName="compNode" presStyleCnt="0"/>
      <dgm:spPr/>
    </dgm:pt>
    <dgm:pt modelId="{E920F8DE-843A-48B2-BC1B-24C377B4756D}" type="pres">
      <dgm:prSet presAssocID="{9E045D03-B2B0-4990-AA2B-F206155BF7D4}" presName="bgRect" presStyleLbl="bgShp" presStyleIdx="1" presStyleCnt="2"/>
      <dgm:spPr/>
    </dgm:pt>
    <dgm:pt modelId="{0AD69550-822D-4C86-A813-F23348C8BB63}" type="pres">
      <dgm:prSet presAssocID="{9E045D03-B2B0-4990-AA2B-F206155BF7D4}" presName="iconRect" presStyleLbl="node1" presStyleIdx="1" presStyleCnt="2"/>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Add"/>
        </a:ext>
      </dgm:extLst>
    </dgm:pt>
    <dgm:pt modelId="{CCA27C1C-0E0A-47C9-8606-383BA228183B}" type="pres">
      <dgm:prSet presAssocID="{9E045D03-B2B0-4990-AA2B-F206155BF7D4}" presName="spaceRect" presStyleCnt="0"/>
      <dgm:spPr/>
    </dgm:pt>
    <dgm:pt modelId="{AFB1EC9F-2A84-4689-8054-FEB08EDCA042}" type="pres">
      <dgm:prSet presAssocID="{9E045D03-B2B0-4990-AA2B-F206155BF7D4}" presName="parTx" presStyleLbl="revTx" presStyleIdx="1" presStyleCnt="2">
        <dgm:presLayoutVars>
          <dgm:chMax val="0"/>
          <dgm:chPref val="0"/>
        </dgm:presLayoutVars>
      </dgm:prSet>
      <dgm:spPr/>
    </dgm:pt>
  </dgm:ptLst>
  <dgm:cxnLst>
    <dgm:cxn modelId="{3478D414-586B-46A0-9A57-4A9E16DB8B02}" srcId="{5E472B16-38F5-4F89-A635-40C61E43559A}" destId="{9E045D03-B2B0-4990-AA2B-F206155BF7D4}" srcOrd="1" destOrd="0" parTransId="{545E9005-14B8-41DF-803F-A9D29C921077}" sibTransId="{8D38F3E7-5320-4CD5-ABE9-E82A726E714D}"/>
    <dgm:cxn modelId="{FB08806D-4E87-49D5-8DF7-563914D51166}" type="presOf" srcId="{9E045D03-B2B0-4990-AA2B-F206155BF7D4}" destId="{AFB1EC9F-2A84-4689-8054-FEB08EDCA042}" srcOrd="0" destOrd="0" presId="urn:microsoft.com/office/officeart/2018/2/layout/IconVerticalSolidList"/>
    <dgm:cxn modelId="{FEB8548C-C636-4C86-A700-CAA5247FE4B6}" srcId="{5E472B16-38F5-4F89-A635-40C61E43559A}" destId="{829DBBED-9850-4567-AE45-5AB074E1D338}" srcOrd="0" destOrd="0" parTransId="{7DCD8225-B517-498D-9B5D-08BD0091BB93}" sibTransId="{0D92A530-20B2-4000-9D58-779243AFC466}"/>
    <dgm:cxn modelId="{0FF684E5-6DD0-4824-8B70-410E57985E6A}" type="presOf" srcId="{5E472B16-38F5-4F89-A635-40C61E43559A}" destId="{A5867461-C833-4B25-BEE9-FC24265B9325}" srcOrd="0" destOrd="0" presId="urn:microsoft.com/office/officeart/2018/2/layout/IconVerticalSolidList"/>
    <dgm:cxn modelId="{6FB740EA-C4BB-4086-806E-9D6538F4337E}" type="presOf" srcId="{829DBBED-9850-4567-AE45-5AB074E1D338}" destId="{BDF1F1CF-8679-4AF0-9D9B-26C4B32227D9}" srcOrd="0" destOrd="0" presId="urn:microsoft.com/office/officeart/2018/2/layout/IconVerticalSolidList"/>
    <dgm:cxn modelId="{342A7515-99BD-40A6-843C-DBF3C2A1C906}" type="presParOf" srcId="{A5867461-C833-4B25-BEE9-FC24265B9325}" destId="{96B8D238-1194-4189-97C4-3F0154F5B9AC}" srcOrd="0" destOrd="0" presId="urn:microsoft.com/office/officeart/2018/2/layout/IconVerticalSolidList"/>
    <dgm:cxn modelId="{400BAE8F-FCC4-43BC-BB63-764F88EE9B48}" type="presParOf" srcId="{96B8D238-1194-4189-97C4-3F0154F5B9AC}" destId="{8B3D1DF2-36EA-4C32-A8EA-2C3DD4F7768F}" srcOrd="0" destOrd="0" presId="urn:microsoft.com/office/officeart/2018/2/layout/IconVerticalSolidList"/>
    <dgm:cxn modelId="{AF33107E-7136-4D3B-8689-4721D3E7AE03}" type="presParOf" srcId="{96B8D238-1194-4189-97C4-3F0154F5B9AC}" destId="{77EC4DAA-E29A-4E7E-805D-A7D6F412C0F2}" srcOrd="1" destOrd="0" presId="urn:microsoft.com/office/officeart/2018/2/layout/IconVerticalSolidList"/>
    <dgm:cxn modelId="{F6DA7DB9-5479-48DD-AF14-7FD18233F835}" type="presParOf" srcId="{96B8D238-1194-4189-97C4-3F0154F5B9AC}" destId="{31854AC3-E3E5-4E1D-9C1D-AEC6E298131E}" srcOrd="2" destOrd="0" presId="urn:microsoft.com/office/officeart/2018/2/layout/IconVerticalSolidList"/>
    <dgm:cxn modelId="{D31E3319-9B28-4A46-B85C-C22F493E24E3}" type="presParOf" srcId="{96B8D238-1194-4189-97C4-3F0154F5B9AC}" destId="{BDF1F1CF-8679-4AF0-9D9B-26C4B32227D9}" srcOrd="3" destOrd="0" presId="urn:microsoft.com/office/officeart/2018/2/layout/IconVerticalSolidList"/>
    <dgm:cxn modelId="{46FF3325-E13A-43BC-97C1-6B8325B3280C}" type="presParOf" srcId="{A5867461-C833-4B25-BEE9-FC24265B9325}" destId="{5D3CD185-AFB8-4055-86CD-DBFB10FD9491}" srcOrd="1" destOrd="0" presId="urn:microsoft.com/office/officeart/2018/2/layout/IconVerticalSolidList"/>
    <dgm:cxn modelId="{D06A6539-FBC1-4C7B-92CE-E524AB23A9CC}" type="presParOf" srcId="{A5867461-C833-4B25-BEE9-FC24265B9325}" destId="{7199C84B-2270-4B56-B9EB-11DD5B5AFFA0}" srcOrd="2" destOrd="0" presId="urn:microsoft.com/office/officeart/2018/2/layout/IconVerticalSolidList"/>
    <dgm:cxn modelId="{2D0585D6-E006-4AB2-855F-90883327B82C}" type="presParOf" srcId="{7199C84B-2270-4B56-B9EB-11DD5B5AFFA0}" destId="{E920F8DE-843A-48B2-BC1B-24C377B4756D}" srcOrd="0" destOrd="0" presId="urn:microsoft.com/office/officeart/2018/2/layout/IconVerticalSolidList"/>
    <dgm:cxn modelId="{B317CAB2-6F9F-4529-8390-936E2C01D58D}" type="presParOf" srcId="{7199C84B-2270-4B56-B9EB-11DD5B5AFFA0}" destId="{0AD69550-822D-4C86-A813-F23348C8BB63}" srcOrd="1" destOrd="0" presId="urn:microsoft.com/office/officeart/2018/2/layout/IconVerticalSolidList"/>
    <dgm:cxn modelId="{9795D90A-F867-4728-A418-E365D340D7BB}" type="presParOf" srcId="{7199C84B-2270-4B56-B9EB-11DD5B5AFFA0}" destId="{CCA27C1C-0E0A-47C9-8606-383BA228183B}" srcOrd="2" destOrd="0" presId="urn:microsoft.com/office/officeart/2018/2/layout/IconVerticalSolidList"/>
    <dgm:cxn modelId="{F2AB20ED-0136-4A0D-AB66-1367A342FEB1}" type="presParOf" srcId="{7199C84B-2270-4B56-B9EB-11DD5B5AFFA0}" destId="{AFB1EC9F-2A84-4689-8054-FEB08EDCA042}"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7AF8D13-D196-42A5-9991-362BF28088FC}">
      <dsp:nvSpPr>
        <dsp:cNvPr id="0" name=""/>
        <dsp:cNvSpPr/>
      </dsp:nvSpPr>
      <dsp:spPr>
        <a:xfrm>
          <a:off x="0" y="2695"/>
          <a:ext cx="9877777" cy="574217"/>
        </a:xfrm>
        <a:prstGeom prst="roundRect">
          <a:avLst>
            <a:gd name="adj" fmla="val 10000"/>
          </a:avLst>
        </a:prstGeom>
        <a:solidFill>
          <a:schemeClr val="accent2">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CA306DB1-8881-48D9-9D13-E103534EEF05}">
      <dsp:nvSpPr>
        <dsp:cNvPr id="0" name=""/>
        <dsp:cNvSpPr/>
      </dsp:nvSpPr>
      <dsp:spPr>
        <a:xfrm>
          <a:off x="173700" y="131894"/>
          <a:ext cx="315819" cy="315819"/>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a:ln w="1587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CB7DED70-064D-47B7-A0E0-B6731D4E718D}">
      <dsp:nvSpPr>
        <dsp:cNvPr id="0" name=""/>
        <dsp:cNvSpPr/>
      </dsp:nvSpPr>
      <dsp:spPr>
        <a:xfrm>
          <a:off x="663221" y="2695"/>
          <a:ext cx="9214555" cy="57421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0771" tIns="60771" rIns="60771" bIns="60771" numCol="1" spcCol="1270" anchor="ctr" anchorCtr="0">
          <a:noAutofit/>
        </a:bodyPr>
        <a:lstStyle/>
        <a:p>
          <a:pPr marL="0" lvl="0" indent="0" algn="l" defTabSz="844550">
            <a:lnSpc>
              <a:spcPct val="90000"/>
            </a:lnSpc>
            <a:spcBef>
              <a:spcPct val="0"/>
            </a:spcBef>
            <a:spcAft>
              <a:spcPct val="35000"/>
            </a:spcAft>
            <a:buNone/>
          </a:pPr>
          <a:r>
            <a:rPr lang="en-GB" sz="1900" kern="1200"/>
            <a:t>To consider Primary and Secondary Resources.</a:t>
          </a:r>
          <a:endParaRPr lang="en-US" sz="1900" kern="1200"/>
        </a:p>
      </dsp:txBody>
      <dsp:txXfrm>
        <a:off x="663221" y="2695"/>
        <a:ext cx="9214555" cy="574217"/>
      </dsp:txXfrm>
    </dsp:sp>
    <dsp:sp modelId="{973E3E1B-695A-401D-879D-E448BD586676}">
      <dsp:nvSpPr>
        <dsp:cNvPr id="0" name=""/>
        <dsp:cNvSpPr/>
      </dsp:nvSpPr>
      <dsp:spPr>
        <a:xfrm>
          <a:off x="0" y="720467"/>
          <a:ext cx="9877777" cy="574217"/>
        </a:xfrm>
        <a:prstGeom prst="roundRect">
          <a:avLst>
            <a:gd name="adj" fmla="val 10000"/>
          </a:avLst>
        </a:prstGeom>
        <a:solidFill>
          <a:schemeClr val="accent2">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EFCB5AF2-89C6-415F-8E73-2EA05F889E07}">
      <dsp:nvSpPr>
        <dsp:cNvPr id="0" name=""/>
        <dsp:cNvSpPr/>
      </dsp:nvSpPr>
      <dsp:spPr>
        <a:xfrm>
          <a:off x="173700" y="849666"/>
          <a:ext cx="315819" cy="315819"/>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587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3204C23D-D3AA-4ABA-B526-98AEDA876EC5}">
      <dsp:nvSpPr>
        <dsp:cNvPr id="0" name=""/>
        <dsp:cNvSpPr/>
      </dsp:nvSpPr>
      <dsp:spPr>
        <a:xfrm>
          <a:off x="663221" y="720467"/>
          <a:ext cx="9214555" cy="57421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0771" tIns="60771" rIns="60771" bIns="60771" numCol="1" spcCol="1270" anchor="ctr" anchorCtr="0">
          <a:noAutofit/>
        </a:bodyPr>
        <a:lstStyle/>
        <a:p>
          <a:pPr marL="0" lvl="0" indent="0" algn="l" defTabSz="844550">
            <a:lnSpc>
              <a:spcPct val="90000"/>
            </a:lnSpc>
            <a:spcBef>
              <a:spcPct val="0"/>
            </a:spcBef>
            <a:spcAft>
              <a:spcPct val="35000"/>
            </a:spcAft>
            <a:buNone/>
          </a:pPr>
          <a:r>
            <a:rPr lang="en-GB" sz="1900" kern="1200"/>
            <a:t>To look at methods for searching for relevant texts and articles. </a:t>
          </a:r>
          <a:endParaRPr lang="en-US" sz="1900" kern="1200"/>
        </a:p>
      </dsp:txBody>
      <dsp:txXfrm>
        <a:off x="663221" y="720467"/>
        <a:ext cx="9214555" cy="574217"/>
      </dsp:txXfrm>
    </dsp:sp>
    <dsp:sp modelId="{6C24BD80-B8A9-4B25-A90A-117B1D6A510B}">
      <dsp:nvSpPr>
        <dsp:cNvPr id="0" name=""/>
        <dsp:cNvSpPr/>
      </dsp:nvSpPr>
      <dsp:spPr>
        <a:xfrm>
          <a:off x="0" y="1438239"/>
          <a:ext cx="9877777" cy="574217"/>
        </a:xfrm>
        <a:prstGeom prst="roundRect">
          <a:avLst>
            <a:gd name="adj" fmla="val 10000"/>
          </a:avLst>
        </a:prstGeom>
        <a:solidFill>
          <a:schemeClr val="accent2">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B22A983D-874A-4549-8A17-8AD4D0CBB7F8}">
      <dsp:nvSpPr>
        <dsp:cNvPr id="0" name=""/>
        <dsp:cNvSpPr/>
      </dsp:nvSpPr>
      <dsp:spPr>
        <a:xfrm>
          <a:off x="173700" y="1567438"/>
          <a:ext cx="315819" cy="315819"/>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a:blipFill>
        <a:ln w="1587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74F1C458-C622-4687-8712-7EAA1D7FCF4A}">
      <dsp:nvSpPr>
        <dsp:cNvPr id="0" name=""/>
        <dsp:cNvSpPr/>
      </dsp:nvSpPr>
      <dsp:spPr>
        <a:xfrm>
          <a:off x="663221" y="1438239"/>
          <a:ext cx="9214555" cy="57421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0771" tIns="60771" rIns="60771" bIns="60771" numCol="1" spcCol="1270" anchor="ctr" anchorCtr="0">
          <a:noAutofit/>
        </a:bodyPr>
        <a:lstStyle/>
        <a:p>
          <a:pPr marL="0" lvl="0" indent="0" algn="l" defTabSz="844550">
            <a:lnSpc>
              <a:spcPct val="90000"/>
            </a:lnSpc>
            <a:spcBef>
              <a:spcPct val="0"/>
            </a:spcBef>
            <a:spcAft>
              <a:spcPct val="35000"/>
            </a:spcAft>
            <a:buNone/>
          </a:pPr>
          <a:r>
            <a:rPr lang="en-GB" sz="1900" kern="1200"/>
            <a:t>To consider conducting a literature review. </a:t>
          </a:r>
          <a:endParaRPr lang="en-US" sz="1900" kern="1200"/>
        </a:p>
      </dsp:txBody>
      <dsp:txXfrm>
        <a:off x="663221" y="1438239"/>
        <a:ext cx="9214555" cy="574217"/>
      </dsp:txXfrm>
    </dsp:sp>
    <dsp:sp modelId="{C770C40E-DE2A-4F79-85B3-D13B68A7968D}">
      <dsp:nvSpPr>
        <dsp:cNvPr id="0" name=""/>
        <dsp:cNvSpPr/>
      </dsp:nvSpPr>
      <dsp:spPr>
        <a:xfrm>
          <a:off x="0" y="2156011"/>
          <a:ext cx="9877777" cy="574217"/>
        </a:xfrm>
        <a:prstGeom prst="roundRect">
          <a:avLst>
            <a:gd name="adj" fmla="val 10000"/>
          </a:avLst>
        </a:prstGeom>
        <a:solidFill>
          <a:schemeClr val="accent2">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A53F1761-BED1-4E1E-96BE-6EC5E429F04F}">
      <dsp:nvSpPr>
        <dsp:cNvPr id="0" name=""/>
        <dsp:cNvSpPr/>
      </dsp:nvSpPr>
      <dsp:spPr>
        <a:xfrm>
          <a:off x="173700" y="2285209"/>
          <a:ext cx="315819" cy="315819"/>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587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AD0166FC-DB9A-46FF-B72F-1F39A8D8E007}">
      <dsp:nvSpPr>
        <dsp:cNvPr id="0" name=""/>
        <dsp:cNvSpPr/>
      </dsp:nvSpPr>
      <dsp:spPr>
        <a:xfrm>
          <a:off x="663221" y="2156011"/>
          <a:ext cx="9214555" cy="57421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0771" tIns="60771" rIns="60771" bIns="60771" numCol="1" spcCol="1270" anchor="ctr" anchorCtr="0">
          <a:noAutofit/>
        </a:bodyPr>
        <a:lstStyle/>
        <a:p>
          <a:pPr marL="0" lvl="0" indent="0" algn="l" defTabSz="844550">
            <a:lnSpc>
              <a:spcPct val="90000"/>
            </a:lnSpc>
            <a:spcBef>
              <a:spcPct val="0"/>
            </a:spcBef>
            <a:spcAft>
              <a:spcPct val="35000"/>
            </a:spcAft>
            <a:buNone/>
          </a:pPr>
          <a:r>
            <a:rPr lang="en-GB" sz="1900" kern="1200"/>
            <a:t>An introduction to Journals and Critical Thinking / Writing Skills. </a:t>
          </a:r>
          <a:endParaRPr lang="en-US" sz="1900" kern="1200"/>
        </a:p>
      </dsp:txBody>
      <dsp:txXfrm>
        <a:off x="663221" y="2156011"/>
        <a:ext cx="9214555" cy="574217"/>
      </dsp:txXfrm>
    </dsp:sp>
    <dsp:sp modelId="{A038EE7D-946D-4069-A826-92FB292CD480}">
      <dsp:nvSpPr>
        <dsp:cNvPr id="0" name=""/>
        <dsp:cNvSpPr/>
      </dsp:nvSpPr>
      <dsp:spPr>
        <a:xfrm>
          <a:off x="0" y="2873782"/>
          <a:ext cx="9877777" cy="574217"/>
        </a:xfrm>
        <a:prstGeom prst="roundRect">
          <a:avLst>
            <a:gd name="adj" fmla="val 10000"/>
          </a:avLst>
        </a:prstGeom>
        <a:solidFill>
          <a:schemeClr val="accent2">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08C1D381-5567-406D-B292-47FF954171A9}">
      <dsp:nvSpPr>
        <dsp:cNvPr id="0" name=""/>
        <dsp:cNvSpPr/>
      </dsp:nvSpPr>
      <dsp:spPr>
        <a:xfrm>
          <a:off x="173700" y="3002981"/>
          <a:ext cx="315819" cy="315819"/>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5"/>
              </a:ext>
            </a:extLst>
          </a:blip>
          <a:stretch>
            <a:fillRect/>
          </a:stretch>
        </a:blipFill>
        <a:ln w="1587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910D68DF-5A67-431E-8C34-870913CB8F41}">
      <dsp:nvSpPr>
        <dsp:cNvPr id="0" name=""/>
        <dsp:cNvSpPr/>
      </dsp:nvSpPr>
      <dsp:spPr>
        <a:xfrm>
          <a:off x="663221" y="2873782"/>
          <a:ext cx="9214555" cy="57421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0771" tIns="60771" rIns="60771" bIns="60771" numCol="1" spcCol="1270" anchor="ctr" anchorCtr="0">
          <a:noAutofit/>
        </a:bodyPr>
        <a:lstStyle/>
        <a:p>
          <a:pPr marL="0" lvl="0" indent="0" algn="l" defTabSz="844550">
            <a:lnSpc>
              <a:spcPct val="90000"/>
            </a:lnSpc>
            <a:spcBef>
              <a:spcPct val="0"/>
            </a:spcBef>
            <a:spcAft>
              <a:spcPct val="35000"/>
            </a:spcAft>
            <a:buNone/>
          </a:pPr>
          <a:r>
            <a:rPr lang="en-GB" sz="1900" kern="1200"/>
            <a:t>To consider some reading tips. </a:t>
          </a:r>
          <a:endParaRPr lang="en-US" sz="1900" kern="1200"/>
        </a:p>
      </dsp:txBody>
      <dsp:txXfrm>
        <a:off x="663221" y="2873782"/>
        <a:ext cx="9214555" cy="574217"/>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E625DDE-F3F9-4CB5-A1EB-4811EBA76B48}">
      <dsp:nvSpPr>
        <dsp:cNvPr id="0" name=""/>
        <dsp:cNvSpPr/>
      </dsp:nvSpPr>
      <dsp:spPr>
        <a:xfrm>
          <a:off x="0" y="560738"/>
          <a:ext cx="9877777" cy="1035208"/>
        </a:xfrm>
        <a:prstGeom prst="roundRect">
          <a:avLst>
            <a:gd name="adj" fmla="val 10000"/>
          </a:avLst>
        </a:prstGeom>
        <a:solidFill>
          <a:schemeClr val="accent2">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AEE0BE49-D905-4DC8-8303-D894028EC306}">
      <dsp:nvSpPr>
        <dsp:cNvPr id="0" name=""/>
        <dsp:cNvSpPr/>
      </dsp:nvSpPr>
      <dsp:spPr>
        <a:xfrm>
          <a:off x="313150" y="793660"/>
          <a:ext cx="569364" cy="569364"/>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a:ln w="1587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17716BE0-116C-4270-AE3A-26B6F03700CF}">
      <dsp:nvSpPr>
        <dsp:cNvPr id="0" name=""/>
        <dsp:cNvSpPr/>
      </dsp:nvSpPr>
      <dsp:spPr>
        <a:xfrm>
          <a:off x="1195666" y="560738"/>
          <a:ext cx="8682110" cy="103520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9560" tIns="109560" rIns="109560" bIns="109560" numCol="1" spcCol="1270" anchor="ctr" anchorCtr="0">
          <a:noAutofit/>
        </a:bodyPr>
        <a:lstStyle/>
        <a:p>
          <a:pPr marL="0" lvl="0" indent="0" algn="l" defTabSz="844550">
            <a:lnSpc>
              <a:spcPct val="90000"/>
            </a:lnSpc>
            <a:spcBef>
              <a:spcPct val="0"/>
            </a:spcBef>
            <a:spcAft>
              <a:spcPct val="35000"/>
            </a:spcAft>
            <a:buNone/>
          </a:pPr>
          <a:r>
            <a:rPr lang="en-GB" sz="1900" kern="1200"/>
            <a:t>Research gains credibility and respect when it is founded on authentic evidence, empirical data, original documents, rather than on interpretations, explanations and opinions.</a:t>
          </a:r>
          <a:endParaRPr lang="en-US" sz="1900" kern="1200"/>
        </a:p>
      </dsp:txBody>
      <dsp:txXfrm>
        <a:off x="1195666" y="560738"/>
        <a:ext cx="8682110" cy="1035208"/>
      </dsp:txXfrm>
    </dsp:sp>
    <dsp:sp modelId="{BF2668DA-C596-4E85-AE6D-3897B5FAD8F7}">
      <dsp:nvSpPr>
        <dsp:cNvPr id="0" name=""/>
        <dsp:cNvSpPr/>
      </dsp:nvSpPr>
      <dsp:spPr>
        <a:xfrm>
          <a:off x="0" y="1854749"/>
          <a:ext cx="9877777" cy="1035208"/>
        </a:xfrm>
        <a:prstGeom prst="roundRect">
          <a:avLst>
            <a:gd name="adj" fmla="val 10000"/>
          </a:avLst>
        </a:prstGeom>
        <a:solidFill>
          <a:schemeClr val="accent2">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F7CBF4CA-C841-4B59-8E39-B5AFCB902752}">
      <dsp:nvSpPr>
        <dsp:cNvPr id="0" name=""/>
        <dsp:cNvSpPr/>
      </dsp:nvSpPr>
      <dsp:spPr>
        <a:xfrm>
          <a:off x="313150" y="2087671"/>
          <a:ext cx="569364" cy="569364"/>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587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D84E10CE-DB5A-411B-82A0-6A5A9BF79E0A}">
      <dsp:nvSpPr>
        <dsp:cNvPr id="0" name=""/>
        <dsp:cNvSpPr/>
      </dsp:nvSpPr>
      <dsp:spPr>
        <a:xfrm>
          <a:off x="1195666" y="1854749"/>
          <a:ext cx="8682110" cy="103520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9560" tIns="109560" rIns="109560" bIns="109560" numCol="1" spcCol="1270" anchor="ctr" anchorCtr="0">
          <a:noAutofit/>
        </a:bodyPr>
        <a:lstStyle/>
        <a:p>
          <a:pPr marL="0" lvl="0" indent="0" algn="l" defTabSz="844550">
            <a:lnSpc>
              <a:spcPct val="90000"/>
            </a:lnSpc>
            <a:spcBef>
              <a:spcPct val="0"/>
            </a:spcBef>
            <a:spcAft>
              <a:spcPct val="35000"/>
            </a:spcAft>
            <a:buNone/>
          </a:pPr>
          <a:r>
            <a:rPr lang="en-GB" sz="1900" kern="1200"/>
            <a:t>Interpretations (Secondary) can be bias and less accurate – although hindsight and a review can be a good thing.  </a:t>
          </a:r>
          <a:endParaRPr lang="en-US" sz="1900" kern="1200"/>
        </a:p>
      </dsp:txBody>
      <dsp:txXfrm>
        <a:off x="1195666" y="1854749"/>
        <a:ext cx="8682110" cy="1035208"/>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A608272-4D83-41E3-8284-CBBBB1BA2682}">
      <dsp:nvSpPr>
        <dsp:cNvPr id="0" name=""/>
        <dsp:cNvSpPr/>
      </dsp:nvSpPr>
      <dsp:spPr>
        <a:xfrm>
          <a:off x="0" y="1432"/>
          <a:ext cx="9877777" cy="725859"/>
        </a:xfrm>
        <a:prstGeom prst="roundRect">
          <a:avLst>
            <a:gd name="adj" fmla="val 10000"/>
          </a:avLst>
        </a:prstGeom>
        <a:solidFill>
          <a:schemeClr val="accent2">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1D492C5E-31CD-4CC1-87DA-2C2DAC6640FC}">
      <dsp:nvSpPr>
        <dsp:cNvPr id="0" name=""/>
        <dsp:cNvSpPr/>
      </dsp:nvSpPr>
      <dsp:spPr>
        <a:xfrm>
          <a:off x="219572" y="164750"/>
          <a:ext cx="399222" cy="399222"/>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a:ln w="1587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633C621C-8FE5-46D2-9CF8-0B26EF463428}">
      <dsp:nvSpPr>
        <dsp:cNvPr id="0" name=""/>
        <dsp:cNvSpPr/>
      </dsp:nvSpPr>
      <dsp:spPr>
        <a:xfrm>
          <a:off x="838367" y="1432"/>
          <a:ext cx="9039409" cy="72585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6820" tIns="76820" rIns="76820" bIns="76820" numCol="1" spcCol="1270" anchor="ctr" anchorCtr="0">
          <a:noAutofit/>
        </a:bodyPr>
        <a:lstStyle/>
        <a:p>
          <a:pPr marL="0" lvl="0" indent="0" algn="l" defTabSz="889000">
            <a:lnSpc>
              <a:spcPct val="90000"/>
            </a:lnSpc>
            <a:spcBef>
              <a:spcPct val="0"/>
            </a:spcBef>
            <a:spcAft>
              <a:spcPct val="35000"/>
            </a:spcAft>
            <a:buNone/>
          </a:pPr>
          <a:r>
            <a:rPr lang="en-GB" sz="2000" kern="1200"/>
            <a:t>When using the library catalogue, you have an option to search ALL stock by title or keyword in the advance search area. </a:t>
          </a:r>
          <a:endParaRPr lang="en-US" sz="2000" kern="1200"/>
        </a:p>
      </dsp:txBody>
      <dsp:txXfrm>
        <a:off x="838367" y="1432"/>
        <a:ext cx="9039409" cy="725859"/>
      </dsp:txXfrm>
    </dsp:sp>
    <dsp:sp modelId="{3DB5F096-2CD9-4FBB-AD7D-A9CA11B12862}">
      <dsp:nvSpPr>
        <dsp:cNvPr id="0" name=""/>
        <dsp:cNvSpPr/>
      </dsp:nvSpPr>
      <dsp:spPr>
        <a:xfrm>
          <a:off x="0" y="908756"/>
          <a:ext cx="9877777" cy="725859"/>
        </a:xfrm>
        <a:prstGeom prst="roundRect">
          <a:avLst>
            <a:gd name="adj" fmla="val 10000"/>
          </a:avLst>
        </a:prstGeom>
        <a:solidFill>
          <a:schemeClr val="accent2">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2BB9A8C7-A0B1-4EFA-AB28-65BDC25ECDD3}">
      <dsp:nvSpPr>
        <dsp:cNvPr id="0" name=""/>
        <dsp:cNvSpPr/>
      </dsp:nvSpPr>
      <dsp:spPr>
        <a:xfrm>
          <a:off x="219572" y="1072074"/>
          <a:ext cx="399222" cy="399222"/>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587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63D6BEBF-E287-464C-9517-D5F85EE01746}">
      <dsp:nvSpPr>
        <dsp:cNvPr id="0" name=""/>
        <dsp:cNvSpPr/>
      </dsp:nvSpPr>
      <dsp:spPr>
        <a:xfrm>
          <a:off x="838367" y="908756"/>
          <a:ext cx="9039409" cy="72585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6820" tIns="76820" rIns="76820" bIns="76820" numCol="1" spcCol="1270" anchor="ctr" anchorCtr="0">
          <a:noAutofit/>
        </a:bodyPr>
        <a:lstStyle/>
        <a:p>
          <a:pPr marL="0" lvl="0" indent="0" algn="l" defTabSz="889000">
            <a:lnSpc>
              <a:spcPct val="90000"/>
            </a:lnSpc>
            <a:spcBef>
              <a:spcPct val="0"/>
            </a:spcBef>
            <a:spcAft>
              <a:spcPct val="35000"/>
            </a:spcAft>
            <a:buNone/>
          </a:pPr>
          <a:r>
            <a:rPr lang="en-GB" sz="2000" kern="1200"/>
            <a:t>Title search = limits to words in the title. </a:t>
          </a:r>
          <a:endParaRPr lang="en-US" sz="2000" kern="1200"/>
        </a:p>
      </dsp:txBody>
      <dsp:txXfrm>
        <a:off x="838367" y="908756"/>
        <a:ext cx="9039409" cy="725859"/>
      </dsp:txXfrm>
    </dsp:sp>
    <dsp:sp modelId="{0777A867-AFB2-45E7-BF2B-F9A1CC6F04EF}">
      <dsp:nvSpPr>
        <dsp:cNvPr id="0" name=""/>
        <dsp:cNvSpPr/>
      </dsp:nvSpPr>
      <dsp:spPr>
        <a:xfrm>
          <a:off x="0" y="1816080"/>
          <a:ext cx="9877777" cy="725859"/>
        </a:xfrm>
        <a:prstGeom prst="roundRect">
          <a:avLst>
            <a:gd name="adj" fmla="val 10000"/>
          </a:avLst>
        </a:prstGeom>
        <a:solidFill>
          <a:schemeClr val="accent2">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D0E151B6-6A60-4994-B5A7-0B69C366049C}">
      <dsp:nvSpPr>
        <dsp:cNvPr id="0" name=""/>
        <dsp:cNvSpPr/>
      </dsp:nvSpPr>
      <dsp:spPr>
        <a:xfrm>
          <a:off x="219572" y="1979398"/>
          <a:ext cx="399222" cy="399222"/>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a:blipFill>
        <a:ln w="1587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E5DB6D8E-B23D-45DB-A527-3DB71129BB04}">
      <dsp:nvSpPr>
        <dsp:cNvPr id="0" name=""/>
        <dsp:cNvSpPr/>
      </dsp:nvSpPr>
      <dsp:spPr>
        <a:xfrm>
          <a:off x="838367" y="1816080"/>
          <a:ext cx="9039409" cy="72585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6820" tIns="76820" rIns="76820" bIns="76820" numCol="1" spcCol="1270" anchor="ctr" anchorCtr="0">
          <a:noAutofit/>
        </a:bodyPr>
        <a:lstStyle/>
        <a:p>
          <a:pPr marL="0" lvl="0" indent="0" algn="l" defTabSz="889000">
            <a:lnSpc>
              <a:spcPct val="90000"/>
            </a:lnSpc>
            <a:spcBef>
              <a:spcPct val="0"/>
            </a:spcBef>
            <a:spcAft>
              <a:spcPct val="35000"/>
            </a:spcAft>
            <a:buNone/>
          </a:pPr>
          <a:r>
            <a:rPr lang="en-GB" sz="2000" kern="1200"/>
            <a:t>Keyword search = words relating to the topic of book not necessarily in title. </a:t>
          </a:r>
          <a:endParaRPr lang="en-US" sz="2000" kern="1200"/>
        </a:p>
      </dsp:txBody>
      <dsp:txXfrm>
        <a:off x="838367" y="1816080"/>
        <a:ext cx="9039409" cy="725859"/>
      </dsp:txXfrm>
    </dsp:sp>
    <dsp:sp modelId="{7AEB0731-4386-4E47-9EBD-9D81F31FCE75}">
      <dsp:nvSpPr>
        <dsp:cNvPr id="0" name=""/>
        <dsp:cNvSpPr/>
      </dsp:nvSpPr>
      <dsp:spPr>
        <a:xfrm>
          <a:off x="0" y="2723404"/>
          <a:ext cx="9877777" cy="725859"/>
        </a:xfrm>
        <a:prstGeom prst="roundRect">
          <a:avLst>
            <a:gd name="adj" fmla="val 10000"/>
          </a:avLst>
        </a:prstGeom>
        <a:solidFill>
          <a:schemeClr val="accent2">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1A347574-809A-410F-B045-B1F19A6469E7}">
      <dsp:nvSpPr>
        <dsp:cNvPr id="0" name=""/>
        <dsp:cNvSpPr/>
      </dsp:nvSpPr>
      <dsp:spPr>
        <a:xfrm>
          <a:off x="219572" y="2886722"/>
          <a:ext cx="399222" cy="399222"/>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587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E20E8793-D327-4111-B65A-9BC85408F604}">
      <dsp:nvSpPr>
        <dsp:cNvPr id="0" name=""/>
        <dsp:cNvSpPr/>
      </dsp:nvSpPr>
      <dsp:spPr>
        <a:xfrm>
          <a:off x="838367" y="2723404"/>
          <a:ext cx="9039409" cy="72585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6820" tIns="76820" rIns="76820" bIns="76820" numCol="1" spcCol="1270" anchor="ctr" anchorCtr="0">
          <a:noAutofit/>
        </a:bodyPr>
        <a:lstStyle/>
        <a:p>
          <a:pPr marL="0" lvl="0" indent="0" algn="l" defTabSz="889000">
            <a:lnSpc>
              <a:spcPct val="90000"/>
            </a:lnSpc>
            <a:spcBef>
              <a:spcPct val="0"/>
            </a:spcBef>
            <a:spcAft>
              <a:spcPct val="35000"/>
            </a:spcAft>
            <a:buNone/>
          </a:pPr>
          <a:r>
            <a:rPr lang="en-GB" sz="2000" kern="1200"/>
            <a:t>http://www.uwtsd.ac.uk/library</a:t>
          </a:r>
          <a:endParaRPr lang="en-US" sz="2000" kern="1200"/>
        </a:p>
      </dsp:txBody>
      <dsp:txXfrm>
        <a:off x="838367" y="2723404"/>
        <a:ext cx="9039409" cy="725859"/>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469CCA5-47D1-4734-8FA8-6A5723DFBD96}">
      <dsp:nvSpPr>
        <dsp:cNvPr id="0" name=""/>
        <dsp:cNvSpPr/>
      </dsp:nvSpPr>
      <dsp:spPr>
        <a:xfrm>
          <a:off x="0" y="421"/>
          <a:ext cx="9877777" cy="985672"/>
        </a:xfrm>
        <a:prstGeom prst="roundRect">
          <a:avLst>
            <a:gd name="adj" fmla="val 10000"/>
          </a:avLst>
        </a:prstGeom>
        <a:solidFill>
          <a:schemeClr val="accent2">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53B4320C-E55A-4A69-B4E7-7ACDC7D27180}">
      <dsp:nvSpPr>
        <dsp:cNvPr id="0" name=""/>
        <dsp:cNvSpPr/>
      </dsp:nvSpPr>
      <dsp:spPr>
        <a:xfrm>
          <a:off x="298165" y="222197"/>
          <a:ext cx="542119" cy="542119"/>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a:ln w="1587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360F5A4E-6193-4801-93F2-AC6EF1BFB4FA}">
      <dsp:nvSpPr>
        <dsp:cNvPr id="0" name=""/>
        <dsp:cNvSpPr/>
      </dsp:nvSpPr>
      <dsp:spPr>
        <a:xfrm>
          <a:off x="1138451" y="421"/>
          <a:ext cx="8739325" cy="98567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4317" tIns="104317" rIns="104317" bIns="104317" numCol="1" spcCol="1270" anchor="ctr" anchorCtr="0">
          <a:noAutofit/>
        </a:bodyPr>
        <a:lstStyle/>
        <a:p>
          <a:pPr marL="0" lvl="0" indent="0" algn="l" defTabSz="889000">
            <a:lnSpc>
              <a:spcPct val="90000"/>
            </a:lnSpc>
            <a:spcBef>
              <a:spcPct val="0"/>
            </a:spcBef>
            <a:spcAft>
              <a:spcPct val="35000"/>
            </a:spcAft>
            <a:buNone/>
          </a:pPr>
          <a:r>
            <a:rPr lang="en-GB" sz="2000" kern="1200"/>
            <a:t>The library subscribes to a large number of online databases which can give you access to thousands of full text journal articles in the field of Psychology. </a:t>
          </a:r>
          <a:endParaRPr lang="en-US" sz="2000" kern="1200"/>
        </a:p>
      </dsp:txBody>
      <dsp:txXfrm>
        <a:off x="1138451" y="421"/>
        <a:ext cx="8739325" cy="985672"/>
      </dsp:txXfrm>
    </dsp:sp>
    <dsp:sp modelId="{F9C20884-423A-42C7-B6DD-EC84D990C6DB}">
      <dsp:nvSpPr>
        <dsp:cNvPr id="0" name=""/>
        <dsp:cNvSpPr/>
      </dsp:nvSpPr>
      <dsp:spPr>
        <a:xfrm>
          <a:off x="0" y="1232511"/>
          <a:ext cx="9877777" cy="985672"/>
        </a:xfrm>
        <a:prstGeom prst="roundRect">
          <a:avLst>
            <a:gd name="adj" fmla="val 10000"/>
          </a:avLst>
        </a:prstGeom>
        <a:solidFill>
          <a:schemeClr val="accent2">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5DDBDBE2-B633-4F55-8048-6D1E06003EDF}">
      <dsp:nvSpPr>
        <dsp:cNvPr id="0" name=""/>
        <dsp:cNvSpPr/>
      </dsp:nvSpPr>
      <dsp:spPr>
        <a:xfrm>
          <a:off x="298165" y="1454288"/>
          <a:ext cx="542119" cy="542119"/>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587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4A90F1FF-D2E4-4E1F-8F49-A8AC4CCB7359}">
      <dsp:nvSpPr>
        <dsp:cNvPr id="0" name=""/>
        <dsp:cNvSpPr/>
      </dsp:nvSpPr>
      <dsp:spPr>
        <a:xfrm>
          <a:off x="1138451" y="1232511"/>
          <a:ext cx="8739325" cy="98567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4317" tIns="104317" rIns="104317" bIns="104317" numCol="1" spcCol="1270" anchor="ctr" anchorCtr="0">
          <a:noAutofit/>
        </a:bodyPr>
        <a:lstStyle/>
        <a:p>
          <a:pPr marL="0" lvl="0" indent="0" algn="l" defTabSz="889000">
            <a:lnSpc>
              <a:spcPct val="90000"/>
            </a:lnSpc>
            <a:spcBef>
              <a:spcPct val="0"/>
            </a:spcBef>
            <a:spcAft>
              <a:spcPct val="35000"/>
            </a:spcAft>
            <a:buNone/>
          </a:pPr>
          <a:r>
            <a:rPr lang="en-GB" sz="2000" kern="1200"/>
            <a:t>Databases are useful because this can reduce the time it takes to search as it does code them into subject categories. </a:t>
          </a:r>
          <a:endParaRPr lang="en-US" sz="2000" kern="1200"/>
        </a:p>
      </dsp:txBody>
      <dsp:txXfrm>
        <a:off x="1138451" y="1232511"/>
        <a:ext cx="8739325" cy="985672"/>
      </dsp:txXfrm>
    </dsp:sp>
    <dsp:sp modelId="{3964129D-527C-4738-9A1F-A300824971FA}">
      <dsp:nvSpPr>
        <dsp:cNvPr id="0" name=""/>
        <dsp:cNvSpPr/>
      </dsp:nvSpPr>
      <dsp:spPr>
        <a:xfrm>
          <a:off x="0" y="2464602"/>
          <a:ext cx="9877777" cy="985672"/>
        </a:xfrm>
        <a:prstGeom prst="roundRect">
          <a:avLst>
            <a:gd name="adj" fmla="val 10000"/>
          </a:avLst>
        </a:prstGeom>
        <a:solidFill>
          <a:schemeClr val="accent2">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4EAC5D8E-90AA-41E2-98EE-09E5B0C23C3C}">
      <dsp:nvSpPr>
        <dsp:cNvPr id="0" name=""/>
        <dsp:cNvSpPr/>
      </dsp:nvSpPr>
      <dsp:spPr>
        <a:xfrm>
          <a:off x="298165" y="2686378"/>
          <a:ext cx="542119" cy="542119"/>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a:blipFill>
        <a:ln w="1587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B80FE515-57A5-4DDC-95C3-AE8F1CB18B11}">
      <dsp:nvSpPr>
        <dsp:cNvPr id="0" name=""/>
        <dsp:cNvSpPr/>
      </dsp:nvSpPr>
      <dsp:spPr>
        <a:xfrm>
          <a:off x="1138451" y="2464602"/>
          <a:ext cx="8739325" cy="98567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4317" tIns="104317" rIns="104317" bIns="104317" numCol="1" spcCol="1270" anchor="ctr" anchorCtr="0">
          <a:noAutofit/>
        </a:bodyPr>
        <a:lstStyle/>
        <a:p>
          <a:pPr marL="0" lvl="0" indent="0" algn="l" defTabSz="889000">
            <a:lnSpc>
              <a:spcPct val="90000"/>
            </a:lnSpc>
            <a:spcBef>
              <a:spcPct val="0"/>
            </a:spcBef>
            <a:spcAft>
              <a:spcPct val="35000"/>
            </a:spcAft>
            <a:buNone/>
          </a:pPr>
          <a:r>
            <a:rPr lang="en-GB" sz="2000" kern="1200"/>
            <a:t>https://www.uwtsd.ac.uk/library/getting-started-guides/psychology-and-counselling/databases-psychology-and-counselling/</a:t>
          </a:r>
          <a:endParaRPr lang="en-US" sz="2000" kern="1200"/>
        </a:p>
      </dsp:txBody>
      <dsp:txXfrm>
        <a:off x="1138451" y="2464602"/>
        <a:ext cx="8739325" cy="985672"/>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275CA68-3CF5-4288-A228-202BBD06053F}">
      <dsp:nvSpPr>
        <dsp:cNvPr id="0" name=""/>
        <dsp:cNvSpPr/>
      </dsp:nvSpPr>
      <dsp:spPr>
        <a:xfrm>
          <a:off x="0" y="421"/>
          <a:ext cx="9877777" cy="985672"/>
        </a:xfrm>
        <a:prstGeom prst="roundRect">
          <a:avLst>
            <a:gd name="adj" fmla="val 10000"/>
          </a:avLst>
        </a:prstGeom>
        <a:solidFill>
          <a:schemeClr val="accent2">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2C6821B9-C111-4E2C-8E73-17102DC09A84}">
      <dsp:nvSpPr>
        <dsp:cNvPr id="0" name=""/>
        <dsp:cNvSpPr/>
      </dsp:nvSpPr>
      <dsp:spPr>
        <a:xfrm>
          <a:off x="298165" y="222197"/>
          <a:ext cx="542119" cy="542119"/>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a:ln w="1587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26417C2D-698D-4B4D-B783-BCEBD97F9D75}">
      <dsp:nvSpPr>
        <dsp:cNvPr id="0" name=""/>
        <dsp:cNvSpPr/>
      </dsp:nvSpPr>
      <dsp:spPr>
        <a:xfrm>
          <a:off x="1138451" y="421"/>
          <a:ext cx="8739325" cy="98567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4317" tIns="104317" rIns="104317" bIns="104317" numCol="1" spcCol="1270" anchor="ctr" anchorCtr="0">
          <a:noAutofit/>
        </a:bodyPr>
        <a:lstStyle/>
        <a:p>
          <a:pPr marL="0" lvl="0" indent="0" algn="l" defTabSz="933450">
            <a:lnSpc>
              <a:spcPct val="90000"/>
            </a:lnSpc>
            <a:spcBef>
              <a:spcPct val="0"/>
            </a:spcBef>
            <a:spcAft>
              <a:spcPct val="35000"/>
            </a:spcAft>
            <a:buNone/>
          </a:pPr>
          <a:r>
            <a:rPr lang="en-GB" sz="2100" kern="1200"/>
            <a:t>http://www.uwtsd.ac.uk/library/</a:t>
          </a:r>
          <a:endParaRPr lang="en-US" sz="2100" kern="1200"/>
        </a:p>
      </dsp:txBody>
      <dsp:txXfrm>
        <a:off x="1138451" y="421"/>
        <a:ext cx="8739325" cy="985672"/>
      </dsp:txXfrm>
    </dsp:sp>
    <dsp:sp modelId="{D1787206-DFFF-4A15-820F-E1A3F3CE17E6}">
      <dsp:nvSpPr>
        <dsp:cNvPr id="0" name=""/>
        <dsp:cNvSpPr/>
      </dsp:nvSpPr>
      <dsp:spPr>
        <a:xfrm>
          <a:off x="0" y="1232511"/>
          <a:ext cx="9877777" cy="985672"/>
        </a:xfrm>
        <a:prstGeom prst="roundRect">
          <a:avLst>
            <a:gd name="adj" fmla="val 10000"/>
          </a:avLst>
        </a:prstGeom>
        <a:solidFill>
          <a:schemeClr val="accent2">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9DBFE314-F255-4B21-BB6F-2421E0A70FCB}">
      <dsp:nvSpPr>
        <dsp:cNvPr id="0" name=""/>
        <dsp:cNvSpPr/>
      </dsp:nvSpPr>
      <dsp:spPr>
        <a:xfrm>
          <a:off x="298165" y="1454288"/>
          <a:ext cx="542119" cy="542119"/>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587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A93030DE-9D93-4001-9C51-D2760BFF6FD9}">
      <dsp:nvSpPr>
        <dsp:cNvPr id="0" name=""/>
        <dsp:cNvSpPr/>
      </dsp:nvSpPr>
      <dsp:spPr>
        <a:xfrm>
          <a:off x="1138451" y="1232511"/>
          <a:ext cx="8739325" cy="98567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4317" tIns="104317" rIns="104317" bIns="104317" numCol="1" spcCol="1270" anchor="ctr" anchorCtr="0">
          <a:noAutofit/>
        </a:bodyPr>
        <a:lstStyle/>
        <a:p>
          <a:pPr marL="0" lvl="0" indent="0" algn="l" defTabSz="933450">
            <a:lnSpc>
              <a:spcPct val="90000"/>
            </a:lnSpc>
            <a:spcBef>
              <a:spcPct val="0"/>
            </a:spcBef>
            <a:spcAft>
              <a:spcPct val="35000"/>
            </a:spcAft>
            <a:buNone/>
          </a:pPr>
          <a:r>
            <a:rPr lang="en-GB" sz="2100" kern="1200"/>
            <a:t>The online library website give you access to the Databases, E-Books, Open Access Resources and E Journals that the University subscribes too. </a:t>
          </a:r>
          <a:endParaRPr lang="en-US" sz="2100" kern="1200"/>
        </a:p>
      </dsp:txBody>
      <dsp:txXfrm>
        <a:off x="1138451" y="1232511"/>
        <a:ext cx="8739325" cy="985672"/>
      </dsp:txXfrm>
    </dsp:sp>
    <dsp:sp modelId="{C826E43F-BE25-4A7E-BED7-A0C8010206B2}">
      <dsp:nvSpPr>
        <dsp:cNvPr id="0" name=""/>
        <dsp:cNvSpPr/>
      </dsp:nvSpPr>
      <dsp:spPr>
        <a:xfrm>
          <a:off x="0" y="2464602"/>
          <a:ext cx="9877777" cy="985672"/>
        </a:xfrm>
        <a:prstGeom prst="roundRect">
          <a:avLst>
            <a:gd name="adj" fmla="val 10000"/>
          </a:avLst>
        </a:prstGeom>
        <a:solidFill>
          <a:schemeClr val="accent2">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8D3C7480-84AE-4F40-B606-F5D894A088C7}">
      <dsp:nvSpPr>
        <dsp:cNvPr id="0" name=""/>
        <dsp:cNvSpPr/>
      </dsp:nvSpPr>
      <dsp:spPr>
        <a:xfrm>
          <a:off x="298165" y="2686378"/>
          <a:ext cx="542119" cy="542119"/>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a:blipFill>
        <a:ln w="1587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826E5226-07B9-46AC-98FC-9F8250A776A5}">
      <dsp:nvSpPr>
        <dsp:cNvPr id="0" name=""/>
        <dsp:cNvSpPr/>
      </dsp:nvSpPr>
      <dsp:spPr>
        <a:xfrm>
          <a:off x="1138451" y="2464602"/>
          <a:ext cx="8739325" cy="98567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4317" tIns="104317" rIns="104317" bIns="104317" numCol="1" spcCol="1270" anchor="ctr" anchorCtr="0">
          <a:noAutofit/>
        </a:bodyPr>
        <a:lstStyle/>
        <a:p>
          <a:pPr marL="0" lvl="0" indent="0" algn="l" defTabSz="933450">
            <a:lnSpc>
              <a:spcPct val="90000"/>
            </a:lnSpc>
            <a:spcBef>
              <a:spcPct val="0"/>
            </a:spcBef>
            <a:spcAft>
              <a:spcPct val="35000"/>
            </a:spcAft>
            <a:buNone/>
          </a:pPr>
          <a:r>
            <a:rPr lang="en-GB" sz="2100" kern="1200"/>
            <a:t>There is free access to Thousands of relevant Psychology journals articles for you. </a:t>
          </a:r>
          <a:endParaRPr lang="en-US" sz="2100" kern="1200"/>
        </a:p>
      </dsp:txBody>
      <dsp:txXfrm>
        <a:off x="1138451" y="2464602"/>
        <a:ext cx="8739325" cy="985672"/>
      </dsp:txXfrm>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B45E39B-F241-4EDF-A788-9D90B2D4F181}">
      <dsp:nvSpPr>
        <dsp:cNvPr id="0" name=""/>
        <dsp:cNvSpPr/>
      </dsp:nvSpPr>
      <dsp:spPr>
        <a:xfrm>
          <a:off x="0" y="560738"/>
          <a:ext cx="9877777" cy="1035208"/>
        </a:xfrm>
        <a:prstGeom prst="roundRect">
          <a:avLst>
            <a:gd name="adj" fmla="val 10000"/>
          </a:avLst>
        </a:prstGeom>
        <a:solidFill>
          <a:schemeClr val="accent2">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E8E062D6-6286-4508-97E0-FCC01C367DD0}">
      <dsp:nvSpPr>
        <dsp:cNvPr id="0" name=""/>
        <dsp:cNvSpPr/>
      </dsp:nvSpPr>
      <dsp:spPr>
        <a:xfrm>
          <a:off x="313150" y="793660"/>
          <a:ext cx="569364" cy="569364"/>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a:ln w="1587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BA9AB62A-38B0-4609-B439-BA033C06A55A}">
      <dsp:nvSpPr>
        <dsp:cNvPr id="0" name=""/>
        <dsp:cNvSpPr/>
      </dsp:nvSpPr>
      <dsp:spPr>
        <a:xfrm>
          <a:off x="1195666" y="560738"/>
          <a:ext cx="8682110" cy="103520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9560" tIns="109560" rIns="109560" bIns="109560" numCol="1" spcCol="1270" anchor="ctr" anchorCtr="0">
          <a:noAutofit/>
        </a:bodyPr>
        <a:lstStyle/>
        <a:p>
          <a:pPr marL="0" lvl="0" indent="0" algn="l" defTabSz="800100">
            <a:lnSpc>
              <a:spcPct val="90000"/>
            </a:lnSpc>
            <a:spcBef>
              <a:spcPct val="0"/>
            </a:spcBef>
            <a:spcAft>
              <a:spcPct val="35000"/>
            </a:spcAft>
            <a:buNone/>
          </a:pPr>
          <a:r>
            <a:rPr lang="en-GB" sz="1800" kern="1200"/>
            <a:t>Another way to extend your search for information is to look at the reference sections of books and articles. </a:t>
          </a:r>
          <a:endParaRPr lang="en-US" sz="1800" kern="1200"/>
        </a:p>
      </dsp:txBody>
      <dsp:txXfrm>
        <a:off x="1195666" y="560738"/>
        <a:ext cx="8682110" cy="1035208"/>
      </dsp:txXfrm>
    </dsp:sp>
    <dsp:sp modelId="{70305F17-19C7-475D-9D7B-4FE8DA332180}">
      <dsp:nvSpPr>
        <dsp:cNvPr id="0" name=""/>
        <dsp:cNvSpPr/>
      </dsp:nvSpPr>
      <dsp:spPr>
        <a:xfrm>
          <a:off x="0" y="1854749"/>
          <a:ext cx="9877777" cy="1035208"/>
        </a:xfrm>
        <a:prstGeom prst="roundRect">
          <a:avLst>
            <a:gd name="adj" fmla="val 10000"/>
          </a:avLst>
        </a:prstGeom>
        <a:solidFill>
          <a:schemeClr val="accent2">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06EED530-76FF-4380-8E5F-6B3FFEEA1443}">
      <dsp:nvSpPr>
        <dsp:cNvPr id="0" name=""/>
        <dsp:cNvSpPr/>
      </dsp:nvSpPr>
      <dsp:spPr>
        <a:xfrm>
          <a:off x="313150" y="2087671"/>
          <a:ext cx="569364" cy="569364"/>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587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5A38BFA4-FFBE-4E30-AB61-10F032C2D739}">
      <dsp:nvSpPr>
        <dsp:cNvPr id="0" name=""/>
        <dsp:cNvSpPr/>
      </dsp:nvSpPr>
      <dsp:spPr>
        <a:xfrm>
          <a:off x="1195666" y="1854749"/>
          <a:ext cx="8682110" cy="103520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9560" tIns="109560" rIns="109560" bIns="109560" numCol="1" spcCol="1270" anchor="ctr" anchorCtr="0">
          <a:noAutofit/>
        </a:bodyPr>
        <a:lstStyle/>
        <a:p>
          <a:pPr marL="0" lvl="0" indent="0" algn="l" defTabSz="800100">
            <a:lnSpc>
              <a:spcPct val="90000"/>
            </a:lnSpc>
            <a:spcBef>
              <a:spcPct val="0"/>
            </a:spcBef>
            <a:spcAft>
              <a:spcPct val="35000"/>
            </a:spcAft>
            <a:buNone/>
          </a:pPr>
          <a:r>
            <a:rPr lang="en-GB" sz="1800" kern="1200"/>
            <a:t>In particular, if you find a really good and specific article / book that precisely addresses the issues you’re interested in, look to see what the author has cited. From here, check the library, or, using a searchable database, have a look at the abstract or summary. </a:t>
          </a:r>
          <a:endParaRPr lang="en-US" sz="1800" kern="1200"/>
        </a:p>
      </dsp:txBody>
      <dsp:txXfrm>
        <a:off x="1195666" y="1854749"/>
        <a:ext cx="8682110" cy="1035208"/>
      </dsp:txXfrm>
    </dsp:sp>
  </dsp:spTree>
</dsp:drawing>
</file>

<file path=ppt/diagrams/drawing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D566D18-EF99-4079-A539-9B9AA6F73E78}">
      <dsp:nvSpPr>
        <dsp:cNvPr id="0" name=""/>
        <dsp:cNvSpPr/>
      </dsp:nvSpPr>
      <dsp:spPr>
        <a:xfrm rot="5400000">
          <a:off x="6043598" y="-2319233"/>
          <a:ext cx="1346580" cy="6321777"/>
        </a:xfrm>
        <a:prstGeom prst="round2SameRect">
          <a:avLst/>
        </a:prstGeom>
        <a:solidFill>
          <a:schemeClr val="accent2">
            <a:alpha val="90000"/>
            <a:tint val="40000"/>
            <a:hueOff val="0"/>
            <a:satOff val="0"/>
            <a:lumOff val="0"/>
            <a:alphaOff val="0"/>
          </a:schemeClr>
        </a:solidFill>
        <a:ln w="15875" cap="flat" cmpd="sng" algn="ctr">
          <a:solidFill>
            <a:schemeClr val="accent2">
              <a:alpha val="90000"/>
              <a:tint val="4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144780" tIns="72390" rIns="144780" bIns="72390" numCol="1" spcCol="1270" anchor="ctr" anchorCtr="0">
          <a:noAutofit/>
        </a:bodyPr>
        <a:lstStyle/>
        <a:p>
          <a:pPr marL="285750" lvl="1" indent="-285750" algn="l" defTabSz="1689100">
            <a:lnSpc>
              <a:spcPct val="90000"/>
            </a:lnSpc>
            <a:spcBef>
              <a:spcPct val="0"/>
            </a:spcBef>
            <a:spcAft>
              <a:spcPct val="15000"/>
            </a:spcAft>
            <a:buChar char="•"/>
          </a:pPr>
          <a:r>
            <a:rPr lang="en-GB" sz="3800" kern="1200"/>
            <a:t>Typical 2 – 3 peers for each article. </a:t>
          </a:r>
          <a:endParaRPr lang="en-US" sz="3800" kern="1200"/>
        </a:p>
      </dsp:txBody>
      <dsp:txXfrm rot="-5400000">
        <a:off x="3556000" y="234100"/>
        <a:ext cx="6256042" cy="1215110"/>
      </dsp:txXfrm>
    </dsp:sp>
    <dsp:sp modelId="{9C4E1967-00E9-42C4-B11A-89AFA30D6F11}">
      <dsp:nvSpPr>
        <dsp:cNvPr id="0" name=""/>
        <dsp:cNvSpPr/>
      </dsp:nvSpPr>
      <dsp:spPr>
        <a:xfrm>
          <a:off x="0" y="42"/>
          <a:ext cx="3555999" cy="1683225"/>
        </a:xfrm>
        <a:prstGeom prst="roundRect">
          <a:avLst/>
        </a:prstGeom>
        <a:solidFill>
          <a:schemeClr val="accent2">
            <a:hueOff val="0"/>
            <a:satOff val="0"/>
            <a:lumOff val="0"/>
            <a:alphaOff val="0"/>
          </a:schemeClr>
        </a:solidFill>
        <a:ln w="25400" cap="flat" cmpd="sng" algn="ctr">
          <a:solidFill>
            <a:schemeClr val="lt1">
              <a:hueOff val="0"/>
              <a:satOff val="0"/>
              <a:lumOff val="0"/>
              <a:alphaOff val="0"/>
            </a:schemeClr>
          </a:solidFill>
          <a:prstDash val="solid"/>
        </a:ln>
        <a:effectLst/>
      </dsp:spPr>
      <dsp:style>
        <a:lnRef idx="3">
          <a:scrgbClr r="0" g="0" b="0"/>
        </a:lnRef>
        <a:fillRef idx="1">
          <a:scrgbClr r="0" g="0" b="0"/>
        </a:fillRef>
        <a:effectRef idx="1">
          <a:scrgbClr r="0" g="0" b="0"/>
        </a:effectRef>
        <a:fontRef idx="minor">
          <a:schemeClr val="lt1"/>
        </a:fontRef>
      </dsp:style>
      <dsp:txBody>
        <a:bodyPr spcFirstLastPara="0" vert="horz" wrap="square" lIns="64770" tIns="32385" rIns="64770" bIns="32385" numCol="1" spcCol="1270" anchor="ctr" anchorCtr="0">
          <a:noAutofit/>
        </a:bodyPr>
        <a:lstStyle/>
        <a:p>
          <a:pPr marL="0" lvl="0" indent="0" algn="ctr" defTabSz="755650">
            <a:lnSpc>
              <a:spcPct val="90000"/>
            </a:lnSpc>
            <a:spcBef>
              <a:spcPct val="0"/>
            </a:spcBef>
            <a:spcAft>
              <a:spcPct val="35000"/>
            </a:spcAft>
            <a:buNone/>
          </a:pPr>
          <a:r>
            <a:rPr lang="en-GB" sz="1700" i="1" kern="1200"/>
            <a:t>Peer review</a:t>
          </a:r>
          <a:r>
            <a:rPr lang="en-GB" sz="1700" kern="1200"/>
            <a:t> is the evaluation of creative work or performance by other people in the same field in order to maintain or enhance the quality of the work or performance in that field. </a:t>
          </a:r>
          <a:endParaRPr lang="en-US" sz="1700" kern="1200"/>
        </a:p>
      </dsp:txBody>
      <dsp:txXfrm>
        <a:off x="82168" y="82210"/>
        <a:ext cx="3391663" cy="1518889"/>
      </dsp:txXfrm>
    </dsp:sp>
    <dsp:sp modelId="{3400D1C1-D477-46D0-B00A-9012870FF378}">
      <dsp:nvSpPr>
        <dsp:cNvPr id="0" name=""/>
        <dsp:cNvSpPr/>
      </dsp:nvSpPr>
      <dsp:spPr>
        <a:xfrm rot="5400000">
          <a:off x="6043598" y="-551847"/>
          <a:ext cx="1346580" cy="6321777"/>
        </a:xfrm>
        <a:prstGeom prst="round2SameRect">
          <a:avLst/>
        </a:prstGeom>
        <a:solidFill>
          <a:schemeClr val="accent2">
            <a:alpha val="90000"/>
            <a:tint val="40000"/>
            <a:hueOff val="0"/>
            <a:satOff val="0"/>
            <a:lumOff val="0"/>
            <a:alphaOff val="0"/>
          </a:schemeClr>
        </a:solidFill>
        <a:ln w="15875" cap="flat" cmpd="sng" algn="ctr">
          <a:solidFill>
            <a:schemeClr val="accent2">
              <a:alpha val="90000"/>
              <a:tint val="4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144780" tIns="72390" rIns="144780" bIns="72390" numCol="1" spcCol="1270" anchor="ctr" anchorCtr="0">
          <a:noAutofit/>
        </a:bodyPr>
        <a:lstStyle/>
        <a:p>
          <a:pPr marL="285750" lvl="1" indent="-285750" algn="l" defTabSz="1689100">
            <a:lnSpc>
              <a:spcPct val="90000"/>
            </a:lnSpc>
            <a:spcBef>
              <a:spcPct val="0"/>
            </a:spcBef>
            <a:spcAft>
              <a:spcPct val="15000"/>
            </a:spcAft>
            <a:buChar char="•"/>
          </a:pPr>
          <a:r>
            <a:rPr lang="en-GB" sz="3800" kern="1200"/>
            <a:t>Check the guidelines on the journals website. </a:t>
          </a:r>
          <a:endParaRPr lang="en-US" sz="3800" kern="1200"/>
        </a:p>
      </dsp:txBody>
      <dsp:txXfrm rot="-5400000">
        <a:off x="3556000" y="2001486"/>
        <a:ext cx="6256042" cy="1215110"/>
      </dsp:txXfrm>
    </dsp:sp>
    <dsp:sp modelId="{FD5C5122-5859-407F-80E4-72A063CDA0CD}">
      <dsp:nvSpPr>
        <dsp:cNvPr id="0" name=""/>
        <dsp:cNvSpPr/>
      </dsp:nvSpPr>
      <dsp:spPr>
        <a:xfrm>
          <a:off x="0" y="1767428"/>
          <a:ext cx="3555999" cy="1683225"/>
        </a:xfrm>
        <a:prstGeom prst="roundRect">
          <a:avLst/>
        </a:prstGeom>
        <a:solidFill>
          <a:schemeClr val="accent2">
            <a:hueOff val="0"/>
            <a:satOff val="0"/>
            <a:lumOff val="0"/>
            <a:alphaOff val="0"/>
          </a:schemeClr>
        </a:solidFill>
        <a:ln w="25400" cap="flat" cmpd="sng" algn="ctr">
          <a:solidFill>
            <a:schemeClr val="lt1">
              <a:hueOff val="0"/>
              <a:satOff val="0"/>
              <a:lumOff val="0"/>
              <a:alphaOff val="0"/>
            </a:schemeClr>
          </a:solidFill>
          <a:prstDash val="solid"/>
        </a:ln>
        <a:effectLst/>
      </dsp:spPr>
      <dsp:style>
        <a:lnRef idx="3">
          <a:scrgbClr r="0" g="0" b="0"/>
        </a:lnRef>
        <a:fillRef idx="1">
          <a:scrgbClr r="0" g="0" b="0"/>
        </a:fillRef>
        <a:effectRef idx="1">
          <a:scrgbClr r="0" g="0" b="0"/>
        </a:effectRef>
        <a:fontRef idx="minor">
          <a:schemeClr val="lt1"/>
        </a:fontRef>
      </dsp:style>
      <dsp:txBody>
        <a:bodyPr spcFirstLastPara="0" vert="horz" wrap="square" lIns="64770" tIns="32385" rIns="64770" bIns="32385" numCol="1" spcCol="1270" anchor="ctr" anchorCtr="0">
          <a:noAutofit/>
        </a:bodyPr>
        <a:lstStyle/>
        <a:p>
          <a:pPr marL="0" lvl="0" indent="0" algn="ctr" defTabSz="755650">
            <a:lnSpc>
              <a:spcPct val="90000"/>
            </a:lnSpc>
            <a:spcBef>
              <a:spcPct val="0"/>
            </a:spcBef>
            <a:spcAft>
              <a:spcPct val="35000"/>
            </a:spcAft>
            <a:buNone/>
          </a:pPr>
          <a:r>
            <a:rPr lang="en-GB" sz="1700" kern="1200"/>
            <a:t>Careful though – not all Journals are peer reviewed. </a:t>
          </a:r>
          <a:endParaRPr lang="en-US" sz="1700" kern="1200"/>
        </a:p>
      </dsp:txBody>
      <dsp:txXfrm>
        <a:off x="82168" y="1849596"/>
        <a:ext cx="3391663" cy="1518889"/>
      </dsp:txXfrm>
    </dsp:sp>
  </dsp:spTree>
</dsp:drawing>
</file>

<file path=ppt/diagrams/drawing8.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3BD7CBF-B35E-4289-825A-8EDBC88B0A7F}">
      <dsp:nvSpPr>
        <dsp:cNvPr id="0" name=""/>
        <dsp:cNvSpPr/>
      </dsp:nvSpPr>
      <dsp:spPr>
        <a:xfrm>
          <a:off x="0" y="6253"/>
          <a:ext cx="10775322" cy="819351"/>
        </a:xfrm>
        <a:prstGeom prst="roundRect">
          <a:avLst>
            <a:gd name="adj" fmla="val 10000"/>
          </a:avLst>
        </a:prstGeom>
        <a:solidFill>
          <a:schemeClr val="accent3">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7F15C225-57A3-42F0-A078-99B44C6E78E6}">
      <dsp:nvSpPr>
        <dsp:cNvPr id="0" name=""/>
        <dsp:cNvSpPr/>
      </dsp:nvSpPr>
      <dsp:spPr>
        <a:xfrm>
          <a:off x="247853" y="190607"/>
          <a:ext cx="450643" cy="450643"/>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a:ln w="1587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74E484ED-C81D-4956-BB1B-466805E4FE0F}">
      <dsp:nvSpPr>
        <dsp:cNvPr id="0" name=""/>
        <dsp:cNvSpPr/>
      </dsp:nvSpPr>
      <dsp:spPr>
        <a:xfrm>
          <a:off x="946351" y="6253"/>
          <a:ext cx="9828046" cy="81935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6715" tIns="86715" rIns="86715" bIns="86715" numCol="1" spcCol="1270" anchor="ctr" anchorCtr="0">
          <a:noAutofit/>
        </a:bodyPr>
        <a:lstStyle/>
        <a:p>
          <a:pPr marL="0" lvl="0" indent="0" algn="l" defTabSz="844550">
            <a:lnSpc>
              <a:spcPct val="90000"/>
            </a:lnSpc>
            <a:spcBef>
              <a:spcPct val="0"/>
            </a:spcBef>
            <a:spcAft>
              <a:spcPct val="35000"/>
            </a:spcAft>
            <a:buNone/>
          </a:pPr>
          <a:r>
            <a:rPr lang="en-GB" sz="1900" kern="1200"/>
            <a:t>Are the researchers over-stating their results?</a:t>
          </a:r>
          <a:endParaRPr lang="en-US" sz="1900" kern="1200"/>
        </a:p>
      </dsp:txBody>
      <dsp:txXfrm>
        <a:off x="946351" y="6253"/>
        <a:ext cx="9828046" cy="819351"/>
      </dsp:txXfrm>
    </dsp:sp>
    <dsp:sp modelId="{268B44B9-CEE6-4385-9562-3EAC9BBFBF20}">
      <dsp:nvSpPr>
        <dsp:cNvPr id="0" name=""/>
        <dsp:cNvSpPr/>
      </dsp:nvSpPr>
      <dsp:spPr>
        <a:xfrm>
          <a:off x="0" y="1030442"/>
          <a:ext cx="10775322" cy="819351"/>
        </a:xfrm>
        <a:prstGeom prst="roundRect">
          <a:avLst>
            <a:gd name="adj" fmla="val 10000"/>
          </a:avLst>
        </a:prstGeom>
        <a:solidFill>
          <a:schemeClr val="accent3">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8D9CFD8F-97D8-42F0-A5D5-28D5C7B4AAC6}">
      <dsp:nvSpPr>
        <dsp:cNvPr id="0" name=""/>
        <dsp:cNvSpPr/>
      </dsp:nvSpPr>
      <dsp:spPr>
        <a:xfrm>
          <a:off x="247853" y="1214796"/>
          <a:ext cx="450643" cy="450643"/>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587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C03E7F4F-7A09-48AE-955A-254EFF4F79B6}">
      <dsp:nvSpPr>
        <dsp:cNvPr id="0" name=""/>
        <dsp:cNvSpPr/>
      </dsp:nvSpPr>
      <dsp:spPr>
        <a:xfrm>
          <a:off x="946351" y="1030442"/>
          <a:ext cx="4848895" cy="81935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6715" tIns="86715" rIns="86715" bIns="86715" numCol="1" spcCol="1270" anchor="ctr" anchorCtr="0">
          <a:noAutofit/>
        </a:bodyPr>
        <a:lstStyle/>
        <a:p>
          <a:pPr marL="0" lvl="0" indent="0" algn="l" defTabSz="844550">
            <a:lnSpc>
              <a:spcPct val="90000"/>
            </a:lnSpc>
            <a:spcBef>
              <a:spcPct val="0"/>
            </a:spcBef>
            <a:spcAft>
              <a:spcPct val="35000"/>
            </a:spcAft>
            <a:buNone/>
          </a:pPr>
          <a:r>
            <a:rPr lang="en-GB" sz="1900" kern="1200"/>
            <a:t>What aren’t they telling you? </a:t>
          </a:r>
          <a:endParaRPr lang="en-US" sz="1900" kern="1200"/>
        </a:p>
      </dsp:txBody>
      <dsp:txXfrm>
        <a:off x="946351" y="1030442"/>
        <a:ext cx="4848895" cy="819351"/>
      </dsp:txXfrm>
    </dsp:sp>
    <dsp:sp modelId="{C7E39953-B7FC-41A4-A7FF-548623FB6670}">
      <dsp:nvSpPr>
        <dsp:cNvPr id="0" name=""/>
        <dsp:cNvSpPr/>
      </dsp:nvSpPr>
      <dsp:spPr>
        <a:xfrm>
          <a:off x="5795246" y="1030442"/>
          <a:ext cx="4979151" cy="81935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6715" tIns="86715" rIns="86715" bIns="86715" numCol="1" spcCol="1270" anchor="ctr" anchorCtr="0">
          <a:noAutofit/>
        </a:bodyPr>
        <a:lstStyle/>
        <a:p>
          <a:pPr marL="0" lvl="0" indent="0" algn="l" defTabSz="488950">
            <a:lnSpc>
              <a:spcPct val="90000"/>
            </a:lnSpc>
            <a:spcBef>
              <a:spcPct val="0"/>
            </a:spcBef>
            <a:spcAft>
              <a:spcPct val="35000"/>
            </a:spcAft>
            <a:buNone/>
          </a:pPr>
          <a:r>
            <a:rPr lang="en-GB" sz="1100" kern="1200" dirty="0"/>
            <a:t>e.g., how many people dropped out of their study and why?</a:t>
          </a:r>
          <a:endParaRPr lang="en-US" sz="1100" kern="1200" dirty="0"/>
        </a:p>
      </dsp:txBody>
      <dsp:txXfrm>
        <a:off x="5795246" y="1030442"/>
        <a:ext cx="4979151" cy="819351"/>
      </dsp:txXfrm>
    </dsp:sp>
    <dsp:sp modelId="{907A099A-55F7-4C8E-AAB6-478AC92260B4}">
      <dsp:nvSpPr>
        <dsp:cNvPr id="0" name=""/>
        <dsp:cNvSpPr/>
      </dsp:nvSpPr>
      <dsp:spPr>
        <a:xfrm>
          <a:off x="0" y="2054632"/>
          <a:ext cx="10775322" cy="819351"/>
        </a:xfrm>
        <a:prstGeom prst="roundRect">
          <a:avLst>
            <a:gd name="adj" fmla="val 10000"/>
          </a:avLst>
        </a:prstGeom>
        <a:solidFill>
          <a:schemeClr val="accent3">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12D2AC23-64E5-407A-B8D4-3B2EDDE48C7A}">
      <dsp:nvSpPr>
        <dsp:cNvPr id="0" name=""/>
        <dsp:cNvSpPr/>
      </dsp:nvSpPr>
      <dsp:spPr>
        <a:xfrm>
          <a:off x="247853" y="2238986"/>
          <a:ext cx="450643" cy="450643"/>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a:blipFill>
        <a:ln w="1587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C5CA5036-F71D-4CFC-AE51-69561D7EC8AC}">
      <dsp:nvSpPr>
        <dsp:cNvPr id="0" name=""/>
        <dsp:cNvSpPr/>
      </dsp:nvSpPr>
      <dsp:spPr>
        <a:xfrm>
          <a:off x="946351" y="2054632"/>
          <a:ext cx="4848895" cy="81935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6715" tIns="86715" rIns="86715" bIns="86715" numCol="1" spcCol="1270" anchor="ctr" anchorCtr="0">
          <a:noAutofit/>
        </a:bodyPr>
        <a:lstStyle/>
        <a:p>
          <a:pPr marL="0" lvl="0" indent="0" algn="l" defTabSz="844550">
            <a:lnSpc>
              <a:spcPct val="90000"/>
            </a:lnSpc>
            <a:spcBef>
              <a:spcPct val="0"/>
            </a:spcBef>
            <a:spcAft>
              <a:spcPct val="35000"/>
            </a:spcAft>
            <a:buNone/>
          </a:pPr>
          <a:r>
            <a:rPr lang="en-GB" sz="1900" kern="1200"/>
            <a:t>Is there another explanation for the results they’ve found?</a:t>
          </a:r>
          <a:endParaRPr lang="en-US" sz="1900" kern="1200"/>
        </a:p>
      </dsp:txBody>
      <dsp:txXfrm>
        <a:off x="946351" y="2054632"/>
        <a:ext cx="4848895" cy="819351"/>
      </dsp:txXfrm>
    </dsp:sp>
    <dsp:sp modelId="{0777183D-C620-4F43-ACE9-13896B337FF8}">
      <dsp:nvSpPr>
        <dsp:cNvPr id="0" name=""/>
        <dsp:cNvSpPr/>
      </dsp:nvSpPr>
      <dsp:spPr>
        <a:xfrm>
          <a:off x="5795246" y="2054632"/>
          <a:ext cx="4979151" cy="81935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6715" tIns="86715" rIns="86715" bIns="86715" numCol="1" spcCol="1270" anchor="ctr" anchorCtr="0">
          <a:noAutofit/>
        </a:bodyPr>
        <a:lstStyle/>
        <a:p>
          <a:pPr marL="0" lvl="0" indent="0" algn="l" defTabSz="488950">
            <a:lnSpc>
              <a:spcPct val="90000"/>
            </a:lnSpc>
            <a:spcBef>
              <a:spcPct val="0"/>
            </a:spcBef>
            <a:spcAft>
              <a:spcPct val="35000"/>
            </a:spcAft>
            <a:buNone/>
          </a:pPr>
          <a:r>
            <a:rPr lang="en-GB" sz="1100" kern="1200"/>
            <a:t>e.g., confounding variables not measured</a:t>
          </a:r>
          <a:endParaRPr lang="en-US" sz="1100" kern="1200"/>
        </a:p>
      </dsp:txBody>
      <dsp:txXfrm>
        <a:off x="5795246" y="2054632"/>
        <a:ext cx="4979151" cy="819351"/>
      </dsp:txXfrm>
    </dsp:sp>
    <dsp:sp modelId="{C24E8CCA-5FEE-42F5-BFFD-385718A920CE}">
      <dsp:nvSpPr>
        <dsp:cNvPr id="0" name=""/>
        <dsp:cNvSpPr/>
      </dsp:nvSpPr>
      <dsp:spPr>
        <a:xfrm>
          <a:off x="0" y="3078821"/>
          <a:ext cx="10775322" cy="819351"/>
        </a:xfrm>
        <a:prstGeom prst="roundRect">
          <a:avLst>
            <a:gd name="adj" fmla="val 10000"/>
          </a:avLst>
        </a:prstGeom>
        <a:solidFill>
          <a:schemeClr val="accent3">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33CE1DE2-49E2-4DE9-9938-CDD52AEB8F16}">
      <dsp:nvSpPr>
        <dsp:cNvPr id="0" name=""/>
        <dsp:cNvSpPr/>
      </dsp:nvSpPr>
      <dsp:spPr>
        <a:xfrm>
          <a:off x="247853" y="3263175"/>
          <a:ext cx="450643" cy="450643"/>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587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9114A217-278D-4BAF-8AC4-9304157FBFC6}">
      <dsp:nvSpPr>
        <dsp:cNvPr id="0" name=""/>
        <dsp:cNvSpPr/>
      </dsp:nvSpPr>
      <dsp:spPr>
        <a:xfrm>
          <a:off x="946351" y="3078821"/>
          <a:ext cx="4848895" cy="81935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6715" tIns="86715" rIns="86715" bIns="86715" numCol="1" spcCol="1270" anchor="ctr" anchorCtr="0">
          <a:noAutofit/>
        </a:bodyPr>
        <a:lstStyle/>
        <a:p>
          <a:pPr marL="0" lvl="0" indent="0" algn="l" defTabSz="844550">
            <a:lnSpc>
              <a:spcPct val="90000"/>
            </a:lnSpc>
            <a:spcBef>
              <a:spcPct val="0"/>
            </a:spcBef>
            <a:spcAft>
              <a:spcPct val="35000"/>
            </a:spcAft>
            <a:buNone/>
          </a:pPr>
          <a:r>
            <a:rPr lang="en-GB" sz="1900" kern="1200"/>
            <a:t>So what? </a:t>
          </a:r>
          <a:endParaRPr lang="en-US" sz="1900" kern="1200"/>
        </a:p>
      </dsp:txBody>
      <dsp:txXfrm>
        <a:off x="946351" y="3078821"/>
        <a:ext cx="4848895" cy="819351"/>
      </dsp:txXfrm>
    </dsp:sp>
    <dsp:sp modelId="{4A2A6EEC-D44E-47DE-BB46-702C040C9668}">
      <dsp:nvSpPr>
        <dsp:cNvPr id="0" name=""/>
        <dsp:cNvSpPr/>
      </dsp:nvSpPr>
      <dsp:spPr>
        <a:xfrm>
          <a:off x="5795246" y="3078821"/>
          <a:ext cx="4979151" cy="81935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6715" tIns="86715" rIns="86715" bIns="86715" numCol="1" spcCol="1270" anchor="ctr" anchorCtr="0">
          <a:noAutofit/>
        </a:bodyPr>
        <a:lstStyle/>
        <a:p>
          <a:pPr marL="0" lvl="0" indent="0" algn="l" defTabSz="488950">
            <a:lnSpc>
              <a:spcPct val="90000"/>
            </a:lnSpc>
            <a:spcBef>
              <a:spcPct val="0"/>
            </a:spcBef>
            <a:spcAft>
              <a:spcPct val="35000"/>
            </a:spcAft>
            <a:buNone/>
          </a:pPr>
          <a:r>
            <a:rPr lang="en-GB" sz="1100" kern="1200"/>
            <a:t>Why should we care about this research? </a:t>
          </a:r>
          <a:endParaRPr lang="en-US" sz="1100" kern="1200"/>
        </a:p>
        <a:p>
          <a:pPr marL="0" lvl="0" indent="0" algn="l" defTabSz="488950">
            <a:lnSpc>
              <a:spcPct val="90000"/>
            </a:lnSpc>
            <a:spcBef>
              <a:spcPct val="0"/>
            </a:spcBef>
            <a:spcAft>
              <a:spcPct val="35000"/>
            </a:spcAft>
            <a:buNone/>
          </a:pPr>
          <a:r>
            <a:rPr lang="en-GB" sz="1100" kern="1200"/>
            <a:t>What does it actually contribute to our knowledge or to improving anything for anybody in the real world? </a:t>
          </a:r>
          <a:endParaRPr lang="en-US" sz="1100" kern="1200"/>
        </a:p>
        <a:p>
          <a:pPr marL="0" lvl="0" indent="0" algn="l" defTabSz="488950">
            <a:lnSpc>
              <a:spcPct val="90000"/>
            </a:lnSpc>
            <a:spcBef>
              <a:spcPct val="0"/>
            </a:spcBef>
            <a:spcAft>
              <a:spcPct val="35000"/>
            </a:spcAft>
            <a:buNone/>
          </a:pPr>
          <a:r>
            <a:rPr lang="en-GB" sz="1100" kern="1200"/>
            <a:t>How might it contribute in the future? </a:t>
          </a:r>
          <a:endParaRPr lang="en-US" sz="1100" kern="1200"/>
        </a:p>
      </dsp:txBody>
      <dsp:txXfrm>
        <a:off x="5795246" y="3078821"/>
        <a:ext cx="4979151" cy="819351"/>
      </dsp:txXfrm>
    </dsp:sp>
    <dsp:sp modelId="{E81DA077-7D54-444B-B0D8-0219B0C4A01E}">
      <dsp:nvSpPr>
        <dsp:cNvPr id="0" name=""/>
        <dsp:cNvSpPr/>
      </dsp:nvSpPr>
      <dsp:spPr>
        <a:xfrm>
          <a:off x="0" y="4103011"/>
          <a:ext cx="10775322" cy="819351"/>
        </a:xfrm>
        <a:prstGeom prst="roundRect">
          <a:avLst>
            <a:gd name="adj" fmla="val 10000"/>
          </a:avLst>
        </a:prstGeom>
        <a:solidFill>
          <a:schemeClr val="accent3">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D2110B80-556B-4E11-9239-2E48E9543A01}">
      <dsp:nvSpPr>
        <dsp:cNvPr id="0" name=""/>
        <dsp:cNvSpPr/>
      </dsp:nvSpPr>
      <dsp:spPr>
        <a:xfrm>
          <a:off x="247853" y="4287365"/>
          <a:ext cx="450643" cy="450643"/>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5"/>
              </a:ext>
            </a:extLst>
          </a:blip>
          <a:stretch>
            <a:fillRect/>
          </a:stretch>
        </a:blipFill>
        <a:ln w="1587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6096FD11-6E0F-452C-82B1-6BCD586783D6}">
      <dsp:nvSpPr>
        <dsp:cNvPr id="0" name=""/>
        <dsp:cNvSpPr/>
      </dsp:nvSpPr>
      <dsp:spPr>
        <a:xfrm>
          <a:off x="946351" y="4103011"/>
          <a:ext cx="4848895" cy="81935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6715" tIns="86715" rIns="86715" bIns="86715" numCol="1" spcCol="1270" anchor="ctr" anchorCtr="0">
          <a:noAutofit/>
        </a:bodyPr>
        <a:lstStyle/>
        <a:p>
          <a:pPr marL="0" lvl="0" indent="0" algn="l" defTabSz="844550">
            <a:lnSpc>
              <a:spcPct val="90000"/>
            </a:lnSpc>
            <a:spcBef>
              <a:spcPct val="0"/>
            </a:spcBef>
            <a:spcAft>
              <a:spcPct val="35000"/>
            </a:spcAft>
            <a:buNone/>
          </a:pPr>
          <a:r>
            <a:rPr lang="en-GB" sz="1900" kern="1200"/>
            <a:t>Could you do it better? </a:t>
          </a:r>
          <a:endParaRPr lang="en-US" sz="1900" kern="1200"/>
        </a:p>
      </dsp:txBody>
      <dsp:txXfrm>
        <a:off x="946351" y="4103011"/>
        <a:ext cx="4848895" cy="819351"/>
      </dsp:txXfrm>
    </dsp:sp>
    <dsp:sp modelId="{7FD71A55-CB8F-4719-B232-3A6E291CF414}">
      <dsp:nvSpPr>
        <dsp:cNvPr id="0" name=""/>
        <dsp:cNvSpPr/>
      </dsp:nvSpPr>
      <dsp:spPr>
        <a:xfrm>
          <a:off x="5795246" y="4103011"/>
          <a:ext cx="4979151" cy="81935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6715" tIns="86715" rIns="86715" bIns="86715" numCol="1" spcCol="1270" anchor="ctr" anchorCtr="0">
          <a:noAutofit/>
        </a:bodyPr>
        <a:lstStyle/>
        <a:p>
          <a:pPr marL="0" lvl="0" indent="0" algn="l" defTabSz="488950">
            <a:lnSpc>
              <a:spcPct val="90000"/>
            </a:lnSpc>
            <a:spcBef>
              <a:spcPct val="0"/>
            </a:spcBef>
            <a:spcAft>
              <a:spcPct val="35000"/>
            </a:spcAft>
            <a:buNone/>
          </a:pPr>
          <a:r>
            <a:rPr lang="en-GB" sz="1100" kern="1200"/>
            <a:t>Think of sensible alternatives for methods, analyses</a:t>
          </a:r>
          <a:endParaRPr lang="en-US" sz="1100" kern="1200"/>
        </a:p>
        <a:p>
          <a:pPr marL="0" lvl="0" indent="0" algn="l" defTabSz="488950">
            <a:lnSpc>
              <a:spcPct val="90000"/>
            </a:lnSpc>
            <a:spcBef>
              <a:spcPct val="0"/>
            </a:spcBef>
            <a:spcAft>
              <a:spcPct val="35000"/>
            </a:spcAft>
            <a:buNone/>
          </a:pPr>
          <a:r>
            <a:rPr lang="en-GB" sz="1100" kern="1200"/>
            <a:t>Think of alternative explanations for the results  </a:t>
          </a:r>
          <a:endParaRPr lang="en-US" sz="1100" kern="1200"/>
        </a:p>
      </dsp:txBody>
      <dsp:txXfrm>
        <a:off x="5795246" y="4103011"/>
        <a:ext cx="4979151" cy="819351"/>
      </dsp:txXfrm>
    </dsp:sp>
  </dsp:spTree>
</dsp:drawing>
</file>

<file path=ppt/diagrams/drawing9.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E918D28-93DE-4B6D-8B5B-E14CEB7A839A}">
      <dsp:nvSpPr>
        <dsp:cNvPr id="0" name=""/>
        <dsp:cNvSpPr/>
      </dsp:nvSpPr>
      <dsp:spPr>
        <a:xfrm>
          <a:off x="48" y="214047"/>
          <a:ext cx="4615738" cy="823083"/>
        </a:xfrm>
        <a:prstGeom prst="rect">
          <a:avLst/>
        </a:prstGeom>
        <a:solidFill>
          <a:schemeClr val="accent2">
            <a:hueOff val="0"/>
            <a:satOff val="0"/>
            <a:lumOff val="0"/>
            <a:alphaOff val="0"/>
          </a:schemeClr>
        </a:solidFill>
        <a:ln w="15875" cap="flat" cmpd="sng" algn="ctr">
          <a:solidFill>
            <a:schemeClr val="accent2">
              <a:hueOff val="0"/>
              <a:satOff val="0"/>
              <a:lumOff val="0"/>
              <a:alphaOff val="0"/>
            </a:schemeClr>
          </a:solidFill>
          <a:prstDash val="solid"/>
        </a:ln>
        <a:effectLst/>
      </dsp:spPr>
      <dsp:style>
        <a:lnRef idx="2">
          <a:scrgbClr r="0" g="0" b="0"/>
        </a:lnRef>
        <a:fillRef idx="1">
          <a:scrgbClr r="0" g="0" b="0"/>
        </a:fillRef>
        <a:effectRef idx="1">
          <a:scrgbClr r="0" g="0" b="0"/>
        </a:effectRef>
        <a:fontRef idx="minor">
          <a:schemeClr val="lt1"/>
        </a:fontRef>
      </dsp:style>
      <dsp:txBody>
        <a:bodyPr spcFirstLastPara="0" vert="horz" wrap="square" lIns="156464" tIns="89408" rIns="156464" bIns="89408" numCol="1" spcCol="1270" anchor="ctr" anchorCtr="0">
          <a:noAutofit/>
        </a:bodyPr>
        <a:lstStyle/>
        <a:p>
          <a:pPr marL="0" lvl="0" indent="0" algn="ctr" defTabSz="977900">
            <a:lnSpc>
              <a:spcPct val="90000"/>
            </a:lnSpc>
            <a:spcBef>
              <a:spcPct val="0"/>
            </a:spcBef>
            <a:spcAft>
              <a:spcPct val="35000"/>
            </a:spcAft>
            <a:buNone/>
          </a:pPr>
          <a:r>
            <a:rPr lang="en-GB" sz="2200" kern="1200"/>
            <a:t>Read the paper through a couple of times – THOROUGHLY!</a:t>
          </a:r>
          <a:endParaRPr lang="en-US" sz="2200" kern="1200"/>
        </a:p>
      </dsp:txBody>
      <dsp:txXfrm>
        <a:off x="48" y="214047"/>
        <a:ext cx="4615738" cy="823083"/>
      </dsp:txXfrm>
    </dsp:sp>
    <dsp:sp modelId="{DF19B507-0D07-4978-B2EA-9AB3930D676E}">
      <dsp:nvSpPr>
        <dsp:cNvPr id="0" name=""/>
        <dsp:cNvSpPr/>
      </dsp:nvSpPr>
      <dsp:spPr>
        <a:xfrm>
          <a:off x="48" y="1037131"/>
          <a:ext cx="4615738" cy="2199517"/>
        </a:xfrm>
        <a:prstGeom prst="rect">
          <a:avLst/>
        </a:prstGeom>
        <a:solidFill>
          <a:schemeClr val="accent2">
            <a:alpha val="90000"/>
            <a:tint val="40000"/>
            <a:hueOff val="0"/>
            <a:satOff val="0"/>
            <a:lumOff val="0"/>
            <a:alphaOff val="0"/>
          </a:schemeClr>
        </a:solidFill>
        <a:ln w="15875" cap="flat" cmpd="sng" algn="ctr">
          <a:solidFill>
            <a:schemeClr val="accent2">
              <a:alpha val="90000"/>
              <a:tint val="4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117348" tIns="117348" rIns="156464" bIns="176022" numCol="1" spcCol="1270" anchor="t" anchorCtr="0">
          <a:noAutofit/>
        </a:bodyPr>
        <a:lstStyle/>
        <a:p>
          <a:pPr marL="228600" lvl="1" indent="-228600" algn="l" defTabSz="977900">
            <a:lnSpc>
              <a:spcPct val="90000"/>
            </a:lnSpc>
            <a:spcBef>
              <a:spcPct val="0"/>
            </a:spcBef>
            <a:spcAft>
              <a:spcPct val="15000"/>
            </a:spcAft>
            <a:buChar char="•"/>
          </a:pPr>
          <a:r>
            <a:rPr lang="en-GB" sz="2200" kern="1200"/>
            <a:t>Look at the statistics, figures and tables as well as the text</a:t>
          </a:r>
          <a:endParaRPr lang="en-US" sz="2200" kern="1200"/>
        </a:p>
        <a:p>
          <a:pPr marL="228600" lvl="1" indent="-228600" algn="l" defTabSz="977900">
            <a:lnSpc>
              <a:spcPct val="90000"/>
            </a:lnSpc>
            <a:spcBef>
              <a:spcPct val="0"/>
            </a:spcBef>
            <a:spcAft>
              <a:spcPct val="15000"/>
            </a:spcAft>
            <a:buChar char="•"/>
          </a:pPr>
          <a:r>
            <a:rPr lang="en-GB" sz="2200" kern="1200"/>
            <a:t>As you read, jot down comments and thoughts in the margins of the paper</a:t>
          </a:r>
          <a:endParaRPr lang="en-US" sz="2200" kern="1200"/>
        </a:p>
      </dsp:txBody>
      <dsp:txXfrm>
        <a:off x="48" y="1037131"/>
        <a:ext cx="4615738" cy="2199517"/>
      </dsp:txXfrm>
    </dsp:sp>
    <dsp:sp modelId="{A4BA981B-4D45-4ACD-A58A-6884B4C84064}">
      <dsp:nvSpPr>
        <dsp:cNvPr id="0" name=""/>
        <dsp:cNvSpPr/>
      </dsp:nvSpPr>
      <dsp:spPr>
        <a:xfrm>
          <a:off x="5261990" y="214047"/>
          <a:ext cx="4615738" cy="823083"/>
        </a:xfrm>
        <a:prstGeom prst="rect">
          <a:avLst/>
        </a:prstGeom>
        <a:solidFill>
          <a:schemeClr val="accent2">
            <a:hueOff val="0"/>
            <a:satOff val="0"/>
            <a:lumOff val="0"/>
            <a:alphaOff val="0"/>
          </a:schemeClr>
        </a:solidFill>
        <a:ln w="15875" cap="flat" cmpd="sng" algn="ctr">
          <a:solidFill>
            <a:schemeClr val="accent2">
              <a:hueOff val="0"/>
              <a:satOff val="0"/>
              <a:lumOff val="0"/>
              <a:alphaOff val="0"/>
            </a:schemeClr>
          </a:solidFill>
          <a:prstDash val="solid"/>
        </a:ln>
        <a:effectLst/>
      </dsp:spPr>
      <dsp:style>
        <a:lnRef idx="2">
          <a:scrgbClr r="0" g="0" b="0"/>
        </a:lnRef>
        <a:fillRef idx="1">
          <a:scrgbClr r="0" g="0" b="0"/>
        </a:fillRef>
        <a:effectRef idx="1">
          <a:scrgbClr r="0" g="0" b="0"/>
        </a:effectRef>
        <a:fontRef idx="minor">
          <a:schemeClr val="lt1"/>
        </a:fontRef>
      </dsp:style>
      <dsp:txBody>
        <a:bodyPr spcFirstLastPara="0" vert="horz" wrap="square" lIns="156464" tIns="89408" rIns="156464" bIns="89408" numCol="1" spcCol="1270" anchor="ctr" anchorCtr="0">
          <a:noAutofit/>
        </a:bodyPr>
        <a:lstStyle/>
        <a:p>
          <a:pPr marL="0" lvl="0" indent="0" algn="ctr" defTabSz="977900">
            <a:lnSpc>
              <a:spcPct val="90000"/>
            </a:lnSpc>
            <a:spcBef>
              <a:spcPct val="0"/>
            </a:spcBef>
            <a:spcAft>
              <a:spcPct val="35000"/>
            </a:spcAft>
            <a:buNone/>
          </a:pPr>
          <a:r>
            <a:rPr lang="en-GB" sz="2200" kern="1200"/>
            <a:t>Be prepared to do some extra work here</a:t>
          </a:r>
          <a:endParaRPr lang="en-US" sz="2200" kern="1200"/>
        </a:p>
      </dsp:txBody>
      <dsp:txXfrm>
        <a:off x="5261990" y="214047"/>
        <a:ext cx="4615738" cy="823083"/>
      </dsp:txXfrm>
    </dsp:sp>
    <dsp:sp modelId="{17EE6653-995D-4283-A163-BC147D67C9C0}">
      <dsp:nvSpPr>
        <dsp:cNvPr id="0" name=""/>
        <dsp:cNvSpPr/>
      </dsp:nvSpPr>
      <dsp:spPr>
        <a:xfrm>
          <a:off x="5261990" y="1037131"/>
          <a:ext cx="4615738" cy="2199517"/>
        </a:xfrm>
        <a:prstGeom prst="rect">
          <a:avLst/>
        </a:prstGeom>
        <a:solidFill>
          <a:schemeClr val="accent2">
            <a:alpha val="90000"/>
            <a:tint val="40000"/>
            <a:hueOff val="0"/>
            <a:satOff val="0"/>
            <a:lumOff val="0"/>
            <a:alphaOff val="0"/>
          </a:schemeClr>
        </a:solidFill>
        <a:ln w="15875" cap="flat" cmpd="sng" algn="ctr">
          <a:solidFill>
            <a:schemeClr val="accent2">
              <a:alpha val="90000"/>
              <a:tint val="4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117348" tIns="117348" rIns="156464" bIns="176022" numCol="1" spcCol="1270" anchor="t" anchorCtr="0">
          <a:noAutofit/>
        </a:bodyPr>
        <a:lstStyle/>
        <a:p>
          <a:pPr marL="228600" lvl="1" indent="-228600" algn="l" defTabSz="977900">
            <a:lnSpc>
              <a:spcPct val="90000"/>
            </a:lnSpc>
            <a:spcBef>
              <a:spcPct val="0"/>
            </a:spcBef>
            <a:spcAft>
              <a:spcPct val="15000"/>
            </a:spcAft>
            <a:buChar char="•"/>
          </a:pPr>
          <a:r>
            <a:rPr lang="en-GB" sz="2200" kern="1200"/>
            <a:t>If you don’t know about a theory, method, statistic, debate etc., that the authors mention, FIND OUT!!! </a:t>
          </a:r>
          <a:endParaRPr lang="en-US" sz="2200" kern="1200"/>
        </a:p>
        <a:p>
          <a:pPr marL="228600" lvl="1" indent="-228600" algn="l" defTabSz="977900">
            <a:lnSpc>
              <a:spcPct val="90000"/>
            </a:lnSpc>
            <a:spcBef>
              <a:spcPct val="0"/>
            </a:spcBef>
            <a:spcAft>
              <a:spcPct val="15000"/>
            </a:spcAft>
            <a:buChar char="•"/>
          </a:pPr>
          <a:r>
            <a:rPr lang="en-GB" sz="2200" kern="1200"/>
            <a:t>Keep a separate ‘to-do’ list if you don’t have the back up sources (e.g., stats book) to hand </a:t>
          </a:r>
          <a:endParaRPr lang="en-US" sz="2200" kern="1200"/>
        </a:p>
      </dsp:txBody>
      <dsp:txXfrm>
        <a:off x="5261990" y="1037131"/>
        <a:ext cx="4615738" cy="2199517"/>
      </dsp:txXfrm>
    </dsp:sp>
  </dsp:spTree>
</dsp:drawing>
</file>

<file path=ppt/diagrams/drawing10.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DD655A4-F02A-4C6C-80F3-E7B8715E14BD}">
      <dsp:nvSpPr>
        <dsp:cNvPr id="0" name=""/>
        <dsp:cNvSpPr/>
      </dsp:nvSpPr>
      <dsp:spPr>
        <a:xfrm>
          <a:off x="48" y="137733"/>
          <a:ext cx="4615738" cy="1237344"/>
        </a:xfrm>
        <a:prstGeom prst="rect">
          <a:avLst/>
        </a:prstGeom>
        <a:solidFill>
          <a:schemeClr val="accent2">
            <a:hueOff val="0"/>
            <a:satOff val="0"/>
            <a:lumOff val="0"/>
            <a:alphaOff val="0"/>
          </a:schemeClr>
        </a:solidFill>
        <a:ln w="15875" cap="flat" cmpd="sng" algn="ctr">
          <a:solidFill>
            <a:schemeClr val="accent2">
              <a:hueOff val="0"/>
              <a:satOff val="0"/>
              <a:lumOff val="0"/>
              <a:alphaOff val="0"/>
            </a:schemeClr>
          </a:solidFill>
          <a:prstDash val="solid"/>
        </a:ln>
        <a:effectLst/>
      </dsp:spPr>
      <dsp:style>
        <a:lnRef idx="2">
          <a:scrgbClr r="0" g="0" b="0"/>
        </a:lnRef>
        <a:fillRef idx="1">
          <a:scrgbClr r="0" g="0" b="0"/>
        </a:fillRef>
        <a:effectRef idx="1">
          <a:scrgbClr r="0" g="0" b="0"/>
        </a:effectRef>
        <a:fontRef idx="minor">
          <a:schemeClr val="lt1"/>
        </a:fontRef>
      </dsp:style>
      <dsp:txBody>
        <a:bodyPr spcFirstLastPara="0" vert="horz" wrap="square" lIns="135128" tIns="77216" rIns="135128" bIns="77216" numCol="1" spcCol="1270" anchor="ctr" anchorCtr="0">
          <a:noAutofit/>
        </a:bodyPr>
        <a:lstStyle/>
        <a:p>
          <a:pPr marL="0" lvl="0" indent="0" algn="ctr" defTabSz="844550">
            <a:lnSpc>
              <a:spcPct val="90000"/>
            </a:lnSpc>
            <a:spcBef>
              <a:spcPct val="0"/>
            </a:spcBef>
            <a:spcAft>
              <a:spcPct val="35000"/>
            </a:spcAft>
            <a:buNone/>
          </a:pPr>
          <a:r>
            <a:rPr lang="en-GB" sz="1900" kern="1200"/>
            <a:t>Journals vary in terms of how they constrain the author – some want stats, others don’t, some have more stringent word limits than others</a:t>
          </a:r>
          <a:endParaRPr lang="en-US" sz="1900" kern="1200"/>
        </a:p>
      </dsp:txBody>
      <dsp:txXfrm>
        <a:off x="48" y="137733"/>
        <a:ext cx="4615738" cy="1237344"/>
      </dsp:txXfrm>
    </dsp:sp>
    <dsp:sp modelId="{76CB6D4B-0A81-40F4-9192-433050669144}">
      <dsp:nvSpPr>
        <dsp:cNvPr id="0" name=""/>
        <dsp:cNvSpPr/>
      </dsp:nvSpPr>
      <dsp:spPr>
        <a:xfrm>
          <a:off x="48" y="1375078"/>
          <a:ext cx="4615738" cy="1937884"/>
        </a:xfrm>
        <a:prstGeom prst="rect">
          <a:avLst/>
        </a:prstGeom>
        <a:solidFill>
          <a:schemeClr val="accent2">
            <a:alpha val="90000"/>
            <a:tint val="40000"/>
            <a:hueOff val="0"/>
            <a:satOff val="0"/>
            <a:lumOff val="0"/>
            <a:alphaOff val="0"/>
          </a:schemeClr>
        </a:solidFill>
        <a:ln w="15875" cap="flat" cmpd="sng" algn="ctr">
          <a:solidFill>
            <a:schemeClr val="accent2">
              <a:alpha val="90000"/>
              <a:tint val="4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101346" tIns="101346" rIns="135128" bIns="152019" numCol="1" spcCol="1270" anchor="t" anchorCtr="0">
          <a:noAutofit/>
        </a:bodyPr>
        <a:lstStyle/>
        <a:p>
          <a:pPr marL="171450" lvl="1" indent="-171450" algn="l" defTabSz="844550">
            <a:lnSpc>
              <a:spcPct val="90000"/>
            </a:lnSpc>
            <a:spcBef>
              <a:spcPct val="0"/>
            </a:spcBef>
            <a:spcAft>
              <a:spcPct val="15000"/>
            </a:spcAft>
            <a:buChar char="•"/>
          </a:pPr>
          <a:r>
            <a:rPr lang="en-GB" sz="1900" kern="1200"/>
            <a:t>If you’re unsure, look for the journal on the web and look for ‘guidelines for submissions’</a:t>
          </a:r>
          <a:endParaRPr lang="en-US" sz="1900" kern="1200"/>
        </a:p>
      </dsp:txBody>
      <dsp:txXfrm>
        <a:off x="48" y="1375078"/>
        <a:ext cx="4615738" cy="1937884"/>
      </dsp:txXfrm>
    </dsp:sp>
    <dsp:sp modelId="{091F078A-726A-4241-AE60-39F588F72E08}">
      <dsp:nvSpPr>
        <dsp:cNvPr id="0" name=""/>
        <dsp:cNvSpPr/>
      </dsp:nvSpPr>
      <dsp:spPr>
        <a:xfrm>
          <a:off x="5261990" y="137733"/>
          <a:ext cx="4615738" cy="1237344"/>
        </a:xfrm>
        <a:prstGeom prst="rect">
          <a:avLst/>
        </a:prstGeom>
        <a:solidFill>
          <a:schemeClr val="accent2">
            <a:hueOff val="0"/>
            <a:satOff val="0"/>
            <a:lumOff val="0"/>
            <a:alphaOff val="0"/>
          </a:schemeClr>
        </a:solidFill>
        <a:ln w="15875" cap="flat" cmpd="sng" algn="ctr">
          <a:solidFill>
            <a:schemeClr val="accent2">
              <a:hueOff val="0"/>
              <a:satOff val="0"/>
              <a:lumOff val="0"/>
              <a:alphaOff val="0"/>
            </a:schemeClr>
          </a:solidFill>
          <a:prstDash val="solid"/>
        </a:ln>
        <a:effectLst/>
      </dsp:spPr>
      <dsp:style>
        <a:lnRef idx="2">
          <a:scrgbClr r="0" g="0" b="0"/>
        </a:lnRef>
        <a:fillRef idx="1">
          <a:scrgbClr r="0" g="0" b="0"/>
        </a:fillRef>
        <a:effectRef idx="1">
          <a:scrgbClr r="0" g="0" b="0"/>
        </a:effectRef>
        <a:fontRef idx="minor">
          <a:schemeClr val="lt1"/>
        </a:fontRef>
      </dsp:style>
      <dsp:txBody>
        <a:bodyPr spcFirstLastPara="0" vert="horz" wrap="square" lIns="135128" tIns="77216" rIns="135128" bIns="77216" numCol="1" spcCol="1270" anchor="ctr" anchorCtr="0">
          <a:noAutofit/>
        </a:bodyPr>
        <a:lstStyle/>
        <a:p>
          <a:pPr marL="0" lvl="0" indent="0" algn="ctr" defTabSz="844550">
            <a:lnSpc>
              <a:spcPct val="90000"/>
            </a:lnSpc>
            <a:spcBef>
              <a:spcPct val="0"/>
            </a:spcBef>
            <a:spcAft>
              <a:spcPct val="35000"/>
            </a:spcAft>
            <a:buNone/>
          </a:pPr>
          <a:r>
            <a:rPr lang="en-GB" sz="1900" kern="1200"/>
            <a:t>Now you’ve read the paper through once or twice, do you think on reflection the abstract fairly reflects the paper?</a:t>
          </a:r>
          <a:endParaRPr lang="en-US" sz="1900" kern="1200"/>
        </a:p>
      </dsp:txBody>
      <dsp:txXfrm>
        <a:off x="5261990" y="137733"/>
        <a:ext cx="4615738" cy="1237344"/>
      </dsp:txXfrm>
    </dsp:sp>
    <dsp:sp modelId="{C83615B6-0095-4612-A3F7-9ACF48F9BFFC}">
      <dsp:nvSpPr>
        <dsp:cNvPr id="0" name=""/>
        <dsp:cNvSpPr/>
      </dsp:nvSpPr>
      <dsp:spPr>
        <a:xfrm>
          <a:off x="5261990" y="1375078"/>
          <a:ext cx="4615738" cy="1937884"/>
        </a:xfrm>
        <a:prstGeom prst="rect">
          <a:avLst/>
        </a:prstGeom>
        <a:solidFill>
          <a:schemeClr val="accent2">
            <a:alpha val="90000"/>
            <a:tint val="40000"/>
            <a:hueOff val="0"/>
            <a:satOff val="0"/>
            <a:lumOff val="0"/>
            <a:alphaOff val="0"/>
          </a:schemeClr>
        </a:solidFill>
        <a:ln w="15875" cap="flat" cmpd="sng" algn="ctr">
          <a:solidFill>
            <a:schemeClr val="accent2">
              <a:alpha val="90000"/>
              <a:tint val="4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101346" tIns="101346" rIns="135128" bIns="152019" numCol="1" spcCol="1270" anchor="t" anchorCtr="0">
          <a:noAutofit/>
        </a:bodyPr>
        <a:lstStyle/>
        <a:p>
          <a:pPr marL="171450" lvl="1" indent="-171450" algn="l" defTabSz="844550">
            <a:lnSpc>
              <a:spcPct val="90000"/>
            </a:lnSpc>
            <a:spcBef>
              <a:spcPct val="0"/>
            </a:spcBef>
            <a:spcAft>
              <a:spcPct val="15000"/>
            </a:spcAft>
            <a:buChar char="•"/>
          </a:pPr>
          <a:r>
            <a:rPr lang="en-GB" sz="1900" kern="1200"/>
            <a:t>If you were hunting for a paper on the web about this topic, would the abstract lead or </a:t>
          </a:r>
          <a:r>
            <a:rPr lang="en-GB" sz="1900" i="1" kern="1200"/>
            <a:t>mis</a:t>
          </a:r>
          <a:r>
            <a:rPr lang="en-GB" sz="1900" kern="1200"/>
            <a:t>lead you into reading it?</a:t>
          </a:r>
          <a:endParaRPr lang="en-US" sz="1900" kern="1200"/>
        </a:p>
        <a:p>
          <a:pPr marL="171450" lvl="1" indent="-171450" algn="l" defTabSz="844550">
            <a:lnSpc>
              <a:spcPct val="90000"/>
            </a:lnSpc>
            <a:spcBef>
              <a:spcPct val="0"/>
            </a:spcBef>
            <a:spcAft>
              <a:spcPct val="15000"/>
            </a:spcAft>
            <a:buChar char="•"/>
          </a:pPr>
          <a:r>
            <a:rPr lang="en-GB" sz="1900" kern="1200"/>
            <a:t>Is the abstract vague or wrong about what was done, found, or concluded?</a:t>
          </a:r>
          <a:endParaRPr lang="en-US" sz="1900" kern="1200"/>
        </a:p>
        <a:p>
          <a:pPr marL="171450" lvl="1" indent="-171450" algn="l" defTabSz="844550">
            <a:lnSpc>
              <a:spcPct val="90000"/>
            </a:lnSpc>
            <a:spcBef>
              <a:spcPct val="0"/>
            </a:spcBef>
            <a:spcAft>
              <a:spcPct val="15000"/>
            </a:spcAft>
            <a:buChar char="•"/>
          </a:pPr>
          <a:r>
            <a:rPr lang="en-GB" sz="1900" kern="1200"/>
            <a:t>Are the results over-stated?</a:t>
          </a:r>
          <a:endParaRPr lang="en-US" sz="1900" kern="1200"/>
        </a:p>
      </dsp:txBody>
      <dsp:txXfrm>
        <a:off x="5261990" y="1375078"/>
        <a:ext cx="4615738" cy="1937884"/>
      </dsp:txXfrm>
    </dsp:sp>
  </dsp:spTree>
</dsp:drawing>
</file>

<file path=ppt/diagrams/drawing1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34830CE-8241-47F1-A1D3-703372947A9A}">
      <dsp:nvSpPr>
        <dsp:cNvPr id="0" name=""/>
        <dsp:cNvSpPr/>
      </dsp:nvSpPr>
      <dsp:spPr>
        <a:xfrm>
          <a:off x="48" y="12904"/>
          <a:ext cx="4615738" cy="734786"/>
        </a:xfrm>
        <a:prstGeom prst="rect">
          <a:avLst/>
        </a:prstGeom>
        <a:solidFill>
          <a:schemeClr val="accent2">
            <a:hueOff val="0"/>
            <a:satOff val="0"/>
            <a:lumOff val="0"/>
            <a:alphaOff val="0"/>
          </a:schemeClr>
        </a:solidFill>
        <a:ln w="15875" cap="flat" cmpd="sng" algn="ctr">
          <a:solidFill>
            <a:schemeClr val="accent2">
              <a:hueOff val="0"/>
              <a:satOff val="0"/>
              <a:lumOff val="0"/>
              <a:alphaOff val="0"/>
            </a:schemeClr>
          </a:solidFill>
          <a:prstDash val="solid"/>
        </a:ln>
        <a:effectLst/>
      </dsp:spPr>
      <dsp:style>
        <a:lnRef idx="2">
          <a:scrgbClr r="0" g="0" b="0"/>
        </a:lnRef>
        <a:fillRef idx="1">
          <a:scrgbClr r="0" g="0" b="0"/>
        </a:fillRef>
        <a:effectRef idx="1">
          <a:scrgbClr r="0" g="0" b="0"/>
        </a:effectRef>
        <a:fontRef idx="minor">
          <a:schemeClr val="lt1"/>
        </a:fontRef>
      </dsp:style>
      <dsp:txBody>
        <a:bodyPr spcFirstLastPara="0" vert="horz" wrap="square" lIns="142240" tIns="81280" rIns="142240" bIns="81280" numCol="1" spcCol="1270" anchor="ctr" anchorCtr="0">
          <a:noAutofit/>
        </a:bodyPr>
        <a:lstStyle/>
        <a:p>
          <a:pPr marL="0" lvl="0" indent="0" algn="ctr" defTabSz="889000">
            <a:lnSpc>
              <a:spcPct val="90000"/>
            </a:lnSpc>
            <a:spcBef>
              <a:spcPct val="0"/>
            </a:spcBef>
            <a:spcAft>
              <a:spcPct val="35000"/>
            </a:spcAft>
            <a:buNone/>
          </a:pPr>
          <a:r>
            <a:rPr lang="en-GB" sz="2000" kern="1200"/>
            <a:t>Are the methods appropriate? </a:t>
          </a:r>
          <a:endParaRPr lang="en-US" sz="2000" kern="1200"/>
        </a:p>
      </dsp:txBody>
      <dsp:txXfrm>
        <a:off x="48" y="12904"/>
        <a:ext cx="4615738" cy="734786"/>
      </dsp:txXfrm>
    </dsp:sp>
    <dsp:sp modelId="{2DF464CA-F2A8-489A-A6F4-0C4A395B782F}">
      <dsp:nvSpPr>
        <dsp:cNvPr id="0" name=""/>
        <dsp:cNvSpPr/>
      </dsp:nvSpPr>
      <dsp:spPr>
        <a:xfrm>
          <a:off x="48" y="747691"/>
          <a:ext cx="4615738" cy="2690099"/>
        </a:xfrm>
        <a:prstGeom prst="rect">
          <a:avLst/>
        </a:prstGeom>
        <a:solidFill>
          <a:schemeClr val="accent2">
            <a:alpha val="90000"/>
            <a:tint val="40000"/>
            <a:hueOff val="0"/>
            <a:satOff val="0"/>
            <a:lumOff val="0"/>
            <a:alphaOff val="0"/>
          </a:schemeClr>
        </a:solidFill>
        <a:ln w="15875" cap="flat" cmpd="sng" algn="ctr">
          <a:solidFill>
            <a:schemeClr val="accent2">
              <a:alpha val="90000"/>
              <a:tint val="4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106680" tIns="106680" rIns="142240" bIns="160020" numCol="1" spcCol="1270" anchor="t" anchorCtr="0">
          <a:noAutofit/>
        </a:bodyPr>
        <a:lstStyle/>
        <a:p>
          <a:pPr marL="228600" lvl="1" indent="-228600" algn="l" defTabSz="889000">
            <a:lnSpc>
              <a:spcPct val="90000"/>
            </a:lnSpc>
            <a:spcBef>
              <a:spcPct val="0"/>
            </a:spcBef>
            <a:spcAft>
              <a:spcPct val="15000"/>
            </a:spcAft>
            <a:buChar char="•"/>
          </a:pPr>
          <a:r>
            <a:rPr lang="en-GB" sz="2000" kern="1200"/>
            <a:t>e.g.,. Measuring anxiety about taking a test AFTER it has taken place</a:t>
          </a:r>
          <a:endParaRPr lang="en-US" sz="2000" kern="1200"/>
        </a:p>
        <a:p>
          <a:pPr marL="228600" lvl="1" indent="-228600" algn="l" defTabSz="889000">
            <a:lnSpc>
              <a:spcPct val="90000"/>
            </a:lnSpc>
            <a:spcBef>
              <a:spcPct val="0"/>
            </a:spcBef>
            <a:spcAft>
              <a:spcPct val="15000"/>
            </a:spcAft>
            <a:buChar char="•"/>
          </a:pPr>
          <a:r>
            <a:rPr lang="en-GB" sz="2000" kern="1200"/>
            <a:t>Did they counterbalance to control for order effects or practice effects?</a:t>
          </a:r>
          <a:endParaRPr lang="en-US" sz="2000" kern="1200"/>
        </a:p>
        <a:p>
          <a:pPr marL="228600" lvl="1" indent="-228600" algn="l" defTabSz="889000">
            <a:lnSpc>
              <a:spcPct val="90000"/>
            </a:lnSpc>
            <a:spcBef>
              <a:spcPct val="0"/>
            </a:spcBef>
            <a:spcAft>
              <a:spcPct val="15000"/>
            </a:spcAft>
            <a:buChar char="•"/>
          </a:pPr>
          <a:r>
            <a:rPr lang="en-GB" sz="2000" kern="1200"/>
            <a:t>Was there a sensible control condition?</a:t>
          </a:r>
          <a:endParaRPr lang="en-US" sz="2000" kern="1200"/>
        </a:p>
        <a:p>
          <a:pPr marL="228600" lvl="1" indent="-228600" algn="l" defTabSz="889000">
            <a:lnSpc>
              <a:spcPct val="90000"/>
            </a:lnSpc>
            <a:spcBef>
              <a:spcPct val="0"/>
            </a:spcBef>
            <a:spcAft>
              <a:spcPct val="15000"/>
            </a:spcAft>
            <a:buChar char="•"/>
          </a:pPr>
          <a:r>
            <a:rPr lang="en-GB" sz="2000" kern="1200"/>
            <a:t>Was there random assignment to conditions?</a:t>
          </a:r>
          <a:endParaRPr lang="en-US" sz="2000" kern="1200"/>
        </a:p>
      </dsp:txBody>
      <dsp:txXfrm>
        <a:off x="48" y="747691"/>
        <a:ext cx="4615738" cy="2690099"/>
      </dsp:txXfrm>
    </dsp:sp>
    <dsp:sp modelId="{98646E51-9BE8-42C1-8A46-6D3590256BB0}">
      <dsp:nvSpPr>
        <dsp:cNvPr id="0" name=""/>
        <dsp:cNvSpPr/>
      </dsp:nvSpPr>
      <dsp:spPr>
        <a:xfrm>
          <a:off x="5261990" y="12904"/>
          <a:ext cx="4615738" cy="734786"/>
        </a:xfrm>
        <a:prstGeom prst="rect">
          <a:avLst/>
        </a:prstGeom>
        <a:solidFill>
          <a:schemeClr val="accent2">
            <a:hueOff val="0"/>
            <a:satOff val="0"/>
            <a:lumOff val="0"/>
            <a:alphaOff val="0"/>
          </a:schemeClr>
        </a:solidFill>
        <a:ln w="15875" cap="flat" cmpd="sng" algn="ctr">
          <a:solidFill>
            <a:schemeClr val="accent2">
              <a:hueOff val="0"/>
              <a:satOff val="0"/>
              <a:lumOff val="0"/>
              <a:alphaOff val="0"/>
            </a:schemeClr>
          </a:solidFill>
          <a:prstDash val="solid"/>
        </a:ln>
        <a:effectLst/>
      </dsp:spPr>
      <dsp:style>
        <a:lnRef idx="2">
          <a:scrgbClr r="0" g="0" b="0"/>
        </a:lnRef>
        <a:fillRef idx="1">
          <a:scrgbClr r="0" g="0" b="0"/>
        </a:fillRef>
        <a:effectRef idx="1">
          <a:scrgbClr r="0" g="0" b="0"/>
        </a:effectRef>
        <a:fontRef idx="minor">
          <a:schemeClr val="lt1"/>
        </a:fontRef>
      </dsp:style>
      <dsp:txBody>
        <a:bodyPr spcFirstLastPara="0" vert="horz" wrap="square" lIns="142240" tIns="81280" rIns="142240" bIns="81280" numCol="1" spcCol="1270" anchor="ctr" anchorCtr="0">
          <a:noAutofit/>
        </a:bodyPr>
        <a:lstStyle/>
        <a:p>
          <a:pPr marL="0" lvl="0" indent="0" algn="ctr" defTabSz="889000">
            <a:lnSpc>
              <a:spcPct val="90000"/>
            </a:lnSpc>
            <a:spcBef>
              <a:spcPct val="0"/>
            </a:spcBef>
            <a:spcAft>
              <a:spcPct val="35000"/>
            </a:spcAft>
            <a:buNone/>
          </a:pPr>
          <a:r>
            <a:rPr lang="en-GB" sz="2000" kern="1200"/>
            <a:t>Is there a more sensible way of running this study? </a:t>
          </a:r>
          <a:endParaRPr lang="en-US" sz="2000" kern="1200"/>
        </a:p>
      </dsp:txBody>
      <dsp:txXfrm>
        <a:off x="5261990" y="12904"/>
        <a:ext cx="4615738" cy="734786"/>
      </dsp:txXfrm>
    </dsp:sp>
    <dsp:sp modelId="{6830B920-FA38-456E-8C1B-C858EA7FD863}">
      <dsp:nvSpPr>
        <dsp:cNvPr id="0" name=""/>
        <dsp:cNvSpPr/>
      </dsp:nvSpPr>
      <dsp:spPr>
        <a:xfrm>
          <a:off x="5261990" y="747691"/>
          <a:ext cx="4615738" cy="2690099"/>
        </a:xfrm>
        <a:prstGeom prst="rect">
          <a:avLst/>
        </a:prstGeom>
        <a:solidFill>
          <a:schemeClr val="accent2">
            <a:alpha val="90000"/>
            <a:tint val="40000"/>
            <a:hueOff val="0"/>
            <a:satOff val="0"/>
            <a:lumOff val="0"/>
            <a:alphaOff val="0"/>
          </a:schemeClr>
        </a:solidFill>
        <a:ln w="15875" cap="flat" cmpd="sng" algn="ctr">
          <a:solidFill>
            <a:schemeClr val="accent2">
              <a:alpha val="90000"/>
              <a:tint val="4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106680" tIns="106680" rIns="142240" bIns="160020" numCol="1" spcCol="1270" anchor="t" anchorCtr="0">
          <a:noAutofit/>
        </a:bodyPr>
        <a:lstStyle/>
        <a:p>
          <a:pPr marL="228600" lvl="1" indent="-228600" algn="l" defTabSz="889000">
            <a:lnSpc>
              <a:spcPct val="90000"/>
            </a:lnSpc>
            <a:spcBef>
              <a:spcPct val="0"/>
            </a:spcBef>
            <a:spcAft>
              <a:spcPct val="15000"/>
            </a:spcAft>
            <a:buChar char="•"/>
          </a:pPr>
          <a:r>
            <a:rPr lang="en-GB" sz="2000" kern="1200"/>
            <a:t>e.g., if questionnaires are used, could interviews, biological markers, tests etc., be used instead of or as well as these?</a:t>
          </a:r>
          <a:endParaRPr lang="en-US" sz="2000" kern="1200"/>
        </a:p>
        <a:p>
          <a:pPr marL="228600" lvl="1" indent="-228600" algn="l" defTabSz="889000">
            <a:lnSpc>
              <a:spcPct val="90000"/>
            </a:lnSpc>
            <a:spcBef>
              <a:spcPct val="0"/>
            </a:spcBef>
            <a:spcAft>
              <a:spcPct val="15000"/>
            </a:spcAft>
            <a:buChar char="•"/>
          </a:pPr>
          <a:r>
            <a:rPr lang="en-GB" sz="2000" kern="1200"/>
            <a:t>If so, why? What would it contribute to the value of the research?</a:t>
          </a:r>
          <a:endParaRPr lang="en-US" sz="2000" kern="1200"/>
        </a:p>
      </dsp:txBody>
      <dsp:txXfrm>
        <a:off x="5261990" y="747691"/>
        <a:ext cx="4615738" cy="2690099"/>
      </dsp:txXfrm>
    </dsp:sp>
  </dsp:spTree>
</dsp:drawing>
</file>

<file path=ppt/diagrams/drawing1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5EE3BAB-6903-40DA-843A-5CF4FAC3FF72}">
      <dsp:nvSpPr>
        <dsp:cNvPr id="0" name=""/>
        <dsp:cNvSpPr/>
      </dsp:nvSpPr>
      <dsp:spPr>
        <a:xfrm>
          <a:off x="0" y="0"/>
          <a:ext cx="8396110" cy="1035208"/>
        </a:xfrm>
        <a:prstGeom prst="roundRect">
          <a:avLst>
            <a:gd name="adj" fmla="val 10000"/>
          </a:avLst>
        </a:prstGeom>
        <a:solidFill>
          <a:schemeClr val="accent2">
            <a:hueOff val="0"/>
            <a:satOff val="0"/>
            <a:lumOff val="0"/>
            <a:alphaOff val="0"/>
          </a:schemeClr>
        </a:solidFill>
        <a:ln w="25400" cap="flat" cmpd="sng" algn="ctr">
          <a:solidFill>
            <a:schemeClr val="lt1">
              <a:hueOff val="0"/>
              <a:satOff val="0"/>
              <a:lumOff val="0"/>
              <a:alphaOff val="0"/>
            </a:schemeClr>
          </a:solidFill>
          <a:prstDash val="solid"/>
        </a:ln>
        <a:effectLst/>
      </dsp:spPr>
      <dsp:style>
        <a:lnRef idx="3">
          <a:scrgbClr r="0" g="0" b="0"/>
        </a:lnRef>
        <a:fillRef idx="1">
          <a:scrgbClr r="0" g="0" b="0"/>
        </a:fillRef>
        <a:effectRef idx="1">
          <a:scrgbClr r="0" g="0" b="0"/>
        </a:effectRef>
        <a:fontRef idx="minor">
          <a:schemeClr val="lt1"/>
        </a:fontRef>
      </dsp:style>
      <dsp:txBody>
        <a:bodyPr spcFirstLastPara="0" vert="horz" wrap="square" lIns="102870" tIns="102870" rIns="102870" bIns="102870" numCol="1" spcCol="1270" anchor="ctr" anchorCtr="0">
          <a:noAutofit/>
        </a:bodyPr>
        <a:lstStyle/>
        <a:p>
          <a:pPr marL="0" lvl="0" indent="0" algn="l" defTabSz="1200150">
            <a:lnSpc>
              <a:spcPct val="90000"/>
            </a:lnSpc>
            <a:spcBef>
              <a:spcPct val="0"/>
            </a:spcBef>
            <a:spcAft>
              <a:spcPct val="35000"/>
            </a:spcAft>
            <a:buNone/>
          </a:pPr>
          <a:r>
            <a:rPr lang="en-GB" sz="2700" kern="1200"/>
            <a:t>ALSO CONSIDER THE GOOD POINTS. </a:t>
          </a:r>
          <a:endParaRPr lang="en-US" sz="2700" kern="1200"/>
        </a:p>
      </dsp:txBody>
      <dsp:txXfrm>
        <a:off x="30320" y="30320"/>
        <a:ext cx="7279039" cy="974568"/>
      </dsp:txXfrm>
    </dsp:sp>
    <dsp:sp modelId="{3FD8B972-4EE7-40FD-AF4B-D5BE16EB0423}">
      <dsp:nvSpPr>
        <dsp:cNvPr id="0" name=""/>
        <dsp:cNvSpPr/>
      </dsp:nvSpPr>
      <dsp:spPr>
        <a:xfrm>
          <a:off x="740833" y="1207743"/>
          <a:ext cx="8396110" cy="1035208"/>
        </a:xfrm>
        <a:prstGeom prst="roundRect">
          <a:avLst>
            <a:gd name="adj" fmla="val 10000"/>
          </a:avLst>
        </a:prstGeom>
        <a:solidFill>
          <a:schemeClr val="accent2">
            <a:hueOff val="0"/>
            <a:satOff val="0"/>
            <a:lumOff val="0"/>
            <a:alphaOff val="0"/>
          </a:schemeClr>
        </a:solidFill>
        <a:ln w="25400" cap="flat" cmpd="sng" algn="ctr">
          <a:solidFill>
            <a:schemeClr val="lt1">
              <a:hueOff val="0"/>
              <a:satOff val="0"/>
              <a:lumOff val="0"/>
              <a:alphaOff val="0"/>
            </a:schemeClr>
          </a:solidFill>
          <a:prstDash val="solid"/>
        </a:ln>
        <a:effectLst/>
      </dsp:spPr>
      <dsp:style>
        <a:lnRef idx="3">
          <a:scrgbClr r="0" g="0" b="0"/>
        </a:lnRef>
        <a:fillRef idx="1">
          <a:scrgbClr r="0" g="0" b="0"/>
        </a:fillRef>
        <a:effectRef idx="1">
          <a:scrgbClr r="0" g="0" b="0"/>
        </a:effectRef>
        <a:fontRef idx="minor">
          <a:schemeClr val="lt1"/>
        </a:fontRef>
      </dsp:style>
      <dsp:txBody>
        <a:bodyPr spcFirstLastPara="0" vert="horz" wrap="square" lIns="102870" tIns="102870" rIns="102870" bIns="102870" numCol="1" spcCol="1270" anchor="ctr" anchorCtr="0">
          <a:noAutofit/>
        </a:bodyPr>
        <a:lstStyle/>
        <a:p>
          <a:pPr marL="0" lvl="0" indent="0" algn="l" defTabSz="1200150">
            <a:lnSpc>
              <a:spcPct val="90000"/>
            </a:lnSpc>
            <a:spcBef>
              <a:spcPct val="0"/>
            </a:spcBef>
            <a:spcAft>
              <a:spcPct val="35000"/>
            </a:spcAft>
            <a:buNone/>
          </a:pPr>
          <a:r>
            <a:rPr lang="en-GB" sz="2700" kern="1200"/>
            <a:t>Things the research did that increased its validity / reliability. </a:t>
          </a:r>
          <a:endParaRPr lang="en-US" sz="2700" kern="1200"/>
        </a:p>
      </dsp:txBody>
      <dsp:txXfrm>
        <a:off x="771153" y="1238063"/>
        <a:ext cx="6921751" cy="974568"/>
      </dsp:txXfrm>
    </dsp:sp>
    <dsp:sp modelId="{109D7FA6-0878-4FE3-8B27-C278DDCDA214}">
      <dsp:nvSpPr>
        <dsp:cNvPr id="0" name=""/>
        <dsp:cNvSpPr/>
      </dsp:nvSpPr>
      <dsp:spPr>
        <a:xfrm>
          <a:off x="1481666" y="2415487"/>
          <a:ext cx="8396110" cy="1035208"/>
        </a:xfrm>
        <a:prstGeom prst="roundRect">
          <a:avLst>
            <a:gd name="adj" fmla="val 10000"/>
          </a:avLst>
        </a:prstGeom>
        <a:solidFill>
          <a:schemeClr val="accent2">
            <a:hueOff val="0"/>
            <a:satOff val="0"/>
            <a:lumOff val="0"/>
            <a:alphaOff val="0"/>
          </a:schemeClr>
        </a:solidFill>
        <a:ln w="25400" cap="flat" cmpd="sng" algn="ctr">
          <a:solidFill>
            <a:schemeClr val="lt1">
              <a:hueOff val="0"/>
              <a:satOff val="0"/>
              <a:lumOff val="0"/>
              <a:alphaOff val="0"/>
            </a:schemeClr>
          </a:solidFill>
          <a:prstDash val="solid"/>
        </a:ln>
        <a:effectLst/>
      </dsp:spPr>
      <dsp:style>
        <a:lnRef idx="3">
          <a:scrgbClr r="0" g="0" b="0"/>
        </a:lnRef>
        <a:fillRef idx="1">
          <a:scrgbClr r="0" g="0" b="0"/>
        </a:fillRef>
        <a:effectRef idx="1">
          <a:scrgbClr r="0" g="0" b="0"/>
        </a:effectRef>
        <a:fontRef idx="minor">
          <a:schemeClr val="lt1"/>
        </a:fontRef>
      </dsp:style>
      <dsp:txBody>
        <a:bodyPr spcFirstLastPara="0" vert="horz" wrap="square" lIns="102870" tIns="102870" rIns="102870" bIns="102870" numCol="1" spcCol="1270" anchor="ctr" anchorCtr="0">
          <a:noAutofit/>
        </a:bodyPr>
        <a:lstStyle/>
        <a:p>
          <a:pPr marL="0" lvl="0" indent="0" algn="l" defTabSz="1200150">
            <a:lnSpc>
              <a:spcPct val="90000"/>
            </a:lnSpc>
            <a:spcBef>
              <a:spcPct val="0"/>
            </a:spcBef>
            <a:spcAft>
              <a:spcPct val="35000"/>
            </a:spcAft>
            <a:buNone/>
          </a:pPr>
          <a:r>
            <a:rPr lang="en-GB" sz="2700" kern="1200"/>
            <a:t>Innovative Ideas and design. </a:t>
          </a:r>
          <a:endParaRPr lang="en-US" sz="2700" kern="1200"/>
        </a:p>
      </dsp:txBody>
      <dsp:txXfrm>
        <a:off x="1511986" y="2445807"/>
        <a:ext cx="6921751" cy="974568"/>
      </dsp:txXfrm>
    </dsp:sp>
    <dsp:sp modelId="{FBB7150C-5237-4222-A0D8-CF8D088C3B58}">
      <dsp:nvSpPr>
        <dsp:cNvPr id="0" name=""/>
        <dsp:cNvSpPr/>
      </dsp:nvSpPr>
      <dsp:spPr>
        <a:xfrm>
          <a:off x="7723224" y="785033"/>
          <a:ext cx="672885" cy="672885"/>
        </a:xfrm>
        <a:prstGeom prst="downArrow">
          <a:avLst>
            <a:gd name="adj1" fmla="val 55000"/>
            <a:gd name="adj2" fmla="val 45000"/>
          </a:avLst>
        </a:prstGeom>
        <a:solidFill>
          <a:schemeClr val="accent2">
            <a:alpha val="90000"/>
            <a:tint val="40000"/>
            <a:hueOff val="0"/>
            <a:satOff val="0"/>
            <a:lumOff val="0"/>
            <a:alphaOff val="0"/>
          </a:schemeClr>
        </a:solidFill>
        <a:ln w="15875" cap="flat" cmpd="sng" algn="ctr">
          <a:solidFill>
            <a:schemeClr val="accent2">
              <a:alpha val="90000"/>
              <a:tint val="4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38100" tIns="38100" rIns="38100" bIns="38100" numCol="1" spcCol="1270" anchor="ctr" anchorCtr="0">
          <a:noAutofit/>
        </a:bodyPr>
        <a:lstStyle/>
        <a:p>
          <a:pPr marL="0" lvl="0" indent="0" algn="ctr" defTabSz="1333500">
            <a:lnSpc>
              <a:spcPct val="90000"/>
            </a:lnSpc>
            <a:spcBef>
              <a:spcPct val="0"/>
            </a:spcBef>
            <a:spcAft>
              <a:spcPct val="35000"/>
            </a:spcAft>
            <a:buNone/>
          </a:pPr>
          <a:endParaRPr lang="en-US" sz="3000" kern="1200"/>
        </a:p>
      </dsp:txBody>
      <dsp:txXfrm>
        <a:off x="7874623" y="785033"/>
        <a:ext cx="370087" cy="506346"/>
      </dsp:txXfrm>
    </dsp:sp>
    <dsp:sp modelId="{265EE3DC-CBE6-43F1-B7D8-0765AB3F474A}">
      <dsp:nvSpPr>
        <dsp:cNvPr id="0" name=""/>
        <dsp:cNvSpPr/>
      </dsp:nvSpPr>
      <dsp:spPr>
        <a:xfrm>
          <a:off x="8464058" y="1985875"/>
          <a:ext cx="672885" cy="672885"/>
        </a:xfrm>
        <a:prstGeom prst="downArrow">
          <a:avLst>
            <a:gd name="adj1" fmla="val 55000"/>
            <a:gd name="adj2" fmla="val 45000"/>
          </a:avLst>
        </a:prstGeom>
        <a:solidFill>
          <a:schemeClr val="accent2">
            <a:alpha val="90000"/>
            <a:tint val="40000"/>
            <a:hueOff val="0"/>
            <a:satOff val="0"/>
            <a:lumOff val="0"/>
            <a:alphaOff val="0"/>
          </a:schemeClr>
        </a:solidFill>
        <a:ln w="15875" cap="flat" cmpd="sng" algn="ctr">
          <a:solidFill>
            <a:schemeClr val="accent2">
              <a:alpha val="90000"/>
              <a:tint val="4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38100" tIns="38100" rIns="38100" bIns="38100" numCol="1" spcCol="1270" anchor="ctr" anchorCtr="0">
          <a:noAutofit/>
        </a:bodyPr>
        <a:lstStyle/>
        <a:p>
          <a:pPr marL="0" lvl="0" indent="0" algn="ctr" defTabSz="1333500">
            <a:lnSpc>
              <a:spcPct val="90000"/>
            </a:lnSpc>
            <a:spcBef>
              <a:spcPct val="0"/>
            </a:spcBef>
            <a:spcAft>
              <a:spcPct val="35000"/>
            </a:spcAft>
            <a:buNone/>
          </a:pPr>
          <a:endParaRPr lang="en-US" sz="3000" kern="1200"/>
        </a:p>
      </dsp:txBody>
      <dsp:txXfrm>
        <a:off x="8615457" y="1985875"/>
        <a:ext cx="370087" cy="506346"/>
      </dsp:txXfrm>
    </dsp:sp>
  </dsp:spTree>
</dsp:drawing>
</file>

<file path=ppt/diagrams/drawing1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0859700-0675-4746-A77D-FCE8A4DD91E0}">
      <dsp:nvSpPr>
        <dsp:cNvPr id="0" name=""/>
        <dsp:cNvSpPr/>
      </dsp:nvSpPr>
      <dsp:spPr>
        <a:xfrm>
          <a:off x="0" y="1432"/>
          <a:ext cx="9877777" cy="725859"/>
        </a:xfrm>
        <a:prstGeom prst="roundRect">
          <a:avLst>
            <a:gd name="adj" fmla="val 10000"/>
          </a:avLst>
        </a:prstGeom>
        <a:solidFill>
          <a:schemeClr val="accent2">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04253FF9-905F-4901-A136-AC1ABE757E0F}">
      <dsp:nvSpPr>
        <dsp:cNvPr id="0" name=""/>
        <dsp:cNvSpPr/>
      </dsp:nvSpPr>
      <dsp:spPr>
        <a:xfrm>
          <a:off x="219572" y="164750"/>
          <a:ext cx="399222" cy="399222"/>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a:ln w="1587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C0C4735E-073C-4E45-B89E-273ADA9370DE}">
      <dsp:nvSpPr>
        <dsp:cNvPr id="0" name=""/>
        <dsp:cNvSpPr/>
      </dsp:nvSpPr>
      <dsp:spPr>
        <a:xfrm>
          <a:off x="838367" y="1432"/>
          <a:ext cx="9039409" cy="72585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6820" tIns="76820" rIns="76820" bIns="76820" numCol="1" spcCol="1270" anchor="ctr" anchorCtr="0">
          <a:noAutofit/>
        </a:bodyPr>
        <a:lstStyle/>
        <a:p>
          <a:pPr marL="0" lvl="0" indent="0" algn="l" defTabSz="977900">
            <a:lnSpc>
              <a:spcPct val="90000"/>
            </a:lnSpc>
            <a:spcBef>
              <a:spcPct val="0"/>
            </a:spcBef>
            <a:spcAft>
              <a:spcPct val="35000"/>
            </a:spcAft>
            <a:buNone/>
          </a:pPr>
          <a:r>
            <a:rPr lang="en-GB" sz="2200" kern="1200"/>
            <a:t>Are the results valid and reliable?</a:t>
          </a:r>
          <a:endParaRPr lang="en-US" sz="2200" kern="1200"/>
        </a:p>
      </dsp:txBody>
      <dsp:txXfrm>
        <a:off x="838367" y="1432"/>
        <a:ext cx="9039409" cy="725859"/>
      </dsp:txXfrm>
    </dsp:sp>
    <dsp:sp modelId="{41FF0EBB-FDAC-4C4B-8735-61BFFDA4A02C}">
      <dsp:nvSpPr>
        <dsp:cNvPr id="0" name=""/>
        <dsp:cNvSpPr/>
      </dsp:nvSpPr>
      <dsp:spPr>
        <a:xfrm>
          <a:off x="0" y="908756"/>
          <a:ext cx="9877777" cy="725859"/>
        </a:xfrm>
        <a:prstGeom prst="roundRect">
          <a:avLst>
            <a:gd name="adj" fmla="val 10000"/>
          </a:avLst>
        </a:prstGeom>
        <a:solidFill>
          <a:schemeClr val="accent2">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E68A8118-898F-46F0-A579-A1039C7FE082}">
      <dsp:nvSpPr>
        <dsp:cNvPr id="0" name=""/>
        <dsp:cNvSpPr/>
      </dsp:nvSpPr>
      <dsp:spPr>
        <a:xfrm>
          <a:off x="219572" y="1072074"/>
          <a:ext cx="399222" cy="399222"/>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587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C2D851D0-D126-411B-B560-55B009AFD8ED}">
      <dsp:nvSpPr>
        <dsp:cNvPr id="0" name=""/>
        <dsp:cNvSpPr/>
      </dsp:nvSpPr>
      <dsp:spPr>
        <a:xfrm>
          <a:off x="838367" y="908756"/>
          <a:ext cx="9039409" cy="72585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6820" tIns="76820" rIns="76820" bIns="76820" numCol="1" spcCol="1270" anchor="ctr" anchorCtr="0">
          <a:noAutofit/>
        </a:bodyPr>
        <a:lstStyle/>
        <a:p>
          <a:pPr marL="0" lvl="0" indent="0" algn="l" defTabSz="977900">
            <a:lnSpc>
              <a:spcPct val="90000"/>
            </a:lnSpc>
            <a:spcBef>
              <a:spcPct val="0"/>
            </a:spcBef>
            <a:spcAft>
              <a:spcPct val="35000"/>
            </a:spcAft>
            <a:buNone/>
          </a:pPr>
          <a:r>
            <a:rPr lang="en-GB" sz="2200" kern="1200"/>
            <a:t>What analytical framework is used to discuss the results?</a:t>
          </a:r>
          <a:endParaRPr lang="en-US" sz="2200" kern="1200"/>
        </a:p>
      </dsp:txBody>
      <dsp:txXfrm>
        <a:off x="838367" y="908756"/>
        <a:ext cx="9039409" cy="725859"/>
      </dsp:txXfrm>
    </dsp:sp>
    <dsp:sp modelId="{76B6A92A-C96B-4ABA-AA82-E94D0517655E}">
      <dsp:nvSpPr>
        <dsp:cNvPr id="0" name=""/>
        <dsp:cNvSpPr/>
      </dsp:nvSpPr>
      <dsp:spPr>
        <a:xfrm>
          <a:off x="0" y="1816080"/>
          <a:ext cx="9877777" cy="725859"/>
        </a:xfrm>
        <a:prstGeom prst="roundRect">
          <a:avLst>
            <a:gd name="adj" fmla="val 10000"/>
          </a:avLst>
        </a:prstGeom>
        <a:solidFill>
          <a:schemeClr val="accent2">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362A667C-7B52-4AF0-AD62-710078D2C8C6}">
      <dsp:nvSpPr>
        <dsp:cNvPr id="0" name=""/>
        <dsp:cNvSpPr/>
      </dsp:nvSpPr>
      <dsp:spPr>
        <a:xfrm>
          <a:off x="219572" y="1979398"/>
          <a:ext cx="399222" cy="399222"/>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a:blipFill>
        <a:ln w="1587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56334FFB-DE6C-4509-A754-EB1E9E5854DB}">
      <dsp:nvSpPr>
        <dsp:cNvPr id="0" name=""/>
        <dsp:cNvSpPr/>
      </dsp:nvSpPr>
      <dsp:spPr>
        <a:xfrm>
          <a:off x="838367" y="1816080"/>
          <a:ext cx="9039409" cy="72585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6820" tIns="76820" rIns="76820" bIns="76820" numCol="1" spcCol="1270" anchor="ctr" anchorCtr="0">
          <a:noAutofit/>
        </a:bodyPr>
        <a:lstStyle/>
        <a:p>
          <a:pPr marL="0" lvl="0" indent="0" algn="l" defTabSz="977900">
            <a:lnSpc>
              <a:spcPct val="90000"/>
            </a:lnSpc>
            <a:spcBef>
              <a:spcPct val="0"/>
            </a:spcBef>
            <a:spcAft>
              <a:spcPct val="35000"/>
            </a:spcAft>
            <a:buNone/>
          </a:pPr>
          <a:r>
            <a:rPr lang="en-GB" sz="2200" kern="1200"/>
            <a:t>Is there a clear problem, statement or hypothesis?</a:t>
          </a:r>
          <a:endParaRPr lang="en-US" sz="2200" kern="1200"/>
        </a:p>
      </dsp:txBody>
      <dsp:txXfrm>
        <a:off x="838367" y="1816080"/>
        <a:ext cx="9039409" cy="725859"/>
      </dsp:txXfrm>
    </dsp:sp>
    <dsp:sp modelId="{761EFF66-B000-4507-9E29-6CD1938CF13C}">
      <dsp:nvSpPr>
        <dsp:cNvPr id="0" name=""/>
        <dsp:cNvSpPr/>
      </dsp:nvSpPr>
      <dsp:spPr>
        <a:xfrm>
          <a:off x="0" y="2723404"/>
          <a:ext cx="9877777" cy="725859"/>
        </a:xfrm>
        <a:prstGeom prst="roundRect">
          <a:avLst>
            <a:gd name="adj" fmla="val 10000"/>
          </a:avLst>
        </a:prstGeom>
        <a:solidFill>
          <a:schemeClr val="accent2">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F9FCE7A4-2711-4F65-A32B-74101ED3ACF1}">
      <dsp:nvSpPr>
        <dsp:cNvPr id="0" name=""/>
        <dsp:cNvSpPr/>
      </dsp:nvSpPr>
      <dsp:spPr>
        <a:xfrm>
          <a:off x="219572" y="2886722"/>
          <a:ext cx="399222" cy="399222"/>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587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97BCD1F4-CDCF-493B-B2E8-D13EFA016A31}">
      <dsp:nvSpPr>
        <dsp:cNvPr id="0" name=""/>
        <dsp:cNvSpPr/>
      </dsp:nvSpPr>
      <dsp:spPr>
        <a:xfrm>
          <a:off x="838367" y="2723404"/>
          <a:ext cx="9039409" cy="72585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6820" tIns="76820" rIns="76820" bIns="76820" numCol="1" spcCol="1270" anchor="ctr" anchorCtr="0">
          <a:noAutofit/>
        </a:bodyPr>
        <a:lstStyle/>
        <a:p>
          <a:pPr marL="0" lvl="0" indent="0" algn="l" defTabSz="977900">
            <a:lnSpc>
              <a:spcPct val="90000"/>
            </a:lnSpc>
            <a:spcBef>
              <a:spcPct val="0"/>
            </a:spcBef>
            <a:spcAft>
              <a:spcPct val="35000"/>
            </a:spcAft>
            <a:buNone/>
          </a:pPr>
          <a:r>
            <a:rPr lang="en-GB" sz="2200" kern="1200"/>
            <a:t>What claims are made?</a:t>
          </a:r>
          <a:endParaRPr lang="en-US" sz="2200" kern="1200"/>
        </a:p>
      </dsp:txBody>
      <dsp:txXfrm>
        <a:off x="838367" y="2723404"/>
        <a:ext cx="9039409" cy="725859"/>
      </dsp:txXfrm>
    </dsp:sp>
  </dsp:spTree>
</dsp:drawing>
</file>

<file path=ppt/diagrams/drawing1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9957B26-0352-42E3-B925-71F1A6467FCD}">
      <dsp:nvSpPr>
        <dsp:cNvPr id="0" name=""/>
        <dsp:cNvSpPr/>
      </dsp:nvSpPr>
      <dsp:spPr>
        <a:xfrm>
          <a:off x="0" y="1432"/>
          <a:ext cx="9877777" cy="725859"/>
        </a:xfrm>
        <a:prstGeom prst="roundRect">
          <a:avLst>
            <a:gd name="adj" fmla="val 10000"/>
          </a:avLst>
        </a:prstGeom>
        <a:solidFill>
          <a:schemeClr val="accent2">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A4EBE079-5586-44DA-8B50-4D0FE4104EB7}">
      <dsp:nvSpPr>
        <dsp:cNvPr id="0" name=""/>
        <dsp:cNvSpPr/>
      </dsp:nvSpPr>
      <dsp:spPr>
        <a:xfrm>
          <a:off x="219572" y="164750"/>
          <a:ext cx="399222" cy="399222"/>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a:ln w="1587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655934F2-547B-40D5-80D2-B301B63771EA}">
      <dsp:nvSpPr>
        <dsp:cNvPr id="0" name=""/>
        <dsp:cNvSpPr/>
      </dsp:nvSpPr>
      <dsp:spPr>
        <a:xfrm>
          <a:off x="838367" y="1432"/>
          <a:ext cx="9039409" cy="72585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6820" tIns="76820" rIns="76820" bIns="76820" numCol="1" spcCol="1270" anchor="ctr" anchorCtr="0">
          <a:noAutofit/>
        </a:bodyPr>
        <a:lstStyle/>
        <a:p>
          <a:pPr marL="0" lvl="0" indent="0" algn="l" defTabSz="977900">
            <a:lnSpc>
              <a:spcPct val="90000"/>
            </a:lnSpc>
            <a:spcBef>
              <a:spcPct val="0"/>
            </a:spcBef>
            <a:spcAft>
              <a:spcPct val="35000"/>
            </a:spcAft>
            <a:buNone/>
          </a:pPr>
          <a:r>
            <a:rPr lang="en-GB" sz="2200" kern="1200"/>
            <a:t>Is the argument consistent?</a:t>
          </a:r>
          <a:endParaRPr lang="en-US" sz="2200" kern="1200"/>
        </a:p>
      </dsp:txBody>
      <dsp:txXfrm>
        <a:off x="838367" y="1432"/>
        <a:ext cx="9039409" cy="725859"/>
      </dsp:txXfrm>
    </dsp:sp>
    <dsp:sp modelId="{595EF3F5-FE05-4B03-80B6-B8E79E9859DC}">
      <dsp:nvSpPr>
        <dsp:cNvPr id="0" name=""/>
        <dsp:cNvSpPr/>
      </dsp:nvSpPr>
      <dsp:spPr>
        <a:xfrm>
          <a:off x="0" y="908756"/>
          <a:ext cx="9877777" cy="725859"/>
        </a:xfrm>
        <a:prstGeom prst="roundRect">
          <a:avLst>
            <a:gd name="adj" fmla="val 10000"/>
          </a:avLst>
        </a:prstGeom>
        <a:solidFill>
          <a:schemeClr val="accent2">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6A750883-D4F5-4A6D-82E6-82A18A693089}">
      <dsp:nvSpPr>
        <dsp:cNvPr id="0" name=""/>
        <dsp:cNvSpPr/>
      </dsp:nvSpPr>
      <dsp:spPr>
        <a:xfrm>
          <a:off x="219572" y="1072074"/>
          <a:ext cx="399222" cy="399222"/>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587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3167D01C-0759-4FE2-BF24-7B7A87B193CA}">
      <dsp:nvSpPr>
        <dsp:cNvPr id="0" name=""/>
        <dsp:cNvSpPr/>
      </dsp:nvSpPr>
      <dsp:spPr>
        <a:xfrm>
          <a:off x="838367" y="908756"/>
          <a:ext cx="9039409" cy="72585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6820" tIns="76820" rIns="76820" bIns="76820" numCol="1" spcCol="1270" anchor="ctr" anchorCtr="0">
          <a:noAutofit/>
        </a:bodyPr>
        <a:lstStyle/>
        <a:p>
          <a:pPr marL="0" lvl="0" indent="0" algn="l" defTabSz="977900">
            <a:lnSpc>
              <a:spcPct val="90000"/>
            </a:lnSpc>
            <a:spcBef>
              <a:spcPct val="0"/>
            </a:spcBef>
            <a:spcAft>
              <a:spcPct val="35000"/>
            </a:spcAft>
            <a:buNone/>
          </a:pPr>
          <a:r>
            <a:rPr lang="en-GB" sz="2200" kern="1200"/>
            <a:t>What kinds of evidence does the text rely on?</a:t>
          </a:r>
          <a:endParaRPr lang="en-US" sz="2200" kern="1200"/>
        </a:p>
      </dsp:txBody>
      <dsp:txXfrm>
        <a:off x="838367" y="908756"/>
        <a:ext cx="9039409" cy="725859"/>
      </dsp:txXfrm>
    </dsp:sp>
    <dsp:sp modelId="{5F430955-57B7-4485-BAA1-13FD40B4E453}">
      <dsp:nvSpPr>
        <dsp:cNvPr id="0" name=""/>
        <dsp:cNvSpPr/>
      </dsp:nvSpPr>
      <dsp:spPr>
        <a:xfrm>
          <a:off x="0" y="1816080"/>
          <a:ext cx="9877777" cy="725859"/>
        </a:xfrm>
        <a:prstGeom prst="roundRect">
          <a:avLst>
            <a:gd name="adj" fmla="val 10000"/>
          </a:avLst>
        </a:prstGeom>
        <a:solidFill>
          <a:schemeClr val="accent2">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FCB62409-C543-4A77-AF61-3682B2BB9E11}">
      <dsp:nvSpPr>
        <dsp:cNvPr id="0" name=""/>
        <dsp:cNvSpPr/>
      </dsp:nvSpPr>
      <dsp:spPr>
        <a:xfrm>
          <a:off x="219572" y="1979398"/>
          <a:ext cx="399222" cy="399222"/>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a:blipFill>
        <a:ln w="1587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A349FB48-9959-46F9-B803-34DF5C33F0F8}">
      <dsp:nvSpPr>
        <dsp:cNvPr id="0" name=""/>
        <dsp:cNvSpPr/>
      </dsp:nvSpPr>
      <dsp:spPr>
        <a:xfrm>
          <a:off x="838367" y="1816080"/>
          <a:ext cx="9039409" cy="72585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6820" tIns="76820" rIns="76820" bIns="76820" numCol="1" spcCol="1270" anchor="ctr" anchorCtr="0">
          <a:noAutofit/>
        </a:bodyPr>
        <a:lstStyle/>
        <a:p>
          <a:pPr marL="0" lvl="0" indent="0" algn="l" defTabSz="977900">
            <a:lnSpc>
              <a:spcPct val="90000"/>
            </a:lnSpc>
            <a:spcBef>
              <a:spcPct val="0"/>
            </a:spcBef>
            <a:spcAft>
              <a:spcPct val="35000"/>
            </a:spcAft>
            <a:buNone/>
          </a:pPr>
          <a:r>
            <a:rPr lang="en-GB" sz="2200" kern="1200"/>
            <a:t>What conclusions are drawn?</a:t>
          </a:r>
          <a:endParaRPr lang="en-US" sz="2200" kern="1200"/>
        </a:p>
      </dsp:txBody>
      <dsp:txXfrm>
        <a:off x="838367" y="1816080"/>
        <a:ext cx="9039409" cy="725859"/>
      </dsp:txXfrm>
    </dsp:sp>
    <dsp:sp modelId="{7EC61818-222F-4697-9AFF-623395C146FA}">
      <dsp:nvSpPr>
        <dsp:cNvPr id="0" name=""/>
        <dsp:cNvSpPr/>
      </dsp:nvSpPr>
      <dsp:spPr>
        <a:xfrm>
          <a:off x="0" y="2723404"/>
          <a:ext cx="9877777" cy="725859"/>
        </a:xfrm>
        <a:prstGeom prst="roundRect">
          <a:avLst>
            <a:gd name="adj" fmla="val 10000"/>
          </a:avLst>
        </a:prstGeom>
        <a:solidFill>
          <a:schemeClr val="accent2">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4E3BDDD1-1554-4C1D-BEE6-3AA79F0EC813}">
      <dsp:nvSpPr>
        <dsp:cNvPr id="0" name=""/>
        <dsp:cNvSpPr/>
      </dsp:nvSpPr>
      <dsp:spPr>
        <a:xfrm>
          <a:off x="219572" y="2886722"/>
          <a:ext cx="399222" cy="399222"/>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587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4304C8F1-6CE6-4B07-A9DE-0FA055900A70}">
      <dsp:nvSpPr>
        <dsp:cNvPr id="0" name=""/>
        <dsp:cNvSpPr/>
      </dsp:nvSpPr>
      <dsp:spPr>
        <a:xfrm>
          <a:off x="838367" y="2723404"/>
          <a:ext cx="9039409" cy="72585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6820" tIns="76820" rIns="76820" bIns="76820" numCol="1" spcCol="1270" anchor="ctr" anchorCtr="0">
          <a:noAutofit/>
        </a:bodyPr>
        <a:lstStyle/>
        <a:p>
          <a:pPr marL="0" lvl="0" indent="0" algn="l" defTabSz="977900">
            <a:lnSpc>
              <a:spcPct val="90000"/>
            </a:lnSpc>
            <a:spcBef>
              <a:spcPct val="0"/>
            </a:spcBef>
            <a:spcAft>
              <a:spcPct val="35000"/>
            </a:spcAft>
            <a:buNone/>
          </a:pPr>
          <a:r>
            <a:rPr lang="en-GB" sz="2200" kern="1200"/>
            <a:t>• Are these conclusions justified?</a:t>
          </a:r>
          <a:endParaRPr lang="en-US" sz="2200" kern="1200"/>
        </a:p>
      </dsp:txBody>
      <dsp:txXfrm>
        <a:off x="838367" y="2723404"/>
        <a:ext cx="9039409" cy="725859"/>
      </dsp:txXfrm>
    </dsp:sp>
  </dsp:spTree>
</dsp:drawing>
</file>

<file path=ppt/diagrams/drawing1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B3D1DF2-36EA-4C32-A8EA-2C3DD4F7768F}">
      <dsp:nvSpPr>
        <dsp:cNvPr id="0" name=""/>
        <dsp:cNvSpPr/>
      </dsp:nvSpPr>
      <dsp:spPr>
        <a:xfrm>
          <a:off x="0" y="560738"/>
          <a:ext cx="9877777" cy="1035208"/>
        </a:xfrm>
        <a:prstGeom prst="roundRect">
          <a:avLst>
            <a:gd name="adj" fmla="val 10000"/>
          </a:avLst>
        </a:prstGeom>
        <a:solidFill>
          <a:schemeClr val="accent2">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77EC4DAA-E29A-4E7E-805D-A7D6F412C0F2}">
      <dsp:nvSpPr>
        <dsp:cNvPr id="0" name=""/>
        <dsp:cNvSpPr/>
      </dsp:nvSpPr>
      <dsp:spPr>
        <a:xfrm>
          <a:off x="313150" y="793660"/>
          <a:ext cx="569364" cy="569364"/>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a:ln w="1587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BDF1F1CF-8679-4AF0-9D9B-26C4B32227D9}">
      <dsp:nvSpPr>
        <dsp:cNvPr id="0" name=""/>
        <dsp:cNvSpPr/>
      </dsp:nvSpPr>
      <dsp:spPr>
        <a:xfrm>
          <a:off x="1195666" y="560738"/>
          <a:ext cx="8682110" cy="103520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9560" tIns="109560" rIns="109560" bIns="109560" numCol="1" spcCol="1270" anchor="ctr" anchorCtr="0">
          <a:noAutofit/>
        </a:bodyPr>
        <a:lstStyle/>
        <a:p>
          <a:pPr marL="0" lvl="0" indent="0" algn="l" defTabSz="844550">
            <a:lnSpc>
              <a:spcPct val="90000"/>
            </a:lnSpc>
            <a:spcBef>
              <a:spcPct val="0"/>
            </a:spcBef>
            <a:spcAft>
              <a:spcPct val="35000"/>
            </a:spcAft>
            <a:buNone/>
          </a:pPr>
          <a:r>
            <a:rPr lang="en-GB" sz="1900" kern="1200"/>
            <a:t>Also consider the date of the theory / publication. For example, it’s all very well using modern neuroimaging techniques to question (or critique) cognitive psychology theory – but let’s not forget such techniques were around. </a:t>
          </a:r>
          <a:endParaRPr lang="en-US" sz="1900" kern="1200"/>
        </a:p>
      </dsp:txBody>
      <dsp:txXfrm>
        <a:off x="1195666" y="560738"/>
        <a:ext cx="8682110" cy="1035208"/>
      </dsp:txXfrm>
    </dsp:sp>
    <dsp:sp modelId="{E920F8DE-843A-48B2-BC1B-24C377B4756D}">
      <dsp:nvSpPr>
        <dsp:cNvPr id="0" name=""/>
        <dsp:cNvSpPr/>
      </dsp:nvSpPr>
      <dsp:spPr>
        <a:xfrm>
          <a:off x="0" y="1854749"/>
          <a:ext cx="9877777" cy="1035208"/>
        </a:xfrm>
        <a:prstGeom prst="roundRect">
          <a:avLst>
            <a:gd name="adj" fmla="val 10000"/>
          </a:avLst>
        </a:prstGeom>
        <a:solidFill>
          <a:schemeClr val="accent2">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0AD69550-822D-4C86-A813-F23348C8BB63}">
      <dsp:nvSpPr>
        <dsp:cNvPr id="0" name=""/>
        <dsp:cNvSpPr/>
      </dsp:nvSpPr>
      <dsp:spPr>
        <a:xfrm>
          <a:off x="313150" y="2087671"/>
          <a:ext cx="569364" cy="569364"/>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587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AFB1EC9F-2A84-4689-8054-FEB08EDCA042}">
      <dsp:nvSpPr>
        <dsp:cNvPr id="0" name=""/>
        <dsp:cNvSpPr/>
      </dsp:nvSpPr>
      <dsp:spPr>
        <a:xfrm>
          <a:off x="1195666" y="1854749"/>
          <a:ext cx="8682110" cy="103520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9560" tIns="109560" rIns="109560" bIns="109560" numCol="1" spcCol="1270" anchor="ctr" anchorCtr="0">
          <a:noAutofit/>
        </a:bodyPr>
        <a:lstStyle/>
        <a:p>
          <a:pPr marL="0" lvl="0" indent="0" algn="l" defTabSz="844550">
            <a:lnSpc>
              <a:spcPct val="90000"/>
            </a:lnSpc>
            <a:spcBef>
              <a:spcPct val="0"/>
            </a:spcBef>
            <a:spcAft>
              <a:spcPct val="35000"/>
            </a:spcAft>
            <a:buNone/>
          </a:pPr>
          <a:r>
            <a:rPr lang="en-GB" sz="1900" kern="1200"/>
            <a:t>In addition, most researchers will be aware of limitations of their study, but try and consider “why” there are limitations before just labelling them as limitations</a:t>
          </a:r>
          <a:endParaRPr lang="en-US" sz="1900" kern="1200"/>
        </a:p>
      </dsp:txBody>
      <dsp:txXfrm>
        <a:off x="1195666" y="1854749"/>
        <a:ext cx="8682110" cy="1035208"/>
      </dsp:txXfrm>
    </dsp:sp>
  </dsp:spTree>
</dsp:drawing>
</file>

<file path=ppt/diagrams/layout1.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2.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3.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4.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5.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6.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7.xml><?xml version="1.0" encoding="utf-8"?>
<dgm:layoutDef xmlns:dgm="http://schemas.openxmlformats.org/drawingml/2006/diagram" xmlns:a="http://schemas.openxmlformats.org/drawingml/2006/main" uniqueId="urn:microsoft.com/office/officeart/2005/8/layout/vList5">
  <dgm:title val=""/>
  <dgm:desc val=""/>
  <dgm:catLst>
    <dgm:cat type="list" pri="15000"/>
    <dgm:cat type="convert" pri="2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animLvl val="lvl"/>
      <dgm:resizeHandles val="exact"/>
    </dgm:varLst>
    <dgm:choose name="Name1">
      <dgm:if name="Name2" func="var" arg="dir" op="equ" val="norm">
        <dgm:alg type="lin">
          <dgm:param type="linDir" val="fromT"/>
          <dgm:param type="nodeHorzAlign" val="l"/>
        </dgm:alg>
      </dgm:if>
      <dgm:else name="Name3">
        <dgm:alg type="lin">
          <dgm:param type="linDir" val="fromT"/>
          <dgm:param type="nodeHorzAlign" val="r"/>
        </dgm:alg>
      </dgm:else>
    </dgm:choose>
    <dgm:shape xmlns:r="http://schemas.openxmlformats.org/officeDocument/2006/relationships" r:blip="">
      <dgm:adjLst/>
    </dgm:shape>
    <dgm:presOf/>
    <dgm:constrLst>
      <dgm:constr type="h" for="ch" forName="linNode" refType="h"/>
      <dgm:constr type="w" for="ch" forName="linNode" refType="w"/>
      <dgm:constr type="h" for="ch" forName="sp" refType="h" fact="0.05"/>
      <dgm:constr type="primFontSz" for="des" forName="parentText" op="equ" val="65"/>
      <dgm:constr type="secFontSz" for="des" forName="descendantText" op="equ"/>
    </dgm:constrLst>
    <dgm:ruleLst/>
    <dgm:forEach name="Name4" axis="ch" ptType="node">
      <dgm:layoutNode name="linNode">
        <dgm:choose name="Name5">
          <dgm:if name="Name6" func="var" arg="dir" op="equ" val="norm">
            <dgm:alg type="lin">
              <dgm:param type="linDir" val="fromL"/>
            </dgm:alg>
          </dgm:if>
          <dgm:else name="Name7">
            <dgm:alg type="lin">
              <dgm:param type="linDir" val="fromR"/>
            </dgm:alg>
          </dgm:else>
        </dgm:choose>
        <dgm:shape xmlns:r="http://schemas.openxmlformats.org/officeDocument/2006/relationships" r:blip="">
          <dgm:adjLst/>
        </dgm:shape>
        <dgm:presOf/>
        <dgm:constrLst>
          <dgm:constr type="w" for="ch" forName="parentText" refType="w" fact="0.36"/>
          <dgm:constr type="w" for="ch" forName="descendantText" refType="w" fact="0.64"/>
          <dgm:constr type="h" for="ch" forName="parentText" refType="h"/>
          <dgm:constr type="h" for="ch" forName="descendantText" refType="h" refFor="ch" refForName="parentText" fact="0.8"/>
        </dgm:constrLst>
        <dgm:ruleLst/>
        <dgm:layoutNode name="parentText">
          <dgm:varLst>
            <dgm:chMax val="1"/>
            <dgm:bulletEnabled val="1"/>
          </dgm:varLst>
          <dgm:alg type="tx"/>
          <dgm:shape xmlns:r="http://schemas.openxmlformats.org/officeDocument/2006/relationships" type="roundRect" r:blip="" zOrderOff="3">
            <dgm:adjLst/>
          </dgm:shape>
          <dgm:presOf axis="self" ptType="node"/>
          <dgm:constrLst>
            <dgm:constr type="tMarg" refType="primFontSz" fact="0.15"/>
            <dgm:constr type="bMarg" refType="primFontSz" fact="0.15"/>
            <dgm:constr type="lMarg" refType="primFontSz" fact="0.3"/>
            <dgm:constr type="rMarg" refType="primFontSz" fact="0.3"/>
          </dgm:constrLst>
          <dgm:ruleLst>
            <dgm:rule type="primFontSz" val="5" fact="NaN" max="NaN"/>
          </dgm:ruleLst>
        </dgm:layoutNode>
        <dgm:choose name="Name8">
          <dgm:if name="Name9" axis="ch" ptType="node" func="cnt" op="gte" val="1">
            <dgm:layoutNode name="descendantText" styleLbl="alignAccFollowNode1">
              <dgm:varLst>
                <dgm:bulletEnabled val="1"/>
              </dgm:varLst>
              <dgm:alg type="tx">
                <dgm:param type="stBulletLvl" val="1"/>
                <dgm:param type="txAnchorVertCh" val="mid"/>
              </dgm:alg>
              <dgm:choose name="Name10">
                <dgm:if name="Name11" func="var" arg="dir" op="equ" val="norm">
                  <dgm:shape xmlns:r="http://schemas.openxmlformats.org/officeDocument/2006/relationships" rot="90" type="round2SameRect" r:blip="">
                    <dgm:adjLst/>
                  </dgm:shape>
                </dgm:if>
                <dgm:else name="Name12">
                  <dgm:shape xmlns:r="http://schemas.openxmlformats.org/officeDocument/2006/relationships" rot="-90" type="round2SameRect" r:blip="">
                    <dgm:adjLst/>
                  </dgm:shape>
                </dgm:else>
              </dgm:choose>
              <dgm:presOf axis="des" ptType="node"/>
              <dgm:constrLst>
                <dgm:constr type="secFontSz" val="65"/>
                <dgm:constr type="primFontSz" refType="secFontSz"/>
                <dgm:constr type="lMarg" refType="secFontSz" fact="0.3"/>
                <dgm:constr type="rMarg" refType="secFontSz" fact="0.3"/>
                <dgm:constr type="tMarg" refType="secFontSz" fact="0.15"/>
                <dgm:constr type="bMarg" refType="secFontSz" fact="0.15"/>
              </dgm:constrLst>
              <dgm:ruleLst>
                <dgm:rule type="secFontSz" val="5" fact="NaN" max="NaN"/>
              </dgm:ruleLst>
            </dgm:layoutNode>
          </dgm:if>
          <dgm:else name="Name13"/>
        </dgm:choose>
      </dgm:layoutNode>
      <dgm:forEach name="Name14" axis="followSib" ptType="sibTrans" cnt="1">
        <dgm:layoutNode name="sp">
          <dgm:alg type="sp"/>
          <dgm:shape xmlns:r="http://schemas.openxmlformats.org/officeDocument/2006/relationships" r:blip="">
            <dgm:adjLst/>
          </dgm:shape>
          <dgm:presOf/>
          <dgm:constrLst/>
          <dgm:ruleLst/>
        </dgm:layoutNode>
      </dgm:forEach>
    </dgm:forEach>
  </dgm:layoutNode>
</dgm:layoutDef>
</file>

<file path=ppt/diagrams/layout8.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9.xml><?xml version="1.0" encoding="utf-8"?>
<dgm:layoutDef xmlns:dgm="http://schemas.openxmlformats.org/drawingml/2006/diagram" xmlns:a="http://schemas.openxmlformats.org/drawingml/2006/main" uniqueId="urn:microsoft.com/office/officeart/2005/8/layout/hList1">
  <dgm:title val=""/>
  <dgm:desc val=""/>
  <dgm:catLst>
    <dgm:cat type="list" pri="5000"/>
    <dgm:cat type="convert" pri="5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rSet phldr="1"/>
        </dgm:pt>
        <dgm:pt modelId="2">
          <dgm:prSet phldr="1"/>
        </dgm:pt>
      </dgm:ptLst>
      <dgm:cxnLst>
        <dgm:cxn modelId="3" srcId="0" destId="1" srcOrd="0" destOrd="0"/>
        <dgm:cxn modelId="4" srcId="0" destId="2" srcOrd="1" destOrd="0"/>
      </dgm:cxnLst>
      <dgm:bg/>
      <dgm:whole/>
    </dgm:dataModel>
  </dgm:styleData>
  <dgm:clrData>
    <dgm:dataModel>
      <dgm:ptLst>
        <dgm:pt modelId="0" type="doc"/>
        <dgm:pt modelId="1">
          <dgm:prSet phldr="1"/>
        </dgm:pt>
        <dgm:pt modelId="2">
          <dgm:prSet phldr="1"/>
        </dgm:pt>
        <dgm:pt modelId="3">
          <dgm:prSet phldr="1"/>
        </dgm:pt>
        <dgm:pt modelId="4">
          <dgm:prSet phldr="1"/>
        </dgm:pt>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animLvl val="lvl"/>
      <dgm:resizeHandles val="exact"/>
    </dgm:varLst>
    <dgm:choose name="Name1">
      <dgm:if name="Name2" func="var" arg="dir" op="equ" val="norm">
        <dgm:alg type="lin"/>
      </dgm:if>
      <dgm:else name="Name3">
        <dgm:alg type="lin">
          <dgm:param type="linDir" val="fromR"/>
        </dgm:alg>
      </dgm:else>
    </dgm:choose>
    <dgm:shape xmlns:r="http://schemas.openxmlformats.org/officeDocument/2006/relationships" r:blip="">
      <dgm:adjLst/>
    </dgm:shape>
    <dgm:presOf/>
    <dgm:constrLst>
      <dgm:constr type="h" for="ch" forName="composite" refType="h"/>
      <dgm:constr type="w" for="ch" forName="composite" refType="w"/>
      <dgm:constr type="w" for="des" forName="parTx"/>
      <dgm:constr type="h" for="des" forName="parTx" op="equ"/>
      <dgm:constr type="w" for="des" forName="desTx"/>
      <dgm:constr type="h" for="des" forName="desTx" op="equ"/>
      <dgm:constr type="primFontSz" for="des" forName="parTx" val="65"/>
      <dgm:constr type="secFontSz" for="des" forName="desTx" refType="primFontSz" refFor="des" refForName="parTx" op="equ"/>
      <dgm:constr type="h" for="des" forName="parTx" refType="primFontSz" refFor="des" refForName="parTx" fact="0.8"/>
      <dgm:constr type="h" for="des" forName="desTx" refType="primFontSz" refFor="des" refForName="parTx" fact="1.22"/>
      <dgm:constr type="w" for="ch" forName="space" refType="w" refFor="ch" refForName="composite" op="equ" fact="0.14"/>
    </dgm:constrLst>
    <dgm:ruleLst>
      <dgm:rule type="w" for="ch" forName="composite" val="0" fact="NaN" max="NaN"/>
      <dgm:rule type="primFontSz" for="des" forName="parTx" val="5" fact="NaN" max="NaN"/>
    </dgm:ruleLst>
    <dgm:forEach name="Name4" axis="ch" ptType="node">
      <dgm:layoutNode name="composite">
        <dgm:alg type="composite"/>
        <dgm:shape xmlns:r="http://schemas.openxmlformats.org/officeDocument/2006/relationships" r:blip="">
          <dgm:adjLst/>
        </dgm:shape>
        <dgm:presOf/>
        <dgm:constrLst>
          <dgm:constr type="l" for="ch" forName="parTx"/>
          <dgm:constr type="w" for="ch" forName="parTx" refType="w"/>
          <dgm:constr type="t" for="ch" forName="parTx"/>
          <dgm:constr type="l" for="ch" forName="desTx"/>
          <dgm:constr type="w" for="ch" forName="desTx" refType="w" refFor="ch" refForName="parTx"/>
          <dgm:constr type="t" for="ch" forName="desTx" refType="h" refFor="ch" refForName="parTx"/>
        </dgm:constrLst>
        <dgm:ruleLst>
          <dgm:rule type="h" val="INF" fact="NaN" max="NaN"/>
        </dgm:ruleLst>
        <dgm:layoutNode name="parTx" styleLbl="alignNode1">
          <dgm:varLst>
            <dgm:chMax val="0"/>
            <dgm:chPref val="0"/>
            <dgm:bulletEnabled val="1"/>
          </dgm:varLst>
          <dgm:alg type="tx"/>
          <dgm:shape xmlns:r="http://schemas.openxmlformats.org/officeDocument/2006/relationships" type="rect" r:blip="">
            <dgm:adjLst/>
          </dgm:shape>
          <dgm:presOf axis="self" ptType="node"/>
          <dgm:constrLst>
            <dgm:constr type="h" refType="w" op="lte" fact="0.4"/>
            <dgm:constr type="h"/>
            <dgm:constr type="tMarg" refType="primFontSz" fact="0.32"/>
            <dgm:constr type="bMarg" refType="primFontSz" fact="0.32"/>
          </dgm:constrLst>
          <dgm:ruleLst>
            <dgm:rule type="h" val="INF" fact="NaN" max="NaN"/>
          </dgm:ruleLst>
        </dgm:layoutNode>
        <dgm:layoutNode name="desTx" styleLbl="alignAccFollowNode1">
          <dgm:varLst>
            <dgm:bulletEnabled val="1"/>
          </dgm:varLst>
          <dgm:alg type="tx">
            <dgm:param type="stBulletLvl" val="1"/>
          </dgm:alg>
          <dgm:shape xmlns:r="http://schemas.openxmlformats.org/officeDocument/2006/relationships" type="rect" r:blip="">
            <dgm:adjLst/>
          </dgm:shape>
          <dgm:presOf axis="des" ptType="node"/>
          <dgm:constrLst>
            <dgm:constr type="secFontSz" val="65"/>
            <dgm:constr type="primFontSz" refType="secFontSz"/>
            <dgm:constr type="h"/>
            <dgm:constr type="lMarg" refType="primFontSz" fact="0.42"/>
            <dgm:constr type="tMarg" refType="primFontSz" fact="0.42"/>
            <dgm:constr type="bMarg" refType="primFontSz" fact="0.63"/>
          </dgm:constrLst>
          <dgm:ruleLst>
            <dgm:rule type="h" val="INF" fact="NaN" max="NaN"/>
          </dgm:ruleLst>
        </dgm:layoutNode>
      </dgm:layoutNode>
      <dgm:forEach name="Name5" axis="followSib" ptType="sibTrans" cnt="1">
        <dgm:layoutNode name="space">
          <dgm:alg type="sp"/>
          <dgm:shape xmlns:r="http://schemas.openxmlformats.org/officeDocument/2006/relationships" r:blip="">
            <dgm:adjLst/>
          </dgm:shape>
          <dgm:presOf/>
          <dgm:constrLst/>
          <dgm:ruleLst/>
        </dgm:layoutNode>
      </dgm:forEach>
    </dgm:forEach>
  </dgm:layoutNode>
</dgm:layoutDef>
</file>

<file path=ppt/diagrams/layout10.xml><?xml version="1.0" encoding="utf-8"?>
<dgm:layoutDef xmlns:dgm="http://schemas.openxmlformats.org/drawingml/2006/diagram" xmlns:a="http://schemas.openxmlformats.org/drawingml/2006/main" uniqueId="urn:microsoft.com/office/officeart/2005/8/layout/hList1">
  <dgm:title val=""/>
  <dgm:desc val=""/>
  <dgm:catLst>
    <dgm:cat type="list" pri="5000"/>
    <dgm:cat type="convert" pri="5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rSet phldr="1"/>
        </dgm:pt>
        <dgm:pt modelId="2">
          <dgm:prSet phldr="1"/>
        </dgm:pt>
      </dgm:ptLst>
      <dgm:cxnLst>
        <dgm:cxn modelId="3" srcId="0" destId="1" srcOrd="0" destOrd="0"/>
        <dgm:cxn modelId="4" srcId="0" destId="2" srcOrd="1" destOrd="0"/>
      </dgm:cxnLst>
      <dgm:bg/>
      <dgm:whole/>
    </dgm:dataModel>
  </dgm:styleData>
  <dgm:clrData>
    <dgm:dataModel>
      <dgm:ptLst>
        <dgm:pt modelId="0" type="doc"/>
        <dgm:pt modelId="1">
          <dgm:prSet phldr="1"/>
        </dgm:pt>
        <dgm:pt modelId="2">
          <dgm:prSet phldr="1"/>
        </dgm:pt>
        <dgm:pt modelId="3">
          <dgm:prSet phldr="1"/>
        </dgm:pt>
        <dgm:pt modelId="4">
          <dgm:prSet phldr="1"/>
        </dgm:pt>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animLvl val="lvl"/>
      <dgm:resizeHandles val="exact"/>
    </dgm:varLst>
    <dgm:choose name="Name1">
      <dgm:if name="Name2" func="var" arg="dir" op="equ" val="norm">
        <dgm:alg type="lin"/>
      </dgm:if>
      <dgm:else name="Name3">
        <dgm:alg type="lin">
          <dgm:param type="linDir" val="fromR"/>
        </dgm:alg>
      </dgm:else>
    </dgm:choose>
    <dgm:shape xmlns:r="http://schemas.openxmlformats.org/officeDocument/2006/relationships" r:blip="">
      <dgm:adjLst/>
    </dgm:shape>
    <dgm:presOf/>
    <dgm:constrLst>
      <dgm:constr type="h" for="ch" forName="composite" refType="h"/>
      <dgm:constr type="w" for="ch" forName="composite" refType="w"/>
      <dgm:constr type="w" for="des" forName="parTx"/>
      <dgm:constr type="h" for="des" forName="parTx" op="equ"/>
      <dgm:constr type="w" for="des" forName="desTx"/>
      <dgm:constr type="h" for="des" forName="desTx" op="equ"/>
      <dgm:constr type="primFontSz" for="des" forName="parTx" val="65"/>
      <dgm:constr type="secFontSz" for="des" forName="desTx" refType="primFontSz" refFor="des" refForName="parTx" op="equ"/>
      <dgm:constr type="h" for="des" forName="parTx" refType="primFontSz" refFor="des" refForName="parTx" fact="0.8"/>
      <dgm:constr type="h" for="des" forName="desTx" refType="primFontSz" refFor="des" refForName="parTx" fact="1.22"/>
      <dgm:constr type="w" for="ch" forName="space" refType="w" refFor="ch" refForName="composite" op="equ" fact="0.14"/>
    </dgm:constrLst>
    <dgm:ruleLst>
      <dgm:rule type="w" for="ch" forName="composite" val="0" fact="NaN" max="NaN"/>
      <dgm:rule type="primFontSz" for="des" forName="parTx" val="5" fact="NaN" max="NaN"/>
    </dgm:ruleLst>
    <dgm:forEach name="Name4" axis="ch" ptType="node">
      <dgm:layoutNode name="composite">
        <dgm:alg type="composite"/>
        <dgm:shape xmlns:r="http://schemas.openxmlformats.org/officeDocument/2006/relationships" r:blip="">
          <dgm:adjLst/>
        </dgm:shape>
        <dgm:presOf/>
        <dgm:constrLst>
          <dgm:constr type="l" for="ch" forName="parTx"/>
          <dgm:constr type="w" for="ch" forName="parTx" refType="w"/>
          <dgm:constr type="t" for="ch" forName="parTx"/>
          <dgm:constr type="l" for="ch" forName="desTx"/>
          <dgm:constr type="w" for="ch" forName="desTx" refType="w" refFor="ch" refForName="parTx"/>
          <dgm:constr type="t" for="ch" forName="desTx" refType="h" refFor="ch" refForName="parTx"/>
        </dgm:constrLst>
        <dgm:ruleLst>
          <dgm:rule type="h" val="INF" fact="NaN" max="NaN"/>
        </dgm:ruleLst>
        <dgm:layoutNode name="parTx" styleLbl="alignNode1">
          <dgm:varLst>
            <dgm:chMax val="0"/>
            <dgm:chPref val="0"/>
            <dgm:bulletEnabled val="1"/>
          </dgm:varLst>
          <dgm:alg type="tx"/>
          <dgm:shape xmlns:r="http://schemas.openxmlformats.org/officeDocument/2006/relationships" type="rect" r:blip="">
            <dgm:adjLst/>
          </dgm:shape>
          <dgm:presOf axis="self" ptType="node"/>
          <dgm:constrLst>
            <dgm:constr type="h" refType="w" op="lte" fact="0.4"/>
            <dgm:constr type="h"/>
            <dgm:constr type="tMarg" refType="primFontSz" fact="0.32"/>
            <dgm:constr type="bMarg" refType="primFontSz" fact="0.32"/>
          </dgm:constrLst>
          <dgm:ruleLst>
            <dgm:rule type="h" val="INF" fact="NaN" max="NaN"/>
          </dgm:ruleLst>
        </dgm:layoutNode>
        <dgm:layoutNode name="desTx" styleLbl="alignAccFollowNode1">
          <dgm:varLst>
            <dgm:bulletEnabled val="1"/>
          </dgm:varLst>
          <dgm:alg type="tx">
            <dgm:param type="stBulletLvl" val="1"/>
          </dgm:alg>
          <dgm:shape xmlns:r="http://schemas.openxmlformats.org/officeDocument/2006/relationships" type="rect" r:blip="">
            <dgm:adjLst/>
          </dgm:shape>
          <dgm:presOf axis="des" ptType="node"/>
          <dgm:constrLst>
            <dgm:constr type="secFontSz" val="65"/>
            <dgm:constr type="primFontSz" refType="secFontSz"/>
            <dgm:constr type="h"/>
            <dgm:constr type="lMarg" refType="primFontSz" fact="0.42"/>
            <dgm:constr type="tMarg" refType="primFontSz" fact="0.42"/>
            <dgm:constr type="bMarg" refType="primFontSz" fact="0.63"/>
          </dgm:constrLst>
          <dgm:ruleLst>
            <dgm:rule type="h" val="INF" fact="NaN" max="NaN"/>
          </dgm:ruleLst>
        </dgm:layoutNode>
      </dgm:layoutNode>
      <dgm:forEach name="Name5" axis="followSib" ptType="sibTrans" cnt="1">
        <dgm:layoutNode name="space">
          <dgm:alg type="sp"/>
          <dgm:shape xmlns:r="http://schemas.openxmlformats.org/officeDocument/2006/relationships" r:blip="">
            <dgm:adjLst/>
          </dgm:shape>
          <dgm:presOf/>
          <dgm:constrLst/>
          <dgm:ruleLst/>
        </dgm:layoutNode>
      </dgm:forEach>
    </dgm:forEach>
  </dgm:layoutNode>
</dgm:layoutDef>
</file>

<file path=ppt/diagrams/layout11.xml><?xml version="1.0" encoding="utf-8"?>
<dgm:layoutDef xmlns:dgm="http://schemas.openxmlformats.org/drawingml/2006/diagram" xmlns:a="http://schemas.openxmlformats.org/drawingml/2006/main" uniqueId="urn:microsoft.com/office/officeart/2005/8/layout/hList1">
  <dgm:title val=""/>
  <dgm:desc val=""/>
  <dgm:catLst>
    <dgm:cat type="list" pri="5000"/>
    <dgm:cat type="convert" pri="5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rSet phldr="1"/>
        </dgm:pt>
        <dgm:pt modelId="2">
          <dgm:prSet phldr="1"/>
        </dgm:pt>
      </dgm:ptLst>
      <dgm:cxnLst>
        <dgm:cxn modelId="3" srcId="0" destId="1" srcOrd="0" destOrd="0"/>
        <dgm:cxn modelId="4" srcId="0" destId="2" srcOrd="1" destOrd="0"/>
      </dgm:cxnLst>
      <dgm:bg/>
      <dgm:whole/>
    </dgm:dataModel>
  </dgm:styleData>
  <dgm:clrData>
    <dgm:dataModel>
      <dgm:ptLst>
        <dgm:pt modelId="0" type="doc"/>
        <dgm:pt modelId="1">
          <dgm:prSet phldr="1"/>
        </dgm:pt>
        <dgm:pt modelId="2">
          <dgm:prSet phldr="1"/>
        </dgm:pt>
        <dgm:pt modelId="3">
          <dgm:prSet phldr="1"/>
        </dgm:pt>
        <dgm:pt modelId="4">
          <dgm:prSet phldr="1"/>
        </dgm:pt>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animLvl val="lvl"/>
      <dgm:resizeHandles val="exact"/>
    </dgm:varLst>
    <dgm:choose name="Name1">
      <dgm:if name="Name2" func="var" arg="dir" op="equ" val="norm">
        <dgm:alg type="lin"/>
      </dgm:if>
      <dgm:else name="Name3">
        <dgm:alg type="lin">
          <dgm:param type="linDir" val="fromR"/>
        </dgm:alg>
      </dgm:else>
    </dgm:choose>
    <dgm:shape xmlns:r="http://schemas.openxmlformats.org/officeDocument/2006/relationships" r:blip="">
      <dgm:adjLst/>
    </dgm:shape>
    <dgm:presOf/>
    <dgm:constrLst>
      <dgm:constr type="h" for="ch" forName="composite" refType="h"/>
      <dgm:constr type="w" for="ch" forName="composite" refType="w"/>
      <dgm:constr type="w" for="des" forName="parTx"/>
      <dgm:constr type="h" for="des" forName="parTx" op="equ"/>
      <dgm:constr type="w" for="des" forName="desTx"/>
      <dgm:constr type="h" for="des" forName="desTx" op="equ"/>
      <dgm:constr type="primFontSz" for="des" forName="parTx" val="65"/>
      <dgm:constr type="secFontSz" for="des" forName="desTx" refType="primFontSz" refFor="des" refForName="parTx" op="equ"/>
      <dgm:constr type="h" for="des" forName="parTx" refType="primFontSz" refFor="des" refForName="parTx" fact="0.8"/>
      <dgm:constr type="h" for="des" forName="desTx" refType="primFontSz" refFor="des" refForName="parTx" fact="1.22"/>
      <dgm:constr type="w" for="ch" forName="space" refType="w" refFor="ch" refForName="composite" op="equ" fact="0.14"/>
    </dgm:constrLst>
    <dgm:ruleLst>
      <dgm:rule type="w" for="ch" forName="composite" val="0" fact="NaN" max="NaN"/>
      <dgm:rule type="primFontSz" for="des" forName="parTx" val="5" fact="NaN" max="NaN"/>
    </dgm:ruleLst>
    <dgm:forEach name="Name4" axis="ch" ptType="node">
      <dgm:layoutNode name="composite">
        <dgm:alg type="composite"/>
        <dgm:shape xmlns:r="http://schemas.openxmlformats.org/officeDocument/2006/relationships" r:blip="">
          <dgm:adjLst/>
        </dgm:shape>
        <dgm:presOf/>
        <dgm:constrLst>
          <dgm:constr type="l" for="ch" forName="parTx"/>
          <dgm:constr type="w" for="ch" forName="parTx" refType="w"/>
          <dgm:constr type="t" for="ch" forName="parTx"/>
          <dgm:constr type="l" for="ch" forName="desTx"/>
          <dgm:constr type="w" for="ch" forName="desTx" refType="w" refFor="ch" refForName="parTx"/>
          <dgm:constr type="t" for="ch" forName="desTx" refType="h" refFor="ch" refForName="parTx"/>
        </dgm:constrLst>
        <dgm:ruleLst>
          <dgm:rule type="h" val="INF" fact="NaN" max="NaN"/>
        </dgm:ruleLst>
        <dgm:layoutNode name="parTx" styleLbl="alignNode1">
          <dgm:varLst>
            <dgm:chMax val="0"/>
            <dgm:chPref val="0"/>
            <dgm:bulletEnabled val="1"/>
          </dgm:varLst>
          <dgm:alg type="tx"/>
          <dgm:shape xmlns:r="http://schemas.openxmlformats.org/officeDocument/2006/relationships" type="rect" r:blip="">
            <dgm:adjLst/>
          </dgm:shape>
          <dgm:presOf axis="self" ptType="node"/>
          <dgm:constrLst>
            <dgm:constr type="h" refType="w" op="lte" fact="0.4"/>
            <dgm:constr type="h"/>
            <dgm:constr type="tMarg" refType="primFontSz" fact="0.32"/>
            <dgm:constr type="bMarg" refType="primFontSz" fact="0.32"/>
          </dgm:constrLst>
          <dgm:ruleLst>
            <dgm:rule type="h" val="INF" fact="NaN" max="NaN"/>
          </dgm:ruleLst>
        </dgm:layoutNode>
        <dgm:layoutNode name="desTx" styleLbl="alignAccFollowNode1">
          <dgm:varLst>
            <dgm:bulletEnabled val="1"/>
          </dgm:varLst>
          <dgm:alg type="tx">
            <dgm:param type="stBulletLvl" val="1"/>
          </dgm:alg>
          <dgm:shape xmlns:r="http://schemas.openxmlformats.org/officeDocument/2006/relationships" type="rect" r:blip="">
            <dgm:adjLst/>
          </dgm:shape>
          <dgm:presOf axis="des" ptType="node"/>
          <dgm:constrLst>
            <dgm:constr type="secFontSz" val="65"/>
            <dgm:constr type="primFontSz" refType="secFontSz"/>
            <dgm:constr type="h"/>
            <dgm:constr type="lMarg" refType="primFontSz" fact="0.42"/>
            <dgm:constr type="tMarg" refType="primFontSz" fact="0.42"/>
            <dgm:constr type="bMarg" refType="primFontSz" fact="0.63"/>
          </dgm:constrLst>
          <dgm:ruleLst>
            <dgm:rule type="h" val="INF" fact="NaN" max="NaN"/>
          </dgm:ruleLst>
        </dgm:layoutNode>
      </dgm:layoutNode>
      <dgm:forEach name="Name5" axis="followSib" ptType="sibTrans" cnt="1">
        <dgm:layoutNode name="space">
          <dgm:alg type="sp"/>
          <dgm:shape xmlns:r="http://schemas.openxmlformats.org/officeDocument/2006/relationships" r:blip="">
            <dgm:adjLst/>
          </dgm:shape>
          <dgm:presOf/>
          <dgm:constrLst/>
          <dgm:ruleLst/>
        </dgm:layoutNode>
      </dgm:forEach>
    </dgm:forEach>
  </dgm:layoutNode>
</dgm:layoutDef>
</file>

<file path=ppt/diagrams/layout12.xml><?xml version="1.0" encoding="utf-8"?>
<dgm:layoutDef xmlns:dgm="http://schemas.openxmlformats.org/drawingml/2006/diagram" xmlns:a="http://schemas.openxmlformats.org/drawingml/2006/main" uniqueId="urn:microsoft.com/office/officeart/2005/8/layout/vProcess5">
  <dgm:title val=""/>
  <dgm:desc val=""/>
  <dgm:catLst>
    <dgm:cat type="process" pri="14000"/>
  </dgm:catLst>
  <dgm:sampData>
    <dgm:dataModel>
      <dgm:ptLst>
        <dgm:pt modelId="0" type="doc"/>
        <dgm:pt modelId="1">
          <dgm:prSet phldr="1"/>
        </dgm:pt>
        <dgm:pt modelId="2">
          <dgm:prSet phldr="1"/>
        </dgm:pt>
        <dgm:pt modelId="3">
          <dgm:prSet phldr="1"/>
        </dgm:pt>
      </dgm:ptLst>
      <dgm:cxnLst>
        <dgm:cxn modelId="5" srcId="0" destId="1" srcOrd="0" destOrd="0"/>
        <dgm:cxn modelId="6" srcId="0" destId="2" srcOrd="1" destOrd="0"/>
        <dgm:cxn modelId="7" srcId="0" destId="3" srcOrd="2"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6" srcId="0" destId="1" srcOrd="0" destOrd="0"/>
        <dgm:cxn modelId="7" srcId="0" destId="2" srcOrd="1" destOrd="0"/>
        <dgm:cxn modelId="8" srcId="0" destId="3" srcOrd="2" destOrd="0"/>
        <dgm:cxn modelId="9" srcId="0" destId="4" srcOrd="3" destOrd="0"/>
      </dgm:cxnLst>
      <dgm:bg/>
      <dgm:whole/>
    </dgm:dataModel>
  </dgm:clrData>
  <dgm:layoutNode name="outerComposite">
    <dgm:varLst>
      <dgm:chMax val="5"/>
      <dgm:dir/>
      <dgm:resizeHandles val="exact"/>
    </dgm:varLst>
    <dgm:alg type="composite"/>
    <dgm:shape xmlns:r="http://schemas.openxmlformats.org/officeDocument/2006/relationships" r:blip="">
      <dgm:adjLst/>
    </dgm:shape>
    <dgm:presOf/>
    <dgm:choose name="Name0">
      <dgm:if name="Name1" func="var" arg="dir" op="equ" val="norm">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l" for="ch" forName="TwoNodes_1"/>
          <dgm:constr type="w" for="ch" forName="TwoNodes_2" refType="w" fact="0.85"/>
          <dgm:constr type="h" for="ch" forName="TwoNodes_2" refType="h" fact="0.45"/>
          <dgm:constr type="b" for="ch" forName="TwoNodes_2" refType="h"/>
          <dgm:constr type="r" for="ch" forName="TwoNodes_2" refType="w"/>
          <dgm:constr type="w" for="ch" forName="TwoConn_1-2" refType="h" refFor="ch" refForName="TwoNodes_1" fact="0.65"/>
          <dgm:constr type="h" for="ch" forName="TwoConn_1-2" refType="h" refFor="ch" refForName="TwoNodes_1" fact="0.65"/>
          <dgm:constr type="ctrY" for="ch" forName="TwoConn_1-2" refType="h" fact="0.5"/>
          <dgm:constr type="r" for="ch" forName="TwoConn_1-2" refType="r" refFor="ch" refForName="TwoNodes_1"/>
          <dgm:constr type="r" for="ch" forName="TwoNodes_1_text" refType="l" refFor="ch" refForName="TwoConn_1-2"/>
          <dgm:constr type="rOff" for="ch" forName="TwoNodes_1_text" refType="w" refFor="ch" refForName="TwoConn_1-2" fact="-0.5"/>
          <dgm:constr type="t" for="ch" forName="TwoNodes_1_text" refType="t" refFor="ch" refForName="TwoNodes_1"/>
          <dgm:constr type="b" for="ch" forName="TwoNodes_1_text" refType="b" refFor="ch" refForName="TwoNodes_1"/>
          <dgm:constr type="l" for="ch" forName="TwoNodes_1_text" refType="l" refFor="ch" refForName="TwoNodes_1"/>
          <dgm:constr type="r" for="ch" forName="TwoNodes_2_text" refType="l" refFor="ch" refForName="TwoConn_1-2"/>
          <dgm:constr type="t" for="ch" forName="TwoNodes_2_text" refType="t" refFor="ch" refForName="TwoNodes_2"/>
          <dgm:constr type="b" for="ch" forName="TwoNodes_2_text" refType="b" refFor="ch" refForName="TwoNodes_2"/>
          <dgm:constr type="l" for="ch" forName="TwoNodes_2_text" refType="l" refFor="ch" refForName="TwoNodes_2"/>
          <dgm:constr type="w" for="ch" forName="ThreeNodes_1" refType="w" fact="0.85"/>
          <dgm:constr type="h" for="ch" forName="ThreeNodes_1" refType="h" fact="0.3"/>
          <dgm:constr type="t" for="ch" forName="ThreeNodes_1"/>
          <dgm:constr type="l" for="ch" forName="ThreeNodes_1"/>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r" for="ch" forName="ThreeNodes_3" refType="w"/>
          <dgm:constr type="w" for="ch" forName="ThreeConn_1-2" refType="h" refFor="ch" refForName="ThreeNodes_1" fact="0.65"/>
          <dgm:constr type="h" for="ch" forName="ThreeConn_1-2" refType="h" refFor="ch" refForName="ThreeNodes_1" fact="0.65"/>
          <dgm:constr type="ctrY" for="ch" forName="ThreeConn_1-2" refType="h" fact="0.325"/>
          <dgm:constr type="r" for="ch" forName="ThreeConn_1-2" refType="r"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r" for="ch" forName="ThreeConn_2-3" refType="r" refFor="ch" refForName="ThreeNodes_2"/>
          <dgm:constr type="r" for="ch" forName="ThreeNodes_1_text" refType="l" refFor="ch" refForName="ThreeConn_1-2"/>
          <dgm:constr type="rOff" for="ch" forName="ThreeNodes_1_text" refType="w" refFor="ch" refForName="ThreeConn_1-2" fact="-0.57"/>
          <dgm:constr type="t" for="ch" forName="ThreeNodes_1_text" refType="t" refFor="ch" refForName="ThreeNodes_1"/>
          <dgm:constr type="b" for="ch" forName="ThreeNodes_1_text" refType="b" refFor="ch" refForName="ThreeNodes_1"/>
          <dgm:constr type="l" for="ch" forName="ThreeNodes_1_text" refType="l" refFor="ch" refForName="ThreeNodes_1"/>
          <dgm:constr type="r" for="ch" forName="ThreeNodes_2_text" refType="l" refFor="ch" refForName="ThreeConn_1-2"/>
          <dgm:constr type="t" for="ch" forName="ThreeNodes_2_text" refType="t" refFor="ch" refForName="ThreeNodes_2"/>
          <dgm:constr type="b" for="ch" forName="ThreeNodes_2_text" refType="b" refFor="ch" refForName="ThreeNodes_2"/>
          <dgm:constr type="l" for="ch" forName="ThreeNodes_2_text" refType="l" refFor="ch" refForName="ThreeNodes_2"/>
          <dgm:constr type="r" for="ch" forName="ThreeNodes_3_text" refType="l" refFor="ch" refForName="ThreeConn_2-3"/>
          <dgm:constr type="t" for="ch" forName="ThreeNodes_3_text" refType="t" refFor="ch" refForName="ThreeNodes_3"/>
          <dgm:constr type="b" for="ch" forName="ThreeNodes_3_text" refType="b" refFor="ch" refForName="ThreeNodes_3"/>
          <dgm:constr type="l" for="ch" forName="ThreeNodes_3_text" refType="l" refFor="ch" refForName="ThreeNodes_3"/>
          <dgm:constr type="w" for="ch" forName="FourNodes_1" refType="w" fact="0.8"/>
          <dgm:constr type="h" for="ch" forName="FourNodes_1" refType="h" fact="0.22"/>
          <dgm:constr type="t" for="ch" forName="FourNodes_1"/>
          <dgm:constr type="l" for="ch" forName="FourNodes_1"/>
          <dgm:constr type="w" for="ch" forName="FourNodes_2" refType="w" fact="0.8"/>
          <dgm:constr type="h" for="ch" forName="FourNodes_2" refType="h" fact="0.22"/>
          <dgm:constr type="ctrY" for="ch" forName="FourNodes_2" refType="h" fact="0.37"/>
          <dgm:constr type="ctrX" for="ch" forName="FourNodes_2" refType="w" fact="0.467"/>
          <dgm:constr type="w" for="ch" forName="FourNodes_3" refType="w" fact="0.8"/>
          <dgm:constr type="h" for="ch" forName="FourNodes_3" refType="h" fact="0.22"/>
          <dgm:constr type="ctrY" for="ch" forName="FourNodes_3" refType="h" fact="0.63"/>
          <dgm:constr type="ctrX" for="ch" forName="FourNodes_3" refType="w" fact="0.533"/>
          <dgm:constr type="w" for="ch" forName="FourNodes_4" refType="w" fact="0.8"/>
          <dgm:constr type="h" for="ch" forName="FourNodes_4" refType="h" fact="0.22"/>
          <dgm:constr type="b" for="ch" forName="FourNodes_4" refType="h"/>
          <dgm:constr type="r" for="ch" forName="FourNodes_4" refType="w"/>
          <dgm:constr type="w" for="ch" forName="FourConn_1-2" refType="h" refFor="ch" refForName="FourNodes_1" fact="0.65"/>
          <dgm:constr type="h" for="ch" forName="FourConn_1-2" refType="h" refFor="ch" refForName="FourNodes_1" fact="0.65"/>
          <dgm:constr type="ctrY" for="ch" forName="FourConn_1-2" refType="h" fact="0.24"/>
          <dgm:constr type="r" for="ch" forName="FourConn_1-2" refType="r"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r" for="ch" forName="FourConn_2-3" refType="r"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r" for="ch" forName="FourConn_3-4" refType="r" refFor="ch" refForName="FourNodes_3"/>
          <dgm:constr type="r" for="ch" forName="FourNodes_1_text" refType="l" refFor="ch" refForName="FourConn_1-2"/>
          <dgm:constr type="rOff" for="ch" forName="FourNodes_1_text" refType="w" refFor="ch" refForName="FourConn_1-2" fact="-0.7"/>
          <dgm:constr type="t" for="ch" forName="FourNodes_1_text" refType="t" refFor="ch" refForName="FourNodes_1"/>
          <dgm:constr type="b" for="ch" forName="FourNodes_1_text" refType="b" refFor="ch" refForName="FourNodes_1"/>
          <dgm:constr type="l" for="ch" forName="FourNodes_1_text" refType="l" refFor="ch" refForName="FourNodes_1"/>
          <dgm:constr type="r" for="ch" forName="FourNodes_2_text" refType="l" refFor="ch" refForName="FourConn_1-2"/>
          <dgm:constr type="t" for="ch" forName="FourNodes_2_text" refType="t" refFor="ch" refForName="FourNodes_2"/>
          <dgm:constr type="b" for="ch" forName="FourNodes_2_text" refType="b" refFor="ch" refForName="FourNodes_2"/>
          <dgm:constr type="l" for="ch" forName="FourNodes_2_text" refType="l" refFor="ch" refForName="FourNodes_2"/>
          <dgm:constr type="r" for="ch" forName="FourNodes_3_text" refType="l" refFor="ch" refForName="FourConn_2-3"/>
          <dgm:constr type="t" for="ch" forName="FourNodes_3_text" refType="t" refFor="ch" refForName="FourNodes_3"/>
          <dgm:constr type="b" for="ch" forName="FourNodes_3_text" refType="b" refFor="ch" refForName="FourNodes_3"/>
          <dgm:constr type="l" for="ch" forName="FourNodes_3_text" refType="l" refFor="ch" refForName="FourNodes_3"/>
          <dgm:constr type="r" for="ch" forName="FourNodes_4_text" refType="l" refFor="ch" refForName="FourConn_3-4"/>
          <dgm:constr type="t" for="ch" forName="FourNodes_4_text" refType="t" refFor="ch" refForName="FourNodes_4"/>
          <dgm:constr type="b" for="ch" forName="FourNodes_4_text" refType="b" refFor="ch" refForName="FourNodes_4"/>
          <dgm:constr type="l" for="ch" forName="FourNodes_4_text" refType="l" refFor="ch" refForName="FourNodes_4"/>
          <dgm:constr type="w" for="ch" forName="FiveNodes_1" refType="w" fact="0.77"/>
          <dgm:constr type="h" for="ch" forName="FiveNodes_1" refType="h" fact="0.18"/>
          <dgm:constr type="t" for="ch" forName="FiveNodes_1"/>
          <dgm:constr type="l" for="ch" forName="FiveNodes_1"/>
          <dgm:constr type="w" for="ch" forName="FiveNodes_2" refType="w" fact="0.77"/>
          <dgm:constr type="h" for="ch" forName="FiveNodes_2" refType="h" fact="0.18"/>
          <dgm:constr type="ctrY" for="ch" forName="FiveNodes_2" refType="h" fact="0.295"/>
          <dgm:constr type="ctrX" for="ch" forName="FiveNodes_2" refType="w" fact="0.442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5575"/>
          <dgm:constr type="w" for="ch" forName="FiveNodes_5" refType="w" fact="0.77"/>
          <dgm:constr type="h" for="ch" forName="FiveNodes_5" refType="h" fact="0.18"/>
          <dgm:constr type="b" for="ch" forName="FiveNodes_5" refType="h"/>
          <dgm:constr type="r" for="ch" forName="FiveNodes_5" refType="w"/>
          <dgm:constr type="w" for="ch" forName="FiveConn_1-2" refType="h" refFor="ch" refForName="FiveNodes_1" fact="0.65"/>
          <dgm:constr type="h" for="ch" forName="FiveConn_1-2" refType="h" refFor="ch" refForName="FiveNodes_1" fact="0.65"/>
          <dgm:constr type="ctrY" for="ch" forName="FiveConn_1-2" refType="h" fact="0.19"/>
          <dgm:constr type="r" for="ch" forName="FiveConn_1-2" refType="r"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r" for="ch" forName="FiveConn_2-3" refType="r"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r" for="ch" forName="FiveConn_3-4" refType="r"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r" for="ch" forName="FiveConn_4-5" refType="r" refFor="ch" refForName="FiveNodes_4"/>
          <dgm:constr type="r" for="ch" forName="FiveNodes_1_text" refType="l" refFor="ch" refForName="FiveConn_1-2"/>
          <dgm:constr type="rOff" for="ch" forName="FiveNodes_1_text" refType="w" refFor="ch" refForName="FiveConn_1-2" fact="-0.75"/>
          <dgm:constr type="t" for="ch" forName="FiveNodes_1_text" refType="t" refFor="ch" refForName="FiveNodes_1"/>
          <dgm:constr type="b" for="ch" forName="FiveNodes_1_text" refType="b" refFor="ch" refForName="FiveNodes_1"/>
          <dgm:constr type="l" for="ch" forName="FiveNodes_1_text" refType="l" refFor="ch" refForName="FiveNodes_1"/>
          <dgm:constr type="r" for="ch" forName="FiveNodes_2_text" refType="l" refFor="ch" refForName="FiveConn_1-2"/>
          <dgm:constr type="t" for="ch" forName="FiveNodes_2_text" refType="t" refFor="ch" refForName="FiveNodes_2"/>
          <dgm:constr type="b" for="ch" forName="FiveNodes_2_text" refType="b" refFor="ch" refForName="FiveNodes_2"/>
          <dgm:constr type="l" for="ch" forName="FiveNodes_2_text" refType="l" refFor="ch" refForName="FiveNodes_2"/>
          <dgm:constr type="r" for="ch" forName="FiveNodes_3_text" refType="l" refFor="ch" refForName="FiveConn_2-3"/>
          <dgm:constr type="t" for="ch" forName="FiveNodes_3_text" refType="t" refFor="ch" refForName="FiveNodes_3"/>
          <dgm:constr type="b" for="ch" forName="FiveNodes_3_text" refType="b" refFor="ch" refForName="FiveNodes_3"/>
          <dgm:constr type="l" for="ch" forName="FiveNodes_3_text" refType="l" refFor="ch" refForName="FiveNodes_3"/>
          <dgm:constr type="r" for="ch" forName="FiveNodes_4_text" refType="l" refFor="ch" refForName="FiveConn_3-4"/>
          <dgm:constr type="t" for="ch" forName="FiveNodes_4_text" refType="t" refFor="ch" refForName="FiveNodes_4"/>
          <dgm:constr type="b" for="ch" forName="FiveNodes_4_text" refType="b" refFor="ch" refForName="FiveNodes_4"/>
          <dgm:constr type="l" for="ch" forName="FiveNodes_4_text" refType="l" refFor="ch" refForName="FiveNodes_4"/>
          <dgm:constr type="r" for="ch" forName="FiveNodes_5_text" refType="l" refFor="ch" refForName="FiveConn_4-5"/>
          <dgm:constr type="t" for="ch" forName="FiveNodes_5_text" refType="t" refFor="ch" refForName="FiveNodes_5"/>
          <dgm:constr type="b" for="ch" forName="FiveNodes_5_text" refType="b" refFor="ch" refForName="FiveNodes_5"/>
          <dgm:constr type="l" for="ch" forName="FiveNodes_5_text" refType="l" refFor="ch" refForName="FiveNodes_5"/>
        </dgm:constrLst>
      </dgm:if>
      <dgm:else name="Name2">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r" for="ch" forName="TwoNodes_1" refType="w"/>
          <dgm:constr type="w" for="ch" forName="TwoNodes_2" refType="w" fact="0.85"/>
          <dgm:constr type="h" for="ch" forName="TwoNodes_2" refType="h" fact="0.45"/>
          <dgm:constr type="b" for="ch" forName="TwoNodes_2" refType="h"/>
          <dgm:constr type="l" for="ch" forName="TwoNodes_2"/>
          <dgm:constr type="w" for="ch" forName="TwoConn_1-2" refType="h" refFor="ch" refForName="TwoNodes_1" fact="0.65"/>
          <dgm:constr type="h" for="ch" forName="TwoConn_1-2" refType="h" refFor="ch" refForName="TwoNodes_1" fact="0.65"/>
          <dgm:constr type="ctrY" for="ch" forName="TwoConn_1-2" refType="h" fact="0.5"/>
          <dgm:constr type="l" for="ch" forName="TwoConn_1-2" refType="l" refFor="ch" refForName="TwoNodes_1"/>
          <dgm:constr type="l" for="ch" forName="TwoNodes_1_text" refType="r" refFor="ch" refForName="TwoConn_1-2"/>
          <dgm:constr type="lOff" for="ch" forName="TwoNodes_1_text" refType="w" refFor="ch" refForName="TwoConn_1-2" fact="0.5"/>
          <dgm:constr type="t" for="ch" forName="TwoNodes_1_text" refType="t" refFor="ch" refForName="TwoNodes_1"/>
          <dgm:constr type="b" for="ch" forName="TwoNodes_1_text" refType="b" refFor="ch" refForName="TwoNodes_1"/>
          <dgm:constr type="r" for="ch" forName="TwoNodes_1_text" refType="r" refFor="ch" refForName="TwoNodes_1"/>
          <dgm:constr type="l" for="ch" forName="TwoNodes_2_text" refType="r" refFor="ch" refForName="TwoConn_1-2"/>
          <dgm:constr type="t" for="ch" forName="TwoNodes_2_text" refType="t" refFor="ch" refForName="TwoNodes_2"/>
          <dgm:constr type="b" for="ch" forName="TwoNodes_2_text" refType="b" refFor="ch" refForName="TwoNodes_2"/>
          <dgm:constr type="r" for="ch" forName="TwoNodes_2_text" refType="r" refFor="ch" refForName="TwoNodes_2"/>
          <dgm:constr type="w" for="ch" forName="ThreeNodes_1" refType="w" fact="0.85"/>
          <dgm:constr type="h" for="ch" forName="ThreeNodes_1" refType="h" fact="0.3"/>
          <dgm:constr type="t" for="ch" forName="ThreeNodes_1"/>
          <dgm:constr type="r" for="ch" forName="ThreeNodes_1" refType="w"/>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l" for="ch" forName="ThreeNodes_3"/>
          <dgm:constr type="w" for="ch" forName="ThreeConn_1-2" refType="h" refFor="ch" refForName="ThreeNodes_1" fact="0.65"/>
          <dgm:constr type="h" for="ch" forName="ThreeConn_1-2" refType="h" refFor="ch" refForName="ThreeNodes_1" fact="0.65"/>
          <dgm:constr type="ctrY" for="ch" forName="ThreeConn_1-2" refType="h" fact="0.325"/>
          <dgm:constr type="l" for="ch" forName="ThreeConn_1-2" refType="l"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l" for="ch" forName="ThreeConn_2-3" refType="l" refFor="ch" refForName="ThreeNodes_2"/>
          <dgm:constr type="l" for="ch" forName="ThreeNodes_1_text" refType="r" refFor="ch" refForName="ThreeConn_1-2"/>
          <dgm:constr type="lOff" for="ch" forName="ThreeNodes_1_text" refType="w" refFor="ch" refForName="ThreeConn_1-2" fact="0.55"/>
          <dgm:constr type="t" for="ch" forName="ThreeNodes_1_text" refType="t" refFor="ch" refForName="ThreeNodes_1"/>
          <dgm:constr type="b" for="ch" forName="ThreeNodes_1_text" refType="b" refFor="ch" refForName="ThreeNodes_1"/>
          <dgm:constr type="r" for="ch" forName="ThreeNodes_1_text" refType="r" refFor="ch" refForName="ThreeNodes_1"/>
          <dgm:constr type="l" for="ch" forName="ThreeNodes_2_text" refType="r" refFor="ch" refForName="ThreeConn_1-2"/>
          <dgm:constr type="t" for="ch" forName="ThreeNodes_2_text" refType="t" refFor="ch" refForName="ThreeNodes_2"/>
          <dgm:constr type="b" for="ch" forName="ThreeNodes_2_text" refType="b" refFor="ch" refForName="ThreeNodes_2"/>
          <dgm:constr type="r" for="ch" forName="ThreeNodes_2_text" refType="r" refFor="ch" refForName="ThreeNodes_2"/>
          <dgm:constr type="l" for="ch" forName="ThreeNodes_3_text" refType="r" refFor="ch" refForName="ThreeConn_2-3"/>
          <dgm:constr type="t" for="ch" forName="ThreeNodes_3_text" refType="t" refFor="ch" refForName="ThreeNodes_3"/>
          <dgm:constr type="b" for="ch" forName="ThreeNodes_3_text" refType="b" refFor="ch" refForName="ThreeNodes_3"/>
          <dgm:constr type="r" for="ch" forName="ThreeNodes_3_text" refType="r" refFor="ch" refForName="ThreeNodes_3"/>
          <dgm:constr type="w" for="ch" forName="FourNodes_1" refType="w" fact="0.8"/>
          <dgm:constr type="h" for="ch" forName="FourNodes_1" refType="h" fact="0.22"/>
          <dgm:constr type="t" for="ch" forName="FourNodes_1"/>
          <dgm:constr type="r" for="ch" forName="FourNodes_1" refType="w"/>
          <dgm:constr type="w" for="ch" forName="FourNodes_2" refType="w" fact="0.8"/>
          <dgm:constr type="h" for="ch" forName="FourNodes_2" refType="h" fact="0.22"/>
          <dgm:constr type="ctrY" for="ch" forName="FourNodes_2" refType="h" fact="0.37"/>
          <dgm:constr type="ctrX" for="ch" forName="FourNodes_2" refType="w" fact="0.533"/>
          <dgm:constr type="w" for="ch" forName="FourNodes_3" refType="w" fact="0.8"/>
          <dgm:constr type="h" for="ch" forName="FourNodes_3" refType="h" fact="0.22"/>
          <dgm:constr type="ctrY" for="ch" forName="FourNodes_3" refType="h" fact="0.63"/>
          <dgm:constr type="ctrX" for="ch" forName="FourNodes_3" refType="w" fact="0.467"/>
          <dgm:constr type="w" for="ch" forName="FourNodes_4" refType="w" fact="0.8"/>
          <dgm:constr type="h" for="ch" forName="FourNodes_4" refType="h" fact="0.22"/>
          <dgm:constr type="b" for="ch" forName="FourNodes_4" refType="h"/>
          <dgm:constr type="l" for="ch" forName="FourNodes_4"/>
          <dgm:constr type="w" for="ch" forName="FourConn_1-2" refType="h" refFor="ch" refForName="FourNodes_1" fact="0.65"/>
          <dgm:constr type="h" for="ch" forName="FourConn_1-2" refType="h" refFor="ch" refForName="FourNodes_1" fact="0.65"/>
          <dgm:constr type="ctrY" for="ch" forName="FourConn_1-2" refType="h" fact="0.24"/>
          <dgm:constr type="l" for="ch" forName="FourConn_1-2" refType="l"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l" for="ch" forName="FourConn_2-3" refType="l"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l" for="ch" forName="FourConn_3-4" refType="l" refFor="ch" refForName="FourNodes_3"/>
          <dgm:constr type="l" for="ch" forName="FourNodes_1_text" refType="r" refFor="ch" refForName="FourConn_1-2"/>
          <dgm:constr type="lOff" for="ch" forName="FourNodes_1_text" refType="w" refFor="ch" refForName="FourConn_1-2" fact="0.69"/>
          <dgm:constr type="t" for="ch" forName="FourNodes_1_text" refType="t" refFor="ch" refForName="FourNodes_1"/>
          <dgm:constr type="b" for="ch" forName="FourNodes_1_text" refType="b" refFor="ch" refForName="FourNodes_1"/>
          <dgm:constr type="r" for="ch" forName="FourNodes_1_text" refType="r" refFor="ch" refForName="FourNodes_1"/>
          <dgm:constr type="l" for="ch" forName="FourNodes_2_text" refType="r" refFor="ch" refForName="FourConn_1-2"/>
          <dgm:constr type="t" for="ch" forName="FourNodes_2_text" refType="t" refFor="ch" refForName="FourNodes_2"/>
          <dgm:constr type="b" for="ch" forName="FourNodes_2_text" refType="b" refFor="ch" refForName="FourNodes_2"/>
          <dgm:constr type="r" for="ch" forName="FourNodes_2_text" refType="r" refFor="ch" refForName="FourNodes_2"/>
          <dgm:constr type="l" for="ch" forName="FourNodes_3_text" refType="r" refFor="ch" refForName="FourConn_2-3"/>
          <dgm:constr type="t" for="ch" forName="FourNodes_3_text" refType="t" refFor="ch" refForName="FourNodes_3"/>
          <dgm:constr type="b" for="ch" forName="FourNodes_3_text" refType="b" refFor="ch" refForName="FourNodes_3"/>
          <dgm:constr type="r" for="ch" forName="FourNodes_3_text" refType="r" refFor="ch" refForName="FourNodes_3"/>
          <dgm:constr type="l" for="ch" forName="FourNodes_4_text" refType="r" refFor="ch" refForName="FourConn_3-4"/>
          <dgm:constr type="t" for="ch" forName="FourNodes_4_text" refType="t" refFor="ch" refForName="FourNodes_4"/>
          <dgm:constr type="b" for="ch" forName="FourNodes_4_text" refType="b" refFor="ch" refForName="FourNodes_4"/>
          <dgm:constr type="r" for="ch" forName="FourNodes_4_text" refType="r" refFor="ch" refForName="FourNodes_4"/>
          <dgm:constr type="w" for="ch" forName="FiveNodes_1" refType="w" fact="0.77"/>
          <dgm:constr type="h" for="ch" forName="FiveNodes_1" refType="h" fact="0.18"/>
          <dgm:constr type="t" for="ch" forName="FiveNodes_1"/>
          <dgm:constr type="r" for="ch" forName="FiveNodes_1" refType="w"/>
          <dgm:constr type="w" for="ch" forName="FiveNodes_2" refType="w" fact="0.77"/>
          <dgm:constr type="h" for="ch" forName="FiveNodes_2" refType="h" fact="0.18"/>
          <dgm:constr type="ctrY" for="ch" forName="FiveNodes_2" refType="h" fact="0.295"/>
          <dgm:constr type="ctrX" for="ch" forName="FiveNodes_2" refType="w" fact="0.557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4425"/>
          <dgm:constr type="w" for="ch" forName="FiveNodes_5" refType="w" fact="0.77"/>
          <dgm:constr type="h" for="ch" forName="FiveNodes_5" refType="h" fact="0.18"/>
          <dgm:constr type="b" for="ch" forName="FiveNodes_5" refType="h"/>
          <dgm:constr type="l" for="ch" forName="FiveNodes_5"/>
          <dgm:constr type="w" for="ch" forName="FiveConn_1-2" refType="h" refFor="ch" refForName="FiveNodes_1" fact="0.65"/>
          <dgm:constr type="h" for="ch" forName="FiveConn_1-2" refType="h" refFor="ch" refForName="FiveNodes_1" fact="0.65"/>
          <dgm:constr type="ctrY" for="ch" forName="FiveConn_1-2" refType="h" fact="0.19"/>
          <dgm:constr type="l" for="ch" forName="FiveConn_1-2" refType="l"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l" for="ch" forName="FiveConn_2-3" refType="l"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l" for="ch" forName="FiveConn_3-4" refType="l"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l" for="ch" forName="FiveConn_4-5" refType="l" refFor="ch" refForName="FiveNodes_4"/>
          <dgm:constr type="l" for="ch" forName="FiveNodes_1_text" refType="r" refFor="ch" refForName="FiveConn_1-2"/>
          <dgm:constr type="lOff" for="ch" forName="FiveNodes_1_text" refType="w" refFor="ch" refForName="FiveConn_1-2" fact="0.73"/>
          <dgm:constr type="t" for="ch" forName="FiveNodes_1_text" refType="t" refFor="ch" refForName="FiveNodes_1"/>
          <dgm:constr type="b" for="ch" forName="FiveNodes_1_text" refType="b" refFor="ch" refForName="FiveNodes_1"/>
          <dgm:constr type="r" for="ch" forName="FiveNodes_1_text" refType="r" refFor="ch" refForName="FiveNodes_1"/>
          <dgm:constr type="l" for="ch" forName="FiveNodes_2_text" refType="r" refFor="ch" refForName="FiveConn_1-2"/>
          <dgm:constr type="t" for="ch" forName="FiveNodes_2_text" refType="t" refFor="ch" refForName="FiveNodes_2"/>
          <dgm:constr type="b" for="ch" forName="FiveNodes_2_text" refType="b" refFor="ch" refForName="FiveNodes_2"/>
          <dgm:constr type="r" for="ch" forName="FiveNodes_2_text" refType="r" refFor="ch" refForName="FiveNodes_2"/>
          <dgm:constr type="l" for="ch" forName="FiveNodes_3_text" refType="r" refFor="ch" refForName="FiveConn_2-3"/>
          <dgm:constr type="t" for="ch" forName="FiveNodes_3_text" refType="t" refFor="ch" refForName="FiveNodes_3"/>
          <dgm:constr type="b" for="ch" forName="FiveNodes_3_text" refType="b" refFor="ch" refForName="FiveNodes_3"/>
          <dgm:constr type="r" for="ch" forName="FiveNodes_3_text" refType="r" refFor="ch" refForName="FiveNodes_3"/>
          <dgm:constr type="l" for="ch" forName="FiveNodes_4_text" refType="r" refFor="ch" refForName="FiveConn_3-4"/>
          <dgm:constr type="t" for="ch" forName="FiveNodes_4_text" refType="t" refFor="ch" refForName="FiveNodes_4"/>
          <dgm:constr type="b" for="ch" forName="FiveNodes_4_text" refType="b" refFor="ch" refForName="FiveNodes_4"/>
          <dgm:constr type="r" for="ch" forName="FiveNodes_4_text" refType="r" refFor="ch" refForName="FiveNodes_4"/>
          <dgm:constr type="l" for="ch" forName="FiveNodes_5_text" refType="r" refFor="ch" refForName="FiveConn_4-5"/>
          <dgm:constr type="t" for="ch" forName="FiveNodes_5_text" refType="t" refFor="ch" refForName="FiveNodes_5"/>
          <dgm:constr type="b" for="ch" forName="FiveNodes_5_text" refType="b" refFor="ch" refForName="FiveNodes_5"/>
          <dgm:constr type="r" for="ch" forName="FiveNodes_5_text" refType="r" refFor="ch" refForName="FiveNodes_5"/>
        </dgm:constrLst>
      </dgm:else>
    </dgm:choose>
    <dgm:ruleLst/>
    <dgm:layoutNode name="dummyMaxCanvas">
      <dgm:varLst/>
      <dgm:alg type="sp"/>
      <dgm:shape xmlns:r="http://schemas.openxmlformats.org/officeDocument/2006/relationships" r:blip="">
        <dgm:adjLst/>
      </dgm:shape>
      <dgm:presOf/>
      <dgm:constrLst/>
      <dgm:ruleLst/>
    </dgm:layoutNode>
    <dgm:choose name="Name3">
      <dgm:if name="Name4" axis="ch" ptType="node" func="cnt" op="equ" val="1">
        <dgm:layoutNode name="OneNode_1">
          <dgm:varLst>
            <dgm:bulletEnabled val="1"/>
          </dgm:varLst>
          <dgm:alg type="tx"/>
          <dgm:shape xmlns:r="http://schemas.openxmlformats.org/officeDocument/2006/relationships" type="roundRect" r:blip="">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5">
        <dgm:choose name="Name6">
          <dgm:if name="Name7" axis="ch" ptType="node" func="cnt" op="equ" val="2">
            <dgm:layoutNode name="Two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wo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wo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wo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wo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8">
            <dgm:choose name="Name9">
              <dgm:if name="Name10" axis="ch" ptType="node" func="cnt" op="equ" val="3">
                <dgm:layoutNode name="Thre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hre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hre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Thre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1">
                <dgm:choose name="Name12">
                  <dgm:if name="Name13" axis="ch" ptType="node" func="cnt" op="equ" val="4">
                    <dgm:layoutNode name="Four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our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our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our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our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4">
                    <dgm:choose name="Name15">
                      <dgm:if name="Name16" axis="ch" ptType="node" func="cnt" op="gte" val="5">
                        <dgm:layoutNode name="Fiv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iv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iv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ive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iveNodes_5">
                          <dgm:varLst>
                            <dgm:bulletEnabled val="1"/>
                          </dgm:varLst>
                          <dgm:alg type="sp"/>
                          <dgm:shape xmlns:r="http://schemas.openxmlformats.org/officeDocument/2006/relationships" type="roundRect" r:blip="">
                            <dgm:adjLst>
                              <dgm:adj idx="1" val="0.1"/>
                            </dgm:adjLst>
                          </dgm:shape>
                          <dgm:presOf axis="ch desOrSelf" ptType="node node" st="5 1" cnt="1 0"/>
                          <dgm:constrLst/>
                          <dgm:ruleLst/>
                        </dgm:layoutNode>
                        <dgm:layoutNode name="Fiv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4-5" styleLbl="fgAccFollowNode1">
                          <dgm:varLst>
                            <dgm:bulletEnabled val="1"/>
                          </dgm:varLst>
                          <dgm:alg type="tx"/>
                          <dgm:shape xmlns:r="http://schemas.openxmlformats.org/officeDocument/2006/relationships" type="downArrow" r:blip="">
                            <dgm:adjLst>
                              <dgm:adj idx="1" val="0.55"/>
                              <dgm:adj idx="2" val="0.45"/>
                            </dgm:adjLst>
                          </dgm:shape>
                          <dgm:presOf axis="ch" ptType="sibTrans" st="4"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5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5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7"/>
                    </dgm:choose>
                  </dgm:else>
                </dgm:choose>
              </dgm:else>
            </dgm:choose>
          </dgm:else>
        </dgm:choose>
      </dgm:else>
    </dgm:choose>
  </dgm:layoutNode>
</dgm:layoutDef>
</file>

<file path=ppt/diagrams/layout13.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14.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15.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7.xml><?xml version="1.0" encoding="utf-8"?>
<dgm:styleDef xmlns:dgm="http://schemas.openxmlformats.org/drawingml/2006/diagram" xmlns:a="http://schemas.openxmlformats.org/drawingml/2006/main" uniqueId="urn:microsoft.com/office/officeart/2005/8/quickstyle/simple2">
  <dgm:title val=""/>
  <dgm:desc val=""/>
  <dgm:catLst>
    <dgm:cat type="simple" pri="10200"/>
  </dgm:catLst>
  <dgm:scene3d>
    <a:camera prst="orthographicFront"/>
    <a:lightRig rig="threePt" dir="t"/>
  </dgm:scene3d>
  <dgm:styleLbl name="node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ln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vennNode1">
    <dgm:scene3d>
      <a:camera prst="orthographicFront"/>
      <a:lightRig rig="threePt" dir="t"/>
    </dgm:scene3d>
    <dgm:sp3d/>
    <dgm:txPr/>
    <dgm:style>
      <a:lnRef idx="3">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1">
        <a:scrgbClr r="0" g="0" b="0"/>
      </a:effectRef>
      <a:fontRef idx="minor">
        <a:schemeClr val="lt1"/>
      </a:fontRef>
    </dgm:style>
  </dgm:styleLbl>
  <dgm:styleLbl name="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f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8.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9.xml><?xml version="1.0" encoding="utf-8"?>
<dgm:styleDef xmlns:dgm="http://schemas.openxmlformats.org/drawingml/2006/diagram" xmlns:a="http://schemas.openxmlformats.org/drawingml/2006/main" uniqueId="urn:microsoft.com/office/officeart/2005/8/quickstyle/simple2">
  <dgm:title val=""/>
  <dgm:desc val=""/>
  <dgm:catLst>
    <dgm:cat type="simple" pri="10200"/>
  </dgm:catLst>
  <dgm:scene3d>
    <a:camera prst="orthographicFront"/>
    <a:lightRig rig="threePt" dir="t"/>
  </dgm:scene3d>
  <dgm:styleLbl name="node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ln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vennNode1">
    <dgm:scene3d>
      <a:camera prst="orthographicFront"/>
      <a:lightRig rig="threePt" dir="t"/>
    </dgm:scene3d>
    <dgm:sp3d/>
    <dgm:txPr/>
    <dgm:style>
      <a:lnRef idx="3">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1">
        <a:scrgbClr r="0" g="0" b="0"/>
      </a:effectRef>
      <a:fontRef idx="minor">
        <a:schemeClr val="lt1"/>
      </a:fontRef>
    </dgm:style>
  </dgm:styleLbl>
  <dgm:styleLbl name="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f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0.xml><?xml version="1.0" encoding="utf-8"?>
<dgm:styleDef xmlns:dgm="http://schemas.openxmlformats.org/drawingml/2006/diagram" xmlns:a="http://schemas.openxmlformats.org/drawingml/2006/main" uniqueId="urn:microsoft.com/office/officeart/2005/8/quickstyle/simple2">
  <dgm:title val=""/>
  <dgm:desc val=""/>
  <dgm:catLst>
    <dgm:cat type="simple" pri="10200"/>
  </dgm:catLst>
  <dgm:scene3d>
    <a:camera prst="orthographicFront"/>
    <a:lightRig rig="threePt" dir="t"/>
  </dgm:scene3d>
  <dgm:styleLbl name="node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ln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vennNode1">
    <dgm:scene3d>
      <a:camera prst="orthographicFront"/>
      <a:lightRig rig="threePt" dir="t"/>
    </dgm:scene3d>
    <dgm:sp3d/>
    <dgm:txPr/>
    <dgm:style>
      <a:lnRef idx="3">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1">
        <a:scrgbClr r="0" g="0" b="0"/>
      </a:effectRef>
      <a:fontRef idx="minor">
        <a:schemeClr val="lt1"/>
      </a:fontRef>
    </dgm:style>
  </dgm:styleLbl>
  <dgm:styleLbl name="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f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1.xml><?xml version="1.0" encoding="utf-8"?>
<dgm:styleDef xmlns:dgm="http://schemas.openxmlformats.org/drawingml/2006/diagram" xmlns:a="http://schemas.openxmlformats.org/drawingml/2006/main" uniqueId="urn:microsoft.com/office/officeart/2005/8/quickstyle/simple2">
  <dgm:title val=""/>
  <dgm:desc val=""/>
  <dgm:catLst>
    <dgm:cat type="simple" pri="10200"/>
  </dgm:catLst>
  <dgm:scene3d>
    <a:camera prst="orthographicFront"/>
    <a:lightRig rig="threePt" dir="t"/>
  </dgm:scene3d>
  <dgm:styleLbl name="node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ln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vennNode1">
    <dgm:scene3d>
      <a:camera prst="orthographicFront"/>
      <a:lightRig rig="threePt" dir="t"/>
    </dgm:scene3d>
    <dgm:sp3d/>
    <dgm:txPr/>
    <dgm:style>
      <a:lnRef idx="3">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1">
        <a:scrgbClr r="0" g="0" b="0"/>
      </a:effectRef>
      <a:fontRef idx="minor">
        <a:schemeClr val="lt1"/>
      </a:fontRef>
    </dgm:style>
  </dgm:styleLbl>
  <dgm:styleLbl name="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f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2.xml><?xml version="1.0" encoding="utf-8"?>
<dgm:styleDef xmlns:dgm="http://schemas.openxmlformats.org/drawingml/2006/diagram" xmlns:a="http://schemas.openxmlformats.org/drawingml/2006/main" uniqueId="urn:microsoft.com/office/officeart/2005/8/quickstyle/simple2">
  <dgm:title val=""/>
  <dgm:desc val=""/>
  <dgm:catLst>
    <dgm:cat type="simple" pri="10200"/>
  </dgm:catLst>
  <dgm:scene3d>
    <a:camera prst="orthographicFront"/>
    <a:lightRig rig="threePt" dir="t"/>
  </dgm:scene3d>
  <dgm:styleLbl name="node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ln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vennNode1">
    <dgm:scene3d>
      <a:camera prst="orthographicFront"/>
      <a:lightRig rig="threePt" dir="t"/>
    </dgm:scene3d>
    <dgm:sp3d/>
    <dgm:txPr/>
    <dgm:style>
      <a:lnRef idx="3">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1">
        <a:scrgbClr r="0" g="0" b="0"/>
      </a:effectRef>
      <a:fontRef idx="minor">
        <a:schemeClr val="lt1"/>
      </a:fontRef>
    </dgm:style>
  </dgm:styleLbl>
  <dgm:styleLbl name="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f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16" name="Rounded Rectangle 15"/>
          <p:cNvSpPr/>
          <p:nvPr/>
        </p:nvSpPr>
        <p:spPr>
          <a:xfrm>
            <a:off x="304800" y="228600"/>
            <a:ext cx="11594592" cy="6035040"/>
          </a:xfrm>
          <a:prstGeom prst="roundRect">
            <a:avLst>
              <a:gd name="adj" fmla="val 1272"/>
            </a:avLst>
          </a:prstGeom>
          <a:gradFill>
            <a:gsLst>
              <a:gs pos="0">
                <a:schemeClr val="accent1">
                  <a:lumMod val="75000"/>
                </a:schemeClr>
              </a:gs>
              <a:gs pos="100000">
                <a:schemeClr val="accent1">
                  <a:lumMod val="60000"/>
                  <a:lumOff val="40000"/>
                </a:schemeClr>
              </a:gs>
            </a:gsLst>
            <a:lin ang="5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800" dirty="0">
              <a:solidFill>
                <a:prstClr val="white"/>
              </a:solidFill>
            </a:endParaRPr>
          </a:p>
        </p:txBody>
      </p:sp>
      <p:grpSp>
        <p:nvGrpSpPr>
          <p:cNvPr id="7" name="Group 9"/>
          <p:cNvGrpSpPr>
            <a:grpSpLocks noChangeAspect="1"/>
          </p:cNvGrpSpPr>
          <p:nvPr/>
        </p:nvGrpSpPr>
        <p:grpSpPr bwMode="hidden">
          <a:xfrm>
            <a:off x="282220" y="5353963"/>
            <a:ext cx="11631168" cy="1331580"/>
            <a:chOff x="-3905250" y="4294188"/>
            <a:chExt cx="13011150" cy="1892300"/>
          </a:xfrm>
        </p:grpSpPr>
        <p:sp>
          <p:nvSpPr>
            <p:cNvPr id="11" name="Freeform 14"/>
            <p:cNvSpPr>
              <a:spLocks/>
            </p:cNvSpPr>
            <p:nvPr/>
          </p:nvSpPr>
          <p:spPr bwMode="hidden">
            <a:xfrm>
              <a:off x="4810125" y="4500563"/>
              <a:ext cx="4295775" cy="1016000"/>
            </a:xfrm>
            <a:custGeom>
              <a:avLst/>
              <a:gdLst/>
              <a:ahLst/>
              <a:cxnLst>
                <a:cxn ang="0">
                  <a:pos x="2700" y="0"/>
                </a:cxn>
                <a:cxn ang="0">
                  <a:pos x="2700" y="0"/>
                </a:cxn>
                <a:cxn ang="0">
                  <a:pos x="2586" y="18"/>
                </a:cxn>
                <a:cxn ang="0">
                  <a:pos x="2470" y="38"/>
                </a:cxn>
                <a:cxn ang="0">
                  <a:pos x="2352" y="60"/>
                </a:cxn>
                <a:cxn ang="0">
                  <a:pos x="2230" y="82"/>
                </a:cxn>
                <a:cxn ang="0">
                  <a:pos x="2106" y="108"/>
                </a:cxn>
                <a:cxn ang="0">
                  <a:pos x="1978" y="134"/>
                </a:cxn>
                <a:cxn ang="0">
                  <a:pos x="1848" y="164"/>
                </a:cxn>
                <a:cxn ang="0">
                  <a:pos x="1714" y="194"/>
                </a:cxn>
                <a:cxn ang="0">
                  <a:pos x="1714" y="194"/>
                </a:cxn>
                <a:cxn ang="0">
                  <a:pos x="1472" y="252"/>
                </a:cxn>
                <a:cxn ang="0">
                  <a:pos x="1236" y="304"/>
                </a:cxn>
                <a:cxn ang="0">
                  <a:pos x="1010" y="352"/>
                </a:cxn>
                <a:cxn ang="0">
                  <a:pos x="792" y="398"/>
                </a:cxn>
                <a:cxn ang="0">
                  <a:pos x="584" y="438"/>
                </a:cxn>
                <a:cxn ang="0">
                  <a:pos x="382" y="474"/>
                </a:cxn>
                <a:cxn ang="0">
                  <a:pos x="188" y="508"/>
                </a:cxn>
                <a:cxn ang="0">
                  <a:pos x="0" y="538"/>
                </a:cxn>
                <a:cxn ang="0">
                  <a:pos x="0" y="538"/>
                </a:cxn>
                <a:cxn ang="0">
                  <a:pos x="130" y="556"/>
                </a:cxn>
                <a:cxn ang="0">
                  <a:pos x="254" y="572"/>
                </a:cxn>
                <a:cxn ang="0">
                  <a:pos x="374" y="586"/>
                </a:cxn>
                <a:cxn ang="0">
                  <a:pos x="492" y="598"/>
                </a:cxn>
                <a:cxn ang="0">
                  <a:pos x="606" y="610"/>
                </a:cxn>
                <a:cxn ang="0">
                  <a:pos x="716" y="618"/>
                </a:cxn>
                <a:cxn ang="0">
                  <a:pos x="822" y="626"/>
                </a:cxn>
                <a:cxn ang="0">
                  <a:pos x="926" y="632"/>
                </a:cxn>
                <a:cxn ang="0">
                  <a:pos x="1028" y="636"/>
                </a:cxn>
                <a:cxn ang="0">
                  <a:pos x="1126" y="638"/>
                </a:cxn>
                <a:cxn ang="0">
                  <a:pos x="1220" y="640"/>
                </a:cxn>
                <a:cxn ang="0">
                  <a:pos x="1312" y="640"/>
                </a:cxn>
                <a:cxn ang="0">
                  <a:pos x="1402" y="638"/>
                </a:cxn>
                <a:cxn ang="0">
                  <a:pos x="1490" y="636"/>
                </a:cxn>
                <a:cxn ang="0">
                  <a:pos x="1574" y="632"/>
                </a:cxn>
                <a:cxn ang="0">
                  <a:pos x="1656" y="626"/>
                </a:cxn>
                <a:cxn ang="0">
                  <a:pos x="1734" y="620"/>
                </a:cxn>
                <a:cxn ang="0">
                  <a:pos x="1812" y="612"/>
                </a:cxn>
                <a:cxn ang="0">
                  <a:pos x="1886" y="602"/>
                </a:cxn>
                <a:cxn ang="0">
                  <a:pos x="1960" y="592"/>
                </a:cxn>
                <a:cxn ang="0">
                  <a:pos x="2030" y="580"/>
                </a:cxn>
                <a:cxn ang="0">
                  <a:pos x="2100" y="568"/>
                </a:cxn>
                <a:cxn ang="0">
                  <a:pos x="2166" y="554"/>
                </a:cxn>
                <a:cxn ang="0">
                  <a:pos x="2232" y="540"/>
                </a:cxn>
                <a:cxn ang="0">
                  <a:pos x="2296" y="524"/>
                </a:cxn>
                <a:cxn ang="0">
                  <a:pos x="2358" y="508"/>
                </a:cxn>
                <a:cxn ang="0">
                  <a:pos x="2418" y="490"/>
                </a:cxn>
                <a:cxn ang="0">
                  <a:pos x="2478" y="472"/>
                </a:cxn>
                <a:cxn ang="0">
                  <a:pos x="2592" y="432"/>
                </a:cxn>
                <a:cxn ang="0">
                  <a:pos x="2702" y="390"/>
                </a:cxn>
                <a:cxn ang="0">
                  <a:pos x="2702" y="390"/>
                </a:cxn>
                <a:cxn ang="0">
                  <a:pos x="2706" y="388"/>
                </a:cxn>
                <a:cxn ang="0">
                  <a:pos x="2706" y="388"/>
                </a:cxn>
                <a:cxn ang="0">
                  <a:pos x="2706" y="0"/>
                </a:cxn>
                <a:cxn ang="0">
                  <a:pos x="2706" y="0"/>
                </a:cxn>
                <a:cxn ang="0">
                  <a:pos x="2700" y="0"/>
                </a:cxn>
                <a:cxn ang="0">
                  <a:pos x="2700" y="0"/>
                </a:cxn>
              </a:cxnLst>
              <a:rect l="0" t="0" r="r" b="b"/>
              <a:pathLst>
                <a:path w="2706" h="640">
                  <a:moveTo>
                    <a:pt x="2700" y="0"/>
                  </a:moveTo>
                  <a:lnTo>
                    <a:pt x="2700" y="0"/>
                  </a:lnTo>
                  <a:lnTo>
                    <a:pt x="2586" y="18"/>
                  </a:lnTo>
                  <a:lnTo>
                    <a:pt x="2470" y="38"/>
                  </a:lnTo>
                  <a:lnTo>
                    <a:pt x="2352" y="60"/>
                  </a:lnTo>
                  <a:lnTo>
                    <a:pt x="2230" y="82"/>
                  </a:lnTo>
                  <a:lnTo>
                    <a:pt x="2106" y="108"/>
                  </a:lnTo>
                  <a:lnTo>
                    <a:pt x="1978" y="134"/>
                  </a:lnTo>
                  <a:lnTo>
                    <a:pt x="1848" y="164"/>
                  </a:lnTo>
                  <a:lnTo>
                    <a:pt x="1714" y="194"/>
                  </a:lnTo>
                  <a:lnTo>
                    <a:pt x="1714" y="194"/>
                  </a:lnTo>
                  <a:lnTo>
                    <a:pt x="1472" y="252"/>
                  </a:lnTo>
                  <a:lnTo>
                    <a:pt x="1236" y="304"/>
                  </a:lnTo>
                  <a:lnTo>
                    <a:pt x="1010" y="352"/>
                  </a:lnTo>
                  <a:lnTo>
                    <a:pt x="792" y="398"/>
                  </a:lnTo>
                  <a:lnTo>
                    <a:pt x="584" y="438"/>
                  </a:lnTo>
                  <a:lnTo>
                    <a:pt x="382" y="474"/>
                  </a:lnTo>
                  <a:lnTo>
                    <a:pt x="188" y="508"/>
                  </a:lnTo>
                  <a:lnTo>
                    <a:pt x="0" y="538"/>
                  </a:lnTo>
                  <a:lnTo>
                    <a:pt x="0" y="538"/>
                  </a:lnTo>
                  <a:lnTo>
                    <a:pt x="130" y="556"/>
                  </a:lnTo>
                  <a:lnTo>
                    <a:pt x="254" y="572"/>
                  </a:lnTo>
                  <a:lnTo>
                    <a:pt x="374" y="586"/>
                  </a:lnTo>
                  <a:lnTo>
                    <a:pt x="492" y="598"/>
                  </a:lnTo>
                  <a:lnTo>
                    <a:pt x="606" y="610"/>
                  </a:lnTo>
                  <a:lnTo>
                    <a:pt x="716" y="618"/>
                  </a:lnTo>
                  <a:lnTo>
                    <a:pt x="822" y="626"/>
                  </a:lnTo>
                  <a:lnTo>
                    <a:pt x="926" y="632"/>
                  </a:lnTo>
                  <a:lnTo>
                    <a:pt x="1028" y="636"/>
                  </a:lnTo>
                  <a:lnTo>
                    <a:pt x="1126" y="638"/>
                  </a:lnTo>
                  <a:lnTo>
                    <a:pt x="1220" y="640"/>
                  </a:lnTo>
                  <a:lnTo>
                    <a:pt x="1312" y="640"/>
                  </a:lnTo>
                  <a:lnTo>
                    <a:pt x="1402" y="638"/>
                  </a:lnTo>
                  <a:lnTo>
                    <a:pt x="1490" y="636"/>
                  </a:lnTo>
                  <a:lnTo>
                    <a:pt x="1574" y="632"/>
                  </a:lnTo>
                  <a:lnTo>
                    <a:pt x="1656" y="626"/>
                  </a:lnTo>
                  <a:lnTo>
                    <a:pt x="1734" y="620"/>
                  </a:lnTo>
                  <a:lnTo>
                    <a:pt x="1812" y="612"/>
                  </a:lnTo>
                  <a:lnTo>
                    <a:pt x="1886" y="602"/>
                  </a:lnTo>
                  <a:lnTo>
                    <a:pt x="1960" y="592"/>
                  </a:lnTo>
                  <a:lnTo>
                    <a:pt x="2030" y="580"/>
                  </a:lnTo>
                  <a:lnTo>
                    <a:pt x="2100" y="568"/>
                  </a:lnTo>
                  <a:lnTo>
                    <a:pt x="2166" y="554"/>
                  </a:lnTo>
                  <a:lnTo>
                    <a:pt x="2232" y="540"/>
                  </a:lnTo>
                  <a:lnTo>
                    <a:pt x="2296" y="524"/>
                  </a:lnTo>
                  <a:lnTo>
                    <a:pt x="2358" y="508"/>
                  </a:lnTo>
                  <a:lnTo>
                    <a:pt x="2418" y="490"/>
                  </a:lnTo>
                  <a:lnTo>
                    <a:pt x="2478" y="472"/>
                  </a:lnTo>
                  <a:lnTo>
                    <a:pt x="2592" y="432"/>
                  </a:lnTo>
                  <a:lnTo>
                    <a:pt x="2702" y="390"/>
                  </a:lnTo>
                  <a:lnTo>
                    <a:pt x="2702" y="390"/>
                  </a:lnTo>
                  <a:lnTo>
                    <a:pt x="2706" y="388"/>
                  </a:lnTo>
                  <a:lnTo>
                    <a:pt x="2706" y="388"/>
                  </a:lnTo>
                  <a:lnTo>
                    <a:pt x="2706" y="0"/>
                  </a:lnTo>
                  <a:lnTo>
                    <a:pt x="2706" y="0"/>
                  </a:lnTo>
                  <a:lnTo>
                    <a:pt x="2700" y="0"/>
                  </a:lnTo>
                  <a:lnTo>
                    <a:pt x="2700" y="0"/>
                  </a:lnTo>
                  <a:close/>
                </a:path>
              </a:pathLst>
            </a:custGeom>
            <a:solidFill>
              <a:schemeClr val="bg2">
                <a:alpha val="29000"/>
              </a:schemeClr>
            </a:solidFill>
            <a:ln w="9525">
              <a:noFill/>
              <a:round/>
              <a:headEnd/>
              <a:tailEnd/>
            </a:ln>
          </p:spPr>
          <p:txBody>
            <a:bodyPr vert="horz" wrap="square" lIns="91440" tIns="45720" rIns="91440" bIns="45720" numCol="1" anchor="t" anchorCtr="0" compatLnSpc="1">
              <a:prstTxWarp prst="textNoShape">
                <a:avLst/>
              </a:prstTxWarp>
            </a:bodyPr>
            <a:lstStyle/>
            <a:p>
              <a:endParaRPr lang="en-US" sz="1800" dirty="0">
                <a:solidFill>
                  <a:prstClr val="black"/>
                </a:solidFill>
              </a:endParaRPr>
            </a:p>
          </p:txBody>
        </p:sp>
        <p:sp>
          <p:nvSpPr>
            <p:cNvPr id="12" name="Freeform 18"/>
            <p:cNvSpPr>
              <a:spLocks/>
            </p:cNvSpPr>
            <p:nvPr/>
          </p:nvSpPr>
          <p:spPr bwMode="hidden">
            <a:xfrm>
              <a:off x="-309563" y="4318000"/>
              <a:ext cx="8280401" cy="1209675"/>
            </a:xfrm>
            <a:custGeom>
              <a:avLst/>
              <a:gdLst/>
              <a:ahLst/>
              <a:cxnLst>
                <a:cxn ang="0">
                  <a:pos x="5216" y="714"/>
                </a:cxn>
                <a:cxn ang="0">
                  <a:pos x="4984" y="686"/>
                </a:cxn>
                <a:cxn ang="0">
                  <a:pos x="4478" y="610"/>
                </a:cxn>
                <a:cxn ang="0">
                  <a:pos x="3914" y="508"/>
                </a:cxn>
                <a:cxn ang="0">
                  <a:pos x="3286" y="374"/>
                </a:cxn>
                <a:cxn ang="0">
                  <a:pos x="2946" y="296"/>
                </a:cxn>
                <a:cxn ang="0">
                  <a:pos x="2682" y="236"/>
                </a:cxn>
                <a:cxn ang="0">
                  <a:pos x="2430" y="184"/>
                </a:cxn>
                <a:cxn ang="0">
                  <a:pos x="2190" y="140"/>
                </a:cxn>
                <a:cxn ang="0">
                  <a:pos x="1960" y="102"/>
                </a:cxn>
                <a:cxn ang="0">
                  <a:pos x="1740" y="72"/>
                </a:cxn>
                <a:cxn ang="0">
                  <a:pos x="1334" y="28"/>
                </a:cxn>
                <a:cxn ang="0">
                  <a:pos x="970" y="4"/>
                </a:cxn>
                <a:cxn ang="0">
                  <a:pos x="644" y="0"/>
                </a:cxn>
                <a:cxn ang="0">
                  <a:pos x="358" y="10"/>
                </a:cxn>
                <a:cxn ang="0">
                  <a:pos x="110" y="32"/>
                </a:cxn>
                <a:cxn ang="0">
                  <a:pos x="0" y="48"/>
                </a:cxn>
                <a:cxn ang="0">
                  <a:pos x="314" y="86"/>
                </a:cxn>
                <a:cxn ang="0">
                  <a:pos x="652" y="140"/>
                </a:cxn>
                <a:cxn ang="0">
                  <a:pos x="1014" y="210"/>
                </a:cxn>
                <a:cxn ang="0">
                  <a:pos x="1402" y="296"/>
                </a:cxn>
                <a:cxn ang="0">
                  <a:pos x="1756" y="378"/>
                </a:cxn>
                <a:cxn ang="0">
                  <a:pos x="2408" y="516"/>
                </a:cxn>
                <a:cxn ang="0">
                  <a:pos x="2708" y="572"/>
                </a:cxn>
                <a:cxn ang="0">
                  <a:pos x="2992" y="620"/>
                </a:cxn>
                <a:cxn ang="0">
                  <a:pos x="3260" y="662"/>
                </a:cxn>
                <a:cxn ang="0">
                  <a:pos x="3512" y="694"/>
                </a:cxn>
                <a:cxn ang="0">
                  <a:pos x="3750" y="722"/>
                </a:cxn>
                <a:cxn ang="0">
                  <a:pos x="3974" y="740"/>
                </a:cxn>
                <a:cxn ang="0">
                  <a:pos x="4184" y="754"/>
                </a:cxn>
                <a:cxn ang="0">
                  <a:pos x="4384" y="762"/>
                </a:cxn>
                <a:cxn ang="0">
                  <a:pos x="4570" y="762"/>
                </a:cxn>
                <a:cxn ang="0">
                  <a:pos x="4746" y="758"/>
                </a:cxn>
                <a:cxn ang="0">
                  <a:pos x="4912" y="748"/>
                </a:cxn>
                <a:cxn ang="0">
                  <a:pos x="5068" y="732"/>
                </a:cxn>
                <a:cxn ang="0">
                  <a:pos x="5216" y="714"/>
                </a:cxn>
              </a:cxnLst>
              <a:rect l="0" t="0" r="r" b="b"/>
              <a:pathLst>
                <a:path w="5216" h="762">
                  <a:moveTo>
                    <a:pt x="5216" y="714"/>
                  </a:moveTo>
                  <a:lnTo>
                    <a:pt x="5216" y="714"/>
                  </a:lnTo>
                  <a:lnTo>
                    <a:pt x="5102" y="700"/>
                  </a:lnTo>
                  <a:lnTo>
                    <a:pt x="4984" y="686"/>
                  </a:lnTo>
                  <a:lnTo>
                    <a:pt x="4738" y="652"/>
                  </a:lnTo>
                  <a:lnTo>
                    <a:pt x="4478" y="610"/>
                  </a:lnTo>
                  <a:lnTo>
                    <a:pt x="4204" y="564"/>
                  </a:lnTo>
                  <a:lnTo>
                    <a:pt x="3914" y="508"/>
                  </a:lnTo>
                  <a:lnTo>
                    <a:pt x="3608" y="446"/>
                  </a:lnTo>
                  <a:lnTo>
                    <a:pt x="3286" y="374"/>
                  </a:lnTo>
                  <a:lnTo>
                    <a:pt x="2946" y="296"/>
                  </a:lnTo>
                  <a:lnTo>
                    <a:pt x="2946" y="296"/>
                  </a:lnTo>
                  <a:lnTo>
                    <a:pt x="2812" y="266"/>
                  </a:lnTo>
                  <a:lnTo>
                    <a:pt x="2682" y="236"/>
                  </a:lnTo>
                  <a:lnTo>
                    <a:pt x="2556" y="210"/>
                  </a:lnTo>
                  <a:lnTo>
                    <a:pt x="2430" y="184"/>
                  </a:lnTo>
                  <a:lnTo>
                    <a:pt x="2308" y="162"/>
                  </a:lnTo>
                  <a:lnTo>
                    <a:pt x="2190" y="140"/>
                  </a:lnTo>
                  <a:lnTo>
                    <a:pt x="2074" y="120"/>
                  </a:lnTo>
                  <a:lnTo>
                    <a:pt x="1960" y="102"/>
                  </a:lnTo>
                  <a:lnTo>
                    <a:pt x="1850" y="86"/>
                  </a:lnTo>
                  <a:lnTo>
                    <a:pt x="1740" y="72"/>
                  </a:lnTo>
                  <a:lnTo>
                    <a:pt x="1532" y="46"/>
                  </a:lnTo>
                  <a:lnTo>
                    <a:pt x="1334" y="28"/>
                  </a:lnTo>
                  <a:lnTo>
                    <a:pt x="1148" y="14"/>
                  </a:lnTo>
                  <a:lnTo>
                    <a:pt x="970" y="4"/>
                  </a:lnTo>
                  <a:lnTo>
                    <a:pt x="802" y="0"/>
                  </a:lnTo>
                  <a:lnTo>
                    <a:pt x="644" y="0"/>
                  </a:lnTo>
                  <a:lnTo>
                    <a:pt x="496" y="4"/>
                  </a:lnTo>
                  <a:lnTo>
                    <a:pt x="358" y="10"/>
                  </a:lnTo>
                  <a:lnTo>
                    <a:pt x="230" y="20"/>
                  </a:lnTo>
                  <a:lnTo>
                    <a:pt x="110" y="32"/>
                  </a:lnTo>
                  <a:lnTo>
                    <a:pt x="0" y="48"/>
                  </a:lnTo>
                  <a:lnTo>
                    <a:pt x="0" y="48"/>
                  </a:lnTo>
                  <a:lnTo>
                    <a:pt x="154" y="66"/>
                  </a:lnTo>
                  <a:lnTo>
                    <a:pt x="314" y="86"/>
                  </a:lnTo>
                  <a:lnTo>
                    <a:pt x="480" y="112"/>
                  </a:lnTo>
                  <a:lnTo>
                    <a:pt x="652" y="140"/>
                  </a:lnTo>
                  <a:lnTo>
                    <a:pt x="830" y="174"/>
                  </a:lnTo>
                  <a:lnTo>
                    <a:pt x="1014" y="210"/>
                  </a:lnTo>
                  <a:lnTo>
                    <a:pt x="1206" y="250"/>
                  </a:lnTo>
                  <a:lnTo>
                    <a:pt x="1402" y="296"/>
                  </a:lnTo>
                  <a:lnTo>
                    <a:pt x="1402" y="296"/>
                  </a:lnTo>
                  <a:lnTo>
                    <a:pt x="1756" y="378"/>
                  </a:lnTo>
                  <a:lnTo>
                    <a:pt x="2092" y="450"/>
                  </a:lnTo>
                  <a:lnTo>
                    <a:pt x="2408" y="516"/>
                  </a:lnTo>
                  <a:lnTo>
                    <a:pt x="2562" y="544"/>
                  </a:lnTo>
                  <a:lnTo>
                    <a:pt x="2708" y="572"/>
                  </a:lnTo>
                  <a:lnTo>
                    <a:pt x="2852" y="598"/>
                  </a:lnTo>
                  <a:lnTo>
                    <a:pt x="2992" y="620"/>
                  </a:lnTo>
                  <a:lnTo>
                    <a:pt x="3128" y="642"/>
                  </a:lnTo>
                  <a:lnTo>
                    <a:pt x="3260" y="662"/>
                  </a:lnTo>
                  <a:lnTo>
                    <a:pt x="3388" y="678"/>
                  </a:lnTo>
                  <a:lnTo>
                    <a:pt x="3512" y="694"/>
                  </a:lnTo>
                  <a:lnTo>
                    <a:pt x="3632" y="708"/>
                  </a:lnTo>
                  <a:lnTo>
                    <a:pt x="3750" y="722"/>
                  </a:lnTo>
                  <a:lnTo>
                    <a:pt x="3864" y="732"/>
                  </a:lnTo>
                  <a:lnTo>
                    <a:pt x="3974" y="740"/>
                  </a:lnTo>
                  <a:lnTo>
                    <a:pt x="4080" y="748"/>
                  </a:lnTo>
                  <a:lnTo>
                    <a:pt x="4184" y="754"/>
                  </a:lnTo>
                  <a:lnTo>
                    <a:pt x="4286" y="758"/>
                  </a:lnTo>
                  <a:lnTo>
                    <a:pt x="4384" y="762"/>
                  </a:lnTo>
                  <a:lnTo>
                    <a:pt x="4478" y="762"/>
                  </a:lnTo>
                  <a:lnTo>
                    <a:pt x="4570" y="762"/>
                  </a:lnTo>
                  <a:lnTo>
                    <a:pt x="4660" y="760"/>
                  </a:lnTo>
                  <a:lnTo>
                    <a:pt x="4746" y="758"/>
                  </a:lnTo>
                  <a:lnTo>
                    <a:pt x="4830" y="754"/>
                  </a:lnTo>
                  <a:lnTo>
                    <a:pt x="4912" y="748"/>
                  </a:lnTo>
                  <a:lnTo>
                    <a:pt x="4992" y="740"/>
                  </a:lnTo>
                  <a:lnTo>
                    <a:pt x="5068" y="732"/>
                  </a:lnTo>
                  <a:lnTo>
                    <a:pt x="5144" y="724"/>
                  </a:lnTo>
                  <a:lnTo>
                    <a:pt x="5216" y="714"/>
                  </a:lnTo>
                  <a:lnTo>
                    <a:pt x="5216" y="714"/>
                  </a:lnTo>
                  <a:close/>
                </a:path>
              </a:pathLst>
            </a:custGeom>
            <a:solidFill>
              <a:schemeClr val="bg2">
                <a:alpha val="40000"/>
              </a:schemeClr>
            </a:solidFill>
            <a:ln w="9525">
              <a:noFill/>
              <a:round/>
              <a:headEnd/>
              <a:tailEnd/>
            </a:ln>
          </p:spPr>
          <p:txBody>
            <a:bodyPr vert="horz" wrap="square" lIns="91440" tIns="45720" rIns="91440" bIns="45720" numCol="1" anchor="t" anchorCtr="0" compatLnSpc="1">
              <a:prstTxWarp prst="textNoShape">
                <a:avLst/>
              </a:prstTxWarp>
            </a:bodyPr>
            <a:lstStyle/>
            <a:p>
              <a:endParaRPr lang="en-US" sz="1800" dirty="0">
                <a:solidFill>
                  <a:prstClr val="black"/>
                </a:solidFill>
              </a:endParaRPr>
            </a:p>
          </p:txBody>
        </p:sp>
        <p:sp>
          <p:nvSpPr>
            <p:cNvPr id="13" name="Freeform 22"/>
            <p:cNvSpPr>
              <a:spLocks/>
            </p:cNvSpPr>
            <p:nvPr/>
          </p:nvSpPr>
          <p:spPr bwMode="hidden">
            <a:xfrm>
              <a:off x="3175" y="4335463"/>
              <a:ext cx="8166100" cy="1101725"/>
            </a:xfrm>
            <a:custGeom>
              <a:avLst/>
              <a:gdLst/>
              <a:ahLst/>
              <a:cxnLst>
                <a:cxn ang="0">
                  <a:pos x="0" y="70"/>
                </a:cxn>
                <a:cxn ang="0">
                  <a:pos x="0" y="70"/>
                </a:cxn>
                <a:cxn ang="0">
                  <a:pos x="18" y="66"/>
                </a:cxn>
                <a:cxn ang="0">
                  <a:pos x="72" y="56"/>
                </a:cxn>
                <a:cxn ang="0">
                  <a:pos x="164" y="42"/>
                </a:cxn>
                <a:cxn ang="0">
                  <a:pos x="224" y="34"/>
                </a:cxn>
                <a:cxn ang="0">
                  <a:pos x="294" y="26"/>
                </a:cxn>
                <a:cxn ang="0">
                  <a:pos x="372" y="20"/>
                </a:cxn>
                <a:cxn ang="0">
                  <a:pos x="462" y="14"/>
                </a:cxn>
                <a:cxn ang="0">
                  <a:pos x="560" y="8"/>
                </a:cxn>
                <a:cxn ang="0">
                  <a:pos x="670" y="4"/>
                </a:cxn>
                <a:cxn ang="0">
                  <a:pos x="790" y="2"/>
                </a:cxn>
                <a:cxn ang="0">
                  <a:pos x="920" y="0"/>
                </a:cxn>
                <a:cxn ang="0">
                  <a:pos x="1060" y="2"/>
                </a:cxn>
                <a:cxn ang="0">
                  <a:pos x="1210" y="6"/>
                </a:cxn>
                <a:cxn ang="0">
                  <a:pos x="1372" y="14"/>
                </a:cxn>
                <a:cxn ang="0">
                  <a:pos x="1544" y="24"/>
                </a:cxn>
                <a:cxn ang="0">
                  <a:pos x="1726" y="40"/>
                </a:cxn>
                <a:cxn ang="0">
                  <a:pos x="1920" y="58"/>
                </a:cxn>
                <a:cxn ang="0">
                  <a:pos x="2126" y="80"/>
                </a:cxn>
                <a:cxn ang="0">
                  <a:pos x="2342" y="106"/>
                </a:cxn>
                <a:cxn ang="0">
                  <a:pos x="2570" y="138"/>
                </a:cxn>
                <a:cxn ang="0">
                  <a:pos x="2808" y="174"/>
                </a:cxn>
                <a:cxn ang="0">
                  <a:pos x="3058" y="216"/>
                </a:cxn>
                <a:cxn ang="0">
                  <a:pos x="3320" y="266"/>
                </a:cxn>
                <a:cxn ang="0">
                  <a:pos x="3594" y="320"/>
                </a:cxn>
                <a:cxn ang="0">
                  <a:pos x="3880" y="380"/>
                </a:cxn>
                <a:cxn ang="0">
                  <a:pos x="4178" y="448"/>
                </a:cxn>
                <a:cxn ang="0">
                  <a:pos x="4488" y="522"/>
                </a:cxn>
                <a:cxn ang="0">
                  <a:pos x="4810" y="604"/>
                </a:cxn>
                <a:cxn ang="0">
                  <a:pos x="5144" y="694"/>
                </a:cxn>
              </a:cxnLst>
              <a:rect l="0" t="0" r="r" b="b"/>
              <a:pathLst>
                <a:path w="5144" h="694">
                  <a:moveTo>
                    <a:pt x="0" y="70"/>
                  </a:moveTo>
                  <a:lnTo>
                    <a:pt x="0" y="70"/>
                  </a:lnTo>
                  <a:lnTo>
                    <a:pt x="18" y="66"/>
                  </a:lnTo>
                  <a:lnTo>
                    <a:pt x="72" y="56"/>
                  </a:lnTo>
                  <a:lnTo>
                    <a:pt x="164" y="42"/>
                  </a:lnTo>
                  <a:lnTo>
                    <a:pt x="224" y="34"/>
                  </a:lnTo>
                  <a:lnTo>
                    <a:pt x="294" y="26"/>
                  </a:lnTo>
                  <a:lnTo>
                    <a:pt x="372" y="20"/>
                  </a:lnTo>
                  <a:lnTo>
                    <a:pt x="462" y="14"/>
                  </a:lnTo>
                  <a:lnTo>
                    <a:pt x="560" y="8"/>
                  </a:lnTo>
                  <a:lnTo>
                    <a:pt x="670" y="4"/>
                  </a:lnTo>
                  <a:lnTo>
                    <a:pt x="790" y="2"/>
                  </a:lnTo>
                  <a:lnTo>
                    <a:pt x="920" y="0"/>
                  </a:lnTo>
                  <a:lnTo>
                    <a:pt x="1060" y="2"/>
                  </a:lnTo>
                  <a:lnTo>
                    <a:pt x="1210" y="6"/>
                  </a:lnTo>
                  <a:lnTo>
                    <a:pt x="1372" y="14"/>
                  </a:lnTo>
                  <a:lnTo>
                    <a:pt x="1544" y="24"/>
                  </a:lnTo>
                  <a:lnTo>
                    <a:pt x="1726" y="40"/>
                  </a:lnTo>
                  <a:lnTo>
                    <a:pt x="1920" y="58"/>
                  </a:lnTo>
                  <a:lnTo>
                    <a:pt x="2126" y="80"/>
                  </a:lnTo>
                  <a:lnTo>
                    <a:pt x="2342" y="106"/>
                  </a:lnTo>
                  <a:lnTo>
                    <a:pt x="2570" y="138"/>
                  </a:lnTo>
                  <a:lnTo>
                    <a:pt x="2808" y="174"/>
                  </a:lnTo>
                  <a:lnTo>
                    <a:pt x="3058" y="216"/>
                  </a:lnTo>
                  <a:lnTo>
                    <a:pt x="3320" y="266"/>
                  </a:lnTo>
                  <a:lnTo>
                    <a:pt x="3594" y="320"/>
                  </a:lnTo>
                  <a:lnTo>
                    <a:pt x="3880" y="380"/>
                  </a:lnTo>
                  <a:lnTo>
                    <a:pt x="4178" y="448"/>
                  </a:lnTo>
                  <a:lnTo>
                    <a:pt x="4488" y="522"/>
                  </a:lnTo>
                  <a:lnTo>
                    <a:pt x="4810" y="604"/>
                  </a:lnTo>
                  <a:lnTo>
                    <a:pt x="5144" y="694"/>
                  </a:lnTo>
                </a:path>
              </a:pathLst>
            </a:custGeom>
            <a:noFill/>
            <a:ln w="12">
              <a:solidFill>
                <a:srgbClr val="FFFFFF"/>
              </a:solidFill>
              <a:prstDash val="solid"/>
              <a:round/>
              <a:headEnd/>
              <a:tailEnd/>
            </a:ln>
          </p:spPr>
          <p:txBody>
            <a:bodyPr vert="horz" wrap="square" lIns="91440" tIns="45720" rIns="91440" bIns="45720" numCol="1" anchor="t" anchorCtr="0" compatLnSpc="1">
              <a:prstTxWarp prst="textNoShape">
                <a:avLst/>
              </a:prstTxWarp>
            </a:bodyPr>
            <a:lstStyle/>
            <a:p>
              <a:endParaRPr lang="en-US" sz="1800" dirty="0">
                <a:solidFill>
                  <a:prstClr val="black"/>
                </a:solidFill>
              </a:endParaRPr>
            </a:p>
          </p:txBody>
        </p:sp>
        <p:sp>
          <p:nvSpPr>
            <p:cNvPr id="14" name="Freeform 26"/>
            <p:cNvSpPr>
              <a:spLocks/>
            </p:cNvSpPr>
            <p:nvPr/>
          </p:nvSpPr>
          <p:spPr bwMode="hidden">
            <a:xfrm>
              <a:off x="4156075" y="4316413"/>
              <a:ext cx="4940300" cy="927100"/>
            </a:xfrm>
            <a:custGeom>
              <a:avLst/>
              <a:gdLst/>
              <a:ahLst/>
              <a:cxnLst>
                <a:cxn ang="0">
                  <a:pos x="0" y="584"/>
                </a:cxn>
                <a:cxn ang="0">
                  <a:pos x="0" y="584"/>
                </a:cxn>
                <a:cxn ang="0">
                  <a:pos x="90" y="560"/>
                </a:cxn>
                <a:cxn ang="0">
                  <a:pos x="336" y="498"/>
                </a:cxn>
                <a:cxn ang="0">
                  <a:pos x="506" y="456"/>
                </a:cxn>
                <a:cxn ang="0">
                  <a:pos x="702" y="410"/>
                </a:cxn>
                <a:cxn ang="0">
                  <a:pos x="920" y="360"/>
                </a:cxn>
                <a:cxn ang="0">
                  <a:pos x="1154" y="306"/>
                </a:cxn>
                <a:cxn ang="0">
                  <a:pos x="1402" y="254"/>
                </a:cxn>
                <a:cxn ang="0">
                  <a:pos x="1656" y="202"/>
                </a:cxn>
                <a:cxn ang="0">
                  <a:pos x="1916" y="154"/>
                </a:cxn>
                <a:cxn ang="0">
                  <a:pos x="2174" y="108"/>
                </a:cxn>
                <a:cxn ang="0">
                  <a:pos x="2302" y="88"/>
                </a:cxn>
                <a:cxn ang="0">
                  <a:pos x="2426" y="68"/>
                </a:cxn>
                <a:cxn ang="0">
                  <a:pos x="2550" y="52"/>
                </a:cxn>
                <a:cxn ang="0">
                  <a:pos x="2670" y="36"/>
                </a:cxn>
                <a:cxn ang="0">
                  <a:pos x="2788" y="24"/>
                </a:cxn>
                <a:cxn ang="0">
                  <a:pos x="2900" y="14"/>
                </a:cxn>
                <a:cxn ang="0">
                  <a:pos x="3008" y="6"/>
                </a:cxn>
                <a:cxn ang="0">
                  <a:pos x="3112" y="0"/>
                </a:cxn>
              </a:cxnLst>
              <a:rect l="0" t="0" r="r" b="b"/>
              <a:pathLst>
                <a:path w="3112" h="584">
                  <a:moveTo>
                    <a:pt x="0" y="584"/>
                  </a:moveTo>
                  <a:lnTo>
                    <a:pt x="0" y="584"/>
                  </a:lnTo>
                  <a:lnTo>
                    <a:pt x="90" y="560"/>
                  </a:lnTo>
                  <a:lnTo>
                    <a:pt x="336" y="498"/>
                  </a:lnTo>
                  <a:lnTo>
                    <a:pt x="506" y="456"/>
                  </a:lnTo>
                  <a:lnTo>
                    <a:pt x="702" y="410"/>
                  </a:lnTo>
                  <a:lnTo>
                    <a:pt x="920" y="360"/>
                  </a:lnTo>
                  <a:lnTo>
                    <a:pt x="1154" y="306"/>
                  </a:lnTo>
                  <a:lnTo>
                    <a:pt x="1402" y="254"/>
                  </a:lnTo>
                  <a:lnTo>
                    <a:pt x="1656" y="202"/>
                  </a:lnTo>
                  <a:lnTo>
                    <a:pt x="1916" y="154"/>
                  </a:lnTo>
                  <a:lnTo>
                    <a:pt x="2174" y="108"/>
                  </a:lnTo>
                  <a:lnTo>
                    <a:pt x="2302" y="88"/>
                  </a:lnTo>
                  <a:lnTo>
                    <a:pt x="2426" y="68"/>
                  </a:lnTo>
                  <a:lnTo>
                    <a:pt x="2550" y="52"/>
                  </a:lnTo>
                  <a:lnTo>
                    <a:pt x="2670" y="36"/>
                  </a:lnTo>
                  <a:lnTo>
                    <a:pt x="2788" y="24"/>
                  </a:lnTo>
                  <a:lnTo>
                    <a:pt x="2900" y="14"/>
                  </a:lnTo>
                  <a:lnTo>
                    <a:pt x="3008" y="6"/>
                  </a:lnTo>
                  <a:lnTo>
                    <a:pt x="3112" y="0"/>
                  </a:lnTo>
                </a:path>
              </a:pathLst>
            </a:custGeom>
            <a:noFill/>
            <a:ln w="12">
              <a:solidFill>
                <a:srgbClr val="FFFFFF"/>
              </a:solidFill>
              <a:prstDash val="solid"/>
              <a:round/>
              <a:headEnd/>
              <a:tailEnd/>
            </a:ln>
          </p:spPr>
          <p:txBody>
            <a:bodyPr vert="horz" wrap="square" lIns="91440" tIns="45720" rIns="91440" bIns="45720" numCol="1" anchor="t" anchorCtr="0" compatLnSpc="1">
              <a:prstTxWarp prst="textNoShape">
                <a:avLst/>
              </a:prstTxWarp>
            </a:bodyPr>
            <a:lstStyle/>
            <a:p>
              <a:endParaRPr lang="en-US" sz="1800" dirty="0">
                <a:solidFill>
                  <a:prstClr val="black"/>
                </a:solidFill>
              </a:endParaRPr>
            </a:p>
          </p:txBody>
        </p:sp>
        <p:sp useBgFill="1">
          <p:nvSpPr>
            <p:cNvPr id="15" name="Freeform 10"/>
            <p:cNvSpPr>
              <a:spLocks/>
            </p:cNvSpPr>
            <p:nvPr/>
          </p:nvSpPr>
          <p:spPr bwMode="hidden">
            <a:xfrm>
              <a:off x="-3905250" y="4294188"/>
              <a:ext cx="13011150" cy="1892300"/>
            </a:xfrm>
            <a:custGeom>
              <a:avLst/>
              <a:gdLst/>
              <a:ahLst/>
              <a:cxnLst>
                <a:cxn ang="0">
                  <a:pos x="8192" y="512"/>
                </a:cxn>
                <a:cxn ang="0">
                  <a:pos x="8040" y="570"/>
                </a:cxn>
                <a:cxn ang="0">
                  <a:pos x="7878" y="620"/>
                </a:cxn>
                <a:cxn ang="0">
                  <a:pos x="7706" y="666"/>
                </a:cxn>
                <a:cxn ang="0">
                  <a:pos x="7522" y="702"/>
                </a:cxn>
                <a:cxn ang="0">
                  <a:pos x="7322" y="730"/>
                </a:cxn>
                <a:cxn ang="0">
                  <a:pos x="7106" y="750"/>
                </a:cxn>
                <a:cxn ang="0">
                  <a:pos x="6872" y="762"/>
                </a:cxn>
                <a:cxn ang="0">
                  <a:pos x="6618" y="760"/>
                </a:cxn>
                <a:cxn ang="0">
                  <a:pos x="6342" y="750"/>
                </a:cxn>
                <a:cxn ang="0">
                  <a:pos x="6042" y="726"/>
                </a:cxn>
                <a:cxn ang="0">
                  <a:pos x="5716" y="690"/>
                </a:cxn>
                <a:cxn ang="0">
                  <a:pos x="5364" y="642"/>
                </a:cxn>
                <a:cxn ang="0">
                  <a:pos x="4982" y="578"/>
                </a:cxn>
                <a:cxn ang="0">
                  <a:pos x="4568" y="500"/>
                </a:cxn>
                <a:cxn ang="0">
                  <a:pos x="4122" y="406"/>
                </a:cxn>
                <a:cxn ang="0">
                  <a:pos x="3640" y="296"/>
                </a:cxn>
                <a:cxn ang="0">
                  <a:pos x="3396" y="240"/>
                </a:cxn>
                <a:cxn ang="0">
                  <a:pos x="2934" y="148"/>
                </a:cxn>
                <a:cxn ang="0">
                  <a:pos x="2512" y="82"/>
                </a:cxn>
                <a:cxn ang="0">
                  <a:pos x="2126" y="36"/>
                </a:cxn>
                <a:cxn ang="0">
                  <a:pos x="1776" y="10"/>
                </a:cxn>
                <a:cxn ang="0">
                  <a:pos x="1462" y="0"/>
                </a:cxn>
                <a:cxn ang="0">
                  <a:pos x="1182" y="4"/>
                </a:cxn>
                <a:cxn ang="0">
                  <a:pos x="934" y="20"/>
                </a:cxn>
                <a:cxn ang="0">
                  <a:pos x="716" y="44"/>
                </a:cxn>
                <a:cxn ang="0">
                  <a:pos x="530" y="74"/>
                </a:cxn>
                <a:cxn ang="0">
                  <a:pos x="374" y="108"/>
                </a:cxn>
                <a:cxn ang="0">
                  <a:pos x="248" y="144"/>
                </a:cxn>
                <a:cxn ang="0">
                  <a:pos x="148" y="176"/>
                </a:cxn>
                <a:cxn ang="0">
                  <a:pos x="48" y="216"/>
                </a:cxn>
                <a:cxn ang="0">
                  <a:pos x="0" y="240"/>
                </a:cxn>
                <a:cxn ang="0">
                  <a:pos x="8192" y="1192"/>
                </a:cxn>
                <a:cxn ang="0">
                  <a:pos x="8196" y="1186"/>
                </a:cxn>
                <a:cxn ang="0">
                  <a:pos x="8196" y="510"/>
                </a:cxn>
                <a:cxn ang="0">
                  <a:pos x="8192" y="512"/>
                </a:cxn>
              </a:cxnLst>
              <a:rect l="0" t="0" r="r" b="b"/>
              <a:pathLst>
                <a:path w="8196" h="1192">
                  <a:moveTo>
                    <a:pt x="8192" y="512"/>
                  </a:moveTo>
                  <a:lnTo>
                    <a:pt x="8192" y="512"/>
                  </a:lnTo>
                  <a:lnTo>
                    <a:pt x="8116" y="542"/>
                  </a:lnTo>
                  <a:lnTo>
                    <a:pt x="8040" y="570"/>
                  </a:lnTo>
                  <a:lnTo>
                    <a:pt x="7960" y="596"/>
                  </a:lnTo>
                  <a:lnTo>
                    <a:pt x="7878" y="620"/>
                  </a:lnTo>
                  <a:lnTo>
                    <a:pt x="7794" y="644"/>
                  </a:lnTo>
                  <a:lnTo>
                    <a:pt x="7706" y="666"/>
                  </a:lnTo>
                  <a:lnTo>
                    <a:pt x="7616" y="684"/>
                  </a:lnTo>
                  <a:lnTo>
                    <a:pt x="7522" y="702"/>
                  </a:lnTo>
                  <a:lnTo>
                    <a:pt x="7424" y="718"/>
                  </a:lnTo>
                  <a:lnTo>
                    <a:pt x="7322" y="730"/>
                  </a:lnTo>
                  <a:lnTo>
                    <a:pt x="7216" y="742"/>
                  </a:lnTo>
                  <a:lnTo>
                    <a:pt x="7106" y="750"/>
                  </a:lnTo>
                  <a:lnTo>
                    <a:pt x="6992" y="758"/>
                  </a:lnTo>
                  <a:lnTo>
                    <a:pt x="6872" y="762"/>
                  </a:lnTo>
                  <a:lnTo>
                    <a:pt x="6748" y="762"/>
                  </a:lnTo>
                  <a:lnTo>
                    <a:pt x="6618" y="760"/>
                  </a:lnTo>
                  <a:lnTo>
                    <a:pt x="6482" y="756"/>
                  </a:lnTo>
                  <a:lnTo>
                    <a:pt x="6342" y="750"/>
                  </a:lnTo>
                  <a:lnTo>
                    <a:pt x="6196" y="740"/>
                  </a:lnTo>
                  <a:lnTo>
                    <a:pt x="6042" y="726"/>
                  </a:lnTo>
                  <a:lnTo>
                    <a:pt x="5882" y="710"/>
                  </a:lnTo>
                  <a:lnTo>
                    <a:pt x="5716" y="690"/>
                  </a:lnTo>
                  <a:lnTo>
                    <a:pt x="5544" y="668"/>
                  </a:lnTo>
                  <a:lnTo>
                    <a:pt x="5364" y="642"/>
                  </a:lnTo>
                  <a:lnTo>
                    <a:pt x="5176" y="612"/>
                  </a:lnTo>
                  <a:lnTo>
                    <a:pt x="4982" y="578"/>
                  </a:lnTo>
                  <a:lnTo>
                    <a:pt x="4778" y="540"/>
                  </a:lnTo>
                  <a:lnTo>
                    <a:pt x="4568" y="500"/>
                  </a:lnTo>
                  <a:lnTo>
                    <a:pt x="4348" y="454"/>
                  </a:lnTo>
                  <a:lnTo>
                    <a:pt x="4122" y="406"/>
                  </a:lnTo>
                  <a:lnTo>
                    <a:pt x="3886" y="354"/>
                  </a:lnTo>
                  <a:lnTo>
                    <a:pt x="3640" y="296"/>
                  </a:lnTo>
                  <a:lnTo>
                    <a:pt x="3640" y="296"/>
                  </a:lnTo>
                  <a:lnTo>
                    <a:pt x="3396" y="240"/>
                  </a:lnTo>
                  <a:lnTo>
                    <a:pt x="3160" y="192"/>
                  </a:lnTo>
                  <a:lnTo>
                    <a:pt x="2934" y="148"/>
                  </a:lnTo>
                  <a:lnTo>
                    <a:pt x="2718" y="112"/>
                  </a:lnTo>
                  <a:lnTo>
                    <a:pt x="2512" y="82"/>
                  </a:lnTo>
                  <a:lnTo>
                    <a:pt x="2314" y="56"/>
                  </a:lnTo>
                  <a:lnTo>
                    <a:pt x="2126" y="36"/>
                  </a:lnTo>
                  <a:lnTo>
                    <a:pt x="1948" y="20"/>
                  </a:lnTo>
                  <a:lnTo>
                    <a:pt x="1776" y="10"/>
                  </a:lnTo>
                  <a:lnTo>
                    <a:pt x="1616" y="2"/>
                  </a:lnTo>
                  <a:lnTo>
                    <a:pt x="1462" y="0"/>
                  </a:lnTo>
                  <a:lnTo>
                    <a:pt x="1318" y="0"/>
                  </a:lnTo>
                  <a:lnTo>
                    <a:pt x="1182" y="4"/>
                  </a:lnTo>
                  <a:lnTo>
                    <a:pt x="1054" y="10"/>
                  </a:lnTo>
                  <a:lnTo>
                    <a:pt x="934" y="20"/>
                  </a:lnTo>
                  <a:lnTo>
                    <a:pt x="822" y="30"/>
                  </a:lnTo>
                  <a:lnTo>
                    <a:pt x="716" y="44"/>
                  </a:lnTo>
                  <a:lnTo>
                    <a:pt x="620" y="58"/>
                  </a:lnTo>
                  <a:lnTo>
                    <a:pt x="530" y="74"/>
                  </a:lnTo>
                  <a:lnTo>
                    <a:pt x="450" y="92"/>
                  </a:lnTo>
                  <a:lnTo>
                    <a:pt x="374" y="108"/>
                  </a:lnTo>
                  <a:lnTo>
                    <a:pt x="308" y="126"/>
                  </a:lnTo>
                  <a:lnTo>
                    <a:pt x="248" y="144"/>
                  </a:lnTo>
                  <a:lnTo>
                    <a:pt x="194" y="160"/>
                  </a:lnTo>
                  <a:lnTo>
                    <a:pt x="148" y="176"/>
                  </a:lnTo>
                  <a:lnTo>
                    <a:pt x="108" y="192"/>
                  </a:lnTo>
                  <a:lnTo>
                    <a:pt x="48" y="216"/>
                  </a:lnTo>
                  <a:lnTo>
                    <a:pt x="12" y="234"/>
                  </a:lnTo>
                  <a:lnTo>
                    <a:pt x="0" y="240"/>
                  </a:lnTo>
                  <a:lnTo>
                    <a:pt x="0" y="1192"/>
                  </a:lnTo>
                  <a:lnTo>
                    <a:pt x="8192" y="1192"/>
                  </a:lnTo>
                  <a:lnTo>
                    <a:pt x="8192" y="1192"/>
                  </a:lnTo>
                  <a:lnTo>
                    <a:pt x="8196" y="1186"/>
                  </a:lnTo>
                  <a:lnTo>
                    <a:pt x="8196" y="1186"/>
                  </a:lnTo>
                  <a:lnTo>
                    <a:pt x="8196" y="510"/>
                  </a:lnTo>
                  <a:lnTo>
                    <a:pt x="8196" y="510"/>
                  </a:lnTo>
                  <a:lnTo>
                    <a:pt x="8192" y="512"/>
                  </a:lnTo>
                  <a:lnTo>
                    <a:pt x="8192" y="512"/>
                  </a:lnTo>
                  <a:close/>
                </a:path>
              </a:pathLst>
            </a:custGeom>
            <a:ln w="9525">
              <a:noFill/>
              <a:round/>
              <a:headEnd/>
              <a:tailEnd/>
            </a:ln>
          </p:spPr>
          <p:txBody>
            <a:bodyPr vert="horz" wrap="square" lIns="91440" tIns="45720" rIns="91440" bIns="45720" numCol="1" anchor="t" anchorCtr="0" compatLnSpc="1">
              <a:prstTxWarp prst="textNoShape">
                <a:avLst/>
              </a:prstTxWarp>
            </a:bodyPr>
            <a:lstStyle/>
            <a:p>
              <a:endParaRPr lang="en-US" sz="1800" dirty="0">
                <a:solidFill>
                  <a:prstClr val="black"/>
                </a:solidFill>
              </a:endParaRPr>
            </a:p>
          </p:txBody>
        </p:sp>
      </p:grpSp>
      <p:sp>
        <p:nvSpPr>
          <p:cNvPr id="2" name="Title 1"/>
          <p:cNvSpPr>
            <a:spLocks noGrp="1"/>
          </p:cNvSpPr>
          <p:nvPr>
            <p:ph type="ctrTitle"/>
          </p:nvPr>
        </p:nvSpPr>
        <p:spPr>
          <a:xfrm>
            <a:off x="914400" y="1600200"/>
            <a:ext cx="10363200" cy="1780108"/>
          </a:xfrm>
        </p:spPr>
        <p:txBody>
          <a:bodyPr anchor="b">
            <a:normAutofit/>
          </a:bodyPr>
          <a:lstStyle>
            <a:lvl1pPr>
              <a:defRPr sz="4400">
                <a:solidFill>
                  <a:srgbClr val="FFFFFF"/>
                </a:solidFill>
              </a:defRPr>
            </a:lvl1pPr>
          </a:lstStyle>
          <a:p>
            <a:r>
              <a:rPr lang="en-US"/>
              <a:t>Click to edit Master title style</a:t>
            </a:r>
            <a:endParaRPr lang="en-US" dirty="0"/>
          </a:p>
        </p:txBody>
      </p:sp>
      <p:sp>
        <p:nvSpPr>
          <p:cNvPr id="3" name="Subtitle 2"/>
          <p:cNvSpPr>
            <a:spLocks noGrp="1"/>
          </p:cNvSpPr>
          <p:nvPr>
            <p:ph type="subTitle" idx="1"/>
          </p:nvPr>
        </p:nvSpPr>
        <p:spPr>
          <a:xfrm>
            <a:off x="1828800" y="3556001"/>
            <a:ext cx="8534400" cy="1473200"/>
          </a:xfrm>
        </p:spPr>
        <p:txBody>
          <a:bodyPr>
            <a:normAutofit/>
          </a:bodyPr>
          <a:lstStyle>
            <a:lvl1pPr marL="0" indent="0" algn="ctr">
              <a:buNone/>
              <a:defRPr sz="2000">
                <a:solidFill>
                  <a:srgbClr val="FFFFFF"/>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7EE41C5F-ED27-409B-9104-6431D0C9AB9B}" type="datetimeFigureOut">
              <a:rPr lang="en-US" smtClean="0">
                <a:solidFill>
                  <a:srgbClr val="073E87"/>
                </a:solidFill>
              </a:rPr>
              <a:pPr/>
              <a:t>7/9/2026</a:t>
            </a:fld>
            <a:endParaRPr lang="en-US" dirty="0">
              <a:solidFill>
                <a:srgbClr val="073E87"/>
              </a:solidFill>
            </a:endParaRPr>
          </a:p>
        </p:txBody>
      </p:sp>
      <p:sp>
        <p:nvSpPr>
          <p:cNvPr id="5" name="Footer Placeholder 4"/>
          <p:cNvSpPr>
            <a:spLocks noGrp="1"/>
          </p:cNvSpPr>
          <p:nvPr>
            <p:ph type="ftr" sz="quarter" idx="11"/>
          </p:nvPr>
        </p:nvSpPr>
        <p:spPr/>
        <p:txBody>
          <a:bodyPr/>
          <a:lstStyle/>
          <a:p>
            <a:endParaRPr lang="en-US" dirty="0">
              <a:solidFill>
                <a:srgbClr val="073E87"/>
              </a:solidFill>
            </a:endParaRPr>
          </a:p>
        </p:txBody>
      </p:sp>
      <p:sp>
        <p:nvSpPr>
          <p:cNvPr id="6" name="Slide Number Placeholder 5"/>
          <p:cNvSpPr>
            <a:spLocks noGrp="1"/>
          </p:cNvSpPr>
          <p:nvPr>
            <p:ph type="sldNum" sz="quarter" idx="12"/>
          </p:nvPr>
        </p:nvSpPr>
        <p:spPr/>
        <p:txBody>
          <a:bodyPr/>
          <a:lstStyle/>
          <a:p>
            <a:fld id="{33D093B9-B672-4FA3-93C5-178B9A04C7E8}" type="slidenum">
              <a:rPr lang="en-US" smtClean="0">
                <a:solidFill>
                  <a:srgbClr val="073E87"/>
                </a:solidFill>
              </a:rPr>
              <a:pPr/>
              <a:t>‹#›</a:t>
            </a:fld>
            <a:endParaRPr lang="en-US" dirty="0">
              <a:solidFill>
                <a:srgbClr val="073E87"/>
              </a:solidFill>
            </a:endParaRPr>
          </a:p>
        </p:txBody>
      </p:sp>
    </p:spTree>
    <p:extLst>
      <p:ext uri="{BB962C8B-B14F-4D97-AF65-F5344CB8AC3E}">
        <p14:creationId xmlns:p14="http://schemas.microsoft.com/office/powerpoint/2010/main" val="301448065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7EE41C5F-ED27-409B-9104-6431D0C9AB9B}" type="datetimeFigureOut">
              <a:rPr lang="en-US" smtClean="0">
                <a:solidFill>
                  <a:srgbClr val="073E87"/>
                </a:solidFill>
              </a:rPr>
              <a:pPr/>
              <a:t>7/9/2026</a:t>
            </a:fld>
            <a:endParaRPr lang="en-US" dirty="0">
              <a:solidFill>
                <a:srgbClr val="073E87"/>
              </a:solidFill>
            </a:endParaRPr>
          </a:p>
        </p:txBody>
      </p:sp>
      <p:sp>
        <p:nvSpPr>
          <p:cNvPr id="5" name="Footer Placeholder 4"/>
          <p:cNvSpPr>
            <a:spLocks noGrp="1"/>
          </p:cNvSpPr>
          <p:nvPr>
            <p:ph type="ftr" sz="quarter" idx="11"/>
          </p:nvPr>
        </p:nvSpPr>
        <p:spPr/>
        <p:txBody>
          <a:bodyPr/>
          <a:lstStyle/>
          <a:p>
            <a:endParaRPr lang="en-US" dirty="0">
              <a:solidFill>
                <a:srgbClr val="073E87"/>
              </a:solidFill>
            </a:endParaRPr>
          </a:p>
        </p:txBody>
      </p:sp>
      <p:sp>
        <p:nvSpPr>
          <p:cNvPr id="6" name="Slide Number Placeholder 5"/>
          <p:cNvSpPr>
            <a:spLocks noGrp="1"/>
          </p:cNvSpPr>
          <p:nvPr>
            <p:ph type="sldNum" sz="quarter" idx="12"/>
          </p:nvPr>
        </p:nvSpPr>
        <p:spPr/>
        <p:txBody>
          <a:bodyPr/>
          <a:lstStyle/>
          <a:p>
            <a:fld id="{33D093B9-B672-4FA3-93C5-178B9A04C7E8}" type="slidenum">
              <a:rPr lang="en-US" smtClean="0">
                <a:solidFill>
                  <a:srgbClr val="073E87"/>
                </a:solidFill>
              </a:rPr>
              <a:pPr/>
              <a:t>‹#›</a:t>
            </a:fld>
            <a:endParaRPr lang="en-US" dirty="0">
              <a:solidFill>
                <a:srgbClr val="073E87"/>
              </a:solidFill>
            </a:endParaRPr>
          </a:p>
        </p:txBody>
      </p:sp>
      <p:sp>
        <p:nvSpPr>
          <p:cNvPr id="7" name="Title 6"/>
          <p:cNvSpPr>
            <a:spLocks noGrp="1"/>
          </p:cNvSpPr>
          <p:nvPr>
            <p:ph type="title"/>
          </p:nvPr>
        </p:nvSpPr>
        <p:spPr/>
        <p:txBody>
          <a:bodyPr/>
          <a:lstStyle/>
          <a:p>
            <a:r>
              <a:rPr lang="en-US"/>
              <a:t>Click to edit Master title style</a:t>
            </a:r>
          </a:p>
        </p:txBody>
      </p:sp>
    </p:spTree>
    <p:extLst>
      <p:ext uri="{BB962C8B-B14F-4D97-AF65-F5344CB8AC3E}">
        <p14:creationId xmlns:p14="http://schemas.microsoft.com/office/powerpoint/2010/main" val="272198669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sp>
        <p:nvSpPr>
          <p:cNvPr id="14" name="Rounded Rectangle 13"/>
          <p:cNvSpPr/>
          <p:nvPr/>
        </p:nvSpPr>
        <p:spPr>
          <a:xfrm>
            <a:off x="304800" y="228600"/>
            <a:ext cx="11594592" cy="4736592"/>
          </a:xfrm>
          <a:prstGeom prst="roundRect">
            <a:avLst>
              <a:gd name="adj" fmla="val 1272"/>
            </a:avLst>
          </a:prstGeom>
          <a:gradFill>
            <a:gsLst>
              <a:gs pos="0">
                <a:schemeClr val="accent1">
                  <a:lumMod val="75000"/>
                </a:schemeClr>
              </a:gs>
              <a:gs pos="100000">
                <a:schemeClr val="accent1">
                  <a:lumMod val="60000"/>
                  <a:lumOff val="40000"/>
                </a:schemeClr>
              </a:gs>
            </a:gsLst>
            <a:lin ang="5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800" dirty="0">
              <a:solidFill>
                <a:prstClr val="white"/>
              </a:solidFill>
            </a:endParaRPr>
          </a:p>
        </p:txBody>
      </p:sp>
      <p:sp>
        <p:nvSpPr>
          <p:cNvPr id="9" name="Freeform 14"/>
          <p:cNvSpPr>
            <a:spLocks/>
          </p:cNvSpPr>
          <p:nvPr/>
        </p:nvSpPr>
        <p:spPr bwMode="hidden">
          <a:xfrm>
            <a:off x="8063251" y="4203592"/>
            <a:ext cx="3835239" cy="714026"/>
          </a:xfrm>
          <a:custGeom>
            <a:avLst/>
            <a:gdLst/>
            <a:ahLst/>
            <a:cxnLst>
              <a:cxn ang="0">
                <a:pos x="2700" y="0"/>
              </a:cxn>
              <a:cxn ang="0">
                <a:pos x="2700" y="0"/>
              </a:cxn>
              <a:cxn ang="0">
                <a:pos x="2586" y="18"/>
              </a:cxn>
              <a:cxn ang="0">
                <a:pos x="2470" y="38"/>
              </a:cxn>
              <a:cxn ang="0">
                <a:pos x="2352" y="60"/>
              </a:cxn>
              <a:cxn ang="0">
                <a:pos x="2230" y="82"/>
              </a:cxn>
              <a:cxn ang="0">
                <a:pos x="2106" y="108"/>
              </a:cxn>
              <a:cxn ang="0">
                <a:pos x="1978" y="134"/>
              </a:cxn>
              <a:cxn ang="0">
                <a:pos x="1848" y="164"/>
              </a:cxn>
              <a:cxn ang="0">
                <a:pos x="1714" y="194"/>
              </a:cxn>
              <a:cxn ang="0">
                <a:pos x="1714" y="194"/>
              </a:cxn>
              <a:cxn ang="0">
                <a:pos x="1472" y="252"/>
              </a:cxn>
              <a:cxn ang="0">
                <a:pos x="1236" y="304"/>
              </a:cxn>
              <a:cxn ang="0">
                <a:pos x="1010" y="352"/>
              </a:cxn>
              <a:cxn ang="0">
                <a:pos x="792" y="398"/>
              </a:cxn>
              <a:cxn ang="0">
                <a:pos x="584" y="438"/>
              </a:cxn>
              <a:cxn ang="0">
                <a:pos x="382" y="474"/>
              </a:cxn>
              <a:cxn ang="0">
                <a:pos x="188" y="508"/>
              </a:cxn>
              <a:cxn ang="0">
                <a:pos x="0" y="538"/>
              </a:cxn>
              <a:cxn ang="0">
                <a:pos x="0" y="538"/>
              </a:cxn>
              <a:cxn ang="0">
                <a:pos x="130" y="556"/>
              </a:cxn>
              <a:cxn ang="0">
                <a:pos x="254" y="572"/>
              </a:cxn>
              <a:cxn ang="0">
                <a:pos x="374" y="586"/>
              </a:cxn>
              <a:cxn ang="0">
                <a:pos x="492" y="598"/>
              </a:cxn>
              <a:cxn ang="0">
                <a:pos x="606" y="610"/>
              </a:cxn>
              <a:cxn ang="0">
                <a:pos x="716" y="618"/>
              </a:cxn>
              <a:cxn ang="0">
                <a:pos x="822" y="626"/>
              </a:cxn>
              <a:cxn ang="0">
                <a:pos x="926" y="632"/>
              </a:cxn>
              <a:cxn ang="0">
                <a:pos x="1028" y="636"/>
              </a:cxn>
              <a:cxn ang="0">
                <a:pos x="1126" y="638"/>
              </a:cxn>
              <a:cxn ang="0">
                <a:pos x="1220" y="640"/>
              </a:cxn>
              <a:cxn ang="0">
                <a:pos x="1312" y="640"/>
              </a:cxn>
              <a:cxn ang="0">
                <a:pos x="1402" y="638"/>
              </a:cxn>
              <a:cxn ang="0">
                <a:pos x="1490" y="636"/>
              </a:cxn>
              <a:cxn ang="0">
                <a:pos x="1574" y="632"/>
              </a:cxn>
              <a:cxn ang="0">
                <a:pos x="1656" y="626"/>
              </a:cxn>
              <a:cxn ang="0">
                <a:pos x="1734" y="620"/>
              </a:cxn>
              <a:cxn ang="0">
                <a:pos x="1812" y="612"/>
              </a:cxn>
              <a:cxn ang="0">
                <a:pos x="1886" y="602"/>
              </a:cxn>
              <a:cxn ang="0">
                <a:pos x="1960" y="592"/>
              </a:cxn>
              <a:cxn ang="0">
                <a:pos x="2030" y="580"/>
              </a:cxn>
              <a:cxn ang="0">
                <a:pos x="2100" y="568"/>
              </a:cxn>
              <a:cxn ang="0">
                <a:pos x="2166" y="554"/>
              </a:cxn>
              <a:cxn ang="0">
                <a:pos x="2232" y="540"/>
              </a:cxn>
              <a:cxn ang="0">
                <a:pos x="2296" y="524"/>
              </a:cxn>
              <a:cxn ang="0">
                <a:pos x="2358" y="508"/>
              </a:cxn>
              <a:cxn ang="0">
                <a:pos x="2418" y="490"/>
              </a:cxn>
              <a:cxn ang="0">
                <a:pos x="2478" y="472"/>
              </a:cxn>
              <a:cxn ang="0">
                <a:pos x="2592" y="432"/>
              </a:cxn>
              <a:cxn ang="0">
                <a:pos x="2702" y="390"/>
              </a:cxn>
              <a:cxn ang="0">
                <a:pos x="2702" y="390"/>
              </a:cxn>
              <a:cxn ang="0">
                <a:pos x="2706" y="388"/>
              </a:cxn>
              <a:cxn ang="0">
                <a:pos x="2706" y="388"/>
              </a:cxn>
              <a:cxn ang="0">
                <a:pos x="2706" y="0"/>
              </a:cxn>
              <a:cxn ang="0">
                <a:pos x="2706" y="0"/>
              </a:cxn>
              <a:cxn ang="0">
                <a:pos x="2700" y="0"/>
              </a:cxn>
              <a:cxn ang="0">
                <a:pos x="2700" y="0"/>
              </a:cxn>
            </a:cxnLst>
            <a:rect l="0" t="0" r="r" b="b"/>
            <a:pathLst>
              <a:path w="2706" h="640">
                <a:moveTo>
                  <a:pt x="2700" y="0"/>
                </a:moveTo>
                <a:lnTo>
                  <a:pt x="2700" y="0"/>
                </a:lnTo>
                <a:lnTo>
                  <a:pt x="2586" y="18"/>
                </a:lnTo>
                <a:lnTo>
                  <a:pt x="2470" y="38"/>
                </a:lnTo>
                <a:lnTo>
                  <a:pt x="2352" y="60"/>
                </a:lnTo>
                <a:lnTo>
                  <a:pt x="2230" y="82"/>
                </a:lnTo>
                <a:lnTo>
                  <a:pt x="2106" y="108"/>
                </a:lnTo>
                <a:lnTo>
                  <a:pt x="1978" y="134"/>
                </a:lnTo>
                <a:lnTo>
                  <a:pt x="1848" y="164"/>
                </a:lnTo>
                <a:lnTo>
                  <a:pt x="1714" y="194"/>
                </a:lnTo>
                <a:lnTo>
                  <a:pt x="1714" y="194"/>
                </a:lnTo>
                <a:lnTo>
                  <a:pt x="1472" y="252"/>
                </a:lnTo>
                <a:lnTo>
                  <a:pt x="1236" y="304"/>
                </a:lnTo>
                <a:lnTo>
                  <a:pt x="1010" y="352"/>
                </a:lnTo>
                <a:lnTo>
                  <a:pt x="792" y="398"/>
                </a:lnTo>
                <a:lnTo>
                  <a:pt x="584" y="438"/>
                </a:lnTo>
                <a:lnTo>
                  <a:pt x="382" y="474"/>
                </a:lnTo>
                <a:lnTo>
                  <a:pt x="188" y="508"/>
                </a:lnTo>
                <a:lnTo>
                  <a:pt x="0" y="538"/>
                </a:lnTo>
                <a:lnTo>
                  <a:pt x="0" y="538"/>
                </a:lnTo>
                <a:lnTo>
                  <a:pt x="130" y="556"/>
                </a:lnTo>
                <a:lnTo>
                  <a:pt x="254" y="572"/>
                </a:lnTo>
                <a:lnTo>
                  <a:pt x="374" y="586"/>
                </a:lnTo>
                <a:lnTo>
                  <a:pt x="492" y="598"/>
                </a:lnTo>
                <a:lnTo>
                  <a:pt x="606" y="610"/>
                </a:lnTo>
                <a:lnTo>
                  <a:pt x="716" y="618"/>
                </a:lnTo>
                <a:lnTo>
                  <a:pt x="822" y="626"/>
                </a:lnTo>
                <a:lnTo>
                  <a:pt x="926" y="632"/>
                </a:lnTo>
                <a:lnTo>
                  <a:pt x="1028" y="636"/>
                </a:lnTo>
                <a:lnTo>
                  <a:pt x="1126" y="638"/>
                </a:lnTo>
                <a:lnTo>
                  <a:pt x="1220" y="640"/>
                </a:lnTo>
                <a:lnTo>
                  <a:pt x="1312" y="640"/>
                </a:lnTo>
                <a:lnTo>
                  <a:pt x="1402" y="638"/>
                </a:lnTo>
                <a:lnTo>
                  <a:pt x="1490" y="636"/>
                </a:lnTo>
                <a:lnTo>
                  <a:pt x="1574" y="632"/>
                </a:lnTo>
                <a:lnTo>
                  <a:pt x="1656" y="626"/>
                </a:lnTo>
                <a:lnTo>
                  <a:pt x="1734" y="620"/>
                </a:lnTo>
                <a:lnTo>
                  <a:pt x="1812" y="612"/>
                </a:lnTo>
                <a:lnTo>
                  <a:pt x="1886" y="602"/>
                </a:lnTo>
                <a:lnTo>
                  <a:pt x="1960" y="592"/>
                </a:lnTo>
                <a:lnTo>
                  <a:pt x="2030" y="580"/>
                </a:lnTo>
                <a:lnTo>
                  <a:pt x="2100" y="568"/>
                </a:lnTo>
                <a:lnTo>
                  <a:pt x="2166" y="554"/>
                </a:lnTo>
                <a:lnTo>
                  <a:pt x="2232" y="540"/>
                </a:lnTo>
                <a:lnTo>
                  <a:pt x="2296" y="524"/>
                </a:lnTo>
                <a:lnTo>
                  <a:pt x="2358" y="508"/>
                </a:lnTo>
                <a:lnTo>
                  <a:pt x="2418" y="490"/>
                </a:lnTo>
                <a:lnTo>
                  <a:pt x="2478" y="472"/>
                </a:lnTo>
                <a:lnTo>
                  <a:pt x="2592" y="432"/>
                </a:lnTo>
                <a:lnTo>
                  <a:pt x="2702" y="390"/>
                </a:lnTo>
                <a:lnTo>
                  <a:pt x="2702" y="390"/>
                </a:lnTo>
                <a:lnTo>
                  <a:pt x="2706" y="388"/>
                </a:lnTo>
                <a:lnTo>
                  <a:pt x="2706" y="388"/>
                </a:lnTo>
                <a:lnTo>
                  <a:pt x="2706" y="0"/>
                </a:lnTo>
                <a:lnTo>
                  <a:pt x="2706" y="0"/>
                </a:lnTo>
                <a:lnTo>
                  <a:pt x="2700" y="0"/>
                </a:lnTo>
                <a:lnTo>
                  <a:pt x="2700" y="0"/>
                </a:lnTo>
                <a:close/>
              </a:path>
            </a:pathLst>
          </a:custGeom>
          <a:solidFill>
            <a:schemeClr val="bg2">
              <a:alpha val="29000"/>
            </a:schemeClr>
          </a:solidFill>
          <a:ln w="9525">
            <a:noFill/>
            <a:round/>
            <a:headEnd/>
            <a:tailEnd/>
          </a:ln>
        </p:spPr>
        <p:txBody>
          <a:bodyPr vert="horz" wrap="square" lIns="91440" tIns="45720" rIns="91440" bIns="45720" numCol="1" anchor="t" anchorCtr="0" compatLnSpc="1">
            <a:prstTxWarp prst="textNoShape">
              <a:avLst/>
            </a:prstTxWarp>
          </a:bodyPr>
          <a:lstStyle/>
          <a:p>
            <a:endParaRPr lang="en-US" sz="1800" dirty="0">
              <a:solidFill>
                <a:prstClr val="black"/>
              </a:solidFill>
            </a:endParaRPr>
          </a:p>
        </p:txBody>
      </p:sp>
      <p:sp>
        <p:nvSpPr>
          <p:cNvPr id="10" name="Freeform 18"/>
          <p:cNvSpPr>
            <a:spLocks/>
          </p:cNvSpPr>
          <p:nvPr/>
        </p:nvSpPr>
        <p:spPr bwMode="hidden">
          <a:xfrm>
            <a:off x="3492427" y="4075290"/>
            <a:ext cx="7392687" cy="850138"/>
          </a:xfrm>
          <a:custGeom>
            <a:avLst/>
            <a:gdLst/>
            <a:ahLst/>
            <a:cxnLst>
              <a:cxn ang="0">
                <a:pos x="5216" y="714"/>
              </a:cxn>
              <a:cxn ang="0">
                <a:pos x="4984" y="686"/>
              </a:cxn>
              <a:cxn ang="0">
                <a:pos x="4478" y="610"/>
              </a:cxn>
              <a:cxn ang="0">
                <a:pos x="3914" y="508"/>
              </a:cxn>
              <a:cxn ang="0">
                <a:pos x="3286" y="374"/>
              </a:cxn>
              <a:cxn ang="0">
                <a:pos x="2946" y="296"/>
              </a:cxn>
              <a:cxn ang="0">
                <a:pos x="2682" y="236"/>
              </a:cxn>
              <a:cxn ang="0">
                <a:pos x="2430" y="184"/>
              </a:cxn>
              <a:cxn ang="0">
                <a:pos x="2190" y="140"/>
              </a:cxn>
              <a:cxn ang="0">
                <a:pos x="1960" y="102"/>
              </a:cxn>
              <a:cxn ang="0">
                <a:pos x="1740" y="72"/>
              </a:cxn>
              <a:cxn ang="0">
                <a:pos x="1334" y="28"/>
              </a:cxn>
              <a:cxn ang="0">
                <a:pos x="970" y="4"/>
              </a:cxn>
              <a:cxn ang="0">
                <a:pos x="644" y="0"/>
              </a:cxn>
              <a:cxn ang="0">
                <a:pos x="358" y="10"/>
              </a:cxn>
              <a:cxn ang="0">
                <a:pos x="110" y="32"/>
              </a:cxn>
              <a:cxn ang="0">
                <a:pos x="0" y="48"/>
              </a:cxn>
              <a:cxn ang="0">
                <a:pos x="314" y="86"/>
              </a:cxn>
              <a:cxn ang="0">
                <a:pos x="652" y="140"/>
              </a:cxn>
              <a:cxn ang="0">
                <a:pos x="1014" y="210"/>
              </a:cxn>
              <a:cxn ang="0">
                <a:pos x="1402" y="296"/>
              </a:cxn>
              <a:cxn ang="0">
                <a:pos x="1756" y="378"/>
              </a:cxn>
              <a:cxn ang="0">
                <a:pos x="2408" y="516"/>
              </a:cxn>
              <a:cxn ang="0">
                <a:pos x="2708" y="572"/>
              </a:cxn>
              <a:cxn ang="0">
                <a:pos x="2992" y="620"/>
              </a:cxn>
              <a:cxn ang="0">
                <a:pos x="3260" y="662"/>
              </a:cxn>
              <a:cxn ang="0">
                <a:pos x="3512" y="694"/>
              </a:cxn>
              <a:cxn ang="0">
                <a:pos x="3750" y="722"/>
              </a:cxn>
              <a:cxn ang="0">
                <a:pos x="3974" y="740"/>
              </a:cxn>
              <a:cxn ang="0">
                <a:pos x="4184" y="754"/>
              </a:cxn>
              <a:cxn ang="0">
                <a:pos x="4384" y="762"/>
              </a:cxn>
              <a:cxn ang="0">
                <a:pos x="4570" y="762"/>
              </a:cxn>
              <a:cxn ang="0">
                <a:pos x="4746" y="758"/>
              </a:cxn>
              <a:cxn ang="0">
                <a:pos x="4912" y="748"/>
              </a:cxn>
              <a:cxn ang="0">
                <a:pos x="5068" y="732"/>
              </a:cxn>
              <a:cxn ang="0">
                <a:pos x="5216" y="714"/>
              </a:cxn>
            </a:cxnLst>
            <a:rect l="0" t="0" r="r" b="b"/>
            <a:pathLst>
              <a:path w="5216" h="762">
                <a:moveTo>
                  <a:pt x="5216" y="714"/>
                </a:moveTo>
                <a:lnTo>
                  <a:pt x="5216" y="714"/>
                </a:lnTo>
                <a:lnTo>
                  <a:pt x="5102" y="700"/>
                </a:lnTo>
                <a:lnTo>
                  <a:pt x="4984" y="686"/>
                </a:lnTo>
                <a:lnTo>
                  <a:pt x="4738" y="652"/>
                </a:lnTo>
                <a:lnTo>
                  <a:pt x="4478" y="610"/>
                </a:lnTo>
                <a:lnTo>
                  <a:pt x="4204" y="564"/>
                </a:lnTo>
                <a:lnTo>
                  <a:pt x="3914" y="508"/>
                </a:lnTo>
                <a:lnTo>
                  <a:pt x="3608" y="446"/>
                </a:lnTo>
                <a:lnTo>
                  <a:pt x="3286" y="374"/>
                </a:lnTo>
                <a:lnTo>
                  <a:pt x="2946" y="296"/>
                </a:lnTo>
                <a:lnTo>
                  <a:pt x="2946" y="296"/>
                </a:lnTo>
                <a:lnTo>
                  <a:pt x="2812" y="266"/>
                </a:lnTo>
                <a:lnTo>
                  <a:pt x="2682" y="236"/>
                </a:lnTo>
                <a:lnTo>
                  <a:pt x="2556" y="210"/>
                </a:lnTo>
                <a:lnTo>
                  <a:pt x="2430" y="184"/>
                </a:lnTo>
                <a:lnTo>
                  <a:pt x="2308" y="162"/>
                </a:lnTo>
                <a:lnTo>
                  <a:pt x="2190" y="140"/>
                </a:lnTo>
                <a:lnTo>
                  <a:pt x="2074" y="120"/>
                </a:lnTo>
                <a:lnTo>
                  <a:pt x="1960" y="102"/>
                </a:lnTo>
                <a:lnTo>
                  <a:pt x="1850" y="86"/>
                </a:lnTo>
                <a:lnTo>
                  <a:pt x="1740" y="72"/>
                </a:lnTo>
                <a:lnTo>
                  <a:pt x="1532" y="46"/>
                </a:lnTo>
                <a:lnTo>
                  <a:pt x="1334" y="28"/>
                </a:lnTo>
                <a:lnTo>
                  <a:pt x="1148" y="14"/>
                </a:lnTo>
                <a:lnTo>
                  <a:pt x="970" y="4"/>
                </a:lnTo>
                <a:lnTo>
                  <a:pt x="802" y="0"/>
                </a:lnTo>
                <a:lnTo>
                  <a:pt x="644" y="0"/>
                </a:lnTo>
                <a:lnTo>
                  <a:pt x="496" y="4"/>
                </a:lnTo>
                <a:lnTo>
                  <a:pt x="358" y="10"/>
                </a:lnTo>
                <a:lnTo>
                  <a:pt x="230" y="20"/>
                </a:lnTo>
                <a:lnTo>
                  <a:pt x="110" y="32"/>
                </a:lnTo>
                <a:lnTo>
                  <a:pt x="0" y="48"/>
                </a:lnTo>
                <a:lnTo>
                  <a:pt x="0" y="48"/>
                </a:lnTo>
                <a:lnTo>
                  <a:pt x="154" y="66"/>
                </a:lnTo>
                <a:lnTo>
                  <a:pt x="314" y="86"/>
                </a:lnTo>
                <a:lnTo>
                  <a:pt x="480" y="112"/>
                </a:lnTo>
                <a:lnTo>
                  <a:pt x="652" y="140"/>
                </a:lnTo>
                <a:lnTo>
                  <a:pt x="830" y="174"/>
                </a:lnTo>
                <a:lnTo>
                  <a:pt x="1014" y="210"/>
                </a:lnTo>
                <a:lnTo>
                  <a:pt x="1206" y="250"/>
                </a:lnTo>
                <a:lnTo>
                  <a:pt x="1402" y="296"/>
                </a:lnTo>
                <a:lnTo>
                  <a:pt x="1402" y="296"/>
                </a:lnTo>
                <a:lnTo>
                  <a:pt x="1756" y="378"/>
                </a:lnTo>
                <a:lnTo>
                  <a:pt x="2092" y="450"/>
                </a:lnTo>
                <a:lnTo>
                  <a:pt x="2408" y="516"/>
                </a:lnTo>
                <a:lnTo>
                  <a:pt x="2562" y="544"/>
                </a:lnTo>
                <a:lnTo>
                  <a:pt x="2708" y="572"/>
                </a:lnTo>
                <a:lnTo>
                  <a:pt x="2852" y="598"/>
                </a:lnTo>
                <a:lnTo>
                  <a:pt x="2992" y="620"/>
                </a:lnTo>
                <a:lnTo>
                  <a:pt x="3128" y="642"/>
                </a:lnTo>
                <a:lnTo>
                  <a:pt x="3260" y="662"/>
                </a:lnTo>
                <a:lnTo>
                  <a:pt x="3388" y="678"/>
                </a:lnTo>
                <a:lnTo>
                  <a:pt x="3512" y="694"/>
                </a:lnTo>
                <a:lnTo>
                  <a:pt x="3632" y="708"/>
                </a:lnTo>
                <a:lnTo>
                  <a:pt x="3750" y="722"/>
                </a:lnTo>
                <a:lnTo>
                  <a:pt x="3864" y="732"/>
                </a:lnTo>
                <a:lnTo>
                  <a:pt x="3974" y="740"/>
                </a:lnTo>
                <a:lnTo>
                  <a:pt x="4080" y="748"/>
                </a:lnTo>
                <a:lnTo>
                  <a:pt x="4184" y="754"/>
                </a:lnTo>
                <a:lnTo>
                  <a:pt x="4286" y="758"/>
                </a:lnTo>
                <a:lnTo>
                  <a:pt x="4384" y="762"/>
                </a:lnTo>
                <a:lnTo>
                  <a:pt x="4478" y="762"/>
                </a:lnTo>
                <a:lnTo>
                  <a:pt x="4570" y="762"/>
                </a:lnTo>
                <a:lnTo>
                  <a:pt x="4660" y="760"/>
                </a:lnTo>
                <a:lnTo>
                  <a:pt x="4746" y="758"/>
                </a:lnTo>
                <a:lnTo>
                  <a:pt x="4830" y="754"/>
                </a:lnTo>
                <a:lnTo>
                  <a:pt x="4912" y="748"/>
                </a:lnTo>
                <a:lnTo>
                  <a:pt x="4992" y="740"/>
                </a:lnTo>
                <a:lnTo>
                  <a:pt x="5068" y="732"/>
                </a:lnTo>
                <a:lnTo>
                  <a:pt x="5144" y="724"/>
                </a:lnTo>
                <a:lnTo>
                  <a:pt x="5216" y="714"/>
                </a:lnTo>
                <a:lnTo>
                  <a:pt x="5216" y="714"/>
                </a:lnTo>
                <a:close/>
              </a:path>
            </a:pathLst>
          </a:custGeom>
          <a:solidFill>
            <a:schemeClr val="bg2">
              <a:alpha val="40000"/>
            </a:schemeClr>
          </a:solidFill>
          <a:ln w="9525">
            <a:noFill/>
            <a:round/>
            <a:headEnd/>
            <a:tailEnd/>
          </a:ln>
        </p:spPr>
        <p:txBody>
          <a:bodyPr vert="horz" wrap="square" lIns="91440" tIns="45720" rIns="91440" bIns="45720" numCol="1" anchor="t" anchorCtr="0" compatLnSpc="1">
            <a:prstTxWarp prst="textNoShape">
              <a:avLst/>
            </a:prstTxWarp>
          </a:bodyPr>
          <a:lstStyle/>
          <a:p>
            <a:endParaRPr lang="en-US" sz="1800" dirty="0">
              <a:solidFill>
                <a:prstClr val="black"/>
              </a:solidFill>
            </a:endParaRPr>
          </a:p>
        </p:txBody>
      </p:sp>
      <p:sp>
        <p:nvSpPr>
          <p:cNvPr id="11" name="Freeform 22"/>
          <p:cNvSpPr>
            <a:spLocks/>
          </p:cNvSpPr>
          <p:nvPr/>
        </p:nvSpPr>
        <p:spPr bwMode="hidden">
          <a:xfrm>
            <a:off x="3771637" y="4087562"/>
            <a:ext cx="7290640" cy="774272"/>
          </a:xfrm>
          <a:custGeom>
            <a:avLst/>
            <a:gdLst/>
            <a:ahLst/>
            <a:cxnLst>
              <a:cxn ang="0">
                <a:pos x="0" y="70"/>
              </a:cxn>
              <a:cxn ang="0">
                <a:pos x="0" y="70"/>
              </a:cxn>
              <a:cxn ang="0">
                <a:pos x="18" y="66"/>
              </a:cxn>
              <a:cxn ang="0">
                <a:pos x="72" y="56"/>
              </a:cxn>
              <a:cxn ang="0">
                <a:pos x="164" y="42"/>
              </a:cxn>
              <a:cxn ang="0">
                <a:pos x="224" y="34"/>
              </a:cxn>
              <a:cxn ang="0">
                <a:pos x="294" y="26"/>
              </a:cxn>
              <a:cxn ang="0">
                <a:pos x="372" y="20"/>
              </a:cxn>
              <a:cxn ang="0">
                <a:pos x="462" y="14"/>
              </a:cxn>
              <a:cxn ang="0">
                <a:pos x="560" y="8"/>
              </a:cxn>
              <a:cxn ang="0">
                <a:pos x="670" y="4"/>
              </a:cxn>
              <a:cxn ang="0">
                <a:pos x="790" y="2"/>
              </a:cxn>
              <a:cxn ang="0">
                <a:pos x="920" y="0"/>
              </a:cxn>
              <a:cxn ang="0">
                <a:pos x="1060" y="2"/>
              </a:cxn>
              <a:cxn ang="0">
                <a:pos x="1210" y="6"/>
              </a:cxn>
              <a:cxn ang="0">
                <a:pos x="1372" y="14"/>
              </a:cxn>
              <a:cxn ang="0">
                <a:pos x="1544" y="24"/>
              </a:cxn>
              <a:cxn ang="0">
                <a:pos x="1726" y="40"/>
              </a:cxn>
              <a:cxn ang="0">
                <a:pos x="1920" y="58"/>
              </a:cxn>
              <a:cxn ang="0">
                <a:pos x="2126" y="80"/>
              </a:cxn>
              <a:cxn ang="0">
                <a:pos x="2342" y="106"/>
              </a:cxn>
              <a:cxn ang="0">
                <a:pos x="2570" y="138"/>
              </a:cxn>
              <a:cxn ang="0">
                <a:pos x="2808" y="174"/>
              </a:cxn>
              <a:cxn ang="0">
                <a:pos x="3058" y="216"/>
              </a:cxn>
              <a:cxn ang="0">
                <a:pos x="3320" y="266"/>
              </a:cxn>
              <a:cxn ang="0">
                <a:pos x="3594" y="320"/>
              </a:cxn>
              <a:cxn ang="0">
                <a:pos x="3880" y="380"/>
              </a:cxn>
              <a:cxn ang="0">
                <a:pos x="4178" y="448"/>
              </a:cxn>
              <a:cxn ang="0">
                <a:pos x="4488" y="522"/>
              </a:cxn>
              <a:cxn ang="0">
                <a:pos x="4810" y="604"/>
              </a:cxn>
              <a:cxn ang="0">
                <a:pos x="5144" y="694"/>
              </a:cxn>
            </a:cxnLst>
            <a:rect l="0" t="0" r="r" b="b"/>
            <a:pathLst>
              <a:path w="5144" h="694">
                <a:moveTo>
                  <a:pt x="0" y="70"/>
                </a:moveTo>
                <a:lnTo>
                  <a:pt x="0" y="70"/>
                </a:lnTo>
                <a:lnTo>
                  <a:pt x="18" y="66"/>
                </a:lnTo>
                <a:lnTo>
                  <a:pt x="72" y="56"/>
                </a:lnTo>
                <a:lnTo>
                  <a:pt x="164" y="42"/>
                </a:lnTo>
                <a:lnTo>
                  <a:pt x="224" y="34"/>
                </a:lnTo>
                <a:lnTo>
                  <a:pt x="294" y="26"/>
                </a:lnTo>
                <a:lnTo>
                  <a:pt x="372" y="20"/>
                </a:lnTo>
                <a:lnTo>
                  <a:pt x="462" y="14"/>
                </a:lnTo>
                <a:lnTo>
                  <a:pt x="560" y="8"/>
                </a:lnTo>
                <a:lnTo>
                  <a:pt x="670" y="4"/>
                </a:lnTo>
                <a:lnTo>
                  <a:pt x="790" y="2"/>
                </a:lnTo>
                <a:lnTo>
                  <a:pt x="920" y="0"/>
                </a:lnTo>
                <a:lnTo>
                  <a:pt x="1060" y="2"/>
                </a:lnTo>
                <a:lnTo>
                  <a:pt x="1210" y="6"/>
                </a:lnTo>
                <a:lnTo>
                  <a:pt x="1372" y="14"/>
                </a:lnTo>
                <a:lnTo>
                  <a:pt x="1544" y="24"/>
                </a:lnTo>
                <a:lnTo>
                  <a:pt x="1726" y="40"/>
                </a:lnTo>
                <a:lnTo>
                  <a:pt x="1920" y="58"/>
                </a:lnTo>
                <a:lnTo>
                  <a:pt x="2126" y="80"/>
                </a:lnTo>
                <a:lnTo>
                  <a:pt x="2342" y="106"/>
                </a:lnTo>
                <a:lnTo>
                  <a:pt x="2570" y="138"/>
                </a:lnTo>
                <a:lnTo>
                  <a:pt x="2808" y="174"/>
                </a:lnTo>
                <a:lnTo>
                  <a:pt x="3058" y="216"/>
                </a:lnTo>
                <a:lnTo>
                  <a:pt x="3320" y="266"/>
                </a:lnTo>
                <a:lnTo>
                  <a:pt x="3594" y="320"/>
                </a:lnTo>
                <a:lnTo>
                  <a:pt x="3880" y="380"/>
                </a:lnTo>
                <a:lnTo>
                  <a:pt x="4178" y="448"/>
                </a:lnTo>
                <a:lnTo>
                  <a:pt x="4488" y="522"/>
                </a:lnTo>
                <a:lnTo>
                  <a:pt x="4810" y="604"/>
                </a:lnTo>
                <a:lnTo>
                  <a:pt x="5144" y="694"/>
                </a:lnTo>
              </a:path>
            </a:pathLst>
          </a:custGeom>
          <a:noFill/>
          <a:ln w="12">
            <a:solidFill>
              <a:srgbClr val="FFFFFF"/>
            </a:solidFill>
            <a:prstDash val="solid"/>
            <a:round/>
            <a:headEnd/>
            <a:tailEnd/>
          </a:ln>
        </p:spPr>
        <p:txBody>
          <a:bodyPr vert="horz" wrap="square" lIns="91440" tIns="45720" rIns="91440" bIns="45720" numCol="1" anchor="t" anchorCtr="0" compatLnSpc="1">
            <a:prstTxWarp prst="textNoShape">
              <a:avLst/>
            </a:prstTxWarp>
          </a:bodyPr>
          <a:lstStyle/>
          <a:p>
            <a:endParaRPr lang="en-US" sz="1800" dirty="0">
              <a:solidFill>
                <a:prstClr val="black"/>
              </a:solidFill>
            </a:endParaRPr>
          </a:p>
        </p:txBody>
      </p:sp>
      <p:sp>
        <p:nvSpPr>
          <p:cNvPr id="12" name="Freeform 26"/>
          <p:cNvSpPr>
            <a:spLocks/>
          </p:cNvSpPr>
          <p:nvPr/>
        </p:nvSpPr>
        <p:spPr bwMode="hidden">
          <a:xfrm>
            <a:off x="7479319" y="4074175"/>
            <a:ext cx="4410667" cy="651549"/>
          </a:xfrm>
          <a:custGeom>
            <a:avLst/>
            <a:gdLst/>
            <a:ahLst/>
            <a:cxnLst>
              <a:cxn ang="0">
                <a:pos x="0" y="584"/>
              </a:cxn>
              <a:cxn ang="0">
                <a:pos x="0" y="584"/>
              </a:cxn>
              <a:cxn ang="0">
                <a:pos x="90" y="560"/>
              </a:cxn>
              <a:cxn ang="0">
                <a:pos x="336" y="498"/>
              </a:cxn>
              <a:cxn ang="0">
                <a:pos x="506" y="456"/>
              </a:cxn>
              <a:cxn ang="0">
                <a:pos x="702" y="410"/>
              </a:cxn>
              <a:cxn ang="0">
                <a:pos x="920" y="360"/>
              </a:cxn>
              <a:cxn ang="0">
                <a:pos x="1154" y="306"/>
              </a:cxn>
              <a:cxn ang="0">
                <a:pos x="1402" y="254"/>
              </a:cxn>
              <a:cxn ang="0">
                <a:pos x="1656" y="202"/>
              </a:cxn>
              <a:cxn ang="0">
                <a:pos x="1916" y="154"/>
              </a:cxn>
              <a:cxn ang="0">
                <a:pos x="2174" y="108"/>
              </a:cxn>
              <a:cxn ang="0">
                <a:pos x="2302" y="88"/>
              </a:cxn>
              <a:cxn ang="0">
                <a:pos x="2426" y="68"/>
              </a:cxn>
              <a:cxn ang="0">
                <a:pos x="2550" y="52"/>
              </a:cxn>
              <a:cxn ang="0">
                <a:pos x="2670" y="36"/>
              </a:cxn>
              <a:cxn ang="0">
                <a:pos x="2788" y="24"/>
              </a:cxn>
              <a:cxn ang="0">
                <a:pos x="2900" y="14"/>
              </a:cxn>
              <a:cxn ang="0">
                <a:pos x="3008" y="6"/>
              </a:cxn>
              <a:cxn ang="0">
                <a:pos x="3112" y="0"/>
              </a:cxn>
            </a:cxnLst>
            <a:rect l="0" t="0" r="r" b="b"/>
            <a:pathLst>
              <a:path w="3112" h="584">
                <a:moveTo>
                  <a:pt x="0" y="584"/>
                </a:moveTo>
                <a:lnTo>
                  <a:pt x="0" y="584"/>
                </a:lnTo>
                <a:lnTo>
                  <a:pt x="90" y="560"/>
                </a:lnTo>
                <a:lnTo>
                  <a:pt x="336" y="498"/>
                </a:lnTo>
                <a:lnTo>
                  <a:pt x="506" y="456"/>
                </a:lnTo>
                <a:lnTo>
                  <a:pt x="702" y="410"/>
                </a:lnTo>
                <a:lnTo>
                  <a:pt x="920" y="360"/>
                </a:lnTo>
                <a:lnTo>
                  <a:pt x="1154" y="306"/>
                </a:lnTo>
                <a:lnTo>
                  <a:pt x="1402" y="254"/>
                </a:lnTo>
                <a:lnTo>
                  <a:pt x="1656" y="202"/>
                </a:lnTo>
                <a:lnTo>
                  <a:pt x="1916" y="154"/>
                </a:lnTo>
                <a:lnTo>
                  <a:pt x="2174" y="108"/>
                </a:lnTo>
                <a:lnTo>
                  <a:pt x="2302" y="88"/>
                </a:lnTo>
                <a:lnTo>
                  <a:pt x="2426" y="68"/>
                </a:lnTo>
                <a:lnTo>
                  <a:pt x="2550" y="52"/>
                </a:lnTo>
                <a:lnTo>
                  <a:pt x="2670" y="36"/>
                </a:lnTo>
                <a:lnTo>
                  <a:pt x="2788" y="24"/>
                </a:lnTo>
                <a:lnTo>
                  <a:pt x="2900" y="14"/>
                </a:lnTo>
                <a:lnTo>
                  <a:pt x="3008" y="6"/>
                </a:lnTo>
                <a:lnTo>
                  <a:pt x="3112" y="0"/>
                </a:lnTo>
              </a:path>
            </a:pathLst>
          </a:custGeom>
          <a:noFill/>
          <a:ln w="12">
            <a:solidFill>
              <a:srgbClr val="FFFFFF"/>
            </a:solidFill>
            <a:prstDash val="solid"/>
            <a:round/>
            <a:headEnd/>
            <a:tailEnd/>
          </a:ln>
        </p:spPr>
        <p:txBody>
          <a:bodyPr vert="horz" wrap="square" lIns="91440" tIns="45720" rIns="91440" bIns="45720" numCol="1" anchor="t" anchorCtr="0" compatLnSpc="1">
            <a:prstTxWarp prst="textNoShape">
              <a:avLst/>
            </a:prstTxWarp>
          </a:bodyPr>
          <a:lstStyle/>
          <a:p>
            <a:endParaRPr lang="en-US" sz="1800" dirty="0">
              <a:solidFill>
                <a:prstClr val="black"/>
              </a:solidFill>
            </a:endParaRPr>
          </a:p>
        </p:txBody>
      </p:sp>
      <p:sp useBgFill="1">
        <p:nvSpPr>
          <p:cNvPr id="13" name="Freeform 10"/>
          <p:cNvSpPr>
            <a:spLocks/>
          </p:cNvSpPr>
          <p:nvPr/>
        </p:nvSpPr>
        <p:spPr bwMode="hidden">
          <a:xfrm>
            <a:off x="282220" y="4058555"/>
            <a:ext cx="11631168" cy="1329874"/>
          </a:xfrm>
          <a:custGeom>
            <a:avLst/>
            <a:gdLst/>
            <a:ahLst/>
            <a:cxnLst>
              <a:cxn ang="0">
                <a:pos x="8192" y="512"/>
              </a:cxn>
              <a:cxn ang="0">
                <a:pos x="8040" y="570"/>
              </a:cxn>
              <a:cxn ang="0">
                <a:pos x="7878" y="620"/>
              </a:cxn>
              <a:cxn ang="0">
                <a:pos x="7706" y="666"/>
              </a:cxn>
              <a:cxn ang="0">
                <a:pos x="7522" y="702"/>
              </a:cxn>
              <a:cxn ang="0">
                <a:pos x="7322" y="730"/>
              </a:cxn>
              <a:cxn ang="0">
                <a:pos x="7106" y="750"/>
              </a:cxn>
              <a:cxn ang="0">
                <a:pos x="6872" y="762"/>
              </a:cxn>
              <a:cxn ang="0">
                <a:pos x="6618" y="760"/>
              </a:cxn>
              <a:cxn ang="0">
                <a:pos x="6342" y="750"/>
              </a:cxn>
              <a:cxn ang="0">
                <a:pos x="6042" y="726"/>
              </a:cxn>
              <a:cxn ang="0">
                <a:pos x="5716" y="690"/>
              </a:cxn>
              <a:cxn ang="0">
                <a:pos x="5364" y="642"/>
              </a:cxn>
              <a:cxn ang="0">
                <a:pos x="4982" y="578"/>
              </a:cxn>
              <a:cxn ang="0">
                <a:pos x="4568" y="500"/>
              </a:cxn>
              <a:cxn ang="0">
                <a:pos x="4122" y="406"/>
              </a:cxn>
              <a:cxn ang="0">
                <a:pos x="3640" y="296"/>
              </a:cxn>
              <a:cxn ang="0">
                <a:pos x="3396" y="240"/>
              </a:cxn>
              <a:cxn ang="0">
                <a:pos x="2934" y="148"/>
              </a:cxn>
              <a:cxn ang="0">
                <a:pos x="2512" y="82"/>
              </a:cxn>
              <a:cxn ang="0">
                <a:pos x="2126" y="36"/>
              </a:cxn>
              <a:cxn ang="0">
                <a:pos x="1776" y="10"/>
              </a:cxn>
              <a:cxn ang="0">
                <a:pos x="1462" y="0"/>
              </a:cxn>
              <a:cxn ang="0">
                <a:pos x="1182" y="4"/>
              </a:cxn>
              <a:cxn ang="0">
                <a:pos x="934" y="20"/>
              </a:cxn>
              <a:cxn ang="0">
                <a:pos x="716" y="44"/>
              </a:cxn>
              <a:cxn ang="0">
                <a:pos x="530" y="74"/>
              </a:cxn>
              <a:cxn ang="0">
                <a:pos x="374" y="108"/>
              </a:cxn>
              <a:cxn ang="0">
                <a:pos x="248" y="144"/>
              </a:cxn>
              <a:cxn ang="0">
                <a:pos x="148" y="176"/>
              </a:cxn>
              <a:cxn ang="0">
                <a:pos x="48" y="216"/>
              </a:cxn>
              <a:cxn ang="0">
                <a:pos x="0" y="240"/>
              </a:cxn>
              <a:cxn ang="0">
                <a:pos x="8192" y="1192"/>
              </a:cxn>
              <a:cxn ang="0">
                <a:pos x="8196" y="1186"/>
              </a:cxn>
              <a:cxn ang="0">
                <a:pos x="8196" y="510"/>
              </a:cxn>
              <a:cxn ang="0">
                <a:pos x="8192" y="512"/>
              </a:cxn>
            </a:cxnLst>
            <a:rect l="0" t="0" r="r" b="b"/>
            <a:pathLst>
              <a:path w="8196" h="1192">
                <a:moveTo>
                  <a:pt x="8192" y="512"/>
                </a:moveTo>
                <a:lnTo>
                  <a:pt x="8192" y="512"/>
                </a:lnTo>
                <a:lnTo>
                  <a:pt x="8116" y="542"/>
                </a:lnTo>
                <a:lnTo>
                  <a:pt x="8040" y="570"/>
                </a:lnTo>
                <a:lnTo>
                  <a:pt x="7960" y="596"/>
                </a:lnTo>
                <a:lnTo>
                  <a:pt x="7878" y="620"/>
                </a:lnTo>
                <a:lnTo>
                  <a:pt x="7794" y="644"/>
                </a:lnTo>
                <a:lnTo>
                  <a:pt x="7706" y="666"/>
                </a:lnTo>
                <a:lnTo>
                  <a:pt x="7616" y="684"/>
                </a:lnTo>
                <a:lnTo>
                  <a:pt x="7522" y="702"/>
                </a:lnTo>
                <a:lnTo>
                  <a:pt x="7424" y="718"/>
                </a:lnTo>
                <a:lnTo>
                  <a:pt x="7322" y="730"/>
                </a:lnTo>
                <a:lnTo>
                  <a:pt x="7216" y="742"/>
                </a:lnTo>
                <a:lnTo>
                  <a:pt x="7106" y="750"/>
                </a:lnTo>
                <a:lnTo>
                  <a:pt x="6992" y="758"/>
                </a:lnTo>
                <a:lnTo>
                  <a:pt x="6872" y="762"/>
                </a:lnTo>
                <a:lnTo>
                  <a:pt x="6748" y="762"/>
                </a:lnTo>
                <a:lnTo>
                  <a:pt x="6618" y="760"/>
                </a:lnTo>
                <a:lnTo>
                  <a:pt x="6482" y="756"/>
                </a:lnTo>
                <a:lnTo>
                  <a:pt x="6342" y="750"/>
                </a:lnTo>
                <a:lnTo>
                  <a:pt x="6196" y="740"/>
                </a:lnTo>
                <a:lnTo>
                  <a:pt x="6042" y="726"/>
                </a:lnTo>
                <a:lnTo>
                  <a:pt x="5882" y="710"/>
                </a:lnTo>
                <a:lnTo>
                  <a:pt x="5716" y="690"/>
                </a:lnTo>
                <a:lnTo>
                  <a:pt x="5544" y="668"/>
                </a:lnTo>
                <a:lnTo>
                  <a:pt x="5364" y="642"/>
                </a:lnTo>
                <a:lnTo>
                  <a:pt x="5176" y="612"/>
                </a:lnTo>
                <a:lnTo>
                  <a:pt x="4982" y="578"/>
                </a:lnTo>
                <a:lnTo>
                  <a:pt x="4778" y="540"/>
                </a:lnTo>
                <a:lnTo>
                  <a:pt x="4568" y="500"/>
                </a:lnTo>
                <a:lnTo>
                  <a:pt x="4348" y="454"/>
                </a:lnTo>
                <a:lnTo>
                  <a:pt x="4122" y="406"/>
                </a:lnTo>
                <a:lnTo>
                  <a:pt x="3886" y="354"/>
                </a:lnTo>
                <a:lnTo>
                  <a:pt x="3640" y="296"/>
                </a:lnTo>
                <a:lnTo>
                  <a:pt x="3640" y="296"/>
                </a:lnTo>
                <a:lnTo>
                  <a:pt x="3396" y="240"/>
                </a:lnTo>
                <a:lnTo>
                  <a:pt x="3160" y="192"/>
                </a:lnTo>
                <a:lnTo>
                  <a:pt x="2934" y="148"/>
                </a:lnTo>
                <a:lnTo>
                  <a:pt x="2718" y="112"/>
                </a:lnTo>
                <a:lnTo>
                  <a:pt x="2512" y="82"/>
                </a:lnTo>
                <a:lnTo>
                  <a:pt x="2314" y="56"/>
                </a:lnTo>
                <a:lnTo>
                  <a:pt x="2126" y="36"/>
                </a:lnTo>
                <a:lnTo>
                  <a:pt x="1948" y="20"/>
                </a:lnTo>
                <a:lnTo>
                  <a:pt x="1776" y="10"/>
                </a:lnTo>
                <a:lnTo>
                  <a:pt x="1616" y="2"/>
                </a:lnTo>
                <a:lnTo>
                  <a:pt x="1462" y="0"/>
                </a:lnTo>
                <a:lnTo>
                  <a:pt x="1318" y="0"/>
                </a:lnTo>
                <a:lnTo>
                  <a:pt x="1182" y="4"/>
                </a:lnTo>
                <a:lnTo>
                  <a:pt x="1054" y="10"/>
                </a:lnTo>
                <a:lnTo>
                  <a:pt x="934" y="20"/>
                </a:lnTo>
                <a:lnTo>
                  <a:pt x="822" y="30"/>
                </a:lnTo>
                <a:lnTo>
                  <a:pt x="716" y="44"/>
                </a:lnTo>
                <a:lnTo>
                  <a:pt x="620" y="58"/>
                </a:lnTo>
                <a:lnTo>
                  <a:pt x="530" y="74"/>
                </a:lnTo>
                <a:lnTo>
                  <a:pt x="450" y="92"/>
                </a:lnTo>
                <a:lnTo>
                  <a:pt x="374" y="108"/>
                </a:lnTo>
                <a:lnTo>
                  <a:pt x="308" y="126"/>
                </a:lnTo>
                <a:lnTo>
                  <a:pt x="248" y="144"/>
                </a:lnTo>
                <a:lnTo>
                  <a:pt x="194" y="160"/>
                </a:lnTo>
                <a:lnTo>
                  <a:pt x="148" y="176"/>
                </a:lnTo>
                <a:lnTo>
                  <a:pt x="108" y="192"/>
                </a:lnTo>
                <a:lnTo>
                  <a:pt x="48" y="216"/>
                </a:lnTo>
                <a:lnTo>
                  <a:pt x="12" y="234"/>
                </a:lnTo>
                <a:lnTo>
                  <a:pt x="0" y="240"/>
                </a:lnTo>
                <a:lnTo>
                  <a:pt x="0" y="1192"/>
                </a:lnTo>
                <a:lnTo>
                  <a:pt x="8192" y="1192"/>
                </a:lnTo>
                <a:lnTo>
                  <a:pt x="8192" y="1192"/>
                </a:lnTo>
                <a:lnTo>
                  <a:pt x="8196" y="1186"/>
                </a:lnTo>
                <a:lnTo>
                  <a:pt x="8196" y="1186"/>
                </a:lnTo>
                <a:lnTo>
                  <a:pt x="8196" y="510"/>
                </a:lnTo>
                <a:lnTo>
                  <a:pt x="8196" y="510"/>
                </a:lnTo>
                <a:lnTo>
                  <a:pt x="8192" y="512"/>
                </a:lnTo>
                <a:lnTo>
                  <a:pt x="8192" y="512"/>
                </a:lnTo>
                <a:close/>
              </a:path>
            </a:pathLst>
          </a:custGeom>
          <a:ln w="9525">
            <a:noFill/>
            <a:round/>
            <a:headEnd/>
            <a:tailEnd/>
          </a:ln>
        </p:spPr>
        <p:txBody>
          <a:bodyPr vert="horz" wrap="square" lIns="91440" tIns="45720" rIns="91440" bIns="45720" numCol="1" anchor="t" anchorCtr="0" compatLnSpc="1">
            <a:prstTxWarp prst="textNoShape">
              <a:avLst/>
            </a:prstTxWarp>
          </a:bodyPr>
          <a:lstStyle/>
          <a:p>
            <a:endParaRPr lang="en-US" sz="1800" dirty="0">
              <a:solidFill>
                <a:prstClr val="black"/>
              </a:solidFill>
            </a:endParaRPr>
          </a:p>
        </p:txBody>
      </p:sp>
      <p:sp>
        <p:nvSpPr>
          <p:cNvPr id="2" name="Title 1"/>
          <p:cNvSpPr>
            <a:spLocks noGrp="1"/>
          </p:cNvSpPr>
          <p:nvPr>
            <p:ph type="title"/>
          </p:nvPr>
        </p:nvSpPr>
        <p:spPr>
          <a:xfrm>
            <a:off x="920043" y="2463560"/>
            <a:ext cx="10363200" cy="1524000"/>
          </a:xfrm>
        </p:spPr>
        <p:txBody>
          <a:bodyPr anchor="t">
            <a:normAutofit/>
          </a:bodyPr>
          <a:lstStyle>
            <a:lvl1pPr algn="ctr">
              <a:defRPr sz="4400" b="0" cap="none"/>
            </a:lvl1pPr>
          </a:lstStyle>
          <a:p>
            <a:r>
              <a:rPr lang="en-US"/>
              <a:t>Click to edit Master title style</a:t>
            </a:r>
            <a:endParaRPr lang="en-US" dirty="0"/>
          </a:p>
        </p:txBody>
      </p:sp>
      <p:sp>
        <p:nvSpPr>
          <p:cNvPr id="3" name="Text Placeholder 2"/>
          <p:cNvSpPr>
            <a:spLocks noGrp="1"/>
          </p:cNvSpPr>
          <p:nvPr>
            <p:ph type="body" idx="1"/>
          </p:nvPr>
        </p:nvSpPr>
        <p:spPr>
          <a:xfrm>
            <a:off x="1823153" y="1437449"/>
            <a:ext cx="8556979" cy="939801"/>
          </a:xfrm>
        </p:spPr>
        <p:txBody>
          <a:bodyPr anchor="b">
            <a:normAutofit/>
          </a:bodyPr>
          <a:lstStyle>
            <a:lvl1pPr marL="0" indent="0" algn="ctr">
              <a:buNone/>
              <a:defRPr sz="2000">
                <a:solidFill>
                  <a:srgbClr val="FFFFFF"/>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7EE41C5F-ED27-409B-9104-6431D0C9AB9B}" type="datetimeFigureOut">
              <a:rPr lang="en-US" smtClean="0">
                <a:solidFill>
                  <a:srgbClr val="073E87"/>
                </a:solidFill>
              </a:rPr>
              <a:pPr/>
              <a:t>7/9/2026</a:t>
            </a:fld>
            <a:endParaRPr lang="en-US" dirty="0">
              <a:solidFill>
                <a:srgbClr val="073E87"/>
              </a:solidFill>
            </a:endParaRPr>
          </a:p>
        </p:txBody>
      </p:sp>
      <p:sp>
        <p:nvSpPr>
          <p:cNvPr id="5" name="Footer Placeholder 4"/>
          <p:cNvSpPr>
            <a:spLocks noGrp="1"/>
          </p:cNvSpPr>
          <p:nvPr>
            <p:ph type="ftr" sz="quarter" idx="11"/>
          </p:nvPr>
        </p:nvSpPr>
        <p:spPr/>
        <p:txBody>
          <a:bodyPr/>
          <a:lstStyle/>
          <a:p>
            <a:endParaRPr lang="en-US" dirty="0">
              <a:solidFill>
                <a:srgbClr val="073E87"/>
              </a:solidFill>
            </a:endParaRPr>
          </a:p>
        </p:txBody>
      </p:sp>
      <p:sp>
        <p:nvSpPr>
          <p:cNvPr id="6" name="Slide Number Placeholder 5"/>
          <p:cNvSpPr>
            <a:spLocks noGrp="1"/>
          </p:cNvSpPr>
          <p:nvPr>
            <p:ph type="sldNum" sz="quarter" idx="12"/>
          </p:nvPr>
        </p:nvSpPr>
        <p:spPr/>
        <p:txBody>
          <a:bodyPr/>
          <a:lstStyle/>
          <a:p>
            <a:fld id="{33D093B9-B672-4FA3-93C5-178B9A04C7E8}" type="slidenum">
              <a:rPr lang="en-US" smtClean="0">
                <a:solidFill>
                  <a:srgbClr val="073E87"/>
                </a:solidFill>
              </a:rPr>
              <a:pPr/>
              <a:t>‹#›</a:t>
            </a:fld>
            <a:endParaRPr lang="en-US" dirty="0">
              <a:solidFill>
                <a:srgbClr val="073E87"/>
              </a:solidFill>
            </a:endParaRPr>
          </a:p>
        </p:txBody>
      </p:sp>
    </p:spTree>
    <p:extLst>
      <p:ext uri="{BB962C8B-B14F-4D97-AF65-F5344CB8AC3E}">
        <p14:creationId xmlns:p14="http://schemas.microsoft.com/office/powerpoint/2010/main" val="353786472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5" name="Date Placeholder 4"/>
          <p:cNvSpPr>
            <a:spLocks noGrp="1"/>
          </p:cNvSpPr>
          <p:nvPr>
            <p:ph type="dt" sz="half" idx="10"/>
          </p:nvPr>
        </p:nvSpPr>
        <p:spPr/>
        <p:txBody>
          <a:bodyPr/>
          <a:lstStyle/>
          <a:p>
            <a:fld id="{7EE41C5F-ED27-409B-9104-6431D0C9AB9B}" type="datetimeFigureOut">
              <a:rPr lang="en-US" smtClean="0">
                <a:solidFill>
                  <a:srgbClr val="073E87"/>
                </a:solidFill>
              </a:rPr>
              <a:pPr/>
              <a:t>7/9/2026</a:t>
            </a:fld>
            <a:endParaRPr lang="en-US" dirty="0">
              <a:solidFill>
                <a:srgbClr val="073E87"/>
              </a:solidFill>
            </a:endParaRPr>
          </a:p>
        </p:txBody>
      </p:sp>
      <p:sp>
        <p:nvSpPr>
          <p:cNvPr id="6" name="Footer Placeholder 5"/>
          <p:cNvSpPr>
            <a:spLocks noGrp="1"/>
          </p:cNvSpPr>
          <p:nvPr>
            <p:ph type="ftr" sz="quarter" idx="11"/>
          </p:nvPr>
        </p:nvSpPr>
        <p:spPr/>
        <p:txBody>
          <a:bodyPr/>
          <a:lstStyle/>
          <a:p>
            <a:endParaRPr lang="en-US" dirty="0">
              <a:solidFill>
                <a:srgbClr val="073E87"/>
              </a:solidFill>
            </a:endParaRPr>
          </a:p>
        </p:txBody>
      </p:sp>
      <p:sp>
        <p:nvSpPr>
          <p:cNvPr id="7" name="Slide Number Placeholder 6"/>
          <p:cNvSpPr>
            <a:spLocks noGrp="1"/>
          </p:cNvSpPr>
          <p:nvPr>
            <p:ph type="sldNum" sz="quarter" idx="12"/>
          </p:nvPr>
        </p:nvSpPr>
        <p:spPr/>
        <p:txBody>
          <a:bodyPr/>
          <a:lstStyle/>
          <a:p>
            <a:fld id="{33D093B9-B672-4FA3-93C5-178B9A04C7E8}" type="slidenum">
              <a:rPr lang="en-US" smtClean="0">
                <a:solidFill>
                  <a:srgbClr val="073E87"/>
                </a:solidFill>
              </a:rPr>
              <a:pPr/>
              <a:t>‹#›</a:t>
            </a:fld>
            <a:endParaRPr lang="en-US" dirty="0">
              <a:solidFill>
                <a:srgbClr val="073E87"/>
              </a:solidFill>
            </a:endParaRPr>
          </a:p>
        </p:txBody>
      </p:sp>
      <p:sp>
        <p:nvSpPr>
          <p:cNvPr id="9" name="Content Placeholder 8"/>
          <p:cNvSpPr>
            <a:spLocks noGrp="1"/>
          </p:cNvSpPr>
          <p:nvPr>
            <p:ph sz="quarter" idx="13"/>
          </p:nvPr>
        </p:nvSpPr>
        <p:spPr>
          <a:xfrm>
            <a:off x="902207" y="2679192"/>
            <a:ext cx="5096256" cy="34472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11" name="Content Placeholder 10"/>
          <p:cNvSpPr>
            <a:spLocks noGrp="1"/>
          </p:cNvSpPr>
          <p:nvPr>
            <p:ph sz="quarter" idx="14"/>
          </p:nvPr>
        </p:nvSpPr>
        <p:spPr>
          <a:xfrm>
            <a:off x="6193536" y="2679192"/>
            <a:ext cx="5096256" cy="34472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15651407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902208" y="2678114"/>
            <a:ext cx="5096256" cy="639762"/>
          </a:xfrm>
        </p:spPr>
        <p:txBody>
          <a:bodyPr anchor="ctr"/>
          <a:lstStyle>
            <a:lvl1pPr marL="0" indent="0" algn="ctr">
              <a:buNone/>
              <a:defRPr sz="2400" b="0">
                <a:solidFill>
                  <a:schemeClr val="tx2"/>
                </a:solidFill>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903110" y="3429001"/>
            <a:ext cx="5093407" cy="2697163"/>
          </a:xfrm>
        </p:spPr>
        <p:txBody>
          <a:bodyPr/>
          <a:lstStyle>
            <a:lvl1pPr>
              <a:defRPr sz="2000"/>
            </a:lvl1pPr>
            <a:lvl2pPr>
              <a:defRPr sz="1800"/>
            </a:lvl2pPr>
            <a:lvl3pPr>
              <a:defRPr sz="1600"/>
            </a:lvl3pPr>
            <a:lvl4pPr>
              <a:defRPr sz="1400"/>
            </a:lvl4pPr>
            <a:lvl5pPr>
              <a:defRPr sz="14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197600" y="2678113"/>
            <a:ext cx="5096256" cy="639762"/>
          </a:xfrm>
        </p:spPr>
        <p:txBody>
          <a:bodyPr anchor="ctr"/>
          <a:lstStyle>
            <a:lvl1pPr marL="0" indent="0" algn="ctr">
              <a:buNone/>
              <a:defRPr sz="2400" b="0" i="0">
                <a:solidFill>
                  <a:schemeClr val="tx2"/>
                </a:solidFill>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93367" y="3429001"/>
            <a:ext cx="5096256" cy="2697163"/>
          </a:xfrm>
        </p:spPr>
        <p:txBody>
          <a:bodyPr/>
          <a:lstStyle>
            <a:lvl1pPr>
              <a:defRPr sz="2000"/>
            </a:lvl1pPr>
            <a:lvl2pPr>
              <a:defRPr sz="1800"/>
            </a:lvl2pPr>
            <a:lvl3pPr>
              <a:defRPr sz="1600"/>
            </a:lvl3pPr>
            <a:lvl4pPr>
              <a:defRPr sz="1400"/>
            </a:lvl4pPr>
            <a:lvl5pPr>
              <a:defRPr sz="14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7EE41C5F-ED27-409B-9104-6431D0C9AB9B}" type="datetimeFigureOut">
              <a:rPr lang="en-US" smtClean="0">
                <a:solidFill>
                  <a:srgbClr val="073E87"/>
                </a:solidFill>
              </a:rPr>
              <a:pPr/>
              <a:t>7/9/2026</a:t>
            </a:fld>
            <a:endParaRPr lang="en-US" dirty="0">
              <a:solidFill>
                <a:srgbClr val="073E87"/>
              </a:solidFill>
            </a:endParaRPr>
          </a:p>
        </p:txBody>
      </p:sp>
      <p:sp>
        <p:nvSpPr>
          <p:cNvPr id="8" name="Footer Placeholder 7"/>
          <p:cNvSpPr>
            <a:spLocks noGrp="1"/>
          </p:cNvSpPr>
          <p:nvPr>
            <p:ph type="ftr" sz="quarter" idx="11"/>
          </p:nvPr>
        </p:nvSpPr>
        <p:spPr/>
        <p:txBody>
          <a:bodyPr/>
          <a:lstStyle/>
          <a:p>
            <a:endParaRPr lang="en-US" dirty="0">
              <a:solidFill>
                <a:srgbClr val="073E87"/>
              </a:solidFill>
            </a:endParaRPr>
          </a:p>
        </p:txBody>
      </p:sp>
      <p:sp>
        <p:nvSpPr>
          <p:cNvPr id="9" name="Slide Number Placeholder 8"/>
          <p:cNvSpPr>
            <a:spLocks noGrp="1"/>
          </p:cNvSpPr>
          <p:nvPr>
            <p:ph type="sldNum" sz="quarter" idx="12"/>
          </p:nvPr>
        </p:nvSpPr>
        <p:spPr/>
        <p:txBody>
          <a:bodyPr/>
          <a:lstStyle/>
          <a:p>
            <a:fld id="{33D093B9-B672-4FA3-93C5-178B9A04C7E8}" type="slidenum">
              <a:rPr lang="en-US" smtClean="0">
                <a:solidFill>
                  <a:srgbClr val="073E87"/>
                </a:solidFill>
              </a:rPr>
              <a:pPr/>
              <a:t>‹#›</a:t>
            </a:fld>
            <a:endParaRPr lang="en-US" dirty="0">
              <a:solidFill>
                <a:srgbClr val="073E87"/>
              </a:solidFill>
            </a:endParaRPr>
          </a:p>
        </p:txBody>
      </p:sp>
    </p:spTree>
    <p:extLst>
      <p:ext uri="{BB962C8B-B14F-4D97-AF65-F5344CB8AC3E}">
        <p14:creationId xmlns:p14="http://schemas.microsoft.com/office/powerpoint/2010/main" val="238173825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7EE41C5F-ED27-409B-9104-6431D0C9AB9B}" type="datetimeFigureOut">
              <a:rPr lang="en-US" smtClean="0">
                <a:solidFill>
                  <a:srgbClr val="073E87"/>
                </a:solidFill>
              </a:rPr>
              <a:pPr/>
              <a:t>7/9/2026</a:t>
            </a:fld>
            <a:endParaRPr lang="en-US" dirty="0">
              <a:solidFill>
                <a:srgbClr val="073E87"/>
              </a:solidFill>
            </a:endParaRPr>
          </a:p>
        </p:txBody>
      </p:sp>
      <p:sp>
        <p:nvSpPr>
          <p:cNvPr id="4" name="Footer Placeholder 3"/>
          <p:cNvSpPr>
            <a:spLocks noGrp="1"/>
          </p:cNvSpPr>
          <p:nvPr>
            <p:ph type="ftr" sz="quarter" idx="11"/>
          </p:nvPr>
        </p:nvSpPr>
        <p:spPr/>
        <p:txBody>
          <a:bodyPr/>
          <a:lstStyle/>
          <a:p>
            <a:endParaRPr lang="en-US" dirty="0">
              <a:solidFill>
                <a:srgbClr val="073E87"/>
              </a:solidFill>
            </a:endParaRPr>
          </a:p>
        </p:txBody>
      </p:sp>
      <p:sp>
        <p:nvSpPr>
          <p:cNvPr id="5" name="Slide Number Placeholder 4"/>
          <p:cNvSpPr>
            <a:spLocks noGrp="1"/>
          </p:cNvSpPr>
          <p:nvPr>
            <p:ph type="sldNum" sz="quarter" idx="12"/>
          </p:nvPr>
        </p:nvSpPr>
        <p:spPr/>
        <p:txBody>
          <a:bodyPr/>
          <a:lstStyle/>
          <a:p>
            <a:fld id="{33D093B9-B672-4FA3-93C5-178B9A04C7E8}" type="slidenum">
              <a:rPr lang="en-US" smtClean="0">
                <a:solidFill>
                  <a:srgbClr val="073E87"/>
                </a:solidFill>
              </a:rPr>
              <a:pPr/>
              <a:t>‹#›</a:t>
            </a:fld>
            <a:endParaRPr lang="en-US" dirty="0">
              <a:solidFill>
                <a:srgbClr val="073E87"/>
              </a:solidFill>
            </a:endParaRPr>
          </a:p>
        </p:txBody>
      </p:sp>
    </p:spTree>
    <p:extLst>
      <p:ext uri="{BB962C8B-B14F-4D97-AF65-F5344CB8AC3E}">
        <p14:creationId xmlns:p14="http://schemas.microsoft.com/office/powerpoint/2010/main" val="1530026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12" name="Rounded Rectangle 11"/>
          <p:cNvSpPr/>
          <p:nvPr/>
        </p:nvSpPr>
        <p:spPr>
          <a:xfrm>
            <a:off x="304800" y="228600"/>
            <a:ext cx="11594592" cy="1426464"/>
          </a:xfrm>
          <a:prstGeom prst="roundRect">
            <a:avLst>
              <a:gd name="adj" fmla="val 7136"/>
            </a:avLst>
          </a:prstGeom>
          <a:gradFill>
            <a:gsLst>
              <a:gs pos="0">
                <a:schemeClr val="accent1">
                  <a:lumMod val="75000"/>
                </a:schemeClr>
              </a:gs>
              <a:gs pos="90000">
                <a:schemeClr val="accent1">
                  <a:lumMod val="60000"/>
                  <a:lumOff val="40000"/>
                </a:schemeClr>
              </a:gs>
            </a:gsLst>
            <a:lin ang="5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800" dirty="0">
              <a:solidFill>
                <a:prstClr val="white"/>
              </a:solidFill>
            </a:endParaRPr>
          </a:p>
        </p:txBody>
      </p:sp>
      <p:grpSp>
        <p:nvGrpSpPr>
          <p:cNvPr id="6" name="Group 5"/>
          <p:cNvGrpSpPr>
            <a:grpSpLocks noChangeAspect="1"/>
          </p:cNvGrpSpPr>
          <p:nvPr/>
        </p:nvGrpSpPr>
        <p:grpSpPr bwMode="hidden">
          <a:xfrm>
            <a:off x="282220" y="714191"/>
            <a:ext cx="11631168" cy="1329874"/>
            <a:chOff x="-3905251" y="4294188"/>
            <a:chExt cx="13027839" cy="1892300"/>
          </a:xfrm>
        </p:grpSpPr>
        <p:sp>
          <p:nvSpPr>
            <p:cNvPr id="7" name="Freeform 14"/>
            <p:cNvSpPr>
              <a:spLocks/>
            </p:cNvSpPr>
            <p:nvPr/>
          </p:nvSpPr>
          <p:spPr bwMode="hidden">
            <a:xfrm>
              <a:off x="4810125" y="4500563"/>
              <a:ext cx="4295775" cy="1016000"/>
            </a:xfrm>
            <a:custGeom>
              <a:avLst/>
              <a:gdLst/>
              <a:ahLst/>
              <a:cxnLst>
                <a:cxn ang="0">
                  <a:pos x="2700" y="0"/>
                </a:cxn>
                <a:cxn ang="0">
                  <a:pos x="2700" y="0"/>
                </a:cxn>
                <a:cxn ang="0">
                  <a:pos x="2586" y="18"/>
                </a:cxn>
                <a:cxn ang="0">
                  <a:pos x="2470" y="38"/>
                </a:cxn>
                <a:cxn ang="0">
                  <a:pos x="2352" y="60"/>
                </a:cxn>
                <a:cxn ang="0">
                  <a:pos x="2230" y="82"/>
                </a:cxn>
                <a:cxn ang="0">
                  <a:pos x="2106" y="108"/>
                </a:cxn>
                <a:cxn ang="0">
                  <a:pos x="1978" y="134"/>
                </a:cxn>
                <a:cxn ang="0">
                  <a:pos x="1848" y="164"/>
                </a:cxn>
                <a:cxn ang="0">
                  <a:pos x="1714" y="194"/>
                </a:cxn>
                <a:cxn ang="0">
                  <a:pos x="1714" y="194"/>
                </a:cxn>
                <a:cxn ang="0">
                  <a:pos x="1472" y="252"/>
                </a:cxn>
                <a:cxn ang="0">
                  <a:pos x="1236" y="304"/>
                </a:cxn>
                <a:cxn ang="0">
                  <a:pos x="1010" y="352"/>
                </a:cxn>
                <a:cxn ang="0">
                  <a:pos x="792" y="398"/>
                </a:cxn>
                <a:cxn ang="0">
                  <a:pos x="584" y="438"/>
                </a:cxn>
                <a:cxn ang="0">
                  <a:pos x="382" y="474"/>
                </a:cxn>
                <a:cxn ang="0">
                  <a:pos x="188" y="508"/>
                </a:cxn>
                <a:cxn ang="0">
                  <a:pos x="0" y="538"/>
                </a:cxn>
                <a:cxn ang="0">
                  <a:pos x="0" y="538"/>
                </a:cxn>
                <a:cxn ang="0">
                  <a:pos x="130" y="556"/>
                </a:cxn>
                <a:cxn ang="0">
                  <a:pos x="254" y="572"/>
                </a:cxn>
                <a:cxn ang="0">
                  <a:pos x="374" y="586"/>
                </a:cxn>
                <a:cxn ang="0">
                  <a:pos x="492" y="598"/>
                </a:cxn>
                <a:cxn ang="0">
                  <a:pos x="606" y="610"/>
                </a:cxn>
                <a:cxn ang="0">
                  <a:pos x="716" y="618"/>
                </a:cxn>
                <a:cxn ang="0">
                  <a:pos x="822" y="626"/>
                </a:cxn>
                <a:cxn ang="0">
                  <a:pos x="926" y="632"/>
                </a:cxn>
                <a:cxn ang="0">
                  <a:pos x="1028" y="636"/>
                </a:cxn>
                <a:cxn ang="0">
                  <a:pos x="1126" y="638"/>
                </a:cxn>
                <a:cxn ang="0">
                  <a:pos x="1220" y="640"/>
                </a:cxn>
                <a:cxn ang="0">
                  <a:pos x="1312" y="640"/>
                </a:cxn>
                <a:cxn ang="0">
                  <a:pos x="1402" y="638"/>
                </a:cxn>
                <a:cxn ang="0">
                  <a:pos x="1490" y="636"/>
                </a:cxn>
                <a:cxn ang="0">
                  <a:pos x="1574" y="632"/>
                </a:cxn>
                <a:cxn ang="0">
                  <a:pos x="1656" y="626"/>
                </a:cxn>
                <a:cxn ang="0">
                  <a:pos x="1734" y="620"/>
                </a:cxn>
                <a:cxn ang="0">
                  <a:pos x="1812" y="612"/>
                </a:cxn>
                <a:cxn ang="0">
                  <a:pos x="1886" y="602"/>
                </a:cxn>
                <a:cxn ang="0">
                  <a:pos x="1960" y="592"/>
                </a:cxn>
                <a:cxn ang="0">
                  <a:pos x="2030" y="580"/>
                </a:cxn>
                <a:cxn ang="0">
                  <a:pos x="2100" y="568"/>
                </a:cxn>
                <a:cxn ang="0">
                  <a:pos x="2166" y="554"/>
                </a:cxn>
                <a:cxn ang="0">
                  <a:pos x="2232" y="540"/>
                </a:cxn>
                <a:cxn ang="0">
                  <a:pos x="2296" y="524"/>
                </a:cxn>
                <a:cxn ang="0">
                  <a:pos x="2358" y="508"/>
                </a:cxn>
                <a:cxn ang="0">
                  <a:pos x="2418" y="490"/>
                </a:cxn>
                <a:cxn ang="0">
                  <a:pos x="2478" y="472"/>
                </a:cxn>
                <a:cxn ang="0">
                  <a:pos x="2592" y="432"/>
                </a:cxn>
                <a:cxn ang="0">
                  <a:pos x="2702" y="390"/>
                </a:cxn>
                <a:cxn ang="0">
                  <a:pos x="2702" y="390"/>
                </a:cxn>
                <a:cxn ang="0">
                  <a:pos x="2706" y="388"/>
                </a:cxn>
                <a:cxn ang="0">
                  <a:pos x="2706" y="388"/>
                </a:cxn>
                <a:cxn ang="0">
                  <a:pos x="2706" y="0"/>
                </a:cxn>
                <a:cxn ang="0">
                  <a:pos x="2706" y="0"/>
                </a:cxn>
                <a:cxn ang="0">
                  <a:pos x="2700" y="0"/>
                </a:cxn>
                <a:cxn ang="0">
                  <a:pos x="2700" y="0"/>
                </a:cxn>
              </a:cxnLst>
              <a:rect l="0" t="0" r="r" b="b"/>
              <a:pathLst>
                <a:path w="2706" h="640">
                  <a:moveTo>
                    <a:pt x="2700" y="0"/>
                  </a:moveTo>
                  <a:lnTo>
                    <a:pt x="2700" y="0"/>
                  </a:lnTo>
                  <a:lnTo>
                    <a:pt x="2586" y="18"/>
                  </a:lnTo>
                  <a:lnTo>
                    <a:pt x="2470" y="38"/>
                  </a:lnTo>
                  <a:lnTo>
                    <a:pt x="2352" y="60"/>
                  </a:lnTo>
                  <a:lnTo>
                    <a:pt x="2230" y="82"/>
                  </a:lnTo>
                  <a:lnTo>
                    <a:pt x="2106" y="108"/>
                  </a:lnTo>
                  <a:lnTo>
                    <a:pt x="1978" y="134"/>
                  </a:lnTo>
                  <a:lnTo>
                    <a:pt x="1848" y="164"/>
                  </a:lnTo>
                  <a:lnTo>
                    <a:pt x="1714" y="194"/>
                  </a:lnTo>
                  <a:lnTo>
                    <a:pt x="1714" y="194"/>
                  </a:lnTo>
                  <a:lnTo>
                    <a:pt x="1472" y="252"/>
                  </a:lnTo>
                  <a:lnTo>
                    <a:pt x="1236" y="304"/>
                  </a:lnTo>
                  <a:lnTo>
                    <a:pt x="1010" y="352"/>
                  </a:lnTo>
                  <a:lnTo>
                    <a:pt x="792" y="398"/>
                  </a:lnTo>
                  <a:lnTo>
                    <a:pt x="584" y="438"/>
                  </a:lnTo>
                  <a:lnTo>
                    <a:pt x="382" y="474"/>
                  </a:lnTo>
                  <a:lnTo>
                    <a:pt x="188" y="508"/>
                  </a:lnTo>
                  <a:lnTo>
                    <a:pt x="0" y="538"/>
                  </a:lnTo>
                  <a:lnTo>
                    <a:pt x="0" y="538"/>
                  </a:lnTo>
                  <a:lnTo>
                    <a:pt x="130" y="556"/>
                  </a:lnTo>
                  <a:lnTo>
                    <a:pt x="254" y="572"/>
                  </a:lnTo>
                  <a:lnTo>
                    <a:pt x="374" y="586"/>
                  </a:lnTo>
                  <a:lnTo>
                    <a:pt x="492" y="598"/>
                  </a:lnTo>
                  <a:lnTo>
                    <a:pt x="606" y="610"/>
                  </a:lnTo>
                  <a:lnTo>
                    <a:pt x="716" y="618"/>
                  </a:lnTo>
                  <a:lnTo>
                    <a:pt x="822" y="626"/>
                  </a:lnTo>
                  <a:lnTo>
                    <a:pt x="926" y="632"/>
                  </a:lnTo>
                  <a:lnTo>
                    <a:pt x="1028" y="636"/>
                  </a:lnTo>
                  <a:lnTo>
                    <a:pt x="1126" y="638"/>
                  </a:lnTo>
                  <a:lnTo>
                    <a:pt x="1220" y="640"/>
                  </a:lnTo>
                  <a:lnTo>
                    <a:pt x="1312" y="640"/>
                  </a:lnTo>
                  <a:lnTo>
                    <a:pt x="1402" y="638"/>
                  </a:lnTo>
                  <a:lnTo>
                    <a:pt x="1490" y="636"/>
                  </a:lnTo>
                  <a:lnTo>
                    <a:pt x="1574" y="632"/>
                  </a:lnTo>
                  <a:lnTo>
                    <a:pt x="1656" y="626"/>
                  </a:lnTo>
                  <a:lnTo>
                    <a:pt x="1734" y="620"/>
                  </a:lnTo>
                  <a:lnTo>
                    <a:pt x="1812" y="612"/>
                  </a:lnTo>
                  <a:lnTo>
                    <a:pt x="1886" y="602"/>
                  </a:lnTo>
                  <a:lnTo>
                    <a:pt x="1960" y="592"/>
                  </a:lnTo>
                  <a:lnTo>
                    <a:pt x="2030" y="580"/>
                  </a:lnTo>
                  <a:lnTo>
                    <a:pt x="2100" y="568"/>
                  </a:lnTo>
                  <a:lnTo>
                    <a:pt x="2166" y="554"/>
                  </a:lnTo>
                  <a:lnTo>
                    <a:pt x="2232" y="540"/>
                  </a:lnTo>
                  <a:lnTo>
                    <a:pt x="2296" y="524"/>
                  </a:lnTo>
                  <a:lnTo>
                    <a:pt x="2358" y="508"/>
                  </a:lnTo>
                  <a:lnTo>
                    <a:pt x="2418" y="490"/>
                  </a:lnTo>
                  <a:lnTo>
                    <a:pt x="2478" y="472"/>
                  </a:lnTo>
                  <a:lnTo>
                    <a:pt x="2592" y="432"/>
                  </a:lnTo>
                  <a:lnTo>
                    <a:pt x="2702" y="390"/>
                  </a:lnTo>
                  <a:lnTo>
                    <a:pt x="2702" y="390"/>
                  </a:lnTo>
                  <a:lnTo>
                    <a:pt x="2706" y="388"/>
                  </a:lnTo>
                  <a:lnTo>
                    <a:pt x="2706" y="388"/>
                  </a:lnTo>
                  <a:lnTo>
                    <a:pt x="2706" y="0"/>
                  </a:lnTo>
                  <a:lnTo>
                    <a:pt x="2706" y="0"/>
                  </a:lnTo>
                  <a:lnTo>
                    <a:pt x="2700" y="0"/>
                  </a:lnTo>
                  <a:lnTo>
                    <a:pt x="2700" y="0"/>
                  </a:lnTo>
                  <a:close/>
                </a:path>
              </a:pathLst>
            </a:custGeom>
            <a:solidFill>
              <a:schemeClr val="bg2">
                <a:alpha val="29000"/>
              </a:schemeClr>
            </a:solidFill>
            <a:ln w="9525">
              <a:noFill/>
              <a:round/>
              <a:headEnd/>
              <a:tailEnd/>
            </a:ln>
          </p:spPr>
          <p:txBody>
            <a:bodyPr vert="horz" wrap="square" lIns="91440" tIns="45720" rIns="91440" bIns="45720" numCol="1" anchor="t" anchorCtr="0" compatLnSpc="1">
              <a:prstTxWarp prst="textNoShape">
                <a:avLst/>
              </a:prstTxWarp>
            </a:bodyPr>
            <a:lstStyle/>
            <a:p>
              <a:endParaRPr lang="en-US" sz="1800" dirty="0">
                <a:solidFill>
                  <a:prstClr val="black"/>
                </a:solidFill>
              </a:endParaRPr>
            </a:p>
          </p:txBody>
        </p:sp>
        <p:sp>
          <p:nvSpPr>
            <p:cNvPr id="8" name="Freeform 18"/>
            <p:cNvSpPr>
              <a:spLocks/>
            </p:cNvSpPr>
            <p:nvPr/>
          </p:nvSpPr>
          <p:spPr bwMode="hidden">
            <a:xfrm>
              <a:off x="-309563" y="4318000"/>
              <a:ext cx="8280401" cy="1209675"/>
            </a:xfrm>
            <a:custGeom>
              <a:avLst/>
              <a:gdLst/>
              <a:ahLst/>
              <a:cxnLst>
                <a:cxn ang="0">
                  <a:pos x="5216" y="714"/>
                </a:cxn>
                <a:cxn ang="0">
                  <a:pos x="4984" y="686"/>
                </a:cxn>
                <a:cxn ang="0">
                  <a:pos x="4478" y="610"/>
                </a:cxn>
                <a:cxn ang="0">
                  <a:pos x="3914" y="508"/>
                </a:cxn>
                <a:cxn ang="0">
                  <a:pos x="3286" y="374"/>
                </a:cxn>
                <a:cxn ang="0">
                  <a:pos x="2946" y="296"/>
                </a:cxn>
                <a:cxn ang="0">
                  <a:pos x="2682" y="236"/>
                </a:cxn>
                <a:cxn ang="0">
                  <a:pos x="2430" y="184"/>
                </a:cxn>
                <a:cxn ang="0">
                  <a:pos x="2190" y="140"/>
                </a:cxn>
                <a:cxn ang="0">
                  <a:pos x="1960" y="102"/>
                </a:cxn>
                <a:cxn ang="0">
                  <a:pos x="1740" y="72"/>
                </a:cxn>
                <a:cxn ang="0">
                  <a:pos x="1334" y="28"/>
                </a:cxn>
                <a:cxn ang="0">
                  <a:pos x="970" y="4"/>
                </a:cxn>
                <a:cxn ang="0">
                  <a:pos x="644" y="0"/>
                </a:cxn>
                <a:cxn ang="0">
                  <a:pos x="358" y="10"/>
                </a:cxn>
                <a:cxn ang="0">
                  <a:pos x="110" y="32"/>
                </a:cxn>
                <a:cxn ang="0">
                  <a:pos x="0" y="48"/>
                </a:cxn>
                <a:cxn ang="0">
                  <a:pos x="314" y="86"/>
                </a:cxn>
                <a:cxn ang="0">
                  <a:pos x="652" y="140"/>
                </a:cxn>
                <a:cxn ang="0">
                  <a:pos x="1014" y="210"/>
                </a:cxn>
                <a:cxn ang="0">
                  <a:pos x="1402" y="296"/>
                </a:cxn>
                <a:cxn ang="0">
                  <a:pos x="1756" y="378"/>
                </a:cxn>
                <a:cxn ang="0">
                  <a:pos x="2408" y="516"/>
                </a:cxn>
                <a:cxn ang="0">
                  <a:pos x="2708" y="572"/>
                </a:cxn>
                <a:cxn ang="0">
                  <a:pos x="2992" y="620"/>
                </a:cxn>
                <a:cxn ang="0">
                  <a:pos x="3260" y="662"/>
                </a:cxn>
                <a:cxn ang="0">
                  <a:pos x="3512" y="694"/>
                </a:cxn>
                <a:cxn ang="0">
                  <a:pos x="3750" y="722"/>
                </a:cxn>
                <a:cxn ang="0">
                  <a:pos x="3974" y="740"/>
                </a:cxn>
                <a:cxn ang="0">
                  <a:pos x="4184" y="754"/>
                </a:cxn>
                <a:cxn ang="0">
                  <a:pos x="4384" y="762"/>
                </a:cxn>
                <a:cxn ang="0">
                  <a:pos x="4570" y="762"/>
                </a:cxn>
                <a:cxn ang="0">
                  <a:pos x="4746" y="758"/>
                </a:cxn>
                <a:cxn ang="0">
                  <a:pos x="4912" y="748"/>
                </a:cxn>
                <a:cxn ang="0">
                  <a:pos x="5068" y="732"/>
                </a:cxn>
                <a:cxn ang="0">
                  <a:pos x="5216" y="714"/>
                </a:cxn>
              </a:cxnLst>
              <a:rect l="0" t="0" r="r" b="b"/>
              <a:pathLst>
                <a:path w="5216" h="762">
                  <a:moveTo>
                    <a:pt x="5216" y="714"/>
                  </a:moveTo>
                  <a:lnTo>
                    <a:pt x="5216" y="714"/>
                  </a:lnTo>
                  <a:lnTo>
                    <a:pt x="5102" y="700"/>
                  </a:lnTo>
                  <a:lnTo>
                    <a:pt x="4984" y="686"/>
                  </a:lnTo>
                  <a:lnTo>
                    <a:pt x="4738" y="652"/>
                  </a:lnTo>
                  <a:lnTo>
                    <a:pt x="4478" y="610"/>
                  </a:lnTo>
                  <a:lnTo>
                    <a:pt x="4204" y="564"/>
                  </a:lnTo>
                  <a:lnTo>
                    <a:pt x="3914" y="508"/>
                  </a:lnTo>
                  <a:lnTo>
                    <a:pt x="3608" y="446"/>
                  </a:lnTo>
                  <a:lnTo>
                    <a:pt x="3286" y="374"/>
                  </a:lnTo>
                  <a:lnTo>
                    <a:pt x="2946" y="296"/>
                  </a:lnTo>
                  <a:lnTo>
                    <a:pt x="2946" y="296"/>
                  </a:lnTo>
                  <a:lnTo>
                    <a:pt x="2812" y="266"/>
                  </a:lnTo>
                  <a:lnTo>
                    <a:pt x="2682" y="236"/>
                  </a:lnTo>
                  <a:lnTo>
                    <a:pt x="2556" y="210"/>
                  </a:lnTo>
                  <a:lnTo>
                    <a:pt x="2430" y="184"/>
                  </a:lnTo>
                  <a:lnTo>
                    <a:pt x="2308" y="162"/>
                  </a:lnTo>
                  <a:lnTo>
                    <a:pt x="2190" y="140"/>
                  </a:lnTo>
                  <a:lnTo>
                    <a:pt x="2074" y="120"/>
                  </a:lnTo>
                  <a:lnTo>
                    <a:pt x="1960" y="102"/>
                  </a:lnTo>
                  <a:lnTo>
                    <a:pt x="1850" y="86"/>
                  </a:lnTo>
                  <a:lnTo>
                    <a:pt x="1740" y="72"/>
                  </a:lnTo>
                  <a:lnTo>
                    <a:pt x="1532" y="46"/>
                  </a:lnTo>
                  <a:lnTo>
                    <a:pt x="1334" y="28"/>
                  </a:lnTo>
                  <a:lnTo>
                    <a:pt x="1148" y="14"/>
                  </a:lnTo>
                  <a:lnTo>
                    <a:pt x="970" y="4"/>
                  </a:lnTo>
                  <a:lnTo>
                    <a:pt x="802" y="0"/>
                  </a:lnTo>
                  <a:lnTo>
                    <a:pt x="644" y="0"/>
                  </a:lnTo>
                  <a:lnTo>
                    <a:pt x="496" y="4"/>
                  </a:lnTo>
                  <a:lnTo>
                    <a:pt x="358" y="10"/>
                  </a:lnTo>
                  <a:lnTo>
                    <a:pt x="230" y="20"/>
                  </a:lnTo>
                  <a:lnTo>
                    <a:pt x="110" y="32"/>
                  </a:lnTo>
                  <a:lnTo>
                    <a:pt x="0" y="48"/>
                  </a:lnTo>
                  <a:lnTo>
                    <a:pt x="0" y="48"/>
                  </a:lnTo>
                  <a:lnTo>
                    <a:pt x="154" y="66"/>
                  </a:lnTo>
                  <a:lnTo>
                    <a:pt x="314" y="86"/>
                  </a:lnTo>
                  <a:lnTo>
                    <a:pt x="480" y="112"/>
                  </a:lnTo>
                  <a:lnTo>
                    <a:pt x="652" y="140"/>
                  </a:lnTo>
                  <a:lnTo>
                    <a:pt x="830" y="174"/>
                  </a:lnTo>
                  <a:lnTo>
                    <a:pt x="1014" y="210"/>
                  </a:lnTo>
                  <a:lnTo>
                    <a:pt x="1206" y="250"/>
                  </a:lnTo>
                  <a:lnTo>
                    <a:pt x="1402" y="296"/>
                  </a:lnTo>
                  <a:lnTo>
                    <a:pt x="1402" y="296"/>
                  </a:lnTo>
                  <a:lnTo>
                    <a:pt x="1756" y="378"/>
                  </a:lnTo>
                  <a:lnTo>
                    <a:pt x="2092" y="450"/>
                  </a:lnTo>
                  <a:lnTo>
                    <a:pt x="2408" y="516"/>
                  </a:lnTo>
                  <a:lnTo>
                    <a:pt x="2562" y="544"/>
                  </a:lnTo>
                  <a:lnTo>
                    <a:pt x="2708" y="572"/>
                  </a:lnTo>
                  <a:lnTo>
                    <a:pt x="2852" y="598"/>
                  </a:lnTo>
                  <a:lnTo>
                    <a:pt x="2992" y="620"/>
                  </a:lnTo>
                  <a:lnTo>
                    <a:pt x="3128" y="642"/>
                  </a:lnTo>
                  <a:lnTo>
                    <a:pt x="3260" y="662"/>
                  </a:lnTo>
                  <a:lnTo>
                    <a:pt x="3388" y="678"/>
                  </a:lnTo>
                  <a:lnTo>
                    <a:pt x="3512" y="694"/>
                  </a:lnTo>
                  <a:lnTo>
                    <a:pt x="3632" y="708"/>
                  </a:lnTo>
                  <a:lnTo>
                    <a:pt x="3750" y="722"/>
                  </a:lnTo>
                  <a:lnTo>
                    <a:pt x="3864" y="732"/>
                  </a:lnTo>
                  <a:lnTo>
                    <a:pt x="3974" y="740"/>
                  </a:lnTo>
                  <a:lnTo>
                    <a:pt x="4080" y="748"/>
                  </a:lnTo>
                  <a:lnTo>
                    <a:pt x="4184" y="754"/>
                  </a:lnTo>
                  <a:lnTo>
                    <a:pt x="4286" y="758"/>
                  </a:lnTo>
                  <a:lnTo>
                    <a:pt x="4384" y="762"/>
                  </a:lnTo>
                  <a:lnTo>
                    <a:pt x="4478" y="762"/>
                  </a:lnTo>
                  <a:lnTo>
                    <a:pt x="4570" y="762"/>
                  </a:lnTo>
                  <a:lnTo>
                    <a:pt x="4660" y="760"/>
                  </a:lnTo>
                  <a:lnTo>
                    <a:pt x="4746" y="758"/>
                  </a:lnTo>
                  <a:lnTo>
                    <a:pt x="4830" y="754"/>
                  </a:lnTo>
                  <a:lnTo>
                    <a:pt x="4912" y="748"/>
                  </a:lnTo>
                  <a:lnTo>
                    <a:pt x="4992" y="740"/>
                  </a:lnTo>
                  <a:lnTo>
                    <a:pt x="5068" y="732"/>
                  </a:lnTo>
                  <a:lnTo>
                    <a:pt x="5144" y="724"/>
                  </a:lnTo>
                  <a:lnTo>
                    <a:pt x="5216" y="714"/>
                  </a:lnTo>
                  <a:lnTo>
                    <a:pt x="5216" y="714"/>
                  </a:lnTo>
                  <a:close/>
                </a:path>
              </a:pathLst>
            </a:custGeom>
            <a:solidFill>
              <a:schemeClr val="bg2">
                <a:alpha val="40000"/>
              </a:schemeClr>
            </a:solidFill>
            <a:ln w="9525">
              <a:noFill/>
              <a:round/>
              <a:headEnd/>
              <a:tailEnd/>
            </a:ln>
          </p:spPr>
          <p:txBody>
            <a:bodyPr vert="horz" wrap="square" lIns="91440" tIns="45720" rIns="91440" bIns="45720" numCol="1" anchor="t" anchorCtr="0" compatLnSpc="1">
              <a:prstTxWarp prst="textNoShape">
                <a:avLst/>
              </a:prstTxWarp>
            </a:bodyPr>
            <a:lstStyle/>
            <a:p>
              <a:endParaRPr lang="en-US" sz="1800" dirty="0">
                <a:solidFill>
                  <a:prstClr val="black"/>
                </a:solidFill>
              </a:endParaRPr>
            </a:p>
          </p:txBody>
        </p:sp>
        <p:sp>
          <p:nvSpPr>
            <p:cNvPr id="9" name="Freeform 22"/>
            <p:cNvSpPr>
              <a:spLocks/>
            </p:cNvSpPr>
            <p:nvPr/>
          </p:nvSpPr>
          <p:spPr bwMode="hidden">
            <a:xfrm>
              <a:off x="3175" y="4335463"/>
              <a:ext cx="8166100" cy="1101725"/>
            </a:xfrm>
            <a:custGeom>
              <a:avLst/>
              <a:gdLst/>
              <a:ahLst/>
              <a:cxnLst>
                <a:cxn ang="0">
                  <a:pos x="0" y="70"/>
                </a:cxn>
                <a:cxn ang="0">
                  <a:pos x="0" y="70"/>
                </a:cxn>
                <a:cxn ang="0">
                  <a:pos x="18" y="66"/>
                </a:cxn>
                <a:cxn ang="0">
                  <a:pos x="72" y="56"/>
                </a:cxn>
                <a:cxn ang="0">
                  <a:pos x="164" y="42"/>
                </a:cxn>
                <a:cxn ang="0">
                  <a:pos x="224" y="34"/>
                </a:cxn>
                <a:cxn ang="0">
                  <a:pos x="294" y="26"/>
                </a:cxn>
                <a:cxn ang="0">
                  <a:pos x="372" y="20"/>
                </a:cxn>
                <a:cxn ang="0">
                  <a:pos x="462" y="14"/>
                </a:cxn>
                <a:cxn ang="0">
                  <a:pos x="560" y="8"/>
                </a:cxn>
                <a:cxn ang="0">
                  <a:pos x="670" y="4"/>
                </a:cxn>
                <a:cxn ang="0">
                  <a:pos x="790" y="2"/>
                </a:cxn>
                <a:cxn ang="0">
                  <a:pos x="920" y="0"/>
                </a:cxn>
                <a:cxn ang="0">
                  <a:pos x="1060" y="2"/>
                </a:cxn>
                <a:cxn ang="0">
                  <a:pos x="1210" y="6"/>
                </a:cxn>
                <a:cxn ang="0">
                  <a:pos x="1372" y="14"/>
                </a:cxn>
                <a:cxn ang="0">
                  <a:pos x="1544" y="24"/>
                </a:cxn>
                <a:cxn ang="0">
                  <a:pos x="1726" y="40"/>
                </a:cxn>
                <a:cxn ang="0">
                  <a:pos x="1920" y="58"/>
                </a:cxn>
                <a:cxn ang="0">
                  <a:pos x="2126" y="80"/>
                </a:cxn>
                <a:cxn ang="0">
                  <a:pos x="2342" y="106"/>
                </a:cxn>
                <a:cxn ang="0">
                  <a:pos x="2570" y="138"/>
                </a:cxn>
                <a:cxn ang="0">
                  <a:pos x="2808" y="174"/>
                </a:cxn>
                <a:cxn ang="0">
                  <a:pos x="3058" y="216"/>
                </a:cxn>
                <a:cxn ang="0">
                  <a:pos x="3320" y="266"/>
                </a:cxn>
                <a:cxn ang="0">
                  <a:pos x="3594" y="320"/>
                </a:cxn>
                <a:cxn ang="0">
                  <a:pos x="3880" y="380"/>
                </a:cxn>
                <a:cxn ang="0">
                  <a:pos x="4178" y="448"/>
                </a:cxn>
                <a:cxn ang="0">
                  <a:pos x="4488" y="522"/>
                </a:cxn>
                <a:cxn ang="0">
                  <a:pos x="4810" y="604"/>
                </a:cxn>
                <a:cxn ang="0">
                  <a:pos x="5144" y="694"/>
                </a:cxn>
              </a:cxnLst>
              <a:rect l="0" t="0" r="r" b="b"/>
              <a:pathLst>
                <a:path w="5144" h="694">
                  <a:moveTo>
                    <a:pt x="0" y="70"/>
                  </a:moveTo>
                  <a:lnTo>
                    <a:pt x="0" y="70"/>
                  </a:lnTo>
                  <a:lnTo>
                    <a:pt x="18" y="66"/>
                  </a:lnTo>
                  <a:lnTo>
                    <a:pt x="72" y="56"/>
                  </a:lnTo>
                  <a:lnTo>
                    <a:pt x="164" y="42"/>
                  </a:lnTo>
                  <a:lnTo>
                    <a:pt x="224" y="34"/>
                  </a:lnTo>
                  <a:lnTo>
                    <a:pt x="294" y="26"/>
                  </a:lnTo>
                  <a:lnTo>
                    <a:pt x="372" y="20"/>
                  </a:lnTo>
                  <a:lnTo>
                    <a:pt x="462" y="14"/>
                  </a:lnTo>
                  <a:lnTo>
                    <a:pt x="560" y="8"/>
                  </a:lnTo>
                  <a:lnTo>
                    <a:pt x="670" y="4"/>
                  </a:lnTo>
                  <a:lnTo>
                    <a:pt x="790" y="2"/>
                  </a:lnTo>
                  <a:lnTo>
                    <a:pt x="920" y="0"/>
                  </a:lnTo>
                  <a:lnTo>
                    <a:pt x="1060" y="2"/>
                  </a:lnTo>
                  <a:lnTo>
                    <a:pt x="1210" y="6"/>
                  </a:lnTo>
                  <a:lnTo>
                    <a:pt x="1372" y="14"/>
                  </a:lnTo>
                  <a:lnTo>
                    <a:pt x="1544" y="24"/>
                  </a:lnTo>
                  <a:lnTo>
                    <a:pt x="1726" y="40"/>
                  </a:lnTo>
                  <a:lnTo>
                    <a:pt x="1920" y="58"/>
                  </a:lnTo>
                  <a:lnTo>
                    <a:pt x="2126" y="80"/>
                  </a:lnTo>
                  <a:lnTo>
                    <a:pt x="2342" y="106"/>
                  </a:lnTo>
                  <a:lnTo>
                    <a:pt x="2570" y="138"/>
                  </a:lnTo>
                  <a:lnTo>
                    <a:pt x="2808" y="174"/>
                  </a:lnTo>
                  <a:lnTo>
                    <a:pt x="3058" y="216"/>
                  </a:lnTo>
                  <a:lnTo>
                    <a:pt x="3320" y="266"/>
                  </a:lnTo>
                  <a:lnTo>
                    <a:pt x="3594" y="320"/>
                  </a:lnTo>
                  <a:lnTo>
                    <a:pt x="3880" y="380"/>
                  </a:lnTo>
                  <a:lnTo>
                    <a:pt x="4178" y="448"/>
                  </a:lnTo>
                  <a:lnTo>
                    <a:pt x="4488" y="522"/>
                  </a:lnTo>
                  <a:lnTo>
                    <a:pt x="4810" y="604"/>
                  </a:lnTo>
                  <a:lnTo>
                    <a:pt x="5144" y="694"/>
                  </a:lnTo>
                </a:path>
              </a:pathLst>
            </a:custGeom>
            <a:noFill/>
            <a:ln w="12">
              <a:solidFill>
                <a:srgbClr val="FFFFFF"/>
              </a:solidFill>
              <a:prstDash val="solid"/>
              <a:round/>
              <a:headEnd/>
              <a:tailEnd/>
            </a:ln>
          </p:spPr>
          <p:txBody>
            <a:bodyPr vert="horz" wrap="square" lIns="91440" tIns="45720" rIns="91440" bIns="45720" numCol="1" anchor="t" anchorCtr="0" compatLnSpc="1">
              <a:prstTxWarp prst="textNoShape">
                <a:avLst/>
              </a:prstTxWarp>
            </a:bodyPr>
            <a:lstStyle/>
            <a:p>
              <a:endParaRPr lang="en-US" sz="1800" dirty="0">
                <a:solidFill>
                  <a:prstClr val="black"/>
                </a:solidFill>
              </a:endParaRPr>
            </a:p>
          </p:txBody>
        </p:sp>
        <p:sp>
          <p:nvSpPr>
            <p:cNvPr id="10" name="Freeform 26"/>
            <p:cNvSpPr>
              <a:spLocks/>
            </p:cNvSpPr>
            <p:nvPr/>
          </p:nvSpPr>
          <p:spPr bwMode="hidden">
            <a:xfrm>
              <a:off x="4156075" y="4316413"/>
              <a:ext cx="4940300" cy="927100"/>
            </a:xfrm>
            <a:custGeom>
              <a:avLst/>
              <a:gdLst/>
              <a:ahLst/>
              <a:cxnLst>
                <a:cxn ang="0">
                  <a:pos x="0" y="584"/>
                </a:cxn>
                <a:cxn ang="0">
                  <a:pos x="0" y="584"/>
                </a:cxn>
                <a:cxn ang="0">
                  <a:pos x="90" y="560"/>
                </a:cxn>
                <a:cxn ang="0">
                  <a:pos x="336" y="498"/>
                </a:cxn>
                <a:cxn ang="0">
                  <a:pos x="506" y="456"/>
                </a:cxn>
                <a:cxn ang="0">
                  <a:pos x="702" y="410"/>
                </a:cxn>
                <a:cxn ang="0">
                  <a:pos x="920" y="360"/>
                </a:cxn>
                <a:cxn ang="0">
                  <a:pos x="1154" y="306"/>
                </a:cxn>
                <a:cxn ang="0">
                  <a:pos x="1402" y="254"/>
                </a:cxn>
                <a:cxn ang="0">
                  <a:pos x="1656" y="202"/>
                </a:cxn>
                <a:cxn ang="0">
                  <a:pos x="1916" y="154"/>
                </a:cxn>
                <a:cxn ang="0">
                  <a:pos x="2174" y="108"/>
                </a:cxn>
                <a:cxn ang="0">
                  <a:pos x="2302" y="88"/>
                </a:cxn>
                <a:cxn ang="0">
                  <a:pos x="2426" y="68"/>
                </a:cxn>
                <a:cxn ang="0">
                  <a:pos x="2550" y="52"/>
                </a:cxn>
                <a:cxn ang="0">
                  <a:pos x="2670" y="36"/>
                </a:cxn>
                <a:cxn ang="0">
                  <a:pos x="2788" y="24"/>
                </a:cxn>
                <a:cxn ang="0">
                  <a:pos x="2900" y="14"/>
                </a:cxn>
                <a:cxn ang="0">
                  <a:pos x="3008" y="6"/>
                </a:cxn>
                <a:cxn ang="0">
                  <a:pos x="3112" y="0"/>
                </a:cxn>
              </a:cxnLst>
              <a:rect l="0" t="0" r="r" b="b"/>
              <a:pathLst>
                <a:path w="3112" h="584">
                  <a:moveTo>
                    <a:pt x="0" y="584"/>
                  </a:moveTo>
                  <a:lnTo>
                    <a:pt x="0" y="584"/>
                  </a:lnTo>
                  <a:lnTo>
                    <a:pt x="90" y="560"/>
                  </a:lnTo>
                  <a:lnTo>
                    <a:pt x="336" y="498"/>
                  </a:lnTo>
                  <a:lnTo>
                    <a:pt x="506" y="456"/>
                  </a:lnTo>
                  <a:lnTo>
                    <a:pt x="702" y="410"/>
                  </a:lnTo>
                  <a:lnTo>
                    <a:pt x="920" y="360"/>
                  </a:lnTo>
                  <a:lnTo>
                    <a:pt x="1154" y="306"/>
                  </a:lnTo>
                  <a:lnTo>
                    <a:pt x="1402" y="254"/>
                  </a:lnTo>
                  <a:lnTo>
                    <a:pt x="1656" y="202"/>
                  </a:lnTo>
                  <a:lnTo>
                    <a:pt x="1916" y="154"/>
                  </a:lnTo>
                  <a:lnTo>
                    <a:pt x="2174" y="108"/>
                  </a:lnTo>
                  <a:lnTo>
                    <a:pt x="2302" y="88"/>
                  </a:lnTo>
                  <a:lnTo>
                    <a:pt x="2426" y="68"/>
                  </a:lnTo>
                  <a:lnTo>
                    <a:pt x="2550" y="52"/>
                  </a:lnTo>
                  <a:lnTo>
                    <a:pt x="2670" y="36"/>
                  </a:lnTo>
                  <a:lnTo>
                    <a:pt x="2788" y="24"/>
                  </a:lnTo>
                  <a:lnTo>
                    <a:pt x="2900" y="14"/>
                  </a:lnTo>
                  <a:lnTo>
                    <a:pt x="3008" y="6"/>
                  </a:lnTo>
                  <a:lnTo>
                    <a:pt x="3112" y="0"/>
                  </a:lnTo>
                </a:path>
              </a:pathLst>
            </a:custGeom>
            <a:noFill/>
            <a:ln w="12">
              <a:solidFill>
                <a:srgbClr val="FFFFFF"/>
              </a:solidFill>
              <a:prstDash val="solid"/>
              <a:round/>
              <a:headEnd/>
              <a:tailEnd/>
            </a:ln>
          </p:spPr>
          <p:txBody>
            <a:bodyPr vert="horz" wrap="square" lIns="91440" tIns="45720" rIns="91440" bIns="45720" numCol="1" anchor="t" anchorCtr="0" compatLnSpc="1">
              <a:prstTxWarp prst="textNoShape">
                <a:avLst/>
              </a:prstTxWarp>
            </a:bodyPr>
            <a:lstStyle/>
            <a:p>
              <a:endParaRPr lang="en-US" sz="1800" dirty="0">
                <a:solidFill>
                  <a:prstClr val="black"/>
                </a:solidFill>
              </a:endParaRPr>
            </a:p>
          </p:txBody>
        </p:sp>
        <p:sp useBgFill="1">
          <p:nvSpPr>
            <p:cNvPr id="11" name="Freeform 10"/>
            <p:cNvSpPr>
              <a:spLocks/>
            </p:cNvSpPr>
            <p:nvPr/>
          </p:nvSpPr>
          <p:spPr bwMode="hidden">
            <a:xfrm>
              <a:off x="-3905251" y="4294188"/>
              <a:ext cx="13027839" cy="1892300"/>
            </a:xfrm>
            <a:custGeom>
              <a:avLst/>
              <a:gdLst/>
              <a:ahLst/>
              <a:cxnLst>
                <a:cxn ang="0">
                  <a:pos x="8192" y="512"/>
                </a:cxn>
                <a:cxn ang="0">
                  <a:pos x="8040" y="570"/>
                </a:cxn>
                <a:cxn ang="0">
                  <a:pos x="7878" y="620"/>
                </a:cxn>
                <a:cxn ang="0">
                  <a:pos x="7706" y="666"/>
                </a:cxn>
                <a:cxn ang="0">
                  <a:pos x="7522" y="702"/>
                </a:cxn>
                <a:cxn ang="0">
                  <a:pos x="7322" y="730"/>
                </a:cxn>
                <a:cxn ang="0">
                  <a:pos x="7106" y="750"/>
                </a:cxn>
                <a:cxn ang="0">
                  <a:pos x="6872" y="762"/>
                </a:cxn>
                <a:cxn ang="0">
                  <a:pos x="6618" y="760"/>
                </a:cxn>
                <a:cxn ang="0">
                  <a:pos x="6342" y="750"/>
                </a:cxn>
                <a:cxn ang="0">
                  <a:pos x="6042" y="726"/>
                </a:cxn>
                <a:cxn ang="0">
                  <a:pos x="5716" y="690"/>
                </a:cxn>
                <a:cxn ang="0">
                  <a:pos x="5364" y="642"/>
                </a:cxn>
                <a:cxn ang="0">
                  <a:pos x="4982" y="578"/>
                </a:cxn>
                <a:cxn ang="0">
                  <a:pos x="4568" y="500"/>
                </a:cxn>
                <a:cxn ang="0">
                  <a:pos x="4122" y="406"/>
                </a:cxn>
                <a:cxn ang="0">
                  <a:pos x="3640" y="296"/>
                </a:cxn>
                <a:cxn ang="0">
                  <a:pos x="3396" y="240"/>
                </a:cxn>
                <a:cxn ang="0">
                  <a:pos x="2934" y="148"/>
                </a:cxn>
                <a:cxn ang="0">
                  <a:pos x="2512" y="82"/>
                </a:cxn>
                <a:cxn ang="0">
                  <a:pos x="2126" y="36"/>
                </a:cxn>
                <a:cxn ang="0">
                  <a:pos x="1776" y="10"/>
                </a:cxn>
                <a:cxn ang="0">
                  <a:pos x="1462" y="0"/>
                </a:cxn>
                <a:cxn ang="0">
                  <a:pos x="1182" y="4"/>
                </a:cxn>
                <a:cxn ang="0">
                  <a:pos x="934" y="20"/>
                </a:cxn>
                <a:cxn ang="0">
                  <a:pos x="716" y="44"/>
                </a:cxn>
                <a:cxn ang="0">
                  <a:pos x="530" y="74"/>
                </a:cxn>
                <a:cxn ang="0">
                  <a:pos x="374" y="108"/>
                </a:cxn>
                <a:cxn ang="0">
                  <a:pos x="248" y="144"/>
                </a:cxn>
                <a:cxn ang="0">
                  <a:pos x="148" y="176"/>
                </a:cxn>
                <a:cxn ang="0">
                  <a:pos x="48" y="216"/>
                </a:cxn>
                <a:cxn ang="0">
                  <a:pos x="0" y="240"/>
                </a:cxn>
                <a:cxn ang="0">
                  <a:pos x="8192" y="1192"/>
                </a:cxn>
                <a:cxn ang="0">
                  <a:pos x="8196" y="1186"/>
                </a:cxn>
                <a:cxn ang="0">
                  <a:pos x="8196" y="510"/>
                </a:cxn>
                <a:cxn ang="0">
                  <a:pos x="8192" y="512"/>
                </a:cxn>
              </a:cxnLst>
              <a:rect l="0" t="0" r="r" b="b"/>
              <a:pathLst>
                <a:path w="8196" h="1192">
                  <a:moveTo>
                    <a:pt x="8192" y="512"/>
                  </a:moveTo>
                  <a:lnTo>
                    <a:pt x="8192" y="512"/>
                  </a:lnTo>
                  <a:lnTo>
                    <a:pt x="8116" y="542"/>
                  </a:lnTo>
                  <a:lnTo>
                    <a:pt x="8040" y="570"/>
                  </a:lnTo>
                  <a:lnTo>
                    <a:pt x="7960" y="596"/>
                  </a:lnTo>
                  <a:lnTo>
                    <a:pt x="7878" y="620"/>
                  </a:lnTo>
                  <a:lnTo>
                    <a:pt x="7794" y="644"/>
                  </a:lnTo>
                  <a:lnTo>
                    <a:pt x="7706" y="666"/>
                  </a:lnTo>
                  <a:lnTo>
                    <a:pt x="7616" y="684"/>
                  </a:lnTo>
                  <a:lnTo>
                    <a:pt x="7522" y="702"/>
                  </a:lnTo>
                  <a:lnTo>
                    <a:pt x="7424" y="718"/>
                  </a:lnTo>
                  <a:lnTo>
                    <a:pt x="7322" y="730"/>
                  </a:lnTo>
                  <a:lnTo>
                    <a:pt x="7216" y="742"/>
                  </a:lnTo>
                  <a:lnTo>
                    <a:pt x="7106" y="750"/>
                  </a:lnTo>
                  <a:lnTo>
                    <a:pt x="6992" y="758"/>
                  </a:lnTo>
                  <a:lnTo>
                    <a:pt x="6872" y="762"/>
                  </a:lnTo>
                  <a:lnTo>
                    <a:pt x="6748" y="762"/>
                  </a:lnTo>
                  <a:lnTo>
                    <a:pt x="6618" y="760"/>
                  </a:lnTo>
                  <a:lnTo>
                    <a:pt x="6482" y="756"/>
                  </a:lnTo>
                  <a:lnTo>
                    <a:pt x="6342" y="750"/>
                  </a:lnTo>
                  <a:lnTo>
                    <a:pt x="6196" y="740"/>
                  </a:lnTo>
                  <a:lnTo>
                    <a:pt x="6042" y="726"/>
                  </a:lnTo>
                  <a:lnTo>
                    <a:pt x="5882" y="710"/>
                  </a:lnTo>
                  <a:lnTo>
                    <a:pt x="5716" y="690"/>
                  </a:lnTo>
                  <a:lnTo>
                    <a:pt x="5544" y="668"/>
                  </a:lnTo>
                  <a:lnTo>
                    <a:pt x="5364" y="642"/>
                  </a:lnTo>
                  <a:lnTo>
                    <a:pt x="5176" y="612"/>
                  </a:lnTo>
                  <a:lnTo>
                    <a:pt x="4982" y="578"/>
                  </a:lnTo>
                  <a:lnTo>
                    <a:pt x="4778" y="540"/>
                  </a:lnTo>
                  <a:lnTo>
                    <a:pt x="4568" y="500"/>
                  </a:lnTo>
                  <a:lnTo>
                    <a:pt x="4348" y="454"/>
                  </a:lnTo>
                  <a:lnTo>
                    <a:pt x="4122" y="406"/>
                  </a:lnTo>
                  <a:lnTo>
                    <a:pt x="3886" y="354"/>
                  </a:lnTo>
                  <a:lnTo>
                    <a:pt x="3640" y="296"/>
                  </a:lnTo>
                  <a:lnTo>
                    <a:pt x="3640" y="296"/>
                  </a:lnTo>
                  <a:lnTo>
                    <a:pt x="3396" y="240"/>
                  </a:lnTo>
                  <a:lnTo>
                    <a:pt x="3160" y="192"/>
                  </a:lnTo>
                  <a:lnTo>
                    <a:pt x="2934" y="148"/>
                  </a:lnTo>
                  <a:lnTo>
                    <a:pt x="2718" y="112"/>
                  </a:lnTo>
                  <a:lnTo>
                    <a:pt x="2512" y="82"/>
                  </a:lnTo>
                  <a:lnTo>
                    <a:pt x="2314" y="56"/>
                  </a:lnTo>
                  <a:lnTo>
                    <a:pt x="2126" y="36"/>
                  </a:lnTo>
                  <a:lnTo>
                    <a:pt x="1948" y="20"/>
                  </a:lnTo>
                  <a:lnTo>
                    <a:pt x="1776" y="10"/>
                  </a:lnTo>
                  <a:lnTo>
                    <a:pt x="1616" y="2"/>
                  </a:lnTo>
                  <a:lnTo>
                    <a:pt x="1462" y="0"/>
                  </a:lnTo>
                  <a:lnTo>
                    <a:pt x="1318" y="0"/>
                  </a:lnTo>
                  <a:lnTo>
                    <a:pt x="1182" y="4"/>
                  </a:lnTo>
                  <a:lnTo>
                    <a:pt x="1054" y="10"/>
                  </a:lnTo>
                  <a:lnTo>
                    <a:pt x="934" y="20"/>
                  </a:lnTo>
                  <a:lnTo>
                    <a:pt x="822" y="30"/>
                  </a:lnTo>
                  <a:lnTo>
                    <a:pt x="716" y="44"/>
                  </a:lnTo>
                  <a:lnTo>
                    <a:pt x="620" y="58"/>
                  </a:lnTo>
                  <a:lnTo>
                    <a:pt x="530" y="74"/>
                  </a:lnTo>
                  <a:lnTo>
                    <a:pt x="450" y="92"/>
                  </a:lnTo>
                  <a:lnTo>
                    <a:pt x="374" y="108"/>
                  </a:lnTo>
                  <a:lnTo>
                    <a:pt x="308" y="126"/>
                  </a:lnTo>
                  <a:lnTo>
                    <a:pt x="248" y="144"/>
                  </a:lnTo>
                  <a:lnTo>
                    <a:pt x="194" y="160"/>
                  </a:lnTo>
                  <a:lnTo>
                    <a:pt x="148" y="176"/>
                  </a:lnTo>
                  <a:lnTo>
                    <a:pt x="108" y="192"/>
                  </a:lnTo>
                  <a:lnTo>
                    <a:pt x="48" y="216"/>
                  </a:lnTo>
                  <a:lnTo>
                    <a:pt x="12" y="234"/>
                  </a:lnTo>
                  <a:lnTo>
                    <a:pt x="0" y="240"/>
                  </a:lnTo>
                  <a:lnTo>
                    <a:pt x="0" y="1192"/>
                  </a:lnTo>
                  <a:lnTo>
                    <a:pt x="8192" y="1192"/>
                  </a:lnTo>
                  <a:lnTo>
                    <a:pt x="8192" y="1192"/>
                  </a:lnTo>
                  <a:lnTo>
                    <a:pt x="8196" y="1186"/>
                  </a:lnTo>
                  <a:lnTo>
                    <a:pt x="8196" y="1186"/>
                  </a:lnTo>
                  <a:lnTo>
                    <a:pt x="8196" y="510"/>
                  </a:lnTo>
                  <a:lnTo>
                    <a:pt x="8196" y="510"/>
                  </a:lnTo>
                  <a:lnTo>
                    <a:pt x="8192" y="512"/>
                  </a:lnTo>
                  <a:lnTo>
                    <a:pt x="8192" y="512"/>
                  </a:lnTo>
                  <a:close/>
                </a:path>
              </a:pathLst>
            </a:custGeom>
            <a:ln w="9525">
              <a:noFill/>
              <a:round/>
              <a:headEnd/>
              <a:tailEnd/>
            </a:ln>
          </p:spPr>
          <p:txBody>
            <a:bodyPr vert="horz" wrap="square" lIns="91440" tIns="45720" rIns="91440" bIns="45720" numCol="1" anchor="t" anchorCtr="0" compatLnSpc="1">
              <a:prstTxWarp prst="textNoShape">
                <a:avLst/>
              </a:prstTxWarp>
            </a:bodyPr>
            <a:lstStyle/>
            <a:p>
              <a:endParaRPr lang="en-US" sz="1800" dirty="0">
                <a:solidFill>
                  <a:prstClr val="black"/>
                </a:solidFill>
              </a:endParaRPr>
            </a:p>
          </p:txBody>
        </p:sp>
      </p:grpSp>
      <p:sp>
        <p:nvSpPr>
          <p:cNvPr id="2" name="Date Placeholder 1"/>
          <p:cNvSpPr>
            <a:spLocks noGrp="1"/>
          </p:cNvSpPr>
          <p:nvPr>
            <p:ph type="dt" sz="half" idx="10"/>
          </p:nvPr>
        </p:nvSpPr>
        <p:spPr/>
        <p:txBody>
          <a:bodyPr/>
          <a:lstStyle/>
          <a:p>
            <a:fld id="{7EE41C5F-ED27-409B-9104-6431D0C9AB9B}" type="datetimeFigureOut">
              <a:rPr lang="en-US" smtClean="0">
                <a:solidFill>
                  <a:srgbClr val="073E87"/>
                </a:solidFill>
              </a:rPr>
              <a:pPr/>
              <a:t>7/9/2026</a:t>
            </a:fld>
            <a:endParaRPr lang="en-US" dirty="0">
              <a:solidFill>
                <a:srgbClr val="073E87"/>
              </a:solidFill>
            </a:endParaRPr>
          </a:p>
        </p:txBody>
      </p:sp>
      <p:sp>
        <p:nvSpPr>
          <p:cNvPr id="3" name="Footer Placeholder 2"/>
          <p:cNvSpPr>
            <a:spLocks noGrp="1"/>
          </p:cNvSpPr>
          <p:nvPr>
            <p:ph type="ftr" sz="quarter" idx="11"/>
          </p:nvPr>
        </p:nvSpPr>
        <p:spPr/>
        <p:txBody>
          <a:bodyPr/>
          <a:lstStyle/>
          <a:p>
            <a:endParaRPr lang="en-US" dirty="0">
              <a:solidFill>
                <a:srgbClr val="073E87"/>
              </a:solidFill>
            </a:endParaRPr>
          </a:p>
        </p:txBody>
      </p:sp>
      <p:sp>
        <p:nvSpPr>
          <p:cNvPr id="4" name="Slide Number Placeholder 3"/>
          <p:cNvSpPr>
            <a:spLocks noGrp="1"/>
          </p:cNvSpPr>
          <p:nvPr>
            <p:ph type="sldNum" sz="quarter" idx="12"/>
          </p:nvPr>
        </p:nvSpPr>
        <p:spPr/>
        <p:txBody>
          <a:bodyPr/>
          <a:lstStyle/>
          <a:p>
            <a:fld id="{33D093B9-B672-4FA3-93C5-178B9A04C7E8}" type="slidenum">
              <a:rPr lang="en-US" smtClean="0">
                <a:solidFill>
                  <a:srgbClr val="073E87"/>
                </a:solidFill>
              </a:rPr>
              <a:pPr/>
              <a:t>‹#›</a:t>
            </a:fld>
            <a:endParaRPr lang="en-US" dirty="0">
              <a:solidFill>
                <a:srgbClr val="073E87"/>
              </a:solidFill>
            </a:endParaRPr>
          </a:p>
        </p:txBody>
      </p:sp>
    </p:spTree>
    <p:extLst>
      <p:ext uri="{BB962C8B-B14F-4D97-AF65-F5344CB8AC3E}">
        <p14:creationId xmlns:p14="http://schemas.microsoft.com/office/powerpoint/2010/main" val="361870434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15" name="Rounded Rectangle 14"/>
          <p:cNvSpPr/>
          <p:nvPr/>
        </p:nvSpPr>
        <p:spPr>
          <a:xfrm>
            <a:off x="304800" y="228600"/>
            <a:ext cx="11594592" cy="1426464"/>
          </a:xfrm>
          <a:prstGeom prst="roundRect">
            <a:avLst>
              <a:gd name="adj" fmla="val 7136"/>
            </a:avLst>
          </a:prstGeom>
          <a:gradFill>
            <a:gsLst>
              <a:gs pos="0">
                <a:schemeClr val="accent1">
                  <a:lumMod val="75000"/>
                </a:schemeClr>
              </a:gs>
              <a:gs pos="90000">
                <a:schemeClr val="accent1">
                  <a:lumMod val="60000"/>
                  <a:lumOff val="40000"/>
                </a:schemeClr>
              </a:gs>
            </a:gsLst>
            <a:lin ang="5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800" dirty="0">
              <a:solidFill>
                <a:prstClr val="white"/>
              </a:solidFill>
            </a:endParaRPr>
          </a:p>
        </p:txBody>
      </p:sp>
      <p:sp>
        <p:nvSpPr>
          <p:cNvPr id="5" name="Date Placeholder 4"/>
          <p:cNvSpPr>
            <a:spLocks noGrp="1"/>
          </p:cNvSpPr>
          <p:nvPr>
            <p:ph type="dt" sz="half" idx="10"/>
          </p:nvPr>
        </p:nvSpPr>
        <p:spPr/>
        <p:txBody>
          <a:bodyPr/>
          <a:lstStyle/>
          <a:p>
            <a:fld id="{7EE41C5F-ED27-409B-9104-6431D0C9AB9B}" type="datetimeFigureOut">
              <a:rPr lang="en-US" smtClean="0">
                <a:solidFill>
                  <a:srgbClr val="073E87"/>
                </a:solidFill>
              </a:rPr>
              <a:pPr/>
              <a:t>7/9/2026</a:t>
            </a:fld>
            <a:endParaRPr lang="en-US" dirty="0">
              <a:solidFill>
                <a:srgbClr val="073E87"/>
              </a:solidFill>
            </a:endParaRPr>
          </a:p>
        </p:txBody>
      </p:sp>
      <p:sp>
        <p:nvSpPr>
          <p:cNvPr id="6" name="Footer Placeholder 5"/>
          <p:cNvSpPr>
            <a:spLocks noGrp="1"/>
          </p:cNvSpPr>
          <p:nvPr>
            <p:ph type="ftr" sz="quarter" idx="11"/>
          </p:nvPr>
        </p:nvSpPr>
        <p:spPr/>
        <p:txBody>
          <a:bodyPr/>
          <a:lstStyle/>
          <a:p>
            <a:endParaRPr lang="en-US" dirty="0">
              <a:solidFill>
                <a:srgbClr val="073E87"/>
              </a:solidFill>
            </a:endParaRPr>
          </a:p>
        </p:txBody>
      </p:sp>
      <p:sp>
        <p:nvSpPr>
          <p:cNvPr id="7" name="Slide Number Placeholder 6"/>
          <p:cNvSpPr>
            <a:spLocks noGrp="1"/>
          </p:cNvSpPr>
          <p:nvPr>
            <p:ph type="sldNum" sz="quarter" idx="12"/>
          </p:nvPr>
        </p:nvSpPr>
        <p:spPr/>
        <p:txBody>
          <a:bodyPr/>
          <a:lstStyle/>
          <a:p>
            <a:fld id="{33D093B9-B672-4FA3-93C5-178B9A04C7E8}" type="slidenum">
              <a:rPr lang="en-US" smtClean="0">
                <a:solidFill>
                  <a:srgbClr val="073E87"/>
                </a:solidFill>
              </a:rPr>
              <a:pPr/>
              <a:t>‹#›</a:t>
            </a:fld>
            <a:endParaRPr lang="en-US" dirty="0">
              <a:solidFill>
                <a:srgbClr val="073E87"/>
              </a:solidFill>
            </a:endParaRPr>
          </a:p>
        </p:txBody>
      </p:sp>
      <p:sp>
        <p:nvSpPr>
          <p:cNvPr id="4" name="Text Placeholder 3"/>
          <p:cNvSpPr>
            <a:spLocks noGrp="1"/>
          </p:cNvSpPr>
          <p:nvPr>
            <p:ph type="body" sz="half" idx="2"/>
          </p:nvPr>
        </p:nvSpPr>
        <p:spPr>
          <a:xfrm>
            <a:off x="1219200" y="3581401"/>
            <a:ext cx="4470400" cy="1905001"/>
          </a:xfrm>
        </p:spPr>
        <p:txBody>
          <a:bodyPr anchor="t">
            <a:normAutofit/>
          </a:bodyPr>
          <a:lstStyle>
            <a:lvl1pPr marL="0" indent="0">
              <a:spcBef>
                <a:spcPts val="0"/>
              </a:spcBef>
              <a:spcAft>
                <a:spcPts val="600"/>
              </a:spcAft>
              <a:buNone/>
              <a:defRPr sz="1800">
                <a:solidFill>
                  <a:schemeClr val="tx2"/>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grpSp>
        <p:nvGrpSpPr>
          <p:cNvPr id="2" name="Group 23"/>
          <p:cNvGrpSpPr>
            <a:grpSpLocks noChangeAspect="1"/>
          </p:cNvGrpSpPr>
          <p:nvPr/>
        </p:nvGrpSpPr>
        <p:grpSpPr bwMode="hidden">
          <a:xfrm>
            <a:off x="282220" y="714191"/>
            <a:ext cx="11631168" cy="1331580"/>
            <a:chOff x="-3905250" y="4294188"/>
            <a:chExt cx="13011150" cy="1892300"/>
          </a:xfrm>
        </p:grpSpPr>
        <p:sp>
          <p:nvSpPr>
            <p:cNvPr id="25" name="Freeform 14"/>
            <p:cNvSpPr>
              <a:spLocks/>
            </p:cNvSpPr>
            <p:nvPr/>
          </p:nvSpPr>
          <p:spPr bwMode="hidden">
            <a:xfrm>
              <a:off x="4810125" y="4500563"/>
              <a:ext cx="4295775" cy="1016000"/>
            </a:xfrm>
            <a:custGeom>
              <a:avLst/>
              <a:gdLst/>
              <a:ahLst/>
              <a:cxnLst>
                <a:cxn ang="0">
                  <a:pos x="2700" y="0"/>
                </a:cxn>
                <a:cxn ang="0">
                  <a:pos x="2700" y="0"/>
                </a:cxn>
                <a:cxn ang="0">
                  <a:pos x="2586" y="18"/>
                </a:cxn>
                <a:cxn ang="0">
                  <a:pos x="2470" y="38"/>
                </a:cxn>
                <a:cxn ang="0">
                  <a:pos x="2352" y="60"/>
                </a:cxn>
                <a:cxn ang="0">
                  <a:pos x="2230" y="82"/>
                </a:cxn>
                <a:cxn ang="0">
                  <a:pos x="2106" y="108"/>
                </a:cxn>
                <a:cxn ang="0">
                  <a:pos x="1978" y="134"/>
                </a:cxn>
                <a:cxn ang="0">
                  <a:pos x="1848" y="164"/>
                </a:cxn>
                <a:cxn ang="0">
                  <a:pos x="1714" y="194"/>
                </a:cxn>
                <a:cxn ang="0">
                  <a:pos x="1714" y="194"/>
                </a:cxn>
                <a:cxn ang="0">
                  <a:pos x="1472" y="252"/>
                </a:cxn>
                <a:cxn ang="0">
                  <a:pos x="1236" y="304"/>
                </a:cxn>
                <a:cxn ang="0">
                  <a:pos x="1010" y="352"/>
                </a:cxn>
                <a:cxn ang="0">
                  <a:pos x="792" y="398"/>
                </a:cxn>
                <a:cxn ang="0">
                  <a:pos x="584" y="438"/>
                </a:cxn>
                <a:cxn ang="0">
                  <a:pos x="382" y="474"/>
                </a:cxn>
                <a:cxn ang="0">
                  <a:pos x="188" y="508"/>
                </a:cxn>
                <a:cxn ang="0">
                  <a:pos x="0" y="538"/>
                </a:cxn>
                <a:cxn ang="0">
                  <a:pos x="0" y="538"/>
                </a:cxn>
                <a:cxn ang="0">
                  <a:pos x="130" y="556"/>
                </a:cxn>
                <a:cxn ang="0">
                  <a:pos x="254" y="572"/>
                </a:cxn>
                <a:cxn ang="0">
                  <a:pos x="374" y="586"/>
                </a:cxn>
                <a:cxn ang="0">
                  <a:pos x="492" y="598"/>
                </a:cxn>
                <a:cxn ang="0">
                  <a:pos x="606" y="610"/>
                </a:cxn>
                <a:cxn ang="0">
                  <a:pos x="716" y="618"/>
                </a:cxn>
                <a:cxn ang="0">
                  <a:pos x="822" y="626"/>
                </a:cxn>
                <a:cxn ang="0">
                  <a:pos x="926" y="632"/>
                </a:cxn>
                <a:cxn ang="0">
                  <a:pos x="1028" y="636"/>
                </a:cxn>
                <a:cxn ang="0">
                  <a:pos x="1126" y="638"/>
                </a:cxn>
                <a:cxn ang="0">
                  <a:pos x="1220" y="640"/>
                </a:cxn>
                <a:cxn ang="0">
                  <a:pos x="1312" y="640"/>
                </a:cxn>
                <a:cxn ang="0">
                  <a:pos x="1402" y="638"/>
                </a:cxn>
                <a:cxn ang="0">
                  <a:pos x="1490" y="636"/>
                </a:cxn>
                <a:cxn ang="0">
                  <a:pos x="1574" y="632"/>
                </a:cxn>
                <a:cxn ang="0">
                  <a:pos x="1656" y="626"/>
                </a:cxn>
                <a:cxn ang="0">
                  <a:pos x="1734" y="620"/>
                </a:cxn>
                <a:cxn ang="0">
                  <a:pos x="1812" y="612"/>
                </a:cxn>
                <a:cxn ang="0">
                  <a:pos x="1886" y="602"/>
                </a:cxn>
                <a:cxn ang="0">
                  <a:pos x="1960" y="592"/>
                </a:cxn>
                <a:cxn ang="0">
                  <a:pos x="2030" y="580"/>
                </a:cxn>
                <a:cxn ang="0">
                  <a:pos x="2100" y="568"/>
                </a:cxn>
                <a:cxn ang="0">
                  <a:pos x="2166" y="554"/>
                </a:cxn>
                <a:cxn ang="0">
                  <a:pos x="2232" y="540"/>
                </a:cxn>
                <a:cxn ang="0">
                  <a:pos x="2296" y="524"/>
                </a:cxn>
                <a:cxn ang="0">
                  <a:pos x="2358" y="508"/>
                </a:cxn>
                <a:cxn ang="0">
                  <a:pos x="2418" y="490"/>
                </a:cxn>
                <a:cxn ang="0">
                  <a:pos x="2478" y="472"/>
                </a:cxn>
                <a:cxn ang="0">
                  <a:pos x="2592" y="432"/>
                </a:cxn>
                <a:cxn ang="0">
                  <a:pos x="2702" y="390"/>
                </a:cxn>
                <a:cxn ang="0">
                  <a:pos x="2702" y="390"/>
                </a:cxn>
                <a:cxn ang="0">
                  <a:pos x="2706" y="388"/>
                </a:cxn>
                <a:cxn ang="0">
                  <a:pos x="2706" y="388"/>
                </a:cxn>
                <a:cxn ang="0">
                  <a:pos x="2706" y="0"/>
                </a:cxn>
                <a:cxn ang="0">
                  <a:pos x="2706" y="0"/>
                </a:cxn>
                <a:cxn ang="0">
                  <a:pos x="2700" y="0"/>
                </a:cxn>
                <a:cxn ang="0">
                  <a:pos x="2700" y="0"/>
                </a:cxn>
              </a:cxnLst>
              <a:rect l="0" t="0" r="r" b="b"/>
              <a:pathLst>
                <a:path w="2706" h="640">
                  <a:moveTo>
                    <a:pt x="2700" y="0"/>
                  </a:moveTo>
                  <a:lnTo>
                    <a:pt x="2700" y="0"/>
                  </a:lnTo>
                  <a:lnTo>
                    <a:pt x="2586" y="18"/>
                  </a:lnTo>
                  <a:lnTo>
                    <a:pt x="2470" y="38"/>
                  </a:lnTo>
                  <a:lnTo>
                    <a:pt x="2352" y="60"/>
                  </a:lnTo>
                  <a:lnTo>
                    <a:pt x="2230" y="82"/>
                  </a:lnTo>
                  <a:lnTo>
                    <a:pt x="2106" y="108"/>
                  </a:lnTo>
                  <a:lnTo>
                    <a:pt x="1978" y="134"/>
                  </a:lnTo>
                  <a:lnTo>
                    <a:pt x="1848" y="164"/>
                  </a:lnTo>
                  <a:lnTo>
                    <a:pt x="1714" y="194"/>
                  </a:lnTo>
                  <a:lnTo>
                    <a:pt x="1714" y="194"/>
                  </a:lnTo>
                  <a:lnTo>
                    <a:pt x="1472" y="252"/>
                  </a:lnTo>
                  <a:lnTo>
                    <a:pt x="1236" y="304"/>
                  </a:lnTo>
                  <a:lnTo>
                    <a:pt x="1010" y="352"/>
                  </a:lnTo>
                  <a:lnTo>
                    <a:pt x="792" y="398"/>
                  </a:lnTo>
                  <a:lnTo>
                    <a:pt x="584" y="438"/>
                  </a:lnTo>
                  <a:lnTo>
                    <a:pt x="382" y="474"/>
                  </a:lnTo>
                  <a:lnTo>
                    <a:pt x="188" y="508"/>
                  </a:lnTo>
                  <a:lnTo>
                    <a:pt x="0" y="538"/>
                  </a:lnTo>
                  <a:lnTo>
                    <a:pt x="0" y="538"/>
                  </a:lnTo>
                  <a:lnTo>
                    <a:pt x="130" y="556"/>
                  </a:lnTo>
                  <a:lnTo>
                    <a:pt x="254" y="572"/>
                  </a:lnTo>
                  <a:lnTo>
                    <a:pt x="374" y="586"/>
                  </a:lnTo>
                  <a:lnTo>
                    <a:pt x="492" y="598"/>
                  </a:lnTo>
                  <a:lnTo>
                    <a:pt x="606" y="610"/>
                  </a:lnTo>
                  <a:lnTo>
                    <a:pt x="716" y="618"/>
                  </a:lnTo>
                  <a:lnTo>
                    <a:pt x="822" y="626"/>
                  </a:lnTo>
                  <a:lnTo>
                    <a:pt x="926" y="632"/>
                  </a:lnTo>
                  <a:lnTo>
                    <a:pt x="1028" y="636"/>
                  </a:lnTo>
                  <a:lnTo>
                    <a:pt x="1126" y="638"/>
                  </a:lnTo>
                  <a:lnTo>
                    <a:pt x="1220" y="640"/>
                  </a:lnTo>
                  <a:lnTo>
                    <a:pt x="1312" y="640"/>
                  </a:lnTo>
                  <a:lnTo>
                    <a:pt x="1402" y="638"/>
                  </a:lnTo>
                  <a:lnTo>
                    <a:pt x="1490" y="636"/>
                  </a:lnTo>
                  <a:lnTo>
                    <a:pt x="1574" y="632"/>
                  </a:lnTo>
                  <a:lnTo>
                    <a:pt x="1656" y="626"/>
                  </a:lnTo>
                  <a:lnTo>
                    <a:pt x="1734" y="620"/>
                  </a:lnTo>
                  <a:lnTo>
                    <a:pt x="1812" y="612"/>
                  </a:lnTo>
                  <a:lnTo>
                    <a:pt x="1886" y="602"/>
                  </a:lnTo>
                  <a:lnTo>
                    <a:pt x="1960" y="592"/>
                  </a:lnTo>
                  <a:lnTo>
                    <a:pt x="2030" y="580"/>
                  </a:lnTo>
                  <a:lnTo>
                    <a:pt x="2100" y="568"/>
                  </a:lnTo>
                  <a:lnTo>
                    <a:pt x="2166" y="554"/>
                  </a:lnTo>
                  <a:lnTo>
                    <a:pt x="2232" y="540"/>
                  </a:lnTo>
                  <a:lnTo>
                    <a:pt x="2296" y="524"/>
                  </a:lnTo>
                  <a:lnTo>
                    <a:pt x="2358" y="508"/>
                  </a:lnTo>
                  <a:lnTo>
                    <a:pt x="2418" y="490"/>
                  </a:lnTo>
                  <a:lnTo>
                    <a:pt x="2478" y="472"/>
                  </a:lnTo>
                  <a:lnTo>
                    <a:pt x="2592" y="432"/>
                  </a:lnTo>
                  <a:lnTo>
                    <a:pt x="2702" y="390"/>
                  </a:lnTo>
                  <a:lnTo>
                    <a:pt x="2702" y="390"/>
                  </a:lnTo>
                  <a:lnTo>
                    <a:pt x="2706" y="388"/>
                  </a:lnTo>
                  <a:lnTo>
                    <a:pt x="2706" y="388"/>
                  </a:lnTo>
                  <a:lnTo>
                    <a:pt x="2706" y="0"/>
                  </a:lnTo>
                  <a:lnTo>
                    <a:pt x="2706" y="0"/>
                  </a:lnTo>
                  <a:lnTo>
                    <a:pt x="2700" y="0"/>
                  </a:lnTo>
                  <a:lnTo>
                    <a:pt x="2700" y="0"/>
                  </a:lnTo>
                  <a:close/>
                </a:path>
              </a:pathLst>
            </a:custGeom>
            <a:solidFill>
              <a:schemeClr val="bg2">
                <a:alpha val="29000"/>
              </a:schemeClr>
            </a:solidFill>
            <a:ln w="9525">
              <a:noFill/>
              <a:round/>
              <a:headEnd/>
              <a:tailEnd/>
            </a:ln>
          </p:spPr>
          <p:txBody>
            <a:bodyPr vert="horz" wrap="square" lIns="91440" tIns="45720" rIns="91440" bIns="45720" numCol="1" anchor="t" anchorCtr="0" compatLnSpc="1">
              <a:prstTxWarp prst="textNoShape">
                <a:avLst/>
              </a:prstTxWarp>
            </a:bodyPr>
            <a:lstStyle/>
            <a:p>
              <a:endParaRPr lang="en-US" sz="1800" dirty="0">
                <a:solidFill>
                  <a:prstClr val="black"/>
                </a:solidFill>
              </a:endParaRPr>
            </a:p>
          </p:txBody>
        </p:sp>
        <p:sp>
          <p:nvSpPr>
            <p:cNvPr id="26" name="Freeform 18"/>
            <p:cNvSpPr>
              <a:spLocks/>
            </p:cNvSpPr>
            <p:nvPr/>
          </p:nvSpPr>
          <p:spPr bwMode="hidden">
            <a:xfrm>
              <a:off x="-309563" y="4318000"/>
              <a:ext cx="8280401" cy="1209675"/>
            </a:xfrm>
            <a:custGeom>
              <a:avLst/>
              <a:gdLst/>
              <a:ahLst/>
              <a:cxnLst>
                <a:cxn ang="0">
                  <a:pos x="5216" y="714"/>
                </a:cxn>
                <a:cxn ang="0">
                  <a:pos x="4984" y="686"/>
                </a:cxn>
                <a:cxn ang="0">
                  <a:pos x="4478" y="610"/>
                </a:cxn>
                <a:cxn ang="0">
                  <a:pos x="3914" y="508"/>
                </a:cxn>
                <a:cxn ang="0">
                  <a:pos x="3286" y="374"/>
                </a:cxn>
                <a:cxn ang="0">
                  <a:pos x="2946" y="296"/>
                </a:cxn>
                <a:cxn ang="0">
                  <a:pos x="2682" y="236"/>
                </a:cxn>
                <a:cxn ang="0">
                  <a:pos x="2430" y="184"/>
                </a:cxn>
                <a:cxn ang="0">
                  <a:pos x="2190" y="140"/>
                </a:cxn>
                <a:cxn ang="0">
                  <a:pos x="1960" y="102"/>
                </a:cxn>
                <a:cxn ang="0">
                  <a:pos x="1740" y="72"/>
                </a:cxn>
                <a:cxn ang="0">
                  <a:pos x="1334" y="28"/>
                </a:cxn>
                <a:cxn ang="0">
                  <a:pos x="970" y="4"/>
                </a:cxn>
                <a:cxn ang="0">
                  <a:pos x="644" y="0"/>
                </a:cxn>
                <a:cxn ang="0">
                  <a:pos x="358" y="10"/>
                </a:cxn>
                <a:cxn ang="0">
                  <a:pos x="110" y="32"/>
                </a:cxn>
                <a:cxn ang="0">
                  <a:pos x="0" y="48"/>
                </a:cxn>
                <a:cxn ang="0">
                  <a:pos x="314" y="86"/>
                </a:cxn>
                <a:cxn ang="0">
                  <a:pos x="652" y="140"/>
                </a:cxn>
                <a:cxn ang="0">
                  <a:pos x="1014" y="210"/>
                </a:cxn>
                <a:cxn ang="0">
                  <a:pos x="1402" y="296"/>
                </a:cxn>
                <a:cxn ang="0">
                  <a:pos x="1756" y="378"/>
                </a:cxn>
                <a:cxn ang="0">
                  <a:pos x="2408" y="516"/>
                </a:cxn>
                <a:cxn ang="0">
                  <a:pos x="2708" y="572"/>
                </a:cxn>
                <a:cxn ang="0">
                  <a:pos x="2992" y="620"/>
                </a:cxn>
                <a:cxn ang="0">
                  <a:pos x="3260" y="662"/>
                </a:cxn>
                <a:cxn ang="0">
                  <a:pos x="3512" y="694"/>
                </a:cxn>
                <a:cxn ang="0">
                  <a:pos x="3750" y="722"/>
                </a:cxn>
                <a:cxn ang="0">
                  <a:pos x="3974" y="740"/>
                </a:cxn>
                <a:cxn ang="0">
                  <a:pos x="4184" y="754"/>
                </a:cxn>
                <a:cxn ang="0">
                  <a:pos x="4384" y="762"/>
                </a:cxn>
                <a:cxn ang="0">
                  <a:pos x="4570" y="762"/>
                </a:cxn>
                <a:cxn ang="0">
                  <a:pos x="4746" y="758"/>
                </a:cxn>
                <a:cxn ang="0">
                  <a:pos x="4912" y="748"/>
                </a:cxn>
                <a:cxn ang="0">
                  <a:pos x="5068" y="732"/>
                </a:cxn>
                <a:cxn ang="0">
                  <a:pos x="5216" y="714"/>
                </a:cxn>
              </a:cxnLst>
              <a:rect l="0" t="0" r="r" b="b"/>
              <a:pathLst>
                <a:path w="5216" h="762">
                  <a:moveTo>
                    <a:pt x="5216" y="714"/>
                  </a:moveTo>
                  <a:lnTo>
                    <a:pt x="5216" y="714"/>
                  </a:lnTo>
                  <a:lnTo>
                    <a:pt x="5102" y="700"/>
                  </a:lnTo>
                  <a:lnTo>
                    <a:pt x="4984" y="686"/>
                  </a:lnTo>
                  <a:lnTo>
                    <a:pt x="4738" y="652"/>
                  </a:lnTo>
                  <a:lnTo>
                    <a:pt x="4478" y="610"/>
                  </a:lnTo>
                  <a:lnTo>
                    <a:pt x="4204" y="564"/>
                  </a:lnTo>
                  <a:lnTo>
                    <a:pt x="3914" y="508"/>
                  </a:lnTo>
                  <a:lnTo>
                    <a:pt x="3608" y="446"/>
                  </a:lnTo>
                  <a:lnTo>
                    <a:pt x="3286" y="374"/>
                  </a:lnTo>
                  <a:lnTo>
                    <a:pt x="2946" y="296"/>
                  </a:lnTo>
                  <a:lnTo>
                    <a:pt x="2946" y="296"/>
                  </a:lnTo>
                  <a:lnTo>
                    <a:pt x="2812" y="266"/>
                  </a:lnTo>
                  <a:lnTo>
                    <a:pt x="2682" y="236"/>
                  </a:lnTo>
                  <a:lnTo>
                    <a:pt x="2556" y="210"/>
                  </a:lnTo>
                  <a:lnTo>
                    <a:pt x="2430" y="184"/>
                  </a:lnTo>
                  <a:lnTo>
                    <a:pt x="2308" y="162"/>
                  </a:lnTo>
                  <a:lnTo>
                    <a:pt x="2190" y="140"/>
                  </a:lnTo>
                  <a:lnTo>
                    <a:pt x="2074" y="120"/>
                  </a:lnTo>
                  <a:lnTo>
                    <a:pt x="1960" y="102"/>
                  </a:lnTo>
                  <a:lnTo>
                    <a:pt x="1850" y="86"/>
                  </a:lnTo>
                  <a:lnTo>
                    <a:pt x="1740" y="72"/>
                  </a:lnTo>
                  <a:lnTo>
                    <a:pt x="1532" y="46"/>
                  </a:lnTo>
                  <a:lnTo>
                    <a:pt x="1334" y="28"/>
                  </a:lnTo>
                  <a:lnTo>
                    <a:pt x="1148" y="14"/>
                  </a:lnTo>
                  <a:lnTo>
                    <a:pt x="970" y="4"/>
                  </a:lnTo>
                  <a:lnTo>
                    <a:pt x="802" y="0"/>
                  </a:lnTo>
                  <a:lnTo>
                    <a:pt x="644" y="0"/>
                  </a:lnTo>
                  <a:lnTo>
                    <a:pt x="496" y="4"/>
                  </a:lnTo>
                  <a:lnTo>
                    <a:pt x="358" y="10"/>
                  </a:lnTo>
                  <a:lnTo>
                    <a:pt x="230" y="20"/>
                  </a:lnTo>
                  <a:lnTo>
                    <a:pt x="110" y="32"/>
                  </a:lnTo>
                  <a:lnTo>
                    <a:pt x="0" y="48"/>
                  </a:lnTo>
                  <a:lnTo>
                    <a:pt x="0" y="48"/>
                  </a:lnTo>
                  <a:lnTo>
                    <a:pt x="154" y="66"/>
                  </a:lnTo>
                  <a:lnTo>
                    <a:pt x="314" y="86"/>
                  </a:lnTo>
                  <a:lnTo>
                    <a:pt x="480" y="112"/>
                  </a:lnTo>
                  <a:lnTo>
                    <a:pt x="652" y="140"/>
                  </a:lnTo>
                  <a:lnTo>
                    <a:pt x="830" y="174"/>
                  </a:lnTo>
                  <a:lnTo>
                    <a:pt x="1014" y="210"/>
                  </a:lnTo>
                  <a:lnTo>
                    <a:pt x="1206" y="250"/>
                  </a:lnTo>
                  <a:lnTo>
                    <a:pt x="1402" y="296"/>
                  </a:lnTo>
                  <a:lnTo>
                    <a:pt x="1402" y="296"/>
                  </a:lnTo>
                  <a:lnTo>
                    <a:pt x="1756" y="378"/>
                  </a:lnTo>
                  <a:lnTo>
                    <a:pt x="2092" y="450"/>
                  </a:lnTo>
                  <a:lnTo>
                    <a:pt x="2408" y="516"/>
                  </a:lnTo>
                  <a:lnTo>
                    <a:pt x="2562" y="544"/>
                  </a:lnTo>
                  <a:lnTo>
                    <a:pt x="2708" y="572"/>
                  </a:lnTo>
                  <a:lnTo>
                    <a:pt x="2852" y="598"/>
                  </a:lnTo>
                  <a:lnTo>
                    <a:pt x="2992" y="620"/>
                  </a:lnTo>
                  <a:lnTo>
                    <a:pt x="3128" y="642"/>
                  </a:lnTo>
                  <a:lnTo>
                    <a:pt x="3260" y="662"/>
                  </a:lnTo>
                  <a:lnTo>
                    <a:pt x="3388" y="678"/>
                  </a:lnTo>
                  <a:lnTo>
                    <a:pt x="3512" y="694"/>
                  </a:lnTo>
                  <a:lnTo>
                    <a:pt x="3632" y="708"/>
                  </a:lnTo>
                  <a:lnTo>
                    <a:pt x="3750" y="722"/>
                  </a:lnTo>
                  <a:lnTo>
                    <a:pt x="3864" y="732"/>
                  </a:lnTo>
                  <a:lnTo>
                    <a:pt x="3974" y="740"/>
                  </a:lnTo>
                  <a:lnTo>
                    <a:pt x="4080" y="748"/>
                  </a:lnTo>
                  <a:lnTo>
                    <a:pt x="4184" y="754"/>
                  </a:lnTo>
                  <a:lnTo>
                    <a:pt x="4286" y="758"/>
                  </a:lnTo>
                  <a:lnTo>
                    <a:pt x="4384" y="762"/>
                  </a:lnTo>
                  <a:lnTo>
                    <a:pt x="4478" y="762"/>
                  </a:lnTo>
                  <a:lnTo>
                    <a:pt x="4570" y="762"/>
                  </a:lnTo>
                  <a:lnTo>
                    <a:pt x="4660" y="760"/>
                  </a:lnTo>
                  <a:lnTo>
                    <a:pt x="4746" y="758"/>
                  </a:lnTo>
                  <a:lnTo>
                    <a:pt x="4830" y="754"/>
                  </a:lnTo>
                  <a:lnTo>
                    <a:pt x="4912" y="748"/>
                  </a:lnTo>
                  <a:lnTo>
                    <a:pt x="4992" y="740"/>
                  </a:lnTo>
                  <a:lnTo>
                    <a:pt x="5068" y="732"/>
                  </a:lnTo>
                  <a:lnTo>
                    <a:pt x="5144" y="724"/>
                  </a:lnTo>
                  <a:lnTo>
                    <a:pt x="5216" y="714"/>
                  </a:lnTo>
                  <a:lnTo>
                    <a:pt x="5216" y="714"/>
                  </a:lnTo>
                  <a:close/>
                </a:path>
              </a:pathLst>
            </a:custGeom>
            <a:solidFill>
              <a:schemeClr val="bg2">
                <a:alpha val="40000"/>
              </a:schemeClr>
            </a:solidFill>
            <a:ln w="9525">
              <a:noFill/>
              <a:round/>
              <a:headEnd/>
              <a:tailEnd/>
            </a:ln>
          </p:spPr>
          <p:txBody>
            <a:bodyPr vert="horz" wrap="square" lIns="91440" tIns="45720" rIns="91440" bIns="45720" numCol="1" anchor="t" anchorCtr="0" compatLnSpc="1">
              <a:prstTxWarp prst="textNoShape">
                <a:avLst/>
              </a:prstTxWarp>
            </a:bodyPr>
            <a:lstStyle/>
            <a:p>
              <a:endParaRPr lang="en-US" sz="1800" dirty="0">
                <a:solidFill>
                  <a:prstClr val="black"/>
                </a:solidFill>
              </a:endParaRPr>
            </a:p>
          </p:txBody>
        </p:sp>
        <p:sp>
          <p:nvSpPr>
            <p:cNvPr id="27" name="Freeform 22"/>
            <p:cNvSpPr>
              <a:spLocks/>
            </p:cNvSpPr>
            <p:nvPr/>
          </p:nvSpPr>
          <p:spPr bwMode="hidden">
            <a:xfrm>
              <a:off x="3175" y="4335463"/>
              <a:ext cx="8166100" cy="1101725"/>
            </a:xfrm>
            <a:custGeom>
              <a:avLst/>
              <a:gdLst/>
              <a:ahLst/>
              <a:cxnLst>
                <a:cxn ang="0">
                  <a:pos x="0" y="70"/>
                </a:cxn>
                <a:cxn ang="0">
                  <a:pos x="0" y="70"/>
                </a:cxn>
                <a:cxn ang="0">
                  <a:pos x="18" y="66"/>
                </a:cxn>
                <a:cxn ang="0">
                  <a:pos x="72" y="56"/>
                </a:cxn>
                <a:cxn ang="0">
                  <a:pos x="164" y="42"/>
                </a:cxn>
                <a:cxn ang="0">
                  <a:pos x="224" y="34"/>
                </a:cxn>
                <a:cxn ang="0">
                  <a:pos x="294" y="26"/>
                </a:cxn>
                <a:cxn ang="0">
                  <a:pos x="372" y="20"/>
                </a:cxn>
                <a:cxn ang="0">
                  <a:pos x="462" y="14"/>
                </a:cxn>
                <a:cxn ang="0">
                  <a:pos x="560" y="8"/>
                </a:cxn>
                <a:cxn ang="0">
                  <a:pos x="670" y="4"/>
                </a:cxn>
                <a:cxn ang="0">
                  <a:pos x="790" y="2"/>
                </a:cxn>
                <a:cxn ang="0">
                  <a:pos x="920" y="0"/>
                </a:cxn>
                <a:cxn ang="0">
                  <a:pos x="1060" y="2"/>
                </a:cxn>
                <a:cxn ang="0">
                  <a:pos x="1210" y="6"/>
                </a:cxn>
                <a:cxn ang="0">
                  <a:pos x="1372" y="14"/>
                </a:cxn>
                <a:cxn ang="0">
                  <a:pos x="1544" y="24"/>
                </a:cxn>
                <a:cxn ang="0">
                  <a:pos x="1726" y="40"/>
                </a:cxn>
                <a:cxn ang="0">
                  <a:pos x="1920" y="58"/>
                </a:cxn>
                <a:cxn ang="0">
                  <a:pos x="2126" y="80"/>
                </a:cxn>
                <a:cxn ang="0">
                  <a:pos x="2342" y="106"/>
                </a:cxn>
                <a:cxn ang="0">
                  <a:pos x="2570" y="138"/>
                </a:cxn>
                <a:cxn ang="0">
                  <a:pos x="2808" y="174"/>
                </a:cxn>
                <a:cxn ang="0">
                  <a:pos x="3058" y="216"/>
                </a:cxn>
                <a:cxn ang="0">
                  <a:pos x="3320" y="266"/>
                </a:cxn>
                <a:cxn ang="0">
                  <a:pos x="3594" y="320"/>
                </a:cxn>
                <a:cxn ang="0">
                  <a:pos x="3880" y="380"/>
                </a:cxn>
                <a:cxn ang="0">
                  <a:pos x="4178" y="448"/>
                </a:cxn>
                <a:cxn ang="0">
                  <a:pos x="4488" y="522"/>
                </a:cxn>
                <a:cxn ang="0">
                  <a:pos x="4810" y="604"/>
                </a:cxn>
                <a:cxn ang="0">
                  <a:pos x="5144" y="694"/>
                </a:cxn>
              </a:cxnLst>
              <a:rect l="0" t="0" r="r" b="b"/>
              <a:pathLst>
                <a:path w="5144" h="694">
                  <a:moveTo>
                    <a:pt x="0" y="70"/>
                  </a:moveTo>
                  <a:lnTo>
                    <a:pt x="0" y="70"/>
                  </a:lnTo>
                  <a:lnTo>
                    <a:pt x="18" y="66"/>
                  </a:lnTo>
                  <a:lnTo>
                    <a:pt x="72" y="56"/>
                  </a:lnTo>
                  <a:lnTo>
                    <a:pt x="164" y="42"/>
                  </a:lnTo>
                  <a:lnTo>
                    <a:pt x="224" y="34"/>
                  </a:lnTo>
                  <a:lnTo>
                    <a:pt x="294" y="26"/>
                  </a:lnTo>
                  <a:lnTo>
                    <a:pt x="372" y="20"/>
                  </a:lnTo>
                  <a:lnTo>
                    <a:pt x="462" y="14"/>
                  </a:lnTo>
                  <a:lnTo>
                    <a:pt x="560" y="8"/>
                  </a:lnTo>
                  <a:lnTo>
                    <a:pt x="670" y="4"/>
                  </a:lnTo>
                  <a:lnTo>
                    <a:pt x="790" y="2"/>
                  </a:lnTo>
                  <a:lnTo>
                    <a:pt x="920" y="0"/>
                  </a:lnTo>
                  <a:lnTo>
                    <a:pt x="1060" y="2"/>
                  </a:lnTo>
                  <a:lnTo>
                    <a:pt x="1210" y="6"/>
                  </a:lnTo>
                  <a:lnTo>
                    <a:pt x="1372" y="14"/>
                  </a:lnTo>
                  <a:lnTo>
                    <a:pt x="1544" y="24"/>
                  </a:lnTo>
                  <a:lnTo>
                    <a:pt x="1726" y="40"/>
                  </a:lnTo>
                  <a:lnTo>
                    <a:pt x="1920" y="58"/>
                  </a:lnTo>
                  <a:lnTo>
                    <a:pt x="2126" y="80"/>
                  </a:lnTo>
                  <a:lnTo>
                    <a:pt x="2342" y="106"/>
                  </a:lnTo>
                  <a:lnTo>
                    <a:pt x="2570" y="138"/>
                  </a:lnTo>
                  <a:lnTo>
                    <a:pt x="2808" y="174"/>
                  </a:lnTo>
                  <a:lnTo>
                    <a:pt x="3058" y="216"/>
                  </a:lnTo>
                  <a:lnTo>
                    <a:pt x="3320" y="266"/>
                  </a:lnTo>
                  <a:lnTo>
                    <a:pt x="3594" y="320"/>
                  </a:lnTo>
                  <a:lnTo>
                    <a:pt x="3880" y="380"/>
                  </a:lnTo>
                  <a:lnTo>
                    <a:pt x="4178" y="448"/>
                  </a:lnTo>
                  <a:lnTo>
                    <a:pt x="4488" y="522"/>
                  </a:lnTo>
                  <a:lnTo>
                    <a:pt x="4810" y="604"/>
                  </a:lnTo>
                  <a:lnTo>
                    <a:pt x="5144" y="694"/>
                  </a:lnTo>
                </a:path>
              </a:pathLst>
            </a:custGeom>
            <a:noFill/>
            <a:ln w="12">
              <a:solidFill>
                <a:srgbClr val="FFFFFF"/>
              </a:solidFill>
              <a:prstDash val="solid"/>
              <a:round/>
              <a:headEnd/>
              <a:tailEnd/>
            </a:ln>
          </p:spPr>
          <p:txBody>
            <a:bodyPr vert="horz" wrap="square" lIns="91440" tIns="45720" rIns="91440" bIns="45720" numCol="1" anchor="t" anchorCtr="0" compatLnSpc="1">
              <a:prstTxWarp prst="textNoShape">
                <a:avLst/>
              </a:prstTxWarp>
            </a:bodyPr>
            <a:lstStyle/>
            <a:p>
              <a:endParaRPr lang="en-US" sz="1800" dirty="0">
                <a:solidFill>
                  <a:prstClr val="black"/>
                </a:solidFill>
              </a:endParaRPr>
            </a:p>
          </p:txBody>
        </p:sp>
        <p:sp>
          <p:nvSpPr>
            <p:cNvPr id="28" name="Freeform 26"/>
            <p:cNvSpPr>
              <a:spLocks/>
            </p:cNvSpPr>
            <p:nvPr/>
          </p:nvSpPr>
          <p:spPr bwMode="hidden">
            <a:xfrm>
              <a:off x="4156075" y="4316413"/>
              <a:ext cx="4940300" cy="927100"/>
            </a:xfrm>
            <a:custGeom>
              <a:avLst/>
              <a:gdLst/>
              <a:ahLst/>
              <a:cxnLst>
                <a:cxn ang="0">
                  <a:pos x="0" y="584"/>
                </a:cxn>
                <a:cxn ang="0">
                  <a:pos x="0" y="584"/>
                </a:cxn>
                <a:cxn ang="0">
                  <a:pos x="90" y="560"/>
                </a:cxn>
                <a:cxn ang="0">
                  <a:pos x="336" y="498"/>
                </a:cxn>
                <a:cxn ang="0">
                  <a:pos x="506" y="456"/>
                </a:cxn>
                <a:cxn ang="0">
                  <a:pos x="702" y="410"/>
                </a:cxn>
                <a:cxn ang="0">
                  <a:pos x="920" y="360"/>
                </a:cxn>
                <a:cxn ang="0">
                  <a:pos x="1154" y="306"/>
                </a:cxn>
                <a:cxn ang="0">
                  <a:pos x="1402" y="254"/>
                </a:cxn>
                <a:cxn ang="0">
                  <a:pos x="1656" y="202"/>
                </a:cxn>
                <a:cxn ang="0">
                  <a:pos x="1916" y="154"/>
                </a:cxn>
                <a:cxn ang="0">
                  <a:pos x="2174" y="108"/>
                </a:cxn>
                <a:cxn ang="0">
                  <a:pos x="2302" y="88"/>
                </a:cxn>
                <a:cxn ang="0">
                  <a:pos x="2426" y="68"/>
                </a:cxn>
                <a:cxn ang="0">
                  <a:pos x="2550" y="52"/>
                </a:cxn>
                <a:cxn ang="0">
                  <a:pos x="2670" y="36"/>
                </a:cxn>
                <a:cxn ang="0">
                  <a:pos x="2788" y="24"/>
                </a:cxn>
                <a:cxn ang="0">
                  <a:pos x="2900" y="14"/>
                </a:cxn>
                <a:cxn ang="0">
                  <a:pos x="3008" y="6"/>
                </a:cxn>
                <a:cxn ang="0">
                  <a:pos x="3112" y="0"/>
                </a:cxn>
              </a:cxnLst>
              <a:rect l="0" t="0" r="r" b="b"/>
              <a:pathLst>
                <a:path w="3112" h="584">
                  <a:moveTo>
                    <a:pt x="0" y="584"/>
                  </a:moveTo>
                  <a:lnTo>
                    <a:pt x="0" y="584"/>
                  </a:lnTo>
                  <a:lnTo>
                    <a:pt x="90" y="560"/>
                  </a:lnTo>
                  <a:lnTo>
                    <a:pt x="336" y="498"/>
                  </a:lnTo>
                  <a:lnTo>
                    <a:pt x="506" y="456"/>
                  </a:lnTo>
                  <a:lnTo>
                    <a:pt x="702" y="410"/>
                  </a:lnTo>
                  <a:lnTo>
                    <a:pt x="920" y="360"/>
                  </a:lnTo>
                  <a:lnTo>
                    <a:pt x="1154" y="306"/>
                  </a:lnTo>
                  <a:lnTo>
                    <a:pt x="1402" y="254"/>
                  </a:lnTo>
                  <a:lnTo>
                    <a:pt x="1656" y="202"/>
                  </a:lnTo>
                  <a:lnTo>
                    <a:pt x="1916" y="154"/>
                  </a:lnTo>
                  <a:lnTo>
                    <a:pt x="2174" y="108"/>
                  </a:lnTo>
                  <a:lnTo>
                    <a:pt x="2302" y="88"/>
                  </a:lnTo>
                  <a:lnTo>
                    <a:pt x="2426" y="68"/>
                  </a:lnTo>
                  <a:lnTo>
                    <a:pt x="2550" y="52"/>
                  </a:lnTo>
                  <a:lnTo>
                    <a:pt x="2670" y="36"/>
                  </a:lnTo>
                  <a:lnTo>
                    <a:pt x="2788" y="24"/>
                  </a:lnTo>
                  <a:lnTo>
                    <a:pt x="2900" y="14"/>
                  </a:lnTo>
                  <a:lnTo>
                    <a:pt x="3008" y="6"/>
                  </a:lnTo>
                  <a:lnTo>
                    <a:pt x="3112" y="0"/>
                  </a:lnTo>
                </a:path>
              </a:pathLst>
            </a:custGeom>
            <a:noFill/>
            <a:ln w="12">
              <a:solidFill>
                <a:srgbClr val="FFFFFF"/>
              </a:solidFill>
              <a:prstDash val="solid"/>
              <a:round/>
              <a:headEnd/>
              <a:tailEnd/>
            </a:ln>
          </p:spPr>
          <p:txBody>
            <a:bodyPr vert="horz" wrap="square" lIns="91440" tIns="45720" rIns="91440" bIns="45720" numCol="1" anchor="t" anchorCtr="0" compatLnSpc="1">
              <a:prstTxWarp prst="textNoShape">
                <a:avLst/>
              </a:prstTxWarp>
            </a:bodyPr>
            <a:lstStyle/>
            <a:p>
              <a:endParaRPr lang="en-US" sz="1800" dirty="0">
                <a:solidFill>
                  <a:prstClr val="black"/>
                </a:solidFill>
              </a:endParaRPr>
            </a:p>
          </p:txBody>
        </p:sp>
        <p:sp useBgFill="1">
          <p:nvSpPr>
            <p:cNvPr id="29" name="Freeform 28"/>
            <p:cNvSpPr>
              <a:spLocks/>
            </p:cNvSpPr>
            <p:nvPr/>
          </p:nvSpPr>
          <p:spPr bwMode="hidden">
            <a:xfrm>
              <a:off x="-3905250" y="4294188"/>
              <a:ext cx="13011150" cy="1892300"/>
            </a:xfrm>
            <a:custGeom>
              <a:avLst/>
              <a:gdLst/>
              <a:ahLst/>
              <a:cxnLst>
                <a:cxn ang="0">
                  <a:pos x="8192" y="512"/>
                </a:cxn>
                <a:cxn ang="0">
                  <a:pos x="8040" y="570"/>
                </a:cxn>
                <a:cxn ang="0">
                  <a:pos x="7878" y="620"/>
                </a:cxn>
                <a:cxn ang="0">
                  <a:pos x="7706" y="666"/>
                </a:cxn>
                <a:cxn ang="0">
                  <a:pos x="7522" y="702"/>
                </a:cxn>
                <a:cxn ang="0">
                  <a:pos x="7322" y="730"/>
                </a:cxn>
                <a:cxn ang="0">
                  <a:pos x="7106" y="750"/>
                </a:cxn>
                <a:cxn ang="0">
                  <a:pos x="6872" y="762"/>
                </a:cxn>
                <a:cxn ang="0">
                  <a:pos x="6618" y="760"/>
                </a:cxn>
                <a:cxn ang="0">
                  <a:pos x="6342" y="750"/>
                </a:cxn>
                <a:cxn ang="0">
                  <a:pos x="6042" y="726"/>
                </a:cxn>
                <a:cxn ang="0">
                  <a:pos x="5716" y="690"/>
                </a:cxn>
                <a:cxn ang="0">
                  <a:pos x="5364" y="642"/>
                </a:cxn>
                <a:cxn ang="0">
                  <a:pos x="4982" y="578"/>
                </a:cxn>
                <a:cxn ang="0">
                  <a:pos x="4568" y="500"/>
                </a:cxn>
                <a:cxn ang="0">
                  <a:pos x="4122" y="406"/>
                </a:cxn>
                <a:cxn ang="0">
                  <a:pos x="3640" y="296"/>
                </a:cxn>
                <a:cxn ang="0">
                  <a:pos x="3396" y="240"/>
                </a:cxn>
                <a:cxn ang="0">
                  <a:pos x="2934" y="148"/>
                </a:cxn>
                <a:cxn ang="0">
                  <a:pos x="2512" y="82"/>
                </a:cxn>
                <a:cxn ang="0">
                  <a:pos x="2126" y="36"/>
                </a:cxn>
                <a:cxn ang="0">
                  <a:pos x="1776" y="10"/>
                </a:cxn>
                <a:cxn ang="0">
                  <a:pos x="1462" y="0"/>
                </a:cxn>
                <a:cxn ang="0">
                  <a:pos x="1182" y="4"/>
                </a:cxn>
                <a:cxn ang="0">
                  <a:pos x="934" y="20"/>
                </a:cxn>
                <a:cxn ang="0">
                  <a:pos x="716" y="44"/>
                </a:cxn>
                <a:cxn ang="0">
                  <a:pos x="530" y="74"/>
                </a:cxn>
                <a:cxn ang="0">
                  <a:pos x="374" y="108"/>
                </a:cxn>
                <a:cxn ang="0">
                  <a:pos x="248" y="144"/>
                </a:cxn>
                <a:cxn ang="0">
                  <a:pos x="148" y="176"/>
                </a:cxn>
                <a:cxn ang="0">
                  <a:pos x="48" y="216"/>
                </a:cxn>
                <a:cxn ang="0">
                  <a:pos x="0" y="240"/>
                </a:cxn>
                <a:cxn ang="0">
                  <a:pos x="8192" y="1192"/>
                </a:cxn>
                <a:cxn ang="0">
                  <a:pos x="8196" y="1186"/>
                </a:cxn>
                <a:cxn ang="0">
                  <a:pos x="8196" y="510"/>
                </a:cxn>
                <a:cxn ang="0">
                  <a:pos x="8192" y="512"/>
                </a:cxn>
              </a:cxnLst>
              <a:rect l="0" t="0" r="r" b="b"/>
              <a:pathLst>
                <a:path w="8196" h="1192">
                  <a:moveTo>
                    <a:pt x="8192" y="512"/>
                  </a:moveTo>
                  <a:lnTo>
                    <a:pt x="8192" y="512"/>
                  </a:lnTo>
                  <a:lnTo>
                    <a:pt x="8116" y="542"/>
                  </a:lnTo>
                  <a:lnTo>
                    <a:pt x="8040" y="570"/>
                  </a:lnTo>
                  <a:lnTo>
                    <a:pt x="7960" y="596"/>
                  </a:lnTo>
                  <a:lnTo>
                    <a:pt x="7878" y="620"/>
                  </a:lnTo>
                  <a:lnTo>
                    <a:pt x="7794" y="644"/>
                  </a:lnTo>
                  <a:lnTo>
                    <a:pt x="7706" y="666"/>
                  </a:lnTo>
                  <a:lnTo>
                    <a:pt x="7616" y="684"/>
                  </a:lnTo>
                  <a:lnTo>
                    <a:pt x="7522" y="702"/>
                  </a:lnTo>
                  <a:lnTo>
                    <a:pt x="7424" y="718"/>
                  </a:lnTo>
                  <a:lnTo>
                    <a:pt x="7322" y="730"/>
                  </a:lnTo>
                  <a:lnTo>
                    <a:pt x="7216" y="742"/>
                  </a:lnTo>
                  <a:lnTo>
                    <a:pt x="7106" y="750"/>
                  </a:lnTo>
                  <a:lnTo>
                    <a:pt x="6992" y="758"/>
                  </a:lnTo>
                  <a:lnTo>
                    <a:pt x="6872" y="762"/>
                  </a:lnTo>
                  <a:lnTo>
                    <a:pt x="6748" y="762"/>
                  </a:lnTo>
                  <a:lnTo>
                    <a:pt x="6618" y="760"/>
                  </a:lnTo>
                  <a:lnTo>
                    <a:pt x="6482" y="756"/>
                  </a:lnTo>
                  <a:lnTo>
                    <a:pt x="6342" y="750"/>
                  </a:lnTo>
                  <a:lnTo>
                    <a:pt x="6196" y="740"/>
                  </a:lnTo>
                  <a:lnTo>
                    <a:pt x="6042" y="726"/>
                  </a:lnTo>
                  <a:lnTo>
                    <a:pt x="5882" y="710"/>
                  </a:lnTo>
                  <a:lnTo>
                    <a:pt x="5716" y="690"/>
                  </a:lnTo>
                  <a:lnTo>
                    <a:pt x="5544" y="668"/>
                  </a:lnTo>
                  <a:lnTo>
                    <a:pt x="5364" y="642"/>
                  </a:lnTo>
                  <a:lnTo>
                    <a:pt x="5176" y="612"/>
                  </a:lnTo>
                  <a:lnTo>
                    <a:pt x="4982" y="578"/>
                  </a:lnTo>
                  <a:lnTo>
                    <a:pt x="4778" y="540"/>
                  </a:lnTo>
                  <a:lnTo>
                    <a:pt x="4568" y="500"/>
                  </a:lnTo>
                  <a:lnTo>
                    <a:pt x="4348" y="454"/>
                  </a:lnTo>
                  <a:lnTo>
                    <a:pt x="4122" y="406"/>
                  </a:lnTo>
                  <a:lnTo>
                    <a:pt x="3886" y="354"/>
                  </a:lnTo>
                  <a:lnTo>
                    <a:pt x="3640" y="296"/>
                  </a:lnTo>
                  <a:lnTo>
                    <a:pt x="3640" y="296"/>
                  </a:lnTo>
                  <a:lnTo>
                    <a:pt x="3396" y="240"/>
                  </a:lnTo>
                  <a:lnTo>
                    <a:pt x="3160" y="192"/>
                  </a:lnTo>
                  <a:lnTo>
                    <a:pt x="2934" y="148"/>
                  </a:lnTo>
                  <a:lnTo>
                    <a:pt x="2718" y="112"/>
                  </a:lnTo>
                  <a:lnTo>
                    <a:pt x="2512" y="82"/>
                  </a:lnTo>
                  <a:lnTo>
                    <a:pt x="2314" y="56"/>
                  </a:lnTo>
                  <a:lnTo>
                    <a:pt x="2126" y="36"/>
                  </a:lnTo>
                  <a:lnTo>
                    <a:pt x="1948" y="20"/>
                  </a:lnTo>
                  <a:lnTo>
                    <a:pt x="1776" y="10"/>
                  </a:lnTo>
                  <a:lnTo>
                    <a:pt x="1616" y="2"/>
                  </a:lnTo>
                  <a:lnTo>
                    <a:pt x="1462" y="0"/>
                  </a:lnTo>
                  <a:lnTo>
                    <a:pt x="1318" y="0"/>
                  </a:lnTo>
                  <a:lnTo>
                    <a:pt x="1182" y="4"/>
                  </a:lnTo>
                  <a:lnTo>
                    <a:pt x="1054" y="10"/>
                  </a:lnTo>
                  <a:lnTo>
                    <a:pt x="934" y="20"/>
                  </a:lnTo>
                  <a:lnTo>
                    <a:pt x="822" y="30"/>
                  </a:lnTo>
                  <a:lnTo>
                    <a:pt x="716" y="44"/>
                  </a:lnTo>
                  <a:lnTo>
                    <a:pt x="620" y="58"/>
                  </a:lnTo>
                  <a:lnTo>
                    <a:pt x="530" y="74"/>
                  </a:lnTo>
                  <a:lnTo>
                    <a:pt x="450" y="92"/>
                  </a:lnTo>
                  <a:lnTo>
                    <a:pt x="374" y="108"/>
                  </a:lnTo>
                  <a:lnTo>
                    <a:pt x="308" y="126"/>
                  </a:lnTo>
                  <a:lnTo>
                    <a:pt x="248" y="144"/>
                  </a:lnTo>
                  <a:lnTo>
                    <a:pt x="194" y="160"/>
                  </a:lnTo>
                  <a:lnTo>
                    <a:pt x="148" y="176"/>
                  </a:lnTo>
                  <a:lnTo>
                    <a:pt x="108" y="192"/>
                  </a:lnTo>
                  <a:lnTo>
                    <a:pt x="48" y="216"/>
                  </a:lnTo>
                  <a:lnTo>
                    <a:pt x="12" y="234"/>
                  </a:lnTo>
                  <a:lnTo>
                    <a:pt x="0" y="240"/>
                  </a:lnTo>
                  <a:lnTo>
                    <a:pt x="0" y="1192"/>
                  </a:lnTo>
                  <a:lnTo>
                    <a:pt x="8192" y="1192"/>
                  </a:lnTo>
                  <a:lnTo>
                    <a:pt x="8192" y="1192"/>
                  </a:lnTo>
                  <a:lnTo>
                    <a:pt x="8196" y="1186"/>
                  </a:lnTo>
                  <a:lnTo>
                    <a:pt x="8196" y="1186"/>
                  </a:lnTo>
                  <a:lnTo>
                    <a:pt x="8196" y="510"/>
                  </a:lnTo>
                  <a:lnTo>
                    <a:pt x="8196" y="510"/>
                  </a:lnTo>
                  <a:lnTo>
                    <a:pt x="8192" y="512"/>
                  </a:lnTo>
                  <a:lnTo>
                    <a:pt x="8192" y="512"/>
                  </a:lnTo>
                  <a:close/>
                </a:path>
              </a:pathLst>
            </a:custGeom>
            <a:ln w="9525">
              <a:noFill/>
              <a:round/>
              <a:headEnd/>
              <a:tailEnd/>
            </a:ln>
          </p:spPr>
          <p:txBody>
            <a:bodyPr vert="horz" wrap="square" lIns="91440" tIns="45720" rIns="91440" bIns="45720" numCol="1" anchor="t" anchorCtr="0" compatLnSpc="1">
              <a:prstTxWarp prst="textNoShape">
                <a:avLst/>
              </a:prstTxWarp>
            </a:bodyPr>
            <a:lstStyle/>
            <a:p>
              <a:endParaRPr lang="en-US" sz="1800" dirty="0">
                <a:solidFill>
                  <a:prstClr val="black"/>
                </a:solidFill>
              </a:endParaRPr>
            </a:p>
          </p:txBody>
        </p:sp>
      </p:grpSp>
      <p:sp>
        <p:nvSpPr>
          <p:cNvPr id="22" name="Title 21"/>
          <p:cNvSpPr>
            <a:spLocks noGrp="1"/>
          </p:cNvSpPr>
          <p:nvPr>
            <p:ph type="title"/>
          </p:nvPr>
        </p:nvSpPr>
        <p:spPr>
          <a:xfrm>
            <a:off x="1219200" y="2286000"/>
            <a:ext cx="4470400" cy="1252728"/>
          </a:xfrm>
        </p:spPr>
        <p:txBody>
          <a:bodyPr anchor="b">
            <a:noAutofit/>
          </a:bodyPr>
          <a:lstStyle>
            <a:lvl1pPr algn="l">
              <a:defRPr sz="3200">
                <a:solidFill>
                  <a:schemeClr val="tx2"/>
                </a:solidFill>
              </a:defRPr>
            </a:lvl1pPr>
          </a:lstStyle>
          <a:p>
            <a:r>
              <a:rPr lang="en-US"/>
              <a:t>Click to edit Master title style</a:t>
            </a:r>
            <a:endParaRPr lang="en-US" dirty="0"/>
          </a:p>
        </p:txBody>
      </p:sp>
      <p:sp>
        <p:nvSpPr>
          <p:cNvPr id="3" name="Content Placeholder 2"/>
          <p:cNvSpPr>
            <a:spLocks noGrp="1"/>
          </p:cNvSpPr>
          <p:nvPr>
            <p:ph idx="1"/>
          </p:nvPr>
        </p:nvSpPr>
        <p:spPr>
          <a:xfrm>
            <a:off x="6202616" y="1828800"/>
            <a:ext cx="5205435" cy="3810000"/>
          </a:xfrm>
        </p:spPr>
        <p:txBody>
          <a:bodyPr anchor="ctr"/>
          <a:lstStyle>
            <a:lvl1pPr>
              <a:buClr>
                <a:schemeClr val="bg1"/>
              </a:buClr>
              <a:defRPr sz="2200">
                <a:solidFill>
                  <a:schemeClr val="tx2"/>
                </a:solidFill>
              </a:defRPr>
            </a:lvl1pPr>
            <a:lvl2pPr>
              <a:buClr>
                <a:schemeClr val="bg1"/>
              </a:buClr>
              <a:defRPr sz="2000">
                <a:solidFill>
                  <a:schemeClr val="tx2"/>
                </a:solidFill>
              </a:defRPr>
            </a:lvl2pPr>
            <a:lvl3pPr>
              <a:buClr>
                <a:schemeClr val="bg1"/>
              </a:buClr>
              <a:defRPr sz="1800">
                <a:solidFill>
                  <a:schemeClr val="tx2"/>
                </a:solidFill>
              </a:defRPr>
            </a:lvl3pPr>
            <a:lvl4pPr>
              <a:buClr>
                <a:schemeClr val="bg1"/>
              </a:buClr>
              <a:defRPr sz="1600">
                <a:solidFill>
                  <a:schemeClr val="tx2"/>
                </a:solidFill>
              </a:defRPr>
            </a:lvl4pPr>
            <a:lvl5pPr>
              <a:buClr>
                <a:schemeClr val="bg1"/>
              </a:buClr>
              <a:defRPr sz="1600">
                <a:solidFill>
                  <a:schemeClr val="tx2"/>
                </a:solidFill>
              </a:defRPr>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Tree>
    <p:extLst>
      <p:ext uri="{BB962C8B-B14F-4D97-AF65-F5344CB8AC3E}">
        <p14:creationId xmlns:p14="http://schemas.microsoft.com/office/powerpoint/2010/main" val="144121882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15" name="Rounded Rectangle 14"/>
          <p:cNvSpPr/>
          <p:nvPr/>
        </p:nvSpPr>
        <p:spPr>
          <a:xfrm>
            <a:off x="304800" y="228600"/>
            <a:ext cx="11594592" cy="6035040"/>
          </a:xfrm>
          <a:prstGeom prst="roundRect">
            <a:avLst>
              <a:gd name="adj" fmla="val 1272"/>
            </a:avLst>
          </a:prstGeom>
          <a:gradFill>
            <a:gsLst>
              <a:gs pos="0">
                <a:schemeClr val="accent1">
                  <a:lumMod val="75000"/>
                </a:schemeClr>
              </a:gs>
              <a:gs pos="100000">
                <a:schemeClr val="accent1">
                  <a:lumMod val="60000"/>
                  <a:lumOff val="40000"/>
                </a:schemeClr>
              </a:gs>
            </a:gsLst>
            <a:lin ang="5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800" dirty="0">
              <a:solidFill>
                <a:prstClr val="white"/>
              </a:solidFill>
            </a:endParaRPr>
          </a:p>
        </p:txBody>
      </p:sp>
      <p:grpSp>
        <p:nvGrpSpPr>
          <p:cNvPr id="9" name="Group 8"/>
          <p:cNvGrpSpPr>
            <a:grpSpLocks noChangeAspect="1"/>
          </p:cNvGrpSpPr>
          <p:nvPr/>
        </p:nvGrpSpPr>
        <p:grpSpPr bwMode="hidden">
          <a:xfrm>
            <a:off x="282220" y="5353963"/>
            <a:ext cx="11631168" cy="1331580"/>
            <a:chOff x="-3905250" y="4294188"/>
            <a:chExt cx="13011150" cy="1892300"/>
          </a:xfrm>
        </p:grpSpPr>
        <p:sp>
          <p:nvSpPr>
            <p:cNvPr id="10" name="Freeform 14"/>
            <p:cNvSpPr>
              <a:spLocks/>
            </p:cNvSpPr>
            <p:nvPr/>
          </p:nvSpPr>
          <p:spPr bwMode="hidden">
            <a:xfrm>
              <a:off x="4810125" y="4500563"/>
              <a:ext cx="4295775" cy="1016000"/>
            </a:xfrm>
            <a:custGeom>
              <a:avLst/>
              <a:gdLst/>
              <a:ahLst/>
              <a:cxnLst>
                <a:cxn ang="0">
                  <a:pos x="2700" y="0"/>
                </a:cxn>
                <a:cxn ang="0">
                  <a:pos x="2700" y="0"/>
                </a:cxn>
                <a:cxn ang="0">
                  <a:pos x="2586" y="18"/>
                </a:cxn>
                <a:cxn ang="0">
                  <a:pos x="2470" y="38"/>
                </a:cxn>
                <a:cxn ang="0">
                  <a:pos x="2352" y="60"/>
                </a:cxn>
                <a:cxn ang="0">
                  <a:pos x="2230" y="82"/>
                </a:cxn>
                <a:cxn ang="0">
                  <a:pos x="2106" y="108"/>
                </a:cxn>
                <a:cxn ang="0">
                  <a:pos x="1978" y="134"/>
                </a:cxn>
                <a:cxn ang="0">
                  <a:pos x="1848" y="164"/>
                </a:cxn>
                <a:cxn ang="0">
                  <a:pos x="1714" y="194"/>
                </a:cxn>
                <a:cxn ang="0">
                  <a:pos x="1714" y="194"/>
                </a:cxn>
                <a:cxn ang="0">
                  <a:pos x="1472" y="252"/>
                </a:cxn>
                <a:cxn ang="0">
                  <a:pos x="1236" y="304"/>
                </a:cxn>
                <a:cxn ang="0">
                  <a:pos x="1010" y="352"/>
                </a:cxn>
                <a:cxn ang="0">
                  <a:pos x="792" y="398"/>
                </a:cxn>
                <a:cxn ang="0">
                  <a:pos x="584" y="438"/>
                </a:cxn>
                <a:cxn ang="0">
                  <a:pos x="382" y="474"/>
                </a:cxn>
                <a:cxn ang="0">
                  <a:pos x="188" y="508"/>
                </a:cxn>
                <a:cxn ang="0">
                  <a:pos x="0" y="538"/>
                </a:cxn>
                <a:cxn ang="0">
                  <a:pos x="0" y="538"/>
                </a:cxn>
                <a:cxn ang="0">
                  <a:pos x="130" y="556"/>
                </a:cxn>
                <a:cxn ang="0">
                  <a:pos x="254" y="572"/>
                </a:cxn>
                <a:cxn ang="0">
                  <a:pos x="374" y="586"/>
                </a:cxn>
                <a:cxn ang="0">
                  <a:pos x="492" y="598"/>
                </a:cxn>
                <a:cxn ang="0">
                  <a:pos x="606" y="610"/>
                </a:cxn>
                <a:cxn ang="0">
                  <a:pos x="716" y="618"/>
                </a:cxn>
                <a:cxn ang="0">
                  <a:pos x="822" y="626"/>
                </a:cxn>
                <a:cxn ang="0">
                  <a:pos x="926" y="632"/>
                </a:cxn>
                <a:cxn ang="0">
                  <a:pos x="1028" y="636"/>
                </a:cxn>
                <a:cxn ang="0">
                  <a:pos x="1126" y="638"/>
                </a:cxn>
                <a:cxn ang="0">
                  <a:pos x="1220" y="640"/>
                </a:cxn>
                <a:cxn ang="0">
                  <a:pos x="1312" y="640"/>
                </a:cxn>
                <a:cxn ang="0">
                  <a:pos x="1402" y="638"/>
                </a:cxn>
                <a:cxn ang="0">
                  <a:pos x="1490" y="636"/>
                </a:cxn>
                <a:cxn ang="0">
                  <a:pos x="1574" y="632"/>
                </a:cxn>
                <a:cxn ang="0">
                  <a:pos x="1656" y="626"/>
                </a:cxn>
                <a:cxn ang="0">
                  <a:pos x="1734" y="620"/>
                </a:cxn>
                <a:cxn ang="0">
                  <a:pos x="1812" y="612"/>
                </a:cxn>
                <a:cxn ang="0">
                  <a:pos x="1886" y="602"/>
                </a:cxn>
                <a:cxn ang="0">
                  <a:pos x="1960" y="592"/>
                </a:cxn>
                <a:cxn ang="0">
                  <a:pos x="2030" y="580"/>
                </a:cxn>
                <a:cxn ang="0">
                  <a:pos x="2100" y="568"/>
                </a:cxn>
                <a:cxn ang="0">
                  <a:pos x="2166" y="554"/>
                </a:cxn>
                <a:cxn ang="0">
                  <a:pos x="2232" y="540"/>
                </a:cxn>
                <a:cxn ang="0">
                  <a:pos x="2296" y="524"/>
                </a:cxn>
                <a:cxn ang="0">
                  <a:pos x="2358" y="508"/>
                </a:cxn>
                <a:cxn ang="0">
                  <a:pos x="2418" y="490"/>
                </a:cxn>
                <a:cxn ang="0">
                  <a:pos x="2478" y="472"/>
                </a:cxn>
                <a:cxn ang="0">
                  <a:pos x="2592" y="432"/>
                </a:cxn>
                <a:cxn ang="0">
                  <a:pos x="2702" y="390"/>
                </a:cxn>
                <a:cxn ang="0">
                  <a:pos x="2702" y="390"/>
                </a:cxn>
                <a:cxn ang="0">
                  <a:pos x="2706" y="388"/>
                </a:cxn>
                <a:cxn ang="0">
                  <a:pos x="2706" y="388"/>
                </a:cxn>
                <a:cxn ang="0">
                  <a:pos x="2706" y="0"/>
                </a:cxn>
                <a:cxn ang="0">
                  <a:pos x="2706" y="0"/>
                </a:cxn>
                <a:cxn ang="0">
                  <a:pos x="2700" y="0"/>
                </a:cxn>
                <a:cxn ang="0">
                  <a:pos x="2700" y="0"/>
                </a:cxn>
              </a:cxnLst>
              <a:rect l="0" t="0" r="r" b="b"/>
              <a:pathLst>
                <a:path w="2706" h="640">
                  <a:moveTo>
                    <a:pt x="2700" y="0"/>
                  </a:moveTo>
                  <a:lnTo>
                    <a:pt x="2700" y="0"/>
                  </a:lnTo>
                  <a:lnTo>
                    <a:pt x="2586" y="18"/>
                  </a:lnTo>
                  <a:lnTo>
                    <a:pt x="2470" y="38"/>
                  </a:lnTo>
                  <a:lnTo>
                    <a:pt x="2352" y="60"/>
                  </a:lnTo>
                  <a:lnTo>
                    <a:pt x="2230" y="82"/>
                  </a:lnTo>
                  <a:lnTo>
                    <a:pt x="2106" y="108"/>
                  </a:lnTo>
                  <a:lnTo>
                    <a:pt x="1978" y="134"/>
                  </a:lnTo>
                  <a:lnTo>
                    <a:pt x="1848" y="164"/>
                  </a:lnTo>
                  <a:lnTo>
                    <a:pt x="1714" y="194"/>
                  </a:lnTo>
                  <a:lnTo>
                    <a:pt x="1714" y="194"/>
                  </a:lnTo>
                  <a:lnTo>
                    <a:pt x="1472" y="252"/>
                  </a:lnTo>
                  <a:lnTo>
                    <a:pt x="1236" y="304"/>
                  </a:lnTo>
                  <a:lnTo>
                    <a:pt x="1010" y="352"/>
                  </a:lnTo>
                  <a:lnTo>
                    <a:pt x="792" y="398"/>
                  </a:lnTo>
                  <a:lnTo>
                    <a:pt x="584" y="438"/>
                  </a:lnTo>
                  <a:lnTo>
                    <a:pt x="382" y="474"/>
                  </a:lnTo>
                  <a:lnTo>
                    <a:pt x="188" y="508"/>
                  </a:lnTo>
                  <a:lnTo>
                    <a:pt x="0" y="538"/>
                  </a:lnTo>
                  <a:lnTo>
                    <a:pt x="0" y="538"/>
                  </a:lnTo>
                  <a:lnTo>
                    <a:pt x="130" y="556"/>
                  </a:lnTo>
                  <a:lnTo>
                    <a:pt x="254" y="572"/>
                  </a:lnTo>
                  <a:lnTo>
                    <a:pt x="374" y="586"/>
                  </a:lnTo>
                  <a:lnTo>
                    <a:pt x="492" y="598"/>
                  </a:lnTo>
                  <a:lnTo>
                    <a:pt x="606" y="610"/>
                  </a:lnTo>
                  <a:lnTo>
                    <a:pt x="716" y="618"/>
                  </a:lnTo>
                  <a:lnTo>
                    <a:pt x="822" y="626"/>
                  </a:lnTo>
                  <a:lnTo>
                    <a:pt x="926" y="632"/>
                  </a:lnTo>
                  <a:lnTo>
                    <a:pt x="1028" y="636"/>
                  </a:lnTo>
                  <a:lnTo>
                    <a:pt x="1126" y="638"/>
                  </a:lnTo>
                  <a:lnTo>
                    <a:pt x="1220" y="640"/>
                  </a:lnTo>
                  <a:lnTo>
                    <a:pt x="1312" y="640"/>
                  </a:lnTo>
                  <a:lnTo>
                    <a:pt x="1402" y="638"/>
                  </a:lnTo>
                  <a:lnTo>
                    <a:pt x="1490" y="636"/>
                  </a:lnTo>
                  <a:lnTo>
                    <a:pt x="1574" y="632"/>
                  </a:lnTo>
                  <a:lnTo>
                    <a:pt x="1656" y="626"/>
                  </a:lnTo>
                  <a:lnTo>
                    <a:pt x="1734" y="620"/>
                  </a:lnTo>
                  <a:lnTo>
                    <a:pt x="1812" y="612"/>
                  </a:lnTo>
                  <a:lnTo>
                    <a:pt x="1886" y="602"/>
                  </a:lnTo>
                  <a:lnTo>
                    <a:pt x="1960" y="592"/>
                  </a:lnTo>
                  <a:lnTo>
                    <a:pt x="2030" y="580"/>
                  </a:lnTo>
                  <a:lnTo>
                    <a:pt x="2100" y="568"/>
                  </a:lnTo>
                  <a:lnTo>
                    <a:pt x="2166" y="554"/>
                  </a:lnTo>
                  <a:lnTo>
                    <a:pt x="2232" y="540"/>
                  </a:lnTo>
                  <a:lnTo>
                    <a:pt x="2296" y="524"/>
                  </a:lnTo>
                  <a:lnTo>
                    <a:pt x="2358" y="508"/>
                  </a:lnTo>
                  <a:lnTo>
                    <a:pt x="2418" y="490"/>
                  </a:lnTo>
                  <a:lnTo>
                    <a:pt x="2478" y="472"/>
                  </a:lnTo>
                  <a:lnTo>
                    <a:pt x="2592" y="432"/>
                  </a:lnTo>
                  <a:lnTo>
                    <a:pt x="2702" y="390"/>
                  </a:lnTo>
                  <a:lnTo>
                    <a:pt x="2702" y="390"/>
                  </a:lnTo>
                  <a:lnTo>
                    <a:pt x="2706" y="388"/>
                  </a:lnTo>
                  <a:lnTo>
                    <a:pt x="2706" y="388"/>
                  </a:lnTo>
                  <a:lnTo>
                    <a:pt x="2706" y="0"/>
                  </a:lnTo>
                  <a:lnTo>
                    <a:pt x="2706" y="0"/>
                  </a:lnTo>
                  <a:lnTo>
                    <a:pt x="2700" y="0"/>
                  </a:lnTo>
                  <a:lnTo>
                    <a:pt x="2700" y="0"/>
                  </a:lnTo>
                  <a:close/>
                </a:path>
              </a:pathLst>
            </a:custGeom>
            <a:solidFill>
              <a:schemeClr val="bg2">
                <a:alpha val="29000"/>
              </a:schemeClr>
            </a:solidFill>
            <a:ln w="9525">
              <a:noFill/>
              <a:round/>
              <a:headEnd/>
              <a:tailEnd/>
            </a:ln>
          </p:spPr>
          <p:txBody>
            <a:bodyPr vert="horz" wrap="square" lIns="91440" tIns="45720" rIns="91440" bIns="45720" numCol="1" anchor="t" anchorCtr="0" compatLnSpc="1">
              <a:prstTxWarp prst="textNoShape">
                <a:avLst/>
              </a:prstTxWarp>
            </a:bodyPr>
            <a:lstStyle/>
            <a:p>
              <a:endParaRPr lang="en-US" sz="1800" dirty="0">
                <a:solidFill>
                  <a:prstClr val="black"/>
                </a:solidFill>
              </a:endParaRPr>
            </a:p>
          </p:txBody>
        </p:sp>
        <p:sp>
          <p:nvSpPr>
            <p:cNvPr id="11" name="Freeform 18"/>
            <p:cNvSpPr>
              <a:spLocks/>
            </p:cNvSpPr>
            <p:nvPr/>
          </p:nvSpPr>
          <p:spPr bwMode="hidden">
            <a:xfrm>
              <a:off x="-309563" y="4318000"/>
              <a:ext cx="8280401" cy="1209675"/>
            </a:xfrm>
            <a:custGeom>
              <a:avLst/>
              <a:gdLst/>
              <a:ahLst/>
              <a:cxnLst>
                <a:cxn ang="0">
                  <a:pos x="5216" y="714"/>
                </a:cxn>
                <a:cxn ang="0">
                  <a:pos x="4984" y="686"/>
                </a:cxn>
                <a:cxn ang="0">
                  <a:pos x="4478" y="610"/>
                </a:cxn>
                <a:cxn ang="0">
                  <a:pos x="3914" y="508"/>
                </a:cxn>
                <a:cxn ang="0">
                  <a:pos x="3286" y="374"/>
                </a:cxn>
                <a:cxn ang="0">
                  <a:pos x="2946" y="296"/>
                </a:cxn>
                <a:cxn ang="0">
                  <a:pos x="2682" y="236"/>
                </a:cxn>
                <a:cxn ang="0">
                  <a:pos x="2430" y="184"/>
                </a:cxn>
                <a:cxn ang="0">
                  <a:pos x="2190" y="140"/>
                </a:cxn>
                <a:cxn ang="0">
                  <a:pos x="1960" y="102"/>
                </a:cxn>
                <a:cxn ang="0">
                  <a:pos x="1740" y="72"/>
                </a:cxn>
                <a:cxn ang="0">
                  <a:pos x="1334" y="28"/>
                </a:cxn>
                <a:cxn ang="0">
                  <a:pos x="970" y="4"/>
                </a:cxn>
                <a:cxn ang="0">
                  <a:pos x="644" y="0"/>
                </a:cxn>
                <a:cxn ang="0">
                  <a:pos x="358" y="10"/>
                </a:cxn>
                <a:cxn ang="0">
                  <a:pos x="110" y="32"/>
                </a:cxn>
                <a:cxn ang="0">
                  <a:pos x="0" y="48"/>
                </a:cxn>
                <a:cxn ang="0">
                  <a:pos x="314" y="86"/>
                </a:cxn>
                <a:cxn ang="0">
                  <a:pos x="652" y="140"/>
                </a:cxn>
                <a:cxn ang="0">
                  <a:pos x="1014" y="210"/>
                </a:cxn>
                <a:cxn ang="0">
                  <a:pos x="1402" y="296"/>
                </a:cxn>
                <a:cxn ang="0">
                  <a:pos x="1756" y="378"/>
                </a:cxn>
                <a:cxn ang="0">
                  <a:pos x="2408" y="516"/>
                </a:cxn>
                <a:cxn ang="0">
                  <a:pos x="2708" y="572"/>
                </a:cxn>
                <a:cxn ang="0">
                  <a:pos x="2992" y="620"/>
                </a:cxn>
                <a:cxn ang="0">
                  <a:pos x="3260" y="662"/>
                </a:cxn>
                <a:cxn ang="0">
                  <a:pos x="3512" y="694"/>
                </a:cxn>
                <a:cxn ang="0">
                  <a:pos x="3750" y="722"/>
                </a:cxn>
                <a:cxn ang="0">
                  <a:pos x="3974" y="740"/>
                </a:cxn>
                <a:cxn ang="0">
                  <a:pos x="4184" y="754"/>
                </a:cxn>
                <a:cxn ang="0">
                  <a:pos x="4384" y="762"/>
                </a:cxn>
                <a:cxn ang="0">
                  <a:pos x="4570" y="762"/>
                </a:cxn>
                <a:cxn ang="0">
                  <a:pos x="4746" y="758"/>
                </a:cxn>
                <a:cxn ang="0">
                  <a:pos x="4912" y="748"/>
                </a:cxn>
                <a:cxn ang="0">
                  <a:pos x="5068" y="732"/>
                </a:cxn>
                <a:cxn ang="0">
                  <a:pos x="5216" y="714"/>
                </a:cxn>
              </a:cxnLst>
              <a:rect l="0" t="0" r="r" b="b"/>
              <a:pathLst>
                <a:path w="5216" h="762">
                  <a:moveTo>
                    <a:pt x="5216" y="714"/>
                  </a:moveTo>
                  <a:lnTo>
                    <a:pt x="5216" y="714"/>
                  </a:lnTo>
                  <a:lnTo>
                    <a:pt x="5102" y="700"/>
                  </a:lnTo>
                  <a:lnTo>
                    <a:pt x="4984" y="686"/>
                  </a:lnTo>
                  <a:lnTo>
                    <a:pt x="4738" y="652"/>
                  </a:lnTo>
                  <a:lnTo>
                    <a:pt x="4478" y="610"/>
                  </a:lnTo>
                  <a:lnTo>
                    <a:pt x="4204" y="564"/>
                  </a:lnTo>
                  <a:lnTo>
                    <a:pt x="3914" y="508"/>
                  </a:lnTo>
                  <a:lnTo>
                    <a:pt x="3608" y="446"/>
                  </a:lnTo>
                  <a:lnTo>
                    <a:pt x="3286" y="374"/>
                  </a:lnTo>
                  <a:lnTo>
                    <a:pt x="2946" y="296"/>
                  </a:lnTo>
                  <a:lnTo>
                    <a:pt x="2946" y="296"/>
                  </a:lnTo>
                  <a:lnTo>
                    <a:pt x="2812" y="266"/>
                  </a:lnTo>
                  <a:lnTo>
                    <a:pt x="2682" y="236"/>
                  </a:lnTo>
                  <a:lnTo>
                    <a:pt x="2556" y="210"/>
                  </a:lnTo>
                  <a:lnTo>
                    <a:pt x="2430" y="184"/>
                  </a:lnTo>
                  <a:lnTo>
                    <a:pt x="2308" y="162"/>
                  </a:lnTo>
                  <a:lnTo>
                    <a:pt x="2190" y="140"/>
                  </a:lnTo>
                  <a:lnTo>
                    <a:pt x="2074" y="120"/>
                  </a:lnTo>
                  <a:lnTo>
                    <a:pt x="1960" y="102"/>
                  </a:lnTo>
                  <a:lnTo>
                    <a:pt x="1850" y="86"/>
                  </a:lnTo>
                  <a:lnTo>
                    <a:pt x="1740" y="72"/>
                  </a:lnTo>
                  <a:lnTo>
                    <a:pt x="1532" y="46"/>
                  </a:lnTo>
                  <a:lnTo>
                    <a:pt x="1334" y="28"/>
                  </a:lnTo>
                  <a:lnTo>
                    <a:pt x="1148" y="14"/>
                  </a:lnTo>
                  <a:lnTo>
                    <a:pt x="970" y="4"/>
                  </a:lnTo>
                  <a:lnTo>
                    <a:pt x="802" y="0"/>
                  </a:lnTo>
                  <a:lnTo>
                    <a:pt x="644" y="0"/>
                  </a:lnTo>
                  <a:lnTo>
                    <a:pt x="496" y="4"/>
                  </a:lnTo>
                  <a:lnTo>
                    <a:pt x="358" y="10"/>
                  </a:lnTo>
                  <a:lnTo>
                    <a:pt x="230" y="20"/>
                  </a:lnTo>
                  <a:lnTo>
                    <a:pt x="110" y="32"/>
                  </a:lnTo>
                  <a:lnTo>
                    <a:pt x="0" y="48"/>
                  </a:lnTo>
                  <a:lnTo>
                    <a:pt x="0" y="48"/>
                  </a:lnTo>
                  <a:lnTo>
                    <a:pt x="154" y="66"/>
                  </a:lnTo>
                  <a:lnTo>
                    <a:pt x="314" y="86"/>
                  </a:lnTo>
                  <a:lnTo>
                    <a:pt x="480" y="112"/>
                  </a:lnTo>
                  <a:lnTo>
                    <a:pt x="652" y="140"/>
                  </a:lnTo>
                  <a:lnTo>
                    <a:pt x="830" y="174"/>
                  </a:lnTo>
                  <a:lnTo>
                    <a:pt x="1014" y="210"/>
                  </a:lnTo>
                  <a:lnTo>
                    <a:pt x="1206" y="250"/>
                  </a:lnTo>
                  <a:lnTo>
                    <a:pt x="1402" y="296"/>
                  </a:lnTo>
                  <a:lnTo>
                    <a:pt x="1402" y="296"/>
                  </a:lnTo>
                  <a:lnTo>
                    <a:pt x="1756" y="378"/>
                  </a:lnTo>
                  <a:lnTo>
                    <a:pt x="2092" y="450"/>
                  </a:lnTo>
                  <a:lnTo>
                    <a:pt x="2408" y="516"/>
                  </a:lnTo>
                  <a:lnTo>
                    <a:pt x="2562" y="544"/>
                  </a:lnTo>
                  <a:lnTo>
                    <a:pt x="2708" y="572"/>
                  </a:lnTo>
                  <a:lnTo>
                    <a:pt x="2852" y="598"/>
                  </a:lnTo>
                  <a:lnTo>
                    <a:pt x="2992" y="620"/>
                  </a:lnTo>
                  <a:lnTo>
                    <a:pt x="3128" y="642"/>
                  </a:lnTo>
                  <a:lnTo>
                    <a:pt x="3260" y="662"/>
                  </a:lnTo>
                  <a:lnTo>
                    <a:pt x="3388" y="678"/>
                  </a:lnTo>
                  <a:lnTo>
                    <a:pt x="3512" y="694"/>
                  </a:lnTo>
                  <a:lnTo>
                    <a:pt x="3632" y="708"/>
                  </a:lnTo>
                  <a:lnTo>
                    <a:pt x="3750" y="722"/>
                  </a:lnTo>
                  <a:lnTo>
                    <a:pt x="3864" y="732"/>
                  </a:lnTo>
                  <a:lnTo>
                    <a:pt x="3974" y="740"/>
                  </a:lnTo>
                  <a:lnTo>
                    <a:pt x="4080" y="748"/>
                  </a:lnTo>
                  <a:lnTo>
                    <a:pt x="4184" y="754"/>
                  </a:lnTo>
                  <a:lnTo>
                    <a:pt x="4286" y="758"/>
                  </a:lnTo>
                  <a:lnTo>
                    <a:pt x="4384" y="762"/>
                  </a:lnTo>
                  <a:lnTo>
                    <a:pt x="4478" y="762"/>
                  </a:lnTo>
                  <a:lnTo>
                    <a:pt x="4570" y="762"/>
                  </a:lnTo>
                  <a:lnTo>
                    <a:pt x="4660" y="760"/>
                  </a:lnTo>
                  <a:lnTo>
                    <a:pt x="4746" y="758"/>
                  </a:lnTo>
                  <a:lnTo>
                    <a:pt x="4830" y="754"/>
                  </a:lnTo>
                  <a:lnTo>
                    <a:pt x="4912" y="748"/>
                  </a:lnTo>
                  <a:lnTo>
                    <a:pt x="4992" y="740"/>
                  </a:lnTo>
                  <a:lnTo>
                    <a:pt x="5068" y="732"/>
                  </a:lnTo>
                  <a:lnTo>
                    <a:pt x="5144" y="724"/>
                  </a:lnTo>
                  <a:lnTo>
                    <a:pt x="5216" y="714"/>
                  </a:lnTo>
                  <a:lnTo>
                    <a:pt x="5216" y="714"/>
                  </a:lnTo>
                  <a:close/>
                </a:path>
              </a:pathLst>
            </a:custGeom>
            <a:solidFill>
              <a:schemeClr val="bg2">
                <a:alpha val="40000"/>
              </a:schemeClr>
            </a:solidFill>
            <a:ln w="9525">
              <a:noFill/>
              <a:round/>
              <a:headEnd/>
              <a:tailEnd/>
            </a:ln>
          </p:spPr>
          <p:txBody>
            <a:bodyPr vert="horz" wrap="square" lIns="91440" tIns="45720" rIns="91440" bIns="45720" numCol="1" anchor="t" anchorCtr="0" compatLnSpc="1">
              <a:prstTxWarp prst="textNoShape">
                <a:avLst/>
              </a:prstTxWarp>
            </a:bodyPr>
            <a:lstStyle/>
            <a:p>
              <a:endParaRPr lang="en-US" sz="1800" dirty="0">
                <a:solidFill>
                  <a:prstClr val="black"/>
                </a:solidFill>
              </a:endParaRPr>
            </a:p>
          </p:txBody>
        </p:sp>
        <p:sp>
          <p:nvSpPr>
            <p:cNvPr id="12" name="Freeform 22"/>
            <p:cNvSpPr>
              <a:spLocks/>
            </p:cNvSpPr>
            <p:nvPr/>
          </p:nvSpPr>
          <p:spPr bwMode="hidden">
            <a:xfrm>
              <a:off x="3175" y="4335463"/>
              <a:ext cx="8166100" cy="1101725"/>
            </a:xfrm>
            <a:custGeom>
              <a:avLst/>
              <a:gdLst/>
              <a:ahLst/>
              <a:cxnLst>
                <a:cxn ang="0">
                  <a:pos x="0" y="70"/>
                </a:cxn>
                <a:cxn ang="0">
                  <a:pos x="0" y="70"/>
                </a:cxn>
                <a:cxn ang="0">
                  <a:pos x="18" y="66"/>
                </a:cxn>
                <a:cxn ang="0">
                  <a:pos x="72" y="56"/>
                </a:cxn>
                <a:cxn ang="0">
                  <a:pos x="164" y="42"/>
                </a:cxn>
                <a:cxn ang="0">
                  <a:pos x="224" y="34"/>
                </a:cxn>
                <a:cxn ang="0">
                  <a:pos x="294" y="26"/>
                </a:cxn>
                <a:cxn ang="0">
                  <a:pos x="372" y="20"/>
                </a:cxn>
                <a:cxn ang="0">
                  <a:pos x="462" y="14"/>
                </a:cxn>
                <a:cxn ang="0">
                  <a:pos x="560" y="8"/>
                </a:cxn>
                <a:cxn ang="0">
                  <a:pos x="670" y="4"/>
                </a:cxn>
                <a:cxn ang="0">
                  <a:pos x="790" y="2"/>
                </a:cxn>
                <a:cxn ang="0">
                  <a:pos x="920" y="0"/>
                </a:cxn>
                <a:cxn ang="0">
                  <a:pos x="1060" y="2"/>
                </a:cxn>
                <a:cxn ang="0">
                  <a:pos x="1210" y="6"/>
                </a:cxn>
                <a:cxn ang="0">
                  <a:pos x="1372" y="14"/>
                </a:cxn>
                <a:cxn ang="0">
                  <a:pos x="1544" y="24"/>
                </a:cxn>
                <a:cxn ang="0">
                  <a:pos x="1726" y="40"/>
                </a:cxn>
                <a:cxn ang="0">
                  <a:pos x="1920" y="58"/>
                </a:cxn>
                <a:cxn ang="0">
                  <a:pos x="2126" y="80"/>
                </a:cxn>
                <a:cxn ang="0">
                  <a:pos x="2342" y="106"/>
                </a:cxn>
                <a:cxn ang="0">
                  <a:pos x="2570" y="138"/>
                </a:cxn>
                <a:cxn ang="0">
                  <a:pos x="2808" y="174"/>
                </a:cxn>
                <a:cxn ang="0">
                  <a:pos x="3058" y="216"/>
                </a:cxn>
                <a:cxn ang="0">
                  <a:pos x="3320" y="266"/>
                </a:cxn>
                <a:cxn ang="0">
                  <a:pos x="3594" y="320"/>
                </a:cxn>
                <a:cxn ang="0">
                  <a:pos x="3880" y="380"/>
                </a:cxn>
                <a:cxn ang="0">
                  <a:pos x="4178" y="448"/>
                </a:cxn>
                <a:cxn ang="0">
                  <a:pos x="4488" y="522"/>
                </a:cxn>
                <a:cxn ang="0">
                  <a:pos x="4810" y="604"/>
                </a:cxn>
                <a:cxn ang="0">
                  <a:pos x="5144" y="694"/>
                </a:cxn>
              </a:cxnLst>
              <a:rect l="0" t="0" r="r" b="b"/>
              <a:pathLst>
                <a:path w="5144" h="694">
                  <a:moveTo>
                    <a:pt x="0" y="70"/>
                  </a:moveTo>
                  <a:lnTo>
                    <a:pt x="0" y="70"/>
                  </a:lnTo>
                  <a:lnTo>
                    <a:pt x="18" y="66"/>
                  </a:lnTo>
                  <a:lnTo>
                    <a:pt x="72" y="56"/>
                  </a:lnTo>
                  <a:lnTo>
                    <a:pt x="164" y="42"/>
                  </a:lnTo>
                  <a:lnTo>
                    <a:pt x="224" y="34"/>
                  </a:lnTo>
                  <a:lnTo>
                    <a:pt x="294" y="26"/>
                  </a:lnTo>
                  <a:lnTo>
                    <a:pt x="372" y="20"/>
                  </a:lnTo>
                  <a:lnTo>
                    <a:pt x="462" y="14"/>
                  </a:lnTo>
                  <a:lnTo>
                    <a:pt x="560" y="8"/>
                  </a:lnTo>
                  <a:lnTo>
                    <a:pt x="670" y="4"/>
                  </a:lnTo>
                  <a:lnTo>
                    <a:pt x="790" y="2"/>
                  </a:lnTo>
                  <a:lnTo>
                    <a:pt x="920" y="0"/>
                  </a:lnTo>
                  <a:lnTo>
                    <a:pt x="1060" y="2"/>
                  </a:lnTo>
                  <a:lnTo>
                    <a:pt x="1210" y="6"/>
                  </a:lnTo>
                  <a:lnTo>
                    <a:pt x="1372" y="14"/>
                  </a:lnTo>
                  <a:lnTo>
                    <a:pt x="1544" y="24"/>
                  </a:lnTo>
                  <a:lnTo>
                    <a:pt x="1726" y="40"/>
                  </a:lnTo>
                  <a:lnTo>
                    <a:pt x="1920" y="58"/>
                  </a:lnTo>
                  <a:lnTo>
                    <a:pt x="2126" y="80"/>
                  </a:lnTo>
                  <a:lnTo>
                    <a:pt x="2342" y="106"/>
                  </a:lnTo>
                  <a:lnTo>
                    <a:pt x="2570" y="138"/>
                  </a:lnTo>
                  <a:lnTo>
                    <a:pt x="2808" y="174"/>
                  </a:lnTo>
                  <a:lnTo>
                    <a:pt x="3058" y="216"/>
                  </a:lnTo>
                  <a:lnTo>
                    <a:pt x="3320" y="266"/>
                  </a:lnTo>
                  <a:lnTo>
                    <a:pt x="3594" y="320"/>
                  </a:lnTo>
                  <a:lnTo>
                    <a:pt x="3880" y="380"/>
                  </a:lnTo>
                  <a:lnTo>
                    <a:pt x="4178" y="448"/>
                  </a:lnTo>
                  <a:lnTo>
                    <a:pt x="4488" y="522"/>
                  </a:lnTo>
                  <a:lnTo>
                    <a:pt x="4810" y="604"/>
                  </a:lnTo>
                  <a:lnTo>
                    <a:pt x="5144" y="694"/>
                  </a:lnTo>
                </a:path>
              </a:pathLst>
            </a:custGeom>
            <a:noFill/>
            <a:ln w="12">
              <a:solidFill>
                <a:srgbClr val="FFFFFF"/>
              </a:solidFill>
              <a:prstDash val="solid"/>
              <a:round/>
              <a:headEnd/>
              <a:tailEnd/>
            </a:ln>
          </p:spPr>
          <p:txBody>
            <a:bodyPr vert="horz" wrap="square" lIns="91440" tIns="45720" rIns="91440" bIns="45720" numCol="1" anchor="t" anchorCtr="0" compatLnSpc="1">
              <a:prstTxWarp prst="textNoShape">
                <a:avLst/>
              </a:prstTxWarp>
            </a:bodyPr>
            <a:lstStyle/>
            <a:p>
              <a:endParaRPr lang="en-US" sz="1800" dirty="0">
                <a:solidFill>
                  <a:prstClr val="black"/>
                </a:solidFill>
              </a:endParaRPr>
            </a:p>
          </p:txBody>
        </p:sp>
        <p:sp>
          <p:nvSpPr>
            <p:cNvPr id="13" name="Freeform 26"/>
            <p:cNvSpPr>
              <a:spLocks/>
            </p:cNvSpPr>
            <p:nvPr/>
          </p:nvSpPr>
          <p:spPr bwMode="hidden">
            <a:xfrm>
              <a:off x="4156075" y="4316413"/>
              <a:ext cx="4940300" cy="927100"/>
            </a:xfrm>
            <a:custGeom>
              <a:avLst/>
              <a:gdLst/>
              <a:ahLst/>
              <a:cxnLst>
                <a:cxn ang="0">
                  <a:pos x="0" y="584"/>
                </a:cxn>
                <a:cxn ang="0">
                  <a:pos x="0" y="584"/>
                </a:cxn>
                <a:cxn ang="0">
                  <a:pos x="90" y="560"/>
                </a:cxn>
                <a:cxn ang="0">
                  <a:pos x="336" y="498"/>
                </a:cxn>
                <a:cxn ang="0">
                  <a:pos x="506" y="456"/>
                </a:cxn>
                <a:cxn ang="0">
                  <a:pos x="702" y="410"/>
                </a:cxn>
                <a:cxn ang="0">
                  <a:pos x="920" y="360"/>
                </a:cxn>
                <a:cxn ang="0">
                  <a:pos x="1154" y="306"/>
                </a:cxn>
                <a:cxn ang="0">
                  <a:pos x="1402" y="254"/>
                </a:cxn>
                <a:cxn ang="0">
                  <a:pos x="1656" y="202"/>
                </a:cxn>
                <a:cxn ang="0">
                  <a:pos x="1916" y="154"/>
                </a:cxn>
                <a:cxn ang="0">
                  <a:pos x="2174" y="108"/>
                </a:cxn>
                <a:cxn ang="0">
                  <a:pos x="2302" y="88"/>
                </a:cxn>
                <a:cxn ang="0">
                  <a:pos x="2426" y="68"/>
                </a:cxn>
                <a:cxn ang="0">
                  <a:pos x="2550" y="52"/>
                </a:cxn>
                <a:cxn ang="0">
                  <a:pos x="2670" y="36"/>
                </a:cxn>
                <a:cxn ang="0">
                  <a:pos x="2788" y="24"/>
                </a:cxn>
                <a:cxn ang="0">
                  <a:pos x="2900" y="14"/>
                </a:cxn>
                <a:cxn ang="0">
                  <a:pos x="3008" y="6"/>
                </a:cxn>
                <a:cxn ang="0">
                  <a:pos x="3112" y="0"/>
                </a:cxn>
              </a:cxnLst>
              <a:rect l="0" t="0" r="r" b="b"/>
              <a:pathLst>
                <a:path w="3112" h="584">
                  <a:moveTo>
                    <a:pt x="0" y="584"/>
                  </a:moveTo>
                  <a:lnTo>
                    <a:pt x="0" y="584"/>
                  </a:lnTo>
                  <a:lnTo>
                    <a:pt x="90" y="560"/>
                  </a:lnTo>
                  <a:lnTo>
                    <a:pt x="336" y="498"/>
                  </a:lnTo>
                  <a:lnTo>
                    <a:pt x="506" y="456"/>
                  </a:lnTo>
                  <a:lnTo>
                    <a:pt x="702" y="410"/>
                  </a:lnTo>
                  <a:lnTo>
                    <a:pt x="920" y="360"/>
                  </a:lnTo>
                  <a:lnTo>
                    <a:pt x="1154" y="306"/>
                  </a:lnTo>
                  <a:lnTo>
                    <a:pt x="1402" y="254"/>
                  </a:lnTo>
                  <a:lnTo>
                    <a:pt x="1656" y="202"/>
                  </a:lnTo>
                  <a:lnTo>
                    <a:pt x="1916" y="154"/>
                  </a:lnTo>
                  <a:lnTo>
                    <a:pt x="2174" y="108"/>
                  </a:lnTo>
                  <a:lnTo>
                    <a:pt x="2302" y="88"/>
                  </a:lnTo>
                  <a:lnTo>
                    <a:pt x="2426" y="68"/>
                  </a:lnTo>
                  <a:lnTo>
                    <a:pt x="2550" y="52"/>
                  </a:lnTo>
                  <a:lnTo>
                    <a:pt x="2670" y="36"/>
                  </a:lnTo>
                  <a:lnTo>
                    <a:pt x="2788" y="24"/>
                  </a:lnTo>
                  <a:lnTo>
                    <a:pt x="2900" y="14"/>
                  </a:lnTo>
                  <a:lnTo>
                    <a:pt x="3008" y="6"/>
                  </a:lnTo>
                  <a:lnTo>
                    <a:pt x="3112" y="0"/>
                  </a:lnTo>
                </a:path>
              </a:pathLst>
            </a:custGeom>
            <a:noFill/>
            <a:ln w="12">
              <a:solidFill>
                <a:srgbClr val="FFFFFF"/>
              </a:solidFill>
              <a:prstDash val="solid"/>
              <a:round/>
              <a:headEnd/>
              <a:tailEnd/>
            </a:ln>
          </p:spPr>
          <p:txBody>
            <a:bodyPr vert="horz" wrap="square" lIns="91440" tIns="45720" rIns="91440" bIns="45720" numCol="1" anchor="t" anchorCtr="0" compatLnSpc="1">
              <a:prstTxWarp prst="textNoShape">
                <a:avLst/>
              </a:prstTxWarp>
            </a:bodyPr>
            <a:lstStyle/>
            <a:p>
              <a:endParaRPr lang="en-US" sz="1800" dirty="0">
                <a:solidFill>
                  <a:prstClr val="black"/>
                </a:solidFill>
              </a:endParaRPr>
            </a:p>
          </p:txBody>
        </p:sp>
        <p:sp useBgFill="1">
          <p:nvSpPr>
            <p:cNvPr id="14" name="Freeform 10"/>
            <p:cNvSpPr>
              <a:spLocks/>
            </p:cNvSpPr>
            <p:nvPr/>
          </p:nvSpPr>
          <p:spPr bwMode="hidden">
            <a:xfrm>
              <a:off x="-3905250" y="4294188"/>
              <a:ext cx="13011150" cy="1892300"/>
            </a:xfrm>
            <a:custGeom>
              <a:avLst/>
              <a:gdLst/>
              <a:ahLst/>
              <a:cxnLst>
                <a:cxn ang="0">
                  <a:pos x="8192" y="512"/>
                </a:cxn>
                <a:cxn ang="0">
                  <a:pos x="8040" y="570"/>
                </a:cxn>
                <a:cxn ang="0">
                  <a:pos x="7878" y="620"/>
                </a:cxn>
                <a:cxn ang="0">
                  <a:pos x="7706" y="666"/>
                </a:cxn>
                <a:cxn ang="0">
                  <a:pos x="7522" y="702"/>
                </a:cxn>
                <a:cxn ang="0">
                  <a:pos x="7322" y="730"/>
                </a:cxn>
                <a:cxn ang="0">
                  <a:pos x="7106" y="750"/>
                </a:cxn>
                <a:cxn ang="0">
                  <a:pos x="6872" y="762"/>
                </a:cxn>
                <a:cxn ang="0">
                  <a:pos x="6618" y="760"/>
                </a:cxn>
                <a:cxn ang="0">
                  <a:pos x="6342" y="750"/>
                </a:cxn>
                <a:cxn ang="0">
                  <a:pos x="6042" y="726"/>
                </a:cxn>
                <a:cxn ang="0">
                  <a:pos x="5716" y="690"/>
                </a:cxn>
                <a:cxn ang="0">
                  <a:pos x="5364" y="642"/>
                </a:cxn>
                <a:cxn ang="0">
                  <a:pos x="4982" y="578"/>
                </a:cxn>
                <a:cxn ang="0">
                  <a:pos x="4568" y="500"/>
                </a:cxn>
                <a:cxn ang="0">
                  <a:pos x="4122" y="406"/>
                </a:cxn>
                <a:cxn ang="0">
                  <a:pos x="3640" y="296"/>
                </a:cxn>
                <a:cxn ang="0">
                  <a:pos x="3396" y="240"/>
                </a:cxn>
                <a:cxn ang="0">
                  <a:pos x="2934" y="148"/>
                </a:cxn>
                <a:cxn ang="0">
                  <a:pos x="2512" y="82"/>
                </a:cxn>
                <a:cxn ang="0">
                  <a:pos x="2126" y="36"/>
                </a:cxn>
                <a:cxn ang="0">
                  <a:pos x="1776" y="10"/>
                </a:cxn>
                <a:cxn ang="0">
                  <a:pos x="1462" y="0"/>
                </a:cxn>
                <a:cxn ang="0">
                  <a:pos x="1182" y="4"/>
                </a:cxn>
                <a:cxn ang="0">
                  <a:pos x="934" y="20"/>
                </a:cxn>
                <a:cxn ang="0">
                  <a:pos x="716" y="44"/>
                </a:cxn>
                <a:cxn ang="0">
                  <a:pos x="530" y="74"/>
                </a:cxn>
                <a:cxn ang="0">
                  <a:pos x="374" y="108"/>
                </a:cxn>
                <a:cxn ang="0">
                  <a:pos x="248" y="144"/>
                </a:cxn>
                <a:cxn ang="0">
                  <a:pos x="148" y="176"/>
                </a:cxn>
                <a:cxn ang="0">
                  <a:pos x="48" y="216"/>
                </a:cxn>
                <a:cxn ang="0">
                  <a:pos x="0" y="240"/>
                </a:cxn>
                <a:cxn ang="0">
                  <a:pos x="8192" y="1192"/>
                </a:cxn>
                <a:cxn ang="0">
                  <a:pos x="8196" y="1186"/>
                </a:cxn>
                <a:cxn ang="0">
                  <a:pos x="8196" y="510"/>
                </a:cxn>
                <a:cxn ang="0">
                  <a:pos x="8192" y="512"/>
                </a:cxn>
              </a:cxnLst>
              <a:rect l="0" t="0" r="r" b="b"/>
              <a:pathLst>
                <a:path w="8196" h="1192">
                  <a:moveTo>
                    <a:pt x="8192" y="512"/>
                  </a:moveTo>
                  <a:lnTo>
                    <a:pt x="8192" y="512"/>
                  </a:lnTo>
                  <a:lnTo>
                    <a:pt x="8116" y="542"/>
                  </a:lnTo>
                  <a:lnTo>
                    <a:pt x="8040" y="570"/>
                  </a:lnTo>
                  <a:lnTo>
                    <a:pt x="7960" y="596"/>
                  </a:lnTo>
                  <a:lnTo>
                    <a:pt x="7878" y="620"/>
                  </a:lnTo>
                  <a:lnTo>
                    <a:pt x="7794" y="644"/>
                  </a:lnTo>
                  <a:lnTo>
                    <a:pt x="7706" y="666"/>
                  </a:lnTo>
                  <a:lnTo>
                    <a:pt x="7616" y="684"/>
                  </a:lnTo>
                  <a:lnTo>
                    <a:pt x="7522" y="702"/>
                  </a:lnTo>
                  <a:lnTo>
                    <a:pt x="7424" y="718"/>
                  </a:lnTo>
                  <a:lnTo>
                    <a:pt x="7322" y="730"/>
                  </a:lnTo>
                  <a:lnTo>
                    <a:pt x="7216" y="742"/>
                  </a:lnTo>
                  <a:lnTo>
                    <a:pt x="7106" y="750"/>
                  </a:lnTo>
                  <a:lnTo>
                    <a:pt x="6992" y="758"/>
                  </a:lnTo>
                  <a:lnTo>
                    <a:pt x="6872" y="762"/>
                  </a:lnTo>
                  <a:lnTo>
                    <a:pt x="6748" y="762"/>
                  </a:lnTo>
                  <a:lnTo>
                    <a:pt x="6618" y="760"/>
                  </a:lnTo>
                  <a:lnTo>
                    <a:pt x="6482" y="756"/>
                  </a:lnTo>
                  <a:lnTo>
                    <a:pt x="6342" y="750"/>
                  </a:lnTo>
                  <a:lnTo>
                    <a:pt x="6196" y="740"/>
                  </a:lnTo>
                  <a:lnTo>
                    <a:pt x="6042" y="726"/>
                  </a:lnTo>
                  <a:lnTo>
                    <a:pt x="5882" y="710"/>
                  </a:lnTo>
                  <a:lnTo>
                    <a:pt x="5716" y="690"/>
                  </a:lnTo>
                  <a:lnTo>
                    <a:pt x="5544" y="668"/>
                  </a:lnTo>
                  <a:lnTo>
                    <a:pt x="5364" y="642"/>
                  </a:lnTo>
                  <a:lnTo>
                    <a:pt x="5176" y="612"/>
                  </a:lnTo>
                  <a:lnTo>
                    <a:pt x="4982" y="578"/>
                  </a:lnTo>
                  <a:lnTo>
                    <a:pt x="4778" y="540"/>
                  </a:lnTo>
                  <a:lnTo>
                    <a:pt x="4568" y="500"/>
                  </a:lnTo>
                  <a:lnTo>
                    <a:pt x="4348" y="454"/>
                  </a:lnTo>
                  <a:lnTo>
                    <a:pt x="4122" y="406"/>
                  </a:lnTo>
                  <a:lnTo>
                    <a:pt x="3886" y="354"/>
                  </a:lnTo>
                  <a:lnTo>
                    <a:pt x="3640" y="296"/>
                  </a:lnTo>
                  <a:lnTo>
                    <a:pt x="3640" y="296"/>
                  </a:lnTo>
                  <a:lnTo>
                    <a:pt x="3396" y="240"/>
                  </a:lnTo>
                  <a:lnTo>
                    <a:pt x="3160" y="192"/>
                  </a:lnTo>
                  <a:lnTo>
                    <a:pt x="2934" y="148"/>
                  </a:lnTo>
                  <a:lnTo>
                    <a:pt x="2718" y="112"/>
                  </a:lnTo>
                  <a:lnTo>
                    <a:pt x="2512" y="82"/>
                  </a:lnTo>
                  <a:lnTo>
                    <a:pt x="2314" y="56"/>
                  </a:lnTo>
                  <a:lnTo>
                    <a:pt x="2126" y="36"/>
                  </a:lnTo>
                  <a:lnTo>
                    <a:pt x="1948" y="20"/>
                  </a:lnTo>
                  <a:lnTo>
                    <a:pt x="1776" y="10"/>
                  </a:lnTo>
                  <a:lnTo>
                    <a:pt x="1616" y="2"/>
                  </a:lnTo>
                  <a:lnTo>
                    <a:pt x="1462" y="0"/>
                  </a:lnTo>
                  <a:lnTo>
                    <a:pt x="1318" y="0"/>
                  </a:lnTo>
                  <a:lnTo>
                    <a:pt x="1182" y="4"/>
                  </a:lnTo>
                  <a:lnTo>
                    <a:pt x="1054" y="10"/>
                  </a:lnTo>
                  <a:lnTo>
                    <a:pt x="934" y="20"/>
                  </a:lnTo>
                  <a:lnTo>
                    <a:pt x="822" y="30"/>
                  </a:lnTo>
                  <a:lnTo>
                    <a:pt x="716" y="44"/>
                  </a:lnTo>
                  <a:lnTo>
                    <a:pt x="620" y="58"/>
                  </a:lnTo>
                  <a:lnTo>
                    <a:pt x="530" y="74"/>
                  </a:lnTo>
                  <a:lnTo>
                    <a:pt x="450" y="92"/>
                  </a:lnTo>
                  <a:lnTo>
                    <a:pt x="374" y="108"/>
                  </a:lnTo>
                  <a:lnTo>
                    <a:pt x="308" y="126"/>
                  </a:lnTo>
                  <a:lnTo>
                    <a:pt x="248" y="144"/>
                  </a:lnTo>
                  <a:lnTo>
                    <a:pt x="194" y="160"/>
                  </a:lnTo>
                  <a:lnTo>
                    <a:pt x="148" y="176"/>
                  </a:lnTo>
                  <a:lnTo>
                    <a:pt x="108" y="192"/>
                  </a:lnTo>
                  <a:lnTo>
                    <a:pt x="48" y="216"/>
                  </a:lnTo>
                  <a:lnTo>
                    <a:pt x="12" y="234"/>
                  </a:lnTo>
                  <a:lnTo>
                    <a:pt x="0" y="240"/>
                  </a:lnTo>
                  <a:lnTo>
                    <a:pt x="0" y="1192"/>
                  </a:lnTo>
                  <a:lnTo>
                    <a:pt x="8192" y="1192"/>
                  </a:lnTo>
                  <a:lnTo>
                    <a:pt x="8192" y="1192"/>
                  </a:lnTo>
                  <a:lnTo>
                    <a:pt x="8196" y="1186"/>
                  </a:lnTo>
                  <a:lnTo>
                    <a:pt x="8196" y="1186"/>
                  </a:lnTo>
                  <a:lnTo>
                    <a:pt x="8196" y="510"/>
                  </a:lnTo>
                  <a:lnTo>
                    <a:pt x="8196" y="510"/>
                  </a:lnTo>
                  <a:lnTo>
                    <a:pt x="8192" y="512"/>
                  </a:lnTo>
                  <a:lnTo>
                    <a:pt x="8192" y="512"/>
                  </a:lnTo>
                  <a:close/>
                </a:path>
              </a:pathLst>
            </a:custGeom>
            <a:ln w="9525">
              <a:noFill/>
              <a:round/>
              <a:headEnd/>
              <a:tailEnd/>
            </a:ln>
          </p:spPr>
          <p:txBody>
            <a:bodyPr vert="horz" wrap="square" lIns="91440" tIns="45720" rIns="91440" bIns="45720" numCol="1" anchor="t" anchorCtr="0" compatLnSpc="1">
              <a:prstTxWarp prst="textNoShape">
                <a:avLst/>
              </a:prstTxWarp>
            </a:bodyPr>
            <a:lstStyle/>
            <a:p>
              <a:endParaRPr lang="en-US" sz="1800" dirty="0">
                <a:solidFill>
                  <a:prstClr val="black"/>
                </a:solidFill>
              </a:endParaRPr>
            </a:p>
          </p:txBody>
        </p:sp>
      </p:grpSp>
      <p:sp>
        <p:nvSpPr>
          <p:cNvPr id="2" name="Title 1"/>
          <p:cNvSpPr>
            <a:spLocks noGrp="1"/>
          </p:cNvSpPr>
          <p:nvPr>
            <p:ph type="title"/>
          </p:nvPr>
        </p:nvSpPr>
        <p:spPr>
          <a:xfrm>
            <a:off x="6498874" y="338667"/>
            <a:ext cx="5083527" cy="2429934"/>
          </a:xfrm>
        </p:spPr>
        <p:txBody>
          <a:bodyPr anchor="b">
            <a:normAutofit/>
          </a:bodyPr>
          <a:lstStyle>
            <a:lvl1pPr algn="l">
              <a:defRPr sz="2800" b="0">
                <a:solidFill>
                  <a:srgbClr val="FFFFFF"/>
                </a:solidFill>
              </a:defRPr>
            </a:lvl1pPr>
          </a:lstStyle>
          <a:p>
            <a:r>
              <a:rPr lang="en-US"/>
              <a:t>Click to edit Master title style</a:t>
            </a:r>
            <a:endParaRPr lang="en-US" dirty="0"/>
          </a:p>
        </p:txBody>
      </p:sp>
      <p:sp>
        <p:nvSpPr>
          <p:cNvPr id="4" name="Text Placeholder 3"/>
          <p:cNvSpPr>
            <a:spLocks noGrp="1"/>
          </p:cNvSpPr>
          <p:nvPr>
            <p:ph type="body" sz="half" idx="2"/>
          </p:nvPr>
        </p:nvSpPr>
        <p:spPr>
          <a:xfrm>
            <a:off x="6491112" y="2785533"/>
            <a:ext cx="5091289" cy="2421467"/>
          </a:xfrm>
        </p:spPr>
        <p:txBody>
          <a:bodyPr>
            <a:normAutofit/>
          </a:bodyPr>
          <a:lstStyle>
            <a:lvl1pPr marL="0" indent="0">
              <a:buNone/>
              <a:defRPr sz="1800">
                <a:solidFill>
                  <a:srgbClr val="FFFFFF"/>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7EE41C5F-ED27-409B-9104-6431D0C9AB9B}" type="datetimeFigureOut">
              <a:rPr lang="en-US" smtClean="0">
                <a:solidFill>
                  <a:srgbClr val="073E87"/>
                </a:solidFill>
              </a:rPr>
              <a:pPr/>
              <a:t>7/9/2026</a:t>
            </a:fld>
            <a:endParaRPr lang="en-US" dirty="0">
              <a:solidFill>
                <a:srgbClr val="073E87"/>
              </a:solidFill>
            </a:endParaRPr>
          </a:p>
        </p:txBody>
      </p:sp>
      <p:sp>
        <p:nvSpPr>
          <p:cNvPr id="6" name="Footer Placeholder 5"/>
          <p:cNvSpPr>
            <a:spLocks noGrp="1"/>
          </p:cNvSpPr>
          <p:nvPr>
            <p:ph type="ftr" sz="quarter" idx="11"/>
          </p:nvPr>
        </p:nvSpPr>
        <p:spPr/>
        <p:txBody>
          <a:bodyPr/>
          <a:lstStyle/>
          <a:p>
            <a:endParaRPr lang="en-US" dirty="0">
              <a:solidFill>
                <a:srgbClr val="073E87"/>
              </a:solidFill>
            </a:endParaRPr>
          </a:p>
        </p:txBody>
      </p:sp>
      <p:sp>
        <p:nvSpPr>
          <p:cNvPr id="7" name="Slide Number Placeholder 6"/>
          <p:cNvSpPr>
            <a:spLocks noGrp="1"/>
          </p:cNvSpPr>
          <p:nvPr>
            <p:ph type="sldNum" sz="quarter" idx="12"/>
          </p:nvPr>
        </p:nvSpPr>
        <p:spPr/>
        <p:txBody>
          <a:bodyPr/>
          <a:lstStyle/>
          <a:p>
            <a:fld id="{33D093B9-B672-4FA3-93C5-178B9A04C7E8}" type="slidenum">
              <a:rPr lang="en-US" smtClean="0">
                <a:solidFill>
                  <a:srgbClr val="073E87"/>
                </a:solidFill>
              </a:rPr>
              <a:pPr/>
              <a:t>‹#›</a:t>
            </a:fld>
            <a:endParaRPr lang="en-US" dirty="0">
              <a:solidFill>
                <a:srgbClr val="073E87"/>
              </a:solidFill>
            </a:endParaRPr>
          </a:p>
        </p:txBody>
      </p:sp>
      <p:sp>
        <p:nvSpPr>
          <p:cNvPr id="3" name="Picture Placeholder 2"/>
          <p:cNvSpPr>
            <a:spLocks noGrp="1"/>
          </p:cNvSpPr>
          <p:nvPr>
            <p:ph type="pic" idx="1"/>
          </p:nvPr>
        </p:nvSpPr>
        <p:spPr>
          <a:xfrm>
            <a:off x="1117600" y="1371600"/>
            <a:ext cx="4754880" cy="2926080"/>
          </a:xfrm>
          <a:prstGeom prst="roundRect">
            <a:avLst>
              <a:gd name="adj" fmla="val 3924"/>
            </a:avLst>
          </a:prstGeom>
          <a:solidFill>
            <a:schemeClr val="accent1"/>
          </a:solidFill>
          <a:ln>
            <a:noFill/>
          </a:ln>
          <a:effectLst>
            <a:reflection blurRad="12700" stA="30000" endPos="30000" dist="5000" dir="5400000" sy="-100000" algn="bl" rotWithShape="0"/>
          </a:effectLst>
          <a:scene3d>
            <a:camera prst="perspectiveContrastingLeftFacing" fov="600000">
              <a:rot lat="240000" lon="19799999" rev="0"/>
            </a:camera>
            <a:lightRig rig="threePt" dir="t">
              <a:rot lat="0" lon="0" rev="2700000"/>
            </a:lightRig>
          </a:scene3d>
          <a:sp3d>
            <a:bevelT w="44450" h="31750"/>
          </a:sp3d>
        </p:spPr>
        <p:txBody>
          <a:bodyPr/>
          <a:lstStyle>
            <a:lvl1pPr marL="0" indent="0" algn="ctr">
              <a:buNone/>
              <a:defRPr sz="3200">
                <a:solidFill>
                  <a:schemeClr val="bg1"/>
                </a:solidFill>
              </a:defRPr>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dirty="0"/>
              <a:t>Click icon to add picture</a:t>
            </a:r>
          </a:p>
        </p:txBody>
      </p:sp>
    </p:spTree>
    <p:extLst>
      <p:ext uri="{BB962C8B-B14F-4D97-AF65-F5344CB8AC3E}">
        <p14:creationId xmlns:p14="http://schemas.microsoft.com/office/powerpoint/2010/main" val="147852349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nchor="ctr"/>
          <a:lstStyle>
            <a:lvl1pPr algn="l">
              <a:defRPr/>
            </a:lvl1pPr>
            <a:lvl2pPr algn="l">
              <a:defRPr/>
            </a:lvl2pPr>
            <a:lvl3pPr algn="l">
              <a:defRPr/>
            </a:lvl3pPr>
            <a:lvl4pPr algn="l">
              <a:defRPr/>
            </a:lvl4pPr>
            <a:lvl5pPr algn="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7EE41C5F-ED27-409B-9104-6431D0C9AB9B}" type="datetimeFigureOut">
              <a:rPr lang="en-US" smtClean="0">
                <a:solidFill>
                  <a:srgbClr val="073E87"/>
                </a:solidFill>
              </a:rPr>
              <a:pPr/>
              <a:t>7/9/2026</a:t>
            </a:fld>
            <a:endParaRPr lang="en-US" dirty="0">
              <a:solidFill>
                <a:srgbClr val="073E87"/>
              </a:solidFill>
            </a:endParaRPr>
          </a:p>
        </p:txBody>
      </p:sp>
      <p:sp>
        <p:nvSpPr>
          <p:cNvPr id="5" name="Footer Placeholder 4"/>
          <p:cNvSpPr>
            <a:spLocks noGrp="1"/>
          </p:cNvSpPr>
          <p:nvPr>
            <p:ph type="ftr" sz="quarter" idx="11"/>
          </p:nvPr>
        </p:nvSpPr>
        <p:spPr/>
        <p:txBody>
          <a:bodyPr/>
          <a:lstStyle/>
          <a:p>
            <a:endParaRPr lang="en-US" dirty="0">
              <a:solidFill>
                <a:srgbClr val="073E87"/>
              </a:solidFill>
            </a:endParaRPr>
          </a:p>
        </p:txBody>
      </p:sp>
      <p:sp>
        <p:nvSpPr>
          <p:cNvPr id="6" name="Slide Number Placeholder 5"/>
          <p:cNvSpPr>
            <a:spLocks noGrp="1"/>
          </p:cNvSpPr>
          <p:nvPr>
            <p:ph type="sldNum" sz="quarter" idx="12"/>
          </p:nvPr>
        </p:nvSpPr>
        <p:spPr/>
        <p:txBody>
          <a:bodyPr/>
          <a:lstStyle/>
          <a:p>
            <a:fld id="{33D093B9-B672-4FA3-93C5-178B9A04C7E8}" type="slidenum">
              <a:rPr lang="en-US" smtClean="0">
                <a:solidFill>
                  <a:srgbClr val="073E87"/>
                </a:solidFill>
              </a:rPr>
              <a:pPr/>
              <a:t>‹#›</a:t>
            </a:fld>
            <a:endParaRPr lang="en-US" dirty="0">
              <a:solidFill>
                <a:srgbClr val="073E87"/>
              </a:solidFill>
            </a:endParaRPr>
          </a:p>
        </p:txBody>
      </p:sp>
    </p:spTree>
    <p:extLst>
      <p:ext uri="{BB962C8B-B14F-4D97-AF65-F5344CB8AC3E}">
        <p14:creationId xmlns:p14="http://schemas.microsoft.com/office/powerpoint/2010/main" val="285445109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sp>
        <p:nvSpPr>
          <p:cNvPr id="21" name="Rounded Rectangle 20"/>
          <p:cNvSpPr/>
          <p:nvPr/>
        </p:nvSpPr>
        <p:spPr bwMode="hidden">
          <a:xfrm>
            <a:off x="304800" y="228600"/>
            <a:ext cx="11594592" cy="1426464"/>
          </a:xfrm>
          <a:prstGeom prst="roundRect">
            <a:avLst>
              <a:gd name="adj" fmla="val 7136"/>
            </a:avLst>
          </a:prstGeom>
          <a:gradFill>
            <a:gsLst>
              <a:gs pos="0">
                <a:schemeClr val="accent1">
                  <a:lumMod val="75000"/>
                </a:schemeClr>
              </a:gs>
              <a:gs pos="90000">
                <a:schemeClr val="accent1">
                  <a:lumMod val="60000"/>
                  <a:lumOff val="40000"/>
                </a:schemeClr>
              </a:gs>
            </a:gsLst>
            <a:lin ang="5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800" dirty="0">
              <a:solidFill>
                <a:prstClr val="white"/>
              </a:solidFill>
            </a:endParaRPr>
          </a:p>
        </p:txBody>
      </p:sp>
      <p:sp>
        <p:nvSpPr>
          <p:cNvPr id="4" name="Date Placeholder 3"/>
          <p:cNvSpPr>
            <a:spLocks noGrp="1"/>
          </p:cNvSpPr>
          <p:nvPr>
            <p:ph type="dt" sz="half" idx="10"/>
          </p:nvPr>
        </p:nvSpPr>
        <p:spPr/>
        <p:txBody>
          <a:bodyPr/>
          <a:lstStyle/>
          <a:p>
            <a:fld id="{7EE41C5F-ED27-409B-9104-6431D0C9AB9B}" type="datetimeFigureOut">
              <a:rPr lang="en-US" smtClean="0">
                <a:solidFill>
                  <a:srgbClr val="073E87"/>
                </a:solidFill>
              </a:rPr>
              <a:pPr/>
              <a:t>7/9/2026</a:t>
            </a:fld>
            <a:endParaRPr lang="en-US" dirty="0">
              <a:solidFill>
                <a:srgbClr val="073E87"/>
              </a:solidFill>
            </a:endParaRPr>
          </a:p>
        </p:txBody>
      </p:sp>
      <p:sp>
        <p:nvSpPr>
          <p:cNvPr id="5" name="Footer Placeholder 4"/>
          <p:cNvSpPr>
            <a:spLocks noGrp="1"/>
          </p:cNvSpPr>
          <p:nvPr>
            <p:ph type="ftr" sz="quarter" idx="11"/>
          </p:nvPr>
        </p:nvSpPr>
        <p:spPr/>
        <p:txBody>
          <a:bodyPr/>
          <a:lstStyle/>
          <a:p>
            <a:endParaRPr lang="en-US" dirty="0">
              <a:solidFill>
                <a:srgbClr val="073E87"/>
              </a:solidFill>
            </a:endParaRPr>
          </a:p>
        </p:txBody>
      </p:sp>
      <p:sp>
        <p:nvSpPr>
          <p:cNvPr id="6" name="Slide Number Placeholder 5"/>
          <p:cNvSpPr>
            <a:spLocks noGrp="1"/>
          </p:cNvSpPr>
          <p:nvPr>
            <p:ph type="sldNum" sz="quarter" idx="12"/>
          </p:nvPr>
        </p:nvSpPr>
        <p:spPr/>
        <p:txBody>
          <a:bodyPr/>
          <a:lstStyle/>
          <a:p>
            <a:fld id="{33D093B9-B672-4FA3-93C5-178B9A04C7E8}" type="slidenum">
              <a:rPr lang="en-US" smtClean="0">
                <a:solidFill>
                  <a:srgbClr val="073E87"/>
                </a:solidFill>
              </a:rPr>
              <a:pPr/>
              <a:t>‹#›</a:t>
            </a:fld>
            <a:endParaRPr lang="en-US" dirty="0">
              <a:solidFill>
                <a:srgbClr val="073E87"/>
              </a:solidFill>
            </a:endParaRPr>
          </a:p>
        </p:txBody>
      </p:sp>
      <p:grpSp>
        <p:nvGrpSpPr>
          <p:cNvPr id="15" name="Group 14"/>
          <p:cNvGrpSpPr>
            <a:grpSpLocks noChangeAspect="1"/>
          </p:cNvGrpSpPr>
          <p:nvPr/>
        </p:nvGrpSpPr>
        <p:grpSpPr bwMode="hidden">
          <a:xfrm>
            <a:off x="282220" y="714191"/>
            <a:ext cx="11631168" cy="1331580"/>
            <a:chOff x="-3905250" y="4294188"/>
            <a:chExt cx="13011150" cy="1892300"/>
          </a:xfrm>
        </p:grpSpPr>
        <p:sp>
          <p:nvSpPr>
            <p:cNvPr id="16" name="Freeform 14"/>
            <p:cNvSpPr>
              <a:spLocks/>
            </p:cNvSpPr>
            <p:nvPr/>
          </p:nvSpPr>
          <p:spPr bwMode="hidden">
            <a:xfrm>
              <a:off x="4810125" y="4500563"/>
              <a:ext cx="4295775" cy="1016000"/>
            </a:xfrm>
            <a:custGeom>
              <a:avLst/>
              <a:gdLst/>
              <a:ahLst/>
              <a:cxnLst>
                <a:cxn ang="0">
                  <a:pos x="2700" y="0"/>
                </a:cxn>
                <a:cxn ang="0">
                  <a:pos x="2700" y="0"/>
                </a:cxn>
                <a:cxn ang="0">
                  <a:pos x="2586" y="18"/>
                </a:cxn>
                <a:cxn ang="0">
                  <a:pos x="2470" y="38"/>
                </a:cxn>
                <a:cxn ang="0">
                  <a:pos x="2352" y="60"/>
                </a:cxn>
                <a:cxn ang="0">
                  <a:pos x="2230" y="82"/>
                </a:cxn>
                <a:cxn ang="0">
                  <a:pos x="2106" y="108"/>
                </a:cxn>
                <a:cxn ang="0">
                  <a:pos x="1978" y="134"/>
                </a:cxn>
                <a:cxn ang="0">
                  <a:pos x="1848" y="164"/>
                </a:cxn>
                <a:cxn ang="0">
                  <a:pos x="1714" y="194"/>
                </a:cxn>
                <a:cxn ang="0">
                  <a:pos x="1714" y="194"/>
                </a:cxn>
                <a:cxn ang="0">
                  <a:pos x="1472" y="252"/>
                </a:cxn>
                <a:cxn ang="0">
                  <a:pos x="1236" y="304"/>
                </a:cxn>
                <a:cxn ang="0">
                  <a:pos x="1010" y="352"/>
                </a:cxn>
                <a:cxn ang="0">
                  <a:pos x="792" y="398"/>
                </a:cxn>
                <a:cxn ang="0">
                  <a:pos x="584" y="438"/>
                </a:cxn>
                <a:cxn ang="0">
                  <a:pos x="382" y="474"/>
                </a:cxn>
                <a:cxn ang="0">
                  <a:pos x="188" y="508"/>
                </a:cxn>
                <a:cxn ang="0">
                  <a:pos x="0" y="538"/>
                </a:cxn>
                <a:cxn ang="0">
                  <a:pos x="0" y="538"/>
                </a:cxn>
                <a:cxn ang="0">
                  <a:pos x="130" y="556"/>
                </a:cxn>
                <a:cxn ang="0">
                  <a:pos x="254" y="572"/>
                </a:cxn>
                <a:cxn ang="0">
                  <a:pos x="374" y="586"/>
                </a:cxn>
                <a:cxn ang="0">
                  <a:pos x="492" y="598"/>
                </a:cxn>
                <a:cxn ang="0">
                  <a:pos x="606" y="610"/>
                </a:cxn>
                <a:cxn ang="0">
                  <a:pos x="716" y="618"/>
                </a:cxn>
                <a:cxn ang="0">
                  <a:pos x="822" y="626"/>
                </a:cxn>
                <a:cxn ang="0">
                  <a:pos x="926" y="632"/>
                </a:cxn>
                <a:cxn ang="0">
                  <a:pos x="1028" y="636"/>
                </a:cxn>
                <a:cxn ang="0">
                  <a:pos x="1126" y="638"/>
                </a:cxn>
                <a:cxn ang="0">
                  <a:pos x="1220" y="640"/>
                </a:cxn>
                <a:cxn ang="0">
                  <a:pos x="1312" y="640"/>
                </a:cxn>
                <a:cxn ang="0">
                  <a:pos x="1402" y="638"/>
                </a:cxn>
                <a:cxn ang="0">
                  <a:pos x="1490" y="636"/>
                </a:cxn>
                <a:cxn ang="0">
                  <a:pos x="1574" y="632"/>
                </a:cxn>
                <a:cxn ang="0">
                  <a:pos x="1656" y="626"/>
                </a:cxn>
                <a:cxn ang="0">
                  <a:pos x="1734" y="620"/>
                </a:cxn>
                <a:cxn ang="0">
                  <a:pos x="1812" y="612"/>
                </a:cxn>
                <a:cxn ang="0">
                  <a:pos x="1886" y="602"/>
                </a:cxn>
                <a:cxn ang="0">
                  <a:pos x="1960" y="592"/>
                </a:cxn>
                <a:cxn ang="0">
                  <a:pos x="2030" y="580"/>
                </a:cxn>
                <a:cxn ang="0">
                  <a:pos x="2100" y="568"/>
                </a:cxn>
                <a:cxn ang="0">
                  <a:pos x="2166" y="554"/>
                </a:cxn>
                <a:cxn ang="0">
                  <a:pos x="2232" y="540"/>
                </a:cxn>
                <a:cxn ang="0">
                  <a:pos x="2296" y="524"/>
                </a:cxn>
                <a:cxn ang="0">
                  <a:pos x="2358" y="508"/>
                </a:cxn>
                <a:cxn ang="0">
                  <a:pos x="2418" y="490"/>
                </a:cxn>
                <a:cxn ang="0">
                  <a:pos x="2478" y="472"/>
                </a:cxn>
                <a:cxn ang="0">
                  <a:pos x="2592" y="432"/>
                </a:cxn>
                <a:cxn ang="0">
                  <a:pos x="2702" y="390"/>
                </a:cxn>
                <a:cxn ang="0">
                  <a:pos x="2702" y="390"/>
                </a:cxn>
                <a:cxn ang="0">
                  <a:pos x="2706" y="388"/>
                </a:cxn>
                <a:cxn ang="0">
                  <a:pos x="2706" y="388"/>
                </a:cxn>
                <a:cxn ang="0">
                  <a:pos x="2706" y="0"/>
                </a:cxn>
                <a:cxn ang="0">
                  <a:pos x="2706" y="0"/>
                </a:cxn>
                <a:cxn ang="0">
                  <a:pos x="2700" y="0"/>
                </a:cxn>
                <a:cxn ang="0">
                  <a:pos x="2700" y="0"/>
                </a:cxn>
              </a:cxnLst>
              <a:rect l="0" t="0" r="r" b="b"/>
              <a:pathLst>
                <a:path w="2706" h="640">
                  <a:moveTo>
                    <a:pt x="2700" y="0"/>
                  </a:moveTo>
                  <a:lnTo>
                    <a:pt x="2700" y="0"/>
                  </a:lnTo>
                  <a:lnTo>
                    <a:pt x="2586" y="18"/>
                  </a:lnTo>
                  <a:lnTo>
                    <a:pt x="2470" y="38"/>
                  </a:lnTo>
                  <a:lnTo>
                    <a:pt x="2352" y="60"/>
                  </a:lnTo>
                  <a:lnTo>
                    <a:pt x="2230" y="82"/>
                  </a:lnTo>
                  <a:lnTo>
                    <a:pt x="2106" y="108"/>
                  </a:lnTo>
                  <a:lnTo>
                    <a:pt x="1978" y="134"/>
                  </a:lnTo>
                  <a:lnTo>
                    <a:pt x="1848" y="164"/>
                  </a:lnTo>
                  <a:lnTo>
                    <a:pt x="1714" y="194"/>
                  </a:lnTo>
                  <a:lnTo>
                    <a:pt x="1714" y="194"/>
                  </a:lnTo>
                  <a:lnTo>
                    <a:pt x="1472" y="252"/>
                  </a:lnTo>
                  <a:lnTo>
                    <a:pt x="1236" y="304"/>
                  </a:lnTo>
                  <a:lnTo>
                    <a:pt x="1010" y="352"/>
                  </a:lnTo>
                  <a:lnTo>
                    <a:pt x="792" y="398"/>
                  </a:lnTo>
                  <a:lnTo>
                    <a:pt x="584" y="438"/>
                  </a:lnTo>
                  <a:lnTo>
                    <a:pt x="382" y="474"/>
                  </a:lnTo>
                  <a:lnTo>
                    <a:pt x="188" y="508"/>
                  </a:lnTo>
                  <a:lnTo>
                    <a:pt x="0" y="538"/>
                  </a:lnTo>
                  <a:lnTo>
                    <a:pt x="0" y="538"/>
                  </a:lnTo>
                  <a:lnTo>
                    <a:pt x="130" y="556"/>
                  </a:lnTo>
                  <a:lnTo>
                    <a:pt x="254" y="572"/>
                  </a:lnTo>
                  <a:lnTo>
                    <a:pt x="374" y="586"/>
                  </a:lnTo>
                  <a:lnTo>
                    <a:pt x="492" y="598"/>
                  </a:lnTo>
                  <a:lnTo>
                    <a:pt x="606" y="610"/>
                  </a:lnTo>
                  <a:lnTo>
                    <a:pt x="716" y="618"/>
                  </a:lnTo>
                  <a:lnTo>
                    <a:pt x="822" y="626"/>
                  </a:lnTo>
                  <a:lnTo>
                    <a:pt x="926" y="632"/>
                  </a:lnTo>
                  <a:lnTo>
                    <a:pt x="1028" y="636"/>
                  </a:lnTo>
                  <a:lnTo>
                    <a:pt x="1126" y="638"/>
                  </a:lnTo>
                  <a:lnTo>
                    <a:pt x="1220" y="640"/>
                  </a:lnTo>
                  <a:lnTo>
                    <a:pt x="1312" y="640"/>
                  </a:lnTo>
                  <a:lnTo>
                    <a:pt x="1402" y="638"/>
                  </a:lnTo>
                  <a:lnTo>
                    <a:pt x="1490" y="636"/>
                  </a:lnTo>
                  <a:lnTo>
                    <a:pt x="1574" y="632"/>
                  </a:lnTo>
                  <a:lnTo>
                    <a:pt x="1656" y="626"/>
                  </a:lnTo>
                  <a:lnTo>
                    <a:pt x="1734" y="620"/>
                  </a:lnTo>
                  <a:lnTo>
                    <a:pt x="1812" y="612"/>
                  </a:lnTo>
                  <a:lnTo>
                    <a:pt x="1886" y="602"/>
                  </a:lnTo>
                  <a:lnTo>
                    <a:pt x="1960" y="592"/>
                  </a:lnTo>
                  <a:lnTo>
                    <a:pt x="2030" y="580"/>
                  </a:lnTo>
                  <a:lnTo>
                    <a:pt x="2100" y="568"/>
                  </a:lnTo>
                  <a:lnTo>
                    <a:pt x="2166" y="554"/>
                  </a:lnTo>
                  <a:lnTo>
                    <a:pt x="2232" y="540"/>
                  </a:lnTo>
                  <a:lnTo>
                    <a:pt x="2296" y="524"/>
                  </a:lnTo>
                  <a:lnTo>
                    <a:pt x="2358" y="508"/>
                  </a:lnTo>
                  <a:lnTo>
                    <a:pt x="2418" y="490"/>
                  </a:lnTo>
                  <a:lnTo>
                    <a:pt x="2478" y="472"/>
                  </a:lnTo>
                  <a:lnTo>
                    <a:pt x="2592" y="432"/>
                  </a:lnTo>
                  <a:lnTo>
                    <a:pt x="2702" y="390"/>
                  </a:lnTo>
                  <a:lnTo>
                    <a:pt x="2702" y="390"/>
                  </a:lnTo>
                  <a:lnTo>
                    <a:pt x="2706" y="388"/>
                  </a:lnTo>
                  <a:lnTo>
                    <a:pt x="2706" y="388"/>
                  </a:lnTo>
                  <a:lnTo>
                    <a:pt x="2706" y="0"/>
                  </a:lnTo>
                  <a:lnTo>
                    <a:pt x="2706" y="0"/>
                  </a:lnTo>
                  <a:lnTo>
                    <a:pt x="2700" y="0"/>
                  </a:lnTo>
                  <a:lnTo>
                    <a:pt x="2700" y="0"/>
                  </a:lnTo>
                  <a:close/>
                </a:path>
              </a:pathLst>
            </a:custGeom>
            <a:solidFill>
              <a:schemeClr val="bg2">
                <a:alpha val="29000"/>
              </a:schemeClr>
            </a:solidFill>
            <a:ln w="9525">
              <a:noFill/>
              <a:round/>
              <a:headEnd/>
              <a:tailEnd/>
            </a:ln>
          </p:spPr>
          <p:txBody>
            <a:bodyPr vert="horz" wrap="square" lIns="91440" tIns="45720" rIns="91440" bIns="45720" numCol="1" anchor="t" anchorCtr="0" compatLnSpc="1">
              <a:prstTxWarp prst="textNoShape">
                <a:avLst/>
              </a:prstTxWarp>
            </a:bodyPr>
            <a:lstStyle/>
            <a:p>
              <a:endParaRPr lang="en-US" sz="1800" dirty="0">
                <a:solidFill>
                  <a:prstClr val="black"/>
                </a:solidFill>
              </a:endParaRPr>
            </a:p>
          </p:txBody>
        </p:sp>
        <p:sp>
          <p:nvSpPr>
            <p:cNvPr id="17" name="Freeform 18"/>
            <p:cNvSpPr>
              <a:spLocks/>
            </p:cNvSpPr>
            <p:nvPr/>
          </p:nvSpPr>
          <p:spPr bwMode="hidden">
            <a:xfrm>
              <a:off x="-309563" y="4318000"/>
              <a:ext cx="8280401" cy="1209675"/>
            </a:xfrm>
            <a:custGeom>
              <a:avLst/>
              <a:gdLst/>
              <a:ahLst/>
              <a:cxnLst>
                <a:cxn ang="0">
                  <a:pos x="5216" y="714"/>
                </a:cxn>
                <a:cxn ang="0">
                  <a:pos x="4984" y="686"/>
                </a:cxn>
                <a:cxn ang="0">
                  <a:pos x="4478" y="610"/>
                </a:cxn>
                <a:cxn ang="0">
                  <a:pos x="3914" y="508"/>
                </a:cxn>
                <a:cxn ang="0">
                  <a:pos x="3286" y="374"/>
                </a:cxn>
                <a:cxn ang="0">
                  <a:pos x="2946" y="296"/>
                </a:cxn>
                <a:cxn ang="0">
                  <a:pos x="2682" y="236"/>
                </a:cxn>
                <a:cxn ang="0">
                  <a:pos x="2430" y="184"/>
                </a:cxn>
                <a:cxn ang="0">
                  <a:pos x="2190" y="140"/>
                </a:cxn>
                <a:cxn ang="0">
                  <a:pos x="1960" y="102"/>
                </a:cxn>
                <a:cxn ang="0">
                  <a:pos x="1740" y="72"/>
                </a:cxn>
                <a:cxn ang="0">
                  <a:pos x="1334" y="28"/>
                </a:cxn>
                <a:cxn ang="0">
                  <a:pos x="970" y="4"/>
                </a:cxn>
                <a:cxn ang="0">
                  <a:pos x="644" y="0"/>
                </a:cxn>
                <a:cxn ang="0">
                  <a:pos x="358" y="10"/>
                </a:cxn>
                <a:cxn ang="0">
                  <a:pos x="110" y="32"/>
                </a:cxn>
                <a:cxn ang="0">
                  <a:pos x="0" y="48"/>
                </a:cxn>
                <a:cxn ang="0">
                  <a:pos x="314" y="86"/>
                </a:cxn>
                <a:cxn ang="0">
                  <a:pos x="652" y="140"/>
                </a:cxn>
                <a:cxn ang="0">
                  <a:pos x="1014" y="210"/>
                </a:cxn>
                <a:cxn ang="0">
                  <a:pos x="1402" y="296"/>
                </a:cxn>
                <a:cxn ang="0">
                  <a:pos x="1756" y="378"/>
                </a:cxn>
                <a:cxn ang="0">
                  <a:pos x="2408" y="516"/>
                </a:cxn>
                <a:cxn ang="0">
                  <a:pos x="2708" y="572"/>
                </a:cxn>
                <a:cxn ang="0">
                  <a:pos x="2992" y="620"/>
                </a:cxn>
                <a:cxn ang="0">
                  <a:pos x="3260" y="662"/>
                </a:cxn>
                <a:cxn ang="0">
                  <a:pos x="3512" y="694"/>
                </a:cxn>
                <a:cxn ang="0">
                  <a:pos x="3750" y="722"/>
                </a:cxn>
                <a:cxn ang="0">
                  <a:pos x="3974" y="740"/>
                </a:cxn>
                <a:cxn ang="0">
                  <a:pos x="4184" y="754"/>
                </a:cxn>
                <a:cxn ang="0">
                  <a:pos x="4384" y="762"/>
                </a:cxn>
                <a:cxn ang="0">
                  <a:pos x="4570" y="762"/>
                </a:cxn>
                <a:cxn ang="0">
                  <a:pos x="4746" y="758"/>
                </a:cxn>
                <a:cxn ang="0">
                  <a:pos x="4912" y="748"/>
                </a:cxn>
                <a:cxn ang="0">
                  <a:pos x="5068" y="732"/>
                </a:cxn>
                <a:cxn ang="0">
                  <a:pos x="5216" y="714"/>
                </a:cxn>
              </a:cxnLst>
              <a:rect l="0" t="0" r="r" b="b"/>
              <a:pathLst>
                <a:path w="5216" h="762">
                  <a:moveTo>
                    <a:pt x="5216" y="714"/>
                  </a:moveTo>
                  <a:lnTo>
                    <a:pt x="5216" y="714"/>
                  </a:lnTo>
                  <a:lnTo>
                    <a:pt x="5102" y="700"/>
                  </a:lnTo>
                  <a:lnTo>
                    <a:pt x="4984" y="686"/>
                  </a:lnTo>
                  <a:lnTo>
                    <a:pt x="4738" y="652"/>
                  </a:lnTo>
                  <a:lnTo>
                    <a:pt x="4478" y="610"/>
                  </a:lnTo>
                  <a:lnTo>
                    <a:pt x="4204" y="564"/>
                  </a:lnTo>
                  <a:lnTo>
                    <a:pt x="3914" y="508"/>
                  </a:lnTo>
                  <a:lnTo>
                    <a:pt x="3608" y="446"/>
                  </a:lnTo>
                  <a:lnTo>
                    <a:pt x="3286" y="374"/>
                  </a:lnTo>
                  <a:lnTo>
                    <a:pt x="2946" y="296"/>
                  </a:lnTo>
                  <a:lnTo>
                    <a:pt x="2946" y="296"/>
                  </a:lnTo>
                  <a:lnTo>
                    <a:pt x="2812" y="266"/>
                  </a:lnTo>
                  <a:lnTo>
                    <a:pt x="2682" y="236"/>
                  </a:lnTo>
                  <a:lnTo>
                    <a:pt x="2556" y="210"/>
                  </a:lnTo>
                  <a:lnTo>
                    <a:pt x="2430" y="184"/>
                  </a:lnTo>
                  <a:lnTo>
                    <a:pt x="2308" y="162"/>
                  </a:lnTo>
                  <a:lnTo>
                    <a:pt x="2190" y="140"/>
                  </a:lnTo>
                  <a:lnTo>
                    <a:pt x="2074" y="120"/>
                  </a:lnTo>
                  <a:lnTo>
                    <a:pt x="1960" y="102"/>
                  </a:lnTo>
                  <a:lnTo>
                    <a:pt x="1850" y="86"/>
                  </a:lnTo>
                  <a:lnTo>
                    <a:pt x="1740" y="72"/>
                  </a:lnTo>
                  <a:lnTo>
                    <a:pt x="1532" y="46"/>
                  </a:lnTo>
                  <a:lnTo>
                    <a:pt x="1334" y="28"/>
                  </a:lnTo>
                  <a:lnTo>
                    <a:pt x="1148" y="14"/>
                  </a:lnTo>
                  <a:lnTo>
                    <a:pt x="970" y="4"/>
                  </a:lnTo>
                  <a:lnTo>
                    <a:pt x="802" y="0"/>
                  </a:lnTo>
                  <a:lnTo>
                    <a:pt x="644" y="0"/>
                  </a:lnTo>
                  <a:lnTo>
                    <a:pt x="496" y="4"/>
                  </a:lnTo>
                  <a:lnTo>
                    <a:pt x="358" y="10"/>
                  </a:lnTo>
                  <a:lnTo>
                    <a:pt x="230" y="20"/>
                  </a:lnTo>
                  <a:lnTo>
                    <a:pt x="110" y="32"/>
                  </a:lnTo>
                  <a:lnTo>
                    <a:pt x="0" y="48"/>
                  </a:lnTo>
                  <a:lnTo>
                    <a:pt x="0" y="48"/>
                  </a:lnTo>
                  <a:lnTo>
                    <a:pt x="154" y="66"/>
                  </a:lnTo>
                  <a:lnTo>
                    <a:pt x="314" y="86"/>
                  </a:lnTo>
                  <a:lnTo>
                    <a:pt x="480" y="112"/>
                  </a:lnTo>
                  <a:lnTo>
                    <a:pt x="652" y="140"/>
                  </a:lnTo>
                  <a:lnTo>
                    <a:pt x="830" y="174"/>
                  </a:lnTo>
                  <a:lnTo>
                    <a:pt x="1014" y="210"/>
                  </a:lnTo>
                  <a:lnTo>
                    <a:pt x="1206" y="250"/>
                  </a:lnTo>
                  <a:lnTo>
                    <a:pt x="1402" y="296"/>
                  </a:lnTo>
                  <a:lnTo>
                    <a:pt x="1402" y="296"/>
                  </a:lnTo>
                  <a:lnTo>
                    <a:pt x="1756" y="378"/>
                  </a:lnTo>
                  <a:lnTo>
                    <a:pt x="2092" y="450"/>
                  </a:lnTo>
                  <a:lnTo>
                    <a:pt x="2408" y="516"/>
                  </a:lnTo>
                  <a:lnTo>
                    <a:pt x="2562" y="544"/>
                  </a:lnTo>
                  <a:lnTo>
                    <a:pt x="2708" y="572"/>
                  </a:lnTo>
                  <a:lnTo>
                    <a:pt x="2852" y="598"/>
                  </a:lnTo>
                  <a:lnTo>
                    <a:pt x="2992" y="620"/>
                  </a:lnTo>
                  <a:lnTo>
                    <a:pt x="3128" y="642"/>
                  </a:lnTo>
                  <a:lnTo>
                    <a:pt x="3260" y="662"/>
                  </a:lnTo>
                  <a:lnTo>
                    <a:pt x="3388" y="678"/>
                  </a:lnTo>
                  <a:lnTo>
                    <a:pt x="3512" y="694"/>
                  </a:lnTo>
                  <a:lnTo>
                    <a:pt x="3632" y="708"/>
                  </a:lnTo>
                  <a:lnTo>
                    <a:pt x="3750" y="722"/>
                  </a:lnTo>
                  <a:lnTo>
                    <a:pt x="3864" y="732"/>
                  </a:lnTo>
                  <a:lnTo>
                    <a:pt x="3974" y="740"/>
                  </a:lnTo>
                  <a:lnTo>
                    <a:pt x="4080" y="748"/>
                  </a:lnTo>
                  <a:lnTo>
                    <a:pt x="4184" y="754"/>
                  </a:lnTo>
                  <a:lnTo>
                    <a:pt x="4286" y="758"/>
                  </a:lnTo>
                  <a:lnTo>
                    <a:pt x="4384" y="762"/>
                  </a:lnTo>
                  <a:lnTo>
                    <a:pt x="4478" y="762"/>
                  </a:lnTo>
                  <a:lnTo>
                    <a:pt x="4570" y="762"/>
                  </a:lnTo>
                  <a:lnTo>
                    <a:pt x="4660" y="760"/>
                  </a:lnTo>
                  <a:lnTo>
                    <a:pt x="4746" y="758"/>
                  </a:lnTo>
                  <a:lnTo>
                    <a:pt x="4830" y="754"/>
                  </a:lnTo>
                  <a:lnTo>
                    <a:pt x="4912" y="748"/>
                  </a:lnTo>
                  <a:lnTo>
                    <a:pt x="4992" y="740"/>
                  </a:lnTo>
                  <a:lnTo>
                    <a:pt x="5068" y="732"/>
                  </a:lnTo>
                  <a:lnTo>
                    <a:pt x="5144" y="724"/>
                  </a:lnTo>
                  <a:lnTo>
                    <a:pt x="5216" y="714"/>
                  </a:lnTo>
                  <a:lnTo>
                    <a:pt x="5216" y="714"/>
                  </a:lnTo>
                  <a:close/>
                </a:path>
              </a:pathLst>
            </a:custGeom>
            <a:solidFill>
              <a:schemeClr val="bg2">
                <a:alpha val="40000"/>
              </a:schemeClr>
            </a:solidFill>
            <a:ln w="9525">
              <a:noFill/>
              <a:round/>
              <a:headEnd/>
              <a:tailEnd/>
            </a:ln>
          </p:spPr>
          <p:txBody>
            <a:bodyPr vert="horz" wrap="square" lIns="91440" tIns="45720" rIns="91440" bIns="45720" numCol="1" anchor="t" anchorCtr="0" compatLnSpc="1">
              <a:prstTxWarp prst="textNoShape">
                <a:avLst/>
              </a:prstTxWarp>
            </a:bodyPr>
            <a:lstStyle/>
            <a:p>
              <a:endParaRPr lang="en-US" sz="1800" dirty="0">
                <a:solidFill>
                  <a:prstClr val="black"/>
                </a:solidFill>
              </a:endParaRPr>
            </a:p>
          </p:txBody>
        </p:sp>
        <p:sp>
          <p:nvSpPr>
            <p:cNvPr id="18" name="Freeform 22"/>
            <p:cNvSpPr>
              <a:spLocks/>
            </p:cNvSpPr>
            <p:nvPr/>
          </p:nvSpPr>
          <p:spPr bwMode="hidden">
            <a:xfrm>
              <a:off x="3175" y="4335463"/>
              <a:ext cx="8166100" cy="1101725"/>
            </a:xfrm>
            <a:custGeom>
              <a:avLst/>
              <a:gdLst/>
              <a:ahLst/>
              <a:cxnLst>
                <a:cxn ang="0">
                  <a:pos x="0" y="70"/>
                </a:cxn>
                <a:cxn ang="0">
                  <a:pos x="0" y="70"/>
                </a:cxn>
                <a:cxn ang="0">
                  <a:pos x="18" y="66"/>
                </a:cxn>
                <a:cxn ang="0">
                  <a:pos x="72" y="56"/>
                </a:cxn>
                <a:cxn ang="0">
                  <a:pos x="164" y="42"/>
                </a:cxn>
                <a:cxn ang="0">
                  <a:pos x="224" y="34"/>
                </a:cxn>
                <a:cxn ang="0">
                  <a:pos x="294" y="26"/>
                </a:cxn>
                <a:cxn ang="0">
                  <a:pos x="372" y="20"/>
                </a:cxn>
                <a:cxn ang="0">
                  <a:pos x="462" y="14"/>
                </a:cxn>
                <a:cxn ang="0">
                  <a:pos x="560" y="8"/>
                </a:cxn>
                <a:cxn ang="0">
                  <a:pos x="670" y="4"/>
                </a:cxn>
                <a:cxn ang="0">
                  <a:pos x="790" y="2"/>
                </a:cxn>
                <a:cxn ang="0">
                  <a:pos x="920" y="0"/>
                </a:cxn>
                <a:cxn ang="0">
                  <a:pos x="1060" y="2"/>
                </a:cxn>
                <a:cxn ang="0">
                  <a:pos x="1210" y="6"/>
                </a:cxn>
                <a:cxn ang="0">
                  <a:pos x="1372" y="14"/>
                </a:cxn>
                <a:cxn ang="0">
                  <a:pos x="1544" y="24"/>
                </a:cxn>
                <a:cxn ang="0">
                  <a:pos x="1726" y="40"/>
                </a:cxn>
                <a:cxn ang="0">
                  <a:pos x="1920" y="58"/>
                </a:cxn>
                <a:cxn ang="0">
                  <a:pos x="2126" y="80"/>
                </a:cxn>
                <a:cxn ang="0">
                  <a:pos x="2342" y="106"/>
                </a:cxn>
                <a:cxn ang="0">
                  <a:pos x="2570" y="138"/>
                </a:cxn>
                <a:cxn ang="0">
                  <a:pos x="2808" y="174"/>
                </a:cxn>
                <a:cxn ang="0">
                  <a:pos x="3058" y="216"/>
                </a:cxn>
                <a:cxn ang="0">
                  <a:pos x="3320" y="266"/>
                </a:cxn>
                <a:cxn ang="0">
                  <a:pos x="3594" y="320"/>
                </a:cxn>
                <a:cxn ang="0">
                  <a:pos x="3880" y="380"/>
                </a:cxn>
                <a:cxn ang="0">
                  <a:pos x="4178" y="448"/>
                </a:cxn>
                <a:cxn ang="0">
                  <a:pos x="4488" y="522"/>
                </a:cxn>
                <a:cxn ang="0">
                  <a:pos x="4810" y="604"/>
                </a:cxn>
                <a:cxn ang="0">
                  <a:pos x="5144" y="694"/>
                </a:cxn>
              </a:cxnLst>
              <a:rect l="0" t="0" r="r" b="b"/>
              <a:pathLst>
                <a:path w="5144" h="694">
                  <a:moveTo>
                    <a:pt x="0" y="70"/>
                  </a:moveTo>
                  <a:lnTo>
                    <a:pt x="0" y="70"/>
                  </a:lnTo>
                  <a:lnTo>
                    <a:pt x="18" y="66"/>
                  </a:lnTo>
                  <a:lnTo>
                    <a:pt x="72" y="56"/>
                  </a:lnTo>
                  <a:lnTo>
                    <a:pt x="164" y="42"/>
                  </a:lnTo>
                  <a:lnTo>
                    <a:pt x="224" y="34"/>
                  </a:lnTo>
                  <a:lnTo>
                    <a:pt x="294" y="26"/>
                  </a:lnTo>
                  <a:lnTo>
                    <a:pt x="372" y="20"/>
                  </a:lnTo>
                  <a:lnTo>
                    <a:pt x="462" y="14"/>
                  </a:lnTo>
                  <a:lnTo>
                    <a:pt x="560" y="8"/>
                  </a:lnTo>
                  <a:lnTo>
                    <a:pt x="670" y="4"/>
                  </a:lnTo>
                  <a:lnTo>
                    <a:pt x="790" y="2"/>
                  </a:lnTo>
                  <a:lnTo>
                    <a:pt x="920" y="0"/>
                  </a:lnTo>
                  <a:lnTo>
                    <a:pt x="1060" y="2"/>
                  </a:lnTo>
                  <a:lnTo>
                    <a:pt x="1210" y="6"/>
                  </a:lnTo>
                  <a:lnTo>
                    <a:pt x="1372" y="14"/>
                  </a:lnTo>
                  <a:lnTo>
                    <a:pt x="1544" y="24"/>
                  </a:lnTo>
                  <a:lnTo>
                    <a:pt x="1726" y="40"/>
                  </a:lnTo>
                  <a:lnTo>
                    <a:pt x="1920" y="58"/>
                  </a:lnTo>
                  <a:lnTo>
                    <a:pt x="2126" y="80"/>
                  </a:lnTo>
                  <a:lnTo>
                    <a:pt x="2342" y="106"/>
                  </a:lnTo>
                  <a:lnTo>
                    <a:pt x="2570" y="138"/>
                  </a:lnTo>
                  <a:lnTo>
                    <a:pt x="2808" y="174"/>
                  </a:lnTo>
                  <a:lnTo>
                    <a:pt x="3058" y="216"/>
                  </a:lnTo>
                  <a:lnTo>
                    <a:pt x="3320" y="266"/>
                  </a:lnTo>
                  <a:lnTo>
                    <a:pt x="3594" y="320"/>
                  </a:lnTo>
                  <a:lnTo>
                    <a:pt x="3880" y="380"/>
                  </a:lnTo>
                  <a:lnTo>
                    <a:pt x="4178" y="448"/>
                  </a:lnTo>
                  <a:lnTo>
                    <a:pt x="4488" y="522"/>
                  </a:lnTo>
                  <a:lnTo>
                    <a:pt x="4810" y="604"/>
                  </a:lnTo>
                  <a:lnTo>
                    <a:pt x="5144" y="694"/>
                  </a:lnTo>
                </a:path>
              </a:pathLst>
            </a:custGeom>
            <a:noFill/>
            <a:ln w="12">
              <a:solidFill>
                <a:srgbClr val="FFFFFF"/>
              </a:solidFill>
              <a:prstDash val="solid"/>
              <a:round/>
              <a:headEnd/>
              <a:tailEnd/>
            </a:ln>
          </p:spPr>
          <p:txBody>
            <a:bodyPr vert="horz" wrap="square" lIns="91440" tIns="45720" rIns="91440" bIns="45720" numCol="1" anchor="t" anchorCtr="0" compatLnSpc="1">
              <a:prstTxWarp prst="textNoShape">
                <a:avLst/>
              </a:prstTxWarp>
            </a:bodyPr>
            <a:lstStyle/>
            <a:p>
              <a:endParaRPr lang="en-US" sz="1800" dirty="0">
                <a:solidFill>
                  <a:prstClr val="black"/>
                </a:solidFill>
              </a:endParaRPr>
            </a:p>
          </p:txBody>
        </p:sp>
        <p:sp>
          <p:nvSpPr>
            <p:cNvPr id="19" name="Freeform 26"/>
            <p:cNvSpPr>
              <a:spLocks/>
            </p:cNvSpPr>
            <p:nvPr/>
          </p:nvSpPr>
          <p:spPr bwMode="hidden">
            <a:xfrm>
              <a:off x="4156075" y="4316413"/>
              <a:ext cx="4940300" cy="927100"/>
            </a:xfrm>
            <a:custGeom>
              <a:avLst/>
              <a:gdLst/>
              <a:ahLst/>
              <a:cxnLst>
                <a:cxn ang="0">
                  <a:pos x="0" y="584"/>
                </a:cxn>
                <a:cxn ang="0">
                  <a:pos x="0" y="584"/>
                </a:cxn>
                <a:cxn ang="0">
                  <a:pos x="90" y="560"/>
                </a:cxn>
                <a:cxn ang="0">
                  <a:pos x="336" y="498"/>
                </a:cxn>
                <a:cxn ang="0">
                  <a:pos x="506" y="456"/>
                </a:cxn>
                <a:cxn ang="0">
                  <a:pos x="702" y="410"/>
                </a:cxn>
                <a:cxn ang="0">
                  <a:pos x="920" y="360"/>
                </a:cxn>
                <a:cxn ang="0">
                  <a:pos x="1154" y="306"/>
                </a:cxn>
                <a:cxn ang="0">
                  <a:pos x="1402" y="254"/>
                </a:cxn>
                <a:cxn ang="0">
                  <a:pos x="1656" y="202"/>
                </a:cxn>
                <a:cxn ang="0">
                  <a:pos x="1916" y="154"/>
                </a:cxn>
                <a:cxn ang="0">
                  <a:pos x="2174" y="108"/>
                </a:cxn>
                <a:cxn ang="0">
                  <a:pos x="2302" y="88"/>
                </a:cxn>
                <a:cxn ang="0">
                  <a:pos x="2426" y="68"/>
                </a:cxn>
                <a:cxn ang="0">
                  <a:pos x="2550" y="52"/>
                </a:cxn>
                <a:cxn ang="0">
                  <a:pos x="2670" y="36"/>
                </a:cxn>
                <a:cxn ang="0">
                  <a:pos x="2788" y="24"/>
                </a:cxn>
                <a:cxn ang="0">
                  <a:pos x="2900" y="14"/>
                </a:cxn>
                <a:cxn ang="0">
                  <a:pos x="3008" y="6"/>
                </a:cxn>
                <a:cxn ang="0">
                  <a:pos x="3112" y="0"/>
                </a:cxn>
              </a:cxnLst>
              <a:rect l="0" t="0" r="r" b="b"/>
              <a:pathLst>
                <a:path w="3112" h="584">
                  <a:moveTo>
                    <a:pt x="0" y="584"/>
                  </a:moveTo>
                  <a:lnTo>
                    <a:pt x="0" y="584"/>
                  </a:lnTo>
                  <a:lnTo>
                    <a:pt x="90" y="560"/>
                  </a:lnTo>
                  <a:lnTo>
                    <a:pt x="336" y="498"/>
                  </a:lnTo>
                  <a:lnTo>
                    <a:pt x="506" y="456"/>
                  </a:lnTo>
                  <a:lnTo>
                    <a:pt x="702" y="410"/>
                  </a:lnTo>
                  <a:lnTo>
                    <a:pt x="920" y="360"/>
                  </a:lnTo>
                  <a:lnTo>
                    <a:pt x="1154" y="306"/>
                  </a:lnTo>
                  <a:lnTo>
                    <a:pt x="1402" y="254"/>
                  </a:lnTo>
                  <a:lnTo>
                    <a:pt x="1656" y="202"/>
                  </a:lnTo>
                  <a:lnTo>
                    <a:pt x="1916" y="154"/>
                  </a:lnTo>
                  <a:lnTo>
                    <a:pt x="2174" y="108"/>
                  </a:lnTo>
                  <a:lnTo>
                    <a:pt x="2302" y="88"/>
                  </a:lnTo>
                  <a:lnTo>
                    <a:pt x="2426" y="68"/>
                  </a:lnTo>
                  <a:lnTo>
                    <a:pt x="2550" y="52"/>
                  </a:lnTo>
                  <a:lnTo>
                    <a:pt x="2670" y="36"/>
                  </a:lnTo>
                  <a:lnTo>
                    <a:pt x="2788" y="24"/>
                  </a:lnTo>
                  <a:lnTo>
                    <a:pt x="2900" y="14"/>
                  </a:lnTo>
                  <a:lnTo>
                    <a:pt x="3008" y="6"/>
                  </a:lnTo>
                  <a:lnTo>
                    <a:pt x="3112" y="0"/>
                  </a:lnTo>
                </a:path>
              </a:pathLst>
            </a:custGeom>
            <a:noFill/>
            <a:ln w="12">
              <a:solidFill>
                <a:srgbClr val="FFFFFF"/>
              </a:solidFill>
              <a:prstDash val="solid"/>
              <a:round/>
              <a:headEnd/>
              <a:tailEnd/>
            </a:ln>
          </p:spPr>
          <p:txBody>
            <a:bodyPr vert="horz" wrap="square" lIns="91440" tIns="45720" rIns="91440" bIns="45720" numCol="1" anchor="t" anchorCtr="0" compatLnSpc="1">
              <a:prstTxWarp prst="textNoShape">
                <a:avLst/>
              </a:prstTxWarp>
            </a:bodyPr>
            <a:lstStyle/>
            <a:p>
              <a:endParaRPr lang="en-US" sz="1800" dirty="0">
                <a:solidFill>
                  <a:prstClr val="black"/>
                </a:solidFill>
              </a:endParaRPr>
            </a:p>
          </p:txBody>
        </p:sp>
        <p:sp useBgFill="1">
          <p:nvSpPr>
            <p:cNvPr id="20" name="Freeform 19"/>
            <p:cNvSpPr>
              <a:spLocks/>
            </p:cNvSpPr>
            <p:nvPr/>
          </p:nvSpPr>
          <p:spPr bwMode="hidden">
            <a:xfrm>
              <a:off x="-3905250" y="4294188"/>
              <a:ext cx="13011150" cy="1892300"/>
            </a:xfrm>
            <a:custGeom>
              <a:avLst/>
              <a:gdLst/>
              <a:ahLst/>
              <a:cxnLst>
                <a:cxn ang="0">
                  <a:pos x="8192" y="512"/>
                </a:cxn>
                <a:cxn ang="0">
                  <a:pos x="8040" y="570"/>
                </a:cxn>
                <a:cxn ang="0">
                  <a:pos x="7878" y="620"/>
                </a:cxn>
                <a:cxn ang="0">
                  <a:pos x="7706" y="666"/>
                </a:cxn>
                <a:cxn ang="0">
                  <a:pos x="7522" y="702"/>
                </a:cxn>
                <a:cxn ang="0">
                  <a:pos x="7322" y="730"/>
                </a:cxn>
                <a:cxn ang="0">
                  <a:pos x="7106" y="750"/>
                </a:cxn>
                <a:cxn ang="0">
                  <a:pos x="6872" y="762"/>
                </a:cxn>
                <a:cxn ang="0">
                  <a:pos x="6618" y="760"/>
                </a:cxn>
                <a:cxn ang="0">
                  <a:pos x="6342" y="750"/>
                </a:cxn>
                <a:cxn ang="0">
                  <a:pos x="6042" y="726"/>
                </a:cxn>
                <a:cxn ang="0">
                  <a:pos x="5716" y="690"/>
                </a:cxn>
                <a:cxn ang="0">
                  <a:pos x="5364" y="642"/>
                </a:cxn>
                <a:cxn ang="0">
                  <a:pos x="4982" y="578"/>
                </a:cxn>
                <a:cxn ang="0">
                  <a:pos x="4568" y="500"/>
                </a:cxn>
                <a:cxn ang="0">
                  <a:pos x="4122" y="406"/>
                </a:cxn>
                <a:cxn ang="0">
                  <a:pos x="3640" y="296"/>
                </a:cxn>
                <a:cxn ang="0">
                  <a:pos x="3396" y="240"/>
                </a:cxn>
                <a:cxn ang="0">
                  <a:pos x="2934" y="148"/>
                </a:cxn>
                <a:cxn ang="0">
                  <a:pos x="2512" y="82"/>
                </a:cxn>
                <a:cxn ang="0">
                  <a:pos x="2126" y="36"/>
                </a:cxn>
                <a:cxn ang="0">
                  <a:pos x="1776" y="10"/>
                </a:cxn>
                <a:cxn ang="0">
                  <a:pos x="1462" y="0"/>
                </a:cxn>
                <a:cxn ang="0">
                  <a:pos x="1182" y="4"/>
                </a:cxn>
                <a:cxn ang="0">
                  <a:pos x="934" y="20"/>
                </a:cxn>
                <a:cxn ang="0">
                  <a:pos x="716" y="44"/>
                </a:cxn>
                <a:cxn ang="0">
                  <a:pos x="530" y="74"/>
                </a:cxn>
                <a:cxn ang="0">
                  <a:pos x="374" y="108"/>
                </a:cxn>
                <a:cxn ang="0">
                  <a:pos x="248" y="144"/>
                </a:cxn>
                <a:cxn ang="0">
                  <a:pos x="148" y="176"/>
                </a:cxn>
                <a:cxn ang="0">
                  <a:pos x="48" y="216"/>
                </a:cxn>
                <a:cxn ang="0">
                  <a:pos x="0" y="240"/>
                </a:cxn>
                <a:cxn ang="0">
                  <a:pos x="8192" y="1192"/>
                </a:cxn>
                <a:cxn ang="0">
                  <a:pos x="8196" y="1186"/>
                </a:cxn>
                <a:cxn ang="0">
                  <a:pos x="8196" y="510"/>
                </a:cxn>
                <a:cxn ang="0">
                  <a:pos x="8192" y="512"/>
                </a:cxn>
              </a:cxnLst>
              <a:rect l="0" t="0" r="r" b="b"/>
              <a:pathLst>
                <a:path w="8196" h="1192">
                  <a:moveTo>
                    <a:pt x="8192" y="512"/>
                  </a:moveTo>
                  <a:lnTo>
                    <a:pt x="8192" y="512"/>
                  </a:lnTo>
                  <a:lnTo>
                    <a:pt x="8116" y="542"/>
                  </a:lnTo>
                  <a:lnTo>
                    <a:pt x="8040" y="570"/>
                  </a:lnTo>
                  <a:lnTo>
                    <a:pt x="7960" y="596"/>
                  </a:lnTo>
                  <a:lnTo>
                    <a:pt x="7878" y="620"/>
                  </a:lnTo>
                  <a:lnTo>
                    <a:pt x="7794" y="644"/>
                  </a:lnTo>
                  <a:lnTo>
                    <a:pt x="7706" y="666"/>
                  </a:lnTo>
                  <a:lnTo>
                    <a:pt x="7616" y="684"/>
                  </a:lnTo>
                  <a:lnTo>
                    <a:pt x="7522" y="702"/>
                  </a:lnTo>
                  <a:lnTo>
                    <a:pt x="7424" y="718"/>
                  </a:lnTo>
                  <a:lnTo>
                    <a:pt x="7322" y="730"/>
                  </a:lnTo>
                  <a:lnTo>
                    <a:pt x="7216" y="742"/>
                  </a:lnTo>
                  <a:lnTo>
                    <a:pt x="7106" y="750"/>
                  </a:lnTo>
                  <a:lnTo>
                    <a:pt x="6992" y="758"/>
                  </a:lnTo>
                  <a:lnTo>
                    <a:pt x="6872" y="762"/>
                  </a:lnTo>
                  <a:lnTo>
                    <a:pt x="6748" y="762"/>
                  </a:lnTo>
                  <a:lnTo>
                    <a:pt x="6618" y="760"/>
                  </a:lnTo>
                  <a:lnTo>
                    <a:pt x="6482" y="756"/>
                  </a:lnTo>
                  <a:lnTo>
                    <a:pt x="6342" y="750"/>
                  </a:lnTo>
                  <a:lnTo>
                    <a:pt x="6196" y="740"/>
                  </a:lnTo>
                  <a:lnTo>
                    <a:pt x="6042" y="726"/>
                  </a:lnTo>
                  <a:lnTo>
                    <a:pt x="5882" y="710"/>
                  </a:lnTo>
                  <a:lnTo>
                    <a:pt x="5716" y="690"/>
                  </a:lnTo>
                  <a:lnTo>
                    <a:pt x="5544" y="668"/>
                  </a:lnTo>
                  <a:lnTo>
                    <a:pt x="5364" y="642"/>
                  </a:lnTo>
                  <a:lnTo>
                    <a:pt x="5176" y="612"/>
                  </a:lnTo>
                  <a:lnTo>
                    <a:pt x="4982" y="578"/>
                  </a:lnTo>
                  <a:lnTo>
                    <a:pt x="4778" y="540"/>
                  </a:lnTo>
                  <a:lnTo>
                    <a:pt x="4568" y="500"/>
                  </a:lnTo>
                  <a:lnTo>
                    <a:pt x="4348" y="454"/>
                  </a:lnTo>
                  <a:lnTo>
                    <a:pt x="4122" y="406"/>
                  </a:lnTo>
                  <a:lnTo>
                    <a:pt x="3886" y="354"/>
                  </a:lnTo>
                  <a:lnTo>
                    <a:pt x="3640" y="296"/>
                  </a:lnTo>
                  <a:lnTo>
                    <a:pt x="3640" y="296"/>
                  </a:lnTo>
                  <a:lnTo>
                    <a:pt x="3396" y="240"/>
                  </a:lnTo>
                  <a:lnTo>
                    <a:pt x="3160" y="192"/>
                  </a:lnTo>
                  <a:lnTo>
                    <a:pt x="2934" y="148"/>
                  </a:lnTo>
                  <a:lnTo>
                    <a:pt x="2718" y="112"/>
                  </a:lnTo>
                  <a:lnTo>
                    <a:pt x="2512" y="82"/>
                  </a:lnTo>
                  <a:lnTo>
                    <a:pt x="2314" y="56"/>
                  </a:lnTo>
                  <a:lnTo>
                    <a:pt x="2126" y="36"/>
                  </a:lnTo>
                  <a:lnTo>
                    <a:pt x="1948" y="20"/>
                  </a:lnTo>
                  <a:lnTo>
                    <a:pt x="1776" y="10"/>
                  </a:lnTo>
                  <a:lnTo>
                    <a:pt x="1616" y="2"/>
                  </a:lnTo>
                  <a:lnTo>
                    <a:pt x="1462" y="0"/>
                  </a:lnTo>
                  <a:lnTo>
                    <a:pt x="1318" y="0"/>
                  </a:lnTo>
                  <a:lnTo>
                    <a:pt x="1182" y="4"/>
                  </a:lnTo>
                  <a:lnTo>
                    <a:pt x="1054" y="10"/>
                  </a:lnTo>
                  <a:lnTo>
                    <a:pt x="934" y="20"/>
                  </a:lnTo>
                  <a:lnTo>
                    <a:pt x="822" y="30"/>
                  </a:lnTo>
                  <a:lnTo>
                    <a:pt x="716" y="44"/>
                  </a:lnTo>
                  <a:lnTo>
                    <a:pt x="620" y="58"/>
                  </a:lnTo>
                  <a:lnTo>
                    <a:pt x="530" y="74"/>
                  </a:lnTo>
                  <a:lnTo>
                    <a:pt x="450" y="92"/>
                  </a:lnTo>
                  <a:lnTo>
                    <a:pt x="374" y="108"/>
                  </a:lnTo>
                  <a:lnTo>
                    <a:pt x="308" y="126"/>
                  </a:lnTo>
                  <a:lnTo>
                    <a:pt x="248" y="144"/>
                  </a:lnTo>
                  <a:lnTo>
                    <a:pt x="194" y="160"/>
                  </a:lnTo>
                  <a:lnTo>
                    <a:pt x="148" y="176"/>
                  </a:lnTo>
                  <a:lnTo>
                    <a:pt x="108" y="192"/>
                  </a:lnTo>
                  <a:lnTo>
                    <a:pt x="48" y="216"/>
                  </a:lnTo>
                  <a:lnTo>
                    <a:pt x="12" y="234"/>
                  </a:lnTo>
                  <a:lnTo>
                    <a:pt x="0" y="240"/>
                  </a:lnTo>
                  <a:lnTo>
                    <a:pt x="0" y="1192"/>
                  </a:lnTo>
                  <a:lnTo>
                    <a:pt x="8192" y="1192"/>
                  </a:lnTo>
                  <a:lnTo>
                    <a:pt x="8192" y="1192"/>
                  </a:lnTo>
                  <a:lnTo>
                    <a:pt x="8196" y="1186"/>
                  </a:lnTo>
                  <a:lnTo>
                    <a:pt x="8196" y="1186"/>
                  </a:lnTo>
                  <a:lnTo>
                    <a:pt x="8196" y="510"/>
                  </a:lnTo>
                  <a:lnTo>
                    <a:pt x="8196" y="510"/>
                  </a:lnTo>
                  <a:lnTo>
                    <a:pt x="8192" y="512"/>
                  </a:lnTo>
                  <a:lnTo>
                    <a:pt x="8192" y="512"/>
                  </a:lnTo>
                  <a:close/>
                </a:path>
              </a:pathLst>
            </a:custGeom>
            <a:ln w="9525">
              <a:noFill/>
              <a:round/>
              <a:headEnd/>
              <a:tailEnd/>
            </a:ln>
          </p:spPr>
          <p:txBody>
            <a:bodyPr vert="horz" wrap="square" lIns="91440" tIns="45720" rIns="91440" bIns="45720" numCol="1" anchor="t" anchorCtr="0" compatLnSpc="1">
              <a:prstTxWarp prst="textNoShape">
                <a:avLst/>
              </a:prstTxWarp>
            </a:bodyPr>
            <a:lstStyle/>
            <a:p>
              <a:endParaRPr lang="en-US" sz="1800" dirty="0">
                <a:solidFill>
                  <a:prstClr val="black"/>
                </a:solidFill>
              </a:endParaRPr>
            </a:p>
          </p:txBody>
        </p:sp>
      </p:grpSp>
      <p:sp>
        <p:nvSpPr>
          <p:cNvPr id="2" name="Vertical Title 1"/>
          <p:cNvSpPr>
            <a:spLocks noGrp="1"/>
          </p:cNvSpPr>
          <p:nvPr>
            <p:ph type="title" orient="vert"/>
          </p:nvPr>
        </p:nvSpPr>
        <p:spPr>
          <a:xfrm>
            <a:off x="8839200" y="1447801"/>
            <a:ext cx="2743200" cy="4487333"/>
          </a:xfrm>
        </p:spPr>
        <p:txBody>
          <a:bodyPr vert="eaVert" anchor="ctr"/>
          <a:lstStyle>
            <a:lvl1pPr algn="l">
              <a:defRPr>
                <a:solidFill>
                  <a:schemeClr val="tx2"/>
                </a:solidFill>
              </a:defRPr>
            </a:lvl1pPr>
          </a:lstStyle>
          <a:p>
            <a:r>
              <a:rPr lang="en-US"/>
              <a:t>Click to edit Master title style</a:t>
            </a:r>
            <a:endParaRPr lang="en-US" dirty="0"/>
          </a:p>
        </p:txBody>
      </p:sp>
      <p:sp>
        <p:nvSpPr>
          <p:cNvPr id="3" name="Vertical Text Placeholder 2"/>
          <p:cNvSpPr>
            <a:spLocks noGrp="1"/>
          </p:cNvSpPr>
          <p:nvPr>
            <p:ph type="body" orient="vert" idx="1"/>
          </p:nvPr>
        </p:nvSpPr>
        <p:spPr>
          <a:xfrm>
            <a:off x="609600" y="1447800"/>
            <a:ext cx="8026400" cy="4487334"/>
          </a:xfrm>
        </p:spPr>
        <p:txBody>
          <a:bodyPr vert="eaVert"/>
          <a:lstStyle>
            <a:lvl1pPr>
              <a:buClr>
                <a:schemeClr val="accent1"/>
              </a:buClr>
              <a:defRPr/>
            </a:lvl1pPr>
            <a:lvl2pPr>
              <a:buClr>
                <a:schemeClr val="accent1"/>
              </a:buClr>
              <a:defRPr/>
            </a:lvl2pPr>
            <a:lvl3pPr>
              <a:buClr>
                <a:schemeClr val="accent1"/>
              </a:buClr>
              <a:defRPr/>
            </a:lvl3pPr>
            <a:lvl4pPr>
              <a:buClr>
                <a:schemeClr val="accent1"/>
              </a:buClr>
              <a:defRPr/>
            </a:lvl4pPr>
            <a:lvl5pPr>
              <a:buClr>
                <a:schemeClr val="accent1"/>
              </a:buClr>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Tree>
    <p:extLst>
      <p:ext uri="{BB962C8B-B14F-4D97-AF65-F5344CB8AC3E}">
        <p14:creationId xmlns:p14="http://schemas.microsoft.com/office/powerpoint/2010/main" val="329892229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14" name="Rounded Rectangle 13"/>
          <p:cNvSpPr/>
          <p:nvPr/>
        </p:nvSpPr>
        <p:spPr>
          <a:xfrm>
            <a:off x="304800" y="228600"/>
            <a:ext cx="11594592" cy="2468880"/>
          </a:xfrm>
          <a:prstGeom prst="roundRect">
            <a:avLst>
              <a:gd name="adj" fmla="val 3362"/>
            </a:avLst>
          </a:prstGeom>
          <a:gradFill>
            <a:gsLst>
              <a:gs pos="0">
                <a:schemeClr val="accent1">
                  <a:lumMod val="75000"/>
                </a:schemeClr>
              </a:gs>
              <a:gs pos="90000">
                <a:schemeClr val="accent1">
                  <a:lumMod val="60000"/>
                  <a:lumOff val="40000"/>
                </a:schemeClr>
              </a:gs>
            </a:gsLst>
            <a:lin ang="5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800" dirty="0">
              <a:solidFill>
                <a:prstClr val="white"/>
              </a:solidFill>
            </a:endParaRPr>
          </a:p>
        </p:txBody>
      </p:sp>
      <p:grpSp>
        <p:nvGrpSpPr>
          <p:cNvPr id="8" name="Group 15"/>
          <p:cNvGrpSpPr>
            <a:grpSpLocks noChangeAspect="1"/>
          </p:cNvGrpSpPr>
          <p:nvPr/>
        </p:nvGrpSpPr>
        <p:grpSpPr bwMode="hidden">
          <a:xfrm>
            <a:off x="282220" y="1679429"/>
            <a:ext cx="11631168" cy="1329874"/>
            <a:chOff x="-3905251" y="4294188"/>
            <a:chExt cx="13027839" cy="1892300"/>
          </a:xfrm>
        </p:grpSpPr>
        <p:sp>
          <p:nvSpPr>
            <p:cNvPr id="17" name="Freeform 14"/>
            <p:cNvSpPr>
              <a:spLocks/>
            </p:cNvSpPr>
            <p:nvPr/>
          </p:nvSpPr>
          <p:spPr bwMode="hidden">
            <a:xfrm>
              <a:off x="4810125" y="4500563"/>
              <a:ext cx="4295775" cy="1016000"/>
            </a:xfrm>
            <a:custGeom>
              <a:avLst/>
              <a:gdLst/>
              <a:ahLst/>
              <a:cxnLst>
                <a:cxn ang="0">
                  <a:pos x="2700" y="0"/>
                </a:cxn>
                <a:cxn ang="0">
                  <a:pos x="2700" y="0"/>
                </a:cxn>
                <a:cxn ang="0">
                  <a:pos x="2586" y="18"/>
                </a:cxn>
                <a:cxn ang="0">
                  <a:pos x="2470" y="38"/>
                </a:cxn>
                <a:cxn ang="0">
                  <a:pos x="2352" y="60"/>
                </a:cxn>
                <a:cxn ang="0">
                  <a:pos x="2230" y="82"/>
                </a:cxn>
                <a:cxn ang="0">
                  <a:pos x="2106" y="108"/>
                </a:cxn>
                <a:cxn ang="0">
                  <a:pos x="1978" y="134"/>
                </a:cxn>
                <a:cxn ang="0">
                  <a:pos x="1848" y="164"/>
                </a:cxn>
                <a:cxn ang="0">
                  <a:pos x="1714" y="194"/>
                </a:cxn>
                <a:cxn ang="0">
                  <a:pos x="1714" y="194"/>
                </a:cxn>
                <a:cxn ang="0">
                  <a:pos x="1472" y="252"/>
                </a:cxn>
                <a:cxn ang="0">
                  <a:pos x="1236" y="304"/>
                </a:cxn>
                <a:cxn ang="0">
                  <a:pos x="1010" y="352"/>
                </a:cxn>
                <a:cxn ang="0">
                  <a:pos x="792" y="398"/>
                </a:cxn>
                <a:cxn ang="0">
                  <a:pos x="584" y="438"/>
                </a:cxn>
                <a:cxn ang="0">
                  <a:pos x="382" y="474"/>
                </a:cxn>
                <a:cxn ang="0">
                  <a:pos x="188" y="508"/>
                </a:cxn>
                <a:cxn ang="0">
                  <a:pos x="0" y="538"/>
                </a:cxn>
                <a:cxn ang="0">
                  <a:pos x="0" y="538"/>
                </a:cxn>
                <a:cxn ang="0">
                  <a:pos x="130" y="556"/>
                </a:cxn>
                <a:cxn ang="0">
                  <a:pos x="254" y="572"/>
                </a:cxn>
                <a:cxn ang="0">
                  <a:pos x="374" y="586"/>
                </a:cxn>
                <a:cxn ang="0">
                  <a:pos x="492" y="598"/>
                </a:cxn>
                <a:cxn ang="0">
                  <a:pos x="606" y="610"/>
                </a:cxn>
                <a:cxn ang="0">
                  <a:pos x="716" y="618"/>
                </a:cxn>
                <a:cxn ang="0">
                  <a:pos x="822" y="626"/>
                </a:cxn>
                <a:cxn ang="0">
                  <a:pos x="926" y="632"/>
                </a:cxn>
                <a:cxn ang="0">
                  <a:pos x="1028" y="636"/>
                </a:cxn>
                <a:cxn ang="0">
                  <a:pos x="1126" y="638"/>
                </a:cxn>
                <a:cxn ang="0">
                  <a:pos x="1220" y="640"/>
                </a:cxn>
                <a:cxn ang="0">
                  <a:pos x="1312" y="640"/>
                </a:cxn>
                <a:cxn ang="0">
                  <a:pos x="1402" y="638"/>
                </a:cxn>
                <a:cxn ang="0">
                  <a:pos x="1490" y="636"/>
                </a:cxn>
                <a:cxn ang="0">
                  <a:pos x="1574" y="632"/>
                </a:cxn>
                <a:cxn ang="0">
                  <a:pos x="1656" y="626"/>
                </a:cxn>
                <a:cxn ang="0">
                  <a:pos x="1734" y="620"/>
                </a:cxn>
                <a:cxn ang="0">
                  <a:pos x="1812" y="612"/>
                </a:cxn>
                <a:cxn ang="0">
                  <a:pos x="1886" y="602"/>
                </a:cxn>
                <a:cxn ang="0">
                  <a:pos x="1960" y="592"/>
                </a:cxn>
                <a:cxn ang="0">
                  <a:pos x="2030" y="580"/>
                </a:cxn>
                <a:cxn ang="0">
                  <a:pos x="2100" y="568"/>
                </a:cxn>
                <a:cxn ang="0">
                  <a:pos x="2166" y="554"/>
                </a:cxn>
                <a:cxn ang="0">
                  <a:pos x="2232" y="540"/>
                </a:cxn>
                <a:cxn ang="0">
                  <a:pos x="2296" y="524"/>
                </a:cxn>
                <a:cxn ang="0">
                  <a:pos x="2358" y="508"/>
                </a:cxn>
                <a:cxn ang="0">
                  <a:pos x="2418" y="490"/>
                </a:cxn>
                <a:cxn ang="0">
                  <a:pos x="2478" y="472"/>
                </a:cxn>
                <a:cxn ang="0">
                  <a:pos x="2592" y="432"/>
                </a:cxn>
                <a:cxn ang="0">
                  <a:pos x="2702" y="390"/>
                </a:cxn>
                <a:cxn ang="0">
                  <a:pos x="2702" y="390"/>
                </a:cxn>
                <a:cxn ang="0">
                  <a:pos x="2706" y="388"/>
                </a:cxn>
                <a:cxn ang="0">
                  <a:pos x="2706" y="388"/>
                </a:cxn>
                <a:cxn ang="0">
                  <a:pos x="2706" y="0"/>
                </a:cxn>
                <a:cxn ang="0">
                  <a:pos x="2706" y="0"/>
                </a:cxn>
                <a:cxn ang="0">
                  <a:pos x="2700" y="0"/>
                </a:cxn>
                <a:cxn ang="0">
                  <a:pos x="2700" y="0"/>
                </a:cxn>
              </a:cxnLst>
              <a:rect l="0" t="0" r="r" b="b"/>
              <a:pathLst>
                <a:path w="2706" h="640">
                  <a:moveTo>
                    <a:pt x="2700" y="0"/>
                  </a:moveTo>
                  <a:lnTo>
                    <a:pt x="2700" y="0"/>
                  </a:lnTo>
                  <a:lnTo>
                    <a:pt x="2586" y="18"/>
                  </a:lnTo>
                  <a:lnTo>
                    <a:pt x="2470" y="38"/>
                  </a:lnTo>
                  <a:lnTo>
                    <a:pt x="2352" y="60"/>
                  </a:lnTo>
                  <a:lnTo>
                    <a:pt x="2230" y="82"/>
                  </a:lnTo>
                  <a:lnTo>
                    <a:pt x="2106" y="108"/>
                  </a:lnTo>
                  <a:lnTo>
                    <a:pt x="1978" y="134"/>
                  </a:lnTo>
                  <a:lnTo>
                    <a:pt x="1848" y="164"/>
                  </a:lnTo>
                  <a:lnTo>
                    <a:pt x="1714" y="194"/>
                  </a:lnTo>
                  <a:lnTo>
                    <a:pt x="1714" y="194"/>
                  </a:lnTo>
                  <a:lnTo>
                    <a:pt x="1472" y="252"/>
                  </a:lnTo>
                  <a:lnTo>
                    <a:pt x="1236" y="304"/>
                  </a:lnTo>
                  <a:lnTo>
                    <a:pt x="1010" y="352"/>
                  </a:lnTo>
                  <a:lnTo>
                    <a:pt x="792" y="398"/>
                  </a:lnTo>
                  <a:lnTo>
                    <a:pt x="584" y="438"/>
                  </a:lnTo>
                  <a:lnTo>
                    <a:pt x="382" y="474"/>
                  </a:lnTo>
                  <a:lnTo>
                    <a:pt x="188" y="508"/>
                  </a:lnTo>
                  <a:lnTo>
                    <a:pt x="0" y="538"/>
                  </a:lnTo>
                  <a:lnTo>
                    <a:pt x="0" y="538"/>
                  </a:lnTo>
                  <a:lnTo>
                    <a:pt x="130" y="556"/>
                  </a:lnTo>
                  <a:lnTo>
                    <a:pt x="254" y="572"/>
                  </a:lnTo>
                  <a:lnTo>
                    <a:pt x="374" y="586"/>
                  </a:lnTo>
                  <a:lnTo>
                    <a:pt x="492" y="598"/>
                  </a:lnTo>
                  <a:lnTo>
                    <a:pt x="606" y="610"/>
                  </a:lnTo>
                  <a:lnTo>
                    <a:pt x="716" y="618"/>
                  </a:lnTo>
                  <a:lnTo>
                    <a:pt x="822" y="626"/>
                  </a:lnTo>
                  <a:lnTo>
                    <a:pt x="926" y="632"/>
                  </a:lnTo>
                  <a:lnTo>
                    <a:pt x="1028" y="636"/>
                  </a:lnTo>
                  <a:lnTo>
                    <a:pt x="1126" y="638"/>
                  </a:lnTo>
                  <a:lnTo>
                    <a:pt x="1220" y="640"/>
                  </a:lnTo>
                  <a:lnTo>
                    <a:pt x="1312" y="640"/>
                  </a:lnTo>
                  <a:lnTo>
                    <a:pt x="1402" y="638"/>
                  </a:lnTo>
                  <a:lnTo>
                    <a:pt x="1490" y="636"/>
                  </a:lnTo>
                  <a:lnTo>
                    <a:pt x="1574" y="632"/>
                  </a:lnTo>
                  <a:lnTo>
                    <a:pt x="1656" y="626"/>
                  </a:lnTo>
                  <a:lnTo>
                    <a:pt x="1734" y="620"/>
                  </a:lnTo>
                  <a:lnTo>
                    <a:pt x="1812" y="612"/>
                  </a:lnTo>
                  <a:lnTo>
                    <a:pt x="1886" y="602"/>
                  </a:lnTo>
                  <a:lnTo>
                    <a:pt x="1960" y="592"/>
                  </a:lnTo>
                  <a:lnTo>
                    <a:pt x="2030" y="580"/>
                  </a:lnTo>
                  <a:lnTo>
                    <a:pt x="2100" y="568"/>
                  </a:lnTo>
                  <a:lnTo>
                    <a:pt x="2166" y="554"/>
                  </a:lnTo>
                  <a:lnTo>
                    <a:pt x="2232" y="540"/>
                  </a:lnTo>
                  <a:lnTo>
                    <a:pt x="2296" y="524"/>
                  </a:lnTo>
                  <a:lnTo>
                    <a:pt x="2358" y="508"/>
                  </a:lnTo>
                  <a:lnTo>
                    <a:pt x="2418" y="490"/>
                  </a:lnTo>
                  <a:lnTo>
                    <a:pt x="2478" y="472"/>
                  </a:lnTo>
                  <a:lnTo>
                    <a:pt x="2592" y="432"/>
                  </a:lnTo>
                  <a:lnTo>
                    <a:pt x="2702" y="390"/>
                  </a:lnTo>
                  <a:lnTo>
                    <a:pt x="2702" y="390"/>
                  </a:lnTo>
                  <a:lnTo>
                    <a:pt x="2706" y="388"/>
                  </a:lnTo>
                  <a:lnTo>
                    <a:pt x="2706" y="388"/>
                  </a:lnTo>
                  <a:lnTo>
                    <a:pt x="2706" y="0"/>
                  </a:lnTo>
                  <a:lnTo>
                    <a:pt x="2706" y="0"/>
                  </a:lnTo>
                  <a:lnTo>
                    <a:pt x="2700" y="0"/>
                  </a:lnTo>
                  <a:lnTo>
                    <a:pt x="2700" y="0"/>
                  </a:lnTo>
                  <a:close/>
                </a:path>
              </a:pathLst>
            </a:custGeom>
            <a:solidFill>
              <a:schemeClr val="bg2">
                <a:alpha val="29000"/>
              </a:schemeClr>
            </a:solidFill>
            <a:ln w="9525">
              <a:noFill/>
              <a:round/>
              <a:headEnd/>
              <a:tailEnd/>
            </a:ln>
          </p:spPr>
          <p:txBody>
            <a:bodyPr vert="horz" wrap="square" lIns="91440" tIns="45720" rIns="91440" bIns="45720" numCol="1" anchor="t" anchorCtr="0" compatLnSpc="1">
              <a:prstTxWarp prst="textNoShape">
                <a:avLst/>
              </a:prstTxWarp>
            </a:bodyPr>
            <a:lstStyle/>
            <a:p>
              <a:endParaRPr lang="en-US" sz="1800" dirty="0">
                <a:solidFill>
                  <a:prstClr val="black"/>
                </a:solidFill>
              </a:endParaRPr>
            </a:p>
          </p:txBody>
        </p:sp>
        <p:sp>
          <p:nvSpPr>
            <p:cNvPr id="18" name="Freeform 18"/>
            <p:cNvSpPr>
              <a:spLocks/>
            </p:cNvSpPr>
            <p:nvPr/>
          </p:nvSpPr>
          <p:spPr bwMode="hidden">
            <a:xfrm>
              <a:off x="-309563" y="4318000"/>
              <a:ext cx="8280401" cy="1209675"/>
            </a:xfrm>
            <a:custGeom>
              <a:avLst/>
              <a:gdLst/>
              <a:ahLst/>
              <a:cxnLst>
                <a:cxn ang="0">
                  <a:pos x="5216" y="714"/>
                </a:cxn>
                <a:cxn ang="0">
                  <a:pos x="4984" y="686"/>
                </a:cxn>
                <a:cxn ang="0">
                  <a:pos x="4478" y="610"/>
                </a:cxn>
                <a:cxn ang="0">
                  <a:pos x="3914" y="508"/>
                </a:cxn>
                <a:cxn ang="0">
                  <a:pos x="3286" y="374"/>
                </a:cxn>
                <a:cxn ang="0">
                  <a:pos x="2946" y="296"/>
                </a:cxn>
                <a:cxn ang="0">
                  <a:pos x="2682" y="236"/>
                </a:cxn>
                <a:cxn ang="0">
                  <a:pos x="2430" y="184"/>
                </a:cxn>
                <a:cxn ang="0">
                  <a:pos x="2190" y="140"/>
                </a:cxn>
                <a:cxn ang="0">
                  <a:pos x="1960" y="102"/>
                </a:cxn>
                <a:cxn ang="0">
                  <a:pos x="1740" y="72"/>
                </a:cxn>
                <a:cxn ang="0">
                  <a:pos x="1334" y="28"/>
                </a:cxn>
                <a:cxn ang="0">
                  <a:pos x="970" y="4"/>
                </a:cxn>
                <a:cxn ang="0">
                  <a:pos x="644" y="0"/>
                </a:cxn>
                <a:cxn ang="0">
                  <a:pos x="358" y="10"/>
                </a:cxn>
                <a:cxn ang="0">
                  <a:pos x="110" y="32"/>
                </a:cxn>
                <a:cxn ang="0">
                  <a:pos x="0" y="48"/>
                </a:cxn>
                <a:cxn ang="0">
                  <a:pos x="314" y="86"/>
                </a:cxn>
                <a:cxn ang="0">
                  <a:pos x="652" y="140"/>
                </a:cxn>
                <a:cxn ang="0">
                  <a:pos x="1014" y="210"/>
                </a:cxn>
                <a:cxn ang="0">
                  <a:pos x="1402" y="296"/>
                </a:cxn>
                <a:cxn ang="0">
                  <a:pos x="1756" y="378"/>
                </a:cxn>
                <a:cxn ang="0">
                  <a:pos x="2408" y="516"/>
                </a:cxn>
                <a:cxn ang="0">
                  <a:pos x="2708" y="572"/>
                </a:cxn>
                <a:cxn ang="0">
                  <a:pos x="2992" y="620"/>
                </a:cxn>
                <a:cxn ang="0">
                  <a:pos x="3260" y="662"/>
                </a:cxn>
                <a:cxn ang="0">
                  <a:pos x="3512" y="694"/>
                </a:cxn>
                <a:cxn ang="0">
                  <a:pos x="3750" y="722"/>
                </a:cxn>
                <a:cxn ang="0">
                  <a:pos x="3974" y="740"/>
                </a:cxn>
                <a:cxn ang="0">
                  <a:pos x="4184" y="754"/>
                </a:cxn>
                <a:cxn ang="0">
                  <a:pos x="4384" y="762"/>
                </a:cxn>
                <a:cxn ang="0">
                  <a:pos x="4570" y="762"/>
                </a:cxn>
                <a:cxn ang="0">
                  <a:pos x="4746" y="758"/>
                </a:cxn>
                <a:cxn ang="0">
                  <a:pos x="4912" y="748"/>
                </a:cxn>
                <a:cxn ang="0">
                  <a:pos x="5068" y="732"/>
                </a:cxn>
                <a:cxn ang="0">
                  <a:pos x="5216" y="714"/>
                </a:cxn>
              </a:cxnLst>
              <a:rect l="0" t="0" r="r" b="b"/>
              <a:pathLst>
                <a:path w="5216" h="762">
                  <a:moveTo>
                    <a:pt x="5216" y="714"/>
                  </a:moveTo>
                  <a:lnTo>
                    <a:pt x="5216" y="714"/>
                  </a:lnTo>
                  <a:lnTo>
                    <a:pt x="5102" y="700"/>
                  </a:lnTo>
                  <a:lnTo>
                    <a:pt x="4984" y="686"/>
                  </a:lnTo>
                  <a:lnTo>
                    <a:pt x="4738" y="652"/>
                  </a:lnTo>
                  <a:lnTo>
                    <a:pt x="4478" y="610"/>
                  </a:lnTo>
                  <a:lnTo>
                    <a:pt x="4204" y="564"/>
                  </a:lnTo>
                  <a:lnTo>
                    <a:pt x="3914" y="508"/>
                  </a:lnTo>
                  <a:lnTo>
                    <a:pt x="3608" y="446"/>
                  </a:lnTo>
                  <a:lnTo>
                    <a:pt x="3286" y="374"/>
                  </a:lnTo>
                  <a:lnTo>
                    <a:pt x="2946" y="296"/>
                  </a:lnTo>
                  <a:lnTo>
                    <a:pt x="2946" y="296"/>
                  </a:lnTo>
                  <a:lnTo>
                    <a:pt x="2812" y="266"/>
                  </a:lnTo>
                  <a:lnTo>
                    <a:pt x="2682" y="236"/>
                  </a:lnTo>
                  <a:lnTo>
                    <a:pt x="2556" y="210"/>
                  </a:lnTo>
                  <a:lnTo>
                    <a:pt x="2430" y="184"/>
                  </a:lnTo>
                  <a:lnTo>
                    <a:pt x="2308" y="162"/>
                  </a:lnTo>
                  <a:lnTo>
                    <a:pt x="2190" y="140"/>
                  </a:lnTo>
                  <a:lnTo>
                    <a:pt x="2074" y="120"/>
                  </a:lnTo>
                  <a:lnTo>
                    <a:pt x="1960" y="102"/>
                  </a:lnTo>
                  <a:lnTo>
                    <a:pt x="1850" y="86"/>
                  </a:lnTo>
                  <a:lnTo>
                    <a:pt x="1740" y="72"/>
                  </a:lnTo>
                  <a:lnTo>
                    <a:pt x="1532" y="46"/>
                  </a:lnTo>
                  <a:lnTo>
                    <a:pt x="1334" y="28"/>
                  </a:lnTo>
                  <a:lnTo>
                    <a:pt x="1148" y="14"/>
                  </a:lnTo>
                  <a:lnTo>
                    <a:pt x="970" y="4"/>
                  </a:lnTo>
                  <a:lnTo>
                    <a:pt x="802" y="0"/>
                  </a:lnTo>
                  <a:lnTo>
                    <a:pt x="644" y="0"/>
                  </a:lnTo>
                  <a:lnTo>
                    <a:pt x="496" y="4"/>
                  </a:lnTo>
                  <a:lnTo>
                    <a:pt x="358" y="10"/>
                  </a:lnTo>
                  <a:lnTo>
                    <a:pt x="230" y="20"/>
                  </a:lnTo>
                  <a:lnTo>
                    <a:pt x="110" y="32"/>
                  </a:lnTo>
                  <a:lnTo>
                    <a:pt x="0" y="48"/>
                  </a:lnTo>
                  <a:lnTo>
                    <a:pt x="0" y="48"/>
                  </a:lnTo>
                  <a:lnTo>
                    <a:pt x="154" y="66"/>
                  </a:lnTo>
                  <a:lnTo>
                    <a:pt x="314" y="86"/>
                  </a:lnTo>
                  <a:lnTo>
                    <a:pt x="480" y="112"/>
                  </a:lnTo>
                  <a:lnTo>
                    <a:pt x="652" y="140"/>
                  </a:lnTo>
                  <a:lnTo>
                    <a:pt x="830" y="174"/>
                  </a:lnTo>
                  <a:lnTo>
                    <a:pt x="1014" y="210"/>
                  </a:lnTo>
                  <a:lnTo>
                    <a:pt x="1206" y="250"/>
                  </a:lnTo>
                  <a:lnTo>
                    <a:pt x="1402" y="296"/>
                  </a:lnTo>
                  <a:lnTo>
                    <a:pt x="1402" y="296"/>
                  </a:lnTo>
                  <a:lnTo>
                    <a:pt x="1756" y="378"/>
                  </a:lnTo>
                  <a:lnTo>
                    <a:pt x="2092" y="450"/>
                  </a:lnTo>
                  <a:lnTo>
                    <a:pt x="2408" y="516"/>
                  </a:lnTo>
                  <a:lnTo>
                    <a:pt x="2562" y="544"/>
                  </a:lnTo>
                  <a:lnTo>
                    <a:pt x="2708" y="572"/>
                  </a:lnTo>
                  <a:lnTo>
                    <a:pt x="2852" y="598"/>
                  </a:lnTo>
                  <a:lnTo>
                    <a:pt x="2992" y="620"/>
                  </a:lnTo>
                  <a:lnTo>
                    <a:pt x="3128" y="642"/>
                  </a:lnTo>
                  <a:lnTo>
                    <a:pt x="3260" y="662"/>
                  </a:lnTo>
                  <a:lnTo>
                    <a:pt x="3388" y="678"/>
                  </a:lnTo>
                  <a:lnTo>
                    <a:pt x="3512" y="694"/>
                  </a:lnTo>
                  <a:lnTo>
                    <a:pt x="3632" y="708"/>
                  </a:lnTo>
                  <a:lnTo>
                    <a:pt x="3750" y="722"/>
                  </a:lnTo>
                  <a:lnTo>
                    <a:pt x="3864" y="732"/>
                  </a:lnTo>
                  <a:lnTo>
                    <a:pt x="3974" y="740"/>
                  </a:lnTo>
                  <a:lnTo>
                    <a:pt x="4080" y="748"/>
                  </a:lnTo>
                  <a:lnTo>
                    <a:pt x="4184" y="754"/>
                  </a:lnTo>
                  <a:lnTo>
                    <a:pt x="4286" y="758"/>
                  </a:lnTo>
                  <a:lnTo>
                    <a:pt x="4384" y="762"/>
                  </a:lnTo>
                  <a:lnTo>
                    <a:pt x="4478" y="762"/>
                  </a:lnTo>
                  <a:lnTo>
                    <a:pt x="4570" y="762"/>
                  </a:lnTo>
                  <a:lnTo>
                    <a:pt x="4660" y="760"/>
                  </a:lnTo>
                  <a:lnTo>
                    <a:pt x="4746" y="758"/>
                  </a:lnTo>
                  <a:lnTo>
                    <a:pt x="4830" y="754"/>
                  </a:lnTo>
                  <a:lnTo>
                    <a:pt x="4912" y="748"/>
                  </a:lnTo>
                  <a:lnTo>
                    <a:pt x="4992" y="740"/>
                  </a:lnTo>
                  <a:lnTo>
                    <a:pt x="5068" y="732"/>
                  </a:lnTo>
                  <a:lnTo>
                    <a:pt x="5144" y="724"/>
                  </a:lnTo>
                  <a:lnTo>
                    <a:pt x="5216" y="714"/>
                  </a:lnTo>
                  <a:lnTo>
                    <a:pt x="5216" y="714"/>
                  </a:lnTo>
                  <a:close/>
                </a:path>
              </a:pathLst>
            </a:custGeom>
            <a:solidFill>
              <a:schemeClr val="bg2">
                <a:alpha val="40000"/>
              </a:schemeClr>
            </a:solidFill>
            <a:ln w="9525">
              <a:noFill/>
              <a:round/>
              <a:headEnd/>
              <a:tailEnd/>
            </a:ln>
          </p:spPr>
          <p:txBody>
            <a:bodyPr vert="horz" wrap="square" lIns="91440" tIns="45720" rIns="91440" bIns="45720" numCol="1" anchor="t" anchorCtr="0" compatLnSpc="1">
              <a:prstTxWarp prst="textNoShape">
                <a:avLst/>
              </a:prstTxWarp>
            </a:bodyPr>
            <a:lstStyle/>
            <a:p>
              <a:endParaRPr lang="en-US" sz="1800" dirty="0">
                <a:solidFill>
                  <a:prstClr val="black"/>
                </a:solidFill>
              </a:endParaRPr>
            </a:p>
          </p:txBody>
        </p:sp>
        <p:sp>
          <p:nvSpPr>
            <p:cNvPr id="19" name="Freeform 22"/>
            <p:cNvSpPr>
              <a:spLocks/>
            </p:cNvSpPr>
            <p:nvPr/>
          </p:nvSpPr>
          <p:spPr bwMode="hidden">
            <a:xfrm>
              <a:off x="3175" y="4335463"/>
              <a:ext cx="8166100" cy="1101725"/>
            </a:xfrm>
            <a:custGeom>
              <a:avLst/>
              <a:gdLst/>
              <a:ahLst/>
              <a:cxnLst>
                <a:cxn ang="0">
                  <a:pos x="0" y="70"/>
                </a:cxn>
                <a:cxn ang="0">
                  <a:pos x="0" y="70"/>
                </a:cxn>
                <a:cxn ang="0">
                  <a:pos x="18" y="66"/>
                </a:cxn>
                <a:cxn ang="0">
                  <a:pos x="72" y="56"/>
                </a:cxn>
                <a:cxn ang="0">
                  <a:pos x="164" y="42"/>
                </a:cxn>
                <a:cxn ang="0">
                  <a:pos x="224" y="34"/>
                </a:cxn>
                <a:cxn ang="0">
                  <a:pos x="294" y="26"/>
                </a:cxn>
                <a:cxn ang="0">
                  <a:pos x="372" y="20"/>
                </a:cxn>
                <a:cxn ang="0">
                  <a:pos x="462" y="14"/>
                </a:cxn>
                <a:cxn ang="0">
                  <a:pos x="560" y="8"/>
                </a:cxn>
                <a:cxn ang="0">
                  <a:pos x="670" y="4"/>
                </a:cxn>
                <a:cxn ang="0">
                  <a:pos x="790" y="2"/>
                </a:cxn>
                <a:cxn ang="0">
                  <a:pos x="920" y="0"/>
                </a:cxn>
                <a:cxn ang="0">
                  <a:pos x="1060" y="2"/>
                </a:cxn>
                <a:cxn ang="0">
                  <a:pos x="1210" y="6"/>
                </a:cxn>
                <a:cxn ang="0">
                  <a:pos x="1372" y="14"/>
                </a:cxn>
                <a:cxn ang="0">
                  <a:pos x="1544" y="24"/>
                </a:cxn>
                <a:cxn ang="0">
                  <a:pos x="1726" y="40"/>
                </a:cxn>
                <a:cxn ang="0">
                  <a:pos x="1920" y="58"/>
                </a:cxn>
                <a:cxn ang="0">
                  <a:pos x="2126" y="80"/>
                </a:cxn>
                <a:cxn ang="0">
                  <a:pos x="2342" y="106"/>
                </a:cxn>
                <a:cxn ang="0">
                  <a:pos x="2570" y="138"/>
                </a:cxn>
                <a:cxn ang="0">
                  <a:pos x="2808" y="174"/>
                </a:cxn>
                <a:cxn ang="0">
                  <a:pos x="3058" y="216"/>
                </a:cxn>
                <a:cxn ang="0">
                  <a:pos x="3320" y="266"/>
                </a:cxn>
                <a:cxn ang="0">
                  <a:pos x="3594" y="320"/>
                </a:cxn>
                <a:cxn ang="0">
                  <a:pos x="3880" y="380"/>
                </a:cxn>
                <a:cxn ang="0">
                  <a:pos x="4178" y="448"/>
                </a:cxn>
                <a:cxn ang="0">
                  <a:pos x="4488" y="522"/>
                </a:cxn>
                <a:cxn ang="0">
                  <a:pos x="4810" y="604"/>
                </a:cxn>
                <a:cxn ang="0">
                  <a:pos x="5144" y="694"/>
                </a:cxn>
              </a:cxnLst>
              <a:rect l="0" t="0" r="r" b="b"/>
              <a:pathLst>
                <a:path w="5144" h="694">
                  <a:moveTo>
                    <a:pt x="0" y="70"/>
                  </a:moveTo>
                  <a:lnTo>
                    <a:pt x="0" y="70"/>
                  </a:lnTo>
                  <a:lnTo>
                    <a:pt x="18" y="66"/>
                  </a:lnTo>
                  <a:lnTo>
                    <a:pt x="72" y="56"/>
                  </a:lnTo>
                  <a:lnTo>
                    <a:pt x="164" y="42"/>
                  </a:lnTo>
                  <a:lnTo>
                    <a:pt x="224" y="34"/>
                  </a:lnTo>
                  <a:lnTo>
                    <a:pt x="294" y="26"/>
                  </a:lnTo>
                  <a:lnTo>
                    <a:pt x="372" y="20"/>
                  </a:lnTo>
                  <a:lnTo>
                    <a:pt x="462" y="14"/>
                  </a:lnTo>
                  <a:lnTo>
                    <a:pt x="560" y="8"/>
                  </a:lnTo>
                  <a:lnTo>
                    <a:pt x="670" y="4"/>
                  </a:lnTo>
                  <a:lnTo>
                    <a:pt x="790" y="2"/>
                  </a:lnTo>
                  <a:lnTo>
                    <a:pt x="920" y="0"/>
                  </a:lnTo>
                  <a:lnTo>
                    <a:pt x="1060" y="2"/>
                  </a:lnTo>
                  <a:lnTo>
                    <a:pt x="1210" y="6"/>
                  </a:lnTo>
                  <a:lnTo>
                    <a:pt x="1372" y="14"/>
                  </a:lnTo>
                  <a:lnTo>
                    <a:pt x="1544" y="24"/>
                  </a:lnTo>
                  <a:lnTo>
                    <a:pt x="1726" y="40"/>
                  </a:lnTo>
                  <a:lnTo>
                    <a:pt x="1920" y="58"/>
                  </a:lnTo>
                  <a:lnTo>
                    <a:pt x="2126" y="80"/>
                  </a:lnTo>
                  <a:lnTo>
                    <a:pt x="2342" y="106"/>
                  </a:lnTo>
                  <a:lnTo>
                    <a:pt x="2570" y="138"/>
                  </a:lnTo>
                  <a:lnTo>
                    <a:pt x="2808" y="174"/>
                  </a:lnTo>
                  <a:lnTo>
                    <a:pt x="3058" y="216"/>
                  </a:lnTo>
                  <a:lnTo>
                    <a:pt x="3320" y="266"/>
                  </a:lnTo>
                  <a:lnTo>
                    <a:pt x="3594" y="320"/>
                  </a:lnTo>
                  <a:lnTo>
                    <a:pt x="3880" y="380"/>
                  </a:lnTo>
                  <a:lnTo>
                    <a:pt x="4178" y="448"/>
                  </a:lnTo>
                  <a:lnTo>
                    <a:pt x="4488" y="522"/>
                  </a:lnTo>
                  <a:lnTo>
                    <a:pt x="4810" y="604"/>
                  </a:lnTo>
                  <a:lnTo>
                    <a:pt x="5144" y="694"/>
                  </a:lnTo>
                </a:path>
              </a:pathLst>
            </a:custGeom>
            <a:noFill/>
            <a:ln w="12">
              <a:solidFill>
                <a:srgbClr val="FFFFFF"/>
              </a:solidFill>
              <a:prstDash val="solid"/>
              <a:round/>
              <a:headEnd/>
              <a:tailEnd/>
            </a:ln>
          </p:spPr>
          <p:txBody>
            <a:bodyPr vert="horz" wrap="square" lIns="91440" tIns="45720" rIns="91440" bIns="45720" numCol="1" anchor="t" anchorCtr="0" compatLnSpc="1">
              <a:prstTxWarp prst="textNoShape">
                <a:avLst/>
              </a:prstTxWarp>
            </a:bodyPr>
            <a:lstStyle/>
            <a:p>
              <a:endParaRPr lang="en-US" sz="1800" dirty="0">
                <a:solidFill>
                  <a:prstClr val="black"/>
                </a:solidFill>
              </a:endParaRPr>
            </a:p>
          </p:txBody>
        </p:sp>
        <p:sp>
          <p:nvSpPr>
            <p:cNvPr id="20" name="Freeform 26"/>
            <p:cNvSpPr>
              <a:spLocks/>
            </p:cNvSpPr>
            <p:nvPr/>
          </p:nvSpPr>
          <p:spPr bwMode="hidden">
            <a:xfrm>
              <a:off x="4156075" y="4316413"/>
              <a:ext cx="4940300" cy="927100"/>
            </a:xfrm>
            <a:custGeom>
              <a:avLst/>
              <a:gdLst/>
              <a:ahLst/>
              <a:cxnLst>
                <a:cxn ang="0">
                  <a:pos x="0" y="584"/>
                </a:cxn>
                <a:cxn ang="0">
                  <a:pos x="0" y="584"/>
                </a:cxn>
                <a:cxn ang="0">
                  <a:pos x="90" y="560"/>
                </a:cxn>
                <a:cxn ang="0">
                  <a:pos x="336" y="498"/>
                </a:cxn>
                <a:cxn ang="0">
                  <a:pos x="506" y="456"/>
                </a:cxn>
                <a:cxn ang="0">
                  <a:pos x="702" y="410"/>
                </a:cxn>
                <a:cxn ang="0">
                  <a:pos x="920" y="360"/>
                </a:cxn>
                <a:cxn ang="0">
                  <a:pos x="1154" y="306"/>
                </a:cxn>
                <a:cxn ang="0">
                  <a:pos x="1402" y="254"/>
                </a:cxn>
                <a:cxn ang="0">
                  <a:pos x="1656" y="202"/>
                </a:cxn>
                <a:cxn ang="0">
                  <a:pos x="1916" y="154"/>
                </a:cxn>
                <a:cxn ang="0">
                  <a:pos x="2174" y="108"/>
                </a:cxn>
                <a:cxn ang="0">
                  <a:pos x="2302" y="88"/>
                </a:cxn>
                <a:cxn ang="0">
                  <a:pos x="2426" y="68"/>
                </a:cxn>
                <a:cxn ang="0">
                  <a:pos x="2550" y="52"/>
                </a:cxn>
                <a:cxn ang="0">
                  <a:pos x="2670" y="36"/>
                </a:cxn>
                <a:cxn ang="0">
                  <a:pos x="2788" y="24"/>
                </a:cxn>
                <a:cxn ang="0">
                  <a:pos x="2900" y="14"/>
                </a:cxn>
                <a:cxn ang="0">
                  <a:pos x="3008" y="6"/>
                </a:cxn>
                <a:cxn ang="0">
                  <a:pos x="3112" y="0"/>
                </a:cxn>
              </a:cxnLst>
              <a:rect l="0" t="0" r="r" b="b"/>
              <a:pathLst>
                <a:path w="3112" h="584">
                  <a:moveTo>
                    <a:pt x="0" y="584"/>
                  </a:moveTo>
                  <a:lnTo>
                    <a:pt x="0" y="584"/>
                  </a:lnTo>
                  <a:lnTo>
                    <a:pt x="90" y="560"/>
                  </a:lnTo>
                  <a:lnTo>
                    <a:pt x="336" y="498"/>
                  </a:lnTo>
                  <a:lnTo>
                    <a:pt x="506" y="456"/>
                  </a:lnTo>
                  <a:lnTo>
                    <a:pt x="702" y="410"/>
                  </a:lnTo>
                  <a:lnTo>
                    <a:pt x="920" y="360"/>
                  </a:lnTo>
                  <a:lnTo>
                    <a:pt x="1154" y="306"/>
                  </a:lnTo>
                  <a:lnTo>
                    <a:pt x="1402" y="254"/>
                  </a:lnTo>
                  <a:lnTo>
                    <a:pt x="1656" y="202"/>
                  </a:lnTo>
                  <a:lnTo>
                    <a:pt x="1916" y="154"/>
                  </a:lnTo>
                  <a:lnTo>
                    <a:pt x="2174" y="108"/>
                  </a:lnTo>
                  <a:lnTo>
                    <a:pt x="2302" y="88"/>
                  </a:lnTo>
                  <a:lnTo>
                    <a:pt x="2426" y="68"/>
                  </a:lnTo>
                  <a:lnTo>
                    <a:pt x="2550" y="52"/>
                  </a:lnTo>
                  <a:lnTo>
                    <a:pt x="2670" y="36"/>
                  </a:lnTo>
                  <a:lnTo>
                    <a:pt x="2788" y="24"/>
                  </a:lnTo>
                  <a:lnTo>
                    <a:pt x="2900" y="14"/>
                  </a:lnTo>
                  <a:lnTo>
                    <a:pt x="3008" y="6"/>
                  </a:lnTo>
                  <a:lnTo>
                    <a:pt x="3112" y="0"/>
                  </a:lnTo>
                </a:path>
              </a:pathLst>
            </a:custGeom>
            <a:noFill/>
            <a:ln w="12">
              <a:solidFill>
                <a:srgbClr val="FFFFFF"/>
              </a:solidFill>
              <a:prstDash val="solid"/>
              <a:round/>
              <a:headEnd/>
              <a:tailEnd/>
            </a:ln>
          </p:spPr>
          <p:txBody>
            <a:bodyPr vert="horz" wrap="square" lIns="91440" tIns="45720" rIns="91440" bIns="45720" numCol="1" anchor="t" anchorCtr="0" compatLnSpc="1">
              <a:prstTxWarp prst="textNoShape">
                <a:avLst/>
              </a:prstTxWarp>
            </a:bodyPr>
            <a:lstStyle/>
            <a:p>
              <a:endParaRPr lang="en-US" sz="1800" dirty="0">
                <a:solidFill>
                  <a:prstClr val="black"/>
                </a:solidFill>
              </a:endParaRPr>
            </a:p>
          </p:txBody>
        </p:sp>
        <p:sp useBgFill="1">
          <p:nvSpPr>
            <p:cNvPr id="21" name="Freeform 10"/>
            <p:cNvSpPr>
              <a:spLocks/>
            </p:cNvSpPr>
            <p:nvPr/>
          </p:nvSpPr>
          <p:spPr bwMode="hidden">
            <a:xfrm>
              <a:off x="-3905251" y="4294188"/>
              <a:ext cx="13027839" cy="1892300"/>
            </a:xfrm>
            <a:custGeom>
              <a:avLst/>
              <a:gdLst/>
              <a:ahLst/>
              <a:cxnLst>
                <a:cxn ang="0">
                  <a:pos x="8192" y="512"/>
                </a:cxn>
                <a:cxn ang="0">
                  <a:pos x="8040" y="570"/>
                </a:cxn>
                <a:cxn ang="0">
                  <a:pos x="7878" y="620"/>
                </a:cxn>
                <a:cxn ang="0">
                  <a:pos x="7706" y="666"/>
                </a:cxn>
                <a:cxn ang="0">
                  <a:pos x="7522" y="702"/>
                </a:cxn>
                <a:cxn ang="0">
                  <a:pos x="7322" y="730"/>
                </a:cxn>
                <a:cxn ang="0">
                  <a:pos x="7106" y="750"/>
                </a:cxn>
                <a:cxn ang="0">
                  <a:pos x="6872" y="762"/>
                </a:cxn>
                <a:cxn ang="0">
                  <a:pos x="6618" y="760"/>
                </a:cxn>
                <a:cxn ang="0">
                  <a:pos x="6342" y="750"/>
                </a:cxn>
                <a:cxn ang="0">
                  <a:pos x="6042" y="726"/>
                </a:cxn>
                <a:cxn ang="0">
                  <a:pos x="5716" y="690"/>
                </a:cxn>
                <a:cxn ang="0">
                  <a:pos x="5364" y="642"/>
                </a:cxn>
                <a:cxn ang="0">
                  <a:pos x="4982" y="578"/>
                </a:cxn>
                <a:cxn ang="0">
                  <a:pos x="4568" y="500"/>
                </a:cxn>
                <a:cxn ang="0">
                  <a:pos x="4122" y="406"/>
                </a:cxn>
                <a:cxn ang="0">
                  <a:pos x="3640" y="296"/>
                </a:cxn>
                <a:cxn ang="0">
                  <a:pos x="3396" y="240"/>
                </a:cxn>
                <a:cxn ang="0">
                  <a:pos x="2934" y="148"/>
                </a:cxn>
                <a:cxn ang="0">
                  <a:pos x="2512" y="82"/>
                </a:cxn>
                <a:cxn ang="0">
                  <a:pos x="2126" y="36"/>
                </a:cxn>
                <a:cxn ang="0">
                  <a:pos x="1776" y="10"/>
                </a:cxn>
                <a:cxn ang="0">
                  <a:pos x="1462" y="0"/>
                </a:cxn>
                <a:cxn ang="0">
                  <a:pos x="1182" y="4"/>
                </a:cxn>
                <a:cxn ang="0">
                  <a:pos x="934" y="20"/>
                </a:cxn>
                <a:cxn ang="0">
                  <a:pos x="716" y="44"/>
                </a:cxn>
                <a:cxn ang="0">
                  <a:pos x="530" y="74"/>
                </a:cxn>
                <a:cxn ang="0">
                  <a:pos x="374" y="108"/>
                </a:cxn>
                <a:cxn ang="0">
                  <a:pos x="248" y="144"/>
                </a:cxn>
                <a:cxn ang="0">
                  <a:pos x="148" y="176"/>
                </a:cxn>
                <a:cxn ang="0">
                  <a:pos x="48" y="216"/>
                </a:cxn>
                <a:cxn ang="0">
                  <a:pos x="0" y="240"/>
                </a:cxn>
                <a:cxn ang="0">
                  <a:pos x="8192" y="1192"/>
                </a:cxn>
                <a:cxn ang="0">
                  <a:pos x="8196" y="1186"/>
                </a:cxn>
                <a:cxn ang="0">
                  <a:pos x="8196" y="510"/>
                </a:cxn>
                <a:cxn ang="0">
                  <a:pos x="8192" y="512"/>
                </a:cxn>
              </a:cxnLst>
              <a:rect l="0" t="0" r="r" b="b"/>
              <a:pathLst>
                <a:path w="8196" h="1192">
                  <a:moveTo>
                    <a:pt x="8192" y="512"/>
                  </a:moveTo>
                  <a:lnTo>
                    <a:pt x="8192" y="512"/>
                  </a:lnTo>
                  <a:lnTo>
                    <a:pt x="8116" y="542"/>
                  </a:lnTo>
                  <a:lnTo>
                    <a:pt x="8040" y="570"/>
                  </a:lnTo>
                  <a:lnTo>
                    <a:pt x="7960" y="596"/>
                  </a:lnTo>
                  <a:lnTo>
                    <a:pt x="7878" y="620"/>
                  </a:lnTo>
                  <a:lnTo>
                    <a:pt x="7794" y="644"/>
                  </a:lnTo>
                  <a:lnTo>
                    <a:pt x="7706" y="666"/>
                  </a:lnTo>
                  <a:lnTo>
                    <a:pt x="7616" y="684"/>
                  </a:lnTo>
                  <a:lnTo>
                    <a:pt x="7522" y="702"/>
                  </a:lnTo>
                  <a:lnTo>
                    <a:pt x="7424" y="718"/>
                  </a:lnTo>
                  <a:lnTo>
                    <a:pt x="7322" y="730"/>
                  </a:lnTo>
                  <a:lnTo>
                    <a:pt x="7216" y="742"/>
                  </a:lnTo>
                  <a:lnTo>
                    <a:pt x="7106" y="750"/>
                  </a:lnTo>
                  <a:lnTo>
                    <a:pt x="6992" y="758"/>
                  </a:lnTo>
                  <a:lnTo>
                    <a:pt x="6872" y="762"/>
                  </a:lnTo>
                  <a:lnTo>
                    <a:pt x="6748" y="762"/>
                  </a:lnTo>
                  <a:lnTo>
                    <a:pt x="6618" y="760"/>
                  </a:lnTo>
                  <a:lnTo>
                    <a:pt x="6482" y="756"/>
                  </a:lnTo>
                  <a:lnTo>
                    <a:pt x="6342" y="750"/>
                  </a:lnTo>
                  <a:lnTo>
                    <a:pt x="6196" y="740"/>
                  </a:lnTo>
                  <a:lnTo>
                    <a:pt x="6042" y="726"/>
                  </a:lnTo>
                  <a:lnTo>
                    <a:pt x="5882" y="710"/>
                  </a:lnTo>
                  <a:lnTo>
                    <a:pt x="5716" y="690"/>
                  </a:lnTo>
                  <a:lnTo>
                    <a:pt x="5544" y="668"/>
                  </a:lnTo>
                  <a:lnTo>
                    <a:pt x="5364" y="642"/>
                  </a:lnTo>
                  <a:lnTo>
                    <a:pt x="5176" y="612"/>
                  </a:lnTo>
                  <a:lnTo>
                    <a:pt x="4982" y="578"/>
                  </a:lnTo>
                  <a:lnTo>
                    <a:pt x="4778" y="540"/>
                  </a:lnTo>
                  <a:lnTo>
                    <a:pt x="4568" y="500"/>
                  </a:lnTo>
                  <a:lnTo>
                    <a:pt x="4348" y="454"/>
                  </a:lnTo>
                  <a:lnTo>
                    <a:pt x="4122" y="406"/>
                  </a:lnTo>
                  <a:lnTo>
                    <a:pt x="3886" y="354"/>
                  </a:lnTo>
                  <a:lnTo>
                    <a:pt x="3640" y="296"/>
                  </a:lnTo>
                  <a:lnTo>
                    <a:pt x="3640" y="296"/>
                  </a:lnTo>
                  <a:lnTo>
                    <a:pt x="3396" y="240"/>
                  </a:lnTo>
                  <a:lnTo>
                    <a:pt x="3160" y="192"/>
                  </a:lnTo>
                  <a:lnTo>
                    <a:pt x="2934" y="148"/>
                  </a:lnTo>
                  <a:lnTo>
                    <a:pt x="2718" y="112"/>
                  </a:lnTo>
                  <a:lnTo>
                    <a:pt x="2512" y="82"/>
                  </a:lnTo>
                  <a:lnTo>
                    <a:pt x="2314" y="56"/>
                  </a:lnTo>
                  <a:lnTo>
                    <a:pt x="2126" y="36"/>
                  </a:lnTo>
                  <a:lnTo>
                    <a:pt x="1948" y="20"/>
                  </a:lnTo>
                  <a:lnTo>
                    <a:pt x="1776" y="10"/>
                  </a:lnTo>
                  <a:lnTo>
                    <a:pt x="1616" y="2"/>
                  </a:lnTo>
                  <a:lnTo>
                    <a:pt x="1462" y="0"/>
                  </a:lnTo>
                  <a:lnTo>
                    <a:pt x="1318" y="0"/>
                  </a:lnTo>
                  <a:lnTo>
                    <a:pt x="1182" y="4"/>
                  </a:lnTo>
                  <a:lnTo>
                    <a:pt x="1054" y="10"/>
                  </a:lnTo>
                  <a:lnTo>
                    <a:pt x="934" y="20"/>
                  </a:lnTo>
                  <a:lnTo>
                    <a:pt x="822" y="30"/>
                  </a:lnTo>
                  <a:lnTo>
                    <a:pt x="716" y="44"/>
                  </a:lnTo>
                  <a:lnTo>
                    <a:pt x="620" y="58"/>
                  </a:lnTo>
                  <a:lnTo>
                    <a:pt x="530" y="74"/>
                  </a:lnTo>
                  <a:lnTo>
                    <a:pt x="450" y="92"/>
                  </a:lnTo>
                  <a:lnTo>
                    <a:pt x="374" y="108"/>
                  </a:lnTo>
                  <a:lnTo>
                    <a:pt x="308" y="126"/>
                  </a:lnTo>
                  <a:lnTo>
                    <a:pt x="248" y="144"/>
                  </a:lnTo>
                  <a:lnTo>
                    <a:pt x="194" y="160"/>
                  </a:lnTo>
                  <a:lnTo>
                    <a:pt x="148" y="176"/>
                  </a:lnTo>
                  <a:lnTo>
                    <a:pt x="108" y="192"/>
                  </a:lnTo>
                  <a:lnTo>
                    <a:pt x="48" y="216"/>
                  </a:lnTo>
                  <a:lnTo>
                    <a:pt x="12" y="234"/>
                  </a:lnTo>
                  <a:lnTo>
                    <a:pt x="0" y="240"/>
                  </a:lnTo>
                  <a:lnTo>
                    <a:pt x="0" y="1192"/>
                  </a:lnTo>
                  <a:lnTo>
                    <a:pt x="8192" y="1192"/>
                  </a:lnTo>
                  <a:lnTo>
                    <a:pt x="8192" y="1192"/>
                  </a:lnTo>
                  <a:lnTo>
                    <a:pt x="8196" y="1186"/>
                  </a:lnTo>
                  <a:lnTo>
                    <a:pt x="8196" y="1186"/>
                  </a:lnTo>
                  <a:lnTo>
                    <a:pt x="8196" y="510"/>
                  </a:lnTo>
                  <a:lnTo>
                    <a:pt x="8196" y="510"/>
                  </a:lnTo>
                  <a:lnTo>
                    <a:pt x="8192" y="512"/>
                  </a:lnTo>
                  <a:lnTo>
                    <a:pt x="8192" y="512"/>
                  </a:lnTo>
                  <a:close/>
                </a:path>
              </a:pathLst>
            </a:custGeom>
            <a:ln w="9525">
              <a:noFill/>
              <a:round/>
              <a:headEnd/>
              <a:tailEnd/>
            </a:ln>
          </p:spPr>
          <p:txBody>
            <a:bodyPr vert="horz" wrap="square" lIns="91440" tIns="45720" rIns="91440" bIns="45720" numCol="1" anchor="t" anchorCtr="0" compatLnSpc="1">
              <a:prstTxWarp prst="textNoShape">
                <a:avLst/>
              </a:prstTxWarp>
            </a:bodyPr>
            <a:lstStyle/>
            <a:p>
              <a:endParaRPr lang="en-US" sz="1800" dirty="0">
                <a:solidFill>
                  <a:prstClr val="black"/>
                </a:solidFill>
              </a:endParaRPr>
            </a:p>
          </p:txBody>
        </p:sp>
      </p:grpSp>
      <p:sp>
        <p:nvSpPr>
          <p:cNvPr id="2" name="Title Placeholder 1"/>
          <p:cNvSpPr>
            <a:spLocks noGrp="1"/>
          </p:cNvSpPr>
          <p:nvPr>
            <p:ph type="title"/>
          </p:nvPr>
        </p:nvSpPr>
        <p:spPr>
          <a:xfrm>
            <a:off x="609600" y="338328"/>
            <a:ext cx="10972800" cy="1252728"/>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4" name="Date Placeholder 3"/>
          <p:cNvSpPr>
            <a:spLocks noGrp="1"/>
          </p:cNvSpPr>
          <p:nvPr>
            <p:ph type="dt" sz="half" idx="2"/>
          </p:nvPr>
        </p:nvSpPr>
        <p:spPr>
          <a:xfrm>
            <a:off x="6884896" y="6250165"/>
            <a:ext cx="5048920" cy="365125"/>
          </a:xfrm>
          <a:prstGeom prst="rect">
            <a:avLst/>
          </a:prstGeom>
        </p:spPr>
        <p:txBody>
          <a:bodyPr vert="horz" lIns="91440" tIns="45720" rIns="91440" bIns="45720" rtlCol="0" anchor="ctr"/>
          <a:lstStyle>
            <a:lvl1pPr algn="r">
              <a:defRPr sz="1000">
                <a:solidFill>
                  <a:schemeClr val="tx2"/>
                </a:solidFill>
              </a:defRPr>
            </a:lvl1pPr>
          </a:lstStyle>
          <a:p>
            <a:fld id="{7EE41C5F-ED27-409B-9104-6431D0C9AB9B}" type="datetimeFigureOut">
              <a:rPr lang="en-US" smtClean="0">
                <a:solidFill>
                  <a:srgbClr val="073E87"/>
                </a:solidFill>
              </a:rPr>
              <a:pPr/>
              <a:t>7/9/2026</a:t>
            </a:fld>
            <a:endParaRPr lang="en-US" dirty="0">
              <a:solidFill>
                <a:srgbClr val="073E87"/>
              </a:solidFill>
            </a:endParaRPr>
          </a:p>
        </p:txBody>
      </p:sp>
      <p:sp>
        <p:nvSpPr>
          <p:cNvPr id="5" name="Footer Placeholder 4"/>
          <p:cNvSpPr>
            <a:spLocks noGrp="1"/>
          </p:cNvSpPr>
          <p:nvPr>
            <p:ph type="ftr" sz="quarter" idx="3"/>
          </p:nvPr>
        </p:nvSpPr>
        <p:spPr>
          <a:xfrm>
            <a:off x="258185" y="6250165"/>
            <a:ext cx="5048921" cy="365125"/>
          </a:xfrm>
          <a:prstGeom prst="rect">
            <a:avLst/>
          </a:prstGeom>
        </p:spPr>
        <p:txBody>
          <a:bodyPr vert="horz" lIns="91440" tIns="45720" rIns="91440" bIns="45720" rtlCol="0" anchor="ctr"/>
          <a:lstStyle>
            <a:lvl1pPr algn="l">
              <a:defRPr sz="1000">
                <a:solidFill>
                  <a:schemeClr val="tx2"/>
                </a:solidFill>
              </a:defRPr>
            </a:lvl1pPr>
          </a:lstStyle>
          <a:p>
            <a:endParaRPr lang="en-US" dirty="0">
              <a:solidFill>
                <a:srgbClr val="073E87"/>
              </a:solidFill>
            </a:endParaRPr>
          </a:p>
        </p:txBody>
      </p:sp>
      <p:sp>
        <p:nvSpPr>
          <p:cNvPr id="6" name="Slide Number Placeholder 5"/>
          <p:cNvSpPr>
            <a:spLocks noGrp="1"/>
          </p:cNvSpPr>
          <p:nvPr>
            <p:ph type="sldNum" sz="quarter" idx="4"/>
          </p:nvPr>
        </p:nvSpPr>
        <p:spPr>
          <a:xfrm>
            <a:off x="5321451" y="6250164"/>
            <a:ext cx="1549101" cy="365125"/>
          </a:xfrm>
          <a:prstGeom prst="rect">
            <a:avLst/>
          </a:prstGeom>
        </p:spPr>
        <p:txBody>
          <a:bodyPr vert="horz" lIns="91440" tIns="45720" rIns="91440" bIns="45720" rtlCol="0" anchor="ctr"/>
          <a:lstStyle>
            <a:lvl1pPr algn="ctr">
              <a:defRPr sz="1000">
                <a:solidFill>
                  <a:schemeClr val="tx2"/>
                </a:solidFill>
              </a:defRPr>
            </a:lvl1pPr>
          </a:lstStyle>
          <a:p>
            <a:fld id="{33D093B9-B672-4FA3-93C5-178B9A04C7E8}" type="slidenum">
              <a:rPr lang="en-US" smtClean="0">
                <a:solidFill>
                  <a:srgbClr val="073E87"/>
                </a:solidFill>
              </a:rPr>
              <a:pPr/>
              <a:t>‹#›</a:t>
            </a:fld>
            <a:endParaRPr lang="en-US" dirty="0">
              <a:solidFill>
                <a:srgbClr val="073E87"/>
              </a:solidFill>
            </a:endParaRPr>
          </a:p>
        </p:txBody>
      </p:sp>
      <p:sp>
        <p:nvSpPr>
          <p:cNvPr id="3" name="Text Placeholder 2"/>
          <p:cNvSpPr>
            <a:spLocks noGrp="1"/>
          </p:cNvSpPr>
          <p:nvPr>
            <p:ph type="body" idx="1"/>
          </p:nvPr>
        </p:nvSpPr>
        <p:spPr>
          <a:xfrm>
            <a:off x="1162757" y="2675467"/>
            <a:ext cx="9877777" cy="3450696"/>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Tree>
    <p:extLst>
      <p:ext uri="{BB962C8B-B14F-4D97-AF65-F5344CB8AC3E}">
        <p14:creationId xmlns:p14="http://schemas.microsoft.com/office/powerpoint/2010/main" val="871435593"/>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ctr" defTabSz="914400" rtl="0" eaLnBrk="1" latinLnBrk="0" hangingPunct="1">
        <a:spcBef>
          <a:spcPct val="0"/>
        </a:spcBef>
        <a:buNone/>
        <a:defRPr sz="4400" kern="1200">
          <a:solidFill>
            <a:srgbClr val="FFFFFF"/>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274320" indent="-274320" algn="l" defTabSz="914400" rtl="0" eaLnBrk="1" latinLnBrk="0" hangingPunct="1">
        <a:spcBef>
          <a:spcPct val="20000"/>
        </a:spcBef>
        <a:buClr>
          <a:schemeClr val="accent1"/>
        </a:buClr>
        <a:buSzPct val="100000"/>
        <a:buFont typeface="Symbol" pitchFamily="18" charset="2"/>
        <a:buChar char=""/>
        <a:defRPr sz="2400" kern="1200">
          <a:solidFill>
            <a:schemeClr val="tx2"/>
          </a:solidFill>
          <a:latin typeface="+mn-lt"/>
          <a:ea typeface="+mn-ea"/>
          <a:cs typeface="+mn-cs"/>
        </a:defRPr>
      </a:lvl1pPr>
      <a:lvl2pPr marL="576263" indent="-274320" algn="l" defTabSz="914400" rtl="0" eaLnBrk="1" latinLnBrk="0" hangingPunct="1">
        <a:spcBef>
          <a:spcPct val="20000"/>
        </a:spcBef>
        <a:buClr>
          <a:schemeClr val="accent1"/>
        </a:buClr>
        <a:buSzPct val="100000"/>
        <a:buFont typeface="Symbol" pitchFamily="18" charset="2"/>
        <a:buChar char=""/>
        <a:defRPr sz="2200" kern="1200">
          <a:solidFill>
            <a:schemeClr val="tx2"/>
          </a:solidFill>
          <a:latin typeface="+mn-lt"/>
          <a:ea typeface="+mn-ea"/>
          <a:cs typeface="+mn-cs"/>
        </a:defRPr>
      </a:lvl2pPr>
      <a:lvl3pPr marL="855663" indent="-228600" algn="l" defTabSz="914400" rtl="0" eaLnBrk="1" latinLnBrk="0" hangingPunct="1">
        <a:spcBef>
          <a:spcPct val="20000"/>
        </a:spcBef>
        <a:buClr>
          <a:schemeClr val="accent1"/>
        </a:buClr>
        <a:buSzPct val="100000"/>
        <a:buFont typeface="Symbol" pitchFamily="18" charset="2"/>
        <a:buChar char=""/>
        <a:defRPr sz="2000" kern="1200">
          <a:solidFill>
            <a:schemeClr val="tx2"/>
          </a:solidFill>
          <a:latin typeface="+mn-lt"/>
          <a:ea typeface="+mn-ea"/>
          <a:cs typeface="+mn-cs"/>
        </a:defRPr>
      </a:lvl3pPr>
      <a:lvl4pPr marL="1143000" indent="-228600" algn="l" defTabSz="914400" rtl="0" eaLnBrk="1" latinLnBrk="0" hangingPunct="1">
        <a:spcBef>
          <a:spcPct val="20000"/>
        </a:spcBef>
        <a:buClr>
          <a:schemeClr val="accent1"/>
        </a:buClr>
        <a:buSzPct val="100000"/>
        <a:buFont typeface="Symbol" pitchFamily="18" charset="2"/>
        <a:buChar char=""/>
        <a:defRPr sz="1800" kern="1200">
          <a:solidFill>
            <a:schemeClr val="tx2"/>
          </a:solidFill>
          <a:latin typeface="+mn-lt"/>
          <a:ea typeface="+mn-ea"/>
          <a:cs typeface="+mn-cs"/>
        </a:defRPr>
      </a:lvl4pPr>
      <a:lvl5pPr marL="1463040" indent="-228600" algn="l" defTabSz="914400" rtl="0" eaLnBrk="1" latinLnBrk="0" hangingPunct="1">
        <a:spcBef>
          <a:spcPct val="20000"/>
        </a:spcBef>
        <a:buClr>
          <a:schemeClr val="accent1"/>
        </a:buClr>
        <a:buSzPct val="100000"/>
        <a:buFont typeface="Symbol" pitchFamily="18" charset="2"/>
        <a:buChar char=""/>
        <a:defRPr sz="1600" kern="1200">
          <a:solidFill>
            <a:schemeClr val="tx2"/>
          </a:solidFill>
          <a:latin typeface="+mn-lt"/>
          <a:ea typeface="+mn-ea"/>
          <a:cs typeface="+mn-cs"/>
        </a:defRPr>
      </a:lvl5pPr>
      <a:lvl6pPr marL="1783080" indent="-228600" algn="l" defTabSz="914400" rtl="0" eaLnBrk="1" latinLnBrk="0" hangingPunct="1">
        <a:spcBef>
          <a:spcPts val="384"/>
        </a:spcBef>
        <a:buClr>
          <a:schemeClr val="accent1"/>
        </a:buClr>
        <a:buFont typeface="Symbol" pitchFamily="18" charset="2"/>
        <a:buChar char="*"/>
        <a:defRPr sz="1400" kern="1200">
          <a:solidFill>
            <a:schemeClr val="tx2"/>
          </a:solidFill>
          <a:latin typeface="+mn-lt"/>
          <a:ea typeface="+mn-ea"/>
          <a:cs typeface="+mn-cs"/>
        </a:defRPr>
      </a:lvl6pPr>
      <a:lvl7pPr marL="2103120" indent="-228600" algn="l" defTabSz="914400" rtl="0" eaLnBrk="1" latinLnBrk="0" hangingPunct="1">
        <a:spcBef>
          <a:spcPts val="384"/>
        </a:spcBef>
        <a:buClr>
          <a:schemeClr val="accent1"/>
        </a:buClr>
        <a:buFont typeface="Symbol" pitchFamily="18" charset="2"/>
        <a:buChar char="*"/>
        <a:defRPr sz="1400" kern="1200">
          <a:solidFill>
            <a:schemeClr val="tx2"/>
          </a:solidFill>
          <a:latin typeface="+mn-lt"/>
          <a:ea typeface="+mn-ea"/>
          <a:cs typeface="+mn-cs"/>
        </a:defRPr>
      </a:lvl7pPr>
      <a:lvl8pPr marL="2423160" indent="-228600" algn="l" defTabSz="914400" rtl="0" eaLnBrk="1" latinLnBrk="0" hangingPunct="1">
        <a:spcBef>
          <a:spcPts val="384"/>
        </a:spcBef>
        <a:buClr>
          <a:schemeClr val="accent1"/>
        </a:buClr>
        <a:buFont typeface="Symbol" pitchFamily="18" charset="2"/>
        <a:buChar char="*"/>
        <a:defRPr sz="1400" kern="1200">
          <a:solidFill>
            <a:schemeClr val="tx2"/>
          </a:solidFill>
          <a:latin typeface="+mn-lt"/>
          <a:ea typeface="+mn-ea"/>
          <a:cs typeface="+mn-cs"/>
        </a:defRPr>
      </a:lvl8pPr>
      <a:lvl9pPr marL="2743200" indent="-228600" algn="l" defTabSz="914400" rtl="0" eaLnBrk="1" latinLnBrk="0" hangingPunct="1">
        <a:spcBef>
          <a:spcPts val="384"/>
        </a:spcBef>
        <a:buClr>
          <a:schemeClr val="accent1"/>
        </a:buClr>
        <a:buFont typeface="Symbol" pitchFamily="18" charset="2"/>
        <a:buChar char="*"/>
        <a:defRPr sz="1400" kern="1200">
          <a:solidFill>
            <a:schemeClr val="tx2"/>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2.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3.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image" Target="../media/image7.pn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image" Target="../media/image9.pn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image" Target="../media/image11.pn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2.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9.xml.rels><?xml version="1.0" encoding="UTF-8" standalone="yes"?>
<Relationships xmlns="http://schemas.openxmlformats.org/package/2006/relationships"><Relationship Id="rId2" Type="http://schemas.openxmlformats.org/officeDocument/2006/relationships/image" Target="../media/image15.pn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image" Target="../media/image16.pn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image" Target="../media/image17.pn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diagramLayout" Target="../diagrams/layout3.xml"/><Relationship Id="rId2" Type="http://schemas.openxmlformats.org/officeDocument/2006/relationships/diagramData" Target="../diagrams/data3.xml"/><Relationship Id="rId1" Type="http://schemas.openxmlformats.org/officeDocument/2006/relationships/slideLayout" Target="../slideLayouts/slideLayout2.xml"/><Relationship Id="rId6" Type="http://schemas.microsoft.com/office/2007/relationships/diagramDrawing" Target="../diagrams/drawing3.xml"/><Relationship Id="rId5" Type="http://schemas.openxmlformats.org/officeDocument/2006/relationships/diagramColors" Target="../diagrams/colors3.xml"/><Relationship Id="rId4" Type="http://schemas.openxmlformats.org/officeDocument/2006/relationships/diagramQuickStyle" Target="../diagrams/quickStyle3.xml"/></Relationships>
</file>

<file path=ppt/slides/_rels/slide13.xml.rels><?xml version="1.0" encoding="UTF-8" standalone="yes"?>
<Relationships xmlns="http://schemas.openxmlformats.org/package/2006/relationships"><Relationship Id="rId2" Type="http://schemas.openxmlformats.org/officeDocument/2006/relationships/image" Target="../media/image21.pn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image" Target="../media/image23.png"/><Relationship Id="rId2" Type="http://schemas.openxmlformats.org/officeDocument/2006/relationships/image" Target="../media/image22.png"/><Relationship Id="rId1" Type="http://schemas.openxmlformats.org/officeDocument/2006/relationships/slideLayout" Target="../slideLayouts/slideLayout1.xml"/></Relationships>
</file>

<file path=ppt/slides/_rels/slide15.xml.rels><?xml version="1.0" encoding="UTF-8" standalone="yes"?>
<Relationships xmlns="http://schemas.openxmlformats.org/package/2006/relationships"><Relationship Id="rId3" Type="http://schemas.openxmlformats.org/officeDocument/2006/relationships/diagramLayout" Target="../diagrams/layout4.xml"/><Relationship Id="rId2" Type="http://schemas.openxmlformats.org/officeDocument/2006/relationships/diagramData" Target="../diagrams/data4.xml"/><Relationship Id="rId1" Type="http://schemas.openxmlformats.org/officeDocument/2006/relationships/slideLayout" Target="../slideLayouts/slideLayout2.xml"/><Relationship Id="rId6" Type="http://schemas.microsoft.com/office/2007/relationships/diagramDrawing" Target="../diagrams/drawing4.xml"/><Relationship Id="rId5" Type="http://schemas.openxmlformats.org/officeDocument/2006/relationships/diagramColors" Target="../diagrams/colors4.xml"/><Relationship Id="rId4" Type="http://schemas.openxmlformats.org/officeDocument/2006/relationships/diagramQuickStyle" Target="../diagrams/quickStyle4.xml"/></Relationships>
</file>

<file path=ppt/slides/_rels/slide16.xml.rels><?xml version="1.0" encoding="UTF-8" standalone="yes"?>
<Relationships xmlns="http://schemas.openxmlformats.org/package/2006/relationships"><Relationship Id="rId2" Type="http://schemas.openxmlformats.org/officeDocument/2006/relationships/image" Target="../media/image25.png"/><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3" Type="http://schemas.openxmlformats.org/officeDocument/2006/relationships/diagramLayout" Target="../diagrams/layout5.xml"/><Relationship Id="rId2" Type="http://schemas.openxmlformats.org/officeDocument/2006/relationships/diagramData" Target="../diagrams/data5.xml"/><Relationship Id="rId1" Type="http://schemas.openxmlformats.org/officeDocument/2006/relationships/slideLayout" Target="../slideLayouts/slideLayout2.xml"/><Relationship Id="rId6" Type="http://schemas.microsoft.com/office/2007/relationships/diagramDrawing" Target="../diagrams/drawing5.xml"/><Relationship Id="rId5" Type="http://schemas.openxmlformats.org/officeDocument/2006/relationships/diagramColors" Target="../diagrams/colors5.xml"/><Relationship Id="rId4" Type="http://schemas.openxmlformats.org/officeDocument/2006/relationships/diagramQuickStyle" Target="../diagrams/quickStyle5.xml"/></Relationships>
</file>

<file path=ppt/slides/_rels/slide19.xml.rels><?xml version="1.0" encoding="UTF-8" standalone="yes"?>
<Relationships xmlns="http://schemas.openxmlformats.org/package/2006/relationships"><Relationship Id="rId3" Type="http://schemas.openxmlformats.org/officeDocument/2006/relationships/diagramLayout" Target="../diagrams/layout6.xml"/><Relationship Id="rId2" Type="http://schemas.openxmlformats.org/officeDocument/2006/relationships/diagramData" Target="../diagrams/data6.xml"/><Relationship Id="rId1" Type="http://schemas.openxmlformats.org/officeDocument/2006/relationships/slideLayout" Target="../slideLayouts/slideLayout2.xml"/><Relationship Id="rId6" Type="http://schemas.microsoft.com/office/2007/relationships/diagramDrawing" Target="../diagrams/drawing6.xml"/><Relationship Id="rId5" Type="http://schemas.openxmlformats.org/officeDocument/2006/relationships/diagramColors" Target="../diagrams/colors6.xml"/><Relationship Id="rId4" Type="http://schemas.openxmlformats.org/officeDocument/2006/relationships/diagramQuickStyle" Target="../diagrams/quickStyle6.xml"/></Relationships>
</file>

<file path=ppt/slides/_rels/slide20.xml.rels><?xml version="1.0" encoding="UTF-8" standalone="yes"?>
<Relationships xmlns="http://schemas.openxmlformats.org/package/2006/relationships"><Relationship Id="rId2" Type="http://schemas.openxmlformats.org/officeDocument/2006/relationships/image" Target="../media/image27.png"/><Relationship Id="rId1" Type="http://schemas.openxmlformats.org/officeDocument/2006/relationships/slideLayout" Target="../slideLayouts/slideLayout4.xml"/></Relationships>
</file>

<file path=ppt/slides/_rels/slide21.xml.rels><?xml version="1.0" encoding="UTF-8" standalone="yes"?>
<Relationships xmlns="http://schemas.openxmlformats.org/package/2006/relationships"><Relationship Id="rId2" Type="http://schemas.openxmlformats.org/officeDocument/2006/relationships/image" Target="../media/image28.png"/><Relationship Id="rId1" Type="http://schemas.openxmlformats.org/officeDocument/2006/relationships/slideLayout" Target="../slideLayouts/slideLayout4.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3" Type="http://schemas.openxmlformats.org/officeDocument/2006/relationships/diagramLayout" Target="../diagrams/layout7.xml"/><Relationship Id="rId2" Type="http://schemas.openxmlformats.org/officeDocument/2006/relationships/diagramData" Target="../diagrams/data7.xml"/><Relationship Id="rId1" Type="http://schemas.openxmlformats.org/officeDocument/2006/relationships/slideLayout" Target="../slideLayouts/slideLayout2.xml"/><Relationship Id="rId6" Type="http://schemas.microsoft.com/office/2007/relationships/diagramDrawing" Target="../diagrams/drawing7.xml"/><Relationship Id="rId5" Type="http://schemas.openxmlformats.org/officeDocument/2006/relationships/diagramColors" Target="../diagrams/colors7.xml"/><Relationship Id="rId4" Type="http://schemas.openxmlformats.org/officeDocument/2006/relationships/diagramQuickStyle" Target="../diagrams/quickStyle7.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2" Type="http://schemas.openxmlformats.org/officeDocument/2006/relationships/image" Target="../media/image29.png"/><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2" Type="http://schemas.openxmlformats.org/officeDocument/2006/relationships/image" Target="../media/image29.png"/><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3" Type="http://schemas.openxmlformats.org/officeDocument/2006/relationships/diagramLayout" Target="../diagrams/layout8.xml"/><Relationship Id="rId2" Type="http://schemas.openxmlformats.org/officeDocument/2006/relationships/diagramData" Target="../diagrams/data8.xml"/><Relationship Id="rId1" Type="http://schemas.openxmlformats.org/officeDocument/2006/relationships/slideLayout" Target="../slideLayouts/slideLayout2.xml"/><Relationship Id="rId6" Type="http://schemas.microsoft.com/office/2007/relationships/diagramDrawing" Target="../diagrams/drawing8.xml"/><Relationship Id="rId5" Type="http://schemas.openxmlformats.org/officeDocument/2006/relationships/diagramColors" Target="../diagrams/colors8.xml"/><Relationship Id="rId4" Type="http://schemas.openxmlformats.org/officeDocument/2006/relationships/diagramQuickStyle" Target="../diagrams/quickStyle8.xml"/></Relationships>
</file>

<file path=ppt/slides/_rels/slide29.xml.rels><?xml version="1.0" encoding="UTF-8" standalone="yes"?>
<Relationships xmlns="http://schemas.openxmlformats.org/package/2006/relationships"><Relationship Id="rId3" Type="http://schemas.openxmlformats.org/officeDocument/2006/relationships/diagramLayout" Target="../diagrams/layout9.xml"/><Relationship Id="rId2" Type="http://schemas.openxmlformats.org/officeDocument/2006/relationships/diagramData" Target="../diagrams/data9.xml"/><Relationship Id="rId1" Type="http://schemas.openxmlformats.org/officeDocument/2006/relationships/slideLayout" Target="../slideLayouts/slideLayout2.xml"/><Relationship Id="rId6" Type="http://schemas.microsoft.com/office/2007/relationships/diagramDrawing" Target="../diagrams/drawing9.xml"/><Relationship Id="rId5" Type="http://schemas.openxmlformats.org/officeDocument/2006/relationships/diagramColors" Target="../diagrams/colors9.xml"/><Relationship Id="rId4" Type="http://schemas.openxmlformats.org/officeDocument/2006/relationships/diagramQuickStyle" Target="../diagrams/quickStyle9.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3" Type="http://schemas.openxmlformats.org/officeDocument/2006/relationships/diagramLayout" Target="../diagrams/layout10.xml"/><Relationship Id="rId2" Type="http://schemas.openxmlformats.org/officeDocument/2006/relationships/diagramData" Target="../diagrams/data10.xml"/><Relationship Id="rId1" Type="http://schemas.openxmlformats.org/officeDocument/2006/relationships/slideLayout" Target="../slideLayouts/slideLayout2.xml"/><Relationship Id="rId6" Type="http://schemas.microsoft.com/office/2007/relationships/diagramDrawing" Target="../diagrams/drawing10.xml"/><Relationship Id="rId5" Type="http://schemas.openxmlformats.org/officeDocument/2006/relationships/diagramColors" Target="../diagrams/colors10.xml"/><Relationship Id="rId4" Type="http://schemas.openxmlformats.org/officeDocument/2006/relationships/diagramQuickStyle" Target="../diagrams/quickStyle10.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3" Type="http://schemas.openxmlformats.org/officeDocument/2006/relationships/diagramLayout" Target="../diagrams/layout11.xml"/><Relationship Id="rId2" Type="http://schemas.openxmlformats.org/officeDocument/2006/relationships/diagramData" Target="../diagrams/data11.xml"/><Relationship Id="rId1" Type="http://schemas.openxmlformats.org/officeDocument/2006/relationships/slideLayout" Target="../slideLayouts/slideLayout2.xml"/><Relationship Id="rId6" Type="http://schemas.microsoft.com/office/2007/relationships/diagramDrawing" Target="../diagrams/drawing11.xml"/><Relationship Id="rId5" Type="http://schemas.openxmlformats.org/officeDocument/2006/relationships/diagramColors" Target="../diagrams/colors11.xml"/><Relationship Id="rId4" Type="http://schemas.openxmlformats.org/officeDocument/2006/relationships/diagramQuickStyle" Target="../diagrams/quickStyle11.xml"/></Relationships>
</file>

<file path=ppt/slides/_rels/slide3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0.xml.rels><?xml version="1.0" encoding="UTF-8" standalone="yes"?>
<Relationships xmlns="http://schemas.openxmlformats.org/package/2006/relationships"><Relationship Id="rId3" Type="http://schemas.openxmlformats.org/officeDocument/2006/relationships/diagramLayout" Target="../diagrams/layout12.xml"/><Relationship Id="rId2" Type="http://schemas.openxmlformats.org/officeDocument/2006/relationships/diagramData" Target="../diagrams/data12.xml"/><Relationship Id="rId1" Type="http://schemas.openxmlformats.org/officeDocument/2006/relationships/slideLayout" Target="../slideLayouts/slideLayout2.xml"/><Relationship Id="rId6" Type="http://schemas.microsoft.com/office/2007/relationships/diagramDrawing" Target="../diagrams/drawing12.xml"/><Relationship Id="rId5" Type="http://schemas.openxmlformats.org/officeDocument/2006/relationships/diagramColors" Target="../diagrams/colors12.xml"/><Relationship Id="rId4" Type="http://schemas.openxmlformats.org/officeDocument/2006/relationships/diagramQuickStyle" Target="../diagrams/quickStyle12.xml"/></Relationships>
</file>

<file path=ppt/slides/_rels/slide4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3.xml.rels><?xml version="1.0" encoding="UTF-8" standalone="yes"?>
<Relationships xmlns="http://schemas.openxmlformats.org/package/2006/relationships"><Relationship Id="rId3" Type="http://schemas.openxmlformats.org/officeDocument/2006/relationships/diagramLayout" Target="../diagrams/layout13.xml"/><Relationship Id="rId2" Type="http://schemas.openxmlformats.org/officeDocument/2006/relationships/diagramData" Target="../diagrams/data13.xml"/><Relationship Id="rId1" Type="http://schemas.openxmlformats.org/officeDocument/2006/relationships/slideLayout" Target="../slideLayouts/slideLayout2.xml"/><Relationship Id="rId6" Type="http://schemas.microsoft.com/office/2007/relationships/diagramDrawing" Target="../diagrams/drawing13.xml"/><Relationship Id="rId5" Type="http://schemas.openxmlformats.org/officeDocument/2006/relationships/diagramColors" Target="../diagrams/colors13.xml"/><Relationship Id="rId4" Type="http://schemas.openxmlformats.org/officeDocument/2006/relationships/diagramQuickStyle" Target="../diagrams/quickStyle13.xml"/></Relationships>
</file>

<file path=ppt/slides/_rels/slide44.xml.rels><?xml version="1.0" encoding="UTF-8" standalone="yes"?>
<Relationships xmlns="http://schemas.openxmlformats.org/package/2006/relationships"><Relationship Id="rId3" Type="http://schemas.openxmlformats.org/officeDocument/2006/relationships/diagramLayout" Target="../diagrams/layout14.xml"/><Relationship Id="rId2" Type="http://schemas.openxmlformats.org/officeDocument/2006/relationships/diagramData" Target="../diagrams/data14.xml"/><Relationship Id="rId1" Type="http://schemas.openxmlformats.org/officeDocument/2006/relationships/slideLayout" Target="../slideLayouts/slideLayout2.xml"/><Relationship Id="rId6" Type="http://schemas.microsoft.com/office/2007/relationships/diagramDrawing" Target="../diagrams/drawing14.xml"/><Relationship Id="rId5" Type="http://schemas.openxmlformats.org/officeDocument/2006/relationships/diagramColors" Target="../diagrams/colors14.xml"/><Relationship Id="rId4" Type="http://schemas.openxmlformats.org/officeDocument/2006/relationships/diagramQuickStyle" Target="../diagrams/quickStyle14.xml"/></Relationships>
</file>

<file path=ppt/slides/_rels/slide45.xml.rels><?xml version="1.0" encoding="UTF-8" standalone="yes"?>
<Relationships xmlns="http://schemas.openxmlformats.org/package/2006/relationships"><Relationship Id="rId2" Type="http://schemas.openxmlformats.org/officeDocument/2006/relationships/image" Target="../media/image39.png"/><Relationship Id="rId1" Type="http://schemas.openxmlformats.org/officeDocument/2006/relationships/slideLayout" Target="../slideLayouts/slideLayout2.xml"/></Relationships>
</file>

<file path=ppt/slides/_rels/slide46.xml.rels><?xml version="1.0" encoding="UTF-8" standalone="yes"?>
<Relationships xmlns="http://schemas.openxmlformats.org/package/2006/relationships"><Relationship Id="rId2" Type="http://schemas.openxmlformats.org/officeDocument/2006/relationships/image" Target="../media/image40.jpg"/><Relationship Id="rId1" Type="http://schemas.openxmlformats.org/officeDocument/2006/relationships/slideLayout" Target="../slideLayouts/slideLayout2.xml"/></Relationships>
</file>

<file path=ppt/slides/_rels/slide4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9.xml.rels><?xml version="1.0" encoding="UTF-8" standalone="yes"?>
<Relationships xmlns="http://schemas.openxmlformats.org/package/2006/relationships"><Relationship Id="rId3" Type="http://schemas.openxmlformats.org/officeDocument/2006/relationships/diagramLayout" Target="../diagrams/layout15.xml"/><Relationship Id="rId2" Type="http://schemas.openxmlformats.org/officeDocument/2006/relationships/diagramData" Target="../diagrams/data15.xml"/><Relationship Id="rId1" Type="http://schemas.openxmlformats.org/officeDocument/2006/relationships/slideLayout" Target="../slideLayouts/slideLayout2.xml"/><Relationship Id="rId6" Type="http://schemas.microsoft.com/office/2007/relationships/diagramDrawing" Target="../diagrams/drawing15.xml"/><Relationship Id="rId5" Type="http://schemas.openxmlformats.org/officeDocument/2006/relationships/diagramColors" Target="../diagrams/colors15.xml"/><Relationship Id="rId4" Type="http://schemas.openxmlformats.org/officeDocument/2006/relationships/diagramQuickStyle" Target="../diagrams/quickStyle15.xml"/></Relationships>
</file>

<file path=ppt/slides/_rels/slide5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a:xfrm>
            <a:off x="920043" y="2463560"/>
            <a:ext cx="10363200" cy="1524000"/>
          </a:xfrm>
        </p:spPr>
        <p:txBody>
          <a:bodyPr anchor="t">
            <a:normAutofit/>
          </a:bodyPr>
          <a:lstStyle/>
          <a:p>
            <a:r>
              <a:rPr lang="en-GB" dirty="0"/>
              <a:t>Reading Skills and Effective Use of Resources</a:t>
            </a:r>
          </a:p>
        </p:txBody>
      </p:sp>
      <p:sp>
        <p:nvSpPr>
          <p:cNvPr id="5" name="Subtitle 4"/>
          <p:cNvSpPr>
            <a:spLocks noGrp="1"/>
          </p:cNvSpPr>
          <p:nvPr>
            <p:ph type="body" idx="1"/>
          </p:nvPr>
        </p:nvSpPr>
        <p:spPr>
          <a:xfrm>
            <a:off x="1823153" y="1437449"/>
            <a:ext cx="8556979" cy="939801"/>
          </a:xfrm>
        </p:spPr>
        <p:txBody>
          <a:bodyPr anchor="b">
            <a:normAutofit/>
          </a:bodyPr>
          <a:lstStyle/>
          <a:p>
            <a:r>
              <a:rPr lang="en-GB" b="1" u="sng" dirty="0"/>
              <a:t>Study Skills for Psychology</a:t>
            </a:r>
            <a:endParaRPr lang="en-GB" dirty="0"/>
          </a:p>
        </p:txBody>
      </p:sp>
    </p:spTree>
    <p:extLst>
      <p:ext uri="{BB962C8B-B14F-4D97-AF65-F5344CB8AC3E}">
        <p14:creationId xmlns:p14="http://schemas.microsoft.com/office/powerpoint/2010/main" val="1087542770"/>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a:xfrm>
            <a:off x="609600" y="338328"/>
            <a:ext cx="10972800" cy="1252728"/>
          </a:xfrm>
        </p:spPr>
        <p:txBody>
          <a:bodyPr anchor="ctr">
            <a:normAutofit/>
          </a:bodyPr>
          <a:lstStyle/>
          <a:p>
            <a:r>
              <a:rPr lang="en-GB" dirty="0"/>
              <a:t>Aims of the Lecture. </a:t>
            </a:r>
          </a:p>
        </p:txBody>
      </p:sp>
      <p:graphicFrame>
        <p:nvGraphicFramePr>
          <p:cNvPr id="5" name="Content Placeholder 1">
            <a:extLst>
              <a:ext uri="{FF2B5EF4-FFF2-40B4-BE49-F238E27FC236}">
                <a16:creationId xmlns:a16="http://schemas.microsoft.com/office/drawing/2014/main" id="{520F0717-1235-3EF3-9686-CDB02E3E03DE}"/>
              </a:ext>
            </a:extLst>
          </p:cNvPr>
          <p:cNvGraphicFramePr>
            <a:graphicFrameLocks noGrp="1"/>
          </p:cNvGraphicFramePr>
          <p:nvPr>
            <p:ph idx="1"/>
            <p:extLst>
              <p:ext uri="{D42A27DB-BD31-4B8C-83A1-F6EECF244321}">
                <p14:modId xmlns:p14="http://schemas.microsoft.com/office/powerpoint/2010/main" val="669027151"/>
              </p:ext>
            </p:extLst>
          </p:nvPr>
        </p:nvGraphicFramePr>
        <p:xfrm>
          <a:off x="1162757" y="2675467"/>
          <a:ext cx="9877777" cy="3450696"/>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519029293"/>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8" name="Rectangle 2"/>
          <p:cNvSpPr>
            <a:spLocks noGrp="1" noChangeArrowheads="1"/>
          </p:cNvSpPr>
          <p:nvPr>
            <p:ph type="title"/>
          </p:nvPr>
        </p:nvSpPr>
        <p:spPr/>
        <p:txBody>
          <a:bodyPr/>
          <a:lstStyle/>
          <a:p>
            <a:pPr eaLnBrk="1" hangingPunct="1"/>
            <a:r>
              <a:rPr lang="en-GB" altLang="en-US" dirty="0">
                <a:solidFill>
                  <a:schemeClr val="bg1"/>
                </a:solidFill>
              </a:rPr>
              <a:t>Why do we need to research?</a:t>
            </a:r>
          </a:p>
        </p:txBody>
      </p:sp>
      <p:sp>
        <p:nvSpPr>
          <p:cNvPr id="4099" name="Rectangle 3"/>
          <p:cNvSpPr>
            <a:spLocks noGrp="1" noChangeArrowheads="1"/>
          </p:cNvSpPr>
          <p:nvPr>
            <p:ph type="body" idx="1"/>
          </p:nvPr>
        </p:nvSpPr>
        <p:spPr/>
        <p:txBody>
          <a:bodyPr/>
          <a:lstStyle/>
          <a:p>
            <a:pPr eaLnBrk="1" hangingPunct="1"/>
            <a:endParaRPr lang="en-GB" altLang="en-US" dirty="0"/>
          </a:p>
          <a:p>
            <a:pPr eaLnBrk="1" hangingPunct="1"/>
            <a:r>
              <a:rPr lang="en-GB" altLang="en-US" dirty="0"/>
              <a:t>Carrying out a </a:t>
            </a:r>
            <a:r>
              <a:rPr lang="en-GB" altLang="en-US" b="1" dirty="0"/>
              <a:t>literature search</a:t>
            </a:r>
            <a:r>
              <a:rPr lang="en-GB" altLang="en-US" dirty="0"/>
              <a:t> is another key skill for psychology students. </a:t>
            </a:r>
          </a:p>
          <a:p>
            <a:pPr eaLnBrk="1" hangingPunct="1"/>
            <a:endParaRPr lang="en-GB" altLang="en-US" dirty="0"/>
          </a:p>
          <a:p>
            <a:pPr eaLnBrk="1" hangingPunct="1"/>
            <a:r>
              <a:rPr lang="en-GB" altLang="en-US" dirty="0"/>
              <a:t>Basically, a ‘literature search’ is a general or focused search of all (or selected) published material within a field in an attempt to find specific information on a topic, theory, author or debate. </a:t>
            </a:r>
          </a:p>
          <a:p>
            <a:pPr eaLnBrk="1" hangingPunct="1"/>
            <a:endParaRPr lang="en-GB" altLang="en-US" dirty="0"/>
          </a:p>
          <a:p>
            <a:pPr eaLnBrk="1" hangingPunct="1"/>
            <a:endParaRPr lang="en-GB" altLang="en-US" dirty="0"/>
          </a:p>
        </p:txBody>
      </p:sp>
      <p:pic>
        <p:nvPicPr>
          <p:cNvPr id="1026"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7472364" y="1371600"/>
            <a:ext cx="2752725" cy="165735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1027" name="Picture 3"/>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057400" y="1371600"/>
            <a:ext cx="2762250" cy="165735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385433949"/>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6" name="Rectangle 2"/>
          <p:cNvSpPr>
            <a:spLocks noGrp="1" noChangeArrowheads="1"/>
          </p:cNvSpPr>
          <p:nvPr>
            <p:ph type="title"/>
          </p:nvPr>
        </p:nvSpPr>
        <p:spPr>
          <a:xfrm>
            <a:off x="1992313" y="260350"/>
            <a:ext cx="8229600" cy="1143000"/>
          </a:xfrm>
        </p:spPr>
        <p:txBody>
          <a:bodyPr/>
          <a:lstStyle/>
          <a:p>
            <a:pPr eaLnBrk="1" hangingPunct="1"/>
            <a:r>
              <a:rPr lang="en-GB" altLang="en-US" dirty="0">
                <a:solidFill>
                  <a:schemeClr val="bg1"/>
                </a:solidFill>
              </a:rPr>
              <a:t>Primary Sources</a:t>
            </a:r>
          </a:p>
        </p:txBody>
      </p:sp>
      <p:sp>
        <p:nvSpPr>
          <p:cNvPr id="6147" name="Rectangle 3"/>
          <p:cNvSpPr>
            <a:spLocks noGrp="1" noChangeArrowheads="1"/>
          </p:cNvSpPr>
          <p:nvPr>
            <p:ph type="body" idx="1"/>
          </p:nvPr>
        </p:nvSpPr>
        <p:spPr>
          <a:xfrm>
            <a:off x="1992313" y="2366963"/>
            <a:ext cx="7408333" cy="4373563"/>
          </a:xfrm>
        </p:spPr>
        <p:txBody>
          <a:bodyPr/>
          <a:lstStyle/>
          <a:p>
            <a:pPr eaLnBrk="1" hangingPunct="1"/>
            <a:r>
              <a:rPr lang="en-GB" altLang="en-US" dirty="0"/>
              <a:t>Primary sources are original materials, created at the time of an event or soon after. They are usually created by those who saw an event or collected data themselves. </a:t>
            </a:r>
          </a:p>
          <a:p>
            <a:pPr eaLnBrk="1" hangingPunct="1"/>
            <a:endParaRPr lang="en-GB" altLang="en-US" dirty="0"/>
          </a:p>
          <a:p>
            <a:pPr eaLnBrk="1" hangingPunct="1"/>
            <a:endParaRPr lang="en-GB" altLang="en-US" dirty="0"/>
          </a:p>
        </p:txBody>
      </p:sp>
      <p:pic>
        <p:nvPicPr>
          <p:cNvPr id="2050"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8712201" y="3478464"/>
            <a:ext cx="2828925" cy="3262062"/>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2"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244601" y="4176858"/>
            <a:ext cx="2790825" cy="2681142"/>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1731426205"/>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70" name="Rectangle 2"/>
          <p:cNvSpPr>
            <a:spLocks noGrp="1" noChangeArrowheads="1"/>
          </p:cNvSpPr>
          <p:nvPr>
            <p:ph type="title"/>
          </p:nvPr>
        </p:nvSpPr>
        <p:spPr/>
        <p:txBody>
          <a:bodyPr/>
          <a:lstStyle/>
          <a:p>
            <a:pPr eaLnBrk="1" hangingPunct="1"/>
            <a:r>
              <a:rPr lang="en-GB" altLang="en-US" dirty="0">
                <a:solidFill>
                  <a:schemeClr val="bg1"/>
                </a:solidFill>
              </a:rPr>
              <a:t>Secondary Sources</a:t>
            </a:r>
          </a:p>
        </p:txBody>
      </p:sp>
      <p:sp>
        <p:nvSpPr>
          <p:cNvPr id="7171" name="Rectangle 3"/>
          <p:cNvSpPr>
            <a:spLocks noGrp="1" noChangeArrowheads="1"/>
          </p:cNvSpPr>
          <p:nvPr>
            <p:ph type="body" idx="1"/>
          </p:nvPr>
        </p:nvSpPr>
        <p:spPr>
          <a:xfrm>
            <a:off x="2391833" y="2362201"/>
            <a:ext cx="7408333" cy="4144963"/>
          </a:xfrm>
        </p:spPr>
        <p:txBody>
          <a:bodyPr/>
          <a:lstStyle/>
          <a:p>
            <a:r>
              <a:rPr lang="en-GB" altLang="en-US" dirty="0"/>
              <a:t>Secondary sources describe, interpret, analyse, evaluate, explain, or comment on a primary source or event. Secondary sources are removed from and are often written after-the-fact, with hindsight.</a:t>
            </a:r>
          </a:p>
          <a:p>
            <a:r>
              <a:rPr lang="en-GB" altLang="en-US" dirty="0"/>
              <a:t> </a:t>
            </a:r>
          </a:p>
        </p:txBody>
      </p:sp>
      <p:pic>
        <p:nvPicPr>
          <p:cNvPr id="3074"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8074818" y="3944022"/>
            <a:ext cx="3863182" cy="2820269"/>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2"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41869" y="4064000"/>
            <a:ext cx="2281127" cy="2712991"/>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877685712"/>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218" name="Rectangle 2"/>
          <p:cNvSpPr>
            <a:spLocks noGrp="1" noChangeArrowheads="1"/>
          </p:cNvSpPr>
          <p:nvPr>
            <p:ph type="title"/>
          </p:nvPr>
        </p:nvSpPr>
        <p:spPr/>
        <p:txBody>
          <a:bodyPr/>
          <a:lstStyle/>
          <a:p>
            <a:pPr eaLnBrk="1" hangingPunct="1"/>
            <a:r>
              <a:rPr lang="en-GB" altLang="en-US" dirty="0">
                <a:solidFill>
                  <a:schemeClr val="bg1"/>
                </a:solidFill>
              </a:rPr>
              <a:t>Examples of Primary Resources</a:t>
            </a:r>
          </a:p>
        </p:txBody>
      </p:sp>
      <p:sp>
        <p:nvSpPr>
          <p:cNvPr id="9219" name="Rectangle 3"/>
          <p:cNvSpPr>
            <a:spLocks noGrp="1" noChangeArrowheads="1"/>
          </p:cNvSpPr>
          <p:nvPr>
            <p:ph type="body" idx="1"/>
          </p:nvPr>
        </p:nvSpPr>
        <p:spPr/>
        <p:txBody>
          <a:bodyPr>
            <a:normAutofit lnSpcReduction="10000"/>
          </a:bodyPr>
          <a:lstStyle/>
          <a:p>
            <a:pPr eaLnBrk="1" hangingPunct="1">
              <a:lnSpc>
                <a:spcPct val="90000"/>
              </a:lnSpc>
            </a:pPr>
            <a:r>
              <a:rPr lang="en-GB" altLang="en-US" sz="2800" dirty="0"/>
              <a:t>Conferences, meetings. </a:t>
            </a:r>
          </a:p>
          <a:p>
            <a:pPr eaLnBrk="1" hangingPunct="1">
              <a:lnSpc>
                <a:spcPct val="90000"/>
              </a:lnSpc>
            </a:pPr>
            <a:r>
              <a:rPr lang="en-GB" altLang="en-US" sz="2800" dirty="0"/>
              <a:t>Data sets and statistics.</a:t>
            </a:r>
          </a:p>
          <a:p>
            <a:pPr eaLnBrk="1" hangingPunct="1">
              <a:lnSpc>
                <a:spcPct val="90000"/>
              </a:lnSpc>
            </a:pPr>
            <a:r>
              <a:rPr lang="en-GB" altLang="en-US" sz="2800" dirty="0"/>
              <a:t>Original correspondence, including email.</a:t>
            </a:r>
          </a:p>
          <a:p>
            <a:pPr eaLnBrk="1" hangingPunct="1">
              <a:lnSpc>
                <a:spcPct val="90000"/>
              </a:lnSpc>
            </a:pPr>
            <a:r>
              <a:rPr lang="en-GB" altLang="en-US" sz="2800" dirty="0"/>
              <a:t>Some Government documents.  </a:t>
            </a:r>
          </a:p>
          <a:p>
            <a:pPr eaLnBrk="1" hangingPunct="1">
              <a:lnSpc>
                <a:spcPct val="90000"/>
              </a:lnSpc>
            </a:pPr>
            <a:r>
              <a:rPr lang="en-GB" altLang="en-US" sz="2800" dirty="0"/>
              <a:t>Empirical studies (research based on scientific and experimental results – typically located in Journal Articles).</a:t>
            </a:r>
          </a:p>
          <a:p>
            <a:pPr eaLnBrk="1" hangingPunct="1">
              <a:lnSpc>
                <a:spcPct val="90000"/>
              </a:lnSpc>
            </a:pPr>
            <a:r>
              <a:rPr lang="en-GB" altLang="en-US" sz="2800" dirty="0"/>
              <a:t>Technical reports. </a:t>
            </a:r>
          </a:p>
          <a:p>
            <a:pPr eaLnBrk="1" hangingPunct="1">
              <a:lnSpc>
                <a:spcPct val="90000"/>
              </a:lnSpc>
            </a:pPr>
            <a:r>
              <a:rPr lang="en-GB" altLang="en-US" sz="2800" dirty="0"/>
              <a:t>Dissertations and theses (when based on original research). </a:t>
            </a:r>
          </a:p>
        </p:txBody>
      </p:sp>
    </p:spTree>
    <p:extLst>
      <p:ext uri="{BB962C8B-B14F-4D97-AF65-F5344CB8AC3E}">
        <p14:creationId xmlns:p14="http://schemas.microsoft.com/office/powerpoint/2010/main" val="389730732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9219">
                                            <p:txEl>
                                              <p:pRg st="0" end="0"/>
                                            </p:txEl>
                                          </p:spTgt>
                                        </p:tgtEl>
                                        <p:attrNameLst>
                                          <p:attrName>style.visibility</p:attrName>
                                        </p:attrNameLst>
                                      </p:cBhvr>
                                      <p:to>
                                        <p:strVal val="visible"/>
                                      </p:to>
                                    </p:set>
                                    <p:anim calcmode="lin" valueType="num">
                                      <p:cBhvr additive="base">
                                        <p:cTn id="7" dur="500" fill="hold"/>
                                        <p:tgtEl>
                                          <p:spTgt spid="9219">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9219">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9219">
                                            <p:txEl>
                                              <p:pRg st="1" end="1"/>
                                            </p:txEl>
                                          </p:spTgt>
                                        </p:tgtEl>
                                        <p:attrNameLst>
                                          <p:attrName>style.visibility</p:attrName>
                                        </p:attrNameLst>
                                      </p:cBhvr>
                                      <p:to>
                                        <p:strVal val="visible"/>
                                      </p:to>
                                    </p:set>
                                    <p:anim calcmode="lin" valueType="num">
                                      <p:cBhvr additive="base">
                                        <p:cTn id="13" dur="500" fill="hold"/>
                                        <p:tgtEl>
                                          <p:spTgt spid="9219">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9219">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nodeType="clickEffect">
                                  <p:stCondLst>
                                    <p:cond delay="0"/>
                                  </p:stCondLst>
                                  <p:childTnLst>
                                    <p:set>
                                      <p:cBhvr>
                                        <p:cTn id="18" dur="1" fill="hold">
                                          <p:stCondLst>
                                            <p:cond delay="0"/>
                                          </p:stCondLst>
                                        </p:cTn>
                                        <p:tgtEl>
                                          <p:spTgt spid="9219">
                                            <p:txEl>
                                              <p:pRg st="2" end="2"/>
                                            </p:txEl>
                                          </p:spTgt>
                                        </p:tgtEl>
                                        <p:attrNameLst>
                                          <p:attrName>style.visibility</p:attrName>
                                        </p:attrNameLst>
                                      </p:cBhvr>
                                      <p:to>
                                        <p:strVal val="visible"/>
                                      </p:to>
                                    </p:set>
                                    <p:anim calcmode="lin" valueType="num">
                                      <p:cBhvr additive="base">
                                        <p:cTn id="19" dur="500" fill="hold"/>
                                        <p:tgtEl>
                                          <p:spTgt spid="9219">
                                            <p:txEl>
                                              <p:pRg st="2" end="2"/>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9219">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nodeType="clickEffect">
                                  <p:stCondLst>
                                    <p:cond delay="0"/>
                                  </p:stCondLst>
                                  <p:childTnLst>
                                    <p:set>
                                      <p:cBhvr>
                                        <p:cTn id="24" dur="1" fill="hold">
                                          <p:stCondLst>
                                            <p:cond delay="0"/>
                                          </p:stCondLst>
                                        </p:cTn>
                                        <p:tgtEl>
                                          <p:spTgt spid="9219">
                                            <p:txEl>
                                              <p:pRg st="3" end="3"/>
                                            </p:txEl>
                                          </p:spTgt>
                                        </p:tgtEl>
                                        <p:attrNameLst>
                                          <p:attrName>style.visibility</p:attrName>
                                        </p:attrNameLst>
                                      </p:cBhvr>
                                      <p:to>
                                        <p:strVal val="visible"/>
                                      </p:to>
                                    </p:set>
                                    <p:anim calcmode="lin" valueType="num">
                                      <p:cBhvr additive="base">
                                        <p:cTn id="25" dur="500" fill="hold"/>
                                        <p:tgtEl>
                                          <p:spTgt spid="9219">
                                            <p:txEl>
                                              <p:pRg st="3" end="3"/>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9219">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nodeType="clickEffect">
                                  <p:stCondLst>
                                    <p:cond delay="0"/>
                                  </p:stCondLst>
                                  <p:childTnLst>
                                    <p:set>
                                      <p:cBhvr>
                                        <p:cTn id="30" dur="1" fill="hold">
                                          <p:stCondLst>
                                            <p:cond delay="0"/>
                                          </p:stCondLst>
                                        </p:cTn>
                                        <p:tgtEl>
                                          <p:spTgt spid="9219">
                                            <p:txEl>
                                              <p:pRg st="4" end="4"/>
                                            </p:txEl>
                                          </p:spTgt>
                                        </p:tgtEl>
                                        <p:attrNameLst>
                                          <p:attrName>style.visibility</p:attrName>
                                        </p:attrNameLst>
                                      </p:cBhvr>
                                      <p:to>
                                        <p:strVal val="visible"/>
                                      </p:to>
                                    </p:set>
                                    <p:anim calcmode="lin" valueType="num">
                                      <p:cBhvr additive="base">
                                        <p:cTn id="31" dur="500" fill="hold"/>
                                        <p:tgtEl>
                                          <p:spTgt spid="9219">
                                            <p:txEl>
                                              <p:pRg st="4" end="4"/>
                                            </p:txEl>
                                          </p:spTgt>
                                        </p:tgtEl>
                                        <p:attrNameLst>
                                          <p:attrName>ppt_x</p:attrName>
                                        </p:attrNameLst>
                                      </p:cBhvr>
                                      <p:tavLst>
                                        <p:tav tm="0">
                                          <p:val>
                                            <p:strVal val="#ppt_x"/>
                                          </p:val>
                                        </p:tav>
                                        <p:tav tm="100000">
                                          <p:val>
                                            <p:strVal val="#ppt_x"/>
                                          </p:val>
                                        </p:tav>
                                      </p:tavLst>
                                    </p:anim>
                                    <p:anim calcmode="lin" valueType="num">
                                      <p:cBhvr additive="base">
                                        <p:cTn id="32" dur="500" fill="hold"/>
                                        <p:tgtEl>
                                          <p:spTgt spid="9219">
                                            <p:txEl>
                                              <p:pRg st="4" end="4"/>
                                            </p:txEl>
                                          </p:spTgt>
                                        </p:tgtEl>
                                        <p:attrNameLst>
                                          <p:attrName>ppt_y</p:attrName>
                                        </p:attrNameLst>
                                      </p:cBhvr>
                                      <p:tavLst>
                                        <p:tav tm="0">
                                          <p:val>
                                            <p:strVal val="1+#ppt_h/2"/>
                                          </p:val>
                                        </p:tav>
                                        <p:tav tm="100000">
                                          <p:val>
                                            <p:strVal val="#ppt_y"/>
                                          </p:val>
                                        </p:tav>
                                      </p:tavLst>
                                    </p:anim>
                                  </p:childTnLst>
                                </p:cTn>
                              </p:par>
                            </p:childTnLst>
                          </p:cTn>
                        </p:par>
                      </p:childTnLst>
                    </p:cTn>
                  </p:par>
                  <p:par>
                    <p:cTn id="33" fill="hold">
                      <p:stCondLst>
                        <p:cond delay="indefinite"/>
                      </p:stCondLst>
                      <p:childTnLst>
                        <p:par>
                          <p:cTn id="34" fill="hold">
                            <p:stCondLst>
                              <p:cond delay="0"/>
                            </p:stCondLst>
                            <p:childTnLst>
                              <p:par>
                                <p:cTn id="35" presetID="2" presetClass="entr" presetSubtype="4" fill="hold" nodeType="clickEffect">
                                  <p:stCondLst>
                                    <p:cond delay="0"/>
                                  </p:stCondLst>
                                  <p:childTnLst>
                                    <p:set>
                                      <p:cBhvr>
                                        <p:cTn id="36" dur="1" fill="hold">
                                          <p:stCondLst>
                                            <p:cond delay="0"/>
                                          </p:stCondLst>
                                        </p:cTn>
                                        <p:tgtEl>
                                          <p:spTgt spid="9219">
                                            <p:txEl>
                                              <p:pRg st="5" end="5"/>
                                            </p:txEl>
                                          </p:spTgt>
                                        </p:tgtEl>
                                        <p:attrNameLst>
                                          <p:attrName>style.visibility</p:attrName>
                                        </p:attrNameLst>
                                      </p:cBhvr>
                                      <p:to>
                                        <p:strVal val="visible"/>
                                      </p:to>
                                    </p:set>
                                    <p:anim calcmode="lin" valueType="num">
                                      <p:cBhvr additive="base">
                                        <p:cTn id="37" dur="500" fill="hold"/>
                                        <p:tgtEl>
                                          <p:spTgt spid="9219">
                                            <p:txEl>
                                              <p:pRg st="5" end="5"/>
                                            </p:txEl>
                                          </p:spTgt>
                                        </p:tgtEl>
                                        <p:attrNameLst>
                                          <p:attrName>ppt_x</p:attrName>
                                        </p:attrNameLst>
                                      </p:cBhvr>
                                      <p:tavLst>
                                        <p:tav tm="0">
                                          <p:val>
                                            <p:strVal val="#ppt_x"/>
                                          </p:val>
                                        </p:tav>
                                        <p:tav tm="100000">
                                          <p:val>
                                            <p:strVal val="#ppt_x"/>
                                          </p:val>
                                        </p:tav>
                                      </p:tavLst>
                                    </p:anim>
                                    <p:anim calcmode="lin" valueType="num">
                                      <p:cBhvr additive="base">
                                        <p:cTn id="38" dur="500" fill="hold"/>
                                        <p:tgtEl>
                                          <p:spTgt spid="9219">
                                            <p:txEl>
                                              <p:pRg st="5" end="5"/>
                                            </p:txEl>
                                          </p:spTgt>
                                        </p:tgtEl>
                                        <p:attrNameLst>
                                          <p:attrName>ppt_y</p:attrName>
                                        </p:attrNameLst>
                                      </p:cBhvr>
                                      <p:tavLst>
                                        <p:tav tm="0">
                                          <p:val>
                                            <p:strVal val="1+#ppt_h/2"/>
                                          </p:val>
                                        </p:tav>
                                        <p:tav tm="100000">
                                          <p:val>
                                            <p:strVal val="#ppt_y"/>
                                          </p:val>
                                        </p:tav>
                                      </p:tavLst>
                                    </p:anim>
                                  </p:childTnLst>
                                </p:cTn>
                              </p:par>
                            </p:childTnLst>
                          </p:cTn>
                        </p:par>
                      </p:childTnLst>
                    </p:cTn>
                  </p:par>
                  <p:par>
                    <p:cTn id="39" fill="hold">
                      <p:stCondLst>
                        <p:cond delay="indefinite"/>
                      </p:stCondLst>
                      <p:childTnLst>
                        <p:par>
                          <p:cTn id="40" fill="hold">
                            <p:stCondLst>
                              <p:cond delay="0"/>
                            </p:stCondLst>
                            <p:childTnLst>
                              <p:par>
                                <p:cTn id="41" presetID="2" presetClass="entr" presetSubtype="4" fill="hold" nodeType="clickEffect">
                                  <p:stCondLst>
                                    <p:cond delay="0"/>
                                  </p:stCondLst>
                                  <p:childTnLst>
                                    <p:set>
                                      <p:cBhvr>
                                        <p:cTn id="42" dur="1" fill="hold">
                                          <p:stCondLst>
                                            <p:cond delay="0"/>
                                          </p:stCondLst>
                                        </p:cTn>
                                        <p:tgtEl>
                                          <p:spTgt spid="9219">
                                            <p:txEl>
                                              <p:pRg st="6" end="6"/>
                                            </p:txEl>
                                          </p:spTgt>
                                        </p:tgtEl>
                                        <p:attrNameLst>
                                          <p:attrName>style.visibility</p:attrName>
                                        </p:attrNameLst>
                                      </p:cBhvr>
                                      <p:to>
                                        <p:strVal val="visible"/>
                                      </p:to>
                                    </p:set>
                                    <p:anim calcmode="lin" valueType="num">
                                      <p:cBhvr additive="base">
                                        <p:cTn id="43" dur="500" fill="hold"/>
                                        <p:tgtEl>
                                          <p:spTgt spid="9219">
                                            <p:txEl>
                                              <p:pRg st="6" end="6"/>
                                            </p:txEl>
                                          </p:spTgt>
                                        </p:tgtEl>
                                        <p:attrNameLst>
                                          <p:attrName>ppt_x</p:attrName>
                                        </p:attrNameLst>
                                      </p:cBhvr>
                                      <p:tavLst>
                                        <p:tav tm="0">
                                          <p:val>
                                            <p:strVal val="#ppt_x"/>
                                          </p:val>
                                        </p:tav>
                                        <p:tav tm="100000">
                                          <p:val>
                                            <p:strVal val="#ppt_x"/>
                                          </p:val>
                                        </p:tav>
                                      </p:tavLst>
                                    </p:anim>
                                    <p:anim calcmode="lin" valueType="num">
                                      <p:cBhvr additive="base">
                                        <p:cTn id="44" dur="500" fill="hold"/>
                                        <p:tgtEl>
                                          <p:spTgt spid="9219">
                                            <p:txEl>
                                              <p:pRg st="6" end="6"/>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6" name="Rectangle 2"/>
          <p:cNvSpPr>
            <a:spLocks noGrp="1" noChangeArrowheads="1"/>
          </p:cNvSpPr>
          <p:nvPr>
            <p:ph type="title"/>
          </p:nvPr>
        </p:nvSpPr>
        <p:spPr/>
        <p:txBody>
          <a:bodyPr/>
          <a:lstStyle/>
          <a:p>
            <a:pPr eaLnBrk="1" hangingPunct="1"/>
            <a:r>
              <a:rPr lang="en-GB" altLang="en-US" sz="4000" dirty="0">
                <a:solidFill>
                  <a:schemeClr val="bg1"/>
                </a:solidFill>
              </a:rPr>
              <a:t>Examples of Secondary Resources</a:t>
            </a:r>
          </a:p>
        </p:txBody>
      </p:sp>
      <p:sp>
        <p:nvSpPr>
          <p:cNvPr id="11267" name="Rectangle 3"/>
          <p:cNvSpPr>
            <a:spLocks noGrp="1" noChangeArrowheads="1"/>
          </p:cNvSpPr>
          <p:nvPr>
            <p:ph type="body" idx="1"/>
          </p:nvPr>
        </p:nvSpPr>
        <p:spPr/>
        <p:txBody>
          <a:bodyPr/>
          <a:lstStyle/>
          <a:p>
            <a:pPr eaLnBrk="1" hangingPunct="1">
              <a:lnSpc>
                <a:spcPct val="90000"/>
              </a:lnSpc>
            </a:pPr>
            <a:r>
              <a:rPr lang="en-GB" altLang="en-US" dirty="0"/>
              <a:t>Lectures</a:t>
            </a:r>
          </a:p>
          <a:p>
            <a:pPr eaLnBrk="1" hangingPunct="1">
              <a:lnSpc>
                <a:spcPct val="90000"/>
              </a:lnSpc>
            </a:pPr>
            <a:r>
              <a:rPr lang="en-GB" altLang="en-US" dirty="0"/>
              <a:t>Textbooks</a:t>
            </a:r>
          </a:p>
          <a:p>
            <a:pPr eaLnBrk="1" hangingPunct="1">
              <a:lnSpc>
                <a:spcPct val="90000"/>
              </a:lnSpc>
            </a:pPr>
            <a:r>
              <a:rPr lang="en-GB" altLang="en-US" dirty="0"/>
              <a:t>Edited Books (unless reporting on empirical research)</a:t>
            </a:r>
          </a:p>
          <a:p>
            <a:pPr eaLnBrk="1" hangingPunct="1">
              <a:lnSpc>
                <a:spcPct val="90000"/>
              </a:lnSpc>
            </a:pPr>
            <a:r>
              <a:rPr lang="en-GB" altLang="en-US" dirty="0"/>
              <a:t>Critical Literature Reviews</a:t>
            </a:r>
          </a:p>
          <a:p>
            <a:pPr eaLnBrk="1" hangingPunct="1">
              <a:lnSpc>
                <a:spcPct val="90000"/>
              </a:lnSpc>
            </a:pPr>
            <a:r>
              <a:rPr lang="en-GB" altLang="en-US" dirty="0"/>
              <a:t>Meta Analysis Journal Articles</a:t>
            </a:r>
          </a:p>
          <a:p>
            <a:pPr eaLnBrk="1" hangingPunct="1">
              <a:lnSpc>
                <a:spcPct val="90000"/>
              </a:lnSpc>
            </a:pPr>
            <a:r>
              <a:rPr lang="en-GB" altLang="en-US" dirty="0"/>
              <a:t>Articles of opinion</a:t>
            </a:r>
          </a:p>
          <a:p>
            <a:pPr eaLnBrk="1" hangingPunct="1">
              <a:lnSpc>
                <a:spcPct val="90000"/>
              </a:lnSpc>
            </a:pPr>
            <a:r>
              <a:rPr lang="en-GB" altLang="en-US" dirty="0"/>
              <a:t>Biographies</a:t>
            </a:r>
          </a:p>
          <a:p>
            <a:pPr eaLnBrk="1" hangingPunct="1">
              <a:lnSpc>
                <a:spcPct val="90000"/>
              </a:lnSpc>
            </a:pPr>
            <a:endParaRPr lang="en-GB" altLang="en-US" dirty="0"/>
          </a:p>
        </p:txBody>
      </p:sp>
    </p:spTree>
    <p:extLst>
      <p:ext uri="{BB962C8B-B14F-4D97-AF65-F5344CB8AC3E}">
        <p14:creationId xmlns:p14="http://schemas.microsoft.com/office/powerpoint/2010/main" val="322494951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11267">
                                            <p:txEl>
                                              <p:pRg st="0" end="0"/>
                                            </p:txEl>
                                          </p:spTgt>
                                        </p:tgtEl>
                                        <p:attrNameLst>
                                          <p:attrName>style.visibility</p:attrName>
                                        </p:attrNameLst>
                                      </p:cBhvr>
                                      <p:to>
                                        <p:strVal val="visible"/>
                                      </p:to>
                                    </p:set>
                                    <p:anim calcmode="lin" valueType="num">
                                      <p:cBhvr additive="base">
                                        <p:cTn id="7" dur="500" fill="hold"/>
                                        <p:tgtEl>
                                          <p:spTgt spid="11267">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11267">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11267">
                                            <p:txEl>
                                              <p:pRg st="1" end="1"/>
                                            </p:txEl>
                                          </p:spTgt>
                                        </p:tgtEl>
                                        <p:attrNameLst>
                                          <p:attrName>style.visibility</p:attrName>
                                        </p:attrNameLst>
                                      </p:cBhvr>
                                      <p:to>
                                        <p:strVal val="visible"/>
                                      </p:to>
                                    </p:set>
                                    <p:anim calcmode="lin" valueType="num">
                                      <p:cBhvr additive="base">
                                        <p:cTn id="13" dur="500" fill="hold"/>
                                        <p:tgtEl>
                                          <p:spTgt spid="11267">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11267">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nodeType="clickEffect">
                                  <p:stCondLst>
                                    <p:cond delay="0"/>
                                  </p:stCondLst>
                                  <p:childTnLst>
                                    <p:set>
                                      <p:cBhvr>
                                        <p:cTn id="18" dur="1" fill="hold">
                                          <p:stCondLst>
                                            <p:cond delay="0"/>
                                          </p:stCondLst>
                                        </p:cTn>
                                        <p:tgtEl>
                                          <p:spTgt spid="11267">
                                            <p:txEl>
                                              <p:pRg st="2" end="2"/>
                                            </p:txEl>
                                          </p:spTgt>
                                        </p:tgtEl>
                                        <p:attrNameLst>
                                          <p:attrName>style.visibility</p:attrName>
                                        </p:attrNameLst>
                                      </p:cBhvr>
                                      <p:to>
                                        <p:strVal val="visible"/>
                                      </p:to>
                                    </p:set>
                                    <p:anim calcmode="lin" valueType="num">
                                      <p:cBhvr additive="base">
                                        <p:cTn id="19" dur="500" fill="hold"/>
                                        <p:tgtEl>
                                          <p:spTgt spid="11267">
                                            <p:txEl>
                                              <p:pRg st="2" end="2"/>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11267">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nodeType="clickEffect">
                                  <p:stCondLst>
                                    <p:cond delay="0"/>
                                  </p:stCondLst>
                                  <p:childTnLst>
                                    <p:set>
                                      <p:cBhvr>
                                        <p:cTn id="24" dur="1" fill="hold">
                                          <p:stCondLst>
                                            <p:cond delay="0"/>
                                          </p:stCondLst>
                                        </p:cTn>
                                        <p:tgtEl>
                                          <p:spTgt spid="11267">
                                            <p:txEl>
                                              <p:pRg st="3" end="3"/>
                                            </p:txEl>
                                          </p:spTgt>
                                        </p:tgtEl>
                                        <p:attrNameLst>
                                          <p:attrName>style.visibility</p:attrName>
                                        </p:attrNameLst>
                                      </p:cBhvr>
                                      <p:to>
                                        <p:strVal val="visible"/>
                                      </p:to>
                                    </p:set>
                                    <p:anim calcmode="lin" valueType="num">
                                      <p:cBhvr additive="base">
                                        <p:cTn id="25" dur="500" fill="hold"/>
                                        <p:tgtEl>
                                          <p:spTgt spid="11267">
                                            <p:txEl>
                                              <p:pRg st="3" end="3"/>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11267">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nodeType="clickEffect">
                                  <p:stCondLst>
                                    <p:cond delay="0"/>
                                  </p:stCondLst>
                                  <p:childTnLst>
                                    <p:set>
                                      <p:cBhvr>
                                        <p:cTn id="30" dur="1" fill="hold">
                                          <p:stCondLst>
                                            <p:cond delay="0"/>
                                          </p:stCondLst>
                                        </p:cTn>
                                        <p:tgtEl>
                                          <p:spTgt spid="11267">
                                            <p:txEl>
                                              <p:pRg st="4" end="4"/>
                                            </p:txEl>
                                          </p:spTgt>
                                        </p:tgtEl>
                                        <p:attrNameLst>
                                          <p:attrName>style.visibility</p:attrName>
                                        </p:attrNameLst>
                                      </p:cBhvr>
                                      <p:to>
                                        <p:strVal val="visible"/>
                                      </p:to>
                                    </p:set>
                                    <p:anim calcmode="lin" valueType="num">
                                      <p:cBhvr additive="base">
                                        <p:cTn id="31" dur="500" fill="hold"/>
                                        <p:tgtEl>
                                          <p:spTgt spid="11267">
                                            <p:txEl>
                                              <p:pRg st="4" end="4"/>
                                            </p:txEl>
                                          </p:spTgt>
                                        </p:tgtEl>
                                        <p:attrNameLst>
                                          <p:attrName>ppt_x</p:attrName>
                                        </p:attrNameLst>
                                      </p:cBhvr>
                                      <p:tavLst>
                                        <p:tav tm="0">
                                          <p:val>
                                            <p:strVal val="#ppt_x"/>
                                          </p:val>
                                        </p:tav>
                                        <p:tav tm="100000">
                                          <p:val>
                                            <p:strVal val="#ppt_x"/>
                                          </p:val>
                                        </p:tav>
                                      </p:tavLst>
                                    </p:anim>
                                    <p:anim calcmode="lin" valueType="num">
                                      <p:cBhvr additive="base">
                                        <p:cTn id="32" dur="500" fill="hold"/>
                                        <p:tgtEl>
                                          <p:spTgt spid="11267">
                                            <p:txEl>
                                              <p:pRg st="4" end="4"/>
                                            </p:txEl>
                                          </p:spTgt>
                                        </p:tgtEl>
                                        <p:attrNameLst>
                                          <p:attrName>ppt_y</p:attrName>
                                        </p:attrNameLst>
                                      </p:cBhvr>
                                      <p:tavLst>
                                        <p:tav tm="0">
                                          <p:val>
                                            <p:strVal val="1+#ppt_h/2"/>
                                          </p:val>
                                        </p:tav>
                                        <p:tav tm="100000">
                                          <p:val>
                                            <p:strVal val="#ppt_y"/>
                                          </p:val>
                                        </p:tav>
                                      </p:tavLst>
                                    </p:anim>
                                  </p:childTnLst>
                                </p:cTn>
                              </p:par>
                            </p:childTnLst>
                          </p:cTn>
                        </p:par>
                      </p:childTnLst>
                    </p:cTn>
                  </p:par>
                  <p:par>
                    <p:cTn id="33" fill="hold">
                      <p:stCondLst>
                        <p:cond delay="indefinite"/>
                      </p:stCondLst>
                      <p:childTnLst>
                        <p:par>
                          <p:cTn id="34" fill="hold">
                            <p:stCondLst>
                              <p:cond delay="0"/>
                            </p:stCondLst>
                            <p:childTnLst>
                              <p:par>
                                <p:cTn id="35" presetID="2" presetClass="entr" presetSubtype="4" fill="hold" nodeType="clickEffect">
                                  <p:stCondLst>
                                    <p:cond delay="0"/>
                                  </p:stCondLst>
                                  <p:childTnLst>
                                    <p:set>
                                      <p:cBhvr>
                                        <p:cTn id="36" dur="1" fill="hold">
                                          <p:stCondLst>
                                            <p:cond delay="0"/>
                                          </p:stCondLst>
                                        </p:cTn>
                                        <p:tgtEl>
                                          <p:spTgt spid="11267">
                                            <p:txEl>
                                              <p:pRg st="5" end="5"/>
                                            </p:txEl>
                                          </p:spTgt>
                                        </p:tgtEl>
                                        <p:attrNameLst>
                                          <p:attrName>style.visibility</p:attrName>
                                        </p:attrNameLst>
                                      </p:cBhvr>
                                      <p:to>
                                        <p:strVal val="visible"/>
                                      </p:to>
                                    </p:set>
                                    <p:anim calcmode="lin" valueType="num">
                                      <p:cBhvr additive="base">
                                        <p:cTn id="37" dur="500" fill="hold"/>
                                        <p:tgtEl>
                                          <p:spTgt spid="11267">
                                            <p:txEl>
                                              <p:pRg st="5" end="5"/>
                                            </p:txEl>
                                          </p:spTgt>
                                        </p:tgtEl>
                                        <p:attrNameLst>
                                          <p:attrName>ppt_x</p:attrName>
                                        </p:attrNameLst>
                                      </p:cBhvr>
                                      <p:tavLst>
                                        <p:tav tm="0">
                                          <p:val>
                                            <p:strVal val="#ppt_x"/>
                                          </p:val>
                                        </p:tav>
                                        <p:tav tm="100000">
                                          <p:val>
                                            <p:strVal val="#ppt_x"/>
                                          </p:val>
                                        </p:tav>
                                      </p:tavLst>
                                    </p:anim>
                                    <p:anim calcmode="lin" valueType="num">
                                      <p:cBhvr additive="base">
                                        <p:cTn id="38" dur="500" fill="hold"/>
                                        <p:tgtEl>
                                          <p:spTgt spid="11267">
                                            <p:txEl>
                                              <p:pRg st="5" end="5"/>
                                            </p:txEl>
                                          </p:spTgt>
                                        </p:tgtEl>
                                        <p:attrNameLst>
                                          <p:attrName>ppt_y</p:attrName>
                                        </p:attrNameLst>
                                      </p:cBhvr>
                                      <p:tavLst>
                                        <p:tav tm="0">
                                          <p:val>
                                            <p:strVal val="1+#ppt_h/2"/>
                                          </p:val>
                                        </p:tav>
                                        <p:tav tm="100000">
                                          <p:val>
                                            <p:strVal val="#ppt_y"/>
                                          </p:val>
                                        </p:tav>
                                      </p:tavLst>
                                    </p:anim>
                                  </p:childTnLst>
                                </p:cTn>
                              </p:par>
                            </p:childTnLst>
                          </p:cTn>
                        </p:par>
                      </p:childTnLst>
                    </p:cTn>
                  </p:par>
                  <p:par>
                    <p:cTn id="39" fill="hold">
                      <p:stCondLst>
                        <p:cond delay="indefinite"/>
                      </p:stCondLst>
                      <p:childTnLst>
                        <p:par>
                          <p:cTn id="40" fill="hold">
                            <p:stCondLst>
                              <p:cond delay="0"/>
                            </p:stCondLst>
                            <p:childTnLst>
                              <p:par>
                                <p:cTn id="41" presetID="2" presetClass="entr" presetSubtype="4" fill="hold" nodeType="clickEffect">
                                  <p:stCondLst>
                                    <p:cond delay="0"/>
                                  </p:stCondLst>
                                  <p:childTnLst>
                                    <p:set>
                                      <p:cBhvr>
                                        <p:cTn id="42" dur="1" fill="hold">
                                          <p:stCondLst>
                                            <p:cond delay="0"/>
                                          </p:stCondLst>
                                        </p:cTn>
                                        <p:tgtEl>
                                          <p:spTgt spid="11267">
                                            <p:txEl>
                                              <p:pRg st="6" end="6"/>
                                            </p:txEl>
                                          </p:spTgt>
                                        </p:tgtEl>
                                        <p:attrNameLst>
                                          <p:attrName>style.visibility</p:attrName>
                                        </p:attrNameLst>
                                      </p:cBhvr>
                                      <p:to>
                                        <p:strVal val="visible"/>
                                      </p:to>
                                    </p:set>
                                    <p:anim calcmode="lin" valueType="num">
                                      <p:cBhvr additive="base">
                                        <p:cTn id="43" dur="500" fill="hold"/>
                                        <p:tgtEl>
                                          <p:spTgt spid="11267">
                                            <p:txEl>
                                              <p:pRg st="6" end="6"/>
                                            </p:txEl>
                                          </p:spTgt>
                                        </p:tgtEl>
                                        <p:attrNameLst>
                                          <p:attrName>ppt_x</p:attrName>
                                        </p:attrNameLst>
                                      </p:cBhvr>
                                      <p:tavLst>
                                        <p:tav tm="0">
                                          <p:val>
                                            <p:strVal val="#ppt_x"/>
                                          </p:val>
                                        </p:tav>
                                        <p:tav tm="100000">
                                          <p:val>
                                            <p:strVal val="#ppt_x"/>
                                          </p:val>
                                        </p:tav>
                                      </p:tavLst>
                                    </p:anim>
                                    <p:anim calcmode="lin" valueType="num">
                                      <p:cBhvr additive="base">
                                        <p:cTn id="44" dur="500" fill="hold"/>
                                        <p:tgtEl>
                                          <p:spTgt spid="11267">
                                            <p:txEl>
                                              <p:pRg st="6" end="6"/>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314" name="Rectangle 2"/>
          <p:cNvSpPr>
            <a:spLocks noGrp="1" noChangeArrowheads="1"/>
          </p:cNvSpPr>
          <p:nvPr>
            <p:ph type="title"/>
          </p:nvPr>
        </p:nvSpPr>
        <p:spPr>
          <a:xfrm>
            <a:off x="609600" y="338328"/>
            <a:ext cx="10972800" cy="1252728"/>
          </a:xfrm>
        </p:spPr>
        <p:txBody>
          <a:bodyPr anchor="ctr">
            <a:normAutofit/>
          </a:bodyPr>
          <a:lstStyle/>
          <a:p>
            <a:pPr eaLnBrk="1" hangingPunct="1"/>
            <a:r>
              <a:rPr lang="en-GB" altLang="en-US"/>
              <a:t>Which is stronger</a:t>
            </a:r>
          </a:p>
        </p:txBody>
      </p:sp>
      <p:graphicFrame>
        <p:nvGraphicFramePr>
          <p:cNvPr id="13317" name="Rectangle 3">
            <a:extLst>
              <a:ext uri="{FF2B5EF4-FFF2-40B4-BE49-F238E27FC236}">
                <a16:creationId xmlns:a16="http://schemas.microsoft.com/office/drawing/2014/main" id="{4741EAB7-90AD-1F03-29EA-3547E1698C3D}"/>
              </a:ext>
            </a:extLst>
          </p:cNvPr>
          <p:cNvGraphicFramePr/>
          <p:nvPr>
            <p:extLst>
              <p:ext uri="{D42A27DB-BD31-4B8C-83A1-F6EECF244321}">
                <p14:modId xmlns:p14="http://schemas.microsoft.com/office/powerpoint/2010/main" val="2630722999"/>
              </p:ext>
            </p:extLst>
          </p:nvPr>
        </p:nvGraphicFramePr>
        <p:xfrm>
          <a:off x="1162757" y="2675467"/>
          <a:ext cx="9877777" cy="3450696"/>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374284132"/>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362" name="Rectangle 2"/>
          <p:cNvSpPr>
            <a:spLocks noGrp="1" noChangeArrowheads="1"/>
          </p:cNvSpPr>
          <p:nvPr>
            <p:ph type="title"/>
          </p:nvPr>
        </p:nvSpPr>
        <p:spPr/>
        <p:txBody>
          <a:bodyPr>
            <a:normAutofit/>
          </a:bodyPr>
          <a:lstStyle/>
          <a:p>
            <a:pPr eaLnBrk="1" hangingPunct="1"/>
            <a:r>
              <a:rPr lang="en-GB" altLang="en-US" sz="4000" dirty="0">
                <a:solidFill>
                  <a:schemeClr val="bg1"/>
                </a:solidFill>
              </a:rPr>
              <a:t>References cited in the Lecture / Module. </a:t>
            </a:r>
          </a:p>
        </p:txBody>
      </p:sp>
      <p:sp>
        <p:nvSpPr>
          <p:cNvPr id="15363" name="Rectangle 3"/>
          <p:cNvSpPr>
            <a:spLocks noGrp="1" noChangeArrowheads="1"/>
          </p:cNvSpPr>
          <p:nvPr>
            <p:ph type="body" idx="1"/>
          </p:nvPr>
        </p:nvSpPr>
        <p:spPr>
          <a:xfrm>
            <a:off x="1524001" y="2438400"/>
            <a:ext cx="7408333" cy="4191000"/>
          </a:xfrm>
        </p:spPr>
        <p:txBody>
          <a:bodyPr>
            <a:normAutofit fontScale="92500" lnSpcReduction="10000"/>
          </a:bodyPr>
          <a:lstStyle/>
          <a:p>
            <a:pPr eaLnBrk="1" hangingPunct="1"/>
            <a:r>
              <a:rPr lang="en-GB" altLang="en-US" dirty="0"/>
              <a:t>Module Outline will have a list of recommended reading – and they are recommended for a reason!</a:t>
            </a:r>
          </a:p>
          <a:p>
            <a:pPr eaLnBrk="1" hangingPunct="1"/>
            <a:endParaRPr lang="en-GB" altLang="en-US" dirty="0"/>
          </a:p>
          <a:p>
            <a:pPr marL="0" indent="0">
              <a:buNone/>
            </a:pPr>
            <a:endParaRPr lang="en-GB" altLang="en-US" dirty="0"/>
          </a:p>
          <a:p>
            <a:pPr eaLnBrk="1" hangingPunct="1"/>
            <a:r>
              <a:rPr lang="en-GB" altLang="en-US" dirty="0"/>
              <a:t>Lectures themselves – will have references,                        look and locate. </a:t>
            </a:r>
          </a:p>
          <a:p>
            <a:pPr marL="0" indent="0">
              <a:buNone/>
            </a:pPr>
            <a:endParaRPr lang="en-GB" altLang="en-US" dirty="0"/>
          </a:p>
          <a:p>
            <a:pPr marL="0" indent="0">
              <a:buNone/>
            </a:pPr>
            <a:endParaRPr lang="en-GB" altLang="en-US" dirty="0"/>
          </a:p>
          <a:p>
            <a:pPr marL="0" indent="0">
              <a:buNone/>
            </a:pPr>
            <a:endParaRPr lang="en-GB" altLang="en-US" dirty="0"/>
          </a:p>
          <a:p>
            <a:pPr eaLnBrk="1" hangingPunct="1"/>
            <a:r>
              <a:rPr lang="en-GB" altLang="en-US" dirty="0"/>
              <a:t>At level four (first year) they are often secondary, but by level five and six we use mostly primary sources (particularly in the form of Journal articles).</a:t>
            </a:r>
          </a:p>
        </p:txBody>
      </p:sp>
      <p:pic>
        <p:nvPicPr>
          <p:cNvPr id="4098"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9770534" y="2819401"/>
            <a:ext cx="1714500" cy="2257425"/>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2475148965"/>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410" name="Rectangle 2"/>
          <p:cNvSpPr>
            <a:spLocks noGrp="1" noChangeArrowheads="1"/>
          </p:cNvSpPr>
          <p:nvPr>
            <p:ph type="title"/>
          </p:nvPr>
        </p:nvSpPr>
        <p:spPr/>
        <p:txBody>
          <a:bodyPr/>
          <a:lstStyle/>
          <a:p>
            <a:pPr eaLnBrk="1" hangingPunct="1"/>
            <a:r>
              <a:rPr lang="en-GB" altLang="en-US" dirty="0">
                <a:solidFill>
                  <a:schemeClr val="bg1"/>
                </a:solidFill>
              </a:rPr>
              <a:t>Keyword or Title Searches</a:t>
            </a:r>
          </a:p>
        </p:txBody>
      </p:sp>
      <p:sp>
        <p:nvSpPr>
          <p:cNvPr id="17411" name="Rectangle 3"/>
          <p:cNvSpPr>
            <a:spLocks noGrp="1" noChangeArrowheads="1"/>
          </p:cNvSpPr>
          <p:nvPr>
            <p:ph type="body" idx="1"/>
          </p:nvPr>
        </p:nvSpPr>
        <p:spPr>
          <a:xfrm>
            <a:off x="1004553" y="2369713"/>
            <a:ext cx="10367492" cy="4254500"/>
          </a:xfrm>
        </p:spPr>
        <p:txBody>
          <a:bodyPr>
            <a:normAutofit fontScale="92500" lnSpcReduction="20000"/>
          </a:bodyPr>
          <a:lstStyle/>
          <a:p>
            <a:pPr eaLnBrk="1" hangingPunct="1">
              <a:lnSpc>
                <a:spcPct val="90000"/>
              </a:lnSpc>
            </a:pPr>
            <a:r>
              <a:rPr lang="en-GB" altLang="en-US" dirty="0"/>
              <a:t>Use the internet!!!!    </a:t>
            </a:r>
            <a:r>
              <a:rPr lang="en-GB" altLang="en-US" dirty="0">
                <a:solidFill>
                  <a:srgbClr val="C00000"/>
                </a:solidFill>
              </a:rPr>
              <a:t>BUT</a:t>
            </a:r>
            <a:r>
              <a:rPr lang="en-GB" altLang="en-US" dirty="0"/>
              <a:t> be very careful…</a:t>
            </a:r>
            <a:r>
              <a:rPr lang="en-GB" altLang="en-US" dirty="0">
                <a:solidFill>
                  <a:srgbClr val="C00000"/>
                </a:solidFill>
              </a:rPr>
              <a:t>AVOID</a:t>
            </a:r>
            <a:r>
              <a:rPr lang="en-GB" altLang="en-US" dirty="0"/>
              <a:t> generic or non academic sites.</a:t>
            </a:r>
          </a:p>
          <a:p>
            <a:pPr eaLnBrk="1" hangingPunct="1">
              <a:lnSpc>
                <a:spcPct val="90000"/>
              </a:lnSpc>
            </a:pPr>
            <a:endParaRPr lang="en-GB" altLang="en-US" dirty="0"/>
          </a:p>
          <a:p>
            <a:pPr eaLnBrk="1" hangingPunct="1">
              <a:lnSpc>
                <a:spcPct val="90000"/>
              </a:lnSpc>
            </a:pPr>
            <a:r>
              <a:rPr lang="en-GB" altLang="en-US" dirty="0"/>
              <a:t>Keywords are an important part of refining Internet searches. </a:t>
            </a:r>
          </a:p>
          <a:p>
            <a:pPr eaLnBrk="1" hangingPunct="1">
              <a:lnSpc>
                <a:spcPct val="90000"/>
              </a:lnSpc>
            </a:pPr>
            <a:endParaRPr lang="en-GB" altLang="en-US" dirty="0"/>
          </a:p>
          <a:p>
            <a:pPr eaLnBrk="1" hangingPunct="1">
              <a:lnSpc>
                <a:spcPct val="90000"/>
              </a:lnSpc>
            </a:pPr>
            <a:r>
              <a:rPr lang="en-GB" altLang="en-US" dirty="0"/>
              <a:t>It is important to learn how to filter through in order to find pertinent information.</a:t>
            </a:r>
          </a:p>
          <a:p>
            <a:pPr eaLnBrk="1" hangingPunct="1">
              <a:lnSpc>
                <a:spcPct val="90000"/>
              </a:lnSpc>
            </a:pPr>
            <a:endParaRPr lang="en-GB" altLang="en-US" dirty="0"/>
          </a:p>
          <a:p>
            <a:pPr eaLnBrk="1" hangingPunct="1">
              <a:lnSpc>
                <a:spcPct val="90000"/>
              </a:lnSpc>
            </a:pPr>
            <a:r>
              <a:rPr lang="en-GB" altLang="en-US" dirty="0"/>
              <a:t>Learning how to search for relevant and appropriate sources is a skill which develops with time!</a:t>
            </a:r>
          </a:p>
          <a:p>
            <a:pPr eaLnBrk="1" hangingPunct="1">
              <a:lnSpc>
                <a:spcPct val="90000"/>
              </a:lnSpc>
            </a:pPr>
            <a:endParaRPr lang="en-GB" altLang="en-US" dirty="0"/>
          </a:p>
          <a:p>
            <a:pPr eaLnBrk="1" hangingPunct="1">
              <a:lnSpc>
                <a:spcPct val="90000"/>
              </a:lnSpc>
            </a:pPr>
            <a:r>
              <a:rPr lang="en-GB" altLang="en-US" dirty="0"/>
              <a:t>Google Scholar is a good starting point.</a:t>
            </a:r>
          </a:p>
          <a:p>
            <a:pPr eaLnBrk="1" hangingPunct="1">
              <a:lnSpc>
                <a:spcPct val="90000"/>
              </a:lnSpc>
            </a:pPr>
            <a:endParaRPr lang="en-GB" altLang="en-US" dirty="0"/>
          </a:p>
          <a:p>
            <a:pPr eaLnBrk="1" hangingPunct="1">
              <a:lnSpc>
                <a:spcPct val="90000"/>
              </a:lnSpc>
            </a:pPr>
            <a:r>
              <a:rPr lang="en-GB" altLang="en-US" dirty="0"/>
              <a:t>http://scholar.google.com</a:t>
            </a:r>
            <a:br>
              <a:rPr lang="en-GB" altLang="en-US" dirty="0"/>
            </a:br>
            <a:br>
              <a:rPr lang="en-GB" altLang="en-US" dirty="0"/>
            </a:br>
            <a:endParaRPr lang="en-GB" altLang="en-US" dirty="0"/>
          </a:p>
          <a:p>
            <a:pPr eaLnBrk="1" hangingPunct="1">
              <a:lnSpc>
                <a:spcPct val="90000"/>
              </a:lnSpc>
            </a:pPr>
            <a:endParaRPr lang="en-GB" altLang="en-US" dirty="0"/>
          </a:p>
        </p:txBody>
      </p:sp>
      <p:pic>
        <p:nvPicPr>
          <p:cNvPr id="5122"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7543801" y="5150582"/>
            <a:ext cx="2809875" cy="1628775"/>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3797264561"/>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lstStyle/>
          <a:p>
            <a:endParaRPr lang="en-GB" dirty="0"/>
          </a:p>
        </p:txBody>
      </p:sp>
      <p:sp>
        <p:nvSpPr>
          <p:cNvPr id="3" name="Title 2"/>
          <p:cNvSpPr>
            <a:spLocks noGrp="1"/>
          </p:cNvSpPr>
          <p:nvPr>
            <p:ph type="title"/>
          </p:nvPr>
        </p:nvSpPr>
        <p:spPr/>
        <p:txBody>
          <a:bodyPr>
            <a:normAutofit fontScale="90000"/>
          </a:bodyPr>
          <a:lstStyle/>
          <a:p>
            <a:r>
              <a:rPr lang="en-GB" dirty="0"/>
              <a:t>Google Scholar – Standing on the Shoulder of Giants</a:t>
            </a:r>
          </a:p>
        </p:txBody>
      </p:sp>
      <p:pic>
        <p:nvPicPr>
          <p:cNvPr id="4" name="Picture 3"/>
          <p:cNvPicPr>
            <a:picLocks noChangeAspect="1"/>
          </p:cNvPicPr>
          <p:nvPr/>
        </p:nvPicPr>
        <p:blipFill>
          <a:blip r:embed="rId2"/>
          <a:stretch>
            <a:fillRect/>
          </a:stretch>
        </p:blipFill>
        <p:spPr>
          <a:xfrm>
            <a:off x="1151466" y="2112136"/>
            <a:ext cx="9877777" cy="4407536"/>
          </a:xfrm>
          <a:prstGeom prst="rect">
            <a:avLst/>
          </a:prstGeom>
          <a:ln>
            <a:solidFill>
              <a:schemeClr val="accent1"/>
            </a:solidFill>
          </a:ln>
        </p:spPr>
      </p:pic>
    </p:spTree>
    <p:extLst>
      <p:ext uri="{BB962C8B-B14F-4D97-AF65-F5344CB8AC3E}">
        <p14:creationId xmlns:p14="http://schemas.microsoft.com/office/powerpoint/2010/main" val="2771949384"/>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458" name="Rectangle 2"/>
          <p:cNvSpPr>
            <a:spLocks noGrp="1" noChangeArrowheads="1"/>
          </p:cNvSpPr>
          <p:nvPr>
            <p:ph type="title"/>
          </p:nvPr>
        </p:nvSpPr>
        <p:spPr>
          <a:xfrm>
            <a:off x="609600" y="338328"/>
            <a:ext cx="10972800" cy="1252728"/>
          </a:xfrm>
        </p:spPr>
        <p:txBody>
          <a:bodyPr anchor="ctr">
            <a:normAutofit/>
          </a:bodyPr>
          <a:lstStyle/>
          <a:p>
            <a:pPr eaLnBrk="1" hangingPunct="1"/>
            <a:r>
              <a:rPr lang="en-GB" altLang="en-US"/>
              <a:t>Also in the UWTSD Library</a:t>
            </a:r>
          </a:p>
        </p:txBody>
      </p:sp>
      <p:graphicFrame>
        <p:nvGraphicFramePr>
          <p:cNvPr id="19461" name="Rectangle 3">
            <a:extLst>
              <a:ext uri="{FF2B5EF4-FFF2-40B4-BE49-F238E27FC236}">
                <a16:creationId xmlns:a16="http://schemas.microsoft.com/office/drawing/2014/main" id="{9E0A5554-9959-DB63-4DE2-4525EF4488DA}"/>
              </a:ext>
            </a:extLst>
          </p:cNvPr>
          <p:cNvGraphicFramePr/>
          <p:nvPr>
            <p:extLst>
              <p:ext uri="{D42A27DB-BD31-4B8C-83A1-F6EECF244321}">
                <p14:modId xmlns:p14="http://schemas.microsoft.com/office/powerpoint/2010/main" val="1634466247"/>
              </p:ext>
            </p:extLst>
          </p:nvPr>
        </p:nvGraphicFramePr>
        <p:xfrm>
          <a:off x="1162757" y="2675467"/>
          <a:ext cx="9877777" cy="3450696"/>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90570732"/>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a:extLst>
              <a:ext uri="{FF2B5EF4-FFF2-40B4-BE49-F238E27FC236}">
                <a16:creationId xmlns:a16="http://schemas.microsoft.com/office/drawing/2014/main" id="{A474C847-6552-D28A-6ED3-85FC60377D05}"/>
              </a:ext>
            </a:extLst>
          </p:cNvPr>
          <p:cNvSpPr>
            <a:spLocks noGrp="1"/>
          </p:cNvSpPr>
          <p:nvPr>
            <p:ph idx="1"/>
          </p:nvPr>
        </p:nvSpPr>
        <p:spPr/>
        <p:txBody>
          <a:bodyPr/>
          <a:lstStyle/>
          <a:p>
            <a:endParaRPr lang="en-GB"/>
          </a:p>
        </p:txBody>
      </p:sp>
      <p:sp>
        <p:nvSpPr>
          <p:cNvPr id="3" name="Title 2">
            <a:extLst>
              <a:ext uri="{FF2B5EF4-FFF2-40B4-BE49-F238E27FC236}">
                <a16:creationId xmlns:a16="http://schemas.microsoft.com/office/drawing/2014/main" id="{101E0301-839A-B483-886F-202CEE212A2B}"/>
              </a:ext>
            </a:extLst>
          </p:cNvPr>
          <p:cNvSpPr>
            <a:spLocks noGrp="1"/>
          </p:cNvSpPr>
          <p:nvPr>
            <p:ph type="title"/>
          </p:nvPr>
        </p:nvSpPr>
        <p:spPr/>
        <p:txBody>
          <a:bodyPr/>
          <a:lstStyle/>
          <a:p>
            <a:endParaRPr lang="en-GB"/>
          </a:p>
        </p:txBody>
      </p:sp>
      <p:pic>
        <p:nvPicPr>
          <p:cNvPr id="5" name="Picture 4">
            <a:extLst>
              <a:ext uri="{FF2B5EF4-FFF2-40B4-BE49-F238E27FC236}">
                <a16:creationId xmlns:a16="http://schemas.microsoft.com/office/drawing/2014/main" id="{CF5FA85B-0D1D-4FFB-C96A-AF8BC18179E7}"/>
              </a:ext>
            </a:extLst>
          </p:cNvPr>
          <p:cNvPicPr>
            <a:picLocks noChangeAspect="1"/>
          </p:cNvPicPr>
          <p:nvPr/>
        </p:nvPicPr>
        <p:blipFill>
          <a:blip r:embed="rId2"/>
          <a:stretch>
            <a:fillRect/>
          </a:stretch>
        </p:blipFill>
        <p:spPr>
          <a:xfrm>
            <a:off x="0" y="15600"/>
            <a:ext cx="12192000" cy="6826800"/>
          </a:xfrm>
          <a:prstGeom prst="rect">
            <a:avLst/>
          </a:prstGeom>
        </p:spPr>
      </p:pic>
    </p:spTree>
    <p:extLst>
      <p:ext uri="{BB962C8B-B14F-4D97-AF65-F5344CB8AC3E}">
        <p14:creationId xmlns:p14="http://schemas.microsoft.com/office/powerpoint/2010/main" val="1730725041"/>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602" name="Rectangle 4"/>
          <p:cNvSpPr>
            <a:spLocks noGrp="1" noChangeArrowheads="1"/>
          </p:cNvSpPr>
          <p:nvPr>
            <p:ph type="ctrTitle"/>
          </p:nvPr>
        </p:nvSpPr>
        <p:spPr/>
        <p:txBody>
          <a:bodyPr/>
          <a:lstStyle/>
          <a:p>
            <a:pPr eaLnBrk="1" hangingPunct="1"/>
            <a:r>
              <a:rPr lang="en-GB" altLang="en-US" dirty="0">
                <a:solidFill>
                  <a:schemeClr val="bg1"/>
                </a:solidFill>
              </a:rPr>
              <a:t>Using the UWTSD LRC Online </a:t>
            </a:r>
            <a:r>
              <a:rPr lang="en-GB" altLang="en-US" dirty="0"/>
              <a:t>Library</a:t>
            </a:r>
          </a:p>
        </p:txBody>
      </p:sp>
      <p:sp>
        <p:nvSpPr>
          <p:cNvPr id="25603" name="Rectangle 5"/>
          <p:cNvSpPr>
            <a:spLocks noGrp="1" noChangeArrowheads="1"/>
          </p:cNvSpPr>
          <p:nvPr>
            <p:ph type="subTitle" idx="1"/>
          </p:nvPr>
        </p:nvSpPr>
        <p:spPr/>
        <p:txBody>
          <a:bodyPr/>
          <a:lstStyle/>
          <a:p>
            <a:pPr eaLnBrk="1" hangingPunct="1"/>
            <a:endParaRPr lang="en-US" altLang="en-US" dirty="0"/>
          </a:p>
        </p:txBody>
      </p:sp>
      <p:pic>
        <p:nvPicPr>
          <p:cNvPr id="6146"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955800" y="3556001"/>
            <a:ext cx="2133600" cy="2143125"/>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6147" name="Picture 3"/>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8039101" y="3556001"/>
            <a:ext cx="2162175" cy="2143125"/>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2470837038"/>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a:xfrm>
            <a:off x="609600" y="338328"/>
            <a:ext cx="10972800" cy="1252728"/>
          </a:xfrm>
        </p:spPr>
        <p:txBody>
          <a:bodyPr anchor="ctr">
            <a:normAutofit/>
          </a:bodyPr>
          <a:lstStyle/>
          <a:p>
            <a:r>
              <a:rPr lang="en-GB" dirty="0"/>
              <a:t>Datasets and Databases</a:t>
            </a:r>
          </a:p>
        </p:txBody>
      </p:sp>
      <p:graphicFrame>
        <p:nvGraphicFramePr>
          <p:cNvPr id="7" name="Content Placeholder 1">
            <a:extLst>
              <a:ext uri="{FF2B5EF4-FFF2-40B4-BE49-F238E27FC236}">
                <a16:creationId xmlns:a16="http://schemas.microsoft.com/office/drawing/2014/main" id="{2544D588-3745-26BC-4C7E-4DA69AD54A8D}"/>
              </a:ext>
            </a:extLst>
          </p:cNvPr>
          <p:cNvGraphicFramePr>
            <a:graphicFrameLocks noGrp="1"/>
          </p:cNvGraphicFramePr>
          <p:nvPr>
            <p:ph idx="1"/>
            <p:extLst>
              <p:ext uri="{D42A27DB-BD31-4B8C-83A1-F6EECF244321}">
                <p14:modId xmlns:p14="http://schemas.microsoft.com/office/powerpoint/2010/main" val="1464592671"/>
              </p:ext>
            </p:extLst>
          </p:nvPr>
        </p:nvGraphicFramePr>
        <p:xfrm>
          <a:off x="1162757" y="2675467"/>
          <a:ext cx="9877777" cy="3450696"/>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491757656"/>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a:extLst>
              <a:ext uri="{FF2B5EF4-FFF2-40B4-BE49-F238E27FC236}">
                <a16:creationId xmlns:a16="http://schemas.microsoft.com/office/drawing/2014/main" id="{2B77CB06-4446-CFBC-49DF-634CEFCE4302}"/>
              </a:ext>
            </a:extLst>
          </p:cNvPr>
          <p:cNvSpPr>
            <a:spLocks noGrp="1"/>
          </p:cNvSpPr>
          <p:nvPr>
            <p:ph idx="1"/>
          </p:nvPr>
        </p:nvSpPr>
        <p:spPr/>
        <p:txBody>
          <a:bodyPr/>
          <a:lstStyle/>
          <a:p>
            <a:endParaRPr lang="en-GB"/>
          </a:p>
        </p:txBody>
      </p:sp>
      <p:sp>
        <p:nvSpPr>
          <p:cNvPr id="3" name="Title 2">
            <a:extLst>
              <a:ext uri="{FF2B5EF4-FFF2-40B4-BE49-F238E27FC236}">
                <a16:creationId xmlns:a16="http://schemas.microsoft.com/office/drawing/2014/main" id="{CA3C9D90-A82D-62A6-3E9C-08B61AD34659}"/>
              </a:ext>
            </a:extLst>
          </p:cNvPr>
          <p:cNvSpPr>
            <a:spLocks noGrp="1"/>
          </p:cNvSpPr>
          <p:nvPr>
            <p:ph type="title"/>
          </p:nvPr>
        </p:nvSpPr>
        <p:spPr/>
        <p:txBody>
          <a:bodyPr/>
          <a:lstStyle/>
          <a:p>
            <a:endParaRPr lang="en-GB"/>
          </a:p>
        </p:txBody>
      </p:sp>
      <p:pic>
        <p:nvPicPr>
          <p:cNvPr id="5" name="Picture 4">
            <a:extLst>
              <a:ext uri="{FF2B5EF4-FFF2-40B4-BE49-F238E27FC236}">
                <a16:creationId xmlns:a16="http://schemas.microsoft.com/office/drawing/2014/main" id="{7FD8DFAE-CCAC-4CE7-C633-E2D341B88113}"/>
              </a:ext>
            </a:extLst>
          </p:cNvPr>
          <p:cNvPicPr>
            <a:picLocks noChangeAspect="1"/>
          </p:cNvPicPr>
          <p:nvPr/>
        </p:nvPicPr>
        <p:blipFill>
          <a:blip r:embed="rId2"/>
          <a:stretch>
            <a:fillRect/>
          </a:stretch>
        </p:blipFill>
        <p:spPr>
          <a:xfrm>
            <a:off x="589288" y="489397"/>
            <a:ext cx="11091850" cy="6156102"/>
          </a:xfrm>
          <a:prstGeom prst="rect">
            <a:avLst/>
          </a:prstGeom>
        </p:spPr>
      </p:pic>
    </p:spTree>
    <p:extLst>
      <p:ext uri="{BB962C8B-B14F-4D97-AF65-F5344CB8AC3E}">
        <p14:creationId xmlns:p14="http://schemas.microsoft.com/office/powerpoint/2010/main" val="2146848684"/>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7650" name="Rectangle 2"/>
          <p:cNvSpPr>
            <a:spLocks noGrp="1" noChangeArrowheads="1"/>
          </p:cNvSpPr>
          <p:nvPr>
            <p:ph type="title"/>
          </p:nvPr>
        </p:nvSpPr>
        <p:spPr/>
        <p:txBody>
          <a:bodyPr>
            <a:normAutofit/>
          </a:bodyPr>
          <a:lstStyle/>
          <a:p>
            <a:pPr eaLnBrk="1" hangingPunct="1"/>
            <a:r>
              <a:rPr lang="en-GB" altLang="en-US" sz="4000" dirty="0">
                <a:solidFill>
                  <a:schemeClr val="bg1"/>
                </a:solidFill>
              </a:rPr>
              <a:t>Useful E-Databases available at the LRC </a:t>
            </a:r>
          </a:p>
        </p:txBody>
      </p:sp>
      <p:sp>
        <p:nvSpPr>
          <p:cNvPr id="27651" name="Rectangle 3"/>
          <p:cNvSpPr>
            <a:spLocks noGrp="1" noChangeArrowheads="1"/>
          </p:cNvSpPr>
          <p:nvPr>
            <p:ph type="body" idx="1"/>
          </p:nvPr>
        </p:nvSpPr>
        <p:spPr/>
        <p:txBody>
          <a:bodyPr>
            <a:normAutofit fontScale="92500" lnSpcReduction="10000"/>
          </a:bodyPr>
          <a:lstStyle/>
          <a:p>
            <a:pPr eaLnBrk="1" hangingPunct="1">
              <a:lnSpc>
                <a:spcPct val="90000"/>
              </a:lnSpc>
            </a:pPr>
            <a:r>
              <a:rPr lang="en-GB" altLang="en-US" dirty="0"/>
              <a:t>Academic Search Primer</a:t>
            </a:r>
          </a:p>
          <a:p>
            <a:pPr lvl="1">
              <a:lnSpc>
                <a:spcPct val="90000"/>
              </a:lnSpc>
            </a:pPr>
            <a:r>
              <a:rPr lang="en-GB" altLang="en-US" dirty="0"/>
              <a:t>All areas of Psychology</a:t>
            </a:r>
          </a:p>
          <a:p>
            <a:pPr eaLnBrk="1" hangingPunct="1">
              <a:lnSpc>
                <a:spcPct val="90000"/>
              </a:lnSpc>
            </a:pPr>
            <a:r>
              <a:rPr lang="en-GB" altLang="en-US" dirty="0"/>
              <a:t>PsycARTICLES</a:t>
            </a:r>
          </a:p>
          <a:p>
            <a:pPr lvl="1" eaLnBrk="1" hangingPunct="1">
              <a:lnSpc>
                <a:spcPct val="90000"/>
              </a:lnSpc>
            </a:pPr>
            <a:r>
              <a:rPr lang="en-GB" altLang="en-US" dirty="0"/>
              <a:t>All areas of Psychology</a:t>
            </a:r>
          </a:p>
          <a:p>
            <a:pPr eaLnBrk="1" hangingPunct="1">
              <a:lnSpc>
                <a:spcPct val="90000"/>
              </a:lnSpc>
            </a:pPr>
            <a:r>
              <a:rPr lang="en-GB" altLang="en-US" dirty="0"/>
              <a:t>Proquest Central</a:t>
            </a:r>
          </a:p>
          <a:p>
            <a:pPr lvl="1" eaLnBrk="1" hangingPunct="1">
              <a:lnSpc>
                <a:spcPct val="90000"/>
              </a:lnSpc>
            </a:pPr>
            <a:r>
              <a:rPr lang="en-GB" altLang="en-US" dirty="0"/>
              <a:t>All areas of Psychology</a:t>
            </a:r>
          </a:p>
          <a:p>
            <a:pPr eaLnBrk="1" hangingPunct="1">
              <a:lnSpc>
                <a:spcPct val="90000"/>
              </a:lnSpc>
            </a:pPr>
            <a:r>
              <a:rPr lang="en-GB" altLang="en-US" dirty="0"/>
              <a:t>Medline</a:t>
            </a:r>
          </a:p>
          <a:p>
            <a:pPr lvl="1" eaLnBrk="1" hangingPunct="1">
              <a:lnSpc>
                <a:spcPct val="90000"/>
              </a:lnSpc>
            </a:pPr>
            <a:r>
              <a:rPr lang="en-GB" altLang="en-US" dirty="0"/>
              <a:t>Medical Areas (Health Psychology / Biological Psychology)</a:t>
            </a:r>
          </a:p>
          <a:p>
            <a:pPr eaLnBrk="1" hangingPunct="1">
              <a:lnSpc>
                <a:spcPct val="90000"/>
              </a:lnSpc>
            </a:pPr>
            <a:r>
              <a:rPr lang="en-GB" altLang="en-US" dirty="0"/>
              <a:t>SportsDiscus</a:t>
            </a:r>
          </a:p>
          <a:p>
            <a:pPr lvl="1" eaLnBrk="1" hangingPunct="1">
              <a:lnSpc>
                <a:spcPct val="90000"/>
              </a:lnSpc>
            </a:pPr>
            <a:r>
              <a:rPr lang="en-GB" altLang="en-US" dirty="0"/>
              <a:t>Sport, Exercise and Health Psychology</a:t>
            </a:r>
          </a:p>
        </p:txBody>
      </p:sp>
    </p:spTree>
    <p:extLst>
      <p:ext uri="{BB962C8B-B14F-4D97-AF65-F5344CB8AC3E}">
        <p14:creationId xmlns:p14="http://schemas.microsoft.com/office/powerpoint/2010/main" val="301260047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27651">
                                            <p:txEl>
                                              <p:pRg st="0" end="0"/>
                                            </p:txEl>
                                          </p:spTgt>
                                        </p:tgtEl>
                                        <p:attrNameLst>
                                          <p:attrName>style.visibility</p:attrName>
                                        </p:attrNameLst>
                                      </p:cBhvr>
                                      <p:to>
                                        <p:strVal val="visible"/>
                                      </p:to>
                                    </p:set>
                                    <p:anim calcmode="lin" valueType="num">
                                      <p:cBhvr additive="base">
                                        <p:cTn id="7" dur="500" fill="hold"/>
                                        <p:tgtEl>
                                          <p:spTgt spid="27651">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27651">
                                            <p:txEl>
                                              <p:pRg st="0" end="0"/>
                                            </p:txEl>
                                          </p:spTgt>
                                        </p:tgtEl>
                                        <p:attrNameLst>
                                          <p:attrName>ppt_y</p:attrName>
                                        </p:attrNameLst>
                                      </p:cBhvr>
                                      <p:tavLst>
                                        <p:tav tm="0">
                                          <p:val>
                                            <p:strVal val="1+#ppt_h/2"/>
                                          </p:val>
                                        </p:tav>
                                        <p:tav tm="100000">
                                          <p:val>
                                            <p:strVal val="#ppt_y"/>
                                          </p:val>
                                        </p:tav>
                                      </p:tavLst>
                                    </p:anim>
                                  </p:childTnLst>
                                </p:cTn>
                              </p:par>
                              <p:par>
                                <p:cTn id="9" presetID="2" presetClass="entr" presetSubtype="4" fill="hold" nodeType="withEffect">
                                  <p:stCondLst>
                                    <p:cond delay="0"/>
                                  </p:stCondLst>
                                  <p:childTnLst>
                                    <p:set>
                                      <p:cBhvr>
                                        <p:cTn id="10" dur="1" fill="hold">
                                          <p:stCondLst>
                                            <p:cond delay="0"/>
                                          </p:stCondLst>
                                        </p:cTn>
                                        <p:tgtEl>
                                          <p:spTgt spid="27651">
                                            <p:txEl>
                                              <p:pRg st="1" end="1"/>
                                            </p:txEl>
                                          </p:spTgt>
                                        </p:tgtEl>
                                        <p:attrNameLst>
                                          <p:attrName>style.visibility</p:attrName>
                                        </p:attrNameLst>
                                      </p:cBhvr>
                                      <p:to>
                                        <p:strVal val="visible"/>
                                      </p:to>
                                    </p:set>
                                    <p:anim calcmode="lin" valueType="num">
                                      <p:cBhvr additive="base">
                                        <p:cTn id="11" dur="500" fill="hold"/>
                                        <p:tgtEl>
                                          <p:spTgt spid="27651">
                                            <p:txEl>
                                              <p:pRg st="1" end="1"/>
                                            </p:txEl>
                                          </p:spTgt>
                                        </p:tgtEl>
                                        <p:attrNameLst>
                                          <p:attrName>ppt_x</p:attrName>
                                        </p:attrNameLst>
                                      </p:cBhvr>
                                      <p:tavLst>
                                        <p:tav tm="0">
                                          <p:val>
                                            <p:strVal val="#ppt_x"/>
                                          </p:val>
                                        </p:tav>
                                        <p:tav tm="100000">
                                          <p:val>
                                            <p:strVal val="#ppt_x"/>
                                          </p:val>
                                        </p:tav>
                                      </p:tavLst>
                                    </p:anim>
                                    <p:anim calcmode="lin" valueType="num">
                                      <p:cBhvr additive="base">
                                        <p:cTn id="12" dur="500" fill="hold"/>
                                        <p:tgtEl>
                                          <p:spTgt spid="27651">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3" fill="hold">
                      <p:stCondLst>
                        <p:cond delay="indefinite"/>
                      </p:stCondLst>
                      <p:childTnLst>
                        <p:par>
                          <p:cTn id="14" fill="hold">
                            <p:stCondLst>
                              <p:cond delay="0"/>
                            </p:stCondLst>
                            <p:childTnLst>
                              <p:par>
                                <p:cTn id="15" presetID="2" presetClass="entr" presetSubtype="4" fill="hold" nodeType="clickEffect">
                                  <p:stCondLst>
                                    <p:cond delay="0"/>
                                  </p:stCondLst>
                                  <p:childTnLst>
                                    <p:set>
                                      <p:cBhvr>
                                        <p:cTn id="16" dur="1" fill="hold">
                                          <p:stCondLst>
                                            <p:cond delay="0"/>
                                          </p:stCondLst>
                                        </p:cTn>
                                        <p:tgtEl>
                                          <p:spTgt spid="27651">
                                            <p:txEl>
                                              <p:pRg st="2" end="2"/>
                                            </p:txEl>
                                          </p:spTgt>
                                        </p:tgtEl>
                                        <p:attrNameLst>
                                          <p:attrName>style.visibility</p:attrName>
                                        </p:attrNameLst>
                                      </p:cBhvr>
                                      <p:to>
                                        <p:strVal val="visible"/>
                                      </p:to>
                                    </p:set>
                                    <p:anim calcmode="lin" valueType="num">
                                      <p:cBhvr additive="base">
                                        <p:cTn id="17" dur="500" fill="hold"/>
                                        <p:tgtEl>
                                          <p:spTgt spid="27651">
                                            <p:txEl>
                                              <p:pRg st="2" end="2"/>
                                            </p:txEl>
                                          </p:spTgt>
                                        </p:tgtEl>
                                        <p:attrNameLst>
                                          <p:attrName>ppt_x</p:attrName>
                                        </p:attrNameLst>
                                      </p:cBhvr>
                                      <p:tavLst>
                                        <p:tav tm="0">
                                          <p:val>
                                            <p:strVal val="#ppt_x"/>
                                          </p:val>
                                        </p:tav>
                                        <p:tav tm="100000">
                                          <p:val>
                                            <p:strVal val="#ppt_x"/>
                                          </p:val>
                                        </p:tav>
                                      </p:tavLst>
                                    </p:anim>
                                    <p:anim calcmode="lin" valueType="num">
                                      <p:cBhvr additive="base">
                                        <p:cTn id="18" dur="500" fill="hold"/>
                                        <p:tgtEl>
                                          <p:spTgt spid="27651">
                                            <p:txEl>
                                              <p:pRg st="2" end="2"/>
                                            </p:txEl>
                                          </p:spTgt>
                                        </p:tgtEl>
                                        <p:attrNameLst>
                                          <p:attrName>ppt_y</p:attrName>
                                        </p:attrNameLst>
                                      </p:cBhvr>
                                      <p:tavLst>
                                        <p:tav tm="0">
                                          <p:val>
                                            <p:strVal val="1+#ppt_h/2"/>
                                          </p:val>
                                        </p:tav>
                                        <p:tav tm="100000">
                                          <p:val>
                                            <p:strVal val="#ppt_y"/>
                                          </p:val>
                                        </p:tav>
                                      </p:tavLst>
                                    </p:anim>
                                  </p:childTnLst>
                                </p:cTn>
                              </p:par>
                              <p:par>
                                <p:cTn id="19" presetID="2" presetClass="entr" presetSubtype="4" fill="hold" nodeType="withEffect">
                                  <p:stCondLst>
                                    <p:cond delay="0"/>
                                  </p:stCondLst>
                                  <p:childTnLst>
                                    <p:set>
                                      <p:cBhvr>
                                        <p:cTn id="20" dur="1" fill="hold">
                                          <p:stCondLst>
                                            <p:cond delay="0"/>
                                          </p:stCondLst>
                                        </p:cTn>
                                        <p:tgtEl>
                                          <p:spTgt spid="27651">
                                            <p:txEl>
                                              <p:pRg st="3" end="3"/>
                                            </p:txEl>
                                          </p:spTgt>
                                        </p:tgtEl>
                                        <p:attrNameLst>
                                          <p:attrName>style.visibility</p:attrName>
                                        </p:attrNameLst>
                                      </p:cBhvr>
                                      <p:to>
                                        <p:strVal val="visible"/>
                                      </p:to>
                                    </p:set>
                                    <p:anim calcmode="lin" valueType="num">
                                      <p:cBhvr additive="base">
                                        <p:cTn id="21" dur="500" fill="hold"/>
                                        <p:tgtEl>
                                          <p:spTgt spid="27651">
                                            <p:txEl>
                                              <p:pRg st="3" end="3"/>
                                            </p:txEl>
                                          </p:spTgt>
                                        </p:tgtEl>
                                        <p:attrNameLst>
                                          <p:attrName>ppt_x</p:attrName>
                                        </p:attrNameLst>
                                      </p:cBhvr>
                                      <p:tavLst>
                                        <p:tav tm="0">
                                          <p:val>
                                            <p:strVal val="#ppt_x"/>
                                          </p:val>
                                        </p:tav>
                                        <p:tav tm="100000">
                                          <p:val>
                                            <p:strVal val="#ppt_x"/>
                                          </p:val>
                                        </p:tav>
                                      </p:tavLst>
                                    </p:anim>
                                    <p:anim calcmode="lin" valueType="num">
                                      <p:cBhvr additive="base">
                                        <p:cTn id="22" dur="500" fill="hold"/>
                                        <p:tgtEl>
                                          <p:spTgt spid="27651">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23" fill="hold">
                      <p:stCondLst>
                        <p:cond delay="indefinite"/>
                      </p:stCondLst>
                      <p:childTnLst>
                        <p:par>
                          <p:cTn id="24" fill="hold">
                            <p:stCondLst>
                              <p:cond delay="0"/>
                            </p:stCondLst>
                            <p:childTnLst>
                              <p:par>
                                <p:cTn id="25" presetID="2" presetClass="entr" presetSubtype="4" fill="hold" nodeType="clickEffect">
                                  <p:stCondLst>
                                    <p:cond delay="0"/>
                                  </p:stCondLst>
                                  <p:childTnLst>
                                    <p:set>
                                      <p:cBhvr>
                                        <p:cTn id="26" dur="1" fill="hold">
                                          <p:stCondLst>
                                            <p:cond delay="0"/>
                                          </p:stCondLst>
                                        </p:cTn>
                                        <p:tgtEl>
                                          <p:spTgt spid="27651">
                                            <p:txEl>
                                              <p:pRg st="4" end="4"/>
                                            </p:txEl>
                                          </p:spTgt>
                                        </p:tgtEl>
                                        <p:attrNameLst>
                                          <p:attrName>style.visibility</p:attrName>
                                        </p:attrNameLst>
                                      </p:cBhvr>
                                      <p:to>
                                        <p:strVal val="visible"/>
                                      </p:to>
                                    </p:set>
                                    <p:anim calcmode="lin" valueType="num">
                                      <p:cBhvr additive="base">
                                        <p:cTn id="27" dur="500" fill="hold"/>
                                        <p:tgtEl>
                                          <p:spTgt spid="27651">
                                            <p:txEl>
                                              <p:pRg st="4" end="4"/>
                                            </p:txEl>
                                          </p:spTgt>
                                        </p:tgtEl>
                                        <p:attrNameLst>
                                          <p:attrName>ppt_x</p:attrName>
                                        </p:attrNameLst>
                                      </p:cBhvr>
                                      <p:tavLst>
                                        <p:tav tm="0">
                                          <p:val>
                                            <p:strVal val="#ppt_x"/>
                                          </p:val>
                                        </p:tav>
                                        <p:tav tm="100000">
                                          <p:val>
                                            <p:strVal val="#ppt_x"/>
                                          </p:val>
                                        </p:tav>
                                      </p:tavLst>
                                    </p:anim>
                                    <p:anim calcmode="lin" valueType="num">
                                      <p:cBhvr additive="base">
                                        <p:cTn id="28" dur="500" fill="hold"/>
                                        <p:tgtEl>
                                          <p:spTgt spid="27651">
                                            <p:txEl>
                                              <p:pRg st="4" end="4"/>
                                            </p:txEl>
                                          </p:spTgt>
                                        </p:tgtEl>
                                        <p:attrNameLst>
                                          <p:attrName>ppt_y</p:attrName>
                                        </p:attrNameLst>
                                      </p:cBhvr>
                                      <p:tavLst>
                                        <p:tav tm="0">
                                          <p:val>
                                            <p:strVal val="1+#ppt_h/2"/>
                                          </p:val>
                                        </p:tav>
                                        <p:tav tm="100000">
                                          <p:val>
                                            <p:strVal val="#ppt_y"/>
                                          </p:val>
                                        </p:tav>
                                      </p:tavLst>
                                    </p:anim>
                                  </p:childTnLst>
                                </p:cTn>
                              </p:par>
                              <p:par>
                                <p:cTn id="29" presetID="2" presetClass="entr" presetSubtype="4" fill="hold" nodeType="withEffect">
                                  <p:stCondLst>
                                    <p:cond delay="0"/>
                                  </p:stCondLst>
                                  <p:childTnLst>
                                    <p:set>
                                      <p:cBhvr>
                                        <p:cTn id="30" dur="1" fill="hold">
                                          <p:stCondLst>
                                            <p:cond delay="0"/>
                                          </p:stCondLst>
                                        </p:cTn>
                                        <p:tgtEl>
                                          <p:spTgt spid="27651">
                                            <p:txEl>
                                              <p:pRg st="5" end="5"/>
                                            </p:txEl>
                                          </p:spTgt>
                                        </p:tgtEl>
                                        <p:attrNameLst>
                                          <p:attrName>style.visibility</p:attrName>
                                        </p:attrNameLst>
                                      </p:cBhvr>
                                      <p:to>
                                        <p:strVal val="visible"/>
                                      </p:to>
                                    </p:set>
                                    <p:anim calcmode="lin" valueType="num">
                                      <p:cBhvr additive="base">
                                        <p:cTn id="31" dur="500" fill="hold"/>
                                        <p:tgtEl>
                                          <p:spTgt spid="27651">
                                            <p:txEl>
                                              <p:pRg st="5" end="5"/>
                                            </p:txEl>
                                          </p:spTgt>
                                        </p:tgtEl>
                                        <p:attrNameLst>
                                          <p:attrName>ppt_x</p:attrName>
                                        </p:attrNameLst>
                                      </p:cBhvr>
                                      <p:tavLst>
                                        <p:tav tm="0">
                                          <p:val>
                                            <p:strVal val="#ppt_x"/>
                                          </p:val>
                                        </p:tav>
                                        <p:tav tm="100000">
                                          <p:val>
                                            <p:strVal val="#ppt_x"/>
                                          </p:val>
                                        </p:tav>
                                      </p:tavLst>
                                    </p:anim>
                                    <p:anim calcmode="lin" valueType="num">
                                      <p:cBhvr additive="base">
                                        <p:cTn id="32" dur="500" fill="hold"/>
                                        <p:tgtEl>
                                          <p:spTgt spid="27651">
                                            <p:txEl>
                                              <p:pRg st="5" end="5"/>
                                            </p:txEl>
                                          </p:spTgt>
                                        </p:tgtEl>
                                        <p:attrNameLst>
                                          <p:attrName>ppt_y</p:attrName>
                                        </p:attrNameLst>
                                      </p:cBhvr>
                                      <p:tavLst>
                                        <p:tav tm="0">
                                          <p:val>
                                            <p:strVal val="1+#ppt_h/2"/>
                                          </p:val>
                                        </p:tav>
                                        <p:tav tm="100000">
                                          <p:val>
                                            <p:strVal val="#ppt_y"/>
                                          </p:val>
                                        </p:tav>
                                      </p:tavLst>
                                    </p:anim>
                                  </p:childTnLst>
                                </p:cTn>
                              </p:par>
                            </p:childTnLst>
                          </p:cTn>
                        </p:par>
                      </p:childTnLst>
                    </p:cTn>
                  </p:par>
                  <p:par>
                    <p:cTn id="33" fill="hold">
                      <p:stCondLst>
                        <p:cond delay="indefinite"/>
                      </p:stCondLst>
                      <p:childTnLst>
                        <p:par>
                          <p:cTn id="34" fill="hold">
                            <p:stCondLst>
                              <p:cond delay="0"/>
                            </p:stCondLst>
                            <p:childTnLst>
                              <p:par>
                                <p:cTn id="35" presetID="2" presetClass="entr" presetSubtype="4" fill="hold" nodeType="clickEffect">
                                  <p:stCondLst>
                                    <p:cond delay="0"/>
                                  </p:stCondLst>
                                  <p:childTnLst>
                                    <p:set>
                                      <p:cBhvr>
                                        <p:cTn id="36" dur="1" fill="hold">
                                          <p:stCondLst>
                                            <p:cond delay="0"/>
                                          </p:stCondLst>
                                        </p:cTn>
                                        <p:tgtEl>
                                          <p:spTgt spid="27651">
                                            <p:txEl>
                                              <p:pRg st="6" end="6"/>
                                            </p:txEl>
                                          </p:spTgt>
                                        </p:tgtEl>
                                        <p:attrNameLst>
                                          <p:attrName>style.visibility</p:attrName>
                                        </p:attrNameLst>
                                      </p:cBhvr>
                                      <p:to>
                                        <p:strVal val="visible"/>
                                      </p:to>
                                    </p:set>
                                    <p:anim calcmode="lin" valueType="num">
                                      <p:cBhvr additive="base">
                                        <p:cTn id="37" dur="500" fill="hold"/>
                                        <p:tgtEl>
                                          <p:spTgt spid="27651">
                                            <p:txEl>
                                              <p:pRg st="6" end="6"/>
                                            </p:txEl>
                                          </p:spTgt>
                                        </p:tgtEl>
                                        <p:attrNameLst>
                                          <p:attrName>ppt_x</p:attrName>
                                        </p:attrNameLst>
                                      </p:cBhvr>
                                      <p:tavLst>
                                        <p:tav tm="0">
                                          <p:val>
                                            <p:strVal val="#ppt_x"/>
                                          </p:val>
                                        </p:tav>
                                        <p:tav tm="100000">
                                          <p:val>
                                            <p:strVal val="#ppt_x"/>
                                          </p:val>
                                        </p:tav>
                                      </p:tavLst>
                                    </p:anim>
                                    <p:anim calcmode="lin" valueType="num">
                                      <p:cBhvr additive="base">
                                        <p:cTn id="38" dur="500" fill="hold"/>
                                        <p:tgtEl>
                                          <p:spTgt spid="27651">
                                            <p:txEl>
                                              <p:pRg st="6" end="6"/>
                                            </p:txEl>
                                          </p:spTgt>
                                        </p:tgtEl>
                                        <p:attrNameLst>
                                          <p:attrName>ppt_y</p:attrName>
                                        </p:attrNameLst>
                                      </p:cBhvr>
                                      <p:tavLst>
                                        <p:tav tm="0">
                                          <p:val>
                                            <p:strVal val="1+#ppt_h/2"/>
                                          </p:val>
                                        </p:tav>
                                        <p:tav tm="100000">
                                          <p:val>
                                            <p:strVal val="#ppt_y"/>
                                          </p:val>
                                        </p:tav>
                                      </p:tavLst>
                                    </p:anim>
                                  </p:childTnLst>
                                </p:cTn>
                              </p:par>
                              <p:par>
                                <p:cTn id="39" presetID="2" presetClass="entr" presetSubtype="4" fill="hold" nodeType="withEffect">
                                  <p:stCondLst>
                                    <p:cond delay="0"/>
                                  </p:stCondLst>
                                  <p:childTnLst>
                                    <p:set>
                                      <p:cBhvr>
                                        <p:cTn id="40" dur="1" fill="hold">
                                          <p:stCondLst>
                                            <p:cond delay="0"/>
                                          </p:stCondLst>
                                        </p:cTn>
                                        <p:tgtEl>
                                          <p:spTgt spid="27651">
                                            <p:txEl>
                                              <p:pRg st="7" end="7"/>
                                            </p:txEl>
                                          </p:spTgt>
                                        </p:tgtEl>
                                        <p:attrNameLst>
                                          <p:attrName>style.visibility</p:attrName>
                                        </p:attrNameLst>
                                      </p:cBhvr>
                                      <p:to>
                                        <p:strVal val="visible"/>
                                      </p:to>
                                    </p:set>
                                    <p:anim calcmode="lin" valueType="num">
                                      <p:cBhvr additive="base">
                                        <p:cTn id="41" dur="500" fill="hold"/>
                                        <p:tgtEl>
                                          <p:spTgt spid="27651">
                                            <p:txEl>
                                              <p:pRg st="7" end="7"/>
                                            </p:txEl>
                                          </p:spTgt>
                                        </p:tgtEl>
                                        <p:attrNameLst>
                                          <p:attrName>ppt_x</p:attrName>
                                        </p:attrNameLst>
                                      </p:cBhvr>
                                      <p:tavLst>
                                        <p:tav tm="0">
                                          <p:val>
                                            <p:strVal val="#ppt_x"/>
                                          </p:val>
                                        </p:tav>
                                        <p:tav tm="100000">
                                          <p:val>
                                            <p:strVal val="#ppt_x"/>
                                          </p:val>
                                        </p:tav>
                                      </p:tavLst>
                                    </p:anim>
                                    <p:anim calcmode="lin" valueType="num">
                                      <p:cBhvr additive="base">
                                        <p:cTn id="42" dur="500" fill="hold"/>
                                        <p:tgtEl>
                                          <p:spTgt spid="27651">
                                            <p:txEl>
                                              <p:pRg st="7" end="7"/>
                                            </p:txEl>
                                          </p:spTgt>
                                        </p:tgtEl>
                                        <p:attrNameLst>
                                          <p:attrName>ppt_y</p:attrName>
                                        </p:attrNameLst>
                                      </p:cBhvr>
                                      <p:tavLst>
                                        <p:tav tm="0">
                                          <p:val>
                                            <p:strVal val="1+#ppt_h/2"/>
                                          </p:val>
                                        </p:tav>
                                        <p:tav tm="100000">
                                          <p:val>
                                            <p:strVal val="#ppt_y"/>
                                          </p:val>
                                        </p:tav>
                                      </p:tavLst>
                                    </p:anim>
                                  </p:childTnLst>
                                </p:cTn>
                              </p:par>
                            </p:childTnLst>
                          </p:cTn>
                        </p:par>
                      </p:childTnLst>
                    </p:cTn>
                  </p:par>
                  <p:par>
                    <p:cTn id="43" fill="hold">
                      <p:stCondLst>
                        <p:cond delay="indefinite"/>
                      </p:stCondLst>
                      <p:childTnLst>
                        <p:par>
                          <p:cTn id="44" fill="hold">
                            <p:stCondLst>
                              <p:cond delay="0"/>
                            </p:stCondLst>
                            <p:childTnLst>
                              <p:par>
                                <p:cTn id="45" presetID="2" presetClass="entr" presetSubtype="4" fill="hold" nodeType="clickEffect">
                                  <p:stCondLst>
                                    <p:cond delay="0"/>
                                  </p:stCondLst>
                                  <p:childTnLst>
                                    <p:set>
                                      <p:cBhvr>
                                        <p:cTn id="46" dur="1" fill="hold">
                                          <p:stCondLst>
                                            <p:cond delay="0"/>
                                          </p:stCondLst>
                                        </p:cTn>
                                        <p:tgtEl>
                                          <p:spTgt spid="27651">
                                            <p:txEl>
                                              <p:pRg st="8" end="8"/>
                                            </p:txEl>
                                          </p:spTgt>
                                        </p:tgtEl>
                                        <p:attrNameLst>
                                          <p:attrName>style.visibility</p:attrName>
                                        </p:attrNameLst>
                                      </p:cBhvr>
                                      <p:to>
                                        <p:strVal val="visible"/>
                                      </p:to>
                                    </p:set>
                                    <p:anim calcmode="lin" valueType="num">
                                      <p:cBhvr additive="base">
                                        <p:cTn id="47" dur="500" fill="hold"/>
                                        <p:tgtEl>
                                          <p:spTgt spid="27651">
                                            <p:txEl>
                                              <p:pRg st="8" end="8"/>
                                            </p:txEl>
                                          </p:spTgt>
                                        </p:tgtEl>
                                        <p:attrNameLst>
                                          <p:attrName>ppt_x</p:attrName>
                                        </p:attrNameLst>
                                      </p:cBhvr>
                                      <p:tavLst>
                                        <p:tav tm="0">
                                          <p:val>
                                            <p:strVal val="#ppt_x"/>
                                          </p:val>
                                        </p:tav>
                                        <p:tav tm="100000">
                                          <p:val>
                                            <p:strVal val="#ppt_x"/>
                                          </p:val>
                                        </p:tav>
                                      </p:tavLst>
                                    </p:anim>
                                    <p:anim calcmode="lin" valueType="num">
                                      <p:cBhvr additive="base">
                                        <p:cTn id="48" dur="500" fill="hold"/>
                                        <p:tgtEl>
                                          <p:spTgt spid="27651">
                                            <p:txEl>
                                              <p:pRg st="8" end="8"/>
                                            </p:txEl>
                                          </p:spTgt>
                                        </p:tgtEl>
                                        <p:attrNameLst>
                                          <p:attrName>ppt_y</p:attrName>
                                        </p:attrNameLst>
                                      </p:cBhvr>
                                      <p:tavLst>
                                        <p:tav tm="0">
                                          <p:val>
                                            <p:strVal val="1+#ppt_h/2"/>
                                          </p:val>
                                        </p:tav>
                                        <p:tav tm="100000">
                                          <p:val>
                                            <p:strVal val="#ppt_y"/>
                                          </p:val>
                                        </p:tav>
                                      </p:tavLst>
                                    </p:anim>
                                  </p:childTnLst>
                                </p:cTn>
                              </p:par>
                              <p:par>
                                <p:cTn id="49" presetID="2" presetClass="entr" presetSubtype="4" fill="hold" nodeType="withEffect">
                                  <p:stCondLst>
                                    <p:cond delay="0"/>
                                  </p:stCondLst>
                                  <p:childTnLst>
                                    <p:set>
                                      <p:cBhvr>
                                        <p:cTn id="50" dur="1" fill="hold">
                                          <p:stCondLst>
                                            <p:cond delay="0"/>
                                          </p:stCondLst>
                                        </p:cTn>
                                        <p:tgtEl>
                                          <p:spTgt spid="27651">
                                            <p:txEl>
                                              <p:pRg st="9" end="9"/>
                                            </p:txEl>
                                          </p:spTgt>
                                        </p:tgtEl>
                                        <p:attrNameLst>
                                          <p:attrName>style.visibility</p:attrName>
                                        </p:attrNameLst>
                                      </p:cBhvr>
                                      <p:to>
                                        <p:strVal val="visible"/>
                                      </p:to>
                                    </p:set>
                                    <p:anim calcmode="lin" valueType="num">
                                      <p:cBhvr additive="base">
                                        <p:cTn id="51" dur="500" fill="hold"/>
                                        <p:tgtEl>
                                          <p:spTgt spid="27651">
                                            <p:txEl>
                                              <p:pRg st="9" end="9"/>
                                            </p:txEl>
                                          </p:spTgt>
                                        </p:tgtEl>
                                        <p:attrNameLst>
                                          <p:attrName>ppt_x</p:attrName>
                                        </p:attrNameLst>
                                      </p:cBhvr>
                                      <p:tavLst>
                                        <p:tav tm="0">
                                          <p:val>
                                            <p:strVal val="#ppt_x"/>
                                          </p:val>
                                        </p:tav>
                                        <p:tav tm="100000">
                                          <p:val>
                                            <p:strVal val="#ppt_x"/>
                                          </p:val>
                                        </p:tav>
                                      </p:tavLst>
                                    </p:anim>
                                    <p:anim calcmode="lin" valueType="num">
                                      <p:cBhvr additive="base">
                                        <p:cTn id="52" dur="500" fill="hold"/>
                                        <p:tgtEl>
                                          <p:spTgt spid="27651">
                                            <p:txEl>
                                              <p:pRg st="9" end="9"/>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a:xfrm>
            <a:off x="609600" y="338328"/>
            <a:ext cx="10972800" cy="1252728"/>
          </a:xfrm>
        </p:spPr>
        <p:txBody>
          <a:bodyPr anchor="ctr">
            <a:normAutofit/>
          </a:bodyPr>
          <a:lstStyle/>
          <a:p>
            <a:r>
              <a:rPr lang="en-GB" dirty="0"/>
              <a:t>UWTSD Online Library</a:t>
            </a:r>
          </a:p>
        </p:txBody>
      </p:sp>
      <p:graphicFrame>
        <p:nvGraphicFramePr>
          <p:cNvPr id="5" name="Content Placeholder 1">
            <a:extLst>
              <a:ext uri="{FF2B5EF4-FFF2-40B4-BE49-F238E27FC236}">
                <a16:creationId xmlns:a16="http://schemas.microsoft.com/office/drawing/2014/main" id="{62A5D723-E3A4-1D11-1647-445BCA141F71}"/>
              </a:ext>
            </a:extLst>
          </p:cNvPr>
          <p:cNvGraphicFramePr>
            <a:graphicFrameLocks noGrp="1"/>
          </p:cNvGraphicFramePr>
          <p:nvPr>
            <p:ph idx="1"/>
            <p:extLst>
              <p:ext uri="{D42A27DB-BD31-4B8C-83A1-F6EECF244321}">
                <p14:modId xmlns:p14="http://schemas.microsoft.com/office/powerpoint/2010/main" val="2113540706"/>
              </p:ext>
            </p:extLst>
          </p:nvPr>
        </p:nvGraphicFramePr>
        <p:xfrm>
          <a:off x="1162757" y="2675467"/>
          <a:ext cx="9877777" cy="3450696"/>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166373648"/>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3794" name="Rectangle 2"/>
          <p:cNvSpPr>
            <a:spLocks noGrp="1" noChangeArrowheads="1"/>
          </p:cNvSpPr>
          <p:nvPr>
            <p:ph type="title"/>
          </p:nvPr>
        </p:nvSpPr>
        <p:spPr>
          <a:xfrm>
            <a:off x="609600" y="338328"/>
            <a:ext cx="10972800" cy="1252728"/>
          </a:xfrm>
        </p:spPr>
        <p:txBody>
          <a:bodyPr anchor="ctr">
            <a:normAutofit/>
          </a:bodyPr>
          <a:lstStyle/>
          <a:p>
            <a:pPr eaLnBrk="1" hangingPunct="1"/>
            <a:r>
              <a:rPr lang="en-GB" altLang="en-US"/>
              <a:t>Other tips for Researching</a:t>
            </a:r>
          </a:p>
        </p:txBody>
      </p:sp>
      <p:graphicFrame>
        <p:nvGraphicFramePr>
          <p:cNvPr id="33797" name="Rectangle 3">
            <a:extLst>
              <a:ext uri="{FF2B5EF4-FFF2-40B4-BE49-F238E27FC236}">
                <a16:creationId xmlns:a16="http://schemas.microsoft.com/office/drawing/2014/main" id="{DFF4AB88-239A-066D-D1A6-89E93D0DF3EF}"/>
              </a:ext>
            </a:extLst>
          </p:cNvPr>
          <p:cNvGraphicFramePr/>
          <p:nvPr>
            <p:extLst>
              <p:ext uri="{D42A27DB-BD31-4B8C-83A1-F6EECF244321}">
                <p14:modId xmlns:p14="http://schemas.microsoft.com/office/powerpoint/2010/main" val="1415841807"/>
              </p:ext>
            </p:extLst>
          </p:nvPr>
        </p:nvGraphicFramePr>
        <p:xfrm>
          <a:off x="1162757" y="2675467"/>
          <a:ext cx="9877777" cy="3450696"/>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431047029"/>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4818" name="Rectangle 2"/>
          <p:cNvSpPr>
            <a:spLocks noGrp="1" noChangeArrowheads="1"/>
          </p:cNvSpPr>
          <p:nvPr>
            <p:ph type="title"/>
          </p:nvPr>
        </p:nvSpPr>
        <p:spPr>
          <a:xfrm>
            <a:off x="609600" y="338328"/>
            <a:ext cx="10972800" cy="1252728"/>
          </a:xfrm>
        </p:spPr>
        <p:txBody>
          <a:bodyPr anchor="ctr">
            <a:normAutofit/>
          </a:bodyPr>
          <a:lstStyle/>
          <a:p>
            <a:pPr eaLnBrk="1" hangingPunct="1"/>
            <a:r>
              <a:rPr lang="en-GB" altLang="en-US"/>
              <a:t>Similarly</a:t>
            </a:r>
          </a:p>
        </p:txBody>
      </p:sp>
      <p:sp>
        <p:nvSpPr>
          <p:cNvPr id="34819" name="Rectangle 3"/>
          <p:cNvSpPr>
            <a:spLocks noGrp="1" noChangeArrowheads="1"/>
          </p:cNvSpPr>
          <p:nvPr>
            <p:ph sz="quarter" idx="13"/>
          </p:nvPr>
        </p:nvSpPr>
        <p:spPr>
          <a:xfrm>
            <a:off x="902207" y="2679192"/>
            <a:ext cx="5096256" cy="3447288"/>
          </a:xfrm>
        </p:spPr>
        <p:txBody>
          <a:bodyPr>
            <a:normAutofit/>
          </a:bodyPr>
          <a:lstStyle/>
          <a:p>
            <a:pPr eaLnBrk="1" hangingPunct="1">
              <a:lnSpc>
                <a:spcPct val="90000"/>
              </a:lnSpc>
            </a:pPr>
            <a:r>
              <a:rPr lang="en-GB" altLang="en-US" dirty="0"/>
              <a:t>If you have found a good article you can, in most web based databases, do a cited reference search. This means you can find out where this paper is cited - who else has referred to it in their work. This gives you another method of following the reference trail. You can also search to see who has cited a particular journal or author. </a:t>
            </a:r>
            <a:endParaRPr lang="en-GB" altLang="en-US"/>
          </a:p>
        </p:txBody>
      </p:sp>
      <p:pic>
        <p:nvPicPr>
          <p:cNvPr id="7170" name="Picture 2"/>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6440510" y="2679192"/>
            <a:ext cx="4602307" cy="3447288"/>
          </a:xfrm>
          <a:prstGeom prst="rect">
            <a:avLst/>
          </a:prstGeom>
          <a:solidFill>
            <a:schemeClr val="accent1"/>
          </a:solidFill>
          <a:ln>
            <a:noFill/>
          </a:ln>
          <a:extLs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3997086918"/>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6" name="Rectangle 2"/>
          <p:cNvSpPr>
            <a:spLocks noGrp="1" noChangeArrowheads="1"/>
          </p:cNvSpPr>
          <p:nvPr>
            <p:ph type="title"/>
          </p:nvPr>
        </p:nvSpPr>
        <p:spPr>
          <a:xfrm>
            <a:off x="609600" y="338328"/>
            <a:ext cx="10972800" cy="1252728"/>
          </a:xfrm>
        </p:spPr>
        <p:txBody>
          <a:bodyPr anchor="ctr">
            <a:normAutofit/>
          </a:bodyPr>
          <a:lstStyle/>
          <a:p>
            <a:pPr eaLnBrk="1" hangingPunct="1"/>
            <a:r>
              <a:rPr lang="en-GB" altLang="en-US" dirty="0"/>
              <a:t>What is a Critical Review</a:t>
            </a:r>
          </a:p>
        </p:txBody>
      </p:sp>
      <p:sp>
        <p:nvSpPr>
          <p:cNvPr id="6147" name="Rectangle 3"/>
          <p:cNvSpPr>
            <a:spLocks noGrp="1" noChangeArrowheads="1"/>
          </p:cNvSpPr>
          <p:nvPr>
            <p:ph sz="quarter" idx="13"/>
          </p:nvPr>
        </p:nvSpPr>
        <p:spPr>
          <a:xfrm>
            <a:off x="902207" y="2679192"/>
            <a:ext cx="5096256" cy="3447288"/>
          </a:xfrm>
        </p:spPr>
        <p:txBody>
          <a:bodyPr>
            <a:normAutofit/>
          </a:bodyPr>
          <a:lstStyle/>
          <a:p>
            <a:pPr eaLnBrk="1" hangingPunct="1"/>
            <a:r>
              <a:rPr lang="en-GB" altLang="en-US" sz="2200"/>
              <a:t>The critical review is a writing task that asks you to summarise and evaluate a text. The critical review can be of a book, a chapter, or a journal article. Writing the critical review usually requires you to read the selected text in detail and to also read other related texts so that you can present a fair and reasonable evaluation of the selected text.</a:t>
            </a:r>
          </a:p>
        </p:txBody>
      </p:sp>
      <p:pic>
        <p:nvPicPr>
          <p:cNvPr id="1026" name="Picture 2"/>
          <p:cNvPicPr>
            <a:picLocks noChangeAspect="1" noChangeArrowheads="1"/>
          </p:cNvPicPr>
          <p:nvPr/>
        </p:nvPicPr>
        <p:blipFill>
          <a:blip r:embed="rId2">
            <a:extLst>
              <a:ext uri="{28A0092B-C50C-407E-A947-70E740481C1C}">
                <a14:useLocalDpi xmlns:a14="http://schemas.microsoft.com/office/drawing/2010/main" val="0"/>
              </a:ext>
            </a:extLst>
          </a:blip>
          <a:srcRect l="1623" r="2" b="2"/>
          <a:stretch/>
        </p:blipFill>
        <p:spPr bwMode="auto">
          <a:xfrm>
            <a:off x="6193536" y="2679192"/>
            <a:ext cx="5096256" cy="3447288"/>
          </a:xfrm>
          <a:prstGeom prst="rect">
            <a:avLst/>
          </a:prstGeom>
          <a:solidFill>
            <a:schemeClr val="accent1"/>
          </a:solidFill>
          <a:ln>
            <a:noFill/>
          </a:ln>
          <a:extLs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2565533657"/>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218" name="Rectangle 2"/>
          <p:cNvSpPr>
            <a:spLocks noGrp="1" noChangeArrowheads="1"/>
          </p:cNvSpPr>
          <p:nvPr>
            <p:ph type="title"/>
          </p:nvPr>
        </p:nvSpPr>
        <p:spPr/>
        <p:txBody>
          <a:bodyPr/>
          <a:lstStyle/>
          <a:p>
            <a:pPr eaLnBrk="1" hangingPunct="1"/>
            <a:r>
              <a:rPr lang="en-GB" altLang="en-US" dirty="0"/>
              <a:t>What is a Journal</a:t>
            </a:r>
          </a:p>
        </p:txBody>
      </p:sp>
      <p:sp>
        <p:nvSpPr>
          <p:cNvPr id="9219" name="Rectangle 3"/>
          <p:cNvSpPr>
            <a:spLocks noGrp="1" noChangeArrowheads="1"/>
          </p:cNvSpPr>
          <p:nvPr>
            <p:ph type="body" idx="1"/>
          </p:nvPr>
        </p:nvSpPr>
        <p:spPr>
          <a:xfrm>
            <a:off x="1358901" y="2463800"/>
            <a:ext cx="8305799" cy="4114800"/>
          </a:xfrm>
        </p:spPr>
        <p:txBody>
          <a:bodyPr>
            <a:normAutofit/>
          </a:bodyPr>
          <a:lstStyle/>
          <a:p>
            <a:pPr lvl="1" eaLnBrk="1" hangingPunct="1">
              <a:lnSpc>
                <a:spcPct val="90000"/>
              </a:lnSpc>
            </a:pPr>
            <a:r>
              <a:rPr lang="en-GB" altLang="en-US" sz="2000" dirty="0"/>
              <a:t>Periodicals in which researchers publish articles of their work.</a:t>
            </a:r>
          </a:p>
          <a:p>
            <a:pPr lvl="2" eaLnBrk="1" hangingPunct="1">
              <a:lnSpc>
                <a:spcPct val="90000"/>
              </a:lnSpc>
            </a:pPr>
            <a:r>
              <a:rPr lang="en-GB" altLang="en-US" sz="1800" dirty="0"/>
              <a:t>Reports of Research</a:t>
            </a:r>
          </a:p>
          <a:p>
            <a:pPr lvl="2" eaLnBrk="1" hangingPunct="1">
              <a:lnSpc>
                <a:spcPct val="90000"/>
              </a:lnSpc>
            </a:pPr>
            <a:r>
              <a:rPr lang="en-GB" altLang="en-US" sz="1800" dirty="0"/>
              <a:t>Theoretical Discussion/Arguments</a:t>
            </a:r>
          </a:p>
          <a:p>
            <a:pPr lvl="2" eaLnBrk="1" hangingPunct="1">
              <a:lnSpc>
                <a:spcPct val="90000"/>
              </a:lnSpc>
            </a:pPr>
            <a:r>
              <a:rPr lang="en-GB" altLang="en-US" sz="1800" dirty="0"/>
              <a:t>Review of Literature. </a:t>
            </a:r>
          </a:p>
          <a:p>
            <a:pPr lvl="2" eaLnBrk="1" hangingPunct="1">
              <a:lnSpc>
                <a:spcPct val="90000"/>
              </a:lnSpc>
            </a:pPr>
            <a:r>
              <a:rPr lang="en-GB" altLang="en-US" sz="1800" dirty="0"/>
              <a:t>Review of another Study.  </a:t>
            </a:r>
          </a:p>
          <a:p>
            <a:pPr lvl="2" eaLnBrk="1" hangingPunct="1">
              <a:lnSpc>
                <a:spcPct val="90000"/>
              </a:lnSpc>
            </a:pPr>
            <a:r>
              <a:rPr lang="en-GB" altLang="en-US" sz="1800" dirty="0"/>
              <a:t>Opinionated pieces of work. </a:t>
            </a:r>
          </a:p>
          <a:p>
            <a:pPr lvl="1" eaLnBrk="1" hangingPunct="1">
              <a:lnSpc>
                <a:spcPct val="90000"/>
              </a:lnSpc>
            </a:pPr>
            <a:r>
              <a:rPr lang="en-GB" altLang="en-US" sz="2000" dirty="0"/>
              <a:t>Peer Reviewed.</a:t>
            </a:r>
          </a:p>
          <a:p>
            <a:pPr eaLnBrk="1" hangingPunct="1">
              <a:lnSpc>
                <a:spcPct val="90000"/>
              </a:lnSpc>
            </a:pPr>
            <a:endParaRPr lang="en-GB" altLang="en-US" dirty="0"/>
          </a:p>
          <a:p>
            <a:pPr eaLnBrk="1" hangingPunct="1">
              <a:lnSpc>
                <a:spcPct val="90000"/>
              </a:lnSpc>
            </a:pPr>
            <a:r>
              <a:rPr lang="en-GB" altLang="en-US" dirty="0"/>
              <a:t>Each journal will consist of a number of “journal articles” within each edition. </a:t>
            </a:r>
          </a:p>
          <a:p>
            <a:pPr lvl="1" eaLnBrk="1" hangingPunct="1">
              <a:lnSpc>
                <a:spcPct val="90000"/>
              </a:lnSpc>
            </a:pPr>
            <a:r>
              <a:rPr lang="en-GB" altLang="en-US" sz="2000" dirty="0"/>
              <a:t>Careful – some academics are lazy and will call a journal article a “journal”. E.G. “Find Jones (2011) Journal on living with COPD”. </a:t>
            </a:r>
          </a:p>
        </p:txBody>
      </p:sp>
    </p:spTree>
    <p:extLst>
      <p:ext uri="{BB962C8B-B14F-4D97-AF65-F5344CB8AC3E}">
        <p14:creationId xmlns:p14="http://schemas.microsoft.com/office/powerpoint/2010/main" val="890141605"/>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242" name="Rectangle 2"/>
          <p:cNvSpPr>
            <a:spLocks noGrp="1" noChangeArrowheads="1"/>
          </p:cNvSpPr>
          <p:nvPr>
            <p:ph type="title"/>
          </p:nvPr>
        </p:nvSpPr>
        <p:spPr>
          <a:xfrm>
            <a:off x="609600" y="338328"/>
            <a:ext cx="10972800" cy="1252728"/>
          </a:xfrm>
        </p:spPr>
        <p:txBody>
          <a:bodyPr anchor="ctr">
            <a:normAutofit/>
          </a:bodyPr>
          <a:lstStyle/>
          <a:p>
            <a:pPr eaLnBrk="1" hangingPunct="1"/>
            <a:r>
              <a:rPr lang="en-GB" altLang="en-US"/>
              <a:t>What does Peer Reviewed mean</a:t>
            </a:r>
          </a:p>
        </p:txBody>
      </p:sp>
      <p:graphicFrame>
        <p:nvGraphicFramePr>
          <p:cNvPr id="10247" name="Rectangle 3">
            <a:extLst>
              <a:ext uri="{FF2B5EF4-FFF2-40B4-BE49-F238E27FC236}">
                <a16:creationId xmlns:a16="http://schemas.microsoft.com/office/drawing/2014/main" id="{87A3E44B-0498-1DC9-78AB-36B2AD0D3338}"/>
              </a:ext>
            </a:extLst>
          </p:cNvPr>
          <p:cNvGraphicFramePr/>
          <p:nvPr>
            <p:extLst>
              <p:ext uri="{D42A27DB-BD31-4B8C-83A1-F6EECF244321}">
                <p14:modId xmlns:p14="http://schemas.microsoft.com/office/powerpoint/2010/main" val="906634218"/>
              </p:ext>
            </p:extLst>
          </p:nvPr>
        </p:nvGraphicFramePr>
        <p:xfrm>
          <a:off x="1162757" y="2675467"/>
          <a:ext cx="9877777" cy="3450696"/>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059857798"/>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290" name="Rectangle 2"/>
          <p:cNvSpPr>
            <a:spLocks noGrp="1" noChangeArrowheads="1"/>
          </p:cNvSpPr>
          <p:nvPr>
            <p:ph type="title"/>
          </p:nvPr>
        </p:nvSpPr>
        <p:spPr/>
        <p:txBody>
          <a:bodyPr/>
          <a:lstStyle/>
          <a:p>
            <a:pPr eaLnBrk="1" hangingPunct="1"/>
            <a:r>
              <a:rPr lang="en-GB" altLang="en-US" dirty="0"/>
              <a:t>Why are Journals Important?</a:t>
            </a:r>
          </a:p>
        </p:txBody>
      </p:sp>
      <p:sp>
        <p:nvSpPr>
          <p:cNvPr id="12291" name="Rectangle 3"/>
          <p:cNvSpPr>
            <a:spLocks noGrp="1" noChangeArrowheads="1"/>
          </p:cNvSpPr>
          <p:nvPr>
            <p:ph type="body" idx="1"/>
          </p:nvPr>
        </p:nvSpPr>
        <p:spPr/>
        <p:txBody>
          <a:bodyPr>
            <a:normAutofit fontScale="92500" lnSpcReduction="10000"/>
          </a:bodyPr>
          <a:lstStyle/>
          <a:p>
            <a:pPr lvl="1" eaLnBrk="1" hangingPunct="1"/>
            <a:r>
              <a:rPr lang="en-GB" altLang="en-US" sz="2400" dirty="0"/>
              <a:t>Considered the “Strongest” Sources. </a:t>
            </a:r>
          </a:p>
          <a:p>
            <a:pPr lvl="2" eaLnBrk="1" hangingPunct="1"/>
            <a:r>
              <a:rPr lang="en-GB" altLang="en-US" dirty="0"/>
              <a:t>Not all articles without criticism. </a:t>
            </a:r>
          </a:p>
          <a:p>
            <a:pPr marL="627063" lvl="2" indent="0" eaLnBrk="1" hangingPunct="1">
              <a:buNone/>
            </a:pPr>
            <a:endParaRPr lang="en-GB" altLang="en-US" dirty="0"/>
          </a:p>
          <a:p>
            <a:pPr eaLnBrk="1" hangingPunct="1"/>
            <a:r>
              <a:rPr lang="en-GB" altLang="en-US" sz="2800" dirty="0"/>
              <a:t>Text books are not peer reviewed. </a:t>
            </a:r>
          </a:p>
          <a:p>
            <a:pPr lvl="1" eaLnBrk="1" hangingPunct="1"/>
            <a:r>
              <a:rPr lang="en-GB" altLang="en-US" sz="2400" dirty="0"/>
              <a:t>Although some edited books are. </a:t>
            </a:r>
          </a:p>
          <a:p>
            <a:pPr eaLnBrk="1" hangingPunct="1"/>
            <a:endParaRPr lang="en-GB" altLang="en-US" sz="2800" dirty="0"/>
          </a:p>
          <a:p>
            <a:pPr eaLnBrk="1" hangingPunct="1"/>
            <a:r>
              <a:rPr lang="en-GB" altLang="en-US" sz="2800" dirty="0"/>
              <a:t>Most up to date information. We get to hear about the latest research on a specific topic. </a:t>
            </a:r>
          </a:p>
          <a:p>
            <a:pPr lvl="1" eaLnBrk="1" hangingPunct="1"/>
            <a:r>
              <a:rPr lang="en-GB" altLang="en-US" sz="2400" dirty="0"/>
              <a:t>Without journals – Psychology would be standing still. </a:t>
            </a:r>
          </a:p>
        </p:txBody>
      </p:sp>
    </p:spTree>
    <p:extLst>
      <p:ext uri="{BB962C8B-B14F-4D97-AF65-F5344CB8AC3E}">
        <p14:creationId xmlns:p14="http://schemas.microsoft.com/office/powerpoint/2010/main" val="2438102944"/>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314" name="Rectangle 2"/>
          <p:cNvSpPr>
            <a:spLocks noGrp="1" noChangeArrowheads="1"/>
          </p:cNvSpPr>
          <p:nvPr>
            <p:ph type="title"/>
          </p:nvPr>
        </p:nvSpPr>
        <p:spPr/>
        <p:txBody>
          <a:bodyPr/>
          <a:lstStyle/>
          <a:p>
            <a:pPr eaLnBrk="1" hangingPunct="1"/>
            <a:r>
              <a:rPr lang="en-GB" altLang="en-US" dirty="0"/>
              <a:t>What is in a Journal Article. </a:t>
            </a:r>
          </a:p>
        </p:txBody>
      </p:sp>
      <p:sp>
        <p:nvSpPr>
          <p:cNvPr id="13315" name="Rectangle 3"/>
          <p:cNvSpPr>
            <a:spLocks noGrp="1" noChangeArrowheads="1"/>
          </p:cNvSpPr>
          <p:nvPr>
            <p:ph type="body" idx="1"/>
          </p:nvPr>
        </p:nvSpPr>
        <p:spPr>
          <a:xfrm>
            <a:off x="1905001" y="1600200"/>
            <a:ext cx="8305799" cy="5105400"/>
          </a:xfrm>
        </p:spPr>
        <p:txBody>
          <a:bodyPr>
            <a:normAutofit fontScale="77500" lnSpcReduction="20000"/>
          </a:bodyPr>
          <a:lstStyle/>
          <a:p>
            <a:endParaRPr lang="en-GB" altLang="en-US" sz="2800" dirty="0"/>
          </a:p>
          <a:p>
            <a:r>
              <a:rPr lang="en-GB" altLang="en-US" sz="2800" dirty="0"/>
              <a:t>Title &amp; Author/s</a:t>
            </a:r>
          </a:p>
          <a:p>
            <a:pPr lvl="1" eaLnBrk="1" hangingPunct="1"/>
            <a:r>
              <a:rPr lang="en-GB" altLang="en-US" dirty="0"/>
              <a:t>What the article is</a:t>
            </a:r>
          </a:p>
          <a:p>
            <a:pPr eaLnBrk="1" hangingPunct="1"/>
            <a:r>
              <a:rPr lang="en-GB" altLang="en-US" sz="2800" dirty="0"/>
              <a:t>Abstract / Summary</a:t>
            </a:r>
          </a:p>
          <a:p>
            <a:pPr lvl="1" eaLnBrk="1" hangingPunct="1"/>
            <a:r>
              <a:rPr lang="en-GB" altLang="en-US" dirty="0"/>
              <a:t>Very briefly summarises the whole article.</a:t>
            </a:r>
          </a:p>
          <a:p>
            <a:pPr marL="301943" lvl="1" indent="0">
              <a:buNone/>
            </a:pPr>
            <a:endParaRPr lang="en-GB" altLang="en-US" dirty="0"/>
          </a:p>
          <a:p>
            <a:r>
              <a:rPr lang="en-GB" altLang="en-US" sz="2800" dirty="0"/>
              <a:t>Introduction</a:t>
            </a:r>
          </a:p>
          <a:p>
            <a:pPr lvl="1"/>
            <a:r>
              <a:rPr lang="en-GB" altLang="en-US" dirty="0"/>
              <a:t>Introduces the topic of the article completely </a:t>
            </a:r>
          </a:p>
          <a:p>
            <a:pPr lvl="1"/>
            <a:r>
              <a:rPr lang="en-GB" altLang="en-US" dirty="0"/>
              <a:t>What the article contributes to existing knowledge on the topic</a:t>
            </a:r>
          </a:p>
          <a:p>
            <a:pPr lvl="1"/>
            <a:r>
              <a:rPr lang="en-GB" altLang="en-US" dirty="0"/>
              <a:t>Review of Literature</a:t>
            </a:r>
          </a:p>
          <a:p>
            <a:pPr lvl="1"/>
            <a:r>
              <a:rPr lang="en-GB" altLang="en-US" dirty="0"/>
              <a:t>Hypothesis</a:t>
            </a:r>
          </a:p>
          <a:p>
            <a:pPr lvl="1"/>
            <a:endParaRPr lang="en-GB" altLang="en-US" dirty="0"/>
          </a:p>
          <a:p>
            <a:r>
              <a:rPr lang="en-GB" altLang="en-US" sz="2800" dirty="0"/>
              <a:t>Methods and Data</a:t>
            </a:r>
          </a:p>
          <a:p>
            <a:pPr lvl="1"/>
            <a:r>
              <a:rPr lang="en-GB" altLang="en-US" dirty="0"/>
              <a:t>How did the Author’s go about answering the question </a:t>
            </a:r>
          </a:p>
          <a:p>
            <a:pPr lvl="1"/>
            <a:r>
              <a:rPr lang="en-GB" altLang="en-US" dirty="0"/>
              <a:t>Sample</a:t>
            </a:r>
          </a:p>
          <a:p>
            <a:pPr lvl="1"/>
            <a:r>
              <a:rPr lang="en-GB" altLang="en-US" dirty="0"/>
              <a:t>Methods Used</a:t>
            </a:r>
          </a:p>
          <a:p>
            <a:pPr lvl="1"/>
            <a:r>
              <a:rPr lang="en-GB" altLang="en-US" dirty="0"/>
              <a:t>What Analysis</a:t>
            </a:r>
          </a:p>
          <a:p>
            <a:pPr lvl="1"/>
            <a:r>
              <a:rPr lang="en-GB" altLang="en-US" dirty="0"/>
              <a:t>Procedure</a:t>
            </a:r>
          </a:p>
          <a:p>
            <a:pPr lvl="1" eaLnBrk="1" hangingPunct="1"/>
            <a:endParaRPr lang="en-GB" altLang="en-US" dirty="0"/>
          </a:p>
        </p:txBody>
      </p:sp>
      <p:pic>
        <p:nvPicPr>
          <p:cNvPr id="2050"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8686800" y="1447800"/>
            <a:ext cx="1828800" cy="240792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1625059114"/>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362" name="Rectangle 2"/>
          <p:cNvSpPr>
            <a:spLocks noGrp="1" noChangeArrowheads="1"/>
          </p:cNvSpPr>
          <p:nvPr>
            <p:ph type="title"/>
          </p:nvPr>
        </p:nvSpPr>
        <p:spPr/>
        <p:txBody>
          <a:bodyPr/>
          <a:lstStyle/>
          <a:p>
            <a:pPr eaLnBrk="1" hangingPunct="1"/>
            <a:r>
              <a:rPr lang="en-GB" altLang="en-US" dirty="0"/>
              <a:t>What is in a Journal Article.</a:t>
            </a:r>
          </a:p>
        </p:txBody>
      </p:sp>
      <p:sp>
        <p:nvSpPr>
          <p:cNvPr id="15363" name="Rectangle 3"/>
          <p:cNvSpPr>
            <a:spLocks noGrp="1" noChangeArrowheads="1"/>
          </p:cNvSpPr>
          <p:nvPr>
            <p:ph type="body" idx="1"/>
          </p:nvPr>
        </p:nvSpPr>
        <p:spPr>
          <a:xfrm>
            <a:off x="1905001" y="1905000"/>
            <a:ext cx="8458199" cy="4572000"/>
          </a:xfrm>
        </p:spPr>
        <p:txBody>
          <a:bodyPr>
            <a:normAutofit lnSpcReduction="10000"/>
          </a:bodyPr>
          <a:lstStyle/>
          <a:p>
            <a:pPr eaLnBrk="1" hangingPunct="1">
              <a:lnSpc>
                <a:spcPct val="80000"/>
              </a:lnSpc>
            </a:pPr>
            <a:r>
              <a:rPr lang="en-GB" altLang="en-US" dirty="0"/>
              <a:t>Results and Analysis</a:t>
            </a:r>
          </a:p>
          <a:p>
            <a:pPr lvl="1" eaLnBrk="1" hangingPunct="1">
              <a:lnSpc>
                <a:spcPct val="80000"/>
              </a:lnSpc>
            </a:pPr>
            <a:r>
              <a:rPr lang="en-GB" altLang="en-US" sz="2000" dirty="0"/>
              <a:t>What were the findings? </a:t>
            </a:r>
          </a:p>
          <a:p>
            <a:pPr lvl="1" eaLnBrk="1" hangingPunct="1">
              <a:lnSpc>
                <a:spcPct val="80000"/>
              </a:lnSpc>
            </a:pPr>
            <a:r>
              <a:rPr lang="en-GB" altLang="en-US" sz="2000" dirty="0"/>
              <a:t>Tables and Graphs</a:t>
            </a:r>
          </a:p>
          <a:p>
            <a:pPr lvl="1" eaLnBrk="1" hangingPunct="1">
              <a:lnSpc>
                <a:spcPct val="80000"/>
              </a:lnSpc>
            </a:pPr>
            <a:r>
              <a:rPr lang="en-GB" altLang="en-US" sz="2000" dirty="0"/>
              <a:t>Were Findings Significant?</a:t>
            </a:r>
          </a:p>
          <a:p>
            <a:pPr eaLnBrk="1" hangingPunct="1">
              <a:lnSpc>
                <a:spcPct val="80000"/>
              </a:lnSpc>
            </a:pPr>
            <a:r>
              <a:rPr lang="en-GB" altLang="en-US" dirty="0"/>
              <a:t>Discussion </a:t>
            </a:r>
          </a:p>
          <a:p>
            <a:pPr lvl="1" eaLnBrk="1" hangingPunct="1">
              <a:lnSpc>
                <a:spcPct val="80000"/>
              </a:lnSpc>
            </a:pPr>
            <a:r>
              <a:rPr lang="en-GB" altLang="en-US" sz="2000" dirty="0"/>
              <a:t>What the results mean </a:t>
            </a:r>
          </a:p>
          <a:p>
            <a:pPr lvl="1" eaLnBrk="1" hangingPunct="1">
              <a:lnSpc>
                <a:spcPct val="80000"/>
              </a:lnSpc>
            </a:pPr>
            <a:r>
              <a:rPr lang="en-GB" altLang="en-US" sz="2000" dirty="0"/>
              <a:t>How do the findings contribute to knowledge?</a:t>
            </a:r>
          </a:p>
          <a:p>
            <a:pPr lvl="1" eaLnBrk="1" hangingPunct="1">
              <a:lnSpc>
                <a:spcPct val="80000"/>
              </a:lnSpc>
            </a:pPr>
            <a:r>
              <a:rPr lang="en-GB" altLang="en-US" sz="2000" dirty="0"/>
              <a:t>Are Hypothesis supported or rejected?</a:t>
            </a:r>
          </a:p>
          <a:p>
            <a:pPr lvl="1" eaLnBrk="1" hangingPunct="1">
              <a:lnSpc>
                <a:spcPct val="80000"/>
              </a:lnSpc>
            </a:pPr>
            <a:r>
              <a:rPr lang="en-GB" altLang="en-US" sz="2000" dirty="0"/>
              <a:t>Problems with Study </a:t>
            </a:r>
          </a:p>
          <a:p>
            <a:pPr eaLnBrk="1" hangingPunct="1">
              <a:lnSpc>
                <a:spcPct val="80000"/>
              </a:lnSpc>
            </a:pPr>
            <a:r>
              <a:rPr lang="en-GB" altLang="en-US" dirty="0"/>
              <a:t>Conclusion</a:t>
            </a:r>
          </a:p>
          <a:p>
            <a:pPr lvl="1" eaLnBrk="1" hangingPunct="1">
              <a:lnSpc>
                <a:spcPct val="80000"/>
              </a:lnSpc>
            </a:pPr>
            <a:r>
              <a:rPr lang="en-GB" altLang="en-US" sz="2000" dirty="0"/>
              <a:t>Importance of research</a:t>
            </a:r>
          </a:p>
          <a:p>
            <a:pPr lvl="1" eaLnBrk="1" hangingPunct="1">
              <a:lnSpc>
                <a:spcPct val="80000"/>
              </a:lnSpc>
            </a:pPr>
            <a:r>
              <a:rPr lang="en-GB" altLang="en-US" sz="2000" dirty="0"/>
              <a:t>Future research</a:t>
            </a:r>
          </a:p>
          <a:p>
            <a:pPr eaLnBrk="1" hangingPunct="1">
              <a:lnSpc>
                <a:spcPct val="80000"/>
              </a:lnSpc>
            </a:pPr>
            <a:r>
              <a:rPr lang="en-GB" altLang="en-US" dirty="0"/>
              <a:t>References</a:t>
            </a:r>
          </a:p>
          <a:p>
            <a:pPr eaLnBrk="1" hangingPunct="1">
              <a:lnSpc>
                <a:spcPct val="80000"/>
              </a:lnSpc>
            </a:pPr>
            <a:r>
              <a:rPr lang="en-GB" altLang="en-US" dirty="0"/>
              <a:t>Appendices</a:t>
            </a:r>
          </a:p>
        </p:txBody>
      </p:sp>
      <p:pic>
        <p:nvPicPr>
          <p:cNvPr id="3074"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7875573" y="2133600"/>
            <a:ext cx="2514600" cy="331089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2527341774"/>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386" name="Rectangle 2"/>
          <p:cNvSpPr>
            <a:spLocks noGrp="1" noChangeArrowheads="1"/>
          </p:cNvSpPr>
          <p:nvPr>
            <p:ph type="title"/>
          </p:nvPr>
        </p:nvSpPr>
        <p:spPr/>
        <p:txBody>
          <a:bodyPr/>
          <a:lstStyle/>
          <a:p>
            <a:pPr eaLnBrk="1" hangingPunct="1"/>
            <a:r>
              <a:rPr lang="en-GB" altLang="en-US" dirty="0"/>
              <a:t>Critical Review</a:t>
            </a:r>
          </a:p>
        </p:txBody>
      </p:sp>
      <p:sp>
        <p:nvSpPr>
          <p:cNvPr id="16387" name="Rectangle 3"/>
          <p:cNvSpPr>
            <a:spLocks noGrp="1" noChangeArrowheads="1"/>
          </p:cNvSpPr>
          <p:nvPr>
            <p:ph type="body" idx="1"/>
          </p:nvPr>
        </p:nvSpPr>
        <p:spPr>
          <a:xfrm>
            <a:off x="609600" y="2451100"/>
            <a:ext cx="10972799" cy="4152900"/>
          </a:xfrm>
        </p:spPr>
        <p:txBody>
          <a:bodyPr>
            <a:normAutofit/>
          </a:bodyPr>
          <a:lstStyle/>
          <a:p>
            <a:pPr eaLnBrk="1" hangingPunct="1">
              <a:lnSpc>
                <a:spcPct val="80000"/>
              </a:lnSpc>
            </a:pPr>
            <a:r>
              <a:rPr lang="en-GB" altLang="en-US" sz="2500" dirty="0"/>
              <a:t>Critical thinking is a vital skill for a Psychology student</a:t>
            </a:r>
          </a:p>
          <a:p>
            <a:pPr lvl="1" eaLnBrk="1" hangingPunct="1">
              <a:lnSpc>
                <a:spcPct val="80000"/>
              </a:lnSpc>
            </a:pPr>
            <a:r>
              <a:rPr lang="en-GB" altLang="en-US" sz="2400" dirty="0"/>
              <a:t>Not just ‘slating’ an article</a:t>
            </a:r>
          </a:p>
          <a:p>
            <a:pPr lvl="1" eaLnBrk="1" hangingPunct="1">
              <a:lnSpc>
                <a:spcPct val="80000"/>
              </a:lnSpc>
            </a:pPr>
            <a:r>
              <a:rPr lang="en-GB" altLang="en-US" sz="2400" dirty="0"/>
              <a:t>Highlight the positive too</a:t>
            </a:r>
          </a:p>
          <a:p>
            <a:pPr lvl="1" eaLnBrk="1" hangingPunct="1">
              <a:lnSpc>
                <a:spcPct val="80000"/>
              </a:lnSpc>
            </a:pPr>
            <a:r>
              <a:rPr lang="en-GB" altLang="en-US" sz="2400" dirty="0"/>
              <a:t>Present negative points in a constructive and professional way</a:t>
            </a:r>
          </a:p>
          <a:p>
            <a:pPr marL="301943" lvl="1" indent="0" eaLnBrk="1" hangingPunct="1">
              <a:lnSpc>
                <a:spcPct val="80000"/>
              </a:lnSpc>
              <a:buNone/>
            </a:pPr>
            <a:endParaRPr lang="en-GB" altLang="en-US" sz="2400" dirty="0"/>
          </a:p>
          <a:p>
            <a:pPr lvl="2" eaLnBrk="1" hangingPunct="1">
              <a:lnSpc>
                <a:spcPct val="80000"/>
              </a:lnSpc>
            </a:pPr>
            <a:r>
              <a:rPr lang="en-GB" altLang="en-US" dirty="0"/>
              <a:t>Imagine you’re reviewing papers for a journal – a paper has faults which you need to point out, but you also need to say </a:t>
            </a:r>
            <a:r>
              <a:rPr lang="en-GB" altLang="en-US" i="1" dirty="0"/>
              <a:t>how</a:t>
            </a:r>
            <a:r>
              <a:rPr lang="en-GB" altLang="en-US" dirty="0"/>
              <a:t> it could be better…</a:t>
            </a:r>
          </a:p>
          <a:p>
            <a:pPr lvl="2" eaLnBrk="1" hangingPunct="1">
              <a:lnSpc>
                <a:spcPct val="80000"/>
              </a:lnSpc>
            </a:pPr>
            <a:r>
              <a:rPr lang="en-GB" altLang="en-US" dirty="0"/>
              <a:t>You have to leave the author with the will to carry on!! </a:t>
            </a:r>
          </a:p>
          <a:p>
            <a:pPr lvl="2" eaLnBrk="1" hangingPunct="1">
              <a:lnSpc>
                <a:spcPct val="80000"/>
              </a:lnSpc>
            </a:pPr>
            <a:r>
              <a:rPr lang="en-GB" altLang="en-US" dirty="0"/>
              <a:t>Also remember that if the paper is published in a peer reviewed experts’ have agreed that the paper is good enough to be published. It doesn’t mean it’s perfect necessarily but does mean that it isn’t hopeless!! </a:t>
            </a:r>
          </a:p>
          <a:p>
            <a:pPr lvl="2" eaLnBrk="1" hangingPunct="1">
              <a:lnSpc>
                <a:spcPct val="80000"/>
              </a:lnSpc>
            </a:pPr>
            <a:r>
              <a:rPr lang="en-GB" altLang="en-US" dirty="0"/>
              <a:t>But also, some journals are better than others and more reputable ones have higher standards. </a:t>
            </a:r>
          </a:p>
          <a:p>
            <a:pPr eaLnBrk="1" hangingPunct="1">
              <a:lnSpc>
                <a:spcPct val="80000"/>
              </a:lnSpc>
            </a:pPr>
            <a:endParaRPr lang="en-GB" altLang="en-US" sz="2800" dirty="0"/>
          </a:p>
        </p:txBody>
      </p:sp>
    </p:spTree>
    <p:extLst>
      <p:ext uri="{BB962C8B-B14F-4D97-AF65-F5344CB8AC3E}">
        <p14:creationId xmlns:p14="http://schemas.microsoft.com/office/powerpoint/2010/main" val="2509962295"/>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417" name="Title 2">
            <a:extLst>
              <a:ext uri="{FF2B5EF4-FFF2-40B4-BE49-F238E27FC236}">
                <a16:creationId xmlns:a16="http://schemas.microsoft.com/office/drawing/2014/main" id="{C2792254-54D1-1D81-B92D-7DEDB20802F1}"/>
              </a:ext>
            </a:extLst>
          </p:cNvPr>
          <p:cNvSpPr>
            <a:spLocks noGrp="1"/>
          </p:cNvSpPr>
          <p:nvPr>
            <p:ph type="title"/>
          </p:nvPr>
        </p:nvSpPr>
        <p:spPr>
          <a:xfrm>
            <a:off x="609600" y="338328"/>
            <a:ext cx="10972800" cy="1252728"/>
          </a:xfrm>
        </p:spPr>
        <p:txBody>
          <a:bodyPr/>
          <a:lstStyle/>
          <a:p>
            <a:endParaRPr lang="en-US"/>
          </a:p>
        </p:txBody>
      </p:sp>
      <p:graphicFrame>
        <p:nvGraphicFramePr>
          <p:cNvPr id="17413" name="Rectangle 3">
            <a:extLst>
              <a:ext uri="{FF2B5EF4-FFF2-40B4-BE49-F238E27FC236}">
                <a16:creationId xmlns:a16="http://schemas.microsoft.com/office/drawing/2014/main" id="{324274A4-40F3-DEB6-4DCF-3B90BAD50038}"/>
              </a:ext>
            </a:extLst>
          </p:cNvPr>
          <p:cNvGraphicFramePr/>
          <p:nvPr>
            <p:extLst>
              <p:ext uri="{D42A27DB-BD31-4B8C-83A1-F6EECF244321}">
                <p14:modId xmlns:p14="http://schemas.microsoft.com/office/powerpoint/2010/main" val="590883746"/>
              </p:ext>
            </p:extLst>
          </p:nvPr>
        </p:nvGraphicFramePr>
        <p:xfrm>
          <a:off x="609600" y="1591056"/>
          <a:ext cx="10775323" cy="4928616"/>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794119504"/>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434" name="Rectangle 2"/>
          <p:cNvSpPr>
            <a:spLocks noGrp="1" noChangeArrowheads="1"/>
          </p:cNvSpPr>
          <p:nvPr>
            <p:ph type="title"/>
          </p:nvPr>
        </p:nvSpPr>
        <p:spPr>
          <a:xfrm>
            <a:off x="609600" y="338328"/>
            <a:ext cx="10972800" cy="1252728"/>
          </a:xfrm>
        </p:spPr>
        <p:txBody>
          <a:bodyPr anchor="ctr">
            <a:normAutofit/>
          </a:bodyPr>
          <a:lstStyle/>
          <a:p>
            <a:pPr eaLnBrk="1" hangingPunct="1"/>
            <a:r>
              <a:rPr lang="en-GB" altLang="en-US" dirty="0"/>
              <a:t>Journal Review Tips</a:t>
            </a:r>
          </a:p>
        </p:txBody>
      </p:sp>
      <p:graphicFrame>
        <p:nvGraphicFramePr>
          <p:cNvPr id="18437" name="Rectangle 3">
            <a:extLst>
              <a:ext uri="{FF2B5EF4-FFF2-40B4-BE49-F238E27FC236}">
                <a16:creationId xmlns:a16="http://schemas.microsoft.com/office/drawing/2014/main" id="{12E3B440-27DE-6A9F-CC6F-8FC796A0AB14}"/>
              </a:ext>
            </a:extLst>
          </p:cNvPr>
          <p:cNvGraphicFramePr/>
          <p:nvPr>
            <p:extLst>
              <p:ext uri="{D42A27DB-BD31-4B8C-83A1-F6EECF244321}">
                <p14:modId xmlns:p14="http://schemas.microsoft.com/office/powerpoint/2010/main" val="4185698573"/>
              </p:ext>
            </p:extLst>
          </p:nvPr>
        </p:nvGraphicFramePr>
        <p:xfrm>
          <a:off x="1162757" y="2675467"/>
          <a:ext cx="9877777" cy="3450696"/>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890581638"/>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458" name="Rectangle 2"/>
          <p:cNvSpPr>
            <a:spLocks noGrp="1" noChangeArrowheads="1"/>
          </p:cNvSpPr>
          <p:nvPr>
            <p:ph type="title"/>
          </p:nvPr>
        </p:nvSpPr>
        <p:spPr/>
        <p:txBody>
          <a:bodyPr>
            <a:normAutofit fontScale="90000"/>
          </a:bodyPr>
          <a:lstStyle/>
          <a:p>
            <a:pPr eaLnBrk="1" hangingPunct="1"/>
            <a:r>
              <a:rPr lang="en-GB" altLang="en-US" dirty="0"/>
              <a:t>When Considering / Critiquing a Journal Article. </a:t>
            </a:r>
          </a:p>
        </p:txBody>
      </p:sp>
      <p:sp>
        <p:nvSpPr>
          <p:cNvPr id="19459" name="Rectangle 3"/>
          <p:cNvSpPr>
            <a:spLocks noGrp="1" noChangeArrowheads="1"/>
          </p:cNvSpPr>
          <p:nvPr>
            <p:ph type="body" idx="1"/>
          </p:nvPr>
        </p:nvSpPr>
        <p:spPr>
          <a:xfrm>
            <a:off x="708338" y="2675467"/>
            <a:ext cx="10972799" cy="3450696"/>
          </a:xfrm>
        </p:spPr>
        <p:txBody>
          <a:bodyPr/>
          <a:lstStyle/>
          <a:p>
            <a:pPr eaLnBrk="1" hangingPunct="1">
              <a:lnSpc>
                <a:spcPct val="90000"/>
              </a:lnSpc>
            </a:pPr>
            <a:r>
              <a:rPr lang="en-GB" altLang="en-US" dirty="0"/>
              <a:t>Consider all sections. </a:t>
            </a:r>
          </a:p>
          <a:p>
            <a:pPr eaLnBrk="1" hangingPunct="1">
              <a:lnSpc>
                <a:spcPct val="90000"/>
              </a:lnSpc>
            </a:pPr>
            <a:r>
              <a:rPr lang="en-GB" altLang="en-US" dirty="0"/>
              <a:t>Some important questions to consider:</a:t>
            </a:r>
          </a:p>
          <a:p>
            <a:pPr marL="0" indent="0" eaLnBrk="1" hangingPunct="1">
              <a:lnSpc>
                <a:spcPct val="90000"/>
              </a:lnSpc>
              <a:buNone/>
            </a:pPr>
            <a:endParaRPr lang="en-GB" altLang="en-US" dirty="0"/>
          </a:p>
          <a:p>
            <a:pPr lvl="1" eaLnBrk="1" hangingPunct="1">
              <a:lnSpc>
                <a:spcPct val="90000"/>
              </a:lnSpc>
            </a:pPr>
            <a:r>
              <a:rPr lang="en-GB" altLang="en-US" dirty="0"/>
              <a:t>Does each section meet the requirements?</a:t>
            </a:r>
          </a:p>
          <a:p>
            <a:pPr lvl="1" eaLnBrk="1" hangingPunct="1">
              <a:lnSpc>
                <a:spcPct val="90000"/>
              </a:lnSpc>
            </a:pPr>
            <a:r>
              <a:rPr lang="en-GB" altLang="en-US" dirty="0"/>
              <a:t>Does the research question covers a “gap” in the existing literature?</a:t>
            </a:r>
          </a:p>
          <a:p>
            <a:pPr lvl="1" eaLnBrk="1" hangingPunct="1">
              <a:lnSpc>
                <a:spcPct val="90000"/>
              </a:lnSpc>
            </a:pPr>
            <a:r>
              <a:rPr lang="en-GB" altLang="en-US" dirty="0"/>
              <a:t>Consider the Sample Used – is it appropriate/wide enough to answer the question. </a:t>
            </a:r>
          </a:p>
          <a:p>
            <a:pPr lvl="1" eaLnBrk="1" hangingPunct="1">
              <a:lnSpc>
                <a:spcPct val="90000"/>
              </a:lnSpc>
            </a:pPr>
            <a:r>
              <a:rPr lang="en-GB" altLang="en-US" dirty="0"/>
              <a:t>Consider the Methods (e.g. Are they appropriate for the study). </a:t>
            </a:r>
          </a:p>
        </p:txBody>
      </p:sp>
    </p:spTree>
    <p:extLst>
      <p:ext uri="{BB962C8B-B14F-4D97-AF65-F5344CB8AC3E}">
        <p14:creationId xmlns:p14="http://schemas.microsoft.com/office/powerpoint/2010/main" val="3493513306"/>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482" name="Rectangle 2"/>
          <p:cNvSpPr>
            <a:spLocks noGrp="1" noChangeArrowheads="1"/>
          </p:cNvSpPr>
          <p:nvPr>
            <p:ph type="title"/>
          </p:nvPr>
        </p:nvSpPr>
        <p:spPr>
          <a:xfrm>
            <a:off x="609600" y="338328"/>
            <a:ext cx="10972800" cy="1252728"/>
          </a:xfrm>
        </p:spPr>
        <p:txBody>
          <a:bodyPr anchor="ctr">
            <a:normAutofit/>
          </a:bodyPr>
          <a:lstStyle/>
          <a:p>
            <a:pPr eaLnBrk="1" hangingPunct="1"/>
            <a:r>
              <a:rPr lang="en-GB" altLang="en-US" dirty="0"/>
              <a:t>Abstract</a:t>
            </a:r>
          </a:p>
        </p:txBody>
      </p:sp>
      <p:graphicFrame>
        <p:nvGraphicFramePr>
          <p:cNvPr id="20485" name="Rectangle 3">
            <a:extLst>
              <a:ext uri="{FF2B5EF4-FFF2-40B4-BE49-F238E27FC236}">
                <a16:creationId xmlns:a16="http://schemas.microsoft.com/office/drawing/2014/main" id="{20D6531E-1744-B8FE-0376-9379918B6838}"/>
              </a:ext>
            </a:extLst>
          </p:cNvPr>
          <p:cNvGraphicFramePr/>
          <p:nvPr>
            <p:extLst>
              <p:ext uri="{D42A27DB-BD31-4B8C-83A1-F6EECF244321}">
                <p14:modId xmlns:p14="http://schemas.microsoft.com/office/powerpoint/2010/main" val="3943994187"/>
              </p:ext>
            </p:extLst>
          </p:nvPr>
        </p:nvGraphicFramePr>
        <p:xfrm>
          <a:off x="1162757" y="2675467"/>
          <a:ext cx="9877777" cy="3450696"/>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774697075"/>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6" name="Rectangle 2"/>
          <p:cNvSpPr>
            <a:spLocks noGrp="1" noChangeArrowheads="1"/>
          </p:cNvSpPr>
          <p:nvPr>
            <p:ph type="title"/>
          </p:nvPr>
        </p:nvSpPr>
        <p:spPr/>
        <p:txBody>
          <a:bodyPr/>
          <a:lstStyle/>
          <a:p>
            <a:pPr eaLnBrk="1" hangingPunct="1"/>
            <a:r>
              <a:rPr lang="en-GB" altLang="en-US" dirty="0"/>
              <a:t>Introduction</a:t>
            </a:r>
          </a:p>
        </p:txBody>
      </p:sp>
      <p:sp>
        <p:nvSpPr>
          <p:cNvPr id="21507" name="Rectangle 3"/>
          <p:cNvSpPr>
            <a:spLocks noGrp="1" noChangeArrowheads="1"/>
          </p:cNvSpPr>
          <p:nvPr>
            <p:ph type="body" idx="1"/>
          </p:nvPr>
        </p:nvSpPr>
        <p:spPr>
          <a:xfrm>
            <a:off x="609601" y="2434107"/>
            <a:ext cx="11174568" cy="3692056"/>
          </a:xfrm>
        </p:spPr>
        <p:txBody>
          <a:bodyPr>
            <a:normAutofit fontScale="92500" lnSpcReduction="10000"/>
          </a:bodyPr>
          <a:lstStyle/>
          <a:p>
            <a:pPr eaLnBrk="1" hangingPunct="1">
              <a:lnSpc>
                <a:spcPct val="90000"/>
              </a:lnSpc>
            </a:pPr>
            <a:r>
              <a:rPr lang="en-GB" altLang="en-US" sz="2800" dirty="0"/>
              <a:t>Should summarise the literature on the topic -</a:t>
            </a:r>
          </a:p>
          <a:p>
            <a:pPr lvl="1" eaLnBrk="1" hangingPunct="1">
              <a:lnSpc>
                <a:spcPct val="90000"/>
              </a:lnSpc>
            </a:pPr>
            <a:r>
              <a:rPr lang="en-GB" altLang="en-US" sz="2400" dirty="0"/>
              <a:t>Does this seem complete?</a:t>
            </a:r>
          </a:p>
          <a:p>
            <a:pPr lvl="2" eaLnBrk="1" hangingPunct="1">
              <a:lnSpc>
                <a:spcPct val="90000"/>
              </a:lnSpc>
            </a:pPr>
            <a:r>
              <a:rPr lang="en-GB" altLang="en-US" sz="2200" dirty="0"/>
              <a:t>Have they completely ignored opposing literature for example?</a:t>
            </a:r>
          </a:p>
          <a:p>
            <a:pPr lvl="1" eaLnBrk="1" hangingPunct="1">
              <a:lnSpc>
                <a:spcPct val="90000"/>
              </a:lnSpc>
            </a:pPr>
            <a:r>
              <a:rPr lang="en-GB" altLang="en-US" sz="2400" dirty="0"/>
              <a:t>Are their summaries of others’ work fair?</a:t>
            </a:r>
          </a:p>
          <a:p>
            <a:pPr lvl="1" eaLnBrk="1" hangingPunct="1">
              <a:lnSpc>
                <a:spcPct val="90000"/>
              </a:lnSpc>
            </a:pPr>
            <a:r>
              <a:rPr lang="en-GB" altLang="en-US" sz="2400" dirty="0"/>
              <a:t>Read one or two key papers if you don’t know anything about the area</a:t>
            </a:r>
          </a:p>
          <a:p>
            <a:pPr marL="301943" lvl="1" indent="0" eaLnBrk="1" hangingPunct="1">
              <a:lnSpc>
                <a:spcPct val="90000"/>
              </a:lnSpc>
              <a:buNone/>
            </a:pPr>
            <a:endParaRPr lang="en-GB" altLang="en-US" sz="2400" dirty="0"/>
          </a:p>
          <a:p>
            <a:pPr eaLnBrk="1" hangingPunct="1">
              <a:lnSpc>
                <a:spcPct val="90000"/>
              </a:lnSpc>
            </a:pPr>
            <a:r>
              <a:rPr lang="en-GB" altLang="en-US" sz="2800" dirty="0"/>
              <a:t>Does their research question follow logically on from the other literature?</a:t>
            </a:r>
          </a:p>
          <a:p>
            <a:pPr marL="0" indent="0" eaLnBrk="1" hangingPunct="1">
              <a:lnSpc>
                <a:spcPct val="90000"/>
              </a:lnSpc>
              <a:buNone/>
            </a:pPr>
            <a:endParaRPr lang="en-GB" altLang="en-US" sz="2800" dirty="0"/>
          </a:p>
          <a:p>
            <a:pPr eaLnBrk="1" hangingPunct="1">
              <a:lnSpc>
                <a:spcPct val="90000"/>
              </a:lnSpc>
            </a:pPr>
            <a:r>
              <a:rPr lang="en-GB" altLang="en-US" sz="2800" dirty="0"/>
              <a:t>Are their aims and hypotheses outlined clearly towards the end of the introduction?</a:t>
            </a:r>
          </a:p>
          <a:p>
            <a:pPr eaLnBrk="1" hangingPunct="1">
              <a:lnSpc>
                <a:spcPct val="90000"/>
              </a:lnSpc>
            </a:pPr>
            <a:endParaRPr lang="en-GB" altLang="en-US" sz="2800" dirty="0"/>
          </a:p>
        </p:txBody>
      </p:sp>
    </p:spTree>
    <p:extLst>
      <p:ext uri="{BB962C8B-B14F-4D97-AF65-F5344CB8AC3E}">
        <p14:creationId xmlns:p14="http://schemas.microsoft.com/office/powerpoint/2010/main" val="2578629282"/>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30" name="Rectangle 2"/>
          <p:cNvSpPr>
            <a:spLocks noGrp="1" noChangeArrowheads="1"/>
          </p:cNvSpPr>
          <p:nvPr>
            <p:ph type="title"/>
          </p:nvPr>
        </p:nvSpPr>
        <p:spPr/>
        <p:txBody>
          <a:bodyPr/>
          <a:lstStyle/>
          <a:p>
            <a:pPr eaLnBrk="1" hangingPunct="1"/>
            <a:r>
              <a:rPr lang="en-GB" altLang="en-US" dirty="0"/>
              <a:t>Methods</a:t>
            </a:r>
          </a:p>
        </p:txBody>
      </p:sp>
      <p:sp>
        <p:nvSpPr>
          <p:cNvPr id="22531" name="Rectangle 3"/>
          <p:cNvSpPr>
            <a:spLocks noGrp="1" noChangeArrowheads="1"/>
          </p:cNvSpPr>
          <p:nvPr>
            <p:ph type="body" idx="1"/>
          </p:nvPr>
        </p:nvSpPr>
        <p:spPr>
          <a:xfrm>
            <a:off x="609600" y="2675467"/>
            <a:ext cx="10972799" cy="3450696"/>
          </a:xfrm>
        </p:spPr>
        <p:txBody>
          <a:bodyPr>
            <a:normAutofit fontScale="77500" lnSpcReduction="20000"/>
          </a:bodyPr>
          <a:lstStyle/>
          <a:p>
            <a:pPr eaLnBrk="1" hangingPunct="1">
              <a:lnSpc>
                <a:spcPct val="80000"/>
              </a:lnSpc>
            </a:pPr>
            <a:r>
              <a:rPr lang="en-GB" altLang="en-US" sz="2800" dirty="0"/>
              <a:t>Is enough information supplied to replicate the study properly?</a:t>
            </a:r>
          </a:p>
          <a:p>
            <a:pPr marL="0" indent="0" eaLnBrk="1" hangingPunct="1">
              <a:lnSpc>
                <a:spcPct val="80000"/>
              </a:lnSpc>
              <a:buNone/>
            </a:pPr>
            <a:endParaRPr lang="en-GB" altLang="en-US" sz="2800" dirty="0"/>
          </a:p>
          <a:p>
            <a:pPr eaLnBrk="1" hangingPunct="1">
              <a:lnSpc>
                <a:spcPct val="80000"/>
              </a:lnSpc>
            </a:pPr>
            <a:r>
              <a:rPr lang="en-GB" altLang="en-US" sz="2800" dirty="0"/>
              <a:t>Where are the participants from? </a:t>
            </a:r>
          </a:p>
          <a:p>
            <a:pPr marL="0" indent="0" eaLnBrk="1" hangingPunct="1">
              <a:lnSpc>
                <a:spcPct val="80000"/>
              </a:lnSpc>
              <a:buNone/>
            </a:pPr>
            <a:endParaRPr lang="en-GB" altLang="en-US" sz="2800" dirty="0"/>
          </a:p>
          <a:p>
            <a:pPr lvl="1" eaLnBrk="1" hangingPunct="1">
              <a:lnSpc>
                <a:spcPct val="80000"/>
              </a:lnSpc>
            </a:pPr>
            <a:r>
              <a:rPr lang="en-GB" altLang="en-US" sz="2400" dirty="0"/>
              <a:t>Are they using students, patients, elderly people? Are these the ‘right’ people given what they want to find out? </a:t>
            </a:r>
          </a:p>
          <a:p>
            <a:pPr marL="301943" lvl="1" indent="0" eaLnBrk="1" hangingPunct="1">
              <a:lnSpc>
                <a:spcPct val="80000"/>
              </a:lnSpc>
              <a:buNone/>
            </a:pPr>
            <a:endParaRPr lang="en-GB" altLang="en-US" sz="2400" dirty="0"/>
          </a:p>
          <a:p>
            <a:pPr eaLnBrk="1" hangingPunct="1">
              <a:lnSpc>
                <a:spcPct val="80000"/>
              </a:lnSpc>
            </a:pPr>
            <a:r>
              <a:rPr lang="en-GB" altLang="en-US" sz="2800" dirty="0"/>
              <a:t>What are they actually measuring?</a:t>
            </a:r>
          </a:p>
          <a:p>
            <a:pPr marL="0" indent="0" eaLnBrk="1" hangingPunct="1">
              <a:lnSpc>
                <a:spcPct val="80000"/>
              </a:lnSpc>
              <a:buNone/>
            </a:pPr>
            <a:endParaRPr lang="en-GB" altLang="en-US" sz="2800" dirty="0"/>
          </a:p>
          <a:p>
            <a:pPr lvl="1" eaLnBrk="1" hangingPunct="1">
              <a:lnSpc>
                <a:spcPct val="80000"/>
              </a:lnSpc>
            </a:pPr>
            <a:r>
              <a:rPr lang="en-GB" altLang="en-US" sz="2400" dirty="0"/>
              <a:t>Is it what they say they are measuring? e.g., if they’re looking at anxiety, are they including an anxiety measure? </a:t>
            </a:r>
          </a:p>
          <a:p>
            <a:pPr marL="301943" lvl="1" indent="0" eaLnBrk="1" hangingPunct="1">
              <a:lnSpc>
                <a:spcPct val="80000"/>
              </a:lnSpc>
              <a:buNone/>
            </a:pPr>
            <a:endParaRPr lang="en-GB" altLang="en-US" sz="2400" dirty="0"/>
          </a:p>
          <a:p>
            <a:pPr lvl="1" eaLnBrk="1" hangingPunct="1">
              <a:lnSpc>
                <a:spcPct val="80000"/>
              </a:lnSpc>
            </a:pPr>
            <a:r>
              <a:rPr lang="en-GB" altLang="en-US" sz="2400" dirty="0"/>
              <a:t>Is the measure an existing and reliable one? e.g., have they just ‘made up’ a few questions for the study that haven’t been used before?</a:t>
            </a:r>
          </a:p>
          <a:p>
            <a:pPr eaLnBrk="1" hangingPunct="1">
              <a:lnSpc>
                <a:spcPct val="80000"/>
              </a:lnSpc>
            </a:pPr>
            <a:endParaRPr lang="en-GB" altLang="en-US" sz="2800" dirty="0"/>
          </a:p>
        </p:txBody>
      </p:sp>
    </p:spTree>
    <p:extLst>
      <p:ext uri="{BB962C8B-B14F-4D97-AF65-F5344CB8AC3E}">
        <p14:creationId xmlns:p14="http://schemas.microsoft.com/office/powerpoint/2010/main" val="2280401390"/>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554" name="Rectangle 2"/>
          <p:cNvSpPr>
            <a:spLocks noGrp="1" noChangeArrowheads="1"/>
          </p:cNvSpPr>
          <p:nvPr>
            <p:ph type="title"/>
          </p:nvPr>
        </p:nvSpPr>
        <p:spPr>
          <a:xfrm>
            <a:off x="609600" y="338328"/>
            <a:ext cx="10972800" cy="1252728"/>
          </a:xfrm>
        </p:spPr>
        <p:txBody>
          <a:bodyPr anchor="ctr">
            <a:normAutofit/>
          </a:bodyPr>
          <a:lstStyle/>
          <a:p>
            <a:pPr eaLnBrk="1" hangingPunct="1"/>
            <a:r>
              <a:rPr lang="en-GB" altLang="en-US" dirty="0"/>
              <a:t>Methods (cont.). </a:t>
            </a:r>
          </a:p>
        </p:txBody>
      </p:sp>
      <p:graphicFrame>
        <p:nvGraphicFramePr>
          <p:cNvPr id="23557" name="Rectangle 3">
            <a:extLst>
              <a:ext uri="{FF2B5EF4-FFF2-40B4-BE49-F238E27FC236}">
                <a16:creationId xmlns:a16="http://schemas.microsoft.com/office/drawing/2014/main" id="{40C8B99B-9A2B-EA83-4D0E-5EEEA9E923E3}"/>
              </a:ext>
            </a:extLst>
          </p:cNvPr>
          <p:cNvGraphicFramePr/>
          <p:nvPr>
            <p:extLst>
              <p:ext uri="{D42A27DB-BD31-4B8C-83A1-F6EECF244321}">
                <p14:modId xmlns:p14="http://schemas.microsoft.com/office/powerpoint/2010/main" val="2927448693"/>
              </p:ext>
            </p:extLst>
          </p:nvPr>
        </p:nvGraphicFramePr>
        <p:xfrm>
          <a:off x="1162757" y="2675467"/>
          <a:ext cx="9877777" cy="3450696"/>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594127745"/>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4578" name="Rectangle 2"/>
          <p:cNvSpPr>
            <a:spLocks noGrp="1" noChangeArrowheads="1"/>
          </p:cNvSpPr>
          <p:nvPr>
            <p:ph type="title"/>
          </p:nvPr>
        </p:nvSpPr>
        <p:spPr/>
        <p:txBody>
          <a:bodyPr/>
          <a:lstStyle/>
          <a:p>
            <a:pPr eaLnBrk="1" hangingPunct="1"/>
            <a:r>
              <a:rPr lang="en-GB" altLang="en-US" dirty="0"/>
              <a:t>Results</a:t>
            </a:r>
          </a:p>
        </p:txBody>
      </p:sp>
      <p:sp>
        <p:nvSpPr>
          <p:cNvPr id="24579" name="Rectangle 3"/>
          <p:cNvSpPr>
            <a:spLocks noGrp="1" noChangeArrowheads="1"/>
          </p:cNvSpPr>
          <p:nvPr>
            <p:ph type="body" idx="1"/>
          </p:nvPr>
        </p:nvSpPr>
        <p:spPr>
          <a:xfrm>
            <a:off x="609600" y="2266683"/>
            <a:ext cx="10972800" cy="4417452"/>
          </a:xfrm>
        </p:spPr>
        <p:txBody>
          <a:bodyPr>
            <a:normAutofit fontScale="92500" lnSpcReduction="20000"/>
          </a:bodyPr>
          <a:lstStyle/>
          <a:p>
            <a:pPr eaLnBrk="1" hangingPunct="1">
              <a:lnSpc>
                <a:spcPct val="80000"/>
              </a:lnSpc>
            </a:pPr>
            <a:r>
              <a:rPr lang="en-GB" altLang="en-US" dirty="0"/>
              <a:t>You MUST get into the habit of reading these!!! </a:t>
            </a:r>
          </a:p>
          <a:p>
            <a:pPr lvl="1" eaLnBrk="1" hangingPunct="1">
              <a:lnSpc>
                <a:spcPct val="80000"/>
              </a:lnSpc>
            </a:pPr>
            <a:r>
              <a:rPr lang="en-GB" altLang="en-US" sz="2000" dirty="0"/>
              <a:t>It gets easier with practice!! </a:t>
            </a:r>
          </a:p>
          <a:p>
            <a:pPr marL="301943" lvl="1" indent="0" eaLnBrk="1" hangingPunct="1">
              <a:lnSpc>
                <a:spcPct val="80000"/>
              </a:lnSpc>
              <a:buNone/>
            </a:pPr>
            <a:endParaRPr lang="en-GB" altLang="en-US" sz="2000" dirty="0"/>
          </a:p>
          <a:p>
            <a:pPr eaLnBrk="1" hangingPunct="1">
              <a:lnSpc>
                <a:spcPct val="80000"/>
              </a:lnSpc>
            </a:pPr>
            <a:r>
              <a:rPr lang="en-GB" altLang="en-US" dirty="0"/>
              <a:t>Results sections usually contain figures and/or tables</a:t>
            </a:r>
          </a:p>
          <a:p>
            <a:pPr marL="0" indent="0" eaLnBrk="1" hangingPunct="1">
              <a:lnSpc>
                <a:spcPct val="80000"/>
              </a:lnSpc>
              <a:buNone/>
            </a:pPr>
            <a:endParaRPr lang="en-GB" altLang="en-US" dirty="0"/>
          </a:p>
          <a:p>
            <a:pPr eaLnBrk="1" hangingPunct="1">
              <a:lnSpc>
                <a:spcPct val="80000"/>
              </a:lnSpc>
            </a:pPr>
            <a:r>
              <a:rPr lang="en-GB" altLang="en-US" dirty="0"/>
              <a:t>They should also include some text explanation of what is shown in the tables or figures</a:t>
            </a:r>
          </a:p>
          <a:p>
            <a:pPr lvl="1" eaLnBrk="1" hangingPunct="1">
              <a:lnSpc>
                <a:spcPct val="80000"/>
              </a:lnSpc>
            </a:pPr>
            <a:r>
              <a:rPr lang="en-GB" altLang="en-US" sz="2000" dirty="0"/>
              <a:t>Generally draws out the key results</a:t>
            </a:r>
          </a:p>
          <a:p>
            <a:pPr marL="301943" lvl="1" indent="0" eaLnBrk="1" hangingPunct="1">
              <a:lnSpc>
                <a:spcPct val="80000"/>
              </a:lnSpc>
              <a:buNone/>
            </a:pPr>
            <a:endParaRPr lang="en-GB" altLang="en-US" sz="2000" dirty="0"/>
          </a:p>
          <a:p>
            <a:pPr eaLnBrk="1" hangingPunct="1">
              <a:lnSpc>
                <a:spcPct val="80000"/>
              </a:lnSpc>
            </a:pPr>
            <a:r>
              <a:rPr lang="en-GB" altLang="en-US" dirty="0"/>
              <a:t>Have they ignored non-significant results?</a:t>
            </a:r>
          </a:p>
          <a:p>
            <a:pPr marL="0" indent="0" eaLnBrk="1" hangingPunct="1">
              <a:lnSpc>
                <a:spcPct val="80000"/>
              </a:lnSpc>
              <a:buNone/>
            </a:pPr>
            <a:endParaRPr lang="en-GB" altLang="en-US" dirty="0"/>
          </a:p>
          <a:p>
            <a:pPr eaLnBrk="1" hangingPunct="1">
              <a:lnSpc>
                <a:spcPct val="80000"/>
              </a:lnSpc>
            </a:pPr>
            <a:r>
              <a:rPr lang="en-GB" altLang="en-US" dirty="0"/>
              <a:t>Have they ignored results that oppose their hypotheses? </a:t>
            </a:r>
          </a:p>
          <a:p>
            <a:pPr marL="0" indent="0" eaLnBrk="1" hangingPunct="1">
              <a:lnSpc>
                <a:spcPct val="80000"/>
              </a:lnSpc>
              <a:buNone/>
            </a:pPr>
            <a:endParaRPr lang="en-GB" altLang="en-US" dirty="0"/>
          </a:p>
          <a:p>
            <a:pPr lvl="1" eaLnBrk="1" hangingPunct="1">
              <a:lnSpc>
                <a:spcPct val="80000"/>
              </a:lnSpc>
            </a:pPr>
            <a:r>
              <a:rPr lang="en-GB" altLang="en-US" sz="2000" dirty="0"/>
              <a:t>e.g., if relationships are in opposite direction to that proposed or if something is worse/the same after an intervention than it was before!</a:t>
            </a:r>
          </a:p>
          <a:p>
            <a:pPr marL="301943" lvl="1" indent="0" eaLnBrk="1" hangingPunct="1">
              <a:lnSpc>
                <a:spcPct val="80000"/>
              </a:lnSpc>
              <a:buNone/>
            </a:pPr>
            <a:endParaRPr lang="en-GB" altLang="en-US" sz="2000" dirty="0"/>
          </a:p>
          <a:p>
            <a:pPr eaLnBrk="1" hangingPunct="1">
              <a:lnSpc>
                <a:spcPct val="80000"/>
              </a:lnSpc>
            </a:pPr>
            <a:r>
              <a:rPr lang="en-GB" altLang="en-US" dirty="0"/>
              <a:t>Do they talk about ‘trends’ as if they were significant results? (look for p&lt;.10 or for the superscript </a:t>
            </a:r>
            <a:r>
              <a:rPr lang="en-GB" altLang="en-US" baseline="30000" dirty="0"/>
              <a:t>t</a:t>
            </a:r>
            <a:r>
              <a:rPr lang="en-GB" altLang="en-US" dirty="0"/>
              <a:t> or dagger symbol)</a:t>
            </a:r>
          </a:p>
          <a:p>
            <a:pPr eaLnBrk="1" hangingPunct="1">
              <a:lnSpc>
                <a:spcPct val="80000"/>
              </a:lnSpc>
            </a:pPr>
            <a:endParaRPr lang="en-GB" altLang="en-US" dirty="0"/>
          </a:p>
        </p:txBody>
      </p:sp>
    </p:spTree>
    <p:extLst>
      <p:ext uri="{BB962C8B-B14F-4D97-AF65-F5344CB8AC3E}">
        <p14:creationId xmlns:p14="http://schemas.microsoft.com/office/powerpoint/2010/main" val="1790259437"/>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602" name="Rectangle 2"/>
          <p:cNvSpPr>
            <a:spLocks noGrp="1" noChangeArrowheads="1"/>
          </p:cNvSpPr>
          <p:nvPr>
            <p:ph type="title"/>
          </p:nvPr>
        </p:nvSpPr>
        <p:spPr/>
        <p:txBody>
          <a:bodyPr/>
          <a:lstStyle/>
          <a:p>
            <a:pPr eaLnBrk="1" hangingPunct="1"/>
            <a:r>
              <a:rPr lang="en-GB" altLang="en-US" dirty="0"/>
              <a:t>Results (cont.). </a:t>
            </a:r>
          </a:p>
        </p:txBody>
      </p:sp>
      <p:sp>
        <p:nvSpPr>
          <p:cNvPr id="25603" name="Rectangle 3"/>
          <p:cNvSpPr>
            <a:spLocks noGrp="1" noChangeArrowheads="1"/>
          </p:cNvSpPr>
          <p:nvPr>
            <p:ph type="body" idx="1"/>
          </p:nvPr>
        </p:nvSpPr>
        <p:spPr/>
        <p:txBody>
          <a:bodyPr>
            <a:normAutofit fontScale="85000" lnSpcReduction="10000"/>
          </a:bodyPr>
          <a:lstStyle/>
          <a:p>
            <a:pPr eaLnBrk="1" hangingPunct="1">
              <a:lnSpc>
                <a:spcPct val="90000"/>
              </a:lnSpc>
            </a:pPr>
            <a:r>
              <a:rPr lang="en-GB" altLang="en-US" dirty="0"/>
              <a:t>Did they consider and control for type 1 error rate if they’ve done lots of analyses on the same data?</a:t>
            </a:r>
          </a:p>
          <a:p>
            <a:pPr marL="0" indent="0" eaLnBrk="1" hangingPunct="1">
              <a:lnSpc>
                <a:spcPct val="90000"/>
              </a:lnSpc>
              <a:buNone/>
            </a:pPr>
            <a:endParaRPr lang="en-GB" altLang="en-US" dirty="0"/>
          </a:p>
          <a:p>
            <a:pPr lvl="1" eaLnBrk="1" hangingPunct="1">
              <a:lnSpc>
                <a:spcPct val="90000"/>
              </a:lnSpc>
            </a:pPr>
            <a:r>
              <a:rPr lang="en-GB" altLang="en-US" sz="2000" dirty="0"/>
              <a:t>More likely to get a significant result by chance…</a:t>
            </a:r>
          </a:p>
          <a:p>
            <a:pPr lvl="1" eaLnBrk="1" hangingPunct="1">
              <a:lnSpc>
                <a:spcPct val="90000"/>
              </a:lnSpc>
            </a:pPr>
            <a:r>
              <a:rPr lang="en-GB" altLang="en-US" sz="2000" dirty="0"/>
              <a:t>Usually apply a more stringent p-value (e.g., p&lt;.001) so effect has to be stronger to be called significant</a:t>
            </a:r>
          </a:p>
          <a:p>
            <a:pPr marL="301943" lvl="1" indent="0" eaLnBrk="1" hangingPunct="1">
              <a:lnSpc>
                <a:spcPct val="90000"/>
              </a:lnSpc>
              <a:buNone/>
            </a:pPr>
            <a:endParaRPr lang="en-GB" altLang="en-US" sz="2000" dirty="0"/>
          </a:p>
          <a:p>
            <a:pPr eaLnBrk="1" hangingPunct="1">
              <a:lnSpc>
                <a:spcPct val="90000"/>
              </a:lnSpc>
            </a:pPr>
            <a:r>
              <a:rPr lang="en-GB" altLang="en-US" dirty="0"/>
              <a:t>Are tables and figures clear and labelled in such a way that you can easily find your way around them?</a:t>
            </a:r>
          </a:p>
          <a:p>
            <a:pPr eaLnBrk="1" hangingPunct="1">
              <a:lnSpc>
                <a:spcPct val="90000"/>
              </a:lnSpc>
            </a:pPr>
            <a:r>
              <a:rPr lang="en-GB" altLang="en-US" dirty="0"/>
              <a:t>Are you happy that the results answer the research question or support the hypothesis?  </a:t>
            </a:r>
          </a:p>
          <a:p>
            <a:pPr lvl="1" eaLnBrk="1" hangingPunct="1">
              <a:lnSpc>
                <a:spcPct val="90000"/>
              </a:lnSpc>
            </a:pPr>
            <a:r>
              <a:rPr lang="en-GB" altLang="en-US" sz="2000" dirty="0"/>
              <a:t>Think for yourself! </a:t>
            </a:r>
          </a:p>
          <a:p>
            <a:pPr lvl="1" eaLnBrk="1" hangingPunct="1">
              <a:lnSpc>
                <a:spcPct val="90000"/>
              </a:lnSpc>
            </a:pPr>
            <a:r>
              <a:rPr lang="en-GB" altLang="en-US" sz="2000" dirty="0"/>
              <a:t>If you have doubts, write them down and bear them in mind when you study the discussion, to see if the researchers deal with them there</a:t>
            </a:r>
          </a:p>
          <a:p>
            <a:pPr eaLnBrk="1" hangingPunct="1">
              <a:lnSpc>
                <a:spcPct val="90000"/>
              </a:lnSpc>
            </a:pPr>
            <a:endParaRPr lang="en-GB" altLang="en-US" dirty="0"/>
          </a:p>
        </p:txBody>
      </p:sp>
    </p:spTree>
    <p:extLst>
      <p:ext uri="{BB962C8B-B14F-4D97-AF65-F5344CB8AC3E}">
        <p14:creationId xmlns:p14="http://schemas.microsoft.com/office/powerpoint/2010/main" val="1348056360"/>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6626" name="Rectangle 2"/>
          <p:cNvSpPr>
            <a:spLocks noGrp="1" noChangeArrowheads="1"/>
          </p:cNvSpPr>
          <p:nvPr>
            <p:ph type="title"/>
          </p:nvPr>
        </p:nvSpPr>
        <p:spPr/>
        <p:txBody>
          <a:bodyPr/>
          <a:lstStyle/>
          <a:p>
            <a:pPr eaLnBrk="1" hangingPunct="1"/>
            <a:r>
              <a:rPr lang="en-GB" altLang="en-US" dirty="0"/>
              <a:t>Discussion</a:t>
            </a:r>
          </a:p>
        </p:txBody>
      </p:sp>
      <p:sp>
        <p:nvSpPr>
          <p:cNvPr id="26627" name="Rectangle 3"/>
          <p:cNvSpPr>
            <a:spLocks noGrp="1" noChangeArrowheads="1"/>
          </p:cNvSpPr>
          <p:nvPr>
            <p:ph type="body" idx="1"/>
          </p:nvPr>
        </p:nvSpPr>
        <p:spPr/>
        <p:txBody>
          <a:bodyPr/>
          <a:lstStyle/>
          <a:p>
            <a:pPr eaLnBrk="1" hangingPunct="1">
              <a:lnSpc>
                <a:spcPct val="80000"/>
              </a:lnSpc>
            </a:pPr>
            <a:r>
              <a:rPr lang="en-GB" altLang="en-US" sz="2000" dirty="0"/>
              <a:t>Without simply repeating the results section, do the authors say clearly how the results do (not) support the hypotheses they stated in the introduction? </a:t>
            </a:r>
          </a:p>
          <a:p>
            <a:pPr eaLnBrk="1" hangingPunct="1">
              <a:lnSpc>
                <a:spcPct val="80000"/>
              </a:lnSpc>
            </a:pPr>
            <a:r>
              <a:rPr lang="en-GB" altLang="en-US" sz="2000" dirty="0"/>
              <a:t>Do they gloss over or ignore or over interpret certain results?</a:t>
            </a:r>
          </a:p>
          <a:p>
            <a:pPr lvl="1" eaLnBrk="1" hangingPunct="1">
              <a:lnSpc>
                <a:spcPct val="80000"/>
              </a:lnSpc>
            </a:pPr>
            <a:r>
              <a:rPr lang="en-GB" altLang="en-US" sz="2000" dirty="0"/>
              <a:t>Do they talk about ‘marginal’ results or ‘trends’ as if they are significant and support the hypothesis? They should use provisos at the very least</a:t>
            </a:r>
          </a:p>
          <a:p>
            <a:pPr lvl="1" eaLnBrk="1" hangingPunct="1">
              <a:lnSpc>
                <a:spcPct val="80000"/>
              </a:lnSpc>
            </a:pPr>
            <a:r>
              <a:rPr lang="en-GB" altLang="en-US" sz="2000" dirty="0"/>
              <a:t>Do they only talk about supportive results and ignore the ones that don’t support their hypotheses? </a:t>
            </a:r>
          </a:p>
          <a:p>
            <a:pPr eaLnBrk="1" hangingPunct="1">
              <a:lnSpc>
                <a:spcPct val="80000"/>
              </a:lnSpc>
            </a:pPr>
            <a:r>
              <a:rPr lang="en-GB" altLang="en-US" sz="2000" dirty="0"/>
              <a:t>Do they relate their results back to the material they cover in the introduction and say how it contributes to the knowledge in this area? </a:t>
            </a:r>
          </a:p>
          <a:p>
            <a:pPr lvl="1" eaLnBrk="1" hangingPunct="1">
              <a:lnSpc>
                <a:spcPct val="80000"/>
              </a:lnSpc>
            </a:pPr>
            <a:r>
              <a:rPr lang="en-GB" altLang="en-US" sz="2000" dirty="0"/>
              <a:t>If it opposes previous findings, how do they explain it? </a:t>
            </a:r>
          </a:p>
          <a:p>
            <a:pPr lvl="1" eaLnBrk="1" hangingPunct="1">
              <a:lnSpc>
                <a:spcPct val="80000"/>
              </a:lnSpc>
            </a:pPr>
            <a:r>
              <a:rPr lang="en-GB" altLang="en-US" sz="2000" dirty="0"/>
              <a:t>Is it a valuable contribution to the field? Will others read and use this paper when designing their own studies?</a:t>
            </a:r>
          </a:p>
          <a:p>
            <a:pPr eaLnBrk="1" hangingPunct="1">
              <a:lnSpc>
                <a:spcPct val="80000"/>
              </a:lnSpc>
            </a:pPr>
            <a:endParaRPr lang="en-GB" altLang="en-US" sz="2000" dirty="0"/>
          </a:p>
        </p:txBody>
      </p:sp>
    </p:spTree>
    <p:extLst>
      <p:ext uri="{BB962C8B-B14F-4D97-AF65-F5344CB8AC3E}">
        <p14:creationId xmlns:p14="http://schemas.microsoft.com/office/powerpoint/2010/main" val="2604851279"/>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7650" name="Rectangle 2"/>
          <p:cNvSpPr>
            <a:spLocks noGrp="1" noChangeArrowheads="1"/>
          </p:cNvSpPr>
          <p:nvPr>
            <p:ph type="title"/>
          </p:nvPr>
        </p:nvSpPr>
        <p:spPr/>
        <p:txBody>
          <a:bodyPr/>
          <a:lstStyle/>
          <a:p>
            <a:pPr eaLnBrk="1" hangingPunct="1"/>
            <a:r>
              <a:rPr lang="en-GB" altLang="en-US" dirty="0"/>
              <a:t>Discussion (cont.)</a:t>
            </a:r>
          </a:p>
        </p:txBody>
      </p:sp>
      <p:sp>
        <p:nvSpPr>
          <p:cNvPr id="27651" name="Rectangle 3"/>
          <p:cNvSpPr>
            <a:spLocks noGrp="1" noChangeArrowheads="1"/>
          </p:cNvSpPr>
          <p:nvPr>
            <p:ph type="body" idx="1"/>
          </p:nvPr>
        </p:nvSpPr>
        <p:spPr>
          <a:xfrm>
            <a:off x="425004" y="2485624"/>
            <a:ext cx="11436438" cy="4034048"/>
          </a:xfrm>
        </p:spPr>
        <p:txBody>
          <a:bodyPr>
            <a:normAutofit fontScale="85000" lnSpcReduction="20000"/>
          </a:bodyPr>
          <a:lstStyle/>
          <a:p>
            <a:pPr eaLnBrk="1" hangingPunct="1">
              <a:lnSpc>
                <a:spcPct val="80000"/>
              </a:lnSpc>
            </a:pPr>
            <a:r>
              <a:rPr lang="en-GB" altLang="en-US" dirty="0"/>
              <a:t>Do the researchers say anything that answers any of the concerns you had after reading the results? </a:t>
            </a:r>
          </a:p>
          <a:p>
            <a:pPr marL="0" indent="0" eaLnBrk="1" hangingPunct="1">
              <a:lnSpc>
                <a:spcPct val="80000"/>
              </a:lnSpc>
              <a:buNone/>
            </a:pPr>
            <a:endParaRPr lang="en-GB" altLang="en-US" dirty="0"/>
          </a:p>
          <a:p>
            <a:pPr eaLnBrk="1" hangingPunct="1">
              <a:lnSpc>
                <a:spcPct val="80000"/>
              </a:lnSpc>
            </a:pPr>
            <a:r>
              <a:rPr lang="en-GB" altLang="en-US" dirty="0"/>
              <a:t>Do they acknowledge the limitations of their own research (e.g., a measure they should have included?)</a:t>
            </a:r>
          </a:p>
          <a:p>
            <a:pPr marL="0" indent="0" eaLnBrk="1" hangingPunct="1">
              <a:lnSpc>
                <a:spcPct val="80000"/>
              </a:lnSpc>
              <a:buNone/>
            </a:pPr>
            <a:endParaRPr lang="en-GB" altLang="en-US" dirty="0"/>
          </a:p>
          <a:p>
            <a:pPr eaLnBrk="1" hangingPunct="1">
              <a:lnSpc>
                <a:spcPct val="80000"/>
              </a:lnSpc>
            </a:pPr>
            <a:r>
              <a:rPr lang="en-GB" altLang="en-US" dirty="0"/>
              <a:t>Do they acknowledge any confounding variables? </a:t>
            </a:r>
          </a:p>
          <a:p>
            <a:pPr marL="0" indent="0" eaLnBrk="1" hangingPunct="1">
              <a:lnSpc>
                <a:spcPct val="80000"/>
              </a:lnSpc>
              <a:buNone/>
            </a:pPr>
            <a:endParaRPr lang="en-GB" altLang="en-US" dirty="0"/>
          </a:p>
          <a:p>
            <a:pPr eaLnBrk="1" hangingPunct="1">
              <a:lnSpc>
                <a:spcPct val="80000"/>
              </a:lnSpc>
            </a:pPr>
            <a:r>
              <a:rPr lang="en-GB" altLang="en-US" dirty="0"/>
              <a:t>Do they deal with concerns in a satisfactory way? </a:t>
            </a:r>
          </a:p>
          <a:p>
            <a:pPr marL="0" indent="0" eaLnBrk="1" hangingPunct="1">
              <a:lnSpc>
                <a:spcPct val="80000"/>
              </a:lnSpc>
              <a:buNone/>
            </a:pPr>
            <a:endParaRPr lang="en-GB" altLang="en-US" dirty="0"/>
          </a:p>
          <a:p>
            <a:pPr lvl="1" eaLnBrk="1" hangingPunct="1">
              <a:lnSpc>
                <a:spcPct val="80000"/>
              </a:lnSpc>
            </a:pPr>
            <a:r>
              <a:rPr lang="en-GB" altLang="en-US" sz="2000" dirty="0"/>
              <a:t>E.g., if lots of people have withdrawn from the study, do they try and explain it or ignore it? Is it normal for this type of sample and found in similar studies? Do they acknowledge that the research may not be generalisable because of this issue? And so on…</a:t>
            </a:r>
          </a:p>
          <a:p>
            <a:pPr marL="301943" lvl="1" indent="0" eaLnBrk="1" hangingPunct="1">
              <a:lnSpc>
                <a:spcPct val="80000"/>
              </a:lnSpc>
              <a:buNone/>
            </a:pPr>
            <a:endParaRPr lang="en-GB" altLang="en-US" sz="2000" dirty="0"/>
          </a:p>
          <a:p>
            <a:pPr eaLnBrk="1" hangingPunct="1">
              <a:lnSpc>
                <a:spcPct val="80000"/>
              </a:lnSpc>
            </a:pPr>
            <a:r>
              <a:rPr lang="en-GB" altLang="en-US" dirty="0"/>
              <a:t>Do they say how future research could address any limitations?</a:t>
            </a:r>
          </a:p>
          <a:p>
            <a:pPr marL="0" indent="0" eaLnBrk="1" hangingPunct="1">
              <a:lnSpc>
                <a:spcPct val="80000"/>
              </a:lnSpc>
              <a:buNone/>
            </a:pPr>
            <a:endParaRPr lang="en-GB" altLang="en-US" dirty="0"/>
          </a:p>
          <a:p>
            <a:pPr lvl="1" eaLnBrk="1" hangingPunct="1">
              <a:lnSpc>
                <a:spcPct val="80000"/>
              </a:lnSpc>
            </a:pPr>
            <a:r>
              <a:rPr lang="en-GB" altLang="en-US" sz="2000" dirty="0"/>
              <a:t>Do such strategies seem likely to solve any problems?</a:t>
            </a:r>
          </a:p>
          <a:p>
            <a:pPr lvl="1" eaLnBrk="1" hangingPunct="1">
              <a:lnSpc>
                <a:spcPct val="80000"/>
              </a:lnSpc>
            </a:pPr>
            <a:r>
              <a:rPr lang="en-GB" altLang="en-US" sz="2000" dirty="0"/>
              <a:t>Could they add new problems?</a:t>
            </a:r>
          </a:p>
        </p:txBody>
      </p:sp>
    </p:spTree>
    <p:extLst>
      <p:ext uri="{BB962C8B-B14F-4D97-AF65-F5344CB8AC3E}">
        <p14:creationId xmlns:p14="http://schemas.microsoft.com/office/powerpoint/2010/main" val="4217615182"/>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8674" name="Rectangle 2"/>
          <p:cNvSpPr>
            <a:spLocks noGrp="1" noChangeArrowheads="1"/>
          </p:cNvSpPr>
          <p:nvPr>
            <p:ph type="title"/>
          </p:nvPr>
        </p:nvSpPr>
        <p:spPr/>
        <p:txBody>
          <a:bodyPr/>
          <a:lstStyle/>
          <a:p>
            <a:pPr eaLnBrk="1" hangingPunct="1"/>
            <a:r>
              <a:rPr lang="en-GB" altLang="en-US" dirty="0"/>
              <a:t>Critiquing the article</a:t>
            </a:r>
          </a:p>
        </p:txBody>
      </p:sp>
      <p:sp>
        <p:nvSpPr>
          <p:cNvPr id="28675" name="Rectangle 3"/>
          <p:cNvSpPr>
            <a:spLocks noGrp="1" noChangeArrowheads="1"/>
          </p:cNvSpPr>
          <p:nvPr>
            <p:ph type="body" idx="1"/>
          </p:nvPr>
        </p:nvSpPr>
        <p:spPr/>
        <p:txBody>
          <a:bodyPr>
            <a:normAutofit fontScale="92500" lnSpcReduction="20000"/>
          </a:bodyPr>
          <a:lstStyle/>
          <a:p>
            <a:pPr lvl="1" eaLnBrk="1" hangingPunct="1">
              <a:lnSpc>
                <a:spcPct val="90000"/>
              </a:lnSpc>
            </a:pPr>
            <a:r>
              <a:rPr lang="en-GB" altLang="en-US" dirty="0"/>
              <a:t>Things that could have been improved on the study. </a:t>
            </a:r>
          </a:p>
          <a:p>
            <a:pPr marL="301943" lvl="1" indent="0" eaLnBrk="1" hangingPunct="1">
              <a:lnSpc>
                <a:spcPct val="90000"/>
              </a:lnSpc>
              <a:buNone/>
            </a:pPr>
            <a:endParaRPr lang="en-GB" altLang="en-US" dirty="0"/>
          </a:p>
          <a:p>
            <a:pPr lvl="1" eaLnBrk="1" hangingPunct="1">
              <a:lnSpc>
                <a:spcPct val="90000"/>
              </a:lnSpc>
            </a:pPr>
            <a:r>
              <a:rPr lang="en-GB" altLang="en-US" dirty="0"/>
              <a:t>Does the study use a lot of assumptions? If so, shouldn’t they have been researched first.</a:t>
            </a:r>
          </a:p>
          <a:p>
            <a:pPr marL="301943" lvl="1" indent="0" eaLnBrk="1" hangingPunct="1">
              <a:lnSpc>
                <a:spcPct val="90000"/>
              </a:lnSpc>
              <a:buNone/>
            </a:pPr>
            <a:endParaRPr lang="en-GB" altLang="en-US" dirty="0"/>
          </a:p>
          <a:p>
            <a:pPr lvl="1" eaLnBrk="1" hangingPunct="1">
              <a:lnSpc>
                <a:spcPct val="90000"/>
              </a:lnSpc>
            </a:pPr>
            <a:r>
              <a:rPr lang="en-GB" altLang="en-US" dirty="0"/>
              <a:t>Take a note of the Author. </a:t>
            </a:r>
          </a:p>
          <a:p>
            <a:pPr marL="301943" lvl="1" indent="0" eaLnBrk="1" hangingPunct="1">
              <a:lnSpc>
                <a:spcPct val="90000"/>
              </a:lnSpc>
              <a:buNone/>
            </a:pPr>
            <a:endParaRPr lang="en-GB" altLang="en-US" dirty="0"/>
          </a:p>
          <a:p>
            <a:pPr lvl="1" eaLnBrk="1" hangingPunct="1">
              <a:lnSpc>
                <a:spcPct val="90000"/>
              </a:lnSpc>
            </a:pPr>
            <a:r>
              <a:rPr lang="en-GB" altLang="en-US" dirty="0"/>
              <a:t>Read around the subject, don’t just read the article.  </a:t>
            </a:r>
          </a:p>
          <a:p>
            <a:pPr marL="301943" lvl="1" indent="0" eaLnBrk="1" hangingPunct="1">
              <a:lnSpc>
                <a:spcPct val="90000"/>
              </a:lnSpc>
              <a:buNone/>
            </a:pPr>
            <a:endParaRPr lang="en-GB" altLang="en-US" dirty="0"/>
          </a:p>
          <a:p>
            <a:pPr lvl="2" eaLnBrk="1" hangingPunct="1">
              <a:lnSpc>
                <a:spcPct val="90000"/>
              </a:lnSpc>
            </a:pPr>
            <a:r>
              <a:rPr lang="en-GB" altLang="en-US" dirty="0"/>
              <a:t>Use other articles to back up your arguments, </a:t>
            </a:r>
          </a:p>
          <a:p>
            <a:pPr marL="627063" lvl="2" indent="0" eaLnBrk="1" hangingPunct="1">
              <a:lnSpc>
                <a:spcPct val="90000"/>
              </a:lnSpc>
              <a:buNone/>
            </a:pPr>
            <a:endParaRPr lang="en-GB" altLang="en-US" dirty="0"/>
          </a:p>
          <a:p>
            <a:pPr lvl="2" eaLnBrk="1" hangingPunct="1">
              <a:lnSpc>
                <a:spcPct val="90000"/>
              </a:lnSpc>
            </a:pPr>
            <a:r>
              <a:rPr lang="en-GB" altLang="en-US" dirty="0"/>
              <a:t>Look at how others have tackled research in a similar area – could this have been applied? </a:t>
            </a:r>
          </a:p>
          <a:p>
            <a:pPr eaLnBrk="1" hangingPunct="1">
              <a:lnSpc>
                <a:spcPct val="90000"/>
              </a:lnSpc>
            </a:pPr>
            <a:endParaRPr lang="en-GB" altLang="en-US" dirty="0"/>
          </a:p>
        </p:txBody>
      </p:sp>
    </p:spTree>
    <p:extLst>
      <p:ext uri="{BB962C8B-B14F-4D97-AF65-F5344CB8AC3E}">
        <p14:creationId xmlns:p14="http://schemas.microsoft.com/office/powerpoint/2010/main" val="1987552910"/>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9698" name="Rectangle 2"/>
          <p:cNvSpPr>
            <a:spLocks noGrp="1" noChangeArrowheads="1"/>
          </p:cNvSpPr>
          <p:nvPr>
            <p:ph type="title"/>
          </p:nvPr>
        </p:nvSpPr>
        <p:spPr>
          <a:xfrm>
            <a:off x="609600" y="338328"/>
            <a:ext cx="10972800" cy="1252728"/>
          </a:xfrm>
        </p:spPr>
        <p:txBody>
          <a:bodyPr anchor="ctr">
            <a:normAutofit/>
          </a:bodyPr>
          <a:lstStyle/>
          <a:p>
            <a:pPr eaLnBrk="1" hangingPunct="1"/>
            <a:r>
              <a:rPr lang="en-GB" altLang="en-US" dirty="0"/>
              <a:t>Critiquing the Article. </a:t>
            </a:r>
          </a:p>
        </p:txBody>
      </p:sp>
      <p:graphicFrame>
        <p:nvGraphicFramePr>
          <p:cNvPr id="29701" name="Rectangle 3">
            <a:extLst>
              <a:ext uri="{FF2B5EF4-FFF2-40B4-BE49-F238E27FC236}">
                <a16:creationId xmlns:a16="http://schemas.microsoft.com/office/drawing/2014/main" id="{ED9E3353-389D-071C-6364-7F96C05DBDB3}"/>
              </a:ext>
            </a:extLst>
          </p:cNvPr>
          <p:cNvGraphicFramePr/>
          <p:nvPr>
            <p:extLst>
              <p:ext uri="{D42A27DB-BD31-4B8C-83A1-F6EECF244321}">
                <p14:modId xmlns:p14="http://schemas.microsoft.com/office/powerpoint/2010/main" val="2060657764"/>
              </p:ext>
            </p:extLst>
          </p:nvPr>
        </p:nvGraphicFramePr>
        <p:xfrm>
          <a:off x="1162757" y="2675467"/>
          <a:ext cx="9877777" cy="3450696"/>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888513528"/>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22" name="Rectangle 2"/>
          <p:cNvSpPr>
            <a:spLocks noGrp="1" noChangeArrowheads="1"/>
          </p:cNvSpPr>
          <p:nvPr>
            <p:ph type="title"/>
          </p:nvPr>
        </p:nvSpPr>
        <p:spPr/>
        <p:txBody>
          <a:bodyPr/>
          <a:lstStyle/>
          <a:p>
            <a:pPr eaLnBrk="1" hangingPunct="1"/>
            <a:r>
              <a:rPr lang="en-GB" altLang="en-US" dirty="0"/>
              <a:t>Focus Points </a:t>
            </a:r>
          </a:p>
        </p:txBody>
      </p:sp>
      <p:sp>
        <p:nvSpPr>
          <p:cNvPr id="30723" name="Rectangle 3"/>
          <p:cNvSpPr>
            <a:spLocks noGrp="1" noChangeArrowheads="1"/>
          </p:cNvSpPr>
          <p:nvPr>
            <p:ph type="body" idx="1"/>
          </p:nvPr>
        </p:nvSpPr>
        <p:spPr/>
        <p:txBody>
          <a:bodyPr>
            <a:normAutofit fontScale="85000" lnSpcReduction="20000"/>
          </a:bodyPr>
          <a:lstStyle/>
          <a:p>
            <a:pPr eaLnBrk="1" hangingPunct="1">
              <a:lnSpc>
                <a:spcPct val="90000"/>
              </a:lnSpc>
            </a:pPr>
            <a:r>
              <a:rPr lang="en-GB" altLang="en-US" sz="2800" dirty="0"/>
              <a:t>What is the author’s aim?</a:t>
            </a:r>
          </a:p>
          <a:p>
            <a:pPr marL="0" indent="0" eaLnBrk="1" hangingPunct="1">
              <a:lnSpc>
                <a:spcPct val="90000"/>
              </a:lnSpc>
              <a:buNone/>
            </a:pPr>
            <a:endParaRPr lang="en-GB" altLang="en-US" sz="2800" dirty="0"/>
          </a:p>
          <a:p>
            <a:pPr eaLnBrk="1" hangingPunct="1">
              <a:lnSpc>
                <a:spcPct val="90000"/>
              </a:lnSpc>
            </a:pPr>
            <a:r>
              <a:rPr lang="en-GB" altLang="en-US" sz="2800" dirty="0"/>
              <a:t>To what extent has this aim been achieved?</a:t>
            </a:r>
          </a:p>
          <a:p>
            <a:pPr eaLnBrk="1" hangingPunct="1">
              <a:lnSpc>
                <a:spcPct val="90000"/>
              </a:lnSpc>
              <a:buFontTx/>
              <a:buNone/>
            </a:pPr>
            <a:endParaRPr lang="en-GB" altLang="en-US" sz="2800" dirty="0"/>
          </a:p>
          <a:p>
            <a:pPr eaLnBrk="1" hangingPunct="1">
              <a:lnSpc>
                <a:spcPct val="90000"/>
              </a:lnSpc>
              <a:buFontTx/>
              <a:buNone/>
            </a:pPr>
            <a:r>
              <a:rPr lang="en-GB" altLang="en-US" sz="2800" dirty="0"/>
              <a:t>What does this text add to the body of knowledge? (This could be in terms of theory, data and/or practical application)</a:t>
            </a:r>
          </a:p>
          <a:p>
            <a:pPr eaLnBrk="1" hangingPunct="1">
              <a:lnSpc>
                <a:spcPct val="90000"/>
              </a:lnSpc>
              <a:buFontTx/>
              <a:buNone/>
            </a:pPr>
            <a:endParaRPr lang="en-GB" altLang="en-US" sz="2800" dirty="0"/>
          </a:p>
          <a:p>
            <a:pPr eaLnBrk="1" hangingPunct="1">
              <a:lnSpc>
                <a:spcPct val="90000"/>
              </a:lnSpc>
            </a:pPr>
            <a:r>
              <a:rPr lang="en-GB" altLang="en-US" sz="2800" dirty="0"/>
              <a:t>• What relationship does it bear to other works in the field?</a:t>
            </a:r>
          </a:p>
          <a:p>
            <a:pPr eaLnBrk="1" hangingPunct="1">
              <a:lnSpc>
                <a:spcPct val="90000"/>
              </a:lnSpc>
            </a:pPr>
            <a:r>
              <a:rPr lang="en-GB" altLang="en-US" sz="2800" dirty="0"/>
              <a:t>• What is missing/not stated?</a:t>
            </a:r>
          </a:p>
          <a:p>
            <a:pPr eaLnBrk="1" hangingPunct="1">
              <a:lnSpc>
                <a:spcPct val="90000"/>
              </a:lnSpc>
            </a:pPr>
            <a:r>
              <a:rPr lang="en-GB" altLang="en-US" sz="2800" dirty="0"/>
              <a:t>• Is this a problem?</a:t>
            </a:r>
          </a:p>
        </p:txBody>
      </p:sp>
    </p:spTree>
    <p:extLst>
      <p:ext uri="{BB962C8B-B14F-4D97-AF65-F5344CB8AC3E}">
        <p14:creationId xmlns:p14="http://schemas.microsoft.com/office/powerpoint/2010/main" val="3720790354"/>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1746" name="Rectangle 2"/>
          <p:cNvSpPr>
            <a:spLocks noGrp="1" noChangeArrowheads="1"/>
          </p:cNvSpPr>
          <p:nvPr>
            <p:ph type="title"/>
          </p:nvPr>
        </p:nvSpPr>
        <p:spPr/>
        <p:txBody>
          <a:bodyPr/>
          <a:lstStyle/>
          <a:p>
            <a:pPr eaLnBrk="1" hangingPunct="1"/>
            <a:r>
              <a:rPr lang="en-GB" altLang="en-US" dirty="0"/>
              <a:t>Focus Points</a:t>
            </a:r>
          </a:p>
        </p:txBody>
      </p:sp>
      <p:sp>
        <p:nvSpPr>
          <p:cNvPr id="31747" name="Rectangle 3"/>
          <p:cNvSpPr>
            <a:spLocks noGrp="1" noChangeArrowheads="1"/>
          </p:cNvSpPr>
          <p:nvPr>
            <p:ph type="body" idx="1"/>
          </p:nvPr>
        </p:nvSpPr>
        <p:spPr/>
        <p:txBody>
          <a:bodyPr/>
          <a:lstStyle/>
          <a:p>
            <a:pPr eaLnBrk="1" hangingPunct="1"/>
            <a:r>
              <a:rPr lang="en-GB" altLang="en-US" dirty="0"/>
              <a:t>What approach was used for the research? (</a:t>
            </a:r>
            <a:r>
              <a:rPr lang="en-GB" altLang="en-US" dirty="0" err="1"/>
              <a:t>eg</a:t>
            </a:r>
            <a:r>
              <a:rPr lang="en-GB" altLang="en-US" dirty="0"/>
              <a:t>; quantitative or qualitative, analysis/review of theory or current practice, comparative, case study, personal reflection etc.…)</a:t>
            </a:r>
          </a:p>
          <a:p>
            <a:pPr eaLnBrk="1" hangingPunct="1"/>
            <a:endParaRPr lang="en-GB" altLang="en-US" dirty="0"/>
          </a:p>
          <a:p>
            <a:pPr eaLnBrk="1" hangingPunct="1"/>
            <a:r>
              <a:rPr lang="en-GB" altLang="en-US" dirty="0"/>
              <a:t>How objective/biased is the approach?</a:t>
            </a:r>
          </a:p>
        </p:txBody>
      </p:sp>
    </p:spTree>
    <p:extLst>
      <p:ext uri="{BB962C8B-B14F-4D97-AF65-F5344CB8AC3E}">
        <p14:creationId xmlns:p14="http://schemas.microsoft.com/office/powerpoint/2010/main" val="2002679096"/>
      </p:ext>
    </p:extLst>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2770" name="Rectangle 2"/>
          <p:cNvSpPr>
            <a:spLocks noGrp="1" noChangeArrowheads="1"/>
          </p:cNvSpPr>
          <p:nvPr>
            <p:ph type="title"/>
          </p:nvPr>
        </p:nvSpPr>
        <p:spPr>
          <a:xfrm>
            <a:off x="609600" y="338328"/>
            <a:ext cx="10972800" cy="1252728"/>
          </a:xfrm>
        </p:spPr>
        <p:txBody>
          <a:bodyPr anchor="ctr">
            <a:normAutofit/>
          </a:bodyPr>
          <a:lstStyle/>
          <a:p>
            <a:pPr eaLnBrk="1" hangingPunct="1"/>
            <a:r>
              <a:rPr lang="en-GB" altLang="en-US" dirty="0"/>
              <a:t>Focus Points</a:t>
            </a:r>
          </a:p>
        </p:txBody>
      </p:sp>
      <p:graphicFrame>
        <p:nvGraphicFramePr>
          <p:cNvPr id="32773" name="Rectangle 3">
            <a:extLst>
              <a:ext uri="{FF2B5EF4-FFF2-40B4-BE49-F238E27FC236}">
                <a16:creationId xmlns:a16="http://schemas.microsoft.com/office/drawing/2014/main" id="{697FE8CF-83B1-61B9-8B4F-85AB75B2473D}"/>
              </a:ext>
            </a:extLst>
          </p:cNvPr>
          <p:cNvGraphicFramePr/>
          <p:nvPr>
            <p:extLst>
              <p:ext uri="{D42A27DB-BD31-4B8C-83A1-F6EECF244321}">
                <p14:modId xmlns:p14="http://schemas.microsoft.com/office/powerpoint/2010/main" val="2646627860"/>
              </p:ext>
            </p:extLst>
          </p:nvPr>
        </p:nvGraphicFramePr>
        <p:xfrm>
          <a:off x="1162757" y="2675467"/>
          <a:ext cx="9877777" cy="3450696"/>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260968687"/>
      </p:ext>
    </p:extLst>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3794" name="Rectangle 2"/>
          <p:cNvSpPr>
            <a:spLocks noGrp="1" noChangeArrowheads="1"/>
          </p:cNvSpPr>
          <p:nvPr>
            <p:ph type="title"/>
          </p:nvPr>
        </p:nvSpPr>
        <p:spPr>
          <a:xfrm>
            <a:off x="609600" y="338328"/>
            <a:ext cx="10972800" cy="1252728"/>
          </a:xfrm>
        </p:spPr>
        <p:txBody>
          <a:bodyPr anchor="ctr">
            <a:normAutofit/>
          </a:bodyPr>
          <a:lstStyle/>
          <a:p>
            <a:pPr eaLnBrk="1" hangingPunct="1"/>
            <a:r>
              <a:rPr lang="en-GB" altLang="en-US" dirty="0"/>
              <a:t>Focus Points</a:t>
            </a:r>
          </a:p>
        </p:txBody>
      </p:sp>
      <p:graphicFrame>
        <p:nvGraphicFramePr>
          <p:cNvPr id="33797" name="Rectangle 3">
            <a:extLst>
              <a:ext uri="{FF2B5EF4-FFF2-40B4-BE49-F238E27FC236}">
                <a16:creationId xmlns:a16="http://schemas.microsoft.com/office/drawing/2014/main" id="{24B1FC34-5AF1-B3E8-6CA5-583EE53FA1E1}"/>
              </a:ext>
            </a:extLst>
          </p:cNvPr>
          <p:cNvGraphicFramePr/>
          <p:nvPr>
            <p:extLst>
              <p:ext uri="{D42A27DB-BD31-4B8C-83A1-F6EECF244321}">
                <p14:modId xmlns:p14="http://schemas.microsoft.com/office/powerpoint/2010/main" val="35595104"/>
              </p:ext>
            </p:extLst>
          </p:nvPr>
        </p:nvGraphicFramePr>
        <p:xfrm>
          <a:off x="1162757" y="2675467"/>
          <a:ext cx="9877777" cy="3450696"/>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777167391"/>
      </p:ext>
    </p:extLst>
  </p:cSld>
  <p:clrMapOvr>
    <a:masterClrMapping/>
  </p:clrMapOvr>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a:xfrm>
            <a:off x="2057401" y="1905000"/>
            <a:ext cx="8153399" cy="4572000"/>
          </a:xfrm>
        </p:spPr>
        <p:txBody>
          <a:bodyPr/>
          <a:lstStyle/>
          <a:p>
            <a:r>
              <a:rPr lang="en-GB" dirty="0"/>
              <a:t>Read the article over several times: it will not always make sense the first time!</a:t>
            </a:r>
          </a:p>
          <a:p>
            <a:r>
              <a:rPr lang="en-GB" dirty="0"/>
              <a:t>Get a feel for the content overall and then start breaking down each section.</a:t>
            </a:r>
          </a:p>
          <a:p>
            <a:endParaRPr lang="en-GB" dirty="0"/>
          </a:p>
          <a:p>
            <a:r>
              <a:rPr lang="en-GB" dirty="0"/>
              <a:t>A simple model </a:t>
            </a:r>
          </a:p>
          <a:p>
            <a:endParaRPr lang="en-GB" dirty="0"/>
          </a:p>
        </p:txBody>
      </p:sp>
      <p:sp>
        <p:nvSpPr>
          <p:cNvPr id="3" name="Title 2"/>
          <p:cNvSpPr>
            <a:spLocks noGrp="1"/>
          </p:cNvSpPr>
          <p:nvPr>
            <p:ph type="title"/>
          </p:nvPr>
        </p:nvSpPr>
        <p:spPr/>
        <p:txBody>
          <a:bodyPr>
            <a:normAutofit/>
          </a:bodyPr>
          <a:lstStyle/>
          <a:p>
            <a:r>
              <a:rPr lang="en-GB" dirty="0"/>
              <a:t>So… how can you start to write critically?</a:t>
            </a:r>
          </a:p>
        </p:txBody>
      </p:sp>
      <p:pic>
        <p:nvPicPr>
          <p:cNvPr id="8194"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6553201" y="3088554"/>
            <a:ext cx="3819525" cy="3693247"/>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cxnSp>
        <p:nvCxnSpPr>
          <p:cNvPr id="5" name="Straight Arrow Connector 4"/>
          <p:cNvCxnSpPr/>
          <p:nvPr/>
        </p:nvCxnSpPr>
        <p:spPr>
          <a:xfrm>
            <a:off x="4572000" y="4191000"/>
            <a:ext cx="1752600" cy="0"/>
          </a:xfrm>
          <a:prstGeom prst="straightConnector1">
            <a:avLst/>
          </a:prstGeom>
          <a:ln w="57150">
            <a:solidFill>
              <a:schemeClr val="tx2">
                <a:lumMod val="60000"/>
                <a:lumOff val="40000"/>
              </a:schemeClr>
            </a:solidFill>
            <a:tailEnd type="arrow"/>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448812572"/>
      </p:ext>
    </p:extLst>
  </p:cSld>
  <p:clrMapOvr>
    <a:masterClrMapping/>
  </p:clrMapOvr>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p:txBody>
          <a:bodyPr/>
          <a:lstStyle/>
          <a:p>
            <a:r>
              <a:rPr lang="en-GB" dirty="0"/>
              <a:t>A more complex model:</a:t>
            </a:r>
          </a:p>
        </p:txBody>
      </p:sp>
      <p:pic>
        <p:nvPicPr>
          <p:cNvPr id="5" name="Content Placeholder 4"/>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1676401" y="1371600"/>
            <a:ext cx="8915399" cy="5334000"/>
          </a:xfrm>
        </p:spPr>
      </p:pic>
    </p:spTree>
    <p:extLst>
      <p:ext uri="{BB962C8B-B14F-4D97-AF65-F5344CB8AC3E}">
        <p14:creationId xmlns:p14="http://schemas.microsoft.com/office/powerpoint/2010/main" val="2498147286"/>
      </p:ext>
    </p:extLst>
  </p:cSld>
  <p:clrMapOvr>
    <a:masterClrMapping/>
  </p:clrMapOvr>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386" name="Rectangle 2"/>
          <p:cNvSpPr>
            <a:spLocks noGrp="1" noChangeArrowheads="1"/>
          </p:cNvSpPr>
          <p:nvPr>
            <p:ph type="title"/>
          </p:nvPr>
        </p:nvSpPr>
        <p:spPr/>
        <p:txBody>
          <a:bodyPr>
            <a:normAutofit fontScale="90000"/>
          </a:bodyPr>
          <a:lstStyle/>
          <a:p>
            <a:r>
              <a:rPr lang="en-GB" altLang="en-US" dirty="0"/>
              <a:t>So…… When we ask you to Critically Discuss / Critically Evaluate</a:t>
            </a:r>
          </a:p>
        </p:txBody>
      </p:sp>
      <p:sp>
        <p:nvSpPr>
          <p:cNvPr id="16387" name="Rectangle 3"/>
          <p:cNvSpPr>
            <a:spLocks noGrp="1" noChangeArrowheads="1"/>
          </p:cNvSpPr>
          <p:nvPr>
            <p:ph type="body" idx="1"/>
          </p:nvPr>
        </p:nvSpPr>
        <p:spPr>
          <a:xfrm>
            <a:off x="360609" y="2369714"/>
            <a:ext cx="11513712" cy="4301542"/>
          </a:xfrm>
        </p:spPr>
        <p:txBody>
          <a:bodyPr>
            <a:normAutofit fontScale="92500" lnSpcReduction="20000"/>
          </a:bodyPr>
          <a:lstStyle/>
          <a:p>
            <a:pPr eaLnBrk="1" hangingPunct="1">
              <a:lnSpc>
                <a:spcPct val="80000"/>
              </a:lnSpc>
            </a:pPr>
            <a:r>
              <a:rPr lang="en-GB" altLang="en-US" sz="2500" dirty="0"/>
              <a:t>It is using this critical thinking and is a vital skill for a Psychology student</a:t>
            </a:r>
          </a:p>
          <a:p>
            <a:pPr lvl="1" eaLnBrk="1" hangingPunct="1">
              <a:lnSpc>
                <a:spcPct val="80000"/>
              </a:lnSpc>
            </a:pPr>
            <a:r>
              <a:rPr lang="en-GB" altLang="en-US" sz="2400" dirty="0"/>
              <a:t>E.g. Not just ‘slating’ an article</a:t>
            </a:r>
          </a:p>
          <a:p>
            <a:pPr lvl="1" eaLnBrk="1" hangingPunct="1">
              <a:lnSpc>
                <a:spcPct val="80000"/>
              </a:lnSpc>
            </a:pPr>
            <a:endParaRPr lang="en-GB" altLang="en-US" sz="2400" dirty="0"/>
          </a:p>
          <a:p>
            <a:pPr lvl="1" eaLnBrk="1" hangingPunct="1">
              <a:lnSpc>
                <a:spcPct val="80000"/>
              </a:lnSpc>
            </a:pPr>
            <a:r>
              <a:rPr lang="en-GB" altLang="en-US" sz="2400" dirty="0"/>
              <a:t>Highlight the positive too</a:t>
            </a:r>
          </a:p>
          <a:p>
            <a:pPr marL="301943" lvl="1" indent="0" eaLnBrk="1" hangingPunct="1">
              <a:lnSpc>
                <a:spcPct val="80000"/>
              </a:lnSpc>
              <a:buNone/>
            </a:pPr>
            <a:endParaRPr lang="en-GB" altLang="en-US" sz="2400" dirty="0"/>
          </a:p>
          <a:p>
            <a:pPr lvl="1" eaLnBrk="1" hangingPunct="1">
              <a:lnSpc>
                <a:spcPct val="80000"/>
              </a:lnSpc>
            </a:pPr>
            <a:r>
              <a:rPr lang="en-GB" altLang="en-US" sz="2400" dirty="0"/>
              <a:t>Present negative points in a constructive and professional way</a:t>
            </a:r>
          </a:p>
          <a:p>
            <a:pPr marL="301943" lvl="1" indent="0" eaLnBrk="1" hangingPunct="1">
              <a:lnSpc>
                <a:spcPct val="80000"/>
              </a:lnSpc>
              <a:buNone/>
            </a:pPr>
            <a:endParaRPr lang="en-GB" altLang="en-US" sz="2400" dirty="0"/>
          </a:p>
          <a:p>
            <a:pPr lvl="2" eaLnBrk="1" hangingPunct="1">
              <a:lnSpc>
                <a:spcPct val="80000"/>
              </a:lnSpc>
            </a:pPr>
            <a:r>
              <a:rPr lang="en-GB" altLang="en-US" dirty="0"/>
              <a:t>Imagine you’re reviewing papers for a journal – a paper has faults which you need to point out, but you also need to say </a:t>
            </a:r>
            <a:r>
              <a:rPr lang="en-GB" altLang="en-US" i="1" dirty="0"/>
              <a:t>how</a:t>
            </a:r>
            <a:r>
              <a:rPr lang="en-GB" altLang="en-US" dirty="0"/>
              <a:t> it could be better…</a:t>
            </a:r>
          </a:p>
          <a:p>
            <a:pPr marL="627063" lvl="2" indent="0" eaLnBrk="1" hangingPunct="1">
              <a:lnSpc>
                <a:spcPct val="80000"/>
              </a:lnSpc>
              <a:buNone/>
            </a:pPr>
            <a:endParaRPr lang="en-GB" altLang="en-US" dirty="0"/>
          </a:p>
          <a:p>
            <a:pPr lvl="2" eaLnBrk="1" hangingPunct="1">
              <a:lnSpc>
                <a:spcPct val="80000"/>
              </a:lnSpc>
            </a:pPr>
            <a:r>
              <a:rPr lang="en-GB" altLang="en-US" dirty="0"/>
              <a:t>You have to leave the author with the will to carry on!! </a:t>
            </a:r>
          </a:p>
          <a:p>
            <a:pPr marL="627063" lvl="2" indent="0" eaLnBrk="1" hangingPunct="1">
              <a:lnSpc>
                <a:spcPct val="80000"/>
              </a:lnSpc>
              <a:buNone/>
            </a:pPr>
            <a:endParaRPr lang="en-GB" altLang="en-US" dirty="0"/>
          </a:p>
          <a:p>
            <a:pPr lvl="2" eaLnBrk="1" hangingPunct="1">
              <a:lnSpc>
                <a:spcPct val="80000"/>
              </a:lnSpc>
            </a:pPr>
            <a:r>
              <a:rPr lang="en-GB" altLang="en-US" dirty="0"/>
              <a:t>Also remember that if the paper is published in a peer reviewed experts’ have agreed that the paper is good enough to be published. It doesn’t mean it’s perfect necessarily but does mean that it isn’t hopeless!! </a:t>
            </a:r>
          </a:p>
          <a:p>
            <a:pPr marL="627063" lvl="2" indent="0" eaLnBrk="1" hangingPunct="1">
              <a:lnSpc>
                <a:spcPct val="80000"/>
              </a:lnSpc>
              <a:buNone/>
            </a:pPr>
            <a:endParaRPr lang="en-GB" altLang="en-US" dirty="0"/>
          </a:p>
          <a:p>
            <a:pPr lvl="2" eaLnBrk="1" hangingPunct="1">
              <a:lnSpc>
                <a:spcPct val="80000"/>
              </a:lnSpc>
            </a:pPr>
            <a:r>
              <a:rPr lang="en-GB" altLang="en-US" dirty="0"/>
              <a:t>But also, some journals are better than others and more reputable ones have higher standards. </a:t>
            </a:r>
          </a:p>
          <a:p>
            <a:pPr eaLnBrk="1" hangingPunct="1">
              <a:lnSpc>
                <a:spcPct val="80000"/>
              </a:lnSpc>
            </a:pPr>
            <a:endParaRPr lang="en-GB" altLang="en-US" sz="2800" dirty="0"/>
          </a:p>
        </p:txBody>
      </p:sp>
    </p:spTree>
    <p:extLst>
      <p:ext uri="{BB962C8B-B14F-4D97-AF65-F5344CB8AC3E}">
        <p14:creationId xmlns:p14="http://schemas.microsoft.com/office/powerpoint/2010/main" val="594528724"/>
      </p:ext>
    </p:extLst>
  </p:cSld>
  <p:clrMapOvr>
    <a:masterClrMapping/>
  </p:clrMapOvr>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a:xfrm>
            <a:off x="609600" y="2253802"/>
            <a:ext cx="10972799" cy="4265869"/>
          </a:xfrm>
        </p:spPr>
        <p:txBody>
          <a:bodyPr>
            <a:normAutofit fontScale="92500" lnSpcReduction="10000"/>
          </a:bodyPr>
          <a:lstStyle/>
          <a:p>
            <a:r>
              <a:rPr lang="en-GB" dirty="0"/>
              <a:t>Assume Nothing. </a:t>
            </a:r>
          </a:p>
          <a:p>
            <a:pPr lvl="1"/>
            <a:r>
              <a:rPr lang="en-GB" dirty="0"/>
              <a:t>Write for an “intelligent idiot” – so YES, some description will be necessary. </a:t>
            </a:r>
          </a:p>
          <a:p>
            <a:pPr marL="45720" indent="0">
              <a:buNone/>
            </a:pPr>
            <a:endParaRPr lang="en-GB" dirty="0"/>
          </a:p>
          <a:p>
            <a:r>
              <a:rPr lang="en-GB" dirty="0"/>
              <a:t>Write in your own words – so you understand it. </a:t>
            </a:r>
          </a:p>
          <a:p>
            <a:endParaRPr lang="en-GB" dirty="0"/>
          </a:p>
          <a:p>
            <a:r>
              <a:rPr lang="en-GB" dirty="0"/>
              <a:t>Evaluate – Strengths and Limitations – Good points and points that could have been improved. </a:t>
            </a:r>
          </a:p>
          <a:p>
            <a:endParaRPr lang="en-GB" dirty="0"/>
          </a:p>
          <a:p>
            <a:r>
              <a:rPr lang="en-GB" dirty="0"/>
              <a:t>Use other sources to support your evaluation. </a:t>
            </a:r>
          </a:p>
          <a:p>
            <a:pPr lvl="1"/>
            <a:r>
              <a:rPr lang="en-GB" dirty="0"/>
              <a:t>For example – One limitation of Heaney’s (2011) research was the relatively low sample size of 11 participants, in an earlier study Walker (2009) had a sample size of 35 participants.  </a:t>
            </a:r>
          </a:p>
          <a:p>
            <a:pPr lvl="2"/>
            <a:r>
              <a:rPr lang="en-GB" dirty="0"/>
              <a:t>EVIDENCE OF WIDER READING. </a:t>
            </a:r>
          </a:p>
          <a:p>
            <a:endParaRPr lang="en-GB" dirty="0"/>
          </a:p>
          <a:p>
            <a:endParaRPr lang="en-GB" dirty="0"/>
          </a:p>
        </p:txBody>
      </p:sp>
      <p:sp>
        <p:nvSpPr>
          <p:cNvPr id="3" name="Title 2"/>
          <p:cNvSpPr>
            <a:spLocks noGrp="1"/>
          </p:cNvSpPr>
          <p:nvPr>
            <p:ph type="title"/>
          </p:nvPr>
        </p:nvSpPr>
        <p:spPr/>
        <p:txBody>
          <a:bodyPr>
            <a:normAutofit fontScale="90000"/>
          </a:bodyPr>
          <a:lstStyle/>
          <a:p>
            <a:r>
              <a:rPr lang="en-GB" dirty="0"/>
              <a:t>Other Things to Consider when Critically Writing</a:t>
            </a:r>
          </a:p>
        </p:txBody>
      </p:sp>
    </p:spTree>
    <p:extLst>
      <p:ext uri="{BB962C8B-B14F-4D97-AF65-F5344CB8AC3E}">
        <p14:creationId xmlns:p14="http://schemas.microsoft.com/office/powerpoint/2010/main" val="2852187999"/>
      </p:ext>
    </p:extLst>
  </p:cSld>
  <p:clrMapOvr>
    <a:masterClrMapping/>
  </p:clrMapOvr>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a:xfrm>
            <a:off x="609600" y="338328"/>
            <a:ext cx="10972800" cy="1252728"/>
          </a:xfrm>
        </p:spPr>
        <p:txBody>
          <a:bodyPr anchor="ctr">
            <a:normAutofit/>
          </a:bodyPr>
          <a:lstStyle/>
          <a:p>
            <a:r>
              <a:rPr lang="en-GB" dirty="0"/>
              <a:t>THE BIGGER PICTURE</a:t>
            </a:r>
          </a:p>
        </p:txBody>
      </p:sp>
      <p:graphicFrame>
        <p:nvGraphicFramePr>
          <p:cNvPr id="5" name="Content Placeholder 1">
            <a:extLst>
              <a:ext uri="{FF2B5EF4-FFF2-40B4-BE49-F238E27FC236}">
                <a16:creationId xmlns:a16="http://schemas.microsoft.com/office/drawing/2014/main" id="{03DAB94B-FFFC-F882-C470-D89F3348FEB4}"/>
              </a:ext>
            </a:extLst>
          </p:cNvPr>
          <p:cNvGraphicFramePr>
            <a:graphicFrameLocks noGrp="1"/>
          </p:cNvGraphicFramePr>
          <p:nvPr>
            <p:ph idx="1"/>
            <p:extLst>
              <p:ext uri="{D42A27DB-BD31-4B8C-83A1-F6EECF244321}">
                <p14:modId xmlns:p14="http://schemas.microsoft.com/office/powerpoint/2010/main" val="2283743745"/>
              </p:ext>
            </p:extLst>
          </p:nvPr>
        </p:nvGraphicFramePr>
        <p:xfrm>
          <a:off x="1162757" y="2675467"/>
          <a:ext cx="9877777" cy="3450696"/>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924633899"/>
      </p:ext>
    </p:extLst>
  </p:cSld>
  <p:clrMapOvr>
    <a:masterClrMapping/>
  </p:clrMapOvr>
</p:sld>
</file>

<file path=ppt/slides/slide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3010" name="Rectangle 2"/>
          <p:cNvSpPr>
            <a:spLocks noGrp="1" noChangeArrowheads="1"/>
          </p:cNvSpPr>
          <p:nvPr>
            <p:ph type="title"/>
          </p:nvPr>
        </p:nvSpPr>
        <p:spPr/>
        <p:txBody>
          <a:bodyPr/>
          <a:lstStyle/>
          <a:p>
            <a:pPr eaLnBrk="1" hangingPunct="1"/>
            <a:r>
              <a:rPr lang="en-GB" altLang="en-US" dirty="0"/>
              <a:t>Finally. </a:t>
            </a:r>
          </a:p>
        </p:txBody>
      </p:sp>
      <p:sp>
        <p:nvSpPr>
          <p:cNvPr id="43011" name="Rectangle 3"/>
          <p:cNvSpPr>
            <a:spLocks noGrp="1" noChangeArrowheads="1"/>
          </p:cNvSpPr>
          <p:nvPr>
            <p:ph type="body" idx="1"/>
          </p:nvPr>
        </p:nvSpPr>
        <p:spPr/>
        <p:txBody>
          <a:bodyPr/>
          <a:lstStyle/>
          <a:p>
            <a:pPr eaLnBrk="1" hangingPunct="1">
              <a:lnSpc>
                <a:spcPct val="90000"/>
              </a:lnSpc>
              <a:buFontTx/>
              <a:buNone/>
            </a:pPr>
            <a:r>
              <a:rPr lang="en-GB" altLang="en-US" dirty="0"/>
              <a:t> 	Everyone can be critical! Being critical involves the ability to question - to ask 'why'. Children ask this all the time and so does everyone else. </a:t>
            </a:r>
          </a:p>
          <a:p>
            <a:pPr eaLnBrk="1" hangingPunct="1">
              <a:lnSpc>
                <a:spcPct val="90000"/>
              </a:lnSpc>
              <a:buFontTx/>
              <a:buNone/>
            </a:pPr>
            <a:endParaRPr lang="en-GB" altLang="en-US" dirty="0"/>
          </a:p>
          <a:p>
            <a:pPr eaLnBrk="1" hangingPunct="1">
              <a:lnSpc>
                <a:spcPct val="90000"/>
              </a:lnSpc>
              <a:buFontTx/>
              <a:buNone/>
            </a:pPr>
            <a:r>
              <a:rPr lang="en-GB" altLang="en-US" dirty="0"/>
              <a:t>	Without our ability to criticise existing ideas and ways of doing things nothing would have ever changed! So, the first thing you need to know is that you can do it, in fact you are already doing 'it' and that it is good to be critical.</a:t>
            </a:r>
          </a:p>
          <a:p>
            <a:pPr eaLnBrk="1" hangingPunct="1">
              <a:lnSpc>
                <a:spcPct val="90000"/>
              </a:lnSpc>
              <a:buFontTx/>
              <a:buNone/>
            </a:pPr>
            <a:endParaRPr lang="en-GB" altLang="en-US" dirty="0"/>
          </a:p>
          <a:p>
            <a:pPr eaLnBrk="1" hangingPunct="1">
              <a:lnSpc>
                <a:spcPct val="90000"/>
              </a:lnSpc>
              <a:buFontTx/>
              <a:buNone/>
            </a:pPr>
            <a:r>
              <a:rPr lang="en-GB" altLang="en-US" dirty="0"/>
              <a:t>	Therefore, be confident in your own interpretation. </a:t>
            </a:r>
          </a:p>
        </p:txBody>
      </p:sp>
    </p:spTree>
    <p:extLst>
      <p:ext uri="{BB962C8B-B14F-4D97-AF65-F5344CB8AC3E}">
        <p14:creationId xmlns:p14="http://schemas.microsoft.com/office/powerpoint/2010/main" val="3696638504"/>
      </p:ext>
    </p:extLst>
  </p:cSld>
  <p:clrMapOvr>
    <a:masterClrMapping/>
  </p:clrMapOvr>
</p:sld>
</file>

<file path=ppt/slides/slide5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a:xfrm>
            <a:off x="609600" y="2421228"/>
            <a:ext cx="10972799" cy="4098444"/>
          </a:xfrm>
        </p:spPr>
        <p:txBody>
          <a:bodyPr>
            <a:normAutofit lnSpcReduction="10000"/>
          </a:bodyPr>
          <a:lstStyle/>
          <a:p>
            <a:pPr>
              <a:lnSpc>
                <a:spcPct val="80000"/>
              </a:lnSpc>
            </a:pPr>
            <a:r>
              <a:rPr lang="en-GB" dirty="0"/>
              <a:t>Look for information that relates most exactly to your assignment.</a:t>
            </a:r>
          </a:p>
          <a:p>
            <a:pPr marL="0" indent="0">
              <a:lnSpc>
                <a:spcPct val="80000"/>
              </a:lnSpc>
              <a:buNone/>
            </a:pPr>
            <a:endParaRPr lang="en-GB" dirty="0"/>
          </a:p>
          <a:p>
            <a:pPr>
              <a:lnSpc>
                <a:spcPct val="80000"/>
              </a:lnSpc>
            </a:pPr>
            <a:r>
              <a:rPr lang="en-GB" dirty="0"/>
              <a:t>Draw up a trial essay plan and see what information you will need which came up the in lectures and seminars?</a:t>
            </a:r>
          </a:p>
          <a:p>
            <a:pPr marL="0" indent="0">
              <a:lnSpc>
                <a:spcPct val="80000"/>
              </a:lnSpc>
              <a:buNone/>
            </a:pPr>
            <a:endParaRPr lang="en-GB" dirty="0"/>
          </a:p>
          <a:p>
            <a:pPr>
              <a:lnSpc>
                <a:spcPct val="80000"/>
              </a:lnSpc>
            </a:pPr>
            <a:r>
              <a:rPr lang="en-GB" dirty="0"/>
              <a:t>Check the back cover of the book, the contents list and index so see what the book covers.</a:t>
            </a:r>
          </a:p>
          <a:p>
            <a:pPr marL="0" indent="0">
              <a:lnSpc>
                <a:spcPct val="80000"/>
              </a:lnSpc>
              <a:buNone/>
            </a:pPr>
            <a:endParaRPr lang="en-GB" dirty="0"/>
          </a:p>
          <a:p>
            <a:pPr>
              <a:lnSpc>
                <a:spcPct val="80000"/>
              </a:lnSpc>
            </a:pPr>
            <a:r>
              <a:rPr lang="en-GB" dirty="0"/>
              <a:t>Quickly scan the intro or conclusion: these may even provide all the information you need. 	</a:t>
            </a:r>
          </a:p>
          <a:p>
            <a:pPr marL="0" indent="0">
              <a:lnSpc>
                <a:spcPct val="80000"/>
              </a:lnSpc>
              <a:buNone/>
            </a:pPr>
            <a:endParaRPr lang="en-GB" dirty="0"/>
          </a:p>
          <a:p>
            <a:pPr>
              <a:lnSpc>
                <a:spcPct val="80000"/>
              </a:lnSpc>
            </a:pPr>
            <a:r>
              <a:rPr lang="en-GB" dirty="0"/>
              <a:t>Browse through the headings to get a feel for the book.</a:t>
            </a:r>
          </a:p>
          <a:p>
            <a:endParaRPr lang="en-GB" dirty="0"/>
          </a:p>
        </p:txBody>
      </p:sp>
      <p:sp>
        <p:nvSpPr>
          <p:cNvPr id="3" name="Title 2"/>
          <p:cNvSpPr>
            <a:spLocks noGrp="1"/>
          </p:cNvSpPr>
          <p:nvPr>
            <p:ph type="title"/>
          </p:nvPr>
        </p:nvSpPr>
        <p:spPr/>
        <p:txBody>
          <a:bodyPr/>
          <a:lstStyle/>
          <a:p>
            <a:r>
              <a:rPr lang="en-GB" dirty="0"/>
              <a:t>Reading Tips!!!!</a:t>
            </a:r>
          </a:p>
        </p:txBody>
      </p:sp>
    </p:spTree>
    <p:extLst>
      <p:ext uri="{BB962C8B-B14F-4D97-AF65-F5344CB8AC3E}">
        <p14:creationId xmlns:p14="http://schemas.microsoft.com/office/powerpoint/2010/main" val="2371627969"/>
      </p:ext>
    </p:extLst>
  </p:cSld>
  <p:clrMapOvr>
    <a:masterClrMapping/>
  </p:clrMapOvr>
</p:sld>
</file>

<file path=ppt/slides/slide5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a:xfrm>
            <a:off x="425003" y="2382592"/>
            <a:ext cx="11423560" cy="4137080"/>
          </a:xfrm>
        </p:spPr>
        <p:txBody>
          <a:bodyPr>
            <a:normAutofit lnSpcReduction="10000"/>
          </a:bodyPr>
          <a:lstStyle/>
          <a:p>
            <a:pPr>
              <a:lnSpc>
                <a:spcPct val="80000"/>
              </a:lnSpc>
            </a:pPr>
            <a:r>
              <a:rPr lang="en-GB" dirty="0"/>
              <a:t>Is the source a well-known one in the field, such as a recommended journal?</a:t>
            </a:r>
          </a:p>
          <a:p>
            <a:pPr marL="0" indent="0">
              <a:lnSpc>
                <a:spcPct val="80000"/>
              </a:lnSpc>
              <a:buNone/>
            </a:pPr>
            <a:endParaRPr lang="en-GB" dirty="0"/>
          </a:p>
          <a:p>
            <a:pPr>
              <a:lnSpc>
                <a:spcPct val="80000"/>
              </a:lnSpc>
            </a:pPr>
            <a:r>
              <a:rPr lang="en-GB" dirty="0"/>
              <a:t>Is the source likely to be biased? If so, does the bias matter in this case? </a:t>
            </a:r>
          </a:p>
          <a:p>
            <a:pPr marL="0" indent="0">
              <a:lnSpc>
                <a:spcPct val="80000"/>
              </a:lnSpc>
              <a:buNone/>
            </a:pPr>
            <a:endParaRPr lang="en-GB" dirty="0"/>
          </a:p>
          <a:p>
            <a:pPr>
              <a:lnSpc>
                <a:spcPct val="80000"/>
              </a:lnSpc>
            </a:pPr>
            <a:r>
              <a:rPr lang="en-GB" dirty="0"/>
              <a:t>Does the text have a good bibliography/reading list?</a:t>
            </a:r>
          </a:p>
          <a:p>
            <a:pPr marL="0" indent="0">
              <a:lnSpc>
                <a:spcPct val="80000"/>
              </a:lnSpc>
              <a:buNone/>
            </a:pPr>
            <a:endParaRPr lang="en-GB" dirty="0"/>
          </a:p>
          <a:p>
            <a:pPr>
              <a:lnSpc>
                <a:spcPct val="80000"/>
              </a:lnSpc>
            </a:pPr>
            <a:r>
              <a:rPr lang="en-GB" dirty="0"/>
              <a:t>Is it clear where any evidence comes from? </a:t>
            </a:r>
          </a:p>
          <a:p>
            <a:pPr marL="0" indent="0">
              <a:lnSpc>
                <a:spcPct val="80000"/>
              </a:lnSpc>
              <a:buNone/>
            </a:pPr>
            <a:endParaRPr lang="en-GB" dirty="0"/>
          </a:p>
          <a:p>
            <a:pPr>
              <a:lnSpc>
                <a:spcPct val="80000"/>
              </a:lnSpc>
            </a:pPr>
            <a:r>
              <a:rPr lang="en-GB" dirty="0"/>
              <a:t>Is the source from a publisher respected in your subject area? Information in newspapers or from friends is not usually considered reliable. </a:t>
            </a:r>
          </a:p>
          <a:p>
            <a:pPr marL="0" indent="0">
              <a:lnSpc>
                <a:spcPct val="80000"/>
              </a:lnSpc>
              <a:buNone/>
            </a:pPr>
            <a:endParaRPr lang="en-GB" dirty="0"/>
          </a:p>
          <a:p>
            <a:pPr>
              <a:lnSpc>
                <a:spcPct val="80000"/>
              </a:lnSpc>
            </a:pPr>
            <a:r>
              <a:rPr lang="en-GB" dirty="0"/>
              <a:t>Consider the previous point when sourcing information from the Web too.</a:t>
            </a:r>
          </a:p>
          <a:p>
            <a:endParaRPr lang="en-GB" dirty="0"/>
          </a:p>
        </p:txBody>
      </p:sp>
      <p:sp>
        <p:nvSpPr>
          <p:cNvPr id="3" name="Title 2"/>
          <p:cNvSpPr>
            <a:spLocks noGrp="1"/>
          </p:cNvSpPr>
          <p:nvPr>
            <p:ph type="title"/>
          </p:nvPr>
        </p:nvSpPr>
        <p:spPr/>
        <p:txBody>
          <a:bodyPr/>
          <a:lstStyle/>
          <a:p>
            <a:r>
              <a:rPr lang="en-GB" dirty="0"/>
              <a:t>Reading Tips!!!</a:t>
            </a:r>
          </a:p>
        </p:txBody>
      </p:sp>
    </p:spTree>
    <p:extLst>
      <p:ext uri="{BB962C8B-B14F-4D97-AF65-F5344CB8AC3E}">
        <p14:creationId xmlns:p14="http://schemas.microsoft.com/office/powerpoint/2010/main" val="744204414"/>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Waveform">
  <a:themeElements>
    <a:clrScheme name="Waveform">
      <a:dk1>
        <a:sysClr val="windowText" lastClr="000000"/>
      </a:dk1>
      <a:lt1>
        <a:sysClr val="window" lastClr="FFFFFF"/>
      </a:lt1>
      <a:dk2>
        <a:srgbClr val="073E87"/>
      </a:dk2>
      <a:lt2>
        <a:srgbClr val="C6E7FC"/>
      </a:lt2>
      <a:accent1>
        <a:srgbClr val="31B6FD"/>
      </a:accent1>
      <a:accent2>
        <a:srgbClr val="4584D3"/>
      </a:accent2>
      <a:accent3>
        <a:srgbClr val="5BD078"/>
      </a:accent3>
      <a:accent4>
        <a:srgbClr val="A5D028"/>
      </a:accent4>
      <a:accent5>
        <a:srgbClr val="F5C040"/>
      </a:accent5>
      <a:accent6>
        <a:srgbClr val="05E0DB"/>
      </a:accent6>
      <a:hlink>
        <a:srgbClr val="0080FF"/>
      </a:hlink>
      <a:folHlink>
        <a:srgbClr val="5EAEFF"/>
      </a:folHlink>
    </a:clrScheme>
    <a:fontScheme name="Waveform">
      <a:majorFont>
        <a:latin typeface="Candara"/>
        <a:ea typeface=""/>
        <a:cs typeface=""/>
        <a:font script="Jpan" typeface="HGP明朝E"/>
        <a:font script="Hang" typeface="HY그래픽M"/>
        <a:font script="Hans" typeface="华文新魏"/>
        <a:font script="Hant" typeface="標楷體"/>
        <a:font script="Arab" typeface="Arial"/>
        <a:font script="Hebr" typeface="Arial"/>
        <a:font script="Thai" typeface="Kodchiang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andara"/>
        <a:ea typeface=""/>
        <a:cs typeface=""/>
        <a:font script="Jpan" typeface="HGP明朝E"/>
        <a:font script="Hang" typeface="HY그래픽M"/>
        <a:font script="Hans" typeface="华文楷体"/>
        <a:font script="Hant" typeface="標楷體"/>
        <a:font script="Arab" typeface="Arial"/>
        <a:font script="Hebr" typeface="Arial"/>
        <a:font script="Thai" typeface="Kodchiang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Waveform">
      <a:fillStyleLst>
        <a:solidFill>
          <a:schemeClr val="phClr"/>
        </a:solidFill>
        <a:gradFill rotWithShape="1">
          <a:gsLst>
            <a:gs pos="0">
              <a:schemeClr val="phClr">
                <a:tint val="0"/>
              </a:schemeClr>
            </a:gs>
            <a:gs pos="44000">
              <a:schemeClr val="phClr">
                <a:tint val="60000"/>
                <a:satMod val="120000"/>
              </a:schemeClr>
            </a:gs>
            <a:gs pos="100000">
              <a:schemeClr val="phClr">
                <a:tint val="90000"/>
                <a:alpha val="100000"/>
                <a:lumMod val="90000"/>
              </a:schemeClr>
            </a:gs>
          </a:gsLst>
          <a:lin ang="5400000" scaled="0"/>
        </a:gradFill>
        <a:gradFill rotWithShape="1">
          <a:gsLst>
            <a:gs pos="0">
              <a:schemeClr val="phClr">
                <a:tint val="96000"/>
                <a:satMod val="120000"/>
                <a:lumMod val="120000"/>
              </a:schemeClr>
            </a:gs>
            <a:gs pos="100000">
              <a:schemeClr val="phClr">
                <a:shade val="89000"/>
                <a:lumMod val="90000"/>
              </a:schemeClr>
            </a:gs>
          </a:gsLst>
          <a:lin ang="5400000" scaled="0"/>
        </a:gradFill>
      </a:fillStyleLst>
      <a:lnStyleLst>
        <a:ln w="9525" cap="flat" cmpd="sng" algn="ctr">
          <a:solidFill>
            <a:schemeClr val="phClr"/>
          </a:solidFill>
          <a:prstDash val="solid"/>
        </a:ln>
        <a:ln w="15875" cap="flat" cmpd="sng" algn="ctr">
          <a:solidFill>
            <a:schemeClr val="phClr">
              <a:shade val="75000"/>
              <a:lumMod val="80000"/>
            </a:schemeClr>
          </a:solidFill>
          <a:prstDash val="solid"/>
        </a:ln>
        <a:ln w="25400" cap="flat" cmpd="sng" algn="ctr">
          <a:solidFill>
            <a:schemeClr val="phClr"/>
          </a:solidFill>
          <a:prstDash val="solid"/>
        </a:ln>
      </a:lnStyleLst>
      <a:effectStyleLst>
        <a:effectStyle>
          <a:effectLst/>
        </a:effectStyle>
        <a:effectStyle>
          <a:effectLst>
            <a:outerShdw blurRad="50800" dist="25400" dir="5400000" rotWithShape="0">
              <a:srgbClr val="000000">
                <a:alpha val="38000"/>
              </a:srgbClr>
            </a:outerShdw>
          </a:effectLst>
          <a:scene3d>
            <a:camera prst="orthographicFront">
              <a:rot lat="0" lon="0" rev="0"/>
            </a:camera>
            <a:lightRig rig="flat" dir="tl">
              <a:rot lat="0" lon="0" rev="6360000"/>
            </a:lightRig>
          </a:scene3d>
          <a:sp3d prstMaterial="flat">
            <a:bevelT w="12700" h="12700"/>
          </a:sp3d>
        </a:effectStyle>
        <a:effectStyle>
          <a:effectLst>
            <a:outerShdw blurRad="50800" dist="25400" dir="5400000" rotWithShape="0">
              <a:srgbClr val="000000">
                <a:alpha val="38000"/>
              </a:srgbClr>
            </a:outerShdw>
          </a:effectLst>
          <a:scene3d>
            <a:camera prst="orthographicFront">
              <a:rot lat="0" lon="0" rev="0"/>
            </a:camera>
            <a:lightRig rig="flat" dir="tl">
              <a:rot lat="0" lon="0" rev="6360000"/>
            </a:lightRig>
          </a:scene3d>
          <a:sp3d contourW="19050" prstMaterial="flat">
            <a:bevelT w="63500" h="63500"/>
            <a:contourClr>
              <a:schemeClr val="phClr">
                <a:shade val="25000"/>
                <a:satMod val="180000"/>
              </a:schemeClr>
            </a:contourClr>
          </a:sp3d>
        </a:effectStyle>
      </a:effectStyleLst>
      <a:bgFillStyleLst>
        <a:solidFill>
          <a:schemeClr val="phClr"/>
        </a:solidFill>
        <a:gradFill rotWithShape="1">
          <a:gsLst>
            <a:gs pos="40000">
              <a:schemeClr val="phClr">
                <a:tint val="94000"/>
                <a:shade val="94000"/>
                <a:alpha val="100000"/>
                <a:satMod val="114000"/>
                <a:lumMod val="114000"/>
              </a:schemeClr>
            </a:gs>
            <a:gs pos="74000">
              <a:schemeClr val="phClr">
                <a:tint val="94000"/>
                <a:shade val="94000"/>
                <a:satMod val="128000"/>
                <a:lumMod val="100000"/>
              </a:schemeClr>
            </a:gs>
            <a:gs pos="100000">
              <a:schemeClr val="phClr">
                <a:tint val="98000"/>
                <a:shade val="100000"/>
                <a:hueMod val="98000"/>
                <a:satMod val="100000"/>
                <a:lumMod val="74000"/>
              </a:schemeClr>
            </a:gs>
          </a:gsLst>
          <a:path path="circle">
            <a:fillToRect l="20000" t="-40000" r="20000" b="140000"/>
          </a:path>
        </a:gradFill>
        <a:blipFill rotWithShape="1">
          <a:blip xmlns:r="http://schemas.openxmlformats.org/officeDocument/2006/relationships" r:embed="rId1">
            <a:duotone>
              <a:schemeClr val="phClr">
                <a:tint val="96000"/>
                <a:satMod val="130000"/>
                <a:lumMod val="50000"/>
              </a:schemeClr>
              <a:schemeClr val="phClr">
                <a:tint val="96000"/>
                <a:satMod val="114000"/>
                <a:lumMod val="114000"/>
              </a:schemeClr>
            </a:duotone>
          </a:blip>
          <a:stretch/>
        </a:blip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0</TotalTime>
  <Words>3550</Words>
  <Application>Microsoft Office PowerPoint</Application>
  <PresentationFormat>Widescreen</PresentationFormat>
  <Paragraphs>377</Paragraphs>
  <Slides>52</Slides>
  <Notes>0</Notes>
  <HiddenSlides>0</HiddenSlides>
  <MMClips>0</MMClips>
  <ScaleCrop>false</ScaleCrop>
  <HeadingPairs>
    <vt:vector size="6" baseType="variant">
      <vt:variant>
        <vt:lpstr>Fonts Used</vt:lpstr>
      </vt:variant>
      <vt:variant>
        <vt:i4>2</vt:i4>
      </vt:variant>
      <vt:variant>
        <vt:lpstr>Theme</vt:lpstr>
      </vt:variant>
      <vt:variant>
        <vt:i4>1</vt:i4>
      </vt:variant>
      <vt:variant>
        <vt:lpstr>Slide Titles</vt:lpstr>
      </vt:variant>
      <vt:variant>
        <vt:i4>52</vt:i4>
      </vt:variant>
    </vt:vector>
  </HeadingPairs>
  <TitlesOfParts>
    <vt:vector size="55" baseType="lpstr">
      <vt:lpstr>Candara</vt:lpstr>
      <vt:lpstr>Symbol</vt:lpstr>
      <vt:lpstr>Waveform</vt:lpstr>
      <vt:lpstr>Reading Skills and Effective Use of Resources</vt:lpstr>
      <vt:lpstr>Aims of the Lecture. </vt:lpstr>
      <vt:lpstr>Why do we need to research?</vt:lpstr>
      <vt:lpstr>Primary Sources</vt:lpstr>
      <vt:lpstr>Secondary Sources</vt:lpstr>
      <vt:lpstr>Examples of Primary Resources</vt:lpstr>
      <vt:lpstr>Examples of Secondary Resources</vt:lpstr>
      <vt:lpstr>Which is stronger</vt:lpstr>
      <vt:lpstr>References cited in the Lecture / Module. </vt:lpstr>
      <vt:lpstr>Keyword or Title Searches</vt:lpstr>
      <vt:lpstr>Google Scholar – Standing on the Shoulder of Giants</vt:lpstr>
      <vt:lpstr>Also in the UWTSD Library</vt:lpstr>
      <vt:lpstr>PowerPoint Presentation</vt:lpstr>
      <vt:lpstr>Using the UWTSD LRC Online Library</vt:lpstr>
      <vt:lpstr>Datasets and Databases</vt:lpstr>
      <vt:lpstr>PowerPoint Presentation</vt:lpstr>
      <vt:lpstr>Useful E-Databases available at the LRC </vt:lpstr>
      <vt:lpstr>UWTSD Online Library</vt:lpstr>
      <vt:lpstr>Other tips for Researching</vt:lpstr>
      <vt:lpstr>Similarly</vt:lpstr>
      <vt:lpstr>What is a Critical Review</vt:lpstr>
      <vt:lpstr>What is a Journal</vt:lpstr>
      <vt:lpstr>What does Peer Reviewed mean</vt:lpstr>
      <vt:lpstr>Why are Journals Important?</vt:lpstr>
      <vt:lpstr>What is in a Journal Article. </vt:lpstr>
      <vt:lpstr>What is in a Journal Article.</vt:lpstr>
      <vt:lpstr>Critical Review</vt:lpstr>
      <vt:lpstr>PowerPoint Presentation</vt:lpstr>
      <vt:lpstr>Journal Review Tips</vt:lpstr>
      <vt:lpstr>When Considering / Critiquing a Journal Article. </vt:lpstr>
      <vt:lpstr>Abstract</vt:lpstr>
      <vt:lpstr>Introduction</vt:lpstr>
      <vt:lpstr>Methods</vt:lpstr>
      <vt:lpstr>Methods (cont.). </vt:lpstr>
      <vt:lpstr>Results</vt:lpstr>
      <vt:lpstr>Results (cont.). </vt:lpstr>
      <vt:lpstr>Discussion</vt:lpstr>
      <vt:lpstr>Discussion (cont.)</vt:lpstr>
      <vt:lpstr>Critiquing the article</vt:lpstr>
      <vt:lpstr>Critiquing the Article. </vt:lpstr>
      <vt:lpstr>Focus Points </vt:lpstr>
      <vt:lpstr>Focus Points</vt:lpstr>
      <vt:lpstr>Focus Points</vt:lpstr>
      <vt:lpstr>Focus Points</vt:lpstr>
      <vt:lpstr>So… how can you start to write critically?</vt:lpstr>
      <vt:lpstr>A more complex model:</vt:lpstr>
      <vt:lpstr>So…… When we ask you to Critically Discuss / Critically Evaluate</vt:lpstr>
      <vt:lpstr>Other Things to Consider when Critically Writing</vt:lpstr>
      <vt:lpstr>THE BIGGER PICTURE</vt:lpstr>
      <vt:lpstr>Finally. </vt:lpstr>
      <vt:lpstr>Reading Tips!!!!</vt:lpstr>
      <vt:lpstr>Reading Tips!!!</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Reading Skills and Effective use of Resources</dc:title>
  <dc:creator>Stuart Jones</dc:creator>
  <cp:lastModifiedBy>Karen EatonThomas</cp:lastModifiedBy>
  <cp:revision>15</cp:revision>
  <dcterms:created xsi:type="dcterms:W3CDTF">2017-09-28T15:40:40Z</dcterms:created>
  <dcterms:modified xsi:type="dcterms:W3CDTF">2026-07-09T12:49:45Z</dcterms:modified>
</cp:coreProperties>
</file>