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2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7265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1606410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2103510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C480C44-4855-4BB4-819A-A47525948B30}"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1049660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C480C44-4855-4BB4-819A-A47525948B30}" type="datetimeFigureOut">
              <a:rPr lang="en-GB" smtClean="0"/>
              <a:t>07/02/2017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2905267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C480C44-4855-4BB4-819A-A47525948B30}" type="datetimeFigureOut">
              <a:rPr lang="en-GB" smtClean="0"/>
              <a:t>07/02/2017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3720249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480C44-4855-4BB4-819A-A47525948B30}" type="datetimeFigureOut">
              <a:rPr lang="en-GB" smtClean="0"/>
              <a:t>07/02/2017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642544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480C44-4855-4BB4-819A-A47525948B30}"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4153430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480C44-4855-4BB4-819A-A47525948B30}" type="datetimeFigureOut">
              <a:rPr lang="en-GB" smtClean="0"/>
              <a:t>07/02/2017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4131745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0C480C44-4855-4BB4-819A-A47525948B30}" type="datetimeFigureOut">
              <a:rPr lang="en-GB" smtClean="0"/>
              <a:t>07/02/2017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1775589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2878497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36387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1029848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86492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1204066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3747328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480C44-4855-4BB4-819A-A47525948B30}" type="datetimeFigureOut">
              <a:rPr lang="en-GB" smtClean="0"/>
              <a:t>07/02/2017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EEE68-0598-400D-934D-00BB5E729190}" type="slidenum">
              <a:rPr lang="en-GB" smtClean="0"/>
              <a:t>‹#›</a:t>
            </a:fld>
            <a:endParaRPr lang="en-GB"/>
          </a:p>
        </p:txBody>
      </p:sp>
    </p:spTree>
    <p:extLst>
      <p:ext uri="{BB962C8B-B14F-4D97-AF65-F5344CB8AC3E}">
        <p14:creationId xmlns:p14="http://schemas.microsoft.com/office/powerpoint/2010/main" val="1405025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C480C44-4855-4BB4-819A-A47525948B30}" type="datetimeFigureOut">
              <a:rPr lang="en-GB" smtClean="0"/>
              <a:t>07/02/2017</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0BEEE68-0598-400D-934D-00BB5E729190}" type="slidenum">
              <a:rPr lang="en-GB" smtClean="0"/>
              <a:t>‹#›</a:t>
            </a:fld>
            <a:endParaRPr lang="en-GB"/>
          </a:p>
        </p:txBody>
      </p:sp>
    </p:spTree>
    <p:extLst>
      <p:ext uri="{BB962C8B-B14F-4D97-AF65-F5344CB8AC3E}">
        <p14:creationId xmlns:p14="http://schemas.microsoft.com/office/powerpoint/2010/main" val="20318444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SJSS4001 </a:t>
            </a:r>
            <a:r>
              <a:rPr lang="en-GB" dirty="0" smtClean="0"/>
              <a:t>Female Genital Mutilation</a:t>
            </a:r>
            <a:endParaRPr lang="en-GB" dirty="0"/>
          </a:p>
        </p:txBody>
      </p:sp>
      <p:sp>
        <p:nvSpPr>
          <p:cNvPr id="3" name="Subtitle 2"/>
          <p:cNvSpPr>
            <a:spLocks noGrp="1"/>
          </p:cNvSpPr>
          <p:nvPr>
            <p:ph type="subTitle" idx="1"/>
          </p:nvPr>
        </p:nvSpPr>
        <p:spPr/>
        <p:txBody>
          <a:bodyPr/>
          <a:lstStyle/>
          <a:p>
            <a:r>
              <a:rPr lang="en-GB" dirty="0" smtClean="0"/>
              <a:t>Phillip Morgan</a:t>
            </a:r>
          </a:p>
          <a:p>
            <a:r>
              <a:rPr lang="en-GB" dirty="0" smtClean="0"/>
              <a:t>January 2017</a:t>
            </a:r>
            <a:endParaRPr lang="en-GB" dirty="0"/>
          </a:p>
        </p:txBody>
      </p:sp>
    </p:spTree>
    <p:extLst>
      <p:ext uri="{BB962C8B-B14F-4D97-AF65-F5344CB8AC3E}">
        <p14:creationId xmlns:p14="http://schemas.microsoft.com/office/powerpoint/2010/main" val="126368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activity </a:t>
            </a:r>
            <a:endParaRPr lang="en-GB" dirty="0"/>
          </a:p>
        </p:txBody>
      </p:sp>
      <p:sp>
        <p:nvSpPr>
          <p:cNvPr id="3" name="Content Placeholder 2"/>
          <p:cNvSpPr>
            <a:spLocks noGrp="1"/>
          </p:cNvSpPr>
          <p:nvPr>
            <p:ph idx="1"/>
          </p:nvPr>
        </p:nvSpPr>
        <p:spPr/>
        <p:txBody>
          <a:bodyPr/>
          <a:lstStyle/>
          <a:p>
            <a:r>
              <a:rPr lang="en-GB" dirty="0" smtClean="0"/>
              <a:t>Individually research the practice of Female Genital Mutilation (FGM) and identify who uses it, where in the world it is practised and what the affects are on young women. Explore the sociological and psychological affects of being exposed to such beliefs.</a:t>
            </a:r>
          </a:p>
          <a:p>
            <a:r>
              <a:rPr lang="en-GB" dirty="0" smtClean="0"/>
              <a:t>Present your work in a 200 to 500 word essay on the link provided</a:t>
            </a:r>
          </a:p>
          <a:p>
            <a:r>
              <a:rPr lang="en-GB" dirty="0" smtClean="0"/>
              <a:t>Provide a reference list which must include </a:t>
            </a:r>
            <a:r>
              <a:rPr lang="en-GB" smtClean="0"/>
              <a:t>non-web-based sources </a:t>
            </a:r>
            <a:endParaRPr lang="en-GB" dirty="0"/>
          </a:p>
        </p:txBody>
      </p:sp>
    </p:spTree>
    <p:extLst>
      <p:ext uri="{BB962C8B-B14F-4D97-AF65-F5344CB8AC3E}">
        <p14:creationId xmlns:p14="http://schemas.microsoft.com/office/powerpoint/2010/main" val="325570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771181"/>
            <a:ext cx="8534401" cy="3517019"/>
          </a:xfrm>
        </p:spPr>
        <p:txBody>
          <a:bodyPr/>
          <a:lstStyle/>
          <a:p>
            <a:r>
              <a:rPr lang="en-GB" dirty="0" smtClean="0"/>
              <a:t>Feedback</a:t>
            </a:r>
            <a:endParaRPr lang="en-GB" dirty="0"/>
          </a:p>
        </p:txBody>
      </p:sp>
      <p:sp>
        <p:nvSpPr>
          <p:cNvPr id="3" name="Text Placeholder 2"/>
          <p:cNvSpPr>
            <a:spLocks noGrp="1"/>
          </p:cNvSpPr>
          <p:nvPr>
            <p:ph type="body" idx="1"/>
          </p:nvPr>
        </p:nvSpPr>
        <p:spPr>
          <a:xfrm>
            <a:off x="684213" y="1255923"/>
            <a:ext cx="8534400" cy="4738477"/>
          </a:xfrm>
        </p:spPr>
        <p:txBody>
          <a:bodyPr>
            <a:normAutofit/>
          </a:bodyPr>
          <a:lstStyle/>
          <a:p>
            <a:r>
              <a:rPr lang="en-GB" dirty="0" smtClean="0"/>
              <a:t>Your submission will be reviewed and feedback provided on presentation format, referencing and content. You must adopt the same protocols as if this were a formal assessment. </a:t>
            </a:r>
          </a:p>
          <a:p>
            <a:r>
              <a:rPr lang="en-GB" dirty="0" smtClean="0"/>
              <a:t>This is an opportunity for you to gain informal feedback on your individual progress. You will be able to re-use the work as it will not be entered into the turnitin system. </a:t>
            </a:r>
            <a:endParaRPr lang="en-GB" dirty="0"/>
          </a:p>
        </p:txBody>
      </p:sp>
    </p:spTree>
    <p:extLst>
      <p:ext uri="{BB962C8B-B14F-4D97-AF65-F5344CB8AC3E}">
        <p14:creationId xmlns:p14="http://schemas.microsoft.com/office/powerpoint/2010/main" val="3533671975"/>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9</TotalTime>
  <Words>144</Words>
  <Application>Microsoft Office PowerPoint</Application>
  <PresentationFormat>Widescreen</PresentationFormat>
  <Paragraphs>10</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Century Gothic</vt:lpstr>
      <vt:lpstr>Wingdings 3</vt:lpstr>
      <vt:lpstr>Slice</vt:lpstr>
      <vt:lpstr>SJSS4001 Female Genital Mutilation</vt:lpstr>
      <vt:lpstr>Class activity </vt:lpstr>
      <vt:lpstr>Feedback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SJSS4001 Female Genital Mutilation</dc:title>
  <dc:creator>Philip Morgan</dc:creator>
  <cp:lastModifiedBy>Philip Morgan</cp:lastModifiedBy>
  <cp:revision>3</cp:revision>
  <dcterms:created xsi:type="dcterms:W3CDTF">2017-01-27T15:17:54Z</dcterms:created>
  <dcterms:modified xsi:type="dcterms:W3CDTF">2017-02-07T08:11:58Z</dcterms:modified>
</cp:coreProperties>
</file>