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321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19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30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986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9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475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836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822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784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999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4439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814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81814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165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530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927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2B41E-006A-48F0-8E83-A247FEE899C1}" type="datetimeFigureOut">
              <a:rPr lang="en-GB" smtClean="0"/>
              <a:t>21/12/2023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351B23F-8C28-445C-8BD7-8A701693A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757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bp-7336/" TargetMode="External"/><Relationship Id="rId2" Type="http://schemas.openxmlformats.org/officeDocument/2006/relationships/hyperlink" Target="https://assets.publishing.service.gov.uk/government/uploads/system/uploads/attachment_data/file/698442/Final_report_-_Resolving_consumer_disputes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5ED76-C9DA-2CEC-E40A-0C7385D6E0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How to written an assignment?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B84071-9A57-5C1C-F9BC-122E5118A2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478990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1917C-9E19-48B1-C5EC-73A02057A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62A4F-5009-DBC4-34BC-068D4D459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How to write an assignment?</a:t>
            </a:r>
          </a:p>
          <a:p>
            <a:r>
              <a:rPr lang="en-GB" dirty="0"/>
              <a:t>What is included where?</a:t>
            </a:r>
          </a:p>
          <a:p>
            <a:r>
              <a:rPr lang="en-GB" dirty="0"/>
              <a:t>How to research? </a:t>
            </a:r>
          </a:p>
          <a:p>
            <a:r>
              <a:rPr lang="en-GB" dirty="0"/>
              <a:t>Let’s practice.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you. 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7B060197-24CA-A996-6D9A-D74594F5AF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92" r="19497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20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3AB4B-8ABF-C4BC-72D3-4B946B182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How to write an assignment?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AA1D0-6253-2415-657A-E28C34212F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– </a:t>
            </a:r>
          </a:p>
          <a:p>
            <a:endParaRPr lang="en-GB" dirty="0"/>
          </a:p>
          <a:p>
            <a:r>
              <a:rPr lang="en-GB" dirty="0"/>
              <a:t>Introduction – </a:t>
            </a:r>
          </a:p>
          <a:p>
            <a:endParaRPr lang="en-GB" dirty="0"/>
          </a:p>
          <a:p>
            <a:r>
              <a:rPr lang="en-GB" dirty="0"/>
              <a:t>- Introduce the topic- what is it? </a:t>
            </a:r>
          </a:p>
          <a:p>
            <a:r>
              <a:rPr lang="en-GB" dirty="0"/>
              <a:t>- What are you going to discuss in your assignment? </a:t>
            </a:r>
          </a:p>
          <a:p>
            <a:r>
              <a:rPr lang="en-GB" dirty="0"/>
              <a:t>- The outcome at the end of the introduction. </a:t>
            </a:r>
          </a:p>
        </p:txBody>
      </p:sp>
    </p:spTree>
    <p:extLst>
      <p:ext uri="{BB962C8B-B14F-4D97-AF65-F5344CB8AC3E}">
        <p14:creationId xmlns:p14="http://schemas.microsoft.com/office/powerpoint/2010/main" val="928423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04ECA-20B3-0680-75B4-9B119D163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99A8A-08DF-AB0F-8610-C87546EAB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an introduction to one of the following and then present to class; </a:t>
            </a:r>
          </a:p>
          <a:p>
            <a:endParaRPr lang="en-GB" dirty="0"/>
          </a:p>
          <a:p>
            <a:r>
              <a:rPr lang="en-GB" dirty="0"/>
              <a:t>Jack and the bean stalk – not suitable for children. </a:t>
            </a:r>
          </a:p>
          <a:p>
            <a:endParaRPr lang="en-GB" dirty="0"/>
          </a:p>
          <a:p>
            <a:r>
              <a:rPr lang="en-GB" dirty="0"/>
              <a:t>Beauty and the beast is an unrealistic film. </a:t>
            </a:r>
          </a:p>
        </p:txBody>
      </p:sp>
    </p:spTree>
    <p:extLst>
      <p:ext uri="{BB962C8B-B14F-4D97-AF65-F5344CB8AC3E}">
        <p14:creationId xmlns:p14="http://schemas.microsoft.com/office/powerpoint/2010/main" val="723214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5DB9E-72C0-750C-7585-B26C6BB96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Next….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90B8A-2BEE-CD0C-F854-8DA289DD6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body – </a:t>
            </a:r>
          </a:p>
          <a:p>
            <a:endParaRPr lang="en-GB" dirty="0"/>
          </a:p>
          <a:p>
            <a:r>
              <a:rPr lang="en-GB" dirty="0"/>
              <a:t>Tell the reader the answer the question – </a:t>
            </a:r>
          </a:p>
          <a:p>
            <a:endParaRPr lang="en-GB" dirty="0"/>
          </a:p>
          <a:p>
            <a:r>
              <a:rPr lang="en-GB" dirty="0"/>
              <a:t>Agreement with a statement. </a:t>
            </a:r>
          </a:p>
          <a:p>
            <a:r>
              <a:rPr lang="en-GB" dirty="0"/>
              <a:t>- Point/ evidence/ explain/ link. </a:t>
            </a:r>
          </a:p>
          <a:p>
            <a:r>
              <a:rPr lang="en-GB" dirty="0"/>
              <a:t>Disagreement with the statement. </a:t>
            </a:r>
          </a:p>
          <a:p>
            <a:r>
              <a:rPr lang="en-GB" dirty="0"/>
              <a:t>Point/evidence/ explain/ link. </a:t>
            </a:r>
          </a:p>
        </p:txBody>
      </p:sp>
    </p:spTree>
    <p:extLst>
      <p:ext uri="{BB962C8B-B14F-4D97-AF65-F5344CB8AC3E}">
        <p14:creationId xmlns:p14="http://schemas.microsoft.com/office/powerpoint/2010/main" val="286868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2A583-40E6-E27D-DBA3-59A95A12E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1B8C2-1761-4C3B-1025-4567E547B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John prefers to have a dog as a pet as opposed to a cat. John currently has 3 dogs . The fact that he has dogs currently and not cats suggests that john favourite animal would be a dog.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- On the other hand, John prefers cats. This seen as he has previously over the past 10 years owned 9 cats. This demonstrates that John does not in fact prefer dogs, and his preference is cats due to owing more cats than dogs.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- Now I need to summaries or find another argument.</a:t>
            </a:r>
          </a:p>
        </p:txBody>
      </p:sp>
    </p:spTree>
    <p:extLst>
      <p:ext uri="{BB962C8B-B14F-4D97-AF65-F5344CB8AC3E}">
        <p14:creationId xmlns:p14="http://schemas.microsoft.com/office/powerpoint/2010/main" val="4122578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C5B8-B6B1-B0DE-3F77-3A64A18C0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28F84-7363-6333-EC84-3454780D4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– </a:t>
            </a:r>
          </a:p>
          <a:p>
            <a:endParaRPr lang="en-GB" dirty="0"/>
          </a:p>
          <a:p>
            <a:r>
              <a:rPr lang="en-GB" dirty="0"/>
              <a:t>What was the assignment about? </a:t>
            </a:r>
          </a:p>
          <a:p>
            <a:r>
              <a:rPr lang="en-GB" dirty="0"/>
              <a:t>What is the answer to the assignment question. </a:t>
            </a:r>
          </a:p>
        </p:txBody>
      </p:sp>
    </p:spTree>
    <p:extLst>
      <p:ext uri="{BB962C8B-B14F-4D97-AF65-F5344CB8AC3E}">
        <p14:creationId xmlns:p14="http://schemas.microsoft.com/office/powerpoint/2010/main" val="2840629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7C502-0E69-5D91-56A2-4D1A17B8E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How to research?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E4067-F784-D429-CDF0-154F73D81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Resource list – on the Moodle page- let’s take a look. </a:t>
            </a:r>
          </a:p>
          <a:p>
            <a:endParaRPr lang="en-GB" dirty="0"/>
          </a:p>
          <a:p>
            <a:r>
              <a:rPr lang="en-GB" dirty="0"/>
              <a:t>2. Online library- available 24/7. </a:t>
            </a:r>
          </a:p>
          <a:p>
            <a:endParaRPr lang="en-GB" dirty="0"/>
          </a:p>
          <a:p>
            <a:r>
              <a:rPr lang="en-GB" dirty="0"/>
              <a:t>3. Physical library. </a:t>
            </a:r>
          </a:p>
          <a:p>
            <a:endParaRPr lang="en-GB" dirty="0"/>
          </a:p>
          <a:p>
            <a:r>
              <a:rPr lang="en-GB" dirty="0"/>
              <a:t>You are welcome to email me to see if sources are correct and I will let you know. </a:t>
            </a:r>
          </a:p>
        </p:txBody>
      </p:sp>
    </p:spTree>
    <p:extLst>
      <p:ext uri="{BB962C8B-B14F-4D97-AF65-F5344CB8AC3E}">
        <p14:creationId xmlns:p14="http://schemas.microsoft.com/office/powerpoint/2010/main" val="294555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13055-012F-1110-3C5F-2C0C8DA89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Let’s practice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EBEF1-4DCA-9A6A-64D5-D85C941628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 sources which discuss- Juries. </a:t>
            </a:r>
          </a:p>
          <a:p>
            <a:endParaRPr lang="en-GB" dirty="0"/>
          </a:p>
          <a:p>
            <a:r>
              <a:rPr lang="en-GB" dirty="0"/>
              <a:t>These can be books, journals and websites. </a:t>
            </a:r>
          </a:p>
          <a:p>
            <a:endParaRPr lang="en-GB" dirty="0"/>
          </a:p>
          <a:p>
            <a:r>
              <a:rPr lang="en-GB" dirty="0"/>
              <a:t>Reference them. </a:t>
            </a:r>
          </a:p>
        </p:txBody>
      </p:sp>
    </p:spTree>
    <p:extLst>
      <p:ext uri="{BB962C8B-B14F-4D97-AF65-F5344CB8AC3E}">
        <p14:creationId xmlns:p14="http://schemas.microsoft.com/office/powerpoint/2010/main" val="1992760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BCD15-37ED-892F-D9A5-11404F086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Let’s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9CF21-D303-0B73-ECC8-18EB40B7A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Answer in an essay format the below question; </a:t>
            </a:r>
          </a:p>
          <a:p>
            <a:endParaRPr lang="en-GB" dirty="0"/>
          </a:p>
          <a:p>
            <a:r>
              <a:rPr lang="en-GB" dirty="0"/>
              <a:t>‘’ All Police powers are affected by human rights’’ Discuss. </a:t>
            </a:r>
          </a:p>
          <a:p>
            <a:endParaRPr lang="en-GB" dirty="0"/>
          </a:p>
          <a:p>
            <a:r>
              <a:rPr lang="en-GB" dirty="0"/>
              <a:t>Do this individually and I will come around and give you feedback. </a:t>
            </a:r>
          </a:p>
          <a:p>
            <a:endParaRPr lang="en-GB" dirty="0"/>
          </a:p>
          <a:p>
            <a:r>
              <a:rPr lang="en-GB" dirty="0"/>
              <a:t>Apply what we have discussed today. </a:t>
            </a:r>
          </a:p>
        </p:txBody>
      </p:sp>
    </p:spTree>
    <p:extLst>
      <p:ext uri="{BB962C8B-B14F-4D97-AF65-F5344CB8AC3E}">
        <p14:creationId xmlns:p14="http://schemas.microsoft.com/office/powerpoint/2010/main" val="2706073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F76F80-1940-F2A7-8B27-1307D67553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b="1" i="1" u="sng" dirty="0"/>
              <a:t>Assignment Guidance</a:t>
            </a:r>
          </a:p>
        </p:txBody>
      </p:sp>
    </p:spTree>
    <p:extLst>
      <p:ext uri="{BB962C8B-B14F-4D97-AF65-F5344CB8AC3E}">
        <p14:creationId xmlns:p14="http://schemas.microsoft.com/office/powerpoint/2010/main" val="777753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A02B2-8052-8FE8-B9B8-7937947FD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18FCF-1399-2FE3-127F-2CF023D52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‘’ Alternative dispute resolution is a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waste of time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money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 the part of the defendant and claimant’’.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Debate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above statement.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5227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C952-3B86-D31A-6AA2-28EBFEAD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41EC5-1654-D140-7CED-0446A1D70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rtl="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alternative dispute resolution?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Mediation.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Conciliation.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Arbitration.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Negotiation.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Advantages and disadvantages of the types of alternative dispute resolution.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Link  to law.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Reform suggestions.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Summary/ Conclusion. 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987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44BAB-487F-37C0-1D69-4AD403577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Further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53389-A083-1967-C102-B38F7CAFF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every type of ADR- Advantages and disadvantages. </a:t>
            </a:r>
          </a:p>
          <a:p>
            <a:endParaRPr lang="en-GB" dirty="0"/>
          </a:p>
          <a:p>
            <a:r>
              <a:rPr lang="en-GB" dirty="0"/>
              <a:t>Good thing- with evidence and a bad thing with evidence. </a:t>
            </a:r>
          </a:p>
          <a:p>
            <a:endParaRPr lang="en-GB" dirty="0"/>
          </a:p>
          <a:p>
            <a:r>
              <a:rPr lang="en-GB" dirty="0"/>
              <a:t>Good Websites and Journals to use;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Resolving consumer disputes: Alternative Dispute Resolution and the courts system (publishing.service.gov.uk)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Consumer disputes: Alternative Dispute Resolution (ADR) - House of Commons Library (parliament.uk)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889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BEBF1-18EA-8E35-711F-4CCD25BFD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61FB6-1C2C-6A12-5A31-9729A4507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Mediation – </a:t>
            </a:r>
          </a:p>
          <a:p>
            <a:endParaRPr lang="en-GB" dirty="0"/>
          </a:p>
          <a:p>
            <a:r>
              <a:rPr lang="en-GB" dirty="0"/>
              <a:t>Good thing – Saves time and money – evidence (How much does it cost for court compare to how much for mediation) – Explain – Link back to the question. </a:t>
            </a:r>
          </a:p>
          <a:p>
            <a:endParaRPr lang="en-GB" dirty="0"/>
          </a:p>
          <a:p>
            <a:r>
              <a:rPr lang="en-GB" dirty="0"/>
              <a:t>Bad thing – What if it does not work? (Waste of time and money, double the costs) </a:t>
            </a:r>
          </a:p>
        </p:txBody>
      </p:sp>
    </p:spTree>
    <p:extLst>
      <p:ext uri="{BB962C8B-B14F-4D97-AF65-F5344CB8AC3E}">
        <p14:creationId xmlns:p14="http://schemas.microsoft.com/office/powerpoint/2010/main" val="29351781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A3BAA-F6EF-EFDB-14AD-EB5C05222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Let’s start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2EEB6-5C86-96C6-E681-A31434AA7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your introduction- with sources. </a:t>
            </a:r>
          </a:p>
          <a:p>
            <a:endParaRPr lang="en-GB" dirty="0"/>
          </a:p>
          <a:p>
            <a:r>
              <a:rPr lang="en-GB" dirty="0"/>
              <a:t>Write 1 part of the main body- could be either type of ADR and support with evidence- Once you are ready, I will come and take a look. </a:t>
            </a:r>
          </a:p>
          <a:p>
            <a:endParaRPr lang="en-GB" dirty="0"/>
          </a:p>
          <a:p>
            <a:r>
              <a:rPr lang="en-GB" dirty="0"/>
              <a:t>This will act as your draft.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134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D8E6C-41C9-9A2A-3D1F-EF78E9228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i="1" u="sng" dirty="0"/>
              <a:t>Key elements to 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87A76-9789-4EA2-F269-7745F8CF5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Point, evidence, explain and link. </a:t>
            </a:r>
          </a:p>
          <a:p>
            <a:pPr>
              <a:lnSpc>
                <a:spcPct val="200000"/>
              </a:lnSpc>
            </a:pPr>
            <a:r>
              <a:rPr lang="en-GB" dirty="0"/>
              <a:t>Grammar and punctuation are important. </a:t>
            </a:r>
          </a:p>
          <a:p>
            <a:pPr>
              <a:lnSpc>
                <a:spcPct val="200000"/>
              </a:lnSpc>
            </a:pPr>
            <a:r>
              <a:rPr lang="en-GB" dirty="0"/>
              <a:t>Use Grammarly. </a:t>
            </a:r>
          </a:p>
          <a:p>
            <a:pPr>
              <a:lnSpc>
                <a:spcPct val="200000"/>
              </a:lnSpc>
            </a:pPr>
            <a:r>
              <a:rPr lang="en-GB" dirty="0"/>
              <a:t>Don’t be afraid to ask questions. </a:t>
            </a:r>
          </a:p>
        </p:txBody>
      </p:sp>
    </p:spTree>
    <p:extLst>
      <p:ext uri="{BB962C8B-B14F-4D97-AF65-F5344CB8AC3E}">
        <p14:creationId xmlns:p14="http://schemas.microsoft.com/office/powerpoint/2010/main" val="35203882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138D7-71B1-7239-986B-B423E43C5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Summary </a:t>
            </a:r>
          </a:p>
        </p:txBody>
      </p:sp>
      <p:pic>
        <p:nvPicPr>
          <p:cNvPr id="7" name="Graphic 6" descr="Quotes">
            <a:extLst>
              <a:ext uri="{FF2B5EF4-FFF2-40B4-BE49-F238E27FC236}">
                <a16:creationId xmlns:a16="http://schemas.microsoft.com/office/drawing/2014/main" id="{F444115F-CE46-5DF7-6D32-0B78836874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1030A-5467-3F67-3A48-4F8C8FB31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 lnSpcReduction="10000"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Introduction.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Main body.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Conclusion.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Point.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Evidence.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Explain.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Link. </a:t>
            </a:r>
          </a:p>
        </p:txBody>
      </p:sp>
    </p:spTree>
    <p:extLst>
      <p:ext uri="{BB962C8B-B14F-4D97-AF65-F5344CB8AC3E}">
        <p14:creationId xmlns:p14="http://schemas.microsoft.com/office/powerpoint/2010/main" val="29948423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478AA3-E893-E87A-92A0-8DF882AB82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895F3BB-26F0-762F-3BFD-64C621FDA0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24133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670</Words>
  <Application>Microsoft Office PowerPoint</Application>
  <PresentationFormat>Widescreen</PresentationFormat>
  <Paragraphs>118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Times New Roman</vt:lpstr>
      <vt:lpstr>Trebuchet MS</vt:lpstr>
      <vt:lpstr>Wingdings 3</vt:lpstr>
      <vt:lpstr>Facet</vt:lpstr>
      <vt:lpstr>How to written an assignment?</vt:lpstr>
      <vt:lpstr>Content</vt:lpstr>
      <vt:lpstr>How to write an assignment?</vt:lpstr>
      <vt:lpstr>Example </vt:lpstr>
      <vt:lpstr>Next….</vt:lpstr>
      <vt:lpstr>Example</vt:lpstr>
      <vt:lpstr>Conclusion</vt:lpstr>
      <vt:lpstr>How to research? </vt:lpstr>
      <vt:lpstr>Let’s practice research</vt:lpstr>
      <vt:lpstr>Let’s Practice </vt:lpstr>
      <vt:lpstr>Assignment Guidance</vt:lpstr>
      <vt:lpstr>Assignment question</vt:lpstr>
      <vt:lpstr>Guidance </vt:lpstr>
      <vt:lpstr>Further guidance </vt:lpstr>
      <vt:lpstr>Examples</vt:lpstr>
      <vt:lpstr>Let’s start today</vt:lpstr>
      <vt:lpstr>Key elements to remember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written an assignment?</dc:title>
  <dc:creator>Zita Draper</dc:creator>
  <cp:lastModifiedBy>Zita Draper</cp:lastModifiedBy>
  <cp:revision>1</cp:revision>
  <dcterms:created xsi:type="dcterms:W3CDTF">2023-12-08T14:14:00Z</dcterms:created>
  <dcterms:modified xsi:type="dcterms:W3CDTF">2023-12-21T21:39:37Z</dcterms:modified>
</cp:coreProperties>
</file>