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4"/>
  </p:sldMasterIdLst>
  <p:notesMasterIdLst>
    <p:notesMasterId r:id="rId9"/>
  </p:notesMasterIdLst>
  <p:handoutMasterIdLst>
    <p:handoutMasterId r:id="rId10"/>
  </p:handoutMasterIdLst>
  <p:sldIdLst>
    <p:sldId id="354" r:id="rId5"/>
    <p:sldId id="355" r:id="rId6"/>
    <p:sldId id="356" r:id="rId7"/>
    <p:sldId id="3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C8AF867-7607-F113-7ACC-C467BE747EF6}" name="Kaila Orsucci (ANDERSEN CONSULTANTS LLC)" initials="KO(CL" userId="S::v-orsuccik@microsoft.com::b35c4750-d91c-4d97-88c6-49181942f63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1EF"/>
    <a:srgbClr val="F4F5EE"/>
    <a:srgbClr val="F2F6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BF588-3602-8DA3-5532-7233CDD5BC67}" v="348" dt="2026-08-13T21:02:00.380"/>
    <p1510:client id="{72DDD350-DAEA-8E3C-2F29-9CBDF25AB4C4}" v="246" dt="2026-08-13T22:38:41.011"/>
    <p1510:client id="{AC7255BC-F038-EC9E-2A3E-174A3E98D7C6}" v="475" dt="2026-08-13T17:34:44.149"/>
    <p1510:client id="{D480B7AD-10FF-6FC1-BAB5-4B6835B6D57E}" v="23" dt="2026-08-14T15:02:46.538"/>
    <p1510:client id="{E7813753-5E41-9241-47E4-64C2E8C1A806}" v="172" dt="2026-08-13T19:25:44.204"/>
    <p1510:client id="{FC276A0B-DBFF-98B5-2616-CF66C9511F8C}" v="32" dt="2026-08-13T21:03:40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a Kusi (2538984)" userId="S::2538984@student.uwtsd.ac.uk::23f03cd8-463c-4270-927f-875418ada59b" providerId="AD" clId="Web-{E7813753-5E41-9241-47E4-64C2E8C1A806}"/>
    <pc:docChg chg="modSld">
      <pc:chgData name="Vera Kusi (2538984)" userId="S::2538984@student.uwtsd.ac.uk::23f03cd8-463c-4270-927f-875418ada59b" providerId="AD" clId="Web-{E7813753-5E41-9241-47E4-64C2E8C1A806}" dt="2026-08-13T19:25:44.204" v="173"/>
      <pc:docMkLst>
        <pc:docMk/>
      </pc:docMkLst>
      <pc:sldChg chg="addSp delSp modSp">
        <pc:chgData name="Vera Kusi (2538984)" userId="S::2538984@student.uwtsd.ac.uk::23f03cd8-463c-4270-927f-875418ada59b" providerId="AD" clId="Web-{E7813753-5E41-9241-47E4-64C2E8C1A806}" dt="2026-08-13T19:25:44.204" v="173"/>
        <pc:sldMkLst>
          <pc:docMk/>
          <pc:sldMk cId="742968720" sldId="355"/>
        </pc:sldMkLst>
        <pc:spChg chg="mod">
          <ac:chgData name="Vera Kusi (2538984)" userId="S::2538984@student.uwtsd.ac.uk::23f03cd8-463c-4270-927f-875418ada59b" providerId="AD" clId="Web-{E7813753-5E41-9241-47E4-64C2E8C1A806}" dt="2026-08-13T19:08:21.290" v="164" actId="1076"/>
          <ac:spMkLst>
            <pc:docMk/>
            <pc:sldMk cId="742968720" sldId="355"/>
            <ac:spMk id="2" creationId="{4609F0FD-47C6-7706-F3DC-339CAE61F572}"/>
          </ac:spMkLst>
        </pc:spChg>
        <pc:spChg chg="mod">
          <ac:chgData name="Vera Kusi (2538984)" userId="S::2538984@student.uwtsd.ac.uk::23f03cd8-463c-4270-927f-875418ada59b" providerId="AD" clId="Web-{E7813753-5E41-9241-47E4-64C2E8C1A806}" dt="2026-08-13T18:49:38.257" v="79" actId="1076"/>
          <ac:spMkLst>
            <pc:docMk/>
            <pc:sldMk cId="742968720" sldId="355"/>
            <ac:spMk id="3" creationId="{B6B6D9AE-E5FD-F7E4-D1B6-98EE07C97525}"/>
          </ac:spMkLst>
        </pc:spChg>
        <pc:spChg chg="mod">
          <ac:chgData name="Vera Kusi (2538984)" userId="S::2538984@student.uwtsd.ac.uk::23f03cd8-463c-4270-927f-875418ada59b" providerId="AD" clId="Web-{E7813753-5E41-9241-47E4-64C2E8C1A806}" dt="2026-08-13T19:08:26.462" v="165" actId="1076"/>
          <ac:spMkLst>
            <pc:docMk/>
            <pc:sldMk cId="742968720" sldId="355"/>
            <ac:spMk id="5" creationId="{DD623D3D-76B8-D533-274E-D68937B9BCA4}"/>
          </ac:spMkLst>
        </pc:spChg>
        <pc:picChg chg="add del mod">
          <ac:chgData name="Vera Kusi (2538984)" userId="S::2538984@student.uwtsd.ac.uk::23f03cd8-463c-4270-927f-875418ada59b" providerId="AD" clId="Web-{E7813753-5E41-9241-47E4-64C2E8C1A806}" dt="2026-08-13T19:25:44.204" v="173"/>
          <ac:picMkLst>
            <pc:docMk/>
            <pc:sldMk cId="742968720" sldId="355"/>
            <ac:picMk id="4" creationId="{644C8A49-0548-0596-6337-1727C44493A5}"/>
          </ac:picMkLst>
        </pc:picChg>
        <pc:picChg chg="mod">
          <ac:chgData name="Vera Kusi (2538984)" userId="S::2538984@student.uwtsd.ac.uk::23f03cd8-463c-4270-927f-875418ada59b" providerId="AD" clId="Web-{E7813753-5E41-9241-47E4-64C2E8C1A806}" dt="2026-08-13T19:08:15.274" v="163" actId="14100"/>
          <ac:picMkLst>
            <pc:docMk/>
            <pc:sldMk cId="742968720" sldId="355"/>
            <ac:picMk id="9" creationId="{69FC2E35-CE88-D66C-DF64-D1F96E1B5BE6}"/>
          </ac:picMkLst>
        </pc:picChg>
        <pc:picChg chg="add del mod">
          <ac:chgData name="Vera Kusi (2538984)" userId="S::2538984@student.uwtsd.ac.uk::23f03cd8-463c-4270-927f-875418ada59b" providerId="AD" clId="Web-{E7813753-5E41-9241-47E4-64C2E8C1A806}" dt="2026-08-13T19:25:38.313" v="171"/>
          <ac:picMkLst>
            <pc:docMk/>
            <pc:sldMk cId="742968720" sldId="355"/>
            <ac:picMk id="10" creationId="{40CE1D77-9255-2DB3-B65D-74D34C5A9B57}"/>
          </ac:picMkLst>
        </pc:picChg>
      </pc:sldChg>
    </pc:docChg>
  </pc:docChgLst>
  <pc:docChgLst>
    <pc:chgData clId="Web-{FC276A0B-DBFF-98B5-2616-CF66C9511F8C}"/>
    <pc:docChg chg="modSld">
      <pc:chgData name="" userId="" providerId="" clId="Web-{FC276A0B-DBFF-98B5-2616-CF66C9511F8C}" dt="2026-08-13T21:03:40.454" v="1" actId="20577"/>
      <pc:docMkLst>
        <pc:docMk/>
      </pc:docMkLst>
      <pc:sldChg chg="modSp">
        <pc:chgData name="" userId="" providerId="" clId="Web-{FC276A0B-DBFF-98B5-2616-CF66C9511F8C}" dt="2026-08-13T21:03:40.454" v="1" actId="20577"/>
        <pc:sldMkLst>
          <pc:docMk/>
          <pc:sldMk cId="742968720" sldId="355"/>
        </pc:sldMkLst>
        <pc:spChg chg="mod">
          <ac:chgData name="" userId="" providerId="" clId="Web-{FC276A0B-DBFF-98B5-2616-CF66C9511F8C}" dt="2026-08-13T21:03:40.454" v="1" actId="20577"/>
          <ac:spMkLst>
            <pc:docMk/>
            <pc:sldMk cId="742968720" sldId="355"/>
            <ac:spMk id="3" creationId="{B6B6D9AE-E5FD-F7E4-D1B6-98EE07C97525}"/>
          </ac:spMkLst>
        </pc:spChg>
      </pc:sldChg>
    </pc:docChg>
  </pc:docChgLst>
  <pc:docChgLst>
    <pc:chgData name="Vera Kusi (2538984)" userId="S::2538984@student.uwtsd.ac.uk::23f03cd8-463c-4270-927f-875418ada59b" providerId="AD" clId="Web-{614BF588-3602-8DA3-5532-7233CDD5BC67}"/>
    <pc:docChg chg="modSld">
      <pc:chgData name="Vera Kusi (2538984)" userId="S::2538984@student.uwtsd.ac.uk::23f03cd8-463c-4270-927f-875418ada59b" providerId="AD" clId="Web-{614BF588-3602-8DA3-5532-7233CDD5BC67}" dt="2026-08-13T21:02:00.380" v="364" actId="1076"/>
      <pc:docMkLst>
        <pc:docMk/>
      </pc:docMkLst>
      <pc:sldChg chg="addSp delSp modSp">
        <pc:chgData name="Vera Kusi (2538984)" userId="S::2538984@student.uwtsd.ac.uk::23f03cd8-463c-4270-927f-875418ada59b" providerId="AD" clId="Web-{614BF588-3602-8DA3-5532-7233CDD5BC67}" dt="2026-08-13T21:02:00.380" v="364" actId="1076"/>
        <pc:sldMkLst>
          <pc:docMk/>
          <pc:sldMk cId="742968720" sldId="355"/>
        </pc:sldMkLst>
        <pc:spChg chg="mod">
          <ac:chgData name="Vera Kusi (2538984)" userId="S::2538984@student.uwtsd.ac.uk::23f03cd8-463c-4270-927f-875418ada59b" providerId="AD" clId="Web-{614BF588-3602-8DA3-5532-7233CDD5BC67}" dt="2026-08-13T21:02:00.380" v="364" actId="1076"/>
          <ac:spMkLst>
            <pc:docMk/>
            <pc:sldMk cId="742968720" sldId="355"/>
            <ac:spMk id="2" creationId="{4609F0FD-47C6-7706-F3DC-339CAE61F572}"/>
          </ac:spMkLst>
        </pc:spChg>
        <pc:spChg chg="mod">
          <ac:chgData name="Vera Kusi (2538984)" userId="S::2538984@student.uwtsd.ac.uk::23f03cd8-463c-4270-927f-875418ada59b" providerId="AD" clId="Web-{614BF588-3602-8DA3-5532-7233CDD5BC67}" dt="2026-08-13T21:02:00.349" v="363" actId="1076"/>
          <ac:spMkLst>
            <pc:docMk/>
            <pc:sldMk cId="742968720" sldId="355"/>
            <ac:spMk id="3" creationId="{B6B6D9AE-E5FD-F7E4-D1B6-98EE07C97525}"/>
          </ac:spMkLst>
        </pc:spChg>
        <pc:spChg chg="add del">
          <ac:chgData name="Vera Kusi (2538984)" userId="S::2538984@student.uwtsd.ac.uk::23f03cd8-463c-4270-927f-875418ada59b" providerId="AD" clId="Web-{614BF588-3602-8DA3-5532-7233CDD5BC67}" dt="2026-08-13T20:33:18.374" v="29"/>
          <ac:spMkLst>
            <pc:docMk/>
            <pc:sldMk cId="742968720" sldId="355"/>
            <ac:spMk id="4" creationId="{D53A6576-D25C-D615-A7FA-508D09477C6C}"/>
          </ac:spMkLst>
        </pc:spChg>
      </pc:sldChg>
    </pc:docChg>
  </pc:docChgLst>
  <pc:docChgLst>
    <pc:chgData name="Vera Kusi (2538984)" userId="S::2538984@student.uwtsd.ac.uk::23f03cd8-463c-4270-927f-875418ada59b" providerId="AD" clId="Web-{AC7255BC-F038-EC9E-2A3E-174A3E98D7C6}"/>
    <pc:docChg chg="addSld modSld">
      <pc:chgData name="Vera Kusi (2538984)" userId="S::2538984@student.uwtsd.ac.uk::23f03cd8-463c-4270-927f-875418ada59b" providerId="AD" clId="Web-{AC7255BC-F038-EC9E-2A3E-174A3E98D7C6}" dt="2026-08-13T17:34:44.149" v="474" actId="20577"/>
      <pc:docMkLst>
        <pc:docMk/>
      </pc:docMkLst>
      <pc:sldChg chg="addSp delSp modSp mod modClrScheme chgLayout">
        <pc:chgData name="Vera Kusi (2538984)" userId="S::2538984@student.uwtsd.ac.uk::23f03cd8-463c-4270-927f-875418ada59b" providerId="AD" clId="Web-{AC7255BC-F038-EC9E-2A3E-174A3E98D7C6}" dt="2026-08-13T16:50:28.868" v="140" actId="14100"/>
        <pc:sldMkLst>
          <pc:docMk/>
          <pc:sldMk cId="4257545935" sldId="354"/>
        </pc:sldMkLst>
        <pc:spChg chg="mod">
          <ac:chgData name="Vera Kusi (2538984)" userId="S::2538984@student.uwtsd.ac.uk::23f03cd8-463c-4270-927f-875418ada59b" providerId="AD" clId="Web-{AC7255BC-F038-EC9E-2A3E-174A3E98D7C6}" dt="2026-08-13T16:46:56.129" v="74"/>
          <ac:spMkLst>
            <pc:docMk/>
            <pc:sldMk cId="4257545935" sldId="354"/>
            <ac:spMk id="3" creationId="{6653155F-D175-A580-293D-AB3C249ADC30}"/>
          </ac:spMkLst>
        </pc:spChg>
        <pc:spChg chg="mod">
          <ac:chgData name="Vera Kusi (2538984)" userId="S::2538984@student.uwtsd.ac.uk::23f03cd8-463c-4270-927f-875418ada59b" providerId="AD" clId="Web-{AC7255BC-F038-EC9E-2A3E-174A3E98D7C6}" dt="2026-08-13T16:50:24.149" v="139" actId="20577"/>
          <ac:spMkLst>
            <pc:docMk/>
            <pc:sldMk cId="4257545935" sldId="354"/>
            <ac:spMk id="4" creationId="{195761CD-1EE1-C359-406E-769B72A1794B}"/>
          </ac:spMkLst>
        </pc:spChg>
        <pc:spChg chg="add del">
          <ac:chgData name="Vera Kusi (2538984)" userId="S::2538984@student.uwtsd.ac.uk::23f03cd8-463c-4270-927f-875418ada59b" providerId="AD" clId="Web-{AC7255BC-F038-EC9E-2A3E-174A3E98D7C6}" dt="2026-08-13T16:49:10.851" v="98"/>
          <ac:spMkLst>
            <pc:docMk/>
            <pc:sldMk cId="4257545935" sldId="354"/>
            <ac:spMk id="5" creationId="{CF5BB791-39F0-393D-AA2F-6B161A5D6A2F}"/>
          </ac:spMkLst>
        </pc:spChg>
        <pc:spChg chg="mod">
          <ac:chgData name="Vera Kusi (2538984)" userId="S::2538984@student.uwtsd.ac.uk::23f03cd8-463c-4270-927f-875418ada59b" providerId="AD" clId="Web-{AC7255BC-F038-EC9E-2A3E-174A3E98D7C6}" dt="2026-08-13T16:46:56.129" v="74"/>
          <ac:spMkLst>
            <pc:docMk/>
            <pc:sldMk cId="4257545935" sldId="354"/>
            <ac:spMk id="24" creationId="{20EC19D0-7C4E-0783-5EDF-56884C2D8AE9}"/>
          </ac:spMkLst>
        </pc:spChg>
        <pc:spChg chg="mod">
          <ac:chgData name="Vera Kusi (2538984)" userId="S::2538984@student.uwtsd.ac.uk::23f03cd8-463c-4270-927f-875418ada59b" providerId="AD" clId="Web-{AC7255BC-F038-EC9E-2A3E-174A3E98D7C6}" dt="2026-08-13T16:46:56.129" v="74"/>
          <ac:spMkLst>
            <pc:docMk/>
            <pc:sldMk cId="4257545935" sldId="354"/>
            <ac:spMk id="25" creationId="{5799C3BD-B160-E989-786E-52A409BC72D5}"/>
          </ac:spMkLst>
        </pc:spChg>
        <pc:spChg chg="del">
          <ac:chgData name="Vera Kusi (2538984)" userId="S::2538984@student.uwtsd.ac.uk::23f03cd8-463c-4270-927f-875418ada59b" providerId="AD" clId="Web-{AC7255BC-F038-EC9E-2A3E-174A3E98D7C6}" dt="2026-08-13T16:46:03.113" v="72"/>
          <ac:spMkLst>
            <pc:docMk/>
            <pc:sldMk cId="4257545935" sldId="354"/>
            <ac:spMk id="35" creationId="{228C82B1-49F0-16D5-402A-05CE8DA03013}"/>
          </ac:spMkLst>
        </pc:spChg>
        <pc:spChg chg="mod">
          <ac:chgData name="Vera Kusi (2538984)" userId="S::2538984@student.uwtsd.ac.uk::23f03cd8-463c-4270-927f-875418ada59b" providerId="AD" clId="Web-{AC7255BC-F038-EC9E-2A3E-174A3E98D7C6}" dt="2026-08-13T16:48:33.678" v="95" actId="20577"/>
          <ac:spMkLst>
            <pc:docMk/>
            <pc:sldMk cId="4257545935" sldId="354"/>
            <ac:spMk id="183" creationId="{EB5895E2-73FA-D90C-5B40-3D7702ACD822}"/>
          </ac:spMkLst>
        </pc:spChg>
        <pc:spChg chg="add mod">
          <ac:chgData name="Vera Kusi (2538984)" userId="S::2538984@student.uwtsd.ac.uk::23f03cd8-463c-4270-927f-875418ada59b" providerId="AD" clId="Web-{AC7255BC-F038-EC9E-2A3E-174A3E98D7C6}" dt="2026-08-13T16:46:56.129" v="74"/>
          <ac:spMkLst>
            <pc:docMk/>
            <pc:sldMk cId="4257545935" sldId="354"/>
            <ac:spMk id="188" creationId="{21B8333D-10F4-48C9-B13B-2B3899B37F72}"/>
          </ac:spMkLst>
        </pc:spChg>
        <pc:picChg chg="add mod ord">
          <ac:chgData name="Vera Kusi (2538984)" userId="S::2538984@student.uwtsd.ac.uk::23f03cd8-463c-4270-927f-875418ada59b" providerId="AD" clId="Web-{AC7255BC-F038-EC9E-2A3E-174A3E98D7C6}" dt="2026-08-13T16:50:28.868" v="140" actId="14100"/>
          <ac:picMkLst>
            <pc:docMk/>
            <pc:sldMk cId="4257545935" sldId="354"/>
            <ac:picMk id="2" creationId="{75C27D8C-F63B-EDC1-4515-AF3DB1FFC780}"/>
          </ac:picMkLst>
        </pc:picChg>
      </pc:sldChg>
      <pc:sldChg chg="addSp delSp modSp new">
        <pc:chgData name="Vera Kusi (2538984)" userId="S::2538984@student.uwtsd.ac.uk::23f03cd8-463c-4270-927f-875418ada59b" providerId="AD" clId="Web-{AC7255BC-F038-EC9E-2A3E-174A3E98D7C6}" dt="2026-08-13T17:34:44.149" v="474" actId="20577"/>
        <pc:sldMkLst>
          <pc:docMk/>
          <pc:sldMk cId="742968720" sldId="355"/>
        </pc:sldMkLst>
        <pc:spChg chg="mod">
          <ac:chgData name="Vera Kusi (2538984)" userId="S::2538984@student.uwtsd.ac.uk::23f03cd8-463c-4270-927f-875418ada59b" providerId="AD" clId="Web-{AC7255BC-F038-EC9E-2A3E-174A3E98D7C6}" dt="2026-08-13T17:34:44.149" v="474" actId="20577"/>
          <ac:spMkLst>
            <pc:docMk/>
            <pc:sldMk cId="742968720" sldId="355"/>
            <ac:spMk id="2" creationId="{4609F0FD-47C6-7706-F3DC-339CAE61F572}"/>
          </ac:spMkLst>
        </pc:spChg>
        <pc:spChg chg="del">
          <ac:chgData name="Vera Kusi (2538984)" userId="S::2538984@student.uwtsd.ac.uk::23f03cd8-463c-4270-927f-875418ada59b" providerId="AD" clId="Web-{AC7255BC-F038-EC9E-2A3E-174A3E98D7C6}" dt="2026-08-13T16:53:01.356" v="144"/>
          <ac:spMkLst>
            <pc:docMk/>
            <pc:sldMk cId="742968720" sldId="355"/>
            <ac:spMk id="4" creationId="{8258AEA5-F0F9-1A86-353D-3E42E22C84AC}"/>
          </ac:spMkLst>
        </pc:spChg>
        <pc:spChg chg="mod">
          <ac:chgData name="Vera Kusi (2538984)" userId="S::2538984@student.uwtsd.ac.uk::23f03cd8-463c-4270-927f-875418ada59b" providerId="AD" clId="Web-{AC7255BC-F038-EC9E-2A3E-174A3E98D7C6}" dt="2026-08-13T17:20:41.551" v="395" actId="20577"/>
          <ac:spMkLst>
            <pc:docMk/>
            <pc:sldMk cId="742968720" sldId="355"/>
            <ac:spMk id="5" creationId="{DD623D3D-76B8-D533-274E-D68937B9BCA4}"/>
          </ac:spMkLst>
        </pc:spChg>
        <pc:picChg chg="add mod">
          <ac:chgData name="Vera Kusi (2538984)" userId="S::2538984@student.uwtsd.ac.uk::23f03cd8-463c-4270-927f-875418ada59b" providerId="AD" clId="Web-{AC7255BC-F038-EC9E-2A3E-174A3E98D7C6}" dt="2026-08-13T17:06:11.125" v="150" actId="14100"/>
          <ac:picMkLst>
            <pc:docMk/>
            <pc:sldMk cId="742968720" sldId="355"/>
            <ac:picMk id="9" creationId="{69FC2E35-CE88-D66C-DF64-D1F96E1B5BE6}"/>
          </ac:picMkLst>
        </pc:picChg>
      </pc:sldChg>
      <pc:sldChg chg="new">
        <pc:chgData name="Vera Kusi (2538984)" userId="S::2538984@student.uwtsd.ac.uk::23f03cd8-463c-4270-927f-875418ada59b" providerId="AD" clId="Web-{AC7255BC-F038-EC9E-2A3E-174A3E98D7C6}" dt="2026-08-13T16:52:41.465" v="142"/>
        <pc:sldMkLst>
          <pc:docMk/>
          <pc:sldMk cId="2859027482" sldId="356"/>
        </pc:sldMkLst>
      </pc:sldChg>
      <pc:sldChg chg="new">
        <pc:chgData name="Vera Kusi (2538984)" userId="S::2538984@student.uwtsd.ac.uk::23f03cd8-463c-4270-927f-875418ada59b" providerId="AD" clId="Web-{AC7255BC-F038-EC9E-2A3E-174A3E98D7C6}" dt="2026-08-13T16:52:47.168" v="143"/>
        <pc:sldMkLst>
          <pc:docMk/>
          <pc:sldMk cId="2694132640" sldId="357"/>
        </pc:sldMkLst>
      </pc:sldChg>
    </pc:docChg>
  </pc:docChgLst>
  <pc:docChgLst>
    <pc:chgData name="Vera Kusi (2538984)" userId="S::2538984@student.uwtsd.ac.uk::23f03cd8-463c-4270-927f-875418ada59b" providerId="AD" clId="Web-{FC276A0B-DBFF-98B5-2616-CF66C9511F8C}"/>
    <pc:docChg chg="modSld">
      <pc:chgData name="Vera Kusi (2538984)" userId="S::2538984@student.uwtsd.ac.uk::23f03cd8-463c-4270-927f-875418ada59b" providerId="AD" clId="Web-{FC276A0B-DBFF-98B5-2616-CF66C9511F8C}" dt="2026-08-13T20:17:34.447" v="32" actId="20577"/>
      <pc:docMkLst>
        <pc:docMk/>
      </pc:docMkLst>
      <pc:sldChg chg="addSp delSp modSp">
        <pc:chgData name="Vera Kusi (2538984)" userId="S::2538984@student.uwtsd.ac.uk::23f03cd8-463c-4270-927f-875418ada59b" providerId="AD" clId="Web-{FC276A0B-DBFF-98B5-2616-CF66C9511F8C}" dt="2026-08-13T20:17:34.447" v="32" actId="20577"/>
        <pc:sldMkLst>
          <pc:docMk/>
          <pc:sldMk cId="742968720" sldId="355"/>
        </pc:sldMkLst>
        <pc:spChg chg="mod">
          <ac:chgData name="Vera Kusi (2538984)" userId="S::2538984@student.uwtsd.ac.uk::23f03cd8-463c-4270-927f-875418ada59b" providerId="AD" clId="Web-{FC276A0B-DBFF-98B5-2616-CF66C9511F8C}" dt="2026-08-13T20:17:34.447" v="32" actId="20577"/>
          <ac:spMkLst>
            <pc:docMk/>
            <pc:sldMk cId="742968720" sldId="355"/>
            <ac:spMk id="3" creationId="{B6B6D9AE-E5FD-F7E4-D1B6-98EE07C97525}"/>
          </ac:spMkLst>
        </pc:spChg>
        <pc:spChg chg="add del">
          <ac:chgData name="Vera Kusi (2538984)" userId="S::2538984@student.uwtsd.ac.uk::23f03cd8-463c-4270-927f-875418ada59b" providerId="AD" clId="Web-{FC276A0B-DBFF-98B5-2616-CF66C9511F8C}" dt="2026-08-13T20:17:34.385" v="29"/>
          <ac:spMkLst>
            <pc:docMk/>
            <pc:sldMk cId="742968720" sldId="355"/>
            <ac:spMk id="4" creationId="{E8E55A01-9A52-6A53-1543-2551D9CEC47A}"/>
          </ac:spMkLst>
        </pc:spChg>
      </pc:sldChg>
    </pc:docChg>
  </pc:docChgLst>
  <pc:docChgLst>
    <pc:chgData name="Vera Kusi (2538984)" userId="S::2538984@student.uwtsd.ac.uk::23f03cd8-463c-4270-927f-875418ada59b" providerId="AD" clId="Web-{D480B7AD-10FF-6FC1-BAB5-4B6835B6D57E}"/>
    <pc:docChg chg="modSld">
      <pc:chgData name="Vera Kusi (2538984)" userId="S::2538984@student.uwtsd.ac.uk::23f03cd8-463c-4270-927f-875418ada59b" providerId="AD" clId="Web-{D480B7AD-10FF-6FC1-BAB5-4B6835B6D57E}" dt="2026-08-14T15:02:46.538" v="22" actId="1076"/>
      <pc:docMkLst>
        <pc:docMk/>
      </pc:docMkLst>
      <pc:sldChg chg="modSp">
        <pc:chgData name="Vera Kusi (2538984)" userId="S::2538984@student.uwtsd.ac.uk::23f03cd8-463c-4270-927f-875418ada59b" providerId="AD" clId="Web-{D480B7AD-10FF-6FC1-BAB5-4B6835B6D57E}" dt="2026-08-14T14:42:01.635" v="7" actId="20577"/>
        <pc:sldMkLst>
          <pc:docMk/>
          <pc:sldMk cId="4257545935" sldId="354"/>
        </pc:sldMkLst>
        <pc:spChg chg="mod">
          <ac:chgData name="Vera Kusi (2538984)" userId="S::2538984@student.uwtsd.ac.uk::23f03cd8-463c-4270-927f-875418ada59b" providerId="AD" clId="Web-{D480B7AD-10FF-6FC1-BAB5-4B6835B6D57E}" dt="2026-08-14T14:42:01.635" v="7" actId="20577"/>
          <ac:spMkLst>
            <pc:docMk/>
            <pc:sldMk cId="4257545935" sldId="354"/>
            <ac:spMk id="4" creationId="{195761CD-1EE1-C359-406E-769B72A1794B}"/>
          </ac:spMkLst>
        </pc:spChg>
      </pc:sldChg>
      <pc:sldChg chg="modSp">
        <pc:chgData name="Vera Kusi (2538984)" userId="S::2538984@student.uwtsd.ac.uk::23f03cd8-463c-4270-927f-875418ada59b" providerId="AD" clId="Web-{D480B7AD-10FF-6FC1-BAB5-4B6835B6D57E}" dt="2026-08-14T15:02:46.538" v="22" actId="1076"/>
        <pc:sldMkLst>
          <pc:docMk/>
          <pc:sldMk cId="2859027482" sldId="356"/>
        </pc:sldMkLst>
        <pc:picChg chg="mod modCrop">
          <ac:chgData name="Vera Kusi (2538984)" userId="S::2538984@student.uwtsd.ac.uk::23f03cd8-463c-4270-927f-875418ada59b" providerId="AD" clId="Web-{D480B7AD-10FF-6FC1-BAB5-4B6835B6D57E}" dt="2026-08-14T15:02:46.538" v="22" actId="1076"/>
          <ac:picMkLst>
            <pc:docMk/>
            <pc:sldMk cId="2859027482" sldId="356"/>
            <ac:picMk id="9" creationId="{7B96540F-D903-544D-5218-02239DAE52F1}"/>
          </ac:picMkLst>
        </pc:picChg>
      </pc:sldChg>
    </pc:docChg>
  </pc:docChgLst>
  <pc:docChgLst>
    <pc:chgData name="Vera Kusi (2538984)" userId="S::2538984@student.uwtsd.ac.uk::23f03cd8-463c-4270-927f-875418ada59b" providerId="AD" clId="Web-{72DDD350-DAEA-8E3C-2F29-9CBDF25AB4C4}"/>
    <pc:docChg chg="modSld">
      <pc:chgData name="Vera Kusi (2538984)" userId="S::2538984@student.uwtsd.ac.uk::23f03cd8-463c-4270-927f-875418ada59b" providerId="AD" clId="Web-{72DDD350-DAEA-8E3C-2F29-9CBDF25AB4C4}" dt="2026-08-13T22:38:41.011" v="246" actId="20577"/>
      <pc:docMkLst>
        <pc:docMk/>
      </pc:docMkLst>
      <pc:sldChg chg="modSp">
        <pc:chgData name="Vera Kusi (2538984)" userId="S::2538984@student.uwtsd.ac.uk::23f03cd8-463c-4270-927f-875418ada59b" providerId="AD" clId="Web-{72DDD350-DAEA-8E3C-2F29-9CBDF25AB4C4}" dt="2026-08-13T22:38:41.011" v="246" actId="20577"/>
        <pc:sldMkLst>
          <pc:docMk/>
          <pc:sldMk cId="742968720" sldId="355"/>
        </pc:sldMkLst>
        <pc:spChg chg="mod">
          <ac:chgData name="Vera Kusi (2538984)" userId="S::2538984@student.uwtsd.ac.uk::23f03cd8-463c-4270-927f-875418ada59b" providerId="AD" clId="Web-{72DDD350-DAEA-8E3C-2F29-9CBDF25AB4C4}" dt="2026-08-13T22:38:41.011" v="246" actId="20577"/>
          <ac:spMkLst>
            <pc:docMk/>
            <pc:sldMk cId="742968720" sldId="355"/>
            <ac:spMk id="3" creationId="{B6B6D9AE-E5FD-F7E4-D1B6-98EE07C97525}"/>
          </ac:spMkLst>
        </pc:spChg>
      </pc:sldChg>
      <pc:sldChg chg="addSp delSp modSp">
        <pc:chgData name="Vera Kusi (2538984)" userId="S::2538984@student.uwtsd.ac.uk::23f03cd8-463c-4270-927f-875418ada59b" providerId="AD" clId="Web-{72DDD350-DAEA-8E3C-2F29-9CBDF25AB4C4}" dt="2026-08-13T22:38:40.823" v="242" actId="1076"/>
        <pc:sldMkLst>
          <pc:docMk/>
          <pc:sldMk cId="2859027482" sldId="356"/>
        </pc:sldMkLst>
        <pc:spChg chg="mod">
          <ac:chgData name="Vera Kusi (2538984)" userId="S::2538984@student.uwtsd.ac.uk::23f03cd8-463c-4270-927f-875418ada59b" providerId="AD" clId="Web-{72DDD350-DAEA-8E3C-2F29-9CBDF25AB4C4}" dt="2026-08-13T22:31:05.493" v="223" actId="14100"/>
          <ac:spMkLst>
            <pc:docMk/>
            <pc:sldMk cId="2859027482" sldId="356"/>
            <ac:spMk id="2" creationId="{783E7297-226D-1EEB-3A0C-1043FBB0EBA8}"/>
          </ac:spMkLst>
        </pc:spChg>
        <pc:spChg chg="del">
          <ac:chgData name="Vera Kusi (2538984)" userId="S::2538984@student.uwtsd.ac.uk::23f03cd8-463c-4270-927f-875418ada59b" providerId="AD" clId="Web-{72DDD350-DAEA-8E3C-2F29-9CBDF25AB4C4}" dt="2026-08-13T22:13:28.390" v="5"/>
          <ac:spMkLst>
            <pc:docMk/>
            <pc:sldMk cId="2859027482" sldId="356"/>
            <ac:spMk id="4" creationId="{8369DF91-3E80-7F96-CE72-FFF3D562BDEB}"/>
          </ac:spMkLst>
        </pc:spChg>
        <pc:spChg chg="mod">
          <ac:chgData name="Vera Kusi (2538984)" userId="S::2538984@student.uwtsd.ac.uk::23f03cd8-463c-4270-927f-875418ada59b" providerId="AD" clId="Web-{72DDD350-DAEA-8E3C-2F29-9CBDF25AB4C4}" dt="2026-08-13T22:26:28.123" v="222" actId="20577"/>
          <ac:spMkLst>
            <pc:docMk/>
            <pc:sldMk cId="2859027482" sldId="356"/>
            <ac:spMk id="5" creationId="{F71817C8-CC4E-AF28-9FF1-3017412818E8}"/>
          </ac:spMkLst>
        </pc:spChg>
        <pc:picChg chg="add mod">
          <ac:chgData name="Vera Kusi (2538984)" userId="S::2538984@student.uwtsd.ac.uk::23f03cd8-463c-4270-927f-875418ada59b" providerId="AD" clId="Web-{72DDD350-DAEA-8E3C-2F29-9CBDF25AB4C4}" dt="2026-08-13T22:38:40.823" v="242" actId="1076"/>
          <ac:picMkLst>
            <pc:docMk/>
            <pc:sldMk cId="2859027482" sldId="356"/>
            <ac:picMk id="9" creationId="{7B96540F-D903-544D-5218-02239DAE52F1}"/>
          </ac:picMkLst>
        </pc:picChg>
      </pc:sldChg>
      <pc:sldChg chg="delSp modSp">
        <pc:chgData name="Vera Kusi (2538984)" userId="S::2538984@student.uwtsd.ac.uk::23f03cd8-463c-4270-927f-875418ada59b" providerId="AD" clId="Web-{72DDD350-DAEA-8E3C-2F29-9CBDF25AB4C4}" dt="2026-08-13T22:38:40.901" v="244" actId="20577"/>
        <pc:sldMkLst>
          <pc:docMk/>
          <pc:sldMk cId="2694132640" sldId="357"/>
        </pc:sldMkLst>
        <pc:spChg chg="mod">
          <ac:chgData name="Vera Kusi (2538984)" userId="S::2538984@student.uwtsd.ac.uk::23f03cd8-463c-4270-927f-875418ada59b" providerId="AD" clId="Web-{72DDD350-DAEA-8E3C-2F29-9CBDF25AB4C4}" dt="2026-08-13T22:38:40.901" v="244" actId="20577"/>
          <ac:spMkLst>
            <pc:docMk/>
            <pc:sldMk cId="2694132640" sldId="357"/>
            <ac:spMk id="2" creationId="{FACAAD73-F552-B637-E120-F77688139656}"/>
          </ac:spMkLst>
        </pc:spChg>
        <pc:spChg chg="del">
          <ac:chgData name="Vera Kusi (2538984)" userId="S::2538984@student.uwtsd.ac.uk::23f03cd8-463c-4270-927f-875418ada59b" providerId="AD" clId="Web-{72DDD350-DAEA-8E3C-2F29-9CBDF25AB4C4}" dt="2026-08-13T22:33:10.123" v="224"/>
          <ac:spMkLst>
            <pc:docMk/>
            <pc:sldMk cId="2694132640" sldId="357"/>
            <ac:spMk id="4" creationId="{A36064EC-62AE-C12C-5B17-8D58E6242FA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701E-E5CC-4DD9-525A-9BB5A53ABB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D8A91C-AF6B-0D10-2C3F-0CC371AF24F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9B78C0-71CC-43E1-805D-278539C47D01}" type="datetimeFigureOut">
              <a:rPr lang="en-US" smtClean="0"/>
              <a:t>8/14/2026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C9711-782C-67F1-D7DA-C8287B427F6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6B5AD0-1DFF-D59C-6E00-77760C5C76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EF192-F112-433A-8AFE-BC72C21937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4154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3384B-093F-49E7-B8DB-F37D4F9C9E45}" type="datetimeFigureOut">
              <a:rPr lang="en-US" smtClean="0"/>
              <a:t>8/14/2026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73F96-0975-46A3-AD68-AF15F86281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803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411C9234-6B90-46BF-59C0-6FBD989B09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4423471"/>
            <a:ext cx="11426843" cy="105156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b="0" i="0" cap="all" baseline="0" dirty="0">
                <a:latin typeface="+mj-lt"/>
                <a:ea typeface="Inter" panose="02000503000000020004" pitchFamily="2" charset="0"/>
                <a:cs typeface="Inter" panose="02000503000000020004" pitchFamily="2" charset="0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3C9EE49C-42D3-8376-90DD-1E142F0B56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5410200"/>
            <a:ext cx="11430000" cy="4572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80000"/>
              </a:lnSpc>
              <a:buNone/>
              <a:defRPr lang="en-US" sz="1800" b="0" i="0" dirty="0"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5BD169AA-913F-ACDD-A5E8-BE6F2AE81667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1000" y="457200"/>
            <a:ext cx="11430000" cy="3426414"/>
          </a:xfrm>
          <a:prstGeom prst="roundRect">
            <a:avLst>
              <a:gd name="adj" fmla="val 0"/>
            </a:avLst>
          </a:prstGeom>
          <a:blipFill>
            <a:blip r:embed="rId2">
              <a:alphaModFix amt="60000"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8A8CFEB-5D95-264D-0032-FD647248550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517758" y="4010616"/>
            <a:ext cx="9369442" cy="422171"/>
          </a:xfrm>
        </p:spPr>
        <p:txBody>
          <a:bodyPr anchor="b"/>
          <a:lstStyle>
            <a:lvl1pPr algn="r">
              <a:lnSpc>
                <a:spcPct val="80000"/>
              </a:lnSpc>
              <a:defRPr sz="1200" b="0" i="0" cap="all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Footer Placeholder 11">
            <a:extLst>
              <a:ext uri="{FF2B5EF4-FFF2-40B4-BE49-F238E27FC236}">
                <a16:creationId xmlns:a16="http://schemas.microsoft.com/office/drawing/2014/main" id="{9C656D38-8522-F4C2-A6FB-29D9DB1288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j-lt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ECED4D-10FB-1A65-0BD4-91309339EFCE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9" name="Slide Number Placeholder 12">
            <a:extLst>
              <a:ext uri="{FF2B5EF4-FFF2-40B4-BE49-F238E27FC236}">
                <a16:creationId xmlns:a16="http://schemas.microsoft.com/office/drawing/2014/main" id="{D544CB91-0FF9-315C-FBC1-D83A1ABDE6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j-lt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F325E76-B6EA-3A8B-3FA5-9D48A2E577EB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802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Placeholder 1">
            <a:extLst>
              <a:ext uri="{FF2B5EF4-FFF2-40B4-BE49-F238E27FC236}">
                <a16:creationId xmlns:a16="http://schemas.microsoft.com/office/drawing/2014/main" id="{9D530FB9-625D-7D34-854F-79DB4515B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11582401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E3169A-E58E-75BD-49B3-787CA37CC17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4799" y="1447799"/>
            <a:ext cx="115824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Footer Placeholder 11">
            <a:extLst>
              <a:ext uri="{FF2B5EF4-FFF2-40B4-BE49-F238E27FC236}">
                <a16:creationId xmlns:a16="http://schemas.microsoft.com/office/drawing/2014/main" id="{DD6593EA-B451-C005-6636-9E2EF2C5E2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j-lt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F347E5-B91A-8CB9-9E91-84ABAFDF563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22" name="Slide Number Placeholder 12">
            <a:extLst>
              <a:ext uri="{FF2B5EF4-FFF2-40B4-BE49-F238E27FC236}">
                <a16:creationId xmlns:a16="http://schemas.microsoft.com/office/drawing/2014/main" id="{6FD97E18-9A96-2246-4880-838CBDD983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j-lt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951175D-476D-0EC4-72D9-015857F671BD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986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D127F04-A803-9755-997A-EE259A40CA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4600" y="1673430"/>
            <a:ext cx="5486399" cy="320337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600" b="0" i="0" cap="all" baseline="0" dirty="0">
                <a:latin typeface="+mj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9F1353CA-2361-F536-FACE-85D4BB5A49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4601" y="5016502"/>
            <a:ext cx="5486400" cy="9144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00" dirty="0"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AF92BD5F-6330-690A-C285-67396469D453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1000" y="472190"/>
            <a:ext cx="5486400" cy="5484108"/>
          </a:xfrm>
          <a:prstGeom prst="roundRect">
            <a:avLst>
              <a:gd name="adj" fmla="val 0"/>
            </a:avLst>
          </a:pr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7630424-4D45-526F-1701-202F82F0FE0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324600" y="418240"/>
            <a:ext cx="5486400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Footer Placeholder 11">
            <a:extLst>
              <a:ext uri="{FF2B5EF4-FFF2-40B4-BE49-F238E27FC236}">
                <a16:creationId xmlns:a16="http://schemas.microsoft.com/office/drawing/2014/main" id="{A6D9021B-D1AF-FE45-7564-0E9B02FC7A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9451A7-0559-79BA-099B-1A8C1018B736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26" name="Slide Number Placeholder 12">
            <a:extLst>
              <a:ext uri="{FF2B5EF4-FFF2-40B4-BE49-F238E27FC236}">
                <a16:creationId xmlns:a16="http://schemas.microsoft.com/office/drawing/2014/main" id="{BCF664FE-0558-F4CE-0CC0-D91C9EBCD5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3235DCF-3F4D-59FA-DC0B-4C2ACA2C05E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4727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AD171CDE-3445-0895-A720-A9355F9672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1802" y="1524000"/>
            <a:ext cx="5029200" cy="2971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6396E50B-5304-C4CB-4BA8-8F65580BB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1798" y="5029200"/>
            <a:ext cx="5029200" cy="10032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7" name="Picture Placeholder 4">
            <a:extLst>
              <a:ext uri="{FF2B5EF4-FFF2-40B4-BE49-F238E27FC236}">
                <a16:creationId xmlns:a16="http://schemas.microsoft.com/office/drawing/2014/main" id="{DE398927-F326-EA41-D5D3-D9411F940F6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1000" y="472190"/>
            <a:ext cx="5943600" cy="5484108"/>
          </a:xfrm>
          <a:prstGeom prst="roundRect">
            <a:avLst>
              <a:gd name="adj" fmla="val 0"/>
            </a:avLst>
          </a:pr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48B05F75-C500-5D83-E914-83B8D3189BE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781798" y="418240"/>
            <a:ext cx="5029202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Footer Placeholder 11">
            <a:extLst>
              <a:ext uri="{FF2B5EF4-FFF2-40B4-BE49-F238E27FC236}">
                <a16:creationId xmlns:a16="http://schemas.microsoft.com/office/drawing/2014/main" id="{B21058C6-74D3-93AE-DCD1-CA010B47F1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ADD8BC-B61D-7C55-B6CD-253C4F3E9FA5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5" name="Slide Number Placeholder 12">
            <a:extLst>
              <a:ext uri="{FF2B5EF4-FFF2-40B4-BE49-F238E27FC236}">
                <a16:creationId xmlns:a16="http://schemas.microsoft.com/office/drawing/2014/main" id="{53E7FB7F-CEED-2A25-103A-2BF06C18A4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8A28405-D53C-92AE-D41D-1F09E8BDFAA0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38004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81A7A095-9C3C-4C5D-AD7C-A273E30DA6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1597230"/>
            <a:ext cx="5486399" cy="320337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600" b="0" i="0" cap="all" baseline="0" dirty="0">
                <a:latin typeface="+mj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98C39ECF-7857-FA56-2A79-D30E1B0147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799" y="5029200"/>
            <a:ext cx="5486399" cy="10032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2" name="Text Placeholder 5">
            <a:extLst>
              <a:ext uri="{FF2B5EF4-FFF2-40B4-BE49-F238E27FC236}">
                <a16:creationId xmlns:a16="http://schemas.microsoft.com/office/drawing/2014/main" id="{3A27C995-0E8F-D50E-05E0-3C5B374A7CE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" y="418240"/>
            <a:ext cx="5486400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3FD8BF3C-CF5F-78EB-F5E1-086034D08F4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324600" y="472190"/>
            <a:ext cx="5486400" cy="5484108"/>
          </a:xfrm>
          <a:prstGeom prst="roundRect">
            <a:avLst>
              <a:gd name="adj" fmla="val 0"/>
            </a:avLst>
          </a:pr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BD3396B8-B9BA-C5D4-87D1-9BF0090742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37EA2D-53D5-B054-BB5B-6508E13CBF77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4" name="Slide Number Placeholder 12">
            <a:extLst>
              <a:ext uri="{FF2B5EF4-FFF2-40B4-BE49-F238E27FC236}">
                <a16:creationId xmlns:a16="http://schemas.microsoft.com/office/drawing/2014/main" id="{50B3D417-1B25-6B1C-5F19-4F41F9E82A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3A75EA4-A4BF-D51F-D265-9AFA5146B542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98830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411479"/>
            <a:ext cx="10058400" cy="41148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800" dirty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4572000"/>
            <a:ext cx="10058400" cy="13716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Footer Placeholder 11">
            <a:extLst>
              <a:ext uri="{FF2B5EF4-FFF2-40B4-BE49-F238E27FC236}">
                <a16:creationId xmlns:a16="http://schemas.microsoft.com/office/drawing/2014/main" id="{0DAE49B3-D382-291C-EA92-9E8C3B291B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B753A-5C37-FBC0-1414-81C034538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2" name="Slide Number Placeholder 12">
            <a:extLst>
              <a:ext uri="{FF2B5EF4-FFF2-40B4-BE49-F238E27FC236}">
                <a16:creationId xmlns:a16="http://schemas.microsoft.com/office/drawing/2014/main" id="{4F006418-EAD0-B893-C5AF-FF7027F9F7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D4D74FD-DE68-F15B-759D-12A7933D15CE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4793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" y="1600200"/>
            <a:ext cx="9140954" cy="2743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4517748"/>
            <a:ext cx="9140954" cy="10515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75A567FD-16C4-07C6-4989-B53BBF86C6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85D6A282-584B-DF6B-020B-414935D89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6" name="Slide Number Placeholder 12">
            <a:extLst>
              <a:ext uri="{FF2B5EF4-FFF2-40B4-BE49-F238E27FC236}">
                <a16:creationId xmlns:a16="http://schemas.microsoft.com/office/drawing/2014/main" id="{7589FE5E-7AC3-EA93-CBD2-114AB800F6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F65763-9362-F345-3567-D1624620EC2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47712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6400" y="1524000"/>
            <a:ext cx="8839200" cy="2286000"/>
          </a:xfrm>
        </p:spPr>
        <p:txBody>
          <a:bodyPr anchor="b">
            <a:normAutofit/>
          </a:bodyPr>
          <a:lstStyle>
            <a:lvl1pPr algn="ctr">
              <a:defRPr sz="6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8400" y="3886200"/>
            <a:ext cx="7315200" cy="105156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33A45FF-BCA1-4B85-AD91-B2B4513C24A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352801" y="418239"/>
            <a:ext cx="5486399" cy="457200"/>
          </a:xfrm>
        </p:spPr>
        <p:txBody>
          <a:bodyPr anchor="t"/>
          <a:lstStyle>
            <a:lvl1pPr algn="ctr">
              <a:lnSpc>
                <a:spcPct val="80000"/>
              </a:lnSpc>
              <a:defRPr sz="1200" b="0" i="0" cap="all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7666D07-6DE8-23F4-4AE4-C8840BB0D414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B6C35A7-6A99-1D5D-5206-231682C6D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DEBF3-F3CA-621D-0F1D-728FB141666A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BA5F43-4ADB-58A3-0EC2-CB742D3B5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8220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33E06B4-5537-2179-704C-C65878FDBF3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04800" y="914400"/>
            <a:ext cx="10515600" cy="57149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14" name="Footer Placeholder 11">
            <a:extLst>
              <a:ext uri="{FF2B5EF4-FFF2-40B4-BE49-F238E27FC236}">
                <a16:creationId xmlns:a16="http://schemas.microsoft.com/office/drawing/2014/main" id="{4BE0B17A-6F1C-D99C-4BB6-73721F891E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13" name="Date Placeholder 9">
            <a:extLst>
              <a:ext uri="{FF2B5EF4-FFF2-40B4-BE49-F238E27FC236}">
                <a16:creationId xmlns:a16="http://schemas.microsoft.com/office/drawing/2014/main" id="{F4FD39F6-4733-1D95-B0F7-BB1F560770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15" name="Slide Number Placeholder 12">
            <a:extLst>
              <a:ext uri="{FF2B5EF4-FFF2-40B4-BE49-F238E27FC236}">
                <a16:creationId xmlns:a16="http://schemas.microsoft.com/office/drawing/2014/main" id="{059C6B58-D211-CC20-8812-E495EC6407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0A2059-BC85-A0E5-F724-6262A91CAF1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743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04800" y="990600"/>
            <a:ext cx="10515600" cy="57149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800" b="0" dirty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28" name="Footer Placeholder 11">
            <a:extLst>
              <a:ext uri="{FF2B5EF4-FFF2-40B4-BE49-F238E27FC236}">
                <a16:creationId xmlns:a16="http://schemas.microsoft.com/office/drawing/2014/main" id="{6D32AAD2-6853-512E-2D38-5775452694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27" name="Date Placeholder 9">
            <a:extLst>
              <a:ext uri="{FF2B5EF4-FFF2-40B4-BE49-F238E27FC236}">
                <a16:creationId xmlns:a16="http://schemas.microsoft.com/office/drawing/2014/main" id="{1F7FBF70-5B0E-0C27-AF98-A6588925FA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29" name="Slide Number Placeholder 12">
            <a:extLst>
              <a:ext uri="{FF2B5EF4-FFF2-40B4-BE49-F238E27FC236}">
                <a16:creationId xmlns:a16="http://schemas.microsoft.com/office/drawing/2014/main" id="{05A74743-518B-79C4-6938-372B03341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32C8254-1F9E-AB46-0FB5-2CE0BCAB1415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95592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7E0FBFB-E95C-1AF6-96FE-CA6DC5373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174" y="1600200"/>
            <a:ext cx="4572000" cy="5029182"/>
          </a:xfrm>
        </p:spPr>
        <p:txBody>
          <a:bodyPr anchor="b">
            <a:normAutofit/>
          </a:bodyPr>
          <a:lstStyle>
            <a:lvl1pPr>
              <a:defRPr sz="7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Footer Placeholder 11">
            <a:extLst>
              <a:ext uri="{FF2B5EF4-FFF2-40B4-BE49-F238E27FC236}">
                <a16:creationId xmlns:a16="http://schemas.microsoft.com/office/drawing/2014/main" id="{139A9529-5A9E-ABF3-2634-EF7A364F3F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13" name="Date Placeholder 9">
            <a:extLst>
              <a:ext uri="{FF2B5EF4-FFF2-40B4-BE49-F238E27FC236}">
                <a16:creationId xmlns:a16="http://schemas.microsoft.com/office/drawing/2014/main" id="{C14F839B-2C5F-9784-70E8-BD48BBF171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20" name="Slide Number Placeholder 12">
            <a:extLst>
              <a:ext uri="{FF2B5EF4-FFF2-40B4-BE49-F238E27FC236}">
                <a16:creationId xmlns:a16="http://schemas.microsoft.com/office/drawing/2014/main" id="{B2B14C80-BAE7-3931-7FFB-38A03EF469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9C577A3-7ECE-400F-4BC3-B0663497566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0" y="1600209"/>
            <a:ext cx="5943600" cy="4800592"/>
          </a:xfr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buFont typeface="+mj-lt"/>
              <a:buAutoNum type="arabicPeriod"/>
              <a:defRPr sz="2000" b="0" i="0">
                <a:latin typeface="+mn-lt"/>
              </a:defRPr>
            </a:lvl1pPr>
            <a:lvl2pPr marL="571500" indent="-342900">
              <a:buFont typeface="+mj-lt"/>
              <a:buAutoNum type="arabicPeriod"/>
              <a:defRPr sz="1800" b="0" i="0">
                <a:latin typeface="Univers Light" panose="020B0403020202020204" pitchFamily="34" charset="0"/>
              </a:defRPr>
            </a:lvl2pPr>
            <a:lvl3pPr marL="800100" indent="-342900">
              <a:buFont typeface="+mj-lt"/>
              <a:buAutoNum type="arabicPeriod"/>
              <a:defRPr sz="1600" b="0" i="0">
                <a:latin typeface="Univers Light" panose="020B0403020202020204" pitchFamily="34" charset="0"/>
              </a:defRPr>
            </a:lvl3pPr>
            <a:lvl4pPr marL="1028700" indent="-342900">
              <a:buFont typeface="+mj-lt"/>
              <a:buAutoNum type="arabicPeriod"/>
              <a:defRPr sz="1400" b="0" i="0">
                <a:latin typeface="Univers Light" panose="020B0403020202020204" pitchFamily="34" charset="0"/>
              </a:defRPr>
            </a:lvl4pPr>
            <a:lvl5pPr>
              <a:buFont typeface="+mj-lt"/>
              <a:buAutoNum type="arabicPeriod"/>
              <a:defRPr sz="14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09F19D-AA55-6515-1A82-6A0B8E1B6283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940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199"/>
            <a:ext cx="5943600" cy="2286001"/>
          </a:xfrm>
        </p:spPr>
        <p:txBody>
          <a:bodyPr anchor="t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4800" y="2819400"/>
            <a:ext cx="5943600" cy="3213091"/>
          </a:xfrm>
        </p:spPr>
        <p:txBody>
          <a:bodyPr anchor="b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lphaLcPeriod"/>
              <a:defRPr sz="1800"/>
            </a:lvl2pPr>
            <a:lvl3pPr marL="800100" indent="-342900">
              <a:buFont typeface="+mj-lt"/>
              <a:buAutoNum type="romanLcPeriod"/>
              <a:defRPr sz="1600"/>
            </a:lvl3pPr>
            <a:lvl4pPr marL="1028700" indent="-342900">
              <a:buFont typeface="+mj-lt"/>
              <a:buAutoNum type="arabicParenR"/>
              <a:defRPr sz="1400"/>
            </a:lvl4pPr>
            <a:lvl5pPr>
              <a:buFont typeface="+mj-lt"/>
              <a:buAutoNum type="romanL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578D9EE1-3EB5-0E84-599E-208C76A4152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81800" y="472190"/>
            <a:ext cx="5029200" cy="5484108"/>
          </a:xfrm>
          <a:prstGeom prst="roundRect">
            <a:avLst>
              <a:gd name="adj" fmla="val 0"/>
            </a:avLst>
          </a:pr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3E13F-95FF-8DCD-C833-24715F815D6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283265C-6EE1-D1A1-ADE8-65513B3E2C8F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A570A99-9818-C563-47A0-BDDA79DE2A9A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91428A-3162-177A-04E2-AF254CED0AE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419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2700" y="1905000"/>
            <a:ext cx="7086600" cy="1371600"/>
          </a:xfrm>
        </p:spPr>
        <p:txBody>
          <a:bodyPr anchor="b">
            <a:normAutofit/>
          </a:bodyPr>
          <a:lstStyle>
            <a:lvl1pPr algn="ctr"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67100" y="3352800"/>
            <a:ext cx="5257800" cy="1371600"/>
          </a:xfrm>
        </p:spPr>
        <p:txBody>
          <a:bodyPr/>
          <a:lstStyle>
            <a:lvl1pPr marL="0" indent="0" algn="ctr">
              <a:buNone/>
              <a:defRPr/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1CDC3-A3A2-8D51-F30E-B40D9E321EA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04800" y="6400805"/>
            <a:ext cx="2514600" cy="228595"/>
          </a:xfrm>
        </p:spPr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809523-E6EC-1743-F547-D82714EB2A11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88B5D3-0ED7-BF10-BEBD-A7024066963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094F633-F943-C336-B293-6B51596DAB42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2628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3429000" cy="365760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1600200"/>
            <a:ext cx="5029200" cy="2971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C94D7A-2E69-4463-0352-C680456D53F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04800" y="6400805"/>
            <a:ext cx="2514600" cy="228595"/>
          </a:xfrm>
        </p:spPr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ACC8EC-3E00-A795-B053-9CFBC1F974EB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270802-D75D-8C70-B926-F490B0845C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58123C9-13EB-3069-0DFE-D3F568C97551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75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3886200" cy="411480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1600200"/>
            <a:ext cx="59436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F9EC2C-D5F7-26B3-91D4-97141A5C061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CE816E-97F0-1036-3DAE-DDD452E820F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5F7747-B7FB-FA98-38A5-84B67F1475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C15E114-E090-1D43-4807-D4E01084C52A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3666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1"/>
            <a:ext cx="3429000" cy="498348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457200"/>
            <a:ext cx="6629400" cy="4983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617128-40F9-722D-39E7-F6A270F0FE7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E5F8F5-47CB-DA0A-3235-3C603BD80A8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F118D4-24FB-FC78-4EC6-07442964A1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6BD0EC-64F0-9E12-6D7C-C391972A39F0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370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3197354" cy="2971801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365760"/>
            <a:ext cx="6629400" cy="5715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C35C3-33A0-9F8F-1BF6-72C635104E9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0F7146-C9EC-CC84-FDD6-4FE616073E7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9DDFC-837E-4694-B810-7151CCE05A9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C9A1C36-6D5A-36FE-F20D-073D99D5E035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6358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FD475986-9F0A-3DEC-C93C-C9E85165E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0" y="1752600"/>
            <a:ext cx="2743200" cy="13716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7" name="Picture Placeholder 13">
            <a:extLst>
              <a:ext uri="{FF2B5EF4-FFF2-40B4-BE49-F238E27FC236}">
                <a16:creationId xmlns:a16="http://schemas.microsoft.com/office/drawing/2014/main" id="{CB033ED3-C078-85C9-EC08-F4CA0B7942D4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81000" y="457200"/>
            <a:ext cx="8229600" cy="5486400"/>
          </a:xfrm>
          <a:blipFill>
            <a:blip r:embed="rId2">
              <a:alphaModFix amt="60000"/>
            </a:blip>
            <a:stretch>
              <a:fillRect l="79" r="-2" b="-277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0B72714B-E23A-7A10-EAA1-D9C792C3182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144000" y="418240"/>
            <a:ext cx="2743200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13DE867E-3154-B2EF-2993-FFB639BB81E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144000" y="3124199"/>
            <a:ext cx="2743200" cy="274320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1AF355-42AB-30DF-4C08-8F183E00B13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35E8F2-A9E1-21FB-BC94-7E8AACE9C909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82C5A-4FBA-BBF9-BC65-A546B35D1FEF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E7E3795-58EF-F1B1-0E2D-2063F53F262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28416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F6D1A1E4-C5CF-72A5-4EE1-BEE617EE6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752600"/>
            <a:ext cx="2743200" cy="13716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8F96F4F3-3304-96E5-E7E0-609FE5C264C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04801" y="418240"/>
            <a:ext cx="2743199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815E865D-912F-C9BC-2F8C-804D00F9CB3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4800" y="3124198"/>
            <a:ext cx="2743200" cy="27432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9A31678-C2E8-503C-678B-7F784BB6B2A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581400" y="457200"/>
            <a:ext cx="8229600" cy="5486400"/>
          </a:xfrm>
          <a:blipFill>
            <a:blip r:embed="rId2">
              <a:alphaModFix amt="60000"/>
            </a:blip>
            <a:stretch>
              <a:fillRect l="79" r="-2" b="-277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9549F-1EA4-B3D8-A6D9-BFC907F7BCF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4CB1F5-D5BB-B479-BEAC-5CD45E247EA7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22708D-5629-F6C8-5EBC-86493A580558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45C4888-A92D-A243-D6B1-45EAC34DDB7B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01497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0"/>
            <a:ext cx="4343400" cy="11429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75DC380F-6673-E6FF-00DC-4CFD83080C4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04800" y="418240"/>
            <a:ext cx="4343399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F938FBE-EC04-7A84-7D7A-7E18AC15347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1000" y="914399"/>
            <a:ext cx="11430000" cy="3200391"/>
          </a:xfrm>
          <a:blipFill>
            <a:blip r:embed="rId2">
              <a:alphaModFix amt="60000"/>
            </a:blip>
            <a:stretch>
              <a:fillRect t="-14283" b="-8821"/>
            </a:stretch>
          </a:blipFill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572000"/>
            <a:ext cx="6629400" cy="13716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D347D1-E159-523F-A215-634A448E313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A30319-9C90-4069-5EBA-182102C1AE7E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81DFE22-3218-2150-43C7-A23069269C50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DAFE1F3-33B5-D8CC-5A73-6B18E879DD9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6390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1">
            <a:extLst>
              <a:ext uri="{FF2B5EF4-FFF2-40B4-BE49-F238E27FC236}">
                <a16:creationId xmlns:a16="http://schemas.microsoft.com/office/drawing/2014/main" id="{70EFE58D-9530-41AE-87A2-1E3081279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7825" y="1371608"/>
            <a:ext cx="3889375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33DCCD2-EA83-6DE2-928E-FEC211C65E6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1000" y="457200"/>
            <a:ext cx="7086600" cy="54864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38735999-5E50-3B25-DE83-53133F48134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7997824" y="418240"/>
            <a:ext cx="3886200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F940E9E7-6250-0F1E-52CE-3117A5AA850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01001" y="2514600"/>
            <a:ext cx="38862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DC78B3-47D3-BEAB-6D9C-FC2594E2DE3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68C36EC-05FA-B3EE-1A7B-66C57569F709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32394-6E6E-69BA-3274-9E0070A42499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08ED9CF-ED2B-803B-D440-62DB5A3C55AF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9384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1CF2DC6D-E78A-9EFF-CD28-61CC0C598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" y="1371608"/>
            <a:ext cx="3889375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A4DD6E8B-4BA3-9B24-397E-D4D7FCB54A3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04801" y="418240"/>
            <a:ext cx="3889373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CAE566AF-4D98-CFDA-F80B-BB8727B1D30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7975" y="2514600"/>
            <a:ext cx="38862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A4D3F932-E956-E2CB-90C7-44C72565476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09886" y="457200"/>
            <a:ext cx="7086600" cy="54864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AB955-FCE0-5E61-13D7-89C994EA720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B4ADC6-4A27-87DB-9C3A-E42892030A74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32F4A-5039-75E2-5AE2-9BCA6A193DC5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ACE84B6-5FBE-6247-61AF-855049F3B6BF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08831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00BB5383-4384-187D-6F16-9ADC725AC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1" y="990600"/>
            <a:ext cx="5029196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FEDE548F-9CDA-D3AE-9660-805C6E026D21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81000" y="457200"/>
            <a:ext cx="5943600" cy="5486400"/>
          </a:xfrm>
          <a:blipFill>
            <a:blip r:embed="rId2">
              <a:alphaModFix amt="60000"/>
            </a:blip>
            <a:stretch>
              <a:fillRect l="1" r="-5291" b="-138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DADF40F0-C9B5-059A-FDEC-CD0617AE5A10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857996" y="418240"/>
            <a:ext cx="5029198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860EDF04-FCFE-6980-4B55-22B70772BAE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00" y="1905000"/>
            <a:ext cx="5029195" cy="41147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A4CE3-4C93-41B5-1B5D-6F7DF9538261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AE65BD-0F5D-BAD4-74F2-45AD43D4E3DE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01AEC6-E5BE-A5CE-205A-61A148B86B5E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4BF436D-6450-9ACB-2A30-9F43F486DEF5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91968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1">
            <a:extLst>
              <a:ext uri="{FF2B5EF4-FFF2-40B4-BE49-F238E27FC236}">
                <a16:creationId xmlns:a16="http://schemas.microsoft.com/office/drawing/2014/main" id="{40C7AA96-569C-7675-407E-E74F6293E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990600"/>
            <a:ext cx="5029196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D1951817-F32C-F146-CF6B-6ED8F0BC0110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04800" y="418240"/>
            <a:ext cx="5029194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7">
            <a:extLst>
              <a:ext uri="{FF2B5EF4-FFF2-40B4-BE49-F238E27FC236}">
                <a16:creationId xmlns:a16="http://schemas.microsoft.com/office/drawing/2014/main" id="{E4FEDBE0-BE05-8EAE-1C22-A36AB68D0B4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4799" y="1905000"/>
            <a:ext cx="5029195" cy="41147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BFF12532-8E70-E0FD-AA06-F07507CDC95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867400" y="457200"/>
            <a:ext cx="5943600" cy="5486400"/>
          </a:xfrm>
          <a:blipFill>
            <a:blip r:embed="rId2">
              <a:alphaModFix amt="60000"/>
            </a:blip>
            <a:stretch>
              <a:fillRect l="1" r="-5291" b="-138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8C0804-2AC2-ED8F-4A9E-702C062F552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FD671-78B8-A232-4DD1-01C4FB38179A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A6BD5-B3CF-6970-285E-52C8B58829E3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CD338F8-6B1C-DEF0-F282-E32F35B5345D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4361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75975E9-6F65-5C6B-FD76-7197CC67A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831676"/>
            <a:ext cx="3429000" cy="182879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790D1D81-A87A-115F-4A77-8889741873C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04800" y="418240"/>
            <a:ext cx="11506200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Picture Placeholder 18">
            <a:extLst>
              <a:ext uri="{FF2B5EF4-FFF2-40B4-BE49-F238E27FC236}">
                <a16:creationId xmlns:a16="http://schemas.microsoft.com/office/drawing/2014/main" id="{5D5CEA8B-DE64-170D-2560-0F8B49B5780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1000" y="916158"/>
            <a:ext cx="11430000" cy="2330455"/>
          </a:xfrm>
          <a:blipFill>
            <a:blip r:embed="rId2">
              <a:alphaModFix amt="60000"/>
            </a:blip>
            <a:stretch>
              <a:fillRect t="-23318" b="-332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18058A-7AA8-535D-E4FC-D8E74D4B933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3400" y="3831676"/>
            <a:ext cx="7543800" cy="2057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83F8AA-2190-46E8-F4AB-577C8BFC423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9D556C-C42E-6C3F-CAA0-22A3BF65DDAB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544102B-DC95-938B-AD5C-A704B727C614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0CE3724-FEE2-7E7F-4FF7-0B2138234DC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889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1">
            <a:extLst>
              <a:ext uri="{FF2B5EF4-FFF2-40B4-BE49-F238E27FC236}">
                <a16:creationId xmlns:a16="http://schemas.microsoft.com/office/drawing/2014/main" id="{0CFF0869-1930-FECB-F624-94ECD4EE8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2" y="990600"/>
            <a:ext cx="3967480" cy="1295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Footer Placeholder 11">
            <a:extLst>
              <a:ext uri="{FF2B5EF4-FFF2-40B4-BE49-F238E27FC236}">
                <a16:creationId xmlns:a16="http://schemas.microsoft.com/office/drawing/2014/main" id="{53CE8D4C-6425-EFF2-07BE-3D056273B3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13" name="Date Placeholder 9">
            <a:extLst>
              <a:ext uri="{FF2B5EF4-FFF2-40B4-BE49-F238E27FC236}">
                <a16:creationId xmlns:a16="http://schemas.microsoft.com/office/drawing/2014/main" id="{47134D14-EE73-9766-2BE7-2F4A2515A9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15" name="Slide Number Placeholder 12">
            <a:extLst>
              <a:ext uri="{FF2B5EF4-FFF2-40B4-BE49-F238E27FC236}">
                <a16:creationId xmlns:a16="http://schemas.microsoft.com/office/drawing/2014/main" id="{17BD53F1-8497-71D6-05DD-AA33F9162C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1965D4E9-FCDE-6930-9FB9-410AEA1C2C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3400" y="989152"/>
            <a:ext cx="7543800" cy="2057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D3B4CF3D-BE76-5D35-F12C-3D5B11075C9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1000" y="3657600"/>
            <a:ext cx="11430000" cy="2330450"/>
          </a:xfrm>
          <a:blipFill>
            <a:blip r:embed="rId2">
              <a:alphaModFix amt="60000"/>
            </a:blip>
            <a:stretch>
              <a:fillRect t="-5605" b="-2103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EBBD7476-753E-1D69-4E3E-2343BDC5532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" y="6248400"/>
            <a:ext cx="11506200" cy="457200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F896C9-7AF1-6AC8-CF13-783806EDD42A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18041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F760A154-BBD9-9F2D-A05A-E03A81A19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9" y="1371600"/>
            <a:ext cx="6172201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376DE9-B8E2-4453-5EF7-A3D30F28F65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81000" y="457200"/>
            <a:ext cx="4800600" cy="54864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38BD856F-28F1-F705-E2FB-DC5918F40B5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714998" y="418240"/>
            <a:ext cx="6172199" cy="365757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A43E0694-F7E7-A1A3-F060-EFFF7A3CD0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15001" y="2340202"/>
            <a:ext cx="6172200" cy="3657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B42DA4-17C5-862A-AB1F-1E8AA9235DA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25CA12-2A06-CED3-C965-06EAADDF5B3E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B91FF-97BA-A956-3992-892A7EAABDBC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FB19473-249C-AA91-1832-295D91E2C0C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9710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1">
            <a:extLst>
              <a:ext uri="{FF2B5EF4-FFF2-40B4-BE49-F238E27FC236}">
                <a16:creationId xmlns:a16="http://schemas.microsoft.com/office/drawing/2014/main" id="{A1E2A309-F7B8-3570-026D-CFA50D525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371600"/>
            <a:ext cx="6172201" cy="9144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3654426C-A113-53E1-53CB-10E5A1FC96E1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04800" y="418240"/>
            <a:ext cx="6172200" cy="365759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Content Placeholder 7">
            <a:extLst>
              <a:ext uri="{FF2B5EF4-FFF2-40B4-BE49-F238E27FC236}">
                <a16:creationId xmlns:a16="http://schemas.microsoft.com/office/drawing/2014/main" id="{816BCEF9-14FD-88FE-6814-5455978449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4802" y="2340202"/>
            <a:ext cx="6172200" cy="3657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" name="Picture Placeholder 17">
            <a:extLst>
              <a:ext uri="{FF2B5EF4-FFF2-40B4-BE49-F238E27FC236}">
                <a16:creationId xmlns:a16="http://schemas.microsoft.com/office/drawing/2014/main" id="{8162EF70-3FF7-DC80-57A4-543CDCAF5C5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7010400" y="457200"/>
            <a:ext cx="4800600" cy="54864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C2D5B01-68E6-FEE1-507B-D79617F000F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4B2B8F-4046-1FA6-22FB-03B2342AFCC7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D1CE82-9D32-3445-3E84-AFD641DEFC2C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7D668D-92B9-54B5-C175-495D390BACE4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36655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39AA52F4-7280-05F5-0EE9-1E5CAE04C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990601"/>
            <a:ext cx="11582399" cy="6858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ACDFCA4A-460B-C2BB-B2C6-5F57607DE27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04800" y="418239"/>
            <a:ext cx="11582401" cy="267561"/>
          </a:xfrm>
        </p:spPr>
        <p:txBody>
          <a:bodyPr anchor="t"/>
          <a:lstStyle>
            <a:lvl1pPr algn="r">
              <a:lnSpc>
                <a:spcPct val="80000"/>
              </a:lnSpc>
              <a:defRPr sz="1200" b="0" i="0" cap="all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4800" y="1905008"/>
            <a:ext cx="489204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1FF5F42B-1A7B-AEC6-DE06-0BDD9F73D746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638800" y="1905007"/>
            <a:ext cx="6172200" cy="411479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9470C4-04E3-61F6-BD0D-591E2E4F0BB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F178B3-F9A2-7F04-DB37-FE0FE62207F2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81AF5-F69E-B9AB-EC1B-B2C1F56ABA3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CA11514-D3F9-3552-86B8-5734B121B4C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7648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8639D006-2512-E134-171E-B29DB404B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990601"/>
            <a:ext cx="11582399" cy="6858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22C2AC9E-7D90-665C-D42B-766C3A4BF57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04800" y="418239"/>
            <a:ext cx="11582401" cy="267561"/>
          </a:xfrm>
        </p:spPr>
        <p:txBody>
          <a:bodyPr anchor="t"/>
          <a:lstStyle>
            <a:lvl1pPr algn="r">
              <a:lnSpc>
                <a:spcPct val="80000"/>
              </a:lnSpc>
              <a:defRPr sz="1200" b="0" i="0" cap="all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2D26B58-8201-CDBF-8013-8CC1417C7D2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4800" y="1905008"/>
            <a:ext cx="411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18">
            <a:extLst>
              <a:ext uri="{FF2B5EF4-FFF2-40B4-BE49-F238E27FC236}">
                <a16:creationId xmlns:a16="http://schemas.microsoft.com/office/drawing/2014/main" id="{B91EE385-25C0-427E-085E-CD403ECD2456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953000" y="1905007"/>
            <a:ext cx="6858000" cy="4114795"/>
          </a:xfrm>
          <a:blipFill>
            <a:blip r:embed="rId2">
              <a:alphaModFix amt="60000"/>
            </a:blip>
            <a:stretch>
              <a:fillRect t="-1" b="-714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8156DD-B598-6497-AB9F-2157CD693C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8B5D9F0-F5A5-2BBC-1257-F813948A313E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169E6-5649-7E99-C8F3-5DC0D3D5B15C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F03377A-6538-27AC-D786-BAC739577274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09959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2AC18739-AD78-74F4-3BBE-12882CBDA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990601"/>
            <a:ext cx="11582399" cy="6858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E1DBAFC-F861-FFD4-7B22-D2C1B9B030A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04800" y="418240"/>
            <a:ext cx="11582398" cy="365759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18">
            <a:extLst>
              <a:ext uri="{FF2B5EF4-FFF2-40B4-BE49-F238E27FC236}">
                <a16:creationId xmlns:a16="http://schemas.microsoft.com/office/drawing/2014/main" id="{623EF239-34D9-96FD-3D36-22A6F587E1A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381000" y="1905007"/>
            <a:ext cx="6172200" cy="411479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1CD72085-0610-E9C7-328A-8B908604778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95159" y="1905008"/>
            <a:ext cx="489204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BAC6C9-EC67-33D0-88C6-1C3159F2029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876F82-42A0-4B34-79B1-5E1DD7A1EC65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544F8-AAFC-1887-742A-9622896A9BE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B1D675-EE7D-874A-43FA-4A45BBC9BF58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7532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>
            <a:extLst>
              <a:ext uri="{FF2B5EF4-FFF2-40B4-BE49-F238E27FC236}">
                <a16:creationId xmlns:a16="http://schemas.microsoft.com/office/drawing/2014/main" id="{AEAA3979-7BC8-0A99-7E89-57BD27FBC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5" y="990600"/>
            <a:ext cx="7086598" cy="77724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7" name="Picture Placeholder 14">
            <a:extLst>
              <a:ext uri="{FF2B5EF4-FFF2-40B4-BE49-F238E27FC236}">
                <a16:creationId xmlns:a16="http://schemas.microsoft.com/office/drawing/2014/main" id="{103084B3-E69E-5379-6E20-1233E635E8C4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81000" y="457200"/>
            <a:ext cx="3886200" cy="5486400"/>
          </a:xfrm>
          <a:blipFill>
            <a:blip r:embed="rId2">
              <a:alphaModFix amt="60000"/>
            </a:blip>
            <a:stretch>
              <a:fillRect l="-4227" r="-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1D31E108-44DC-DA3B-0AA5-846C2CFB19FC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4800603" y="418240"/>
            <a:ext cx="7086597" cy="365759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Content Placeholder 7">
            <a:extLst>
              <a:ext uri="{FF2B5EF4-FFF2-40B4-BE49-F238E27FC236}">
                <a16:creationId xmlns:a16="http://schemas.microsoft.com/office/drawing/2014/main" id="{C45EF0C9-3BFB-88E4-3F4E-724A9E0A7FB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00604" y="1828806"/>
            <a:ext cx="7086599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0E8DE8-CFDC-B475-6F20-CE5D3B83665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894771-7820-BF3C-367A-A348564899BC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D55A4-6FF8-4847-C513-053569791B4F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B20FF73-565A-150D-11D0-A6D5F1E1F132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02871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179365C5-21E9-5480-3B11-5828E4926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990600"/>
            <a:ext cx="7086598" cy="77724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C0C8FF98-0703-882F-1453-3D7805F3144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04800" y="418240"/>
            <a:ext cx="7086596" cy="365759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3D60BB27-64A3-7822-0231-33C25A52DE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4800" y="1828806"/>
            <a:ext cx="7086599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Picture Placeholder 14">
            <a:extLst>
              <a:ext uri="{FF2B5EF4-FFF2-40B4-BE49-F238E27FC236}">
                <a16:creationId xmlns:a16="http://schemas.microsoft.com/office/drawing/2014/main" id="{B6D25D2B-0750-498C-0AF2-DD66562950A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7924800" y="457200"/>
            <a:ext cx="3886200" cy="5486400"/>
          </a:xfrm>
          <a:blipFill>
            <a:blip r:embed="rId2">
              <a:alphaModFix amt="60000"/>
            </a:blip>
            <a:stretch>
              <a:fillRect l="-4227" r="-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A3F9070-7472-472C-2BAB-97F720B78F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D151B4-E242-E932-8308-8CDAB0AEE5A9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47C787-6456-F528-C910-2A68B297BB1D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268089A-BB77-9E11-B8A6-D1D5630FF04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2137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31EFE2D6-D575-DD14-7150-0A5AE6335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990600"/>
            <a:ext cx="5029201" cy="91312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642B014A-EF3A-D988-85A9-4AD1391A8E49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04798" y="418240"/>
            <a:ext cx="7086601" cy="365758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C495B94-E086-F1F9-1EC9-DB2C17C6B7C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80999" y="2110324"/>
            <a:ext cx="4953003" cy="3833276"/>
          </a:xfrm>
          <a:blipFill>
            <a:blip r:embed="rId2">
              <a:alphaModFix amt="60000"/>
            </a:blip>
            <a:stretch>
              <a:fillRect r="-2" b="-1287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43599" y="990601"/>
            <a:ext cx="59436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E91F83-0A10-33B9-5300-FC607606A2E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411ED2-B131-B2BA-E054-3F8BA1603374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0815CF-DACD-47ED-F9ED-15D0F491064E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095857C-F08A-1F45-4DDD-D1A55EC5836B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4865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64794612-9204-02E3-7174-DFCD7D2DF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2" y="990600"/>
            <a:ext cx="3967480" cy="12954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7193C6C5-F6D3-E130-80CA-B01D357655E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04800" y="418240"/>
            <a:ext cx="3967480" cy="365759"/>
          </a:xfrm>
        </p:spPr>
        <p:txBody>
          <a:bodyPr/>
          <a:lstStyle>
            <a:lvl1pPr>
              <a:lnSpc>
                <a:spcPct val="80000"/>
              </a:lnSpc>
              <a:defRPr sz="1200" cap="all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E391A5D5-FE69-9887-4A2A-60DD2A443C4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80999" y="2492600"/>
            <a:ext cx="3891283" cy="3450999"/>
          </a:xfrm>
          <a:blipFill>
            <a:blip r:embed="rId2">
              <a:alphaModFix amt="60000"/>
            </a:blip>
            <a:stretch>
              <a:fillRect r="-2" b="-1287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7C0976E1-DF25-8B10-A7A0-88616B9E332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4899" y="990601"/>
            <a:ext cx="7086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47CFEE-76F8-B3BA-9465-F190431041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55C264-4563-C1FC-5E5A-42DC15B95A3B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AB3270-EE9B-A8FE-E43F-41144788D00E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585F70A-2BFC-F386-446D-0D3E3715232D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10551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862D4B3-EA14-27F6-420C-B071038DC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4724400"/>
            <a:ext cx="7315200" cy="914400"/>
          </a:xfrm>
        </p:spPr>
        <p:txBody>
          <a:bodyPr/>
          <a:lstStyle>
            <a:lvl1pPr>
              <a:lnSpc>
                <a:spcPct val="110000"/>
              </a:lnSpc>
              <a:defRPr sz="2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A285ADD-CDCB-5297-D3FC-36E82A9F87DD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04800" y="990600"/>
            <a:ext cx="10972800" cy="4114800"/>
          </a:xfrm>
        </p:spPr>
        <p:txBody>
          <a:bodyPr anchor="b"/>
          <a:lstStyle>
            <a:lvl1pPr>
              <a:defRPr sz="30000" spc="300" baseline="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3FFA4E-EC2D-7F5B-2AE3-C895FDEF59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Footer goes here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2BC7E-4372-CD9F-82AC-174B48BF4A2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238C72-1929-2C3F-E7E2-ADA599CB83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75C57BC-E825-A1BB-1721-59297BF61BB6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379325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500925D6-54C0-0DA3-0C77-B29C5DB6B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724400"/>
            <a:ext cx="7543801" cy="914400"/>
          </a:xfrm>
        </p:spPr>
        <p:txBody>
          <a:bodyPr anchor="b"/>
          <a:lstStyle>
            <a:lvl1pPr>
              <a:defRPr sz="240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E454A124-B70C-D60D-44ED-0B9D570E406E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28600" y="381000"/>
            <a:ext cx="10439400" cy="4190996"/>
          </a:xfrm>
        </p:spPr>
        <p:txBody>
          <a:bodyPr anchor="ctr"/>
          <a:lstStyle>
            <a:lvl1pPr>
              <a:lnSpc>
                <a:spcPct val="90000"/>
              </a:lnSpc>
              <a:defRPr sz="33000" spc="3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6CC3E7-7AC9-6E53-9893-C38A0212851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8A7786-BBDA-2A72-8883-F275D88B2F7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93A26-2362-2906-2C83-FEA8DC7F122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C373BC7-84B4-9DAB-5EE5-79E63F016E9B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0381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6632227-0977-2629-A34B-0D37D780B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5562600"/>
            <a:ext cx="7315200" cy="914400"/>
          </a:xfrm>
        </p:spPr>
        <p:txBody>
          <a:bodyPr anchor="b"/>
          <a:lstStyle>
            <a:lvl1pPr>
              <a:defRPr sz="220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Footer Placeholder 11">
            <a:extLst>
              <a:ext uri="{FF2B5EF4-FFF2-40B4-BE49-F238E27FC236}">
                <a16:creationId xmlns:a16="http://schemas.microsoft.com/office/drawing/2014/main" id="{1AA20225-39C7-3FFC-F0EE-F267D43579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17" name="Date Placeholder 9">
            <a:extLst>
              <a:ext uri="{FF2B5EF4-FFF2-40B4-BE49-F238E27FC236}">
                <a16:creationId xmlns:a16="http://schemas.microsoft.com/office/drawing/2014/main" id="{C0DE01B6-7C76-0DB5-73CB-8A5E501237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19" name="Slide Number Placeholder 12">
            <a:extLst>
              <a:ext uri="{FF2B5EF4-FFF2-40B4-BE49-F238E27FC236}">
                <a16:creationId xmlns:a16="http://schemas.microsoft.com/office/drawing/2014/main" id="{BAA7855D-1A64-6F46-08C7-5932B5FCF6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4" name="Content Placeholder 12">
            <a:extLst>
              <a:ext uri="{FF2B5EF4-FFF2-40B4-BE49-F238E27FC236}">
                <a16:creationId xmlns:a16="http://schemas.microsoft.com/office/drawing/2014/main" id="{C0DB528C-F7B6-02D8-565E-23BA3815085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04800" y="685795"/>
            <a:ext cx="10972800" cy="5257779"/>
          </a:xfrm>
        </p:spPr>
        <p:txBody>
          <a:bodyPr anchor="b"/>
          <a:lstStyle>
            <a:lvl1pPr>
              <a:defRPr sz="30000" spc="300" baseline="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6120051-2268-C256-B5EB-BF795C549508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0088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56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4724400"/>
            <a:ext cx="7315200" cy="91440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200" b="0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990600"/>
            <a:ext cx="10972800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30000" b="1" i="0" spc="300">
                <a:ln w="6350">
                  <a:solidFill>
                    <a:schemeClr val="accent6"/>
                  </a:solidFill>
                </a:ln>
                <a:noFill/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F886272-5D1F-4D5E-04EC-1F4A0F32E82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2A8C45-1E1F-081D-D9A4-5F768480A4D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06551C-3E2F-0086-5DD9-B8820B9CA9B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3DF87B5-689A-434C-80D7-6711D406B193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9175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04798" y="304800"/>
            <a:ext cx="10972800" cy="57150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0">
                <a:solidFill>
                  <a:schemeClr val="accent6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>
                <a:solidFill>
                  <a:schemeClr val="accent6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>
                <a:solidFill>
                  <a:schemeClr val="accent6"/>
                </a:solidFill>
              </a:defRPr>
            </a:lvl3pPr>
            <a:lvl4pPr marL="685800" indent="0">
              <a:lnSpc>
                <a:spcPct val="90000"/>
              </a:lnSpc>
              <a:buNone/>
              <a:defRPr sz="6000" b="0">
                <a:solidFill>
                  <a:schemeClr val="accent6"/>
                </a:solidFill>
              </a:defRPr>
            </a:lvl4pPr>
            <a:lvl5pPr marL="914400" indent="0">
              <a:lnSpc>
                <a:spcPct val="90000"/>
              </a:lnSpc>
              <a:buNone/>
              <a:defRPr sz="5400" b="0">
                <a:solidFill>
                  <a:schemeClr val="accent6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2B02F-0BBE-8CA7-0E68-3EE4E58FFDA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Footer goes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068DF-B736-DB70-0684-2B0CBC18697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4F12C-3014-E1E7-F23A-65222BA788A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63D0D1C-F2BB-3F6B-9990-AF839784A772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25923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F8A61A8-9E9E-2B4E-1D0A-5BA19139A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DEADE6FD-9174-A060-4E75-36360648A06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04800" y="232013"/>
            <a:ext cx="10058400" cy="54864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buNone/>
              <a:defRPr sz="7200" b="0" cap="none" baseline="0">
                <a:solidFill>
                  <a:schemeClr val="tx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none" baseline="0">
                <a:solidFill>
                  <a:schemeClr val="tx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none" baseline="0">
                <a:solidFill>
                  <a:schemeClr val="tx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none" baseline="0">
                <a:solidFill>
                  <a:schemeClr val="tx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none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5EBE90-D21A-729C-7073-9B8583F1148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59E8F4-47F0-5BA5-0BC4-ED8117A0B6FD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C5005-9802-2CBA-4EA4-20D0CB445A0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9BE0F2-36C5-7019-00A9-FA13804C2F61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01885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Footer Placeholder 11">
            <a:extLst>
              <a:ext uri="{FF2B5EF4-FFF2-40B4-BE49-F238E27FC236}">
                <a16:creationId xmlns:a16="http://schemas.microsoft.com/office/drawing/2014/main" id="{5C4CE000-7F1F-AC5F-DEA7-ED9C8FB2C7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16" name="Date Placeholder 9">
            <a:extLst>
              <a:ext uri="{FF2B5EF4-FFF2-40B4-BE49-F238E27FC236}">
                <a16:creationId xmlns:a16="http://schemas.microsoft.com/office/drawing/2014/main" id="{AC2AA539-B6BC-9AB7-DE4E-1B18FBB5DC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18" name="Slide Number Placeholder 12">
            <a:extLst>
              <a:ext uri="{FF2B5EF4-FFF2-40B4-BE49-F238E27FC236}">
                <a16:creationId xmlns:a16="http://schemas.microsoft.com/office/drawing/2014/main" id="{2B4B3E55-817F-A5B4-A434-F113DB2403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04800" y="914400"/>
            <a:ext cx="9829800" cy="5714999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 cap="none" baseline="0">
                <a:solidFill>
                  <a:schemeClr val="accent6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none" baseline="0">
                <a:solidFill>
                  <a:schemeClr val="accent6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none" baseline="0">
                <a:solidFill>
                  <a:schemeClr val="accent6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none" baseline="0">
                <a:solidFill>
                  <a:schemeClr val="accent6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none" baseline="0">
                <a:solidFill>
                  <a:schemeClr val="accent6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6095D9-A281-3EAA-106B-3345750EF0C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460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6800" y="685800"/>
            <a:ext cx="10058400" cy="54864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lang="en-US" sz="7200" b="0" dirty="0"/>
            </a:lvl1pPr>
            <a:lvl2pPr marL="228600" indent="0" algn="ctr">
              <a:lnSpc>
                <a:spcPct val="90000"/>
              </a:lnSpc>
              <a:buNone/>
              <a:defRPr lang="en-US" sz="7200" b="0" dirty="0"/>
            </a:lvl2pPr>
            <a:lvl3pPr marL="457200" indent="0" algn="ctr">
              <a:lnSpc>
                <a:spcPct val="90000"/>
              </a:lnSpc>
              <a:buNone/>
              <a:defRPr lang="en-US" sz="7200" b="0" dirty="0"/>
            </a:lvl3pPr>
            <a:lvl4pPr marL="685800" indent="0" algn="ctr">
              <a:lnSpc>
                <a:spcPct val="90000"/>
              </a:lnSpc>
              <a:buNone/>
              <a:defRPr lang="en-US" sz="7200" b="0" dirty="0"/>
            </a:lvl4pPr>
            <a:lvl5pPr marL="914400" indent="0" algn="ctr">
              <a:lnSpc>
                <a:spcPct val="90000"/>
              </a:lnSpc>
              <a:buNone/>
              <a:defRPr lang="en-US" sz="7200" b="0" dirty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08CF53-3A8F-A176-337C-885DA61CF2F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E1FCA71-9B15-739B-7352-175F2DF03F6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3ACDA30-115A-2CFB-8CE2-D80CAD911A0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3B86ABE-CEEF-8E7E-D42B-2CF5E45FA10C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5320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7A24AB1-6437-0D58-B976-2EB2578C50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4801" y="4236720"/>
            <a:ext cx="5922579" cy="777240"/>
          </a:xfrm>
        </p:spPr>
        <p:txBody>
          <a:bodyPr anchor="ctr"/>
          <a:lstStyle>
            <a:lvl1pPr>
              <a:lnSpc>
                <a:spcPct val="120000"/>
              </a:lnSpc>
              <a:defRPr sz="20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52CB2319-C596-DC12-4694-7B26258D388D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83780" y="228599"/>
            <a:ext cx="8686800" cy="3383279"/>
          </a:xfrm>
        </p:spPr>
        <p:txBody>
          <a:bodyPr anchor="b"/>
          <a:lstStyle>
            <a:lvl1pPr>
              <a:defRPr sz="5600">
                <a:solidFill>
                  <a:schemeClr val="accent6"/>
                </a:solidFill>
                <a:latin typeface="+mj-lt"/>
              </a:defRPr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2236D-763F-CE67-730D-6236E4616AB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396EE9-1516-30A9-0999-ADB0E536FB5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FAEC320-B84C-D7D8-0D33-7DB40C4CC18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85EE073-B9F1-974F-1FA3-ECB9BA499B63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5578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5545F5-73CA-8AE8-62C1-D9117420E6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4801" y="5257798"/>
            <a:ext cx="5922580" cy="777241"/>
          </a:xfrm>
        </p:spPr>
        <p:txBody>
          <a:bodyPr anchor="ctr"/>
          <a:lstStyle>
            <a:lvl1pPr>
              <a:lnSpc>
                <a:spcPct val="120000"/>
              </a:lnSpc>
              <a:defRPr sz="200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5" name="Footer Placeholder 11">
            <a:extLst>
              <a:ext uri="{FF2B5EF4-FFF2-40B4-BE49-F238E27FC236}">
                <a16:creationId xmlns:a16="http://schemas.microsoft.com/office/drawing/2014/main" id="{3A1E6177-06B2-AAF0-ED28-C1A8F8922E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378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14" name="Date Placeholder 9">
            <a:extLst>
              <a:ext uri="{FF2B5EF4-FFF2-40B4-BE49-F238E27FC236}">
                <a16:creationId xmlns:a16="http://schemas.microsoft.com/office/drawing/2014/main" id="{F75775C5-D7B4-4FCA-0045-9C369DC94E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304800"/>
            <a:ext cx="2514600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>
              <a:latin typeface="+mn-lt"/>
            </a:endParaRPr>
          </a:p>
        </p:txBody>
      </p:sp>
      <p:sp>
        <p:nvSpPr>
          <p:cNvPr id="16" name="Slide Number Placeholder 12">
            <a:extLst>
              <a:ext uri="{FF2B5EF4-FFF2-40B4-BE49-F238E27FC236}">
                <a16:creationId xmlns:a16="http://schemas.microsoft.com/office/drawing/2014/main" id="{5ABFDFEB-F23B-2825-AA6A-83F535B490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9525" y="304800"/>
            <a:ext cx="457201" cy="228595"/>
          </a:xfrm>
          <a:prstGeom prst="rect">
            <a:avLst/>
          </a:prstGeom>
        </p:spPr>
        <p:txBody>
          <a:bodyPr anchor="b"/>
          <a:lstStyle>
            <a:lvl1pPr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p:sp>
        <p:nvSpPr>
          <p:cNvPr id="3" name="Content Placeholder 16">
            <a:extLst>
              <a:ext uri="{FF2B5EF4-FFF2-40B4-BE49-F238E27FC236}">
                <a16:creationId xmlns:a16="http://schemas.microsoft.com/office/drawing/2014/main" id="{CC005563-B0D5-C311-85CC-34AD0BAC9277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83780" y="1249681"/>
            <a:ext cx="8686800" cy="3383279"/>
          </a:xfrm>
        </p:spPr>
        <p:txBody>
          <a:bodyPr anchor="b"/>
          <a:lstStyle>
            <a:lvl1pPr>
              <a:defRPr sz="5600">
                <a:solidFill>
                  <a:schemeClr val="tx1"/>
                </a:solidFill>
                <a:latin typeface="+mj-lt"/>
              </a:defRPr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D1B29CF-D143-6A59-7629-4015FF751D44}"/>
              </a:ext>
            </a:extLst>
          </p:cNvPr>
          <p:cNvCxnSpPr>
            <a:cxnSpLocks/>
          </p:cNvCxnSpPr>
          <p:nvPr userDrawn="1"/>
        </p:nvCxnSpPr>
        <p:spPr>
          <a:xfrm>
            <a:off x="381000" y="60959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426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95800" y="4724400"/>
            <a:ext cx="5943600" cy="77724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2000" b="0" i="0" spc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52600" y="579120"/>
            <a:ext cx="8686800" cy="3383280"/>
          </a:xfrm>
        </p:spPr>
        <p:txBody>
          <a:bodyPr anchor="b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5600" b="0" i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25E151-905A-7A40-2D93-0101076BD8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B18C08-9BA2-BA2C-C0AA-CAA9FC320EB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5205E-0FF9-6A57-B9E8-3E00AF1A4FB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72DD426-D000-8C83-32DA-1AD3D345BB51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5534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95800" y="4724400"/>
            <a:ext cx="5943600" cy="77724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2000" b="0" i="0" spc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52600" y="579120"/>
            <a:ext cx="8686800" cy="3383280"/>
          </a:xfrm>
        </p:spPr>
        <p:txBody>
          <a:bodyPr anchor="b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5600" b="0" i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25E151-905A-7A40-2D93-0101076BD8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B18C08-9BA2-BA2C-C0AA-CAA9FC320EB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5205E-0FF9-6A57-B9E8-3E00AF1A4FB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72DD426-D000-8C83-32DA-1AD3D345BB51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2880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9829800" cy="2057400"/>
          </a:xfrm>
        </p:spPr>
        <p:txBody>
          <a:bodyPr anchor="t">
            <a:normAutofit/>
          </a:bodyPr>
          <a:lstStyle>
            <a:lvl1pPr>
              <a:defRPr sz="7200">
                <a:solidFill>
                  <a:schemeClr val="accent6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4799" y="2971802"/>
            <a:ext cx="9829801" cy="29718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57729A-2B08-8E85-227A-CF4C41CF4E2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0B3DEC-115C-1CE6-AB76-6A4AB77C73D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3B1C7-0CF4-883F-8312-753002AB614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8476C23-5BA5-7B6F-DCE4-A55A2FFF61D6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86729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600200"/>
            <a:ext cx="8226553" cy="1828800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4928" y="3611880"/>
            <a:ext cx="8226425" cy="164592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48AC4E5-CF55-F8DE-E92C-E1C4D4B8643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213999-5089-F539-655D-00279522205E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7F0E1-82E6-F5DD-578D-95D96FBDA5B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FCE76A7-9280-30AB-8649-AF0D0013A29F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83005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33CB663C-7DBE-D2BB-0D48-7C2E3CFF4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11582401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4800" y="1600200"/>
            <a:ext cx="534924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39254" y="1600200"/>
            <a:ext cx="534924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FAC55-AF27-CF19-9969-5C416072E09C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14385B-DDB8-3CAB-650C-35D95EA2FE72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453A4-159C-1175-C6F9-6816C30B20D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87FB80-9B0B-C057-0370-670BCBACCCC4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32475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1">
            <a:extLst>
              <a:ext uri="{FF2B5EF4-FFF2-40B4-BE49-F238E27FC236}">
                <a16:creationId xmlns:a16="http://schemas.microsoft.com/office/drawing/2014/main" id="{8220BB66-67AB-64DB-BF43-A3BA885B2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11582401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4800" y="1524000"/>
            <a:ext cx="5349240" cy="548640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0" cap="all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4800" y="2225040"/>
            <a:ext cx="5349240" cy="3794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37960" y="1524000"/>
            <a:ext cx="5349240" cy="548640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0" cap="all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37960" y="2225040"/>
            <a:ext cx="5349240" cy="3794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596D398F-E9B1-D62F-9B44-58F9D1F0BADD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E8132-6985-93D4-C3A5-227CFC195E52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071F75-E17B-69F8-209A-0894F2AEB71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BD8FDD9-366D-11C9-7857-3D46993F8FA9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4063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>
            <a:extLst>
              <a:ext uri="{FF2B5EF4-FFF2-40B4-BE49-F238E27FC236}">
                <a16:creationId xmlns:a16="http://schemas.microsoft.com/office/drawing/2014/main" id="{F339D120-4B18-2CEE-58D5-07605AD37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11582401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7B09985-4838-E691-8D0F-8EF49344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DF739E-E3AB-4B64-1915-1C59DF9CE09E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73C1B5-01D2-DD22-55CE-16B2A25D922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F97D373-653B-A2A5-25EE-A0D7ACAA1EA2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76119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E6BA069-396C-9D71-8051-B85C316F9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BE1A12-0453-E597-72B7-75659F3174D5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88C22A-EDD6-37B4-C091-26FB31078B3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C44A40-1735-EE79-720F-C3EA28592D3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80156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Placeholder 1">
            <a:extLst>
              <a:ext uri="{FF2B5EF4-FFF2-40B4-BE49-F238E27FC236}">
                <a16:creationId xmlns:a16="http://schemas.microsoft.com/office/drawing/2014/main" id="{BC8DBCF0-1EEC-C7F9-0B7C-E4C492FEA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457198"/>
            <a:ext cx="4114800" cy="1828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1" y="2514600"/>
            <a:ext cx="4114800" cy="34290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4365" y="457200"/>
            <a:ext cx="6858000" cy="548639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CCE13-1BE8-1412-0976-F4B8D691A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98A24F-8736-B6C5-552F-E6C747D54DD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B3101A8-FF15-4C65-BC03-8F5BE128B13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8E20F6-AAD7-AF10-B942-69093B198507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06511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">
            <a:extLst>
              <a:ext uri="{FF2B5EF4-FFF2-40B4-BE49-F238E27FC236}">
                <a16:creationId xmlns:a16="http://schemas.microsoft.com/office/drawing/2014/main" id="{9B98CA7D-7E4C-E3DD-BAEE-43D410990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457198"/>
            <a:ext cx="4114800" cy="1828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200"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901D872-BB1D-398D-54D1-A6599E862C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801" y="2514600"/>
            <a:ext cx="4114800" cy="3429000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55C7D7F-693B-D413-FFDC-3256189597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29200" y="457198"/>
            <a:ext cx="6858000" cy="54864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BB09E-13B2-CEA7-8EAE-EB905451E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goes here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2DF0FE-A86A-50D9-C683-74F8495052D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BE9760-665C-FA54-4671-17A144F59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52AF9D8-3CC0-D183-8704-D2C3608B67F9}"/>
              </a:ext>
            </a:extLst>
          </p:cNvPr>
          <p:cNvCxnSpPr>
            <a:cxnSpLocks/>
          </p:cNvCxnSpPr>
          <p:nvPr userDrawn="1"/>
        </p:nvCxnSpPr>
        <p:spPr>
          <a:xfrm>
            <a:off x="381000" y="6324605"/>
            <a:ext cx="11430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75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11582401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4800" y="1524007"/>
            <a:ext cx="11582400" cy="45719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11">
            <a:extLst>
              <a:ext uri="{FF2B5EF4-FFF2-40B4-BE49-F238E27FC236}">
                <a16:creationId xmlns:a16="http://schemas.microsoft.com/office/drawing/2014/main" id="{EFAE457B-3EC1-BDDE-0071-00B65852A0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 algn="l" rtl="0"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Footer goes here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C1E20074-AC75-EA00-009C-0464D8598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58200" y="6400805"/>
            <a:ext cx="2514600" cy="228595"/>
          </a:xfrm>
          <a:prstGeom prst="rect">
            <a:avLst/>
          </a:prstGeom>
        </p:spPr>
        <p:txBody>
          <a:bodyPr anchor="b"/>
          <a:lstStyle>
            <a:lvl1pPr algn="r" rtl="0"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7" name="Slide Number Placeholder 12">
            <a:extLst>
              <a:ext uri="{FF2B5EF4-FFF2-40B4-BE49-F238E27FC236}">
                <a16:creationId xmlns:a16="http://schemas.microsoft.com/office/drawing/2014/main" id="{F35B3CE3-339E-35F9-860C-81B89103A9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  <a:prstGeom prst="rect">
            <a:avLst/>
          </a:prstGeom>
        </p:spPr>
        <p:txBody>
          <a:bodyPr anchor="b"/>
          <a:lstStyle>
            <a:lvl1pPr algn="r" rtl="0">
              <a:defRPr sz="800" b="0" i="0" cap="all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fld id="{FD550D4C-7310-48EB-AB4A-11C1BDEC928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31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  <p:sldLayoutId id="2147483747" r:id="rId18"/>
    <p:sldLayoutId id="2147483748" r:id="rId19"/>
    <p:sldLayoutId id="2147483749" r:id="rId20"/>
    <p:sldLayoutId id="2147483750" r:id="rId21"/>
    <p:sldLayoutId id="2147483751" r:id="rId22"/>
    <p:sldLayoutId id="2147483752" r:id="rId23"/>
    <p:sldLayoutId id="2147483753" r:id="rId24"/>
    <p:sldLayoutId id="2147483754" r:id="rId25"/>
    <p:sldLayoutId id="2147483755" r:id="rId26"/>
    <p:sldLayoutId id="2147483756" r:id="rId27"/>
    <p:sldLayoutId id="2147483757" r:id="rId28"/>
    <p:sldLayoutId id="2147483758" r:id="rId29"/>
    <p:sldLayoutId id="2147483759" r:id="rId30"/>
    <p:sldLayoutId id="2147483760" r:id="rId31"/>
    <p:sldLayoutId id="2147483761" r:id="rId32"/>
    <p:sldLayoutId id="2147483762" r:id="rId33"/>
    <p:sldLayoutId id="2147483763" r:id="rId34"/>
    <p:sldLayoutId id="2147483764" r:id="rId35"/>
    <p:sldLayoutId id="2147483765" r:id="rId36"/>
    <p:sldLayoutId id="2147483766" r:id="rId37"/>
    <p:sldLayoutId id="2147483767" r:id="rId38"/>
    <p:sldLayoutId id="2147483768" r:id="rId39"/>
    <p:sldLayoutId id="2147483769" r:id="rId40"/>
    <p:sldLayoutId id="2147483770" r:id="rId41"/>
    <p:sldLayoutId id="2147483771" r:id="rId42"/>
    <p:sldLayoutId id="2147483772" r:id="rId43"/>
    <p:sldLayoutId id="2147483773" r:id="rId44"/>
    <p:sldLayoutId id="2147483774" r:id="rId45"/>
    <p:sldLayoutId id="2147483775" r:id="rId46"/>
    <p:sldLayoutId id="2147483776" r:id="rId47"/>
    <p:sldLayoutId id="2147483777" r:id="rId48"/>
    <p:sldLayoutId id="2147483778" r:id="rId49"/>
    <p:sldLayoutId id="2147483779" r:id="rId50"/>
    <p:sldLayoutId id="2147483780" r:id="rId51"/>
    <p:sldLayoutId id="2147483781" r:id="rId52"/>
    <p:sldLayoutId id="2147483782" r:id="rId53"/>
    <p:sldLayoutId id="2147483783" r:id="rId54"/>
    <p:sldLayoutId id="2147483784" r:id="rId55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200" b="0" i="0" kern="1200" cap="all" spc="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Aptos Serif" panose="02020604070405020304" pitchFamily="18" charset="0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9" orient="horz" pos="4032" userDrawn="1">
          <p15:clr>
            <a:srgbClr val="F26B43"/>
          </p15:clr>
        </p15:guide>
        <p15:guide id="20" pos="3840">
          <p15:clr>
            <a:srgbClr val="F26B43"/>
          </p15:clr>
        </p15:guide>
        <p15:guide id="21" pos="7296">
          <p15:clr>
            <a:srgbClr val="F26B43"/>
          </p15:clr>
        </p15:guide>
        <p15:guide id="22" pos="96" userDrawn="1">
          <p15:clr>
            <a:srgbClr val="F26B43"/>
          </p15:clr>
        </p15:guide>
        <p15:guide id="23" pos="7440" userDrawn="1">
          <p15:clr>
            <a:srgbClr val="F26B43"/>
          </p15:clr>
        </p15:guide>
        <p15:guide id="24" pos="240" userDrawn="1">
          <p15:clr>
            <a:srgbClr val="F26B43"/>
          </p15:clr>
        </p15:guide>
        <p15:guide id="25" pos="384" userDrawn="1">
          <p15:clr>
            <a:srgbClr val="F26B43"/>
          </p15:clr>
        </p15:guide>
        <p15:guide id="26" pos="7584" userDrawn="1">
          <p15:clr>
            <a:srgbClr val="F26B43"/>
          </p15:clr>
        </p15:guide>
        <p15:guide id="27" orient="horz" pos="144" userDrawn="1">
          <p15:clr>
            <a:srgbClr val="F26B43"/>
          </p15:clr>
        </p15:guide>
        <p15:guide id="28" orient="horz" pos="4176" userDrawn="1">
          <p15:clr>
            <a:srgbClr val="F26B43"/>
          </p15:clr>
        </p15:guide>
        <p15:guide id="29" orient="horz" pos="432" userDrawn="1">
          <p15:clr>
            <a:srgbClr val="F26B43"/>
          </p15:clr>
        </p15:guide>
        <p15:guide id="30" orient="horz" pos="3888" userDrawn="1">
          <p15:clr>
            <a:srgbClr val="F26B43"/>
          </p15:clr>
        </p15:guide>
        <p15:guide id="31" orient="horz" pos="288" userDrawn="1">
          <p15:clr>
            <a:srgbClr val="F26B43"/>
          </p15:clr>
        </p15:guide>
        <p15:guide id="32" orient="horz" pos="2160" userDrawn="1">
          <p15:clr>
            <a:srgbClr val="F26B43"/>
          </p15:clr>
        </p15:guide>
        <p15:guide id="33" orient="horz" userDrawn="1">
          <p15:clr>
            <a:srgbClr val="F26B43"/>
          </p15:clr>
        </p15:guide>
        <p15:guide id="34" pos="528" userDrawn="1">
          <p15:clr>
            <a:srgbClr val="F26B43"/>
          </p15:clr>
        </p15:guide>
        <p15:guide id="35" pos="7152" userDrawn="1">
          <p15:clr>
            <a:srgbClr val="F26B43"/>
          </p15:clr>
        </p15:guide>
        <p15:guide id="36" pos="3696" userDrawn="1">
          <p15:clr>
            <a:srgbClr val="F26B43"/>
          </p15:clr>
        </p15:guide>
        <p15:guide id="37" pos="3984" userDrawn="1">
          <p15:clr>
            <a:srgbClr val="F26B43"/>
          </p15:clr>
        </p15:guide>
        <p15:guide id="38" pos="816" userDrawn="1">
          <p15:clr>
            <a:srgbClr val="F26B43"/>
          </p15:clr>
        </p15:guide>
        <p15:guide id="39" pos="6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71D10-F074-C942-BAF5-8A21DC0E0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53155F-D175-A580-293D-AB3C249ADC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1802" y="1524000"/>
            <a:ext cx="5029200" cy="2971800"/>
          </a:xfrm>
        </p:spPr>
        <p:txBody>
          <a:bodyPr anchor="ctr">
            <a:normAutofit/>
          </a:bodyPr>
          <a:lstStyle/>
          <a:p>
            <a:r>
              <a:rPr lang="en-US"/>
              <a:t>Digital skills portfolio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195761CD-1EE1-C359-406E-769B72A179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1798" y="5029200"/>
            <a:ext cx="5029200" cy="1003299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/>
              <a:t>D S 3                                               </a:t>
            </a:r>
            <a:endParaRPr lang="en-US"/>
          </a:p>
          <a:p>
            <a:pPr>
              <a:spcAft>
                <a:spcPts val="600"/>
              </a:spcAft>
            </a:pPr>
            <a:r>
              <a:rPr lang="en-US" sz="1800"/>
              <a:t>  13/08/2026  </a:t>
            </a:r>
          </a:p>
        </p:txBody>
      </p:sp>
      <p:pic>
        <p:nvPicPr>
          <p:cNvPr id="2" name="Picture 1" descr="Desktop Wallpaper Design Resource Background Downloadable Images | Free ...">
            <a:extLst>
              <a:ext uri="{FF2B5EF4-FFF2-40B4-BE49-F238E27FC236}">
                <a16:creationId xmlns:a16="http://schemas.microsoft.com/office/drawing/2014/main" id="{75C27D8C-F63B-EDC1-4515-AF3DB1FFC7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69" r="22268" b="1"/>
          <a:stretch>
            <a:fillRect/>
          </a:stretch>
        </p:blipFill>
        <p:spPr>
          <a:xfrm>
            <a:off x="328809" y="430437"/>
            <a:ext cx="6319380" cy="5818134"/>
          </a:xfrm>
          <a:prstGeom prst="roundRect">
            <a:avLst>
              <a:gd name="adj" fmla="val 0"/>
            </a:avLst>
          </a:prstGeom>
          <a:noFill/>
        </p:spPr>
      </p:pic>
      <p:sp>
        <p:nvSpPr>
          <p:cNvPr id="183" name="Text Placeholder 182">
            <a:extLst>
              <a:ext uri="{FF2B5EF4-FFF2-40B4-BE49-F238E27FC236}">
                <a16:creationId xmlns:a16="http://schemas.microsoft.com/office/drawing/2014/main" id="{EB5895E2-73FA-D90C-5B40-3D7702ACD82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781798" y="418240"/>
            <a:ext cx="5029202" cy="457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400"/>
              <a:t>                                  Vera   Kusi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20EC19D0-7C4E-0783-5EDF-56884C2D8A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4800" y="6400805"/>
            <a:ext cx="2514600" cy="228595"/>
          </a:xfrm>
        </p:spPr>
        <p:txBody>
          <a:bodyPr lIns="91440" tIns="45720" rIns="91440" bIns="45720"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13/08/2026</a:t>
            </a:r>
          </a:p>
        </p:txBody>
      </p:sp>
      <p:sp>
        <p:nvSpPr>
          <p:cNvPr id="188" name="Date Placeholder 6">
            <a:extLst>
              <a:ext uri="{FF2B5EF4-FFF2-40B4-BE49-F238E27FC236}">
                <a16:creationId xmlns:a16="http://schemas.microsoft.com/office/drawing/2014/main" id="{21B8333D-10F4-48C9-B13B-2B3899B37F72}"/>
              </a:ext>
            </a:extLst>
          </p:cNvPr>
          <p:cNvSpPr>
            <a:spLocks noGrp="1"/>
          </p:cNvSpPr>
          <p:nvPr>
            <p:ph type="dt" sz="half" idx="24"/>
          </p:nvPr>
        </p:nvSpPr>
        <p:spPr>
          <a:xfrm>
            <a:off x="8458200" y="6400805"/>
            <a:ext cx="2514600" cy="228595"/>
          </a:xfrm>
        </p:spPr>
        <p:txBody>
          <a:bodyPr/>
          <a:lstStyle/>
          <a:p>
            <a:pPr>
              <a:spcAft>
                <a:spcPts val="600"/>
              </a:spcAft>
            </a:pPr>
            <a:fld id="{787F4DE7-B29E-E345-A0B0-BE13EF55C18A}" type="datetime1">
              <a:rPr lang="en-US" smtClean="0"/>
              <a:pPr>
                <a:spcAft>
                  <a:spcPts val="600"/>
                </a:spcAft>
              </a:pPr>
              <a:t>8/14/2026</a:t>
            </a:fld>
            <a:endParaRPr lang="en-US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799C3BD-B160-E989-786E-52A409BC72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30000" y="6400805"/>
            <a:ext cx="457201" cy="228595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FD550D4C-7310-48EB-AB4A-11C1BDEC928F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545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9F0FD-47C6-7706-F3DC-339CAE61F5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4871" y="521919"/>
            <a:ext cx="7022924" cy="2533388"/>
          </a:xfrm>
        </p:spPr>
        <p:txBody>
          <a:bodyPr>
            <a:normAutofit/>
          </a:bodyPr>
          <a:lstStyle/>
          <a:p>
            <a:r>
              <a:rPr lang="en-GB" sz="1600">
                <a:latin typeface="Trebuchet MS"/>
                <a:cs typeface="Aptos Serif"/>
              </a:rPr>
              <a:t>INTRODUCTION </a:t>
            </a:r>
            <a:br>
              <a:rPr lang="en-GB" sz="1600">
                <a:latin typeface="Trebuchet MS"/>
                <a:cs typeface="Aptos Serif"/>
              </a:rPr>
            </a:br>
            <a:r>
              <a:rPr lang="en-GB" sz="1600">
                <a:latin typeface="Trebuchet MS"/>
                <a:cs typeface="Aptos Serif"/>
              </a:rPr>
              <a:t>this was  my first digital skills   Task     and I realised I was already  using digital skills  in my life.</a:t>
            </a:r>
            <a:br>
              <a:rPr lang="en-GB" sz="1600">
                <a:latin typeface="Trebuchet MS"/>
                <a:cs typeface="Aptos Serif"/>
              </a:rPr>
            </a:br>
            <a:br>
              <a:rPr lang="en-GB" sz="1600">
                <a:latin typeface="Trebuchet MS"/>
                <a:cs typeface="Aptos Serif"/>
              </a:rPr>
            </a:br>
            <a:r>
              <a:rPr lang="en-GB" sz="1600">
                <a:latin typeface="Trebuchet MS"/>
                <a:cs typeface="Aptos Serif"/>
              </a:rPr>
              <a:t>digital skills</a:t>
            </a:r>
            <a:br>
              <a:rPr lang="en-GB" sz="1600">
                <a:latin typeface="Trebuchet MS"/>
                <a:cs typeface="Aptos Serif"/>
              </a:rPr>
            </a:br>
            <a:br>
              <a:rPr lang="en-GB" sz="1600">
                <a:latin typeface="Trebuchet MS"/>
                <a:cs typeface="Aptos Serif"/>
              </a:rPr>
            </a:br>
            <a:r>
              <a:rPr lang="en-GB" sz="1600">
                <a:latin typeface="Trebuchet MS"/>
                <a:cs typeface="Aptos Serif"/>
              </a:rPr>
              <a:t>In this example these are the digital skills I use in my life AND  I explained and organised each one of them .I learnt that digital skills are more incorporated in my  life than I thought .I used the skills of organising and chose a particular format for it to be understandable .To improve my work,  next  time I will explain  in slightly  more detail</a:t>
            </a:r>
            <a:endParaRPr lang="en-GB" sz="1600">
              <a:latin typeface="Trebuchet M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B6D9AE-E5FD-F7E4-D1B6-98EE07C975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4869" y="4549035"/>
            <a:ext cx="7200377" cy="1180752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6000">
                <a:latin typeface="Palatino Linotype"/>
                <a:ea typeface="Microsoft Sans Serif"/>
                <a:cs typeface="Microsoft Sans Serif"/>
              </a:rPr>
              <a:t>EVIDENCE OF MY WORK NO.2</a:t>
            </a:r>
          </a:p>
          <a:p>
            <a:pPr algn="ctr"/>
            <a:endParaRPr lang="en-GB" sz="6000">
              <a:latin typeface="Palatino Linotype"/>
              <a:ea typeface="Microsoft Sans Serif"/>
              <a:cs typeface="Microsoft Sans Serif"/>
            </a:endParaRPr>
          </a:p>
          <a:p>
            <a:pPr algn="ctr"/>
            <a:r>
              <a:rPr lang="en-GB" sz="6000">
                <a:latin typeface="Palatino Linotype"/>
                <a:ea typeface="Microsoft Sans Serif"/>
                <a:cs typeface="Microsoft Sans Serif"/>
              </a:rPr>
              <a:t>​INTRODUCTION </a:t>
            </a:r>
          </a:p>
          <a:p>
            <a:pPr algn="ctr"/>
            <a:r>
              <a:rPr lang="en-GB" sz="6000">
                <a:latin typeface="Palatino Linotype"/>
                <a:ea typeface="Microsoft Sans Serif"/>
                <a:cs typeface="Microsoft Sans Serif"/>
              </a:rPr>
              <a:t>THIS WAS MY SECOND ASSIGNMENT ON DIGFITAL SKILLS.</a:t>
            </a:r>
          </a:p>
          <a:p>
            <a:pPr algn="ctr"/>
            <a:endParaRPr lang="en-GB" sz="6000">
              <a:latin typeface="Palatino Linotype"/>
              <a:ea typeface="Microsoft Sans Serif"/>
              <a:cs typeface="Microsoft Sans Serif"/>
            </a:endParaRPr>
          </a:p>
          <a:p>
            <a:pPr algn="ctr"/>
            <a:r>
              <a:rPr lang="en-GB" sz="6000">
                <a:latin typeface="Palatino Linotype"/>
                <a:ea typeface="Microsoft Sans Serif"/>
                <a:cs typeface="Microsoft Sans Serif"/>
              </a:rPr>
              <a:t>DIGITAL SKILLS</a:t>
            </a:r>
          </a:p>
          <a:p>
            <a:pPr algn="ctr"/>
            <a:r>
              <a:rPr lang="en-GB" sz="6000">
                <a:latin typeface="Palatino Linotype"/>
                <a:ea typeface="Microsoft Sans Serif"/>
                <a:cs typeface="Microsoft Sans Serif"/>
              </a:rPr>
              <a:t>IN ORDER TO LAYOUT THIS ASSIGNMENT I USED EXCEL FOR SOME SORT OF IDEA OF A FORMAT. I PLAYED WITH FONTS,THEIR SIZES AND THE COLOURS AND LEARNT HOW TO EDIT AND IMPROVE THE PRESENTATION OF MY WORK.NEXT TIME I WILL TRY DIFFERENT SKILLS TO IMPROVE MY WORK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623D3D-76B8-D533-274E-D68937B9BCA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627333" y="125967"/>
            <a:ext cx="5091832" cy="39457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800">
                <a:latin typeface="Palatino Linotype"/>
              </a:rPr>
              <a:t>Evidence of my work no.1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4B815-BB47-E5FC-4B50-95C1D8D653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3F77D2-94A2-932C-5984-461DF58F6335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6B4C7F6-67FB-FD01-FC6A-1CB4A09537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2</a:t>
            </a:fld>
            <a:endParaRPr lang="en-US">
              <a:latin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9FC2E35-CE88-D66C-DF64-D1F96E1B5B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12" y="125260"/>
            <a:ext cx="2420227" cy="3194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968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E7297-226D-1EEB-3A0C-1043FBB0EB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1802" y="1524000"/>
            <a:ext cx="5018762" cy="3159690"/>
          </a:xfrm>
        </p:spPr>
        <p:txBody>
          <a:bodyPr>
            <a:normAutofit/>
          </a:bodyPr>
          <a:lstStyle/>
          <a:p>
            <a:r>
              <a:rPr lang="en-GB" sz="1600">
                <a:latin typeface="Trebuchet MS"/>
                <a:ea typeface="Calibri"/>
                <a:cs typeface="Calibri"/>
              </a:rPr>
              <a:t>IN CLASS I LEARNT HOW TO SEND AN EMAIL APPRIOTELY EG.A COLLEGUE,MANAGER AND A CUSTOMER.THIS WAS REALLY USEFUL AS I CAN USE IT TO WORK ON MY BUSINESS AND DEVELOP THIS PARTICULAR SKILL SO I KNOW NOW HOW TO SEND AN EMAIL IN DIFFERENT WAYS.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D5C698-7FF1-094B-BAE4-23D0FCCE0E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1817C8-CC4E-AF28-9FF1-3017412818E8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3600"/>
              <a:t>EVIDENCE OF WORK NO.3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B0441-835A-04C9-CC95-AB8E5E2417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A71AC5-27B6-152E-A63C-E22392B64B93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EE3F6AC-3934-5B4D-1321-7190B60AC6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3</a:t>
            </a:fld>
            <a:endParaRPr lang="en-US">
              <a:latin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B96540F-D903-544D-5218-02239DAE52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7165" t="21501" r="50494" b="-3830"/>
          <a:stretch>
            <a:fillRect/>
          </a:stretch>
        </p:blipFill>
        <p:spPr>
          <a:xfrm rot="5400000">
            <a:off x="-593266" y="-2018732"/>
            <a:ext cx="6255968" cy="658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02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AD73-F552-B637-E120-F776881396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13D85-439D-2334-4AF8-1129E65CFA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C265C3-D824-FB11-0961-F2C65CADE59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C6ACB6-C8E7-8BDA-4605-D0ABA28AFF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Footer goes here</a:t>
            </a:r>
            <a:endParaRPr lang="en-US">
              <a:latin typeface="+mn-lt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F7FEA4-8A1C-3283-68B4-EE2E26786B24}"/>
              </a:ext>
            </a:extLst>
          </p:cNvPr>
          <p:cNvSpPr>
            <a:spLocks noGrp="1"/>
          </p:cNvSpPr>
          <p:nvPr>
            <p:ph type="dt" sz="half" idx="24"/>
          </p:nvPr>
        </p:nvSpPr>
        <p:spPr/>
        <p:txBody>
          <a:bodyPr/>
          <a:lstStyle/>
          <a:p>
            <a:fld id="{787F4DE7-B29E-E345-A0B0-BE13EF55C18A}" type="datetime1">
              <a:rPr lang="en-US" smtClean="0"/>
              <a:pPr/>
              <a:t>8/14/2026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2F6E204-9FE5-E52D-75EF-8B9F31AB54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FD550D4C-7310-48EB-AB4A-11C1BDEC928F}" type="slidenum">
              <a:rPr lang="en-US" smtClean="0"/>
              <a:pPr/>
              <a:t>4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4132640"/>
      </p:ext>
    </p:extLst>
  </p:cSld>
  <p:clrMapOvr>
    <a:masterClrMapping/>
  </p:clrMapOvr>
</p:sld>
</file>

<file path=ppt/theme/theme1.xml><?xml version="1.0" encoding="utf-8"?>
<a:theme xmlns:a="http://schemas.openxmlformats.org/drawingml/2006/main" name="Verdant green">
  <a:themeElements>
    <a:clrScheme name="Clean Styles">
      <a:dk1>
        <a:srgbClr val="000000"/>
      </a:dk1>
      <a:lt1>
        <a:srgbClr val="FFFFFF"/>
      </a:lt1>
      <a:dk2>
        <a:srgbClr val="0E2841"/>
      </a:dk2>
      <a:lt2>
        <a:srgbClr val="F1F0EE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109">
      <a:majorFont>
        <a:latin typeface="Univers Light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rdant Green_win32_KO_V8" id="{A209E451-9875-446B-8A8A-9FF224E94C61}" vid="{E3BFC28A-71D2-49FD-8EEA-D0879323DD0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TaxCatchAll xmlns="230e9df3-be65-4c73-a93b-d1236ebd677e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ImageTagsTaxHTField xmlns="71af3243-3dd4-4a8d-8c0d-dd76da1f02a5">
      <Terms xmlns="http://schemas.microsoft.com/office/infopath/2007/PartnerControls"/>
    </ImageTagsTaxHTField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C3C7AED-0012-46FA-9D94-32A94FCFC643}">
  <ds:schemaRefs>
    <ds:schemaRef ds:uri="230e9df3-be65-4c73-a93b-d1236ebd677e"/>
    <ds:schemaRef ds:uri="59b65cf5-04c8-4211-865f-0d1019a3550b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1BE9DB51-DBDA-4A25-B37D-4D00B33ED6D0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94E715A-E89E-4D2B-BDA6-D6593AD9E0E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Verdant green</vt:lpstr>
      <vt:lpstr>Digital skills portfolio</vt:lpstr>
      <vt:lpstr>INTRODUCTION  this was  my first digital skills   Task     and I realised I was already  using digital skills  in my life.  digital skills  In this example these are the digital skills I use in my life AND  I explained and organised each one of them .I learnt that digital skills are more incorporated in my  life than I thought .I used the skills of organising and chose a particular format for it to be understandable .To improve my work,  next  time I will explain  in slightly  more detail</vt:lpstr>
      <vt:lpstr>IN CLASS I LEARNT HOW TO SEND AN EMAIL APPRIOTELY EG.A COLLEGUE,MANAGER AND A CUSTOMER.THIS WAS REALLY USEFUL AS I CAN USE IT TO WORK ON MY BUSINESS AND DEVELOP THIS PARTICULAR SKILL SO I KNOW NOW HOW TO SEND AN EMAIL IN DIFFERENT WAYS.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2026-08-13T16:41:15Z</dcterms:created>
  <dcterms:modified xsi:type="dcterms:W3CDTF">2026-08-14T15:02:56Z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>
    </vt:lpwstr>
  </property>
</Properties>
</file>