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5" r:id="rId1"/>
  </p:sldMasterIdLst>
  <p:sldIdLst>
    <p:sldId id="256" r:id="rId2"/>
    <p:sldId id="257" r:id="rId3"/>
    <p:sldId id="259" r:id="rId4"/>
    <p:sldId id="268" r:id="rId5"/>
    <p:sldId id="269" r:id="rId6"/>
    <p:sldId id="260" r:id="rId7"/>
    <p:sldId id="270" r:id="rId8"/>
    <p:sldId id="261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F13FB832-0FF2-4AB9-AE0E-17E397A0A12B}">
          <p14:sldIdLst>
            <p14:sldId id="256"/>
            <p14:sldId id="257"/>
            <p14:sldId id="259"/>
            <p14:sldId id="268"/>
            <p14:sldId id="269"/>
          </p14:sldIdLst>
        </p14:section>
        <p14:section name="Untitled Section" id="{A13A72F6-4003-4FFE-A63C-C75CB14CE3A8}">
          <p14:sldIdLst>
            <p14:sldId id="260"/>
            <p14:sldId id="270"/>
            <p14:sldId id="261"/>
            <p14:sldId id="264"/>
            <p14:sldId id="26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F8CA996-AF44-4F83-9DB3-5561323F670E}" v="612" dt="2022-08-07T09:50:11.2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892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14" y="5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ney hyara pinto" userId="e216b2bbde6f5e81" providerId="LiveId" clId="{AF8CA996-AF44-4F83-9DB3-5561323F670E}"/>
    <pc:docChg chg="undo custSel addSld delSld modSld sldOrd addSection modSection">
      <pc:chgData name="naney hyara pinto" userId="e216b2bbde6f5e81" providerId="LiveId" clId="{AF8CA996-AF44-4F83-9DB3-5561323F670E}" dt="2022-08-07T10:28:00.021" v="6227" actId="20577"/>
      <pc:docMkLst>
        <pc:docMk/>
      </pc:docMkLst>
      <pc:sldChg chg="addSp delSp modSp mod addAnim modAnim">
        <pc:chgData name="naney hyara pinto" userId="e216b2bbde6f5e81" providerId="LiveId" clId="{AF8CA996-AF44-4F83-9DB3-5561323F670E}" dt="2022-08-01T23:06:51.622" v="4596" actId="20577"/>
        <pc:sldMkLst>
          <pc:docMk/>
          <pc:sldMk cId="4022933966" sldId="256"/>
        </pc:sldMkLst>
        <pc:spChg chg="mod">
          <ac:chgData name="naney hyara pinto" userId="e216b2bbde6f5e81" providerId="LiveId" clId="{AF8CA996-AF44-4F83-9DB3-5561323F670E}" dt="2022-08-01T23:06:51.622" v="4596" actId="20577"/>
          <ac:spMkLst>
            <pc:docMk/>
            <pc:sldMk cId="4022933966" sldId="256"/>
            <ac:spMk id="2" creationId="{C1D3E83D-3DB1-2106-251F-C857ED4BFE58}"/>
          </ac:spMkLst>
        </pc:spChg>
        <pc:spChg chg="del mod">
          <ac:chgData name="naney hyara pinto" userId="e216b2bbde6f5e81" providerId="LiveId" clId="{AF8CA996-AF44-4F83-9DB3-5561323F670E}" dt="2022-08-01T21:21:56.778" v="3222" actId="21"/>
          <ac:spMkLst>
            <pc:docMk/>
            <pc:sldMk cId="4022933966" sldId="256"/>
            <ac:spMk id="3" creationId="{07CEA26F-2628-F25A-EFBE-5CB7BEB0C488}"/>
          </ac:spMkLst>
        </pc:spChg>
        <pc:spChg chg="del">
          <ac:chgData name="naney hyara pinto" userId="e216b2bbde6f5e81" providerId="LiveId" clId="{AF8CA996-AF44-4F83-9DB3-5561323F670E}" dt="2022-07-24T11:50:25.860" v="6" actId="26606"/>
          <ac:spMkLst>
            <pc:docMk/>
            <pc:sldMk cId="4022933966" sldId="256"/>
            <ac:spMk id="38" creationId="{9B7AD9F6-8CE7-4299-8FC6-328F4DCD3FF9}"/>
          </ac:spMkLst>
        </pc:spChg>
        <pc:spChg chg="del">
          <ac:chgData name="naney hyara pinto" userId="e216b2bbde6f5e81" providerId="LiveId" clId="{AF8CA996-AF44-4F83-9DB3-5561323F670E}" dt="2022-07-24T11:50:25.860" v="6" actId="26606"/>
          <ac:spMkLst>
            <pc:docMk/>
            <pc:sldMk cId="4022933966" sldId="256"/>
            <ac:spMk id="40" creationId="{F49775AF-8896-43EE-92C6-83497D6DC56F}"/>
          </ac:spMkLst>
        </pc:spChg>
        <pc:spChg chg="add del">
          <ac:chgData name="naney hyara pinto" userId="e216b2bbde6f5e81" providerId="LiveId" clId="{AF8CA996-AF44-4F83-9DB3-5561323F670E}" dt="2022-07-24T11:51:01.491" v="15" actId="26606"/>
          <ac:spMkLst>
            <pc:docMk/>
            <pc:sldMk cId="4022933966" sldId="256"/>
            <ac:spMk id="45" creationId="{25168669-A0B6-4763-BF5E-32A6D4ABE124}"/>
          </ac:spMkLst>
        </pc:spChg>
        <pc:spChg chg="add del">
          <ac:chgData name="naney hyara pinto" userId="e216b2bbde6f5e81" providerId="LiveId" clId="{AF8CA996-AF44-4F83-9DB3-5561323F670E}" dt="2022-07-24T11:51:01.491" v="15" actId="26606"/>
          <ac:spMkLst>
            <pc:docMk/>
            <pc:sldMk cId="4022933966" sldId="256"/>
            <ac:spMk id="47" creationId="{3833E1B1-6167-4A9F-A3F1-27B5B4901B0D}"/>
          </ac:spMkLst>
        </pc:spChg>
        <pc:spChg chg="add del">
          <ac:chgData name="naney hyara pinto" userId="e216b2bbde6f5e81" providerId="LiveId" clId="{AF8CA996-AF44-4F83-9DB3-5561323F670E}" dt="2022-07-24T11:51:01.483" v="14" actId="26606"/>
          <ac:spMkLst>
            <pc:docMk/>
            <pc:sldMk cId="4022933966" sldId="256"/>
            <ac:spMk id="52" creationId="{B87C619C-EBAB-488E-96B9-153AA4C9B440}"/>
          </ac:spMkLst>
        </pc:spChg>
        <pc:spChg chg="add del">
          <ac:chgData name="naney hyara pinto" userId="e216b2bbde6f5e81" providerId="LiveId" clId="{AF8CA996-AF44-4F83-9DB3-5561323F670E}" dt="2022-07-24T11:51:01.483" v="14" actId="26606"/>
          <ac:spMkLst>
            <pc:docMk/>
            <pc:sldMk cId="4022933966" sldId="256"/>
            <ac:spMk id="54" creationId="{130DA1C1-36FD-41D8-9826-EE797BF39BAB}"/>
          </ac:spMkLst>
        </pc:spChg>
        <pc:spChg chg="add del">
          <ac:chgData name="naney hyara pinto" userId="e216b2bbde6f5e81" providerId="LiveId" clId="{AF8CA996-AF44-4F83-9DB3-5561323F670E}" dt="2022-07-24T11:51:01.483" v="14" actId="26606"/>
          <ac:spMkLst>
            <pc:docMk/>
            <pc:sldMk cId="4022933966" sldId="256"/>
            <ac:spMk id="56" creationId="{35BC54F7-1315-4D6C-9420-A5BF0CDDBC04}"/>
          </ac:spMkLst>
        </pc:spChg>
        <pc:spChg chg="add del">
          <ac:chgData name="naney hyara pinto" userId="e216b2bbde6f5e81" providerId="LiveId" clId="{AF8CA996-AF44-4F83-9DB3-5561323F670E}" dt="2022-08-01T21:20:57.384" v="3217" actId="26606"/>
          <ac:spMkLst>
            <pc:docMk/>
            <pc:sldMk cId="4022933966" sldId="256"/>
            <ac:spMk id="58" creationId="{25168669-A0B6-4763-BF5E-32A6D4ABE124}"/>
          </ac:spMkLst>
        </pc:spChg>
        <pc:spChg chg="add del">
          <ac:chgData name="naney hyara pinto" userId="e216b2bbde6f5e81" providerId="LiveId" clId="{AF8CA996-AF44-4F83-9DB3-5561323F670E}" dt="2022-08-01T21:20:57.384" v="3217" actId="26606"/>
          <ac:spMkLst>
            <pc:docMk/>
            <pc:sldMk cId="4022933966" sldId="256"/>
            <ac:spMk id="59" creationId="{3833E1B1-6167-4A9F-A3F1-27B5B4901B0D}"/>
          </ac:spMkLst>
        </pc:spChg>
        <pc:spChg chg="add del">
          <ac:chgData name="naney hyara pinto" userId="e216b2bbde6f5e81" providerId="LiveId" clId="{AF8CA996-AF44-4F83-9DB3-5561323F670E}" dt="2022-08-01T21:20:26.281" v="3201" actId="26606"/>
          <ac:spMkLst>
            <pc:docMk/>
            <pc:sldMk cId="4022933966" sldId="256"/>
            <ac:spMk id="64" creationId="{9B7AD9F6-8CE7-4299-8FC6-328F4DCD3FF9}"/>
          </ac:spMkLst>
        </pc:spChg>
        <pc:spChg chg="add del">
          <ac:chgData name="naney hyara pinto" userId="e216b2bbde6f5e81" providerId="LiveId" clId="{AF8CA996-AF44-4F83-9DB3-5561323F670E}" dt="2022-08-01T21:20:26.281" v="3201" actId="26606"/>
          <ac:spMkLst>
            <pc:docMk/>
            <pc:sldMk cId="4022933966" sldId="256"/>
            <ac:spMk id="66" creationId="{F49775AF-8896-43EE-92C6-83497D6DC56F}"/>
          </ac:spMkLst>
        </pc:spChg>
        <pc:spChg chg="add del">
          <ac:chgData name="naney hyara pinto" userId="e216b2bbde6f5e81" providerId="LiveId" clId="{AF8CA996-AF44-4F83-9DB3-5561323F670E}" dt="2022-08-01T21:20:29.643" v="3204" actId="26606"/>
          <ac:spMkLst>
            <pc:docMk/>
            <pc:sldMk cId="4022933966" sldId="256"/>
            <ac:spMk id="68" creationId="{665DBBEF-238B-476B-96AB-8AAC3224ECEA}"/>
          </ac:spMkLst>
        </pc:spChg>
        <pc:spChg chg="add del">
          <ac:chgData name="naney hyara pinto" userId="e216b2bbde6f5e81" providerId="LiveId" clId="{AF8CA996-AF44-4F83-9DB3-5561323F670E}" dt="2022-08-01T21:20:29.643" v="3204" actId="26606"/>
          <ac:spMkLst>
            <pc:docMk/>
            <pc:sldMk cId="4022933966" sldId="256"/>
            <ac:spMk id="69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20:36.122" v="3207" actId="26606"/>
          <ac:spMkLst>
            <pc:docMk/>
            <pc:sldMk cId="4022933966" sldId="256"/>
            <ac:spMk id="71" creationId="{9B7AD9F6-8CE7-4299-8FC6-328F4DCD3FF9}"/>
          </ac:spMkLst>
        </pc:spChg>
        <pc:spChg chg="add del">
          <ac:chgData name="naney hyara pinto" userId="e216b2bbde6f5e81" providerId="LiveId" clId="{AF8CA996-AF44-4F83-9DB3-5561323F670E}" dt="2022-08-01T21:20:36.122" v="3207" actId="26606"/>
          <ac:spMkLst>
            <pc:docMk/>
            <pc:sldMk cId="4022933966" sldId="256"/>
            <ac:spMk id="72" creationId="{F49775AF-8896-43EE-92C6-83497D6DC56F}"/>
          </ac:spMkLst>
        </pc:spChg>
        <pc:spChg chg="add del">
          <ac:chgData name="naney hyara pinto" userId="e216b2bbde6f5e81" providerId="LiveId" clId="{AF8CA996-AF44-4F83-9DB3-5561323F670E}" dt="2022-08-01T21:20:43.384" v="3210" actId="26606"/>
          <ac:spMkLst>
            <pc:docMk/>
            <pc:sldMk cId="4022933966" sldId="256"/>
            <ac:spMk id="74" creationId="{8A94871E-96FC-4ADE-815B-41A636E34F1A}"/>
          </ac:spMkLst>
        </pc:spChg>
        <pc:spChg chg="add del">
          <ac:chgData name="naney hyara pinto" userId="e216b2bbde6f5e81" providerId="LiveId" clId="{AF8CA996-AF44-4F83-9DB3-5561323F670E}" dt="2022-08-01T21:20:43.384" v="3210" actId="26606"/>
          <ac:spMkLst>
            <pc:docMk/>
            <pc:sldMk cId="4022933966" sldId="256"/>
            <ac:spMk id="75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20:49.683" v="3213" actId="26606"/>
          <ac:spMkLst>
            <pc:docMk/>
            <pc:sldMk cId="4022933966" sldId="256"/>
            <ac:spMk id="77" creationId="{665DBBEF-238B-476B-96AB-8AAC3224ECEA}"/>
          </ac:spMkLst>
        </pc:spChg>
        <pc:spChg chg="add del">
          <ac:chgData name="naney hyara pinto" userId="e216b2bbde6f5e81" providerId="LiveId" clId="{AF8CA996-AF44-4F83-9DB3-5561323F670E}" dt="2022-08-01T21:20:49.683" v="3213" actId="26606"/>
          <ac:spMkLst>
            <pc:docMk/>
            <pc:sldMk cId="4022933966" sldId="256"/>
            <ac:spMk id="78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20:57.367" v="3216" actId="26606"/>
          <ac:spMkLst>
            <pc:docMk/>
            <pc:sldMk cId="4022933966" sldId="256"/>
            <ac:spMk id="80" creationId="{8A94871E-96FC-4ADE-815B-41A636E34F1A}"/>
          </ac:spMkLst>
        </pc:spChg>
        <pc:spChg chg="add del">
          <ac:chgData name="naney hyara pinto" userId="e216b2bbde6f5e81" providerId="LiveId" clId="{AF8CA996-AF44-4F83-9DB3-5561323F670E}" dt="2022-08-01T21:20:57.367" v="3216" actId="26606"/>
          <ac:spMkLst>
            <pc:docMk/>
            <pc:sldMk cId="4022933966" sldId="256"/>
            <ac:spMk id="81" creationId="{3FCFB1DE-0B7E-48CC-BA90-B2AB0889F9D6}"/>
          </ac:spMkLst>
        </pc:spChg>
        <pc:spChg chg="add">
          <ac:chgData name="naney hyara pinto" userId="e216b2bbde6f5e81" providerId="LiveId" clId="{AF8CA996-AF44-4F83-9DB3-5561323F670E}" dt="2022-08-01T21:20:57.384" v="3217" actId="26606"/>
          <ac:spMkLst>
            <pc:docMk/>
            <pc:sldMk cId="4022933966" sldId="256"/>
            <ac:spMk id="83" creationId="{9B7AD9F6-8CE7-4299-8FC6-328F4DCD3FF9}"/>
          </ac:spMkLst>
        </pc:spChg>
        <pc:spChg chg="add">
          <ac:chgData name="naney hyara pinto" userId="e216b2bbde6f5e81" providerId="LiveId" clId="{AF8CA996-AF44-4F83-9DB3-5561323F670E}" dt="2022-08-01T21:20:57.384" v="3217" actId="26606"/>
          <ac:spMkLst>
            <pc:docMk/>
            <pc:sldMk cId="4022933966" sldId="256"/>
            <ac:spMk id="84" creationId="{F49775AF-8896-43EE-92C6-83497D6DC56F}"/>
          </ac:spMkLst>
        </pc:spChg>
        <pc:picChg chg="mod ord">
          <ac:chgData name="naney hyara pinto" userId="e216b2bbde6f5e81" providerId="LiveId" clId="{AF8CA996-AF44-4F83-9DB3-5561323F670E}" dt="2022-08-01T21:20:57.384" v="3217" actId="26606"/>
          <ac:picMkLst>
            <pc:docMk/>
            <pc:sldMk cId="4022933966" sldId="256"/>
            <ac:picMk id="4" creationId="{AD221AD9-1E4D-F7EA-B01E-76CCDE178B29}"/>
          </ac:picMkLst>
        </pc:picChg>
        <pc:picChg chg="add mod ord">
          <ac:chgData name="naney hyara pinto" userId="e216b2bbde6f5e81" providerId="LiveId" clId="{AF8CA996-AF44-4F83-9DB3-5561323F670E}" dt="2022-08-01T21:20:57.384" v="3217" actId="26606"/>
          <ac:picMkLst>
            <pc:docMk/>
            <pc:sldMk cId="4022933966" sldId="256"/>
            <ac:picMk id="5" creationId="{006F4AF0-B69F-9FBF-D5AB-63AF234E3408}"/>
          </ac:picMkLst>
        </pc:picChg>
      </pc:sldChg>
      <pc:sldChg chg="addSp delSp modSp mod ord setBg">
        <pc:chgData name="naney hyara pinto" userId="e216b2bbde6f5e81" providerId="LiveId" clId="{AF8CA996-AF44-4F83-9DB3-5561323F670E}" dt="2022-08-07T09:52:48.749" v="6112" actId="207"/>
        <pc:sldMkLst>
          <pc:docMk/>
          <pc:sldMk cId="2169326594" sldId="257"/>
        </pc:sldMkLst>
        <pc:spChg chg="mod">
          <ac:chgData name="naney hyara pinto" userId="e216b2bbde6f5e81" providerId="LiveId" clId="{AF8CA996-AF44-4F83-9DB3-5561323F670E}" dt="2022-07-24T11:52:51.615" v="27" actId="26606"/>
          <ac:spMkLst>
            <pc:docMk/>
            <pc:sldMk cId="2169326594" sldId="257"/>
            <ac:spMk id="2" creationId="{11485014-741B-689F-FDF9-B4079D406CEF}"/>
          </ac:spMkLst>
        </pc:spChg>
        <pc:spChg chg="add del">
          <ac:chgData name="naney hyara pinto" userId="e216b2bbde6f5e81" providerId="LiveId" clId="{AF8CA996-AF44-4F83-9DB3-5561323F670E}" dt="2022-07-24T11:52:51.615" v="27" actId="26606"/>
          <ac:spMkLst>
            <pc:docMk/>
            <pc:sldMk cId="2169326594" sldId="257"/>
            <ac:spMk id="3" creationId="{D6180FFF-BCBE-99D4-E845-60BDE2678851}"/>
          </ac:spMkLst>
        </pc:spChg>
        <pc:spChg chg="mod">
          <ac:chgData name="naney hyara pinto" userId="e216b2bbde6f5e81" providerId="LiveId" clId="{AF8CA996-AF44-4F83-9DB3-5561323F670E}" dt="2022-08-07T09:52:48.749" v="6112" actId="207"/>
          <ac:spMkLst>
            <pc:docMk/>
            <pc:sldMk cId="2169326594" sldId="257"/>
            <ac:spMk id="6" creationId="{75A1A5EE-AFC5-975B-4DF8-F0742E2431A3}"/>
          </ac:spMkLst>
        </pc:spChg>
        <pc:spChg chg="add del">
          <ac:chgData name="naney hyara pinto" userId="e216b2bbde6f5e81" providerId="LiveId" clId="{AF8CA996-AF44-4F83-9DB3-5561323F670E}" dt="2022-07-24T11:52:29.477" v="24" actId="26606"/>
          <ac:spMkLst>
            <pc:docMk/>
            <pc:sldMk cId="2169326594" sldId="257"/>
            <ac:spMk id="8" creationId="{C05CBC3C-2E5A-4839-8B9B-2E5A6ADF0F58}"/>
          </ac:spMkLst>
        </pc:spChg>
        <pc:spChg chg="add del">
          <ac:chgData name="naney hyara pinto" userId="e216b2bbde6f5e81" providerId="LiveId" clId="{AF8CA996-AF44-4F83-9DB3-5561323F670E}" dt="2022-07-24T11:52:12.293" v="18" actId="26606"/>
          <ac:spMkLst>
            <pc:docMk/>
            <pc:sldMk cId="2169326594" sldId="257"/>
            <ac:spMk id="9" creationId="{43DAA0EF-336D-4CDC-A9A2-8460363E27FE}"/>
          </ac:spMkLst>
        </pc:spChg>
        <pc:spChg chg="add del">
          <ac:chgData name="naney hyara pinto" userId="e216b2bbde6f5e81" providerId="LiveId" clId="{AF8CA996-AF44-4F83-9DB3-5561323F670E}" dt="2022-07-24T11:52:29.477" v="24" actId="26606"/>
          <ac:spMkLst>
            <pc:docMk/>
            <pc:sldMk cId="2169326594" sldId="257"/>
            <ac:spMk id="10" creationId="{827FF362-FC97-4BF5-949B-D4ADFA26E457}"/>
          </ac:spMkLst>
        </pc:spChg>
        <pc:spChg chg="add del">
          <ac:chgData name="naney hyara pinto" userId="e216b2bbde6f5e81" providerId="LiveId" clId="{AF8CA996-AF44-4F83-9DB3-5561323F670E}" dt="2022-07-24T11:52:12.293" v="18" actId="26606"/>
          <ac:spMkLst>
            <pc:docMk/>
            <pc:sldMk cId="2169326594" sldId="257"/>
            <ac:spMk id="11" creationId="{FD079A19-B31E-4129-A464-7547FF05AE33}"/>
          </ac:spMkLst>
        </pc:spChg>
        <pc:spChg chg="add del">
          <ac:chgData name="naney hyara pinto" userId="e216b2bbde6f5e81" providerId="LiveId" clId="{AF8CA996-AF44-4F83-9DB3-5561323F670E}" dt="2022-07-24T11:52:25.831" v="22" actId="26606"/>
          <ac:spMkLst>
            <pc:docMk/>
            <pc:sldMk cId="2169326594" sldId="257"/>
            <ac:spMk id="15" creationId="{43DAA0EF-336D-4CDC-A9A2-8460363E27FE}"/>
          </ac:spMkLst>
        </pc:spChg>
        <pc:spChg chg="add del">
          <ac:chgData name="naney hyara pinto" userId="e216b2bbde6f5e81" providerId="LiveId" clId="{AF8CA996-AF44-4F83-9DB3-5561323F670E}" dt="2022-07-24T11:52:25.831" v="22" actId="26606"/>
          <ac:spMkLst>
            <pc:docMk/>
            <pc:sldMk cId="2169326594" sldId="257"/>
            <ac:spMk id="16" creationId="{FD079A19-B31E-4129-A464-7547FF05AE33}"/>
          </ac:spMkLst>
        </pc:spChg>
        <pc:spChg chg="add del">
          <ac:chgData name="naney hyara pinto" userId="e216b2bbde6f5e81" providerId="LiveId" clId="{AF8CA996-AF44-4F83-9DB3-5561323F670E}" dt="2022-07-24T11:52:29.477" v="24" actId="26606"/>
          <ac:spMkLst>
            <pc:docMk/>
            <pc:sldMk cId="2169326594" sldId="257"/>
            <ac:spMk id="19" creationId="{D6180FFF-BCBE-99D4-E845-60BDE2678851}"/>
          </ac:spMkLst>
        </pc:spChg>
        <pc:spChg chg="add">
          <ac:chgData name="naney hyara pinto" userId="e216b2bbde6f5e81" providerId="LiveId" clId="{AF8CA996-AF44-4F83-9DB3-5561323F670E}" dt="2022-07-24T11:52:51.615" v="27" actId="26606"/>
          <ac:spMkLst>
            <pc:docMk/>
            <pc:sldMk cId="2169326594" sldId="257"/>
            <ac:spMk id="23" creationId="{AC17DE74-01C9-4859-B65A-85CF999E8580}"/>
          </ac:spMkLst>
        </pc:spChg>
        <pc:spChg chg="add">
          <ac:chgData name="naney hyara pinto" userId="e216b2bbde6f5e81" providerId="LiveId" clId="{AF8CA996-AF44-4F83-9DB3-5561323F670E}" dt="2022-07-24T11:52:51.615" v="27" actId="26606"/>
          <ac:spMkLst>
            <pc:docMk/>
            <pc:sldMk cId="2169326594" sldId="257"/>
            <ac:spMk id="24" creationId="{068C0432-0E90-4CC1-8CD3-D44A90DF07EF}"/>
          </ac:spMkLst>
        </pc:spChg>
        <pc:spChg chg="add del mod">
          <ac:chgData name="naney hyara pinto" userId="e216b2bbde6f5e81" providerId="LiveId" clId="{AF8CA996-AF44-4F83-9DB3-5561323F670E}" dt="2022-08-07T07:47:49.606" v="4923" actId="26606"/>
          <ac:spMkLst>
            <pc:docMk/>
            <pc:sldMk cId="2169326594" sldId="257"/>
            <ac:spMk id="25" creationId="{D6180FFF-BCBE-99D4-E845-60BDE2678851}"/>
          </ac:spMkLst>
        </pc:spChg>
        <pc:spChg chg="add del">
          <ac:chgData name="naney hyara pinto" userId="e216b2bbde6f5e81" providerId="LiveId" clId="{AF8CA996-AF44-4F83-9DB3-5561323F670E}" dt="2022-08-07T07:47:49.589" v="4922" actId="26606"/>
          <ac:spMkLst>
            <pc:docMk/>
            <pc:sldMk cId="2169326594" sldId="257"/>
            <ac:spMk id="31" creationId="{247B6BBF-09F2-4A29-AE4E-3771E2924817}"/>
          </ac:spMkLst>
        </pc:spChg>
        <pc:spChg chg="add del">
          <ac:chgData name="naney hyara pinto" userId="e216b2bbde6f5e81" providerId="LiveId" clId="{AF8CA996-AF44-4F83-9DB3-5561323F670E}" dt="2022-08-07T07:47:49.589" v="4922" actId="26606"/>
          <ac:spMkLst>
            <pc:docMk/>
            <pc:sldMk cId="2169326594" sldId="257"/>
            <ac:spMk id="33" creationId="{535742DD-1B16-4E9D-B715-0D74B4574A68}"/>
          </ac:spMkLst>
        </pc:spChg>
        <pc:spChg chg="add">
          <ac:chgData name="naney hyara pinto" userId="e216b2bbde6f5e81" providerId="LiveId" clId="{AF8CA996-AF44-4F83-9DB3-5561323F670E}" dt="2022-08-07T07:47:49.606" v="4923" actId="26606"/>
          <ac:spMkLst>
            <pc:docMk/>
            <pc:sldMk cId="2169326594" sldId="257"/>
            <ac:spMk id="35" creationId="{2E442304-DDBD-4F7B-8017-36BCC863FB40}"/>
          </ac:spMkLst>
        </pc:spChg>
        <pc:spChg chg="add">
          <ac:chgData name="naney hyara pinto" userId="e216b2bbde6f5e81" providerId="LiveId" clId="{AF8CA996-AF44-4F83-9DB3-5561323F670E}" dt="2022-08-07T07:47:49.606" v="4923" actId="26606"/>
          <ac:spMkLst>
            <pc:docMk/>
            <pc:sldMk cId="2169326594" sldId="257"/>
            <ac:spMk id="36" creationId="{535742DD-1B16-4E9D-B715-0D74B4574A68}"/>
          </ac:spMkLst>
        </pc:spChg>
        <pc:graphicFrameChg chg="add del">
          <ac:chgData name="naney hyara pinto" userId="e216b2bbde6f5e81" providerId="LiveId" clId="{AF8CA996-AF44-4F83-9DB3-5561323F670E}" dt="2022-07-24T11:52:12.293" v="18" actId="26606"/>
          <ac:graphicFrameMkLst>
            <pc:docMk/>
            <pc:sldMk cId="2169326594" sldId="257"/>
            <ac:graphicFrameMk id="5" creationId="{8A88DAC7-E650-D3D9-EEE3-4716CF27FAB6}"/>
          </ac:graphicFrameMkLst>
        </pc:graphicFrameChg>
        <pc:graphicFrameChg chg="add del">
          <ac:chgData name="naney hyara pinto" userId="e216b2bbde6f5e81" providerId="LiveId" clId="{AF8CA996-AF44-4F83-9DB3-5561323F670E}" dt="2022-07-24T11:52:23.054" v="20" actId="26606"/>
          <ac:graphicFrameMkLst>
            <pc:docMk/>
            <pc:sldMk cId="2169326594" sldId="257"/>
            <ac:graphicFrameMk id="13" creationId="{3485B853-D001-58B3-305C-B08FCE176352}"/>
          </ac:graphicFrameMkLst>
        </pc:graphicFrameChg>
        <pc:graphicFrameChg chg="add del">
          <ac:chgData name="naney hyara pinto" userId="e216b2bbde6f5e81" providerId="LiveId" clId="{AF8CA996-AF44-4F83-9DB3-5561323F670E}" dt="2022-07-24T11:52:25.831" v="22" actId="26606"/>
          <ac:graphicFrameMkLst>
            <pc:docMk/>
            <pc:sldMk cId="2169326594" sldId="257"/>
            <ac:graphicFrameMk id="17" creationId="{7697FB41-1769-2C9F-FAD5-5A1D2B90811D}"/>
          </ac:graphicFrameMkLst>
        </pc:graphicFrameChg>
        <pc:graphicFrameChg chg="add del">
          <ac:chgData name="naney hyara pinto" userId="e216b2bbde6f5e81" providerId="LiveId" clId="{AF8CA996-AF44-4F83-9DB3-5561323F670E}" dt="2022-07-24T11:52:51.606" v="26" actId="26606"/>
          <ac:graphicFrameMkLst>
            <pc:docMk/>
            <pc:sldMk cId="2169326594" sldId="257"/>
            <ac:graphicFrameMk id="21" creationId="{3485B853-D001-58B3-305C-B08FCE176352}"/>
          </ac:graphicFrameMkLst>
        </pc:graphicFrameChg>
        <pc:graphicFrameChg chg="add del">
          <ac:chgData name="naney hyara pinto" userId="e216b2bbde6f5e81" providerId="LiveId" clId="{AF8CA996-AF44-4F83-9DB3-5561323F670E}" dt="2022-08-07T07:47:49.589" v="4922" actId="26606"/>
          <ac:graphicFrameMkLst>
            <pc:docMk/>
            <pc:sldMk cId="2169326594" sldId="257"/>
            <ac:graphicFrameMk id="27" creationId="{C6680AD7-AFA5-C3F0-0F66-FE7AA95CB966}"/>
          </ac:graphicFrameMkLst>
        </pc:graphicFrameChg>
        <pc:graphicFrameChg chg="add mod">
          <ac:chgData name="naney hyara pinto" userId="e216b2bbde6f5e81" providerId="LiveId" clId="{AF8CA996-AF44-4F83-9DB3-5561323F670E}" dt="2022-08-07T07:48:07.170" v="4927" actId="1076"/>
          <ac:graphicFrameMkLst>
            <pc:docMk/>
            <pc:sldMk cId="2169326594" sldId="257"/>
            <ac:graphicFrameMk id="37" creationId="{B1A09FC1-7E7D-2448-BD59-27BCF4DB3656}"/>
          </ac:graphicFrameMkLst>
        </pc:graphicFrameChg>
        <pc:picChg chg="add mod">
          <ac:chgData name="naney hyara pinto" userId="e216b2bbde6f5e81" providerId="LiveId" clId="{AF8CA996-AF44-4F83-9DB3-5561323F670E}" dt="2022-08-07T07:48:00.928" v="4925" actId="27614"/>
          <ac:picMkLst>
            <pc:docMk/>
            <pc:sldMk cId="2169326594" sldId="257"/>
            <ac:picMk id="4" creationId="{710CDB5F-0D56-5DA5-BDE0-BFC6C78DE847}"/>
          </ac:picMkLst>
        </pc:picChg>
      </pc:sldChg>
      <pc:sldChg chg="addSp delSp modSp del mod setBg modClrScheme delDesignElem chgLayout">
        <pc:chgData name="naney hyara pinto" userId="e216b2bbde6f5e81" providerId="LiveId" clId="{AF8CA996-AF44-4F83-9DB3-5561323F670E}" dt="2022-08-07T09:51:49.920" v="6107" actId="2696"/>
        <pc:sldMkLst>
          <pc:docMk/>
          <pc:sldMk cId="1913623367" sldId="258"/>
        </pc:sldMkLst>
        <pc:spChg chg="del mod ord">
          <ac:chgData name="naney hyara pinto" userId="e216b2bbde6f5e81" providerId="LiveId" clId="{AF8CA996-AF44-4F83-9DB3-5561323F670E}" dt="2022-08-01T21:28:11.205" v="3249" actId="21"/>
          <ac:spMkLst>
            <pc:docMk/>
            <pc:sldMk cId="1913623367" sldId="258"/>
            <ac:spMk id="2" creationId="{10B1AA00-8D35-D82E-D167-650BA897CADE}"/>
          </ac:spMkLst>
        </pc:spChg>
        <pc:spChg chg="add del mod">
          <ac:chgData name="naney hyara pinto" userId="e216b2bbde6f5e81" providerId="LiveId" clId="{AF8CA996-AF44-4F83-9DB3-5561323F670E}" dt="2022-08-01T21:10:19.110" v="3164" actId="26606"/>
          <ac:spMkLst>
            <pc:docMk/>
            <pc:sldMk cId="1913623367" sldId="258"/>
            <ac:spMk id="3" creationId="{FBAE2A74-CD78-FDA3-8FF4-D273C2F1A234}"/>
          </ac:spMkLst>
        </pc:spChg>
        <pc:spChg chg="add mod ord">
          <ac:chgData name="naney hyara pinto" userId="e216b2bbde6f5e81" providerId="LiveId" clId="{AF8CA996-AF44-4F83-9DB3-5561323F670E}" dt="2022-08-01T22:08:13.385" v="3672" actId="20577"/>
          <ac:spMkLst>
            <pc:docMk/>
            <pc:sldMk cId="1913623367" sldId="258"/>
            <ac:spMk id="6" creationId="{1A723349-3CBF-0AEE-9977-080066FA9435}"/>
          </ac:spMkLst>
        </pc:spChg>
        <pc:spChg chg="add del">
          <ac:chgData name="naney hyara pinto" userId="e216b2bbde6f5e81" providerId="LiveId" clId="{AF8CA996-AF44-4F83-9DB3-5561323F670E}" dt="2022-08-01T21:09:40.219" v="3157" actId="26606"/>
          <ac:spMkLst>
            <pc:docMk/>
            <pc:sldMk cId="1913623367" sldId="258"/>
            <ac:spMk id="10" creationId="{75824B8B-B231-480A-9E80-6D446D1D9AA3}"/>
          </ac:spMkLst>
        </pc:spChg>
        <pc:spChg chg="add del">
          <ac:chgData name="naney hyara pinto" userId="e216b2bbde6f5e81" providerId="LiveId" clId="{AF8CA996-AF44-4F83-9DB3-5561323F670E}" dt="2022-08-01T21:11:11.835" v="3167" actId="26606"/>
          <ac:spMkLst>
            <pc:docMk/>
            <pc:sldMk cId="1913623367" sldId="258"/>
            <ac:spMk id="11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1:09:40.219" v="3157" actId="26606"/>
          <ac:spMkLst>
            <pc:docMk/>
            <pc:sldMk cId="1913623367" sldId="258"/>
            <ac:spMk id="12" creationId="{C43AF03E-5FC1-48B3-8CF2-01998C2328AE}"/>
          </ac:spMkLst>
        </pc:spChg>
        <pc:spChg chg="add del">
          <ac:chgData name="naney hyara pinto" userId="e216b2bbde6f5e81" providerId="LiveId" clId="{AF8CA996-AF44-4F83-9DB3-5561323F670E}" dt="2022-08-01T21:11:11.835" v="3167" actId="26606"/>
          <ac:spMkLst>
            <pc:docMk/>
            <pc:sldMk cId="1913623367" sldId="258"/>
            <ac:spMk id="13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09:40.219" v="3157" actId="26606"/>
          <ac:spMkLst>
            <pc:docMk/>
            <pc:sldMk cId="1913623367" sldId="258"/>
            <ac:spMk id="14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11:24.634" v="3169" actId="26606"/>
          <ac:spMkLst>
            <pc:docMk/>
            <pc:sldMk cId="1913623367" sldId="258"/>
            <ac:spMk id="15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1:09:43.456" v="3159" actId="26606"/>
          <ac:spMkLst>
            <pc:docMk/>
            <pc:sldMk cId="1913623367" sldId="258"/>
            <ac:spMk id="16" creationId="{5AC1364A-3E3D-4F0D-8776-78AF3A270DD6}"/>
          </ac:spMkLst>
        </pc:spChg>
        <pc:spChg chg="add del">
          <ac:chgData name="naney hyara pinto" userId="e216b2bbde6f5e81" providerId="LiveId" clId="{AF8CA996-AF44-4F83-9DB3-5561323F670E}" dt="2022-08-01T21:09:43.456" v="3159" actId="26606"/>
          <ac:spMkLst>
            <pc:docMk/>
            <pc:sldMk cId="1913623367" sldId="258"/>
            <ac:spMk id="17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11:24.634" v="3169" actId="26606"/>
          <ac:spMkLst>
            <pc:docMk/>
            <pc:sldMk cId="1913623367" sldId="258"/>
            <ac:spMk id="18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10:07.346" v="3161" actId="26606"/>
          <ac:spMkLst>
            <pc:docMk/>
            <pc:sldMk cId="1913623367" sldId="258"/>
            <ac:spMk id="19" creationId="{B5DAA40F-4F28-4316-934E-C55D7C3AA018}"/>
          </ac:spMkLst>
        </pc:spChg>
        <pc:spChg chg="add del">
          <ac:chgData name="naney hyara pinto" userId="e216b2bbde6f5e81" providerId="LiveId" clId="{AF8CA996-AF44-4F83-9DB3-5561323F670E}" dt="2022-08-01T21:10:07.346" v="3161" actId="26606"/>
          <ac:spMkLst>
            <pc:docMk/>
            <pc:sldMk cId="1913623367" sldId="258"/>
            <ac:spMk id="20" creationId="{F6D467C8-A8E0-468B-B88D-9CEEE37BFC59}"/>
          </ac:spMkLst>
        </pc:spChg>
        <pc:spChg chg="add del">
          <ac:chgData name="naney hyara pinto" userId="e216b2bbde6f5e81" providerId="LiveId" clId="{AF8CA996-AF44-4F83-9DB3-5561323F670E}" dt="2022-08-01T21:10:07.346" v="3161" actId="26606"/>
          <ac:spMkLst>
            <pc:docMk/>
            <pc:sldMk cId="1913623367" sldId="258"/>
            <ac:spMk id="21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12:33.320" v="3177" actId="26606"/>
          <ac:spMkLst>
            <pc:docMk/>
            <pc:sldMk cId="1913623367" sldId="258"/>
            <ac:spMk id="22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1:12:33.320" v="3177" actId="26606"/>
          <ac:spMkLst>
            <pc:docMk/>
            <pc:sldMk cId="1913623367" sldId="258"/>
            <ac:spMk id="23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12:33.309" v="3176" actId="26606"/>
          <ac:spMkLst>
            <pc:docMk/>
            <pc:sldMk cId="1913623367" sldId="258"/>
            <ac:spMk id="28" creationId="{75824B8B-B231-480A-9E80-6D446D1D9AA3}"/>
          </ac:spMkLst>
        </pc:spChg>
        <pc:spChg chg="add mod ord">
          <ac:chgData name="naney hyara pinto" userId="e216b2bbde6f5e81" providerId="LiveId" clId="{AF8CA996-AF44-4F83-9DB3-5561323F670E}" dt="2022-08-01T21:31:03.566" v="3303" actId="27636"/>
          <ac:spMkLst>
            <pc:docMk/>
            <pc:sldMk cId="1913623367" sldId="258"/>
            <ac:spMk id="29" creationId="{4D4B5669-9BC8-066E-413A-05E758744207}"/>
          </ac:spMkLst>
        </pc:spChg>
        <pc:spChg chg="add del">
          <ac:chgData name="naney hyara pinto" userId="e216b2bbde6f5e81" providerId="LiveId" clId="{AF8CA996-AF44-4F83-9DB3-5561323F670E}" dt="2022-08-01T21:12:33.309" v="3176" actId="26606"/>
          <ac:spMkLst>
            <pc:docMk/>
            <pc:sldMk cId="1913623367" sldId="258"/>
            <ac:spMk id="30" creationId="{C43AF03E-5FC1-48B3-8CF2-01998C2328AE}"/>
          </ac:spMkLst>
        </pc:spChg>
        <pc:spChg chg="add del">
          <ac:chgData name="naney hyara pinto" userId="e216b2bbde6f5e81" providerId="LiveId" clId="{AF8CA996-AF44-4F83-9DB3-5561323F670E}" dt="2022-08-01T21:12:33.309" v="3176" actId="26606"/>
          <ac:spMkLst>
            <pc:docMk/>
            <pc:sldMk cId="1913623367" sldId="258"/>
            <ac:spMk id="32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1:26:29.661" v="3239" actId="700"/>
          <ac:spMkLst>
            <pc:docMk/>
            <pc:sldMk cId="1913623367" sldId="258"/>
            <ac:spMk id="34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1:26:29.661" v="3239" actId="700"/>
          <ac:spMkLst>
            <pc:docMk/>
            <pc:sldMk cId="1913623367" sldId="258"/>
            <ac:spMk id="35" creationId="{3FCFB1DE-0B7E-48CC-BA90-B2AB0889F9D6}"/>
          </ac:spMkLst>
        </pc:spChg>
        <pc:graphicFrameChg chg="add del">
          <ac:chgData name="naney hyara pinto" userId="e216b2bbde6f5e81" providerId="LiveId" clId="{AF8CA996-AF44-4F83-9DB3-5561323F670E}" dt="2022-08-01T21:10:19.093" v="3163" actId="26606"/>
          <ac:graphicFrameMkLst>
            <pc:docMk/>
            <pc:sldMk cId="1913623367" sldId="258"/>
            <ac:graphicFrameMk id="7" creationId="{A824AD1D-DDE2-F842-79DD-9DB5EA7AD799}"/>
          </ac:graphicFrameMkLst>
        </pc:graphicFrameChg>
        <pc:graphicFrameChg chg="add del mod ord modGraphic">
          <ac:chgData name="naney hyara pinto" userId="e216b2bbde6f5e81" providerId="LiveId" clId="{AF8CA996-AF44-4F83-9DB3-5561323F670E}" dt="2022-08-01T21:28:38.417" v="3253" actId="478"/>
          <ac:graphicFrameMkLst>
            <pc:docMk/>
            <pc:sldMk cId="1913623367" sldId="258"/>
            <ac:graphicFrameMk id="9" creationId="{15256A9D-9F5A-86A3-7BB1-5293DD04F146}"/>
          </ac:graphicFrameMkLst>
        </pc:graphicFrameChg>
        <pc:graphicFrameChg chg="add del mod modGraphic">
          <ac:chgData name="naney hyara pinto" userId="e216b2bbde6f5e81" providerId="LiveId" clId="{AF8CA996-AF44-4F83-9DB3-5561323F670E}" dt="2022-08-01T21:28:47.964" v="3254" actId="478"/>
          <ac:graphicFrameMkLst>
            <pc:docMk/>
            <pc:sldMk cId="1913623367" sldId="258"/>
            <ac:graphicFrameMk id="27" creationId="{ABF16164-AF1F-15B4-5903-8554F8458831}"/>
          </ac:graphicFrameMkLst>
        </pc:graphicFrameChg>
        <pc:picChg chg="add mod ord">
          <ac:chgData name="naney hyara pinto" userId="e216b2bbde6f5e81" providerId="LiveId" clId="{AF8CA996-AF44-4F83-9DB3-5561323F670E}" dt="2022-08-01T21:29:20.156" v="3258" actId="14100"/>
          <ac:picMkLst>
            <pc:docMk/>
            <pc:sldMk cId="1913623367" sldId="258"/>
            <ac:picMk id="4" creationId="{70018B7D-C366-A463-3DD4-2BA29A69C269}"/>
          </ac:picMkLst>
        </pc:picChg>
        <pc:picChg chg="add del mod">
          <ac:chgData name="naney hyara pinto" userId="e216b2bbde6f5e81" providerId="LiveId" clId="{AF8CA996-AF44-4F83-9DB3-5561323F670E}" dt="2022-08-01T21:29:05.365" v="3255" actId="478"/>
          <ac:picMkLst>
            <pc:docMk/>
            <pc:sldMk cId="1913623367" sldId="258"/>
            <ac:picMk id="5" creationId="{A849A95C-972B-E941-1B37-7A4CB5D0F600}"/>
          </ac:picMkLst>
        </pc:picChg>
      </pc:sldChg>
      <pc:sldChg chg="addSp delSp modSp mod setBg modClrScheme chgLayout">
        <pc:chgData name="naney hyara pinto" userId="e216b2bbde6f5e81" providerId="LiveId" clId="{AF8CA996-AF44-4F83-9DB3-5561323F670E}" dt="2022-08-07T09:52:30.520" v="6111" actId="113"/>
        <pc:sldMkLst>
          <pc:docMk/>
          <pc:sldMk cId="79991087" sldId="259"/>
        </pc:sldMkLst>
        <pc:spChg chg="add mod ord">
          <ac:chgData name="naney hyara pinto" userId="e216b2bbde6f5e81" providerId="LiveId" clId="{AF8CA996-AF44-4F83-9DB3-5561323F670E}" dt="2022-08-07T09:52:30.520" v="6111" actId="113"/>
          <ac:spMkLst>
            <pc:docMk/>
            <pc:sldMk cId="79991087" sldId="259"/>
            <ac:spMk id="3" creationId="{D6B5A7AA-26EB-437E-71FF-ED5BF1127C1A}"/>
          </ac:spMkLst>
        </pc:spChg>
        <pc:spChg chg="del">
          <ac:chgData name="naney hyara pinto" userId="e216b2bbde6f5e81" providerId="LiveId" clId="{AF8CA996-AF44-4F83-9DB3-5561323F670E}" dt="2022-07-24T11:56:45.345" v="40"/>
          <ac:spMkLst>
            <pc:docMk/>
            <pc:sldMk cId="79991087" sldId="259"/>
            <ac:spMk id="3" creationId="{D8377E4C-7CD1-E824-340A-F1E205DB6C2F}"/>
          </ac:spMkLst>
        </pc:spChg>
        <pc:spChg chg="add del mod ord">
          <ac:chgData name="naney hyara pinto" userId="e216b2bbde6f5e81" providerId="LiveId" clId="{AF8CA996-AF44-4F83-9DB3-5561323F670E}" dt="2022-07-24T19:39:30.052" v="399" actId="700"/>
          <ac:spMkLst>
            <pc:docMk/>
            <pc:sldMk cId="79991087" sldId="259"/>
            <ac:spMk id="4" creationId="{524A1208-42DD-5915-CA5D-3E37EC7F292C}"/>
          </ac:spMkLst>
        </pc:spChg>
        <pc:spChg chg="add del mod ord">
          <ac:chgData name="naney hyara pinto" userId="e216b2bbde6f5e81" providerId="LiveId" clId="{AF8CA996-AF44-4F83-9DB3-5561323F670E}" dt="2022-07-24T19:39:53.879" v="401" actId="700"/>
          <ac:spMkLst>
            <pc:docMk/>
            <pc:sldMk cId="79991087" sldId="259"/>
            <ac:spMk id="5" creationId="{616D0467-862A-4B6D-0A96-EB46622E5687}"/>
          </ac:spMkLst>
        </pc:spChg>
        <pc:spChg chg="add mod">
          <ac:chgData name="naney hyara pinto" userId="e216b2bbde6f5e81" providerId="LiveId" clId="{AF8CA996-AF44-4F83-9DB3-5561323F670E}" dt="2022-07-24T20:12:56" v="976" actId="20577"/>
          <ac:spMkLst>
            <pc:docMk/>
            <pc:sldMk cId="79991087" sldId="259"/>
            <ac:spMk id="7" creationId="{1D78E703-C109-C56A-9BF4-F94CE834841F}"/>
          </ac:spMkLst>
        </pc:spChg>
        <pc:spChg chg="add">
          <ac:chgData name="naney hyara pinto" userId="e216b2bbde6f5e81" providerId="LiveId" clId="{AF8CA996-AF44-4F83-9DB3-5561323F670E}" dt="2022-07-24T19:40:06.611" v="403" actId="26606"/>
          <ac:spMkLst>
            <pc:docMk/>
            <pc:sldMk cId="79991087" sldId="259"/>
            <ac:spMk id="10" creationId="{45D37F4E-DDB4-456B-97E0-9937730A039F}"/>
          </ac:spMkLst>
        </pc:spChg>
        <pc:spChg chg="add">
          <ac:chgData name="naney hyara pinto" userId="e216b2bbde6f5e81" providerId="LiveId" clId="{AF8CA996-AF44-4F83-9DB3-5561323F670E}" dt="2022-07-24T19:40:06.611" v="403" actId="26606"/>
          <ac:spMkLst>
            <pc:docMk/>
            <pc:sldMk cId="79991087" sldId="259"/>
            <ac:spMk id="12" creationId="{3CE8AF5E-D374-4CF1-90CC-35CF73B81C3E}"/>
          </ac:spMkLst>
        </pc:spChg>
        <pc:picChg chg="add mod ord">
          <ac:chgData name="naney hyara pinto" userId="e216b2bbde6f5e81" providerId="LiveId" clId="{AF8CA996-AF44-4F83-9DB3-5561323F670E}" dt="2022-07-24T19:40:42.915" v="409" actId="14100"/>
          <ac:picMkLst>
            <pc:docMk/>
            <pc:sldMk cId="79991087" sldId="259"/>
            <ac:picMk id="2" creationId="{189E85D4-B7AD-1762-C6AB-70FEF70224B4}"/>
          </ac:picMkLst>
        </pc:picChg>
      </pc:sldChg>
      <pc:sldChg chg="addSp delSp modSp new mod setBg delDesignElem chgLayout">
        <pc:chgData name="naney hyara pinto" userId="e216b2bbde6f5e81" providerId="LiveId" clId="{AF8CA996-AF44-4F83-9DB3-5561323F670E}" dt="2022-08-07T09:54:41.278" v="6118" actId="14100"/>
        <pc:sldMkLst>
          <pc:docMk/>
          <pc:sldMk cId="4220781094" sldId="260"/>
        </pc:sldMkLst>
        <pc:spChg chg="mod ord">
          <ac:chgData name="naney hyara pinto" userId="e216b2bbde6f5e81" providerId="LiveId" clId="{AF8CA996-AF44-4F83-9DB3-5561323F670E}" dt="2022-08-07T09:53:41.404" v="6113" actId="207"/>
          <ac:spMkLst>
            <pc:docMk/>
            <pc:sldMk cId="4220781094" sldId="260"/>
            <ac:spMk id="2" creationId="{656260FE-3FB5-92DE-CE76-297C86417CFC}"/>
          </ac:spMkLst>
        </pc:spChg>
        <pc:spChg chg="mod ord">
          <ac:chgData name="naney hyara pinto" userId="e216b2bbde6f5e81" providerId="LiveId" clId="{AF8CA996-AF44-4F83-9DB3-5561323F670E}" dt="2022-08-07T09:54:41.278" v="6118" actId="14100"/>
          <ac:spMkLst>
            <pc:docMk/>
            <pc:sldMk cId="4220781094" sldId="260"/>
            <ac:spMk id="3" creationId="{0123DD27-0CC7-E4AB-0776-86045FAF78A9}"/>
          </ac:spMkLst>
        </pc:spChg>
        <pc:spChg chg="add">
          <ac:chgData name="naney hyara pinto" userId="e216b2bbde6f5e81" providerId="LiveId" clId="{AF8CA996-AF44-4F83-9DB3-5561323F670E}" dt="2022-08-01T21:18:53.428" v="3193" actId="26606"/>
          <ac:spMkLst>
            <pc:docMk/>
            <pc:sldMk cId="4220781094" sldId="260"/>
            <ac:spMk id="8" creationId="{743AA782-23D1-4521-8CAD-47662984AA08}"/>
          </ac:spMkLst>
        </pc:spChg>
        <pc:spChg chg="add">
          <ac:chgData name="naney hyara pinto" userId="e216b2bbde6f5e81" providerId="LiveId" clId="{AF8CA996-AF44-4F83-9DB3-5561323F670E}" dt="2022-08-01T21:18:53.428" v="3193" actId="26606"/>
          <ac:spMkLst>
            <pc:docMk/>
            <pc:sldMk cId="4220781094" sldId="260"/>
            <ac:spMk id="9" creationId="{3CE8AF5E-D374-4CF1-90CC-35CF73B81C3E}"/>
          </ac:spMkLst>
        </pc:spChg>
        <pc:spChg chg="add del">
          <ac:chgData name="naney hyara pinto" userId="e216b2bbde6f5e81" providerId="LiveId" clId="{AF8CA996-AF44-4F83-9DB3-5561323F670E}" dt="2022-08-01T21:18:41.639" v="3192" actId="700"/>
          <ac:spMkLst>
            <pc:docMk/>
            <pc:sldMk cId="4220781094" sldId="260"/>
            <ac:spMk id="11" creationId="{A8908DB7-C3A6-4FCB-9820-CEE02B398C4A}"/>
          </ac:spMkLst>
        </pc:spChg>
        <pc:spChg chg="add del">
          <ac:chgData name="naney hyara pinto" userId="e216b2bbde6f5e81" providerId="LiveId" clId="{AF8CA996-AF44-4F83-9DB3-5561323F670E}" dt="2022-08-01T21:18:41.639" v="3192" actId="700"/>
          <ac:spMkLst>
            <pc:docMk/>
            <pc:sldMk cId="4220781094" sldId="260"/>
            <ac:spMk id="13" creationId="{D010E05E-9237-4321-84BB-69C0F22568EE}"/>
          </ac:spMkLst>
        </pc:spChg>
        <pc:graphicFrameChg chg="add del modGraphic">
          <ac:chgData name="naney hyara pinto" userId="e216b2bbde6f5e81" providerId="LiveId" clId="{AF8CA996-AF44-4F83-9DB3-5561323F670E}" dt="2022-07-24T23:26:12.659" v="2199" actId="21"/>
          <ac:graphicFrameMkLst>
            <pc:docMk/>
            <pc:sldMk cId="4220781094" sldId="260"/>
            <ac:graphicFrameMk id="5" creationId="{A2CA7D79-A8C7-0AB9-A0F0-380E86759570}"/>
          </ac:graphicFrameMkLst>
        </pc:graphicFrameChg>
        <pc:picChg chg="add mod">
          <ac:chgData name="naney hyara pinto" userId="e216b2bbde6f5e81" providerId="LiveId" clId="{AF8CA996-AF44-4F83-9DB3-5561323F670E}" dt="2022-08-01T21:25:44.042" v="3238" actId="1076"/>
          <ac:picMkLst>
            <pc:docMk/>
            <pc:sldMk cId="4220781094" sldId="260"/>
            <ac:picMk id="4" creationId="{0C9E4D6E-54C0-2DA6-4582-D1FD03051FBE}"/>
          </ac:picMkLst>
        </pc:picChg>
        <pc:picChg chg="add mod ord">
          <ac:chgData name="naney hyara pinto" userId="e216b2bbde6f5e81" providerId="LiveId" clId="{AF8CA996-AF44-4F83-9DB3-5561323F670E}" dt="2022-08-01T21:17:17.147" v="3189" actId="26606"/>
          <ac:picMkLst>
            <pc:docMk/>
            <pc:sldMk cId="4220781094" sldId="260"/>
            <ac:picMk id="6" creationId="{508455C4-34BE-79B6-171A-3AAAC152184C}"/>
          </ac:picMkLst>
        </pc:picChg>
        <pc:inkChg chg="add">
          <ac:chgData name="naney hyara pinto" userId="e216b2bbde6f5e81" providerId="LiveId" clId="{AF8CA996-AF44-4F83-9DB3-5561323F670E}" dt="2022-08-01T21:18:53.428" v="3193" actId="26606"/>
          <ac:inkMkLst>
            <pc:docMk/>
            <pc:sldMk cId="4220781094" sldId="260"/>
            <ac:inkMk id="10" creationId="{070477C5-0410-4E4F-97A1-F84C2465C187}"/>
          </ac:inkMkLst>
        </pc:inkChg>
        <pc:inkChg chg="add del">
          <ac:chgData name="naney hyara pinto" userId="e216b2bbde6f5e81" providerId="LiveId" clId="{AF8CA996-AF44-4F83-9DB3-5561323F670E}" dt="2022-08-01T21:18:41.639" v="3192" actId="700"/>
          <ac:inkMkLst>
            <pc:docMk/>
            <pc:sldMk cId="4220781094" sldId="260"/>
            <ac:inkMk id="15" creationId="{070477C5-0410-4E4F-97A1-F84C2465C187}"/>
          </ac:inkMkLst>
        </pc:inkChg>
      </pc:sldChg>
      <pc:sldChg chg="addSp delSp modSp new mod setBg">
        <pc:chgData name="naney hyara pinto" userId="e216b2bbde6f5e81" providerId="LiveId" clId="{AF8CA996-AF44-4F83-9DB3-5561323F670E}" dt="2022-08-07T09:56:15.540" v="6125" actId="14100"/>
        <pc:sldMkLst>
          <pc:docMk/>
          <pc:sldMk cId="3673945726" sldId="261"/>
        </pc:sldMkLst>
        <pc:spChg chg="mod">
          <ac:chgData name="naney hyara pinto" userId="e216b2bbde6f5e81" providerId="LiveId" clId="{AF8CA996-AF44-4F83-9DB3-5561323F670E}" dt="2022-08-07T09:55:58.818" v="6122" actId="207"/>
          <ac:spMkLst>
            <pc:docMk/>
            <pc:sldMk cId="3673945726" sldId="261"/>
            <ac:spMk id="2" creationId="{B70D9C07-2A3D-7FEA-11A6-736AD7D738B4}"/>
          </ac:spMkLst>
        </pc:spChg>
        <pc:spChg chg="del mod">
          <ac:chgData name="naney hyara pinto" userId="e216b2bbde6f5e81" providerId="LiveId" clId="{AF8CA996-AF44-4F83-9DB3-5561323F670E}" dt="2022-08-01T22:11:59.845" v="3673"/>
          <ac:spMkLst>
            <pc:docMk/>
            <pc:sldMk cId="3673945726" sldId="261"/>
            <ac:spMk id="3" creationId="{76DA6E8F-29BF-BA39-A6D6-D1E3514D0649}"/>
          </ac:spMkLst>
        </pc:spChg>
        <pc:spChg chg="add del">
          <ac:chgData name="naney hyara pinto" userId="e216b2bbde6f5e81" providerId="LiveId" clId="{AF8CA996-AF44-4F83-9DB3-5561323F670E}" dt="2022-08-01T22:12:15.546" v="3674" actId="26606"/>
          <ac:spMkLst>
            <pc:docMk/>
            <pc:sldMk cId="3673945726" sldId="261"/>
            <ac:spMk id="9" creationId="{45D37F4E-DDB4-456B-97E0-9937730A039F}"/>
          </ac:spMkLst>
        </pc:spChg>
        <pc:spChg chg="add del">
          <ac:chgData name="naney hyara pinto" userId="e216b2bbde6f5e81" providerId="LiveId" clId="{AF8CA996-AF44-4F83-9DB3-5561323F670E}" dt="2022-08-01T22:12:15.546" v="3674" actId="26606"/>
          <ac:spMkLst>
            <pc:docMk/>
            <pc:sldMk cId="3673945726" sldId="261"/>
            <ac:spMk id="11" creationId="{3CE8AF5E-D374-4CF1-90CC-35CF73B81C3E}"/>
          </ac:spMkLst>
        </pc:spChg>
        <pc:spChg chg="add del mod">
          <ac:chgData name="naney hyara pinto" userId="e216b2bbde6f5e81" providerId="LiveId" clId="{AF8CA996-AF44-4F83-9DB3-5561323F670E}" dt="2022-08-01T22:14:38.913" v="3687"/>
          <ac:spMkLst>
            <pc:docMk/>
            <pc:sldMk cId="3673945726" sldId="261"/>
            <ac:spMk id="15" creationId="{B6BD60DD-10E8-74A1-5CAC-18FE847863D7}"/>
          </ac:spMkLst>
        </pc:spChg>
        <pc:spChg chg="add del">
          <ac:chgData name="naney hyara pinto" userId="e216b2bbde6f5e81" providerId="LiveId" clId="{AF8CA996-AF44-4F83-9DB3-5561323F670E}" dt="2022-08-01T22:13:33.138" v="3679" actId="26606"/>
          <ac:spMkLst>
            <pc:docMk/>
            <pc:sldMk cId="3673945726" sldId="261"/>
            <ac:spMk id="18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2:13:33.138" v="3679" actId="26606"/>
          <ac:spMkLst>
            <pc:docMk/>
            <pc:sldMk cId="3673945726" sldId="261"/>
            <ac:spMk id="20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2:13:33.132" v="3678" actId="26606"/>
          <ac:spMkLst>
            <pc:docMk/>
            <pc:sldMk cId="3673945726" sldId="261"/>
            <ac:spMk id="25" creationId="{75824B8B-B231-480A-9E80-6D446D1D9AA3}"/>
          </ac:spMkLst>
        </pc:spChg>
        <pc:spChg chg="add del">
          <ac:chgData name="naney hyara pinto" userId="e216b2bbde6f5e81" providerId="LiveId" clId="{AF8CA996-AF44-4F83-9DB3-5561323F670E}" dt="2022-08-01T22:13:33.132" v="3678" actId="26606"/>
          <ac:spMkLst>
            <pc:docMk/>
            <pc:sldMk cId="3673945726" sldId="261"/>
            <ac:spMk id="27" creationId="{C43AF03E-5FC1-48B3-8CF2-01998C2328AE}"/>
          </ac:spMkLst>
        </pc:spChg>
        <pc:spChg chg="add del">
          <ac:chgData name="naney hyara pinto" userId="e216b2bbde6f5e81" providerId="LiveId" clId="{AF8CA996-AF44-4F83-9DB3-5561323F670E}" dt="2022-08-01T22:13:33.132" v="3678" actId="26606"/>
          <ac:spMkLst>
            <pc:docMk/>
            <pc:sldMk cId="3673945726" sldId="261"/>
            <ac:spMk id="29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2:14:50.888" v="3688" actId="26606"/>
          <ac:spMkLst>
            <pc:docMk/>
            <pc:sldMk cId="3673945726" sldId="261"/>
            <ac:spMk id="31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2:14:50.888" v="3688" actId="26606"/>
          <ac:spMkLst>
            <pc:docMk/>
            <pc:sldMk cId="3673945726" sldId="261"/>
            <ac:spMk id="32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2:16:26.267" v="3695"/>
          <ac:spMkLst>
            <pc:docMk/>
            <pc:sldMk cId="3673945726" sldId="261"/>
            <ac:spMk id="36" creationId="{04B6F58C-4EF8-5132-267E-BD3401BF2B60}"/>
          </ac:spMkLst>
        </pc:spChg>
        <pc:spChg chg="add del">
          <ac:chgData name="naney hyara pinto" userId="e216b2bbde6f5e81" providerId="LiveId" clId="{AF8CA996-AF44-4F83-9DB3-5561323F670E}" dt="2022-08-01T22:16:36.967" v="3696" actId="26606"/>
          <ac:spMkLst>
            <pc:docMk/>
            <pc:sldMk cId="3673945726" sldId="261"/>
            <ac:spMk id="39" creationId="{394842B0-684D-44CC-B4BC-D13331CFD290}"/>
          </ac:spMkLst>
        </pc:spChg>
        <pc:spChg chg="add del">
          <ac:chgData name="naney hyara pinto" userId="e216b2bbde6f5e81" providerId="LiveId" clId="{AF8CA996-AF44-4F83-9DB3-5561323F670E}" dt="2022-08-01T22:16:36.967" v="3696" actId="26606"/>
          <ac:spMkLst>
            <pc:docMk/>
            <pc:sldMk cId="3673945726" sldId="261"/>
            <ac:spMk id="41" creationId="{3FCFB1DE-0B7E-48CC-BA90-B2AB0889F9D6}"/>
          </ac:spMkLst>
        </pc:spChg>
        <pc:spChg chg="add mod">
          <ac:chgData name="naney hyara pinto" userId="e216b2bbde6f5e81" providerId="LiveId" clId="{AF8CA996-AF44-4F83-9DB3-5561323F670E}" dt="2022-08-01T22:38:25.608" v="4165" actId="14100"/>
          <ac:spMkLst>
            <pc:docMk/>
            <pc:sldMk cId="3673945726" sldId="261"/>
            <ac:spMk id="45" creationId="{B6A8D2C4-FC1A-8E07-943C-F991B80C1FC4}"/>
          </ac:spMkLst>
        </pc:spChg>
        <pc:spChg chg="add">
          <ac:chgData name="naney hyara pinto" userId="e216b2bbde6f5e81" providerId="LiveId" clId="{AF8CA996-AF44-4F83-9DB3-5561323F670E}" dt="2022-08-01T22:16:36.967" v="3696" actId="26606"/>
          <ac:spMkLst>
            <pc:docMk/>
            <pc:sldMk cId="3673945726" sldId="261"/>
            <ac:spMk id="48" creationId="{394842B0-684D-44CC-B4BC-D13331CFD290}"/>
          </ac:spMkLst>
        </pc:spChg>
        <pc:spChg chg="add">
          <ac:chgData name="naney hyara pinto" userId="e216b2bbde6f5e81" providerId="LiveId" clId="{AF8CA996-AF44-4F83-9DB3-5561323F670E}" dt="2022-08-01T22:16:36.967" v="3696" actId="26606"/>
          <ac:spMkLst>
            <pc:docMk/>
            <pc:sldMk cId="3673945726" sldId="261"/>
            <ac:spMk id="50" creationId="{3FCFB1DE-0B7E-48CC-BA90-B2AB0889F9D6}"/>
          </ac:spMkLst>
        </pc:spChg>
        <pc:picChg chg="add mod ord">
          <ac:chgData name="naney hyara pinto" userId="e216b2bbde6f5e81" providerId="LiveId" clId="{AF8CA996-AF44-4F83-9DB3-5561323F670E}" dt="2022-08-07T09:56:15.540" v="6125" actId="14100"/>
          <ac:picMkLst>
            <pc:docMk/>
            <pc:sldMk cId="3673945726" sldId="261"/>
            <ac:picMk id="4" creationId="{00B352C9-6C69-6754-DAD7-6A3412737839}"/>
          </ac:picMkLst>
        </pc:picChg>
        <pc:picChg chg="add del mod ord">
          <ac:chgData name="naney hyara pinto" userId="e216b2bbde6f5e81" providerId="LiveId" clId="{AF8CA996-AF44-4F83-9DB3-5561323F670E}" dt="2022-08-01T22:14:08.201" v="3686" actId="21"/>
          <ac:picMkLst>
            <pc:docMk/>
            <pc:sldMk cId="3673945726" sldId="261"/>
            <ac:picMk id="5" creationId="{D925EB96-806D-4EC4-7880-58AF1F6F417C}"/>
          </ac:picMkLst>
        </pc:picChg>
        <pc:picChg chg="add del mod ord">
          <ac:chgData name="naney hyara pinto" userId="e216b2bbde6f5e81" providerId="LiveId" clId="{AF8CA996-AF44-4F83-9DB3-5561323F670E}" dt="2022-08-01T22:15:16.817" v="3692" actId="21"/>
          <ac:picMkLst>
            <pc:docMk/>
            <pc:sldMk cId="3673945726" sldId="261"/>
            <ac:picMk id="6" creationId="{34D01149-9C6D-EEE3-1780-21D0D54FE78E}"/>
          </ac:picMkLst>
        </pc:picChg>
        <pc:picChg chg="add mod ord">
          <ac:chgData name="naney hyara pinto" userId="e216b2bbde6f5e81" providerId="LiveId" clId="{AF8CA996-AF44-4F83-9DB3-5561323F670E}" dt="2022-08-01T22:17:09.574" v="3703" actId="14100"/>
          <ac:picMkLst>
            <pc:docMk/>
            <pc:sldMk cId="3673945726" sldId="261"/>
            <ac:picMk id="7" creationId="{EB999C01-38A3-0E5C-BC04-FA15026AA4A0}"/>
          </ac:picMkLst>
        </pc:picChg>
      </pc:sldChg>
      <pc:sldChg chg="addSp delSp modSp new del mod setBg modClrScheme delDesignElem chgLayout">
        <pc:chgData name="naney hyara pinto" userId="e216b2bbde6f5e81" providerId="LiveId" clId="{AF8CA996-AF44-4F83-9DB3-5561323F670E}" dt="2022-07-25T22:24:54.762" v="2331" actId="2696"/>
        <pc:sldMkLst>
          <pc:docMk/>
          <pc:sldMk cId="4084900270" sldId="262"/>
        </pc:sldMkLst>
        <pc:spChg chg="mod ord">
          <ac:chgData name="naney hyara pinto" userId="e216b2bbde6f5e81" providerId="LiveId" clId="{AF8CA996-AF44-4F83-9DB3-5561323F670E}" dt="2022-07-25T22:20:42.675" v="2279" actId="27636"/>
          <ac:spMkLst>
            <pc:docMk/>
            <pc:sldMk cId="4084900270" sldId="262"/>
            <ac:spMk id="2" creationId="{EEE11C69-DDE2-3760-17DD-F160AC7B351F}"/>
          </ac:spMkLst>
        </pc:spChg>
        <pc:spChg chg="add del">
          <ac:chgData name="naney hyara pinto" userId="e216b2bbde6f5e81" providerId="LiveId" clId="{AF8CA996-AF44-4F83-9DB3-5561323F670E}" dt="2022-07-25T22:19:54.152" v="2276" actId="26606"/>
          <ac:spMkLst>
            <pc:docMk/>
            <pc:sldMk cId="4084900270" sldId="262"/>
            <ac:spMk id="3" creationId="{F5D81B7C-3C42-41AD-DE1C-A396BDF8ABC9}"/>
          </ac:spMkLst>
        </pc:spChg>
        <pc:spChg chg="add mod ord">
          <ac:chgData name="naney hyara pinto" userId="e216b2bbde6f5e81" providerId="LiveId" clId="{AF8CA996-AF44-4F83-9DB3-5561323F670E}" dt="2022-07-25T22:20:42.670" v="2278" actId="700"/>
          <ac:spMkLst>
            <pc:docMk/>
            <pc:sldMk cId="4084900270" sldId="262"/>
            <ac:spMk id="6" creationId="{93CCF77A-F7D6-CC50-5F10-5E674986F006}"/>
          </ac:spMkLst>
        </pc:spChg>
        <pc:spChg chg="add mod ord">
          <ac:chgData name="naney hyara pinto" userId="e216b2bbde6f5e81" providerId="LiveId" clId="{AF8CA996-AF44-4F83-9DB3-5561323F670E}" dt="2022-07-25T22:20:42.670" v="2278" actId="700"/>
          <ac:spMkLst>
            <pc:docMk/>
            <pc:sldMk cId="4084900270" sldId="262"/>
            <ac:spMk id="7" creationId="{04D700F3-E6C6-899F-D89A-C474D7D4A3FE}"/>
          </ac:spMkLst>
        </pc:spChg>
        <pc:spChg chg="add del">
          <ac:chgData name="naney hyara pinto" userId="e216b2bbde6f5e81" providerId="LiveId" clId="{AF8CA996-AF44-4F83-9DB3-5561323F670E}" dt="2022-07-25T22:19:29.336" v="2269" actId="26606"/>
          <ac:spMkLst>
            <pc:docMk/>
            <pc:sldMk cId="4084900270" sldId="262"/>
            <ac:spMk id="8" creationId="{100EDD19-6802-4EC3-95CE-CFFAB042CFD6}"/>
          </ac:spMkLst>
        </pc:spChg>
        <pc:spChg chg="add del">
          <ac:chgData name="naney hyara pinto" userId="e216b2bbde6f5e81" providerId="LiveId" clId="{AF8CA996-AF44-4F83-9DB3-5561323F670E}" dt="2022-07-25T22:19:24.120" v="2265" actId="26606"/>
          <ac:spMkLst>
            <pc:docMk/>
            <pc:sldMk cId="4084900270" sldId="262"/>
            <ac:spMk id="9" creationId="{DA381740-063A-41A4-836D-85D14980EEF0}"/>
          </ac:spMkLst>
        </pc:spChg>
        <pc:spChg chg="add del">
          <ac:chgData name="naney hyara pinto" userId="e216b2bbde6f5e81" providerId="LiveId" clId="{AF8CA996-AF44-4F83-9DB3-5561323F670E}" dt="2022-07-25T22:19:29.336" v="2269" actId="26606"/>
          <ac:spMkLst>
            <pc:docMk/>
            <pc:sldMk cId="4084900270" sldId="262"/>
            <ac:spMk id="10" creationId="{DB17E863-922E-4C26-BD64-E8FD41D28661}"/>
          </ac:spMkLst>
        </pc:spChg>
        <pc:spChg chg="add del">
          <ac:chgData name="naney hyara pinto" userId="e216b2bbde6f5e81" providerId="LiveId" clId="{AF8CA996-AF44-4F83-9DB3-5561323F670E}" dt="2022-07-25T22:19:24.120" v="2265" actId="26606"/>
          <ac:spMkLst>
            <pc:docMk/>
            <pc:sldMk cId="4084900270" sldId="262"/>
            <ac:spMk id="11" creationId="{5683D043-25BB-4AC9-8130-641179672614}"/>
          </ac:spMkLst>
        </pc:spChg>
        <pc:spChg chg="add del mod ord">
          <ac:chgData name="naney hyara pinto" userId="e216b2bbde6f5e81" providerId="LiveId" clId="{AF8CA996-AF44-4F83-9DB3-5561323F670E}" dt="2022-07-25T22:21:21.383" v="2280" actId="1032"/>
          <ac:spMkLst>
            <pc:docMk/>
            <pc:sldMk cId="4084900270" sldId="262"/>
            <ac:spMk id="12" creationId="{E1C913EC-976A-B1F1-EBCB-91EDD26A8697}"/>
          </ac:spMkLst>
        </pc:spChg>
        <pc:spChg chg="add del">
          <ac:chgData name="naney hyara pinto" userId="e216b2bbde6f5e81" providerId="LiveId" clId="{AF8CA996-AF44-4F83-9DB3-5561323F670E}" dt="2022-07-25T22:19:24.120" v="2265" actId="26606"/>
          <ac:spMkLst>
            <pc:docMk/>
            <pc:sldMk cId="4084900270" sldId="262"/>
            <ac:spMk id="13" creationId="{AA61CCAC-6875-474C-8E9E-F57ABF078C2B}"/>
          </ac:spMkLst>
        </pc:spChg>
        <pc:spChg chg="add del">
          <ac:chgData name="naney hyara pinto" userId="e216b2bbde6f5e81" providerId="LiveId" clId="{AF8CA996-AF44-4F83-9DB3-5561323F670E}" dt="2022-07-25T22:19:27.426" v="2267" actId="26606"/>
          <ac:spMkLst>
            <pc:docMk/>
            <pc:sldMk cId="4084900270" sldId="262"/>
            <ac:spMk id="15" creationId="{DA381740-063A-41A4-836D-85D14980EEF0}"/>
          </ac:spMkLst>
        </pc:spChg>
        <pc:spChg chg="add del">
          <ac:chgData name="naney hyara pinto" userId="e216b2bbde6f5e81" providerId="LiveId" clId="{AF8CA996-AF44-4F83-9DB3-5561323F670E}" dt="2022-07-25T22:19:27.426" v="2267" actId="26606"/>
          <ac:spMkLst>
            <pc:docMk/>
            <pc:sldMk cId="4084900270" sldId="262"/>
            <ac:spMk id="16" creationId="{678CC48C-9275-4EFA-9B84-8E818500B9C1}"/>
          </ac:spMkLst>
        </pc:spChg>
        <pc:spChg chg="add del">
          <ac:chgData name="naney hyara pinto" userId="e216b2bbde6f5e81" providerId="LiveId" clId="{AF8CA996-AF44-4F83-9DB3-5561323F670E}" dt="2022-07-25T22:19:27.426" v="2267" actId="26606"/>
          <ac:spMkLst>
            <pc:docMk/>
            <pc:sldMk cId="4084900270" sldId="262"/>
            <ac:spMk id="18" creationId="{0A324144-E9CF-4B12-A53E-FAC0D281D8B0}"/>
          </ac:spMkLst>
        </pc:spChg>
        <pc:spChg chg="add del">
          <ac:chgData name="naney hyara pinto" userId="e216b2bbde6f5e81" providerId="LiveId" clId="{AF8CA996-AF44-4F83-9DB3-5561323F670E}" dt="2022-07-25T22:19:29.336" v="2269" actId="26606"/>
          <ac:spMkLst>
            <pc:docMk/>
            <pc:sldMk cId="4084900270" sldId="262"/>
            <ac:spMk id="20" creationId="{F5D81B7C-3C42-41AD-DE1C-A396BDF8ABC9}"/>
          </ac:spMkLst>
        </pc:spChg>
        <pc:spChg chg="add del">
          <ac:chgData name="naney hyara pinto" userId="e216b2bbde6f5e81" providerId="LiveId" clId="{AF8CA996-AF44-4F83-9DB3-5561323F670E}" dt="2022-07-25T22:19:32.409" v="2271" actId="26606"/>
          <ac:spMkLst>
            <pc:docMk/>
            <pc:sldMk cId="4084900270" sldId="262"/>
            <ac:spMk id="22" creationId="{777A147A-9ED8-46B4-8660-1B3C2AA880B5}"/>
          </ac:spMkLst>
        </pc:spChg>
        <pc:spChg chg="add del">
          <ac:chgData name="naney hyara pinto" userId="e216b2bbde6f5e81" providerId="LiveId" clId="{AF8CA996-AF44-4F83-9DB3-5561323F670E}" dt="2022-07-25T22:19:32.409" v="2271" actId="26606"/>
          <ac:spMkLst>
            <pc:docMk/>
            <pc:sldMk cId="4084900270" sldId="262"/>
            <ac:spMk id="23" creationId="{5D6C15A0-C087-4593-8414-2B4EC1CDC3DE}"/>
          </ac:spMkLst>
        </pc:spChg>
        <pc:spChg chg="add del">
          <ac:chgData name="naney hyara pinto" userId="e216b2bbde6f5e81" providerId="LiveId" clId="{AF8CA996-AF44-4F83-9DB3-5561323F670E}" dt="2022-07-25T22:19:32.409" v="2271" actId="26606"/>
          <ac:spMkLst>
            <pc:docMk/>
            <pc:sldMk cId="4084900270" sldId="262"/>
            <ac:spMk id="24" creationId="{F5D81B7C-3C42-41AD-DE1C-A396BDF8ABC9}"/>
          </ac:spMkLst>
        </pc:spChg>
        <pc:spChg chg="add del">
          <ac:chgData name="naney hyara pinto" userId="e216b2bbde6f5e81" providerId="LiveId" clId="{AF8CA996-AF44-4F83-9DB3-5561323F670E}" dt="2022-07-25T22:19:36.695" v="2273" actId="26606"/>
          <ac:spMkLst>
            <pc:docMk/>
            <pc:sldMk cId="4084900270" sldId="262"/>
            <ac:spMk id="26" creationId="{FA2E39B7-17D8-4009-A8BA-9E8D8EC1B4C9}"/>
          </ac:spMkLst>
        </pc:spChg>
        <pc:spChg chg="add del">
          <ac:chgData name="naney hyara pinto" userId="e216b2bbde6f5e81" providerId="LiveId" clId="{AF8CA996-AF44-4F83-9DB3-5561323F670E}" dt="2022-07-25T22:19:36.695" v="2273" actId="26606"/>
          <ac:spMkLst>
            <pc:docMk/>
            <pc:sldMk cId="4084900270" sldId="262"/>
            <ac:spMk id="27" creationId="{967EEEC4-6120-428D-8FB5-916920AECC74}"/>
          </ac:spMkLst>
        </pc:spChg>
        <pc:spChg chg="add del">
          <ac:chgData name="naney hyara pinto" userId="e216b2bbde6f5e81" providerId="LiveId" clId="{AF8CA996-AF44-4F83-9DB3-5561323F670E}" dt="2022-07-25T22:19:36.695" v="2273" actId="26606"/>
          <ac:spMkLst>
            <pc:docMk/>
            <pc:sldMk cId="4084900270" sldId="262"/>
            <ac:spMk id="28" creationId="{F5D81B7C-3C42-41AD-DE1C-A396BDF8ABC9}"/>
          </ac:spMkLst>
        </pc:spChg>
        <pc:spChg chg="add del">
          <ac:chgData name="naney hyara pinto" userId="e216b2bbde6f5e81" providerId="LiveId" clId="{AF8CA996-AF44-4F83-9DB3-5561323F670E}" dt="2022-07-25T22:19:54.135" v="2275" actId="26606"/>
          <ac:spMkLst>
            <pc:docMk/>
            <pc:sldMk cId="4084900270" sldId="262"/>
            <ac:spMk id="30" creationId="{C05CBC3C-2E5A-4839-8B9B-2E5A6ADF0F58}"/>
          </ac:spMkLst>
        </pc:spChg>
        <pc:spChg chg="add del">
          <ac:chgData name="naney hyara pinto" userId="e216b2bbde6f5e81" providerId="LiveId" clId="{AF8CA996-AF44-4F83-9DB3-5561323F670E}" dt="2022-07-25T22:19:54.135" v="2275" actId="26606"/>
          <ac:spMkLst>
            <pc:docMk/>
            <pc:sldMk cId="4084900270" sldId="262"/>
            <ac:spMk id="31" creationId="{827FF362-FC97-4BF5-949B-D4ADFA26E457}"/>
          </ac:spMkLst>
        </pc:spChg>
        <pc:spChg chg="add del">
          <ac:chgData name="naney hyara pinto" userId="e216b2bbde6f5e81" providerId="LiveId" clId="{AF8CA996-AF44-4F83-9DB3-5561323F670E}" dt="2022-07-25T22:19:54.135" v="2275" actId="26606"/>
          <ac:spMkLst>
            <pc:docMk/>
            <pc:sldMk cId="4084900270" sldId="262"/>
            <ac:spMk id="32" creationId="{F5D81B7C-3C42-41AD-DE1C-A396BDF8ABC9}"/>
          </ac:spMkLst>
        </pc:spChg>
        <pc:spChg chg="add del">
          <ac:chgData name="naney hyara pinto" userId="e216b2bbde6f5e81" providerId="LiveId" clId="{AF8CA996-AF44-4F83-9DB3-5561323F670E}" dt="2022-07-25T22:20:42.670" v="2278" actId="700"/>
          <ac:spMkLst>
            <pc:docMk/>
            <pc:sldMk cId="4084900270" sldId="262"/>
            <ac:spMk id="34" creationId="{777A147A-9ED8-46B4-8660-1B3C2AA880B5}"/>
          </ac:spMkLst>
        </pc:spChg>
        <pc:spChg chg="add del">
          <ac:chgData name="naney hyara pinto" userId="e216b2bbde6f5e81" providerId="LiveId" clId="{AF8CA996-AF44-4F83-9DB3-5561323F670E}" dt="2022-07-25T22:20:42.670" v="2278" actId="700"/>
          <ac:spMkLst>
            <pc:docMk/>
            <pc:sldMk cId="4084900270" sldId="262"/>
            <ac:spMk id="35" creationId="{5D6C15A0-C087-4593-8414-2B4EC1CDC3DE}"/>
          </ac:spMkLst>
        </pc:spChg>
        <pc:spChg chg="add del">
          <ac:chgData name="naney hyara pinto" userId="e216b2bbde6f5e81" providerId="LiveId" clId="{AF8CA996-AF44-4F83-9DB3-5561323F670E}" dt="2022-07-25T22:20:00.263" v="2277" actId="3680"/>
          <ac:spMkLst>
            <pc:docMk/>
            <pc:sldMk cId="4084900270" sldId="262"/>
            <ac:spMk id="36" creationId="{F5D81B7C-3C42-41AD-DE1C-A396BDF8ABC9}"/>
          </ac:spMkLst>
        </pc:spChg>
        <pc:graphicFrameChg chg="add mod ord modGraphic">
          <ac:chgData name="naney hyara pinto" userId="e216b2bbde6f5e81" providerId="LiveId" clId="{AF8CA996-AF44-4F83-9DB3-5561323F670E}" dt="2022-07-25T22:20:42.670" v="2278" actId="700"/>
          <ac:graphicFrameMkLst>
            <pc:docMk/>
            <pc:sldMk cId="4084900270" sldId="262"/>
            <ac:graphicFrameMk id="4" creationId="{99D4321E-5DDB-7C0C-3141-DDF213949824}"/>
          </ac:graphicFrameMkLst>
        </pc:graphicFrameChg>
        <pc:graphicFrameChg chg="add mod modGraphic">
          <ac:chgData name="naney hyara pinto" userId="e216b2bbde6f5e81" providerId="LiveId" clId="{AF8CA996-AF44-4F83-9DB3-5561323F670E}" dt="2022-07-25T22:23:06.185" v="2292" actId="20577"/>
          <ac:graphicFrameMkLst>
            <pc:docMk/>
            <pc:sldMk cId="4084900270" sldId="262"/>
            <ac:graphicFrameMk id="14" creationId="{E43F71B4-A15F-BBE8-7C99-8142A8ABA367}"/>
          </ac:graphicFrameMkLst>
        </pc:graphicFrameChg>
        <pc:picChg chg="add del">
          <ac:chgData name="naney hyara pinto" userId="e216b2bbde6f5e81" providerId="LiveId" clId="{AF8CA996-AF44-4F83-9DB3-5561323F670E}" dt="2022-07-25T22:19:24.120" v="2265" actId="26606"/>
          <ac:picMkLst>
            <pc:docMk/>
            <pc:sldMk cId="4084900270" sldId="262"/>
            <ac:picMk id="5" creationId="{08CC46B3-FC16-F8AE-77A8-C5AB22F51BC1}"/>
          </ac:picMkLst>
        </pc:picChg>
        <pc:picChg chg="add del">
          <ac:chgData name="naney hyara pinto" userId="e216b2bbde6f5e81" providerId="LiveId" clId="{AF8CA996-AF44-4F83-9DB3-5561323F670E}" dt="2022-07-25T22:19:27.426" v="2267" actId="26606"/>
          <ac:picMkLst>
            <pc:docMk/>
            <pc:sldMk cId="4084900270" sldId="262"/>
            <ac:picMk id="17" creationId="{DD17AC40-F514-BBB0-6DEE-F84954DB410E}"/>
          </ac:picMkLst>
        </pc:picChg>
      </pc:sldChg>
      <pc:sldChg chg="addSp delSp modSp new del mod modClrScheme modAnim chgLayout">
        <pc:chgData name="naney hyara pinto" userId="e216b2bbde6f5e81" providerId="LiveId" clId="{AF8CA996-AF44-4F83-9DB3-5561323F670E}" dt="2022-08-07T10:21:08.446" v="6203" actId="2696"/>
        <pc:sldMkLst>
          <pc:docMk/>
          <pc:sldMk cId="2746986513" sldId="263"/>
        </pc:sldMkLst>
        <pc:spChg chg="mod ord">
          <ac:chgData name="naney hyara pinto" userId="e216b2bbde6f5e81" providerId="LiveId" clId="{AF8CA996-AF44-4F83-9DB3-5561323F670E}" dt="2022-07-25T22:47:48.856" v="2397" actId="700"/>
          <ac:spMkLst>
            <pc:docMk/>
            <pc:sldMk cId="2746986513" sldId="263"/>
            <ac:spMk id="2" creationId="{0A67CA48-E37C-EA32-AFA3-B01BDA07F681}"/>
          </ac:spMkLst>
        </pc:spChg>
        <pc:spChg chg="del mod ord">
          <ac:chgData name="naney hyara pinto" userId="e216b2bbde6f5e81" providerId="LiveId" clId="{AF8CA996-AF44-4F83-9DB3-5561323F670E}" dt="2022-07-25T22:46:57.671" v="2396" actId="700"/>
          <ac:spMkLst>
            <pc:docMk/>
            <pc:sldMk cId="2746986513" sldId="263"/>
            <ac:spMk id="3" creationId="{1AE72ABC-AD93-F4F8-1372-2ABDF83F597B}"/>
          </ac:spMkLst>
        </pc:spChg>
        <pc:spChg chg="del">
          <ac:chgData name="naney hyara pinto" userId="e216b2bbde6f5e81" providerId="LiveId" clId="{AF8CA996-AF44-4F83-9DB3-5561323F670E}" dt="2022-07-25T22:46:57.671" v="2396" actId="700"/>
          <ac:spMkLst>
            <pc:docMk/>
            <pc:sldMk cId="2746986513" sldId="263"/>
            <ac:spMk id="4" creationId="{D845D429-1A25-2E84-8187-CC84A9C28A1C}"/>
          </ac:spMkLst>
        </pc:spChg>
        <pc:spChg chg="del">
          <ac:chgData name="naney hyara pinto" userId="e216b2bbde6f5e81" providerId="LiveId" clId="{AF8CA996-AF44-4F83-9DB3-5561323F670E}" dt="2022-07-25T22:46:57.671" v="2396" actId="700"/>
          <ac:spMkLst>
            <pc:docMk/>
            <pc:sldMk cId="2746986513" sldId="263"/>
            <ac:spMk id="5" creationId="{73FEF43A-C3D2-1987-1005-094822FFDF53}"/>
          </ac:spMkLst>
        </pc:spChg>
        <pc:spChg chg="del">
          <ac:chgData name="naney hyara pinto" userId="e216b2bbde6f5e81" providerId="LiveId" clId="{AF8CA996-AF44-4F83-9DB3-5561323F670E}" dt="2022-07-25T22:46:57.671" v="2396" actId="700"/>
          <ac:spMkLst>
            <pc:docMk/>
            <pc:sldMk cId="2746986513" sldId="263"/>
            <ac:spMk id="6" creationId="{4AF95AE9-56DF-E10C-A210-B13AFF3B1CF1}"/>
          </ac:spMkLst>
        </pc:spChg>
        <pc:spChg chg="add del mod ord">
          <ac:chgData name="naney hyara pinto" userId="e216b2bbde6f5e81" providerId="LiveId" clId="{AF8CA996-AF44-4F83-9DB3-5561323F670E}" dt="2022-07-25T22:47:48.856" v="2397" actId="700"/>
          <ac:spMkLst>
            <pc:docMk/>
            <pc:sldMk cId="2746986513" sldId="263"/>
            <ac:spMk id="7" creationId="{B9EF06C9-D405-862F-992C-16440AE95154}"/>
          </ac:spMkLst>
        </pc:spChg>
        <pc:spChg chg="add del mod ord">
          <ac:chgData name="naney hyara pinto" userId="e216b2bbde6f5e81" providerId="LiveId" clId="{AF8CA996-AF44-4F83-9DB3-5561323F670E}" dt="2022-07-25T22:48:56.923" v="2398" actId="12084"/>
          <ac:spMkLst>
            <pc:docMk/>
            <pc:sldMk cId="2746986513" sldId="263"/>
            <ac:spMk id="8" creationId="{B4941D09-7458-D061-B999-C604BFD752BA}"/>
          </ac:spMkLst>
        </pc:spChg>
        <pc:spChg chg="add del mod">
          <ac:chgData name="naney hyara pinto" userId="e216b2bbde6f5e81" providerId="LiveId" clId="{AF8CA996-AF44-4F83-9DB3-5561323F670E}" dt="2022-07-25T23:26:36.508" v="2589" actId="1032"/>
          <ac:spMkLst>
            <pc:docMk/>
            <pc:sldMk cId="2746986513" sldId="263"/>
            <ac:spMk id="11" creationId="{5533C2BC-BFE1-2FAD-A0BA-DC64DB87BEE7}"/>
          </ac:spMkLst>
        </pc:spChg>
        <pc:spChg chg="add mod">
          <ac:chgData name="naney hyara pinto" userId="e216b2bbde6f5e81" providerId="LiveId" clId="{AF8CA996-AF44-4F83-9DB3-5561323F670E}" dt="2022-07-26T00:29:01.235" v="3090" actId="20577"/>
          <ac:spMkLst>
            <pc:docMk/>
            <pc:sldMk cId="2746986513" sldId="263"/>
            <ac:spMk id="13" creationId="{319E9698-7229-5DD7-F947-AC7085314C41}"/>
          </ac:spMkLst>
        </pc:spChg>
        <pc:spChg chg="add mod">
          <ac:chgData name="naney hyara pinto" userId="e216b2bbde6f5e81" providerId="LiveId" clId="{AF8CA996-AF44-4F83-9DB3-5561323F670E}" dt="2022-07-26T00:29:28.209" v="3110" actId="20577"/>
          <ac:spMkLst>
            <pc:docMk/>
            <pc:sldMk cId="2746986513" sldId="263"/>
            <ac:spMk id="14" creationId="{D10E0DB8-3198-2556-4750-64EF8D3B1A6E}"/>
          </ac:spMkLst>
        </pc:spChg>
        <pc:spChg chg="add mod">
          <ac:chgData name="naney hyara pinto" userId="e216b2bbde6f5e81" providerId="LiveId" clId="{AF8CA996-AF44-4F83-9DB3-5561323F670E}" dt="2022-07-26T00:30:32.371" v="3130" actId="14100"/>
          <ac:spMkLst>
            <pc:docMk/>
            <pc:sldMk cId="2746986513" sldId="263"/>
            <ac:spMk id="15" creationId="{F5520250-04B5-202C-26EB-51319B24D152}"/>
          </ac:spMkLst>
        </pc:spChg>
        <pc:graphicFrameChg chg="add del mod">
          <ac:chgData name="naney hyara pinto" userId="e216b2bbde6f5e81" providerId="LiveId" clId="{AF8CA996-AF44-4F83-9DB3-5561323F670E}" dt="2022-07-25T23:24:19.398" v="2588" actId="478"/>
          <ac:graphicFrameMkLst>
            <pc:docMk/>
            <pc:sldMk cId="2746986513" sldId="263"/>
            <ac:graphicFrameMk id="9" creationId="{B2B885D4-9AEB-2AEF-2764-6732400B3F4B}"/>
          </ac:graphicFrameMkLst>
        </pc:graphicFrameChg>
        <pc:graphicFrameChg chg="add mod modGraphic">
          <ac:chgData name="naney hyara pinto" userId="e216b2bbde6f5e81" providerId="LiveId" clId="{AF8CA996-AF44-4F83-9DB3-5561323F670E}" dt="2022-07-26T00:27:43.262" v="3069"/>
          <ac:graphicFrameMkLst>
            <pc:docMk/>
            <pc:sldMk cId="2746986513" sldId="263"/>
            <ac:graphicFrameMk id="12" creationId="{643BA5A8-205E-4B1E-363F-A5378AFAE7D5}"/>
          </ac:graphicFrameMkLst>
        </pc:graphicFrameChg>
      </pc:sldChg>
      <pc:sldChg chg="addSp delSp modSp new mod setBg modClrScheme chgLayout">
        <pc:chgData name="naney hyara pinto" userId="e216b2bbde6f5e81" providerId="LiveId" clId="{AF8CA996-AF44-4F83-9DB3-5561323F670E}" dt="2022-08-07T10:23:05.704" v="6211" actId="255"/>
        <pc:sldMkLst>
          <pc:docMk/>
          <pc:sldMk cId="56090925" sldId="264"/>
        </pc:sldMkLst>
        <pc:spChg chg="mod ord">
          <ac:chgData name="naney hyara pinto" userId="e216b2bbde6f5e81" providerId="LiveId" clId="{AF8CA996-AF44-4F83-9DB3-5561323F670E}" dt="2022-08-07T10:23:05.704" v="6211" actId="255"/>
          <ac:spMkLst>
            <pc:docMk/>
            <pc:sldMk cId="56090925" sldId="264"/>
            <ac:spMk id="2" creationId="{90CA9629-993E-3D7D-5626-0F3F0095E98B}"/>
          </ac:spMkLst>
        </pc:spChg>
        <pc:spChg chg="del">
          <ac:chgData name="naney hyara pinto" userId="e216b2bbde6f5e81" providerId="LiveId" clId="{AF8CA996-AF44-4F83-9DB3-5561323F670E}" dt="2022-08-01T22:43:56.789" v="4166" actId="700"/>
          <ac:spMkLst>
            <pc:docMk/>
            <pc:sldMk cId="56090925" sldId="264"/>
            <ac:spMk id="3" creationId="{C2B8F470-EB99-00C4-EE5E-498885356376}"/>
          </ac:spMkLst>
        </pc:spChg>
        <pc:spChg chg="del">
          <ac:chgData name="naney hyara pinto" userId="e216b2bbde6f5e81" providerId="LiveId" clId="{AF8CA996-AF44-4F83-9DB3-5561323F670E}" dt="2022-07-25T22:28:05.612" v="2344" actId="3680"/>
          <ac:spMkLst>
            <pc:docMk/>
            <pc:sldMk cId="56090925" sldId="264"/>
            <ac:spMk id="4" creationId="{D621F7E5-387F-CAE4-F753-454902724BA3}"/>
          </ac:spMkLst>
        </pc:spChg>
        <pc:spChg chg="del">
          <ac:chgData name="naney hyara pinto" userId="e216b2bbde6f5e81" providerId="LiveId" clId="{AF8CA996-AF44-4F83-9DB3-5561323F670E}" dt="2022-08-01T22:43:56.789" v="4166" actId="700"/>
          <ac:spMkLst>
            <pc:docMk/>
            <pc:sldMk cId="56090925" sldId="264"/>
            <ac:spMk id="5" creationId="{834C1CA5-B40F-1991-0A18-11F86821F8D3}"/>
          </ac:spMkLst>
        </pc:spChg>
        <pc:spChg chg="del">
          <ac:chgData name="naney hyara pinto" userId="e216b2bbde6f5e81" providerId="LiveId" clId="{AF8CA996-AF44-4F83-9DB3-5561323F670E}" dt="2022-08-01T22:43:56.789" v="4166" actId="700"/>
          <ac:spMkLst>
            <pc:docMk/>
            <pc:sldMk cId="56090925" sldId="264"/>
            <ac:spMk id="6" creationId="{F3E88031-0B63-C089-1F48-BE5E3AC5668F}"/>
          </ac:spMkLst>
        </pc:spChg>
        <pc:spChg chg="add mod">
          <ac:chgData name="naney hyara pinto" userId="e216b2bbde6f5e81" providerId="LiveId" clId="{AF8CA996-AF44-4F83-9DB3-5561323F670E}" dt="2022-08-07T08:59:52.642" v="5699" actId="26606"/>
          <ac:spMkLst>
            <pc:docMk/>
            <pc:sldMk cId="56090925" sldId="264"/>
            <ac:spMk id="8" creationId="{7F46241E-E0B8-83C2-3B65-97E99DB6917C}"/>
          </ac:spMkLst>
        </pc:spChg>
        <pc:spChg chg="add del mod">
          <ac:chgData name="naney hyara pinto" userId="e216b2bbde6f5e81" providerId="LiveId" clId="{AF8CA996-AF44-4F83-9DB3-5561323F670E}" dt="2022-07-25T22:28:54.613" v="2346" actId="3680"/>
          <ac:spMkLst>
            <pc:docMk/>
            <pc:sldMk cId="56090925" sldId="264"/>
            <ac:spMk id="9" creationId="{D19D03A3-7FC7-3742-1D47-6728B777A5AC}"/>
          </ac:spMkLst>
        </pc:spChg>
        <pc:spChg chg="add del">
          <ac:chgData name="naney hyara pinto" userId="e216b2bbde6f5e81" providerId="LiveId" clId="{AF8CA996-AF44-4F83-9DB3-5561323F670E}" dt="2022-08-07T08:59:52.642" v="5699" actId="26606"/>
          <ac:spMkLst>
            <pc:docMk/>
            <pc:sldMk cId="56090925" sldId="264"/>
            <ac:spMk id="11" creationId="{743AA782-23D1-4521-8CAD-47662984AA08}"/>
          </ac:spMkLst>
        </pc:spChg>
        <pc:spChg chg="add mod">
          <ac:chgData name="naney hyara pinto" userId="e216b2bbde6f5e81" providerId="LiveId" clId="{AF8CA996-AF44-4F83-9DB3-5561323F670E}" dt="2022-07-25T22:28:56.764" v="2347" actId="478"/>
          <ac:spMkLst>
            <pc:docMk/>
            <pc:sldMk cId="56090925" sldId="264"/>
            <ac:spMk id="12" creationId="{9E421814-84E0-E118-6826-C5BAB9BF05B2}"/>
          </ac:spMkLst>
        </pc:spChg>
        <pc:spChg chg="add del">
          <ac:chgData name="naney hyara pinto" userId="e216b2bbde6f5e81" providerId="LiveId" clId="{AF8CA996-AF44-4F83-9DB3-5561323F670E}" dt="2022-08-07T08:59:52.642" v="5699" actId="26606"/>
          <ac:spMkLst>
            <pc:docMk/>
            <pc:sldMk cId="56090925" sldId="264"/>
            <ac:spMk id="13" creationId="{3CE8AF5E-D374-4CF1-90CC-35CF73B81C3E}"/>
          </ac:spMkLst>
        </pc:spChg>
        <pc:spChg chg="add">
          <ac:chgData name="naney hyara pinto" userId="e216b2bbde6f5e81" providerId="LiveId" clId="{AF8CA996-AF44-4F83-9DB3-5561323F670E}" dt="2022-08-07T08:59:52.642" v="5699" actId="26606"/>
          <ac:spMkLst>
            <pc:docMk/>
            <pc:sldMk cId="56090925" sldId="264"/>
            <ac:spMk id="20" creationId="{743AA782-23D1-4521-8CAD-47662984AA08}"/>
          </ac:spMkLst>
        </pc:spChg>
        <pc:spChg chg="add">
          <ac:chgData name="naney hyara pinto" userId="e216b2bbde6f5e81" providerId="LiveId" clId="{AF8CA996-AF44-4F83-9DB3-5561323F670E}" dt="2022-08-07T08:59:52.642" v="5699" actId="26606"/>
          <ac:spMkLst>
            <pc:docMk/>
            <pc:sldMk cId="56090925" sldId="264"/>
            <ac:spMk id="22" creationId="{3CE8AF5E-D374-4CF1-90CC-35CF73B81C3E}"/>
          </ac:spMkLst>
        </pc:spChg>
        <pc:graphicFrameChg chg="add del mod ord modGraphic">
          <ac:chgData name="naney hyara pinto" userId="e216b2bbde6f5e81" providerId="LiveId" clId="{AF8CA996-AF44-4F83-9DB3-5561323F670E}" dt="2022-07-25T22:28:26.943" v="2345" actId="21"/>
          <ac:graphicFrameMkLst>
            <pc:docMk/>
            <pc:sldMk cId="56090925" sldId="264"/>
            <ac:graphicFrameMk id="7" creationId="{A11A3193-D3C8-EDE8-0880-FFACE7AF065C}"/>
          </ac:graphicFrameMkLst>
        </pc:graphicFrameChg>
        <pc:graphicFrameChg chg="add del mod ord modGraphic">
          <ac:chgData name="naney hyara pinto" userId="e216b2bbde6f5e81" providerId="LiveId" clId="{AF8CA996-AF44-4F83-9DB3-5561323F670E}" dt="2022-07-25T22:28:56.764" v="2347" actId="478"/>
          <ac:graphicFrameMkLst>
            <pc:docMk/>
            <pc:sldMk cId="56090925" sldId="264"/>
            <ac:graphicFrameMk id="10" creationId="{BDEE93E2-077E-1AD8-A614-42ADCC9A1613}"/>
          </ac:graphicFrameMkLst>
        </pc:graphicFrameChg>
        <pc:picChg chg="mod ord">
          <ac:chgData name="naney hyara pinto" userId="e216b2bbde6f5e81" providerId="LiveId" clId="{AF8CA996-AF44-4F83-9DB3-5561323F670E}" dt="2022-08-07T09:00:02.636" v="5700" actId="14100"/>
          <ac:picMkLst>
            <pc:docMk/>
            <pc:sldMk cId="56090925" sldId="264"/>
            <ac:picMk id="4" creationId="{A5AA7771-7A36-1140-9338-8BFEBF7F398D}"/>
          </ac:picMkLst>
        </pc:picChg>
        <pc:inkChg chg="add del">
          <ac:chgData name="naney hyara pinto" userId="e216b2bbde6f5e81" providerId="LiveId" clId="{AF8CA996-AF44-4F83-9DB3-5561323F670E}" dt="2022-08-07T08:59:52.642" v="5699" actId="26606"/>
          <ac:inkMkLst>
            <pc:docMk/>
            <pc:sldMk cId="56090925" sldId="264"/>
            <ac:inkMk id="15" creationId="{070477C5-0410-4E4F-97A1-F84C2465C187}"/>
          </ac:inkMkLst>
        </pc:inkChg>
        <pc:inkChg chg="add">
          <ac:chgData name="naney hyara pinto" userId="e216b2bbde6f5e81" providerId="LiveId" clId="{AF8CA996-AF44-4F83-9DB3-5561323F670E}" dt="2022-08-07T08:59:52.642" v="5699" actId="26606"/>
          <ac:inkMkLst>
            <pc:docMk/>
            <pc:sldMk cId="56090925" sldId="264"/>
            <ac:inkMk id="24" creationId="{070477C5-0410-4E4F-97A1-F84C2465C187}"/>
          </ac:inkMkLst>
        </pc:inkChg>
      </pc:sldChg>
      <pc:sldChg chg="addSp delSp modSp new mod modClrScheme chgLayout">
        <pc:chgData name="naney hyara pinto" userId="e216b2bbde6f5e81" providerId="LiveId" clId="{AF8CA996-AF44-4F83-9DB3-5561323F670E}" dt="2022-08-07T10:28:00.021" v="6227" actId="20577"/>
        <pc:sldMkLst>
          <pc:docMk/>
          <pc:sldMk cId="111287567" sldId="265"/>
        </pc:sldMkLst>
        <pc:spChg chg="del mod ord">
          <ac:chgData name="naney hyara pinto" userId="e216b2bbde6f5e81" providerId="LiveId" clId="{AF8CA996-AF44-4F83-9DB3-5561323F670E}" dt="2022-08-01T22:20:58.587" v="3711" actId="478"/>
          <ac:spMkLst>
            <pc:docMk/>
            <pc:sldMk cId="111287567" sldId="265"/>
            <ac:spMk id="2" creationId="{7E427B39-B1A2-8A72-6CDB-70563469A71C}"/>
          </ac:spMkLst>
        </pc:spChg>
        <pc:spChg chg="del">
          <ac:chgData name="naney hyara pinto" userId="e216b2bbde6f5e81" providerId="LiveId" clId="{AF8CA996-AF44-4F83-9DB3-5561323F670E}" dt="2022-07-25T22:52:06.438" v="2400" actId="700"/>
          <ac:spMkLst>
            <pc:docMk/>
            <pc:sldMk cId="111287567" sldId="265"/>
            <ac:spMk id="3" creationId="{045B267D-142A-1622-6338-88004761DCE4}"/>
          </ac:spMkLst>
        </pc:spChg>
        <pc:spChg chg="del">
          <ac:chgData name="naney hyara pinto" userId="e216b2bbde6f5e81" providerId="LiveId" clId="{AF8CA996-AF44-4F83-9DB3-5561323F670E}" dt="2022-07-25T22:52:06.438" v="2400" actId="700"/>
          <ac:spMkLst>
            <pc:docMk/>
            <pc:sldMk cId="111287567" sldId="265"/>
            <ac:spMk id="4" creationId="{BF622A37-0979-5343-2491-215B73F0C7B9}"/>
          </ac:spMkLst>
        </pc:spChg>
        <pc:spChg chg="del">
          <ac:chgData name="naney hyara pinto" userId="e216b2bbde6f5e81" providerId="LiveId" clId="{AF8CA996-AF44-4F83-9DB3-5561323F670E}" dt="2022-07-25T22:52:06.438" v="2400" actId="700"/>
          <ac:spMkLst>
            <pc:docMk/>
            <pc:sldMk cId="111287567" sldId="265"/>
            <ac:spMk id="5" creationId="{6A3442E8-418E-EF84-9FDB-6925277740A0}"/>
          </ac:spMkLst>
        </pc:spChg>
        <pc:spChg chg="add mod">
          <ac:chgData name="naney hyara pinto" userId="e216b2bbde6f5e81" providerId="LiveId" clId="{AF8CA996-AF44-4F83-9DB3-5561323F670E}" dt="2022-08-07T10:28:00.021" v="6227" actId="20577"/>
          <ac:spMkLst>
            <pc:docMk/>
            <pc:sldMk cId="111287567" sldId="265"/>
            <ac:spMk id="5" creationId="{E13FB6BB-01A5-AD06-6144-09416B5C6AE4}"/>
          </ac:spMkLst>
        </pc:spChg>
        <pc:spChg chg="del">
          <ac:chgData name="naney hyara pinto" userId="e216b2bbde6f5e81" providerId="LiveId" clId="{AF8CA996-AF44-4F83-9DB3-5561323F670E}" dt="2022-07-25T22:52:06.438" v="2400" actId="700"/>
          <ac:spMkLst>
            <pc:docMk/>
            <pc:sldMk cId="111287567" sldId="265"/>
            <ac:spMk id="6" creationId="{1679F514-69CA-80A5-5B63-095F7E3FAF78}"/>
          </ac:spMkLst>
        </pc:spChg>
        <pc:picChg chg="add mod">
          <ac:chgData name="naney hyara pinto" userId="e216b2bbde6f5e81" providerId="LiveId" clId="{AF8CA996-AF44-4F83-9DB3-5561323F670E}" dt="2022-08-07T10:24:06.753" v="6214" actId="14100"/>
          <ac:picMkLst>
            <pc:docMk/>
            <pc:sldMk cId="111287567" sldId="265"/>
            <ac:picMk id="2" creationId="{9BF462BC-2EA8-2A92-EB98-5E92EADCFC24}"/>
          </ac:picMkLst>
        </pc:picChg>
        <pc:picChg chg="del">
          <ac:chgData name="naney hyara pinto" userId="e216b2bbde6f5e81" providerId="LiveId" clId="{AF8CA996-AF44-4F83-9DB3-5561323F670E}" dt="2022-08-07T08:58:51.451" v="5697" actId="478"/>
          <ac:picMkLst>
            <pc:docMk/>
            <pc:sldMk cId="111287567" sldId="265"/>
            <ac:picMk id="3" creationId="{C052F4DC-A7F2-132C-1AAD-0F393074B34D}"/>
          </ac:picMkLst>
        </pc:picChg>
        <pc:picChg chg="add del">
          <ac:chgData name="naney hyara pinto" userId="e216b2bbde6f5e81" providerId="LiveId" clId="{AF8CA996-AF44-4F83-9DB3-5561323F670E}" dt="2022-07-25T22:52:10.572" v="2401" actId="478"/>
          <ac:picMkLst>
            <pc:docMk/>
            <pc:sldMk cId="111287567" sldId="265"/>
            <ac:picMk id="7" creationId="{7A937320-A999-972B-2F35-E592517015DD}"/>
          </ac:picMkLst>
        </pc:picChg>
      </pc:sldChg>
      <pc:sldChg chg="addSp delSp modSp new del mod setBg modClrScheme chgLayout">
        <pc:chgData name="naney hyara pinto" userId="e216b2bbde6f5e81" providerId="LiveId" clId="{AF8CA996-AF44-4F83-9DB3-5561323F670E}" dt="2022-08-07T08:59:20.204" v="5698" actId="2696"/>
        <pc:sldMkLst>
          <pc:docMk/>
          <pc:sldMk cId="4124160801" sldId="266"/>
        </pc:sldMkLst>
        <pc:spChg chg="mod ord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2" creationId="{B7C90069-4774-33F5-F1DA-7838F3A6C7F8}"/>
          </ac:spMkLst>
        </pc:spChg>
        <pc:spChg chg="del">
          <ac:chgData name="naney hyara pinto" userId="e216b2bbde6f5e81" providerId="LiveId" clId="{AF8CA996-AF44-4F83-9DB3-5561323F670E}" dt="2022-07-25T22:39:46.448" v="2394" actId="700"/>
          <ac:spMkLst>
            <pc:docMk/>
            <pc:sldMk cId="4124160801" sldId="266"/>
            <ac:spMk id="3" creationId="{6F592859-5757-9A79-91A4-9D0DF7D8717C}"/>
          </ac:spMkLst>
        </pc:spChg>
        <pc:spChg chg="del">
          <ac:chgData name="naney hyara pinto" userId="e216b2bbde6f5e81" providerId="LiveId" clId="{AF8CA996-AF44-4F83-9DB3-5561323F670E}" dt="2022-07-25T22:39:25.826" v="2392"/>
          <ac:spMkLst>
            <pc:docMk/>
            <pc:sldMk cId="4124160801" sldId="266"/>
            <ac:spMk id="4" creationId="{4EDFBB99-D857-F184-E67D-FE48EF7E3FD7}"/>
          </ac:spMkLst>
        </pc:spChg>
        <pc:spChg chg="del">
          <ac:chgData name="naney hyara pinto" userId="e216b2bbde6f5e81" providerId="LiveId" clId="{AF8CA996-AF44-4F83-9DB3-5561323F670E}" dt="2022-07-25T22:39:46.448" v="2394" actId="700"/>
          <ac:spMkLst>
            <pc:docMk/>
            <pc:sldMk cId="4124160801" sldId="266"/>
            <ac:spMk id="5" creationId="{63970B46-62B2-DD05-5CDE-37EDFD40792A}"/>
          </ac:spMkLst>
        </pc:spChg>
        <pc:spChg chg="del">
          <ac:chgData name="naney hyara pinto" userId="e216b2bbde6f5e81" providerId="LiveId" clId="{AF8CA996-AF44-4F83-9DB3-5561323F670E}" dt="2022-07-25T22:39:46.448" v="2394" actId="700"/>
          <ac:spMkLst>
            <pc:docMk/>
            <pc:sldMk cId="4124160801" sldId="266"/>
            <ac:spMk id="6" creationId="{A178E675-CD3F-55BF-5FB4-A8EF3183DF7A}"/>
          </ac:spMkLst>
        </pc:spChg>
        <pc:spChg chg="add del mod ord">
          <ac:chgData name="naney hyara pinto" userId="e216b2bbde6f5e81" providerId="LiveId" clId="{AF8CA996-AF44-4F83-9DB3-5561323F670E}" dt="2022-07-25T22:39:46.448" v="2394" actId="700"/>
          <ac:spMkLst>
            <pc:docMk/>
            <pc:sldMk cId="4124160801" sldId="266"/>
            <ac:spMk id="9" creationId="{FF172D73-7922-A9E2-05A2-389C9D4FF611}"/>
          </ac:spMkLst>
        </pc:spChg>
        <pc:spChg chg="add del mod ord">
          <ac:chgData name="naney hyara pinto" userId="e216b2bbde6f5e81" providerId="LiveId" clId="{AF8CA996-AF44-4F83-9DB3-5561323F670E}" dt="2022-07-25T22:43:17.375" v="2395" actId="26606"/>
          <ac:spMkLst>
            <pc:docMk/>
            <pc:sldMk cId="4124160801" sldId="266"/>
            <ac:spMk id="10" creationId="{C76F647D-1B15-D9A1-5EC4-C3925DF9CE0A}"/>
          </ac:spMkLst>
        </pc:spChg>
        <pc:spChg chg="add del">
          <ac:chgData name="naney hyara pinto" userId="e216b2bbde6f5e81" providerId="LiveId" clId="{AF8CA996-AF44-4F83-9DB3-5561323F670E}" dt="2022-08-01T23:01:10.464" v="4555" actId="26606"/>
          <ac:spMkLst>
            <pc:docMk/>
            <pc:sldMk cId="4124160801" sldId="266"/>
            <ac:spMk id="17" creationId="{DA381740-063A-41A4-836D-85D14980EEF0}"/>
          </ac:spMkLst>
        </pc:spChg>
        <pc:spChg chg="add del">
          <ac:chgData name="naney hyara pinto" userId="e216b2bbde6f5e81" providerId="LiveId" clId="{AF8CA996-AF44-4F83-9DB3-5561323F670E}" dt="2022-08-01T23:01:10.464" v="4555" actId="26606"/>
          <ac:spMkLst>
            <pc:docMk/>
            <pc:sldMk cId="4124160801" sldId="266"/>
            <ac:spMk id="19" creationId="{337940BB-FBC4-492E-BD92-3B7B914D0EAE}"/>
          </ac:spMkLst>
        </pc:spChg>
        <pc:spChg chg="add del">
          <ac:chgData name="naney hyara pinto" userId="e216b2bbde6f5e81" providerId="LiveId" clId="{AF8CA996-AF44-4F83-9DB3-5561323F670E}" dt="2022-08-01T23:01:10.464" v="4555" actId="26606"/>
          <ac:spMkLst>
            <pc:docMk/>
            <pc:sldMk cId="4124160801" sldId="266"/>
            <ac:spMk id="21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26" creationId="{DA381740-063A-41A4-836D-85D14980EEF0}"/>
          </ac:spMkLst>
        </pc:spChg>
        <pc:spChg chg="add del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28" creationId="{F0087D53-9295-4463-AAE4-D5C626046E9F}"/>
          </ac:spMkLst>
        </pc:spChg>
        <pc:spChg chg="add del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30" creationId="{D6A9C53F-5F90-40A5-8C85-5412D39C8C68}"/>
          </ac:spMkLst>
        </pc:spChg>
        <pc:spChg chg="add del">
          <ac:chgData name="naney hyara pinto" userId="e216b2bbde6f5e81" providerId="LiveId" clId="{AF8CA996-AF44-4F83-9DB3-5561323F670E}" dt="2022-08-01T23:02:57.415" v="4560" actId="26606"/>
          <ac:spMkLst>
            <pc:docMk/>
            <pc:sldMk cId="4124160801" sldId="266"/>
            <ac:spMk id="35" creationId="{DA381740-063A-41A4-836D-85D14980EEF0}"/>
          </ac:spMkLst>
        </pc:spChg>
        <pc:spChg chg="add del">
          <ac:chgData name="naney hyara pinto" userId="e216b2bbde6f5e81" providerId="LiveId" clId="{AF8CA996-AF44-4F83-9DB3-5561323F670E}" dt="2022-08-01T23:02:57.415" v="4560" actId="26606"/>
          <ac:spMkLst>
            <pc:docMk/>
            <pc:sldMk cId="4124160801" sldId="266"/>
            <ac:spMk id="37" creationId="{34B69731-5DC0-4DEA-B132-9725DA83377B}"/>
          </ac:spMkLst>
        </pc:spChg>
        <pc:spChg chg="add del">
          <ac:chgData name="naney hyara pinto" userId="e216b2bbde6f5e81" providerId="LiveId" clId="{AF8CA996-AF44-4F83-9DB3-5561323F670E}" dt="2022-08-01T23:02:57.415" v="4560" actId="26606"/>
          <ac:spMkLst>
            <pc:docMk/>
            <pc:sldMk cId="4124160801" sldId="266"/>
            <ac:spMk id="39" creationId="{2C88B42A-6452-46FB-9213-1351DEC8B7D7}"/>
          </ac:spMkLst>
        </pc:spChg>
        <pc:spChg chg="add del">
          <ac:chgData name="naney hyara pinto" userId="e216b2bbde6f5e81" providerId="LiveId" clId="{AF8CA996-AF44-4F83-9DB3-5561323F670E}" dt="2022-08-01T23:02:57.415" v="4560" actId="26606"/>
          <ac:spMkLst>
            <pc:docMk/>
            <pc:sldMk cId="4124160801" sldId="266"/>
            <ac:spMk id="41" creationId="{35BC54F7-1315-4D6C-9420-A5BF0CDDBC04}"/>
          </ac:spMkLst>
        </pc:spChg>
        <pc:spChg chg="add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43" creationId="{DA381740-063A-41A4-836D-85D14980EEF0}"/>
          </ac:spMkLst>
        </pc:spChg>
        <pc:spChg chg="add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44" creationId="{8C500BF3-C269-4168-A732-A6105C1FD1A6}"/>
          </ac:spMkLst>
        </pc:spChg>
        <pc:spChg chg="add">
          <ac:chgData name="naney hyara pinto" userId="e216b2bbde6f5e81" providerId="LiveId" clId="{AF8CA996-AF44-4F83-9DB3-5561323F670E}" dt="2022-08-01T23:02:57.423" v="4561" actId="26606"/>
          <ac:spMkLst>
            <pc:docMk/>
            <pc:sldMk cId="4124160801" sldId="266"/>
            <ac:spMk id="45" creationId="{523389D5-E206-4CFD-A82E-F4043B37CC01}"/>
          </ac:spMkLst>
        </pc:spChg>
        <pc:picChg chg="ord">
          <ac:chgData name="naney hyara pinto" userId="e216b2bbde6f5e81" providerId="LiveId" clId="{AF8CA996-AF44-4F83-9DB3-5561323F670E}" dt="2022-08-01T23:02:57.423" v="4561" actId="26606"/>
          <ac:picMkLst>
            <pc:docMk/>
            <pc:sldMk cId="4124160801" sldId="266"/>
            <ac:picMk id="3" creationId="{884D0EF0-AA5E-DF43-66C1-B0820BF37111}"/>
          </ac:picMkLst>
        </pc:picChg>
        <pc:picChg chg="add del mod">
          <ac:chgData name="naney hyara pinto" userId="e216b2bbde6f5e81" providerId="LiveId" clId="{AF8CA996-AF44-4F83-9DB3-5561323F670E}" dt="2022-08-01T23:01:28.483" v="4557" actId="21"/>
          <ac:picMkLst>
            <pc:docMk/>
            <pc:sldMk cId="4124160801" sldId="266"/>
            <ac:picMk id="4" creationId="{25735EF6-6116-7244-123C-11025D652306}"/>
          </ac:picMkLst>
        </pc:picChg>
        <pc:picChg chg="add mod">
          <ac:chgData name="naney hyara pinto" userId="e216b2bbde6f5e81" providerId="LiveId" clId="{AF8CA996-AF44-4F83-9DB3-5561323F670E}" dt="2022-08-01T23:03:05.980" v="4563" actId="14100"/>
          <ac:picMkLst>
            <pc:docMk/>
            <pc:sldMk cId="4124160801" sldId="266"/>
            <ac:picMk id="5" creationId="{9CB6399A-C288-31E4-52B1-BF299900F9A2}"/>
          </ac:picMkLst>
        </pc:picChg>
        <pc:picChg chg="add del mod">
          <ac:chgData name="naney hyara pinto" userId="e216b2bbde6f5e81" providerId="LiveId" clId="{AF8CA996-AF44-4F83-9DB3-5561323F670E}" dt="2022-07-25T22:39:28.718" v="2393" actId="478"/>
          <ac:picMkLst>
            <pc:docMk/>
            <pc:sldMk cId="4124160801" sldId="266"/>
            <ac:picMk id="7" creationId="{1DEA4285-C6BA-7414-349B-A02BC015DBC4}"/>
          </ac:picMkLst>
        </pc:picChg>
        <pc:picChg chg="add mod">
          <ac:chgData name="naney hyara pinto" userId="e216b2bbde6f5e81" providerId="LiveId" clId="{AF8CA996-AF44-4F83-9DB3-5561323F670E}" dt="2022-08-01T23:03:09.085" v="4564" actId="1076"/>
          <ac:picMkLst>
            <pc:docMk/>
            <pc:sldMk cId="4124160801" sldId="266"/>
            <ac:picMk id="14" creationId="{545F2331-4847-5B94-BA65-FBCB78A6A093}"/>
          </ac:picMkLst>
        </pc:picChg>
      </pc:sldChg>
      <pc:sldChg chg="del">
        <pc:chgData name="naney hyara pinto" userId="e216b2bbde6f5e81" providerId="LiveId" clId="{AF8CA996-AF44-4F83-9DB3-5561323F670E}" dt="2022-08-07T08:53:28.499" v="5635" actId="2696"/>
        <pc:sldMkLst>
          <pc:docMk/>
          <pc:sldMk cId="1128084492" sldId="267"/>
        </pc:sldMkLst>
      </pc:sldChg>
      <pc:sldChg chg="modSp mod">
        <pc:chgData name="naney hyara pinto" userId="e216b2bbde6f5e81" providerId="LiveId" clId="{AF8CA996-AF44-4F83-9DB3-5561323F670E}" dt="2022-08-07T10:24:59.179" v="6218" actId="255"/>
        <pc:sldMkLst>
          <pc:docMk/>
          <pc:sldMk cId="340833320" sldId="268"/>
        </pc:sldMkLst>
        <pc:spChg chg="mod">
          <ac:chgData name="naney hyara pinto" userId="e216b2bbde6f5e81" providerId="LiveId" clId="{AF8CA996-AF44-4F83-9DB3-5561323F670E}" dt="2022-08-07T10:24:59.179" v="6218" actId="255"/>
          <ac:spMkLst>
            <pc:docMk/>
            <pc:sldMk cId="340833320" sldId="268"/>
            <ac:spMk id="6" creationId="{213E37A7-83B1-8CDD-13E6-B0FE81A9707C}"/>
          </ac:spMkLst>
        </pc:spChg>
      </pc:sldChg>
      <pc:sldChg chg="addSp delSp modSp add del mod setBg modClrScheme delDesignElem chgLayout">
        <pc:chgData name="naney hyara pinto" userId="e216b2bbde6f5e81" providerId="LiveId" clId="{AF8CA996-AF44-4F83-9DB3-5561323F670E}" dt="2022-08-07T09:50:11.250" v="6103" actId="255"/>
        <pc:sldMkLst>
          <pc:docMk/>
          <pc:sldMk cId="3999468952" sldId="269"/>
        </pc:sldMkLst>
        <pc:spChg chg="mod ord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2" creationId="{4A7F2923-7852-AF1A-05AE-037FF601EFC3}"/>
          </ac:spMkLst>
        </pc:spChg>
        <pc:spChg chg="del mod ord">
          <ac:chgData name="naney hyara pinto" userId="e216b2bbde6f5e81" providerId="LiveId" clId="{AF8CA996-AF44-4F83-9DB3-5561323F670E}" dt="2022-08-07T09:31:48.495" v="6035" actId="26606"/>
          <ac:spMkLst>
            <pc:docMk/>
            <pc:sldMk cId="3999468952" sldId="269"/>
            <ac:spMk id="3" creationId="{C2AD8E62-CC1D-5D62-B06E-13B6A6DD207E}"/>
          </ac:spMkLst>
        </pc:spChg>
        <pc:spChg chg="add del">
          <ac:chgData name="naney hyara pinto" userId="e216b2bbde6f5e81" providerId="LiveId" clId="{AF8CA996-AF44-4F83-9DB3-5561323F670E}" dt="2022-08-07T09:31:48.434" v="6034" actId="26606"/>
          <ac:spMkLst>
            <pc:docMk/>
            <pc:sldMk cId="3999468952" sldId="269"/>
            <ac:spMk id="9" creationId="{EBDD1931-9E86-4402-9A68-33A2D9EFB198}"/>
          </ac:spMkLst>
        </pc:spChg>
        <pc:spChg chg="add del">
          <ac:chgData name="naney hyara pinto" userId="e216b2bbde6f5e81" providerId="LiveId" clId="{AF8CA996-AF44-4F83-9DB3-5561323F670E}" dt="2022-08-05T19:16:50.960" v="4809" actId="700"/>
          <ac:spMkLst>
            <pc:docMk/>
            <pc:sldMk cId="3999468952" sldId="269"/>
            <ac:spMk id="10" creationId="{EBDD1931-9E86-4402-9A68-33A2D9EFB198}"/>
          </ac:spMkLst>
        </pc:spChg>
        <pc:spChg chg="add del">
          <ac:chgData name="naney hyara pinto" userId="e216b2bbde6f5e81" providerId="LiveId" clId="{AF8CA996-AF44-4F83-9DB3-5561323F670E}" dt="2022-08-07T09:31:48.434" v="6034" actId="26606"/>
          <ac:spMkLst>
            <pc:docMk/>
            <pc:sldMk cId="3999468952" sldId="269"/>
            <ac:spMk id="11" creationId="{2C61293E-6EBE-43EF-A52C-9BEBFD7679D4}"/>
          </ac:spMkLst>
        </pc:spChg>
        <pc:spChg chg="add del">
          <ac:chgData name="naney hyara pinto" userId="e216b2bbde6f5e81" providerId="LiveId" clId="{AF8CA996-AF44-4F83-9DB3-5561323F670E}" dt="2022-08-05T19:16:50.960" v="4809" actId="700"/>
          <ac:spMkLst>
            <pc:docMk/>
            <pc:sldMk cId="3999468952" sldId="269"/>
            <ac:spMk id="12" creationId="{743AA782-23D1-4521-8CAD-47662984AA08}"/>
          </ac:spMkLst>
        </pc:spChg>
        <pc:spChg chg="add del">
          <ac:chgData name="naney hyara pinto" userId="e216b2bbde6f5e81" providerId="LiveId" clId="{AF8CA996-AF44-4F83-9DB3-5561323F670E}" dt="2022-08-07T09:31:48.434" v="6034" actId="26606"/>
          <ac:spMkLst>
            <pc:docMk/>
            <pc:sldMk cId="3999468952" sldId="269"/>
            <ac:spMk id="13" creationId="{3FCFB1DE-0B7E-48CC-BA90-B2AB0889F9D6}"/>
          </ac:spMkLst>
        </pc:spChg>
        <pc:spChg chg="add del">
          <ac:chgData name="naney hyara pinto" userId="e216b2bbde6f5e81" providerId="LiveId" clId="{AF8CA996-AF44-4F83-9DB3-5561323F670E}" dt="2022-08-05T19:16:50.960" v="4809" actId="700"/>
          <ac:spMkLst>
            <pc:docMk/>
            <pc:sldMk cId="3999468952" sldId="269"/>
            <ac:spMk id="14" creationId="{3CE8AF5E-D374-4CF1-90CC-35CF73B81C3E}"/>
          </ac:spMkLst>
        </pc:spChg>
        <pc:spChg chg="add del">
          <ac:chgData name="naney hyara pinto" userId="e216b2bbde6f5e81" providerId="LiveId" clId="{AF8CA996-AF44-4F83-9DB3-5561323F670E}" dt="2022-08-07T09:37:14.086" v="6046" actId="700"/>
          <ac:spMkLst>
            <pc:docMk/>
            <pc:sldMk cId="3999468952" sldId="269"/>
            <ac:spMk id="15" creationId="{EBDD1931-9E86-4402-9A68-33A2D9EFB198}"/>
          </ac:spMkLst>
        </pc:spChg>
        <pc:spChg chg="add del">
          <ac:chgData name="naney hyara pinto" userId="e216b2bbde6f5e81" providerId="LiveId" clId="{AF8CA996-AF44-4F83-9DB3-5561323F670E}" dt="2022-08-07T09:37:14.086" v="6046" actId="700"/>
          <ac:spMkLst>
            <pc:docMk/>
            <pc:sldMk cId="3999468952" sldId="269"/>
            <ac:spMk id="17" creationId="{35DB3719-6FDC-4E5D-891D-FF40B7300F64}"/>
          </ac:spMkLst>
        </pc:spChg>
        <pc:spChg chg="add del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23" creationId="{EBDD1931-9E86-4402-9A68-33A2D9EFB198}"/>
          </ac:spMkLst>
        </pc:spChg>
        <pc:spChg chg="add del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25" creationId="{35DB3719-6FDC-4E5D-891D-FF40B7300F64}"/>
          </ac:spMkLst>
        </pc:spChg>
        <pc:spChg chg="add del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27" creationId="{535742DD-1B16-4E9D-B715-0D74B4574A68}"/>
          </ac:spMkLst>
        </pc:spChg>
        <pc:spChg chg="add del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28" creationId="{EBDD1931-9E86-4402-9A68-33A2D9EFB198}"/>
          </ac:spMkLst>
        </pc:spChg>
        <pc:spChg chg="add del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29" creationId="{247B6BBF-09F2-4A29-AE4E-3771E2924817}"/>
          </ac:spMkLst>
        </pc:spChg>
        <pc:spChg chg="add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34" creationId="{EBDD1931-9E86-4402-9A68-33A2D9EFB198}"/>
          </ac:spMkLst>
        </pc:spChg>
        <pc:spChg chg="add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36" creationId="{247B6BBF-09F2-4A29-AE4E-3771E2924817}"/>
          </ac:spMkLst>
        </pc:spChg>
        <pc:spChg chg="add">
          <ac:chgData name="naney hyara pinto" userId="e216b2bbde6f5e81" providerId="LiveId" clId="{AF8CA996-AF44-4F83-9DB3-5561323F670E}" dt="2022-08-07T09:38:31.001" v="6052" actId="26606"/>
          <ac:spMkLst>
            <pc:docMk/>
            <pc:sldMk cId="3999468952" sldId="269"/>
            <ac:spMk id="38" creationId="{535742DD-1B16-4E9D-B715-0D74B4574A68}"/>
          </ac:spMkLst>
        </pc:spChg>
        <pc:graphicFrameChg chg="add mod ord modGraphic">
          <ac:chgData name="naney hyara pinto" userId="e216b2bbde6f5e81" providerId="LiveId" clId="{AF8CA996-AF44-4F83-9DB3-5561323F670E}" dt="2022-08-07T09:50:11.250" v="6103" actId="255"/>
          <ac:graphicFrameMkLst>
            <pc:docMk/>
            <pc:sldMk cId="3999468952" sldId="269"/>
            <ac:graphicFrameMk id="18" creationId="{30C75EB2-30D7-5308-2B26-C530FFF2C15C}"/>
          </ac:graphicFrameMkLst>
        </pc:graphicFrameChg>
        <pc:picChg chg="add del">
          <ac:chgData name="naney hyara pinto" userId="e216b2bbde6f5e81" providerId="LiveId" clId="{AF8CA996-AF44-4F83-9DB3-5561323F670E}" dt="2022-08-07T09:31:48.434" v="6034" actId="26606"/>
          <ac:picMkLst>
            <pc:docMk/>
            <pc:sldMk cId="3999468952" sldId="269"/>
            <ac:picMk id="5" creationId="{7806B918-A2B9-3BC9-AC48-113CF780D32B}"/>
          </ac:picMkLst>
        </pc:picChg>
        <pc:picChg chg="add del">
          <ac:chgData name="naney hyara pinto" userId="e216b2bbde6f5e81" providerId="LiveId" clId="{AF8CA996-AF44-4F83-9DB3-5561323F670E}" dt="2022-08-07T09:05:53.903" v="5701" actId="478"/>
          <ac:picMkLst>
            <pc:docMk/>
            <pc:sldMk cId="3999468952" sldId="269"/>
            <ac:picMk id="7" creationId="{E2337174-FDEA-F513-05DA-18F78ED4BFB4}"/>
          </ac:picMkLst>
        </pc:picChg>
        <pc:inkChg chg="add del">
          <ac:chgData name="naney hyara pinto" userId="e216b2bbde6f5e81" providerId="LiveId" clId="{AF8CA996-AF44-4F83-9DB3-5561323F670E}" dt="2022-08-05T19:16:50.960" v="4809" actId="700"/>
          <ac:inkMkLst>
            <pc:docMk/>
            <pc:sldMk cId="3999468952" sldId="269"/>
            <ac:inkMk id="16" creationId="{070477C5-0410-4E4F-97A1-F84C2465C187}"/>
          </ac:inkMkLst>
        </pc:inkChg>
      </pc:sldChg>
      <pc:sldChg chg="modSp new mod">
        <pc:chgData name="naney hyara pinto" userId="e216b2bbde6f5e81" providerId="LiveId" clId="{AF8CA996-AF44-4F83-9DB3-5561323F670E}" dt="2022-08-07T10:25:24.426" v="6219" actId="1076"/>
        <pc:sldMkLst>
          <pc:docMk/>
          <pc:sldMk cId="980851881" sldId="270"/>
        </pc:sldMkLst>
        <pc:spChg chg="mod">
          <ac:chgData name="naney hyara pinto" userId="e216b2bbde6f5e81" providerId="LiveId" clId="{AF8CA996-AF44-4F83-9DB3-5561323F670E}" dt="2022-08-07T10:22:00.694" v="6204" actId="207"/>
          <ac:spMkLst>
            <pc:docMk/>
            <pc:sldMk cId="980851881" sldId="270"/>
            <ac:spMk id="2" creationId="{65075E19-9603-EF51-81E9-8E7BF1E76DBF}"/>
          </ac:spMkLst>
        </pc:spChg>
        <pc:spChg chg="mod">
          <ac:chgData name="naney hyara pinto" userId="e216b2bbde6f5e81" providerId="LiveId" clId="{AF8CA996-AF44-4F83-9DB3-5561323F670E}" dt="2022-08-07T10:25:24.426" v="6219" actId="1076"/>
          <ac:spMkLst>
            <pc:docMk/>
            <pc:sldMk cId="980851881" sldId="270"/>
            <ac:spMk id="3" creationId="{28EDD6D9-D361-9724-8355-CA1CFEB83D50}"/>
          </ac:spMkLst>
        </pc:spChg>
      </pc:sldChg>
      <pc:sldChg chg="modSp new del mod">
        <pc:chgData name="naney hyara pinto" userId="e216b2bbde6f5e81" providerId="LiveId" clId="{AF8CA996-AF44-4F83-9DB3-5561323F670E}" dt="2022-08-07T09:41:44.276" v="6064" actId="2696"/>
        <pc:sldMkLst>
          <pc:docMk/>
          <pc:sldMk cId="1075889421" sldId="270"/>
        </pc:sldMkLst>
        <pc:spChg chg="mod">
          <ac:chgData name="naney hyara pinto" userId="e216b2bbde6f5e81" providerId="LiveId" clId="{AF8CA996-AF44-4F83-9DB3-5561323F670E}" dt="2022-08-07T08:49:31.539" v="5609" actId="20577"/>
          <ac:spMkLst>
            <pc:docMk/>
            <pc:sldMk cId="1075889421" sldId="270"/>
            <ac:spMk id="2" creationId="{A7650DFC-8617-8B3E-D1F6-A9B1E201BEE2}"/>
          </ac:spMkLst>
        </pc:spChg>
        <pc:spChg chg="mod">
          <ac:chgData name="naney hyara pinto" userId="e216b2bbde6f5e81" providerId="LiveId" clId="{AF8CA996-AF44-4F83-9DB3-5561323F670E}" dt="2022-08-07T08:47:27.085" v="5590" actId="20577"/>
          <ac:spMkLst>
            <pc:docMk/>
            <pc:sldMk cId="1075889421" sldId="270"/>
            <ac:spMk id="3" creationId="{93A12F61-C1B6-C04D-81AE-503F02FAC98F}"/>
          </ac:spMkLst>
        </pc:spChg>
      </pc:sldChg>
      <pc:sldChg chg="delSp new del mod">
        <pc:chgData name="naney hyara pinto" userId="e216b2bbde6f5e81" providerId="LiveId" clId="{AF8CA996-AF44-4F83-9DB3-5561323F670E}" dt="2022-08-07T08:52:49.562" v="5634" actId="2696"/>
        <pc:sldMkLst>
          <pc:docMk/>
          <pc:sldMk cId="1567150637" sldId="271"/>
        </pc:sldMkLst>
        <pc:spChg chg="del">
          <ac:chgData name="naney hyara pinto" userId="e216b2bbde6f5e81" providerId="LiveId" clId="{AF8CA996-AF44-4F83-9DB3-5561323F670E}" dt="2022-08-07T08:52:16.590" v="5632" actId="478"/>
          <ac:spMkLst>
            <pc:docMk/>
            <pc:sldMk cId="1567150637" sldId="271"/>
            <ac:spMk id="2" creationId="{CF811345-445E-A34E-40B2-D727346449EE}"/>
          </ac:spMkLst>
        </pc:spChg>
        <pc:spChg chg="del">
          <ac:chgData name="naney hyara pinto" userId="e216b2bbde6f5e81" providerId="LiveId" clId="{AF8CA996-AF44-4F83-9DB3-5561323F670E}" dt="2022-08-07T08:52:43.689" v="5633" actId="21"/>
          <ac:spMkLst>
            <pc:docMk/>
            <pc:sldMk cId="1567150637" sldId="271"/>
            <ac:spMk id="3" creationId="{D6B1E1DF-1552-54BA-4E93-2F6FC4F96B3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2B5D113-75A3-4F49-B71D-F5097EA6D3F0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AF35EBF-72D5-4CE2-97C6-A628763579AA}">
      <dgm:prSet/>
      <dgm:spPr/>
      <dgm:t>
        <a:bodyPr/>
        <a:lstStyle/>
        <a:p>
          <a:r>
            <a:rPr lang="en-GB"/>
            <a:t>My Intended career</a:t>
          </a:r>
          <a:endParaRPr lang="en-US"/>
        </a:p>
      </dgm:t>
    </dgm:pt>
    <dgm:pt modelId="{E4637B28-7AB8-4382-8870-82C7641A846A}" type="parTrans" cxnId="{83CAAC69-5BD8-4350-9811-FC9B25824171}">
      <dgm:prSet/>
      <dgm:spPr/>
      <dgm:t>
        <a:bodyPr/>
        <a:lstStyle/>
        <a:p>
          <a:endParaRPr lang="en-US"/>
        </a:p>
      </dgm:t>
    </dgm:pt>
    <dgm:pt modelId="{7E8C0749-8383-41BA-B87C-E209549308C4}" type="sibTrans" cxnId="{83CAAC69-5BD8-4350-9811-FC9B25824171}">
      <dgm:prSet/>
      <dgm:spPr/>
      <dgm:t>
        <a:bodyPr/>
        <a:lstStyle/>
        <a:p>
          <a:endParaRPr lang="en-US"/>
        </a:p>
      </dgm:t>
    </dgm:pt>
    <dgm:pt modelId="{74A43C26-E848-469C-8772-80698E727069}">
      <dgm:prSet/>
      <dgm:spPr/>
      <dgm:t>
        <a:bodyPr/>
        <a:lstStyle/>
        <a:p>
          <a:r>
            <a:rPr lang="en-GB"/>
            <a:t>Swot Analysis</a:t>
          </a:r>
          <a:endParaRPr lang="en-US"/>
        </a:p>
      </dgm:t>
    </dgm:pt>
    <dgm:pt modelId="{A292656C-734F-4A5D-9424-C19B8AD31F94}" type="parTrans" cxnId="{41D52CC2-73C1-4848-BF9C-DCF863677EC9}">
      <dgm:prSet/>
      <dgm:spPr/>
      <dgm:t>
        <a:bodyPr/>
        <a:lstStyle/>
        <a:p>
          <a:endParaRPr lang="en-US"/>
        </a:p>
      </dgm:t>
    </dgm:pt>
    <dgm:pt modelId="{5164A5F3-1AE1-4CE8-A452-3977E1E15471}" type="sibTrans" cxnId="{41D52CC2-73C1-4848-BF9C-DCF863677EC9}">
      <dgm:prSet/>
      <dgm:spPr/>
      <dgm:t>
        <a:bodyPr/>
        <a:lstStyle/>
        <a:p>
          <a:endParaRPr lang="en-US"/>
        </a:p>
      </dgm:t>
    </dgm:pt>
    <dgm:pt modelId="{99082E51-CBD2-448B-AE55-12B29F6A8CCD}">
      <dgm:prSet/>
      <dgm:spPr/>
      <dgm:t>
        <a:bodyPr/>
        <a:lstStyle/>
        <a:p>
          <a:r>
            <a:rPr lang="en-GB"/>
            <a:t>Skill 1</a:t>
          </a:r>
          <a:endParaRPr lang="en-US"/>
        </a:p>
      </dgm:t>
    </dgm:pt>
    <dgm:pt modelId="{98CD5F9B-0C93-494F-98BF-4E171E8FF716}" type="parTrans" cxnId="{3CD5429F-7914-4045-9E8B-1330B5917440}">
      <dgm:prSet/>
      <dgm:spPr/>
      <dgm:t>
        <a:bodyPr/>
        <a:lstStyle/>
        <a:p>
          <a:endParaRPr lang="en-US"/>
        </a:p>
      </dgm:t>
    </dgm:pt>
    <dgm:pt modelId="{6E55150F-A3C0-41AB-ACBA-09FE1AE71970}" type="sibTrans" cxnId="{3CD5429F-7914-4045-9E8B-1330B5917440}">
      <dgm:prSet/>
      <dgm:spPr/>
      <dgm:t>
        <a:bodyPr/>
        <a:lstStyle/>
        <a:p>
          <a:endParaRPr lang="en-US"/>
        </a:p>
      </dgm:t>
    </dgm:pt>
    <dgm:pt modelId="{4EDC8D61-8481-4906-B85C-370EBE7DF1C5}">
      <dgm:prSet/>
      <dgm:spPr/>
      <dgm:t>
        <a:bodyPr/>
        <a:lstStyle/>
        <a:p>
          <a:r>
            <a:rPr lang="en-GB"/>
            <a:t>Skill 2</a:t>
          </a:r>
          <a:endParaRPr lang="en-US"/>
        </a:p>
      </dgm:t>
    </dgm:pt>
    <dgm:pt modelId="{2825A014-3742-452B-93E5-1D6FF9DF53E9}" type="parTrans" cxnId="{6AFA51B1-9FFE-43D9-93E7-EC7527CEF008}">
      <dgm:prSet/>
      <dgm:spPr/>
      <dgm:t>
        <a:bodyPr/>
        <a:lstStyle/>
        <a:p>
          <a:endParaRPr lang="en-US"/>
        </a:p>
      </dgm:t>
    </dgm:pt>
    <dgm:pt modelId="{66B53927-7777-4417-ABD3-7E1A29560E42}" type="sibTrans" cxnId="{6AFA51B1-9FFE-43D9-93E7-EC7527CEF008}">
      <dgm:prSet/>
      <dgm:spPr/>
      <dgm:t>
        <a:bodyPr/>
        <a:lstStyle/>
        <a:p>
          <a:endParaRPr lang="en-US"/>
        </a:p>
      </dgm:t>
    </dgm:pt>
    <dgm:pt modelId="{39D56277-632E-4343-AECE-217FD85DB8CB}">
      <dgm:prSet/>
      <dgm:spPr/>
      <dgm:t>
        <a:bodyPr/>
        <a:lstStyle/>
        <a:p>
          <a:r>
            <a:rPr lang="en-GB"/>
            <a:t>Skill 3 </a:t>
          </a:r>
          <a:endParaRPr lang="en-US"/>
        </a:p>
      </dgm:t>
    </dgm:pt>
    <dgm:pt modelId="{B4E2D099-480E-4B51-A2A5-F2ED14161257}" type="parTrans" cxnId="{946D5315-A8B6-4CA1-A7B9-E16330EDD7FD}">
      <dgm:prSet/>
      <dgm:spPr/>
      <dgm:t>
        <a:bodyPr/>
        <a:lstStyle/>
        <a:p>
          <a:endParaRPr lang="en-US"/>
        </a:p>
      </dgm:t>
    </dgm:pt>
    <dgm:pt modelId="{CE78B904-8B56-4B6D-99DC-A4F9DE6E169F}" type="sibTrans" cxnId="{946D5315-A8B6-4CA1-A7B9-E16330EDD7FD}">
      <dgm:prSet/>
      <dgm:spPr/>
      <dgm:t>
        <a:bodyPr/>
        <a:lstStyle/>
        <a:p>
          <a:endParaRPr lang="en-US"/>
        </a:p>
      </dgm:t>
    </dgm:pt>
    <dgm:pt modelId="{0E7EDA34-BCF4-4B7C-8D0B-2FFE1564FF22}">
      <dgm:prSet/>
      <dgm:spPr/>
      <dgm:t>
        <a:bodyPr/>
        <a:lstStyle/>
        <a:p>
          <a:r>
            <a:rPr lang="en-GB"/>
            <a:t>Skill 4 </a:t>
          </a:r>
          <a:endParaRPr lang="en-US"/>
        </a:p>
      </dgm:t>
    </dgm:pt>
    <dgm:pt modelId="{92E7DE1D-4C2B-46A5-A1AC-7A1C63372C2A}" type="parTrans" cxnId="{CBBD252F-54FB-46E1-B301-079BA953B0D9}">
      <dgm:prSet/>
      <dgm:spPr/>
      <dgm:t>
        <a:bodyPr/>
        <a:lstStyle/>
        <a:p>
          <a:endParaRPr lang="en-US"/>
        </a:p>
      </dgm:t>
    </dgm:pt>
    <dgm:pt modelId="{91BDE048-0A27-4B87-BACB-EFC8B52AF676}" type="sibTrans" cxnId="{CBBD252F-54FB-46E1-B301-079BA953B0D9}">
      <dgm:prSet/>
      <dgm:spPr/>
      <dgm:t>
        <a:bodyPr/>
        <a:lstStyle/>
        <a:p>
          <a:endParaRPr lang="en-US"/>
        </a:p>
      </dgm:t>
    </dgm:pt>
    <dgm:pt modelId="{B05F5E27-A900-45FE-B284-A414BBFAAAE4}">
      <dgm:prSet/>
      <dgm:spPr/>
      <dgm:t>
        <a:bodyPr/>
        <a:lstStyle/>
        <a:p>
          <a:r>
            <a:rPr lang="en-GB"/>
            <a:t>Conclusion </a:t>
          </a:r>
          <a:endParaRPr lang="en-US"/>
        </a:p>
      </dgm:t>
    </dgm:pt>
    <dgm:pt modelId="{F5D8B71C-56AC-4776-B946-7585AEDD7782}" type="parTrans" cxnId="{C4117B3A-4F9B-4A0B-8104-E852D86F30A8}">
      <dgm:prSet/>
      <dgm:spPr/>
      <dgm:t>
        <a:bodyPr/>
        <a:lstStyle/>
        <a:p>
          <a:endParaRPr lang="en-US"/>
        </a:p>
      </dgm:t>
    </dgm:pt>
    <dgm:pt modelId="{C04C95FE-6A64-4A81-8416-7951E7DD360D}" type="sibTrans" cxnId="{C4117B3A-4F9B-4A0B-8104-E852D86F30A8}">
      <dgm:prSet/>
      <dgm:spPr/>
      <dgm:t>
        <a:bodyPr/>
        <a:lstStyle/>
        <a:p>
          <a:endParaRPr lang="en-US"/>
        </a:p>
      </dgm:t>
    </dgm:pt>
    <dgm:pt modelId="{C0C019D6-9A16-499B-B322-0D2DAA8E0F23}">
      <dgm:prSet/>
      <dgm:spPr/>
      <dgm:t>
        <a:bodyPr/>
        <a:lstStyle/>
        <a:p>
          <a:r>
            <a:rPr lang="en-GB"/>
            <a:t>References  </a:t>
          </a:r>
          <a:endParaRPr lang="en-US"/>
        </a:p>
      </dgm:t>
    </dgm:pt>
    <dgm:pt modelId="{703BD659-CDC0-4395-A2B6-89F5A45372BC}" type="parTrans" cxnId="{E3244435-3BF7-4D12-A1A5-D6C32217314D}">
      <dgm:prSet/>
      <dgm:spPr/>
      <dgm:t>
        <a:bodyPr/>
        <a:lstStyle/>
        <a:p>
          <a:endParaRPr lang="en-US"/>
        </a:p>
      </dgm:t>
    </dgm:pt>
    <dgm:pt modelId="{465E727D-EC40-4447-8332-EBBB0B5E6A5D}" type="sibTrans" cxnId="{E3244435-3BF7-4D12-A1A5-D6C32217314D}">
      <dgm:prSet/>
      <dgm:spPr/>
      <dgm:t>
        <a:bodyPr/>
        <a:lstStyle/>
        <a:p>
          <a:endParaRPr lang="en-US"/>
        </a:p>
      </dgm:t>
    </dgm:pt>
    <dgm:pt modelId="{8D5071D2-DA10-46EB-A105-3A16A1AB38BB}" type="pres">
      <dgm:prSet presAssocID="{C2B5D113-75A3-4F49-B71D-F5097EA6D3F0}" presName="linear" presStyleCnt="0">
        <dgm:presLayoutVars>
          <dgm:animLvl val="lvl"/>
          <dgm:resizeHandles val="exact"/>
        </dgm:presLayoutVars>
      </dgm:prSet>
      <dgm:spPr/>
    </dgm:pt>
    <dgm:pt modelId="{BDE45306-5385-414E-9112-424847B20847}" type="pres">
      <dgm:prSet presAssocID="{6AF35EBF-72D5-4CE2-97C6-A628763579AA}" presName="parentText" presStyleLbl="node1" presStyleIdx="0" presStyleCnt="8" custLinFactNeighborX="123" custLinFactNeighborY="-96553">
        <dgm:presLayoutVars>
          <dgm:chMax val="0"/>
          <dgm:bulletEnabled val="1"/>
        </dgm:presLayoutVars>
      </dgm:prSet>
      <dgm:spPr/>
    </dgm:pt>
    <dgm:pt modelId="{A2A3D94B-5FAC-4A6E-AE96-748400598234}" type="pres">
      <dgm:prSet presAssocID="{7E8C0749-8383-41BA-B87C-E209549308C4}" presName="spacer" presStyleCnt="0"/>
      <dgm:spPr/>
    </dgm:pt>
    <dgm:pt modelId="{28C890E2-2E58-427C-932F-72082C101705}" type="pres">
      <dgm:prSet presAssocID="{74A43C26-E848-469C-8772-80698E727069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D228D488-57E9-4096-958D-29CFDD24FEAB}" type="pres">
      <dgm:prSet presAssocID="{5164A5F3-1AE1-4CE8-A452-3977E1E15471}" presName="spacer" presStyleCnt="0"/>
      <dgm:spPr/>
    </dgm:pt>
    <dgm:pt modelId="{9012FAE3-5997-4992-B65E-DC1DB0AD5D81}" type="pres">
      <dgm:prSet presAssocID="{99082E51-CBD2-448B-AE55-12B29F6A8CCD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8EB4E248-0329-468D-A1E3-567D886A4AA8}" type="pres">
      <dgm:prSet presAssocID="{6E55150F-A3C0-41AB-ACBA-09FE1AE71970}" presName="spacer" presStyleCnt="0"/>
      <dgm:spPr/>
    </dgm:pt>
    <dgm:pt modelId="{79D1D874-83ED-42AF-BF57-372BA928BA44}" type="pres">
      <dgm:prSet presAssocID="{4EDC8D61-8481-4906-B85C-370EBE7DF1C5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B70D298D-C41C-4DE6-B821-74863F4A0682}" type="pres">
      <dgm:prSet presAssocID="{66B53927-7777-4417-ABD3-7E1A29560E42}" presName="spacer" presStyleCnt="0"/>
      <dgm:spPr/>
    </dgm:pt>
    <dgm:pt modelId="{643CB730-F540-4CD0-90ED-099DD3FC7B75}" type="pres">
      <dgm:prSet presAssocID="{39D56277-632E-4343-AECE-217FD85DB8CB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50030DD4-5E59-481F-9C8C-63B9C5E3DC30}" type="pres">
      <dgm:prSet presAssocID="{CE78B904-8B56-4B6D-99DC-A4F9DE6E169F}" presName="spacer" presStyleCnt="0"/>
      <dgm:spPr/>
    </dgm:pt>
    <dgm:pt modelId="{A8742D8F-0118-4D84-8543-7DE13CD8CECA}" type="pres">
      <dgm:prSet presAssocID="{0E7EDA34-BCF4-4B7C-8D0B-2FFE1564FF22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C078EDE5-FFF3-4850-A4B6-8539626055C6}" type="pres">
      <dgm:prSet presAssocID="{91BDE048-0A27-4B87-BACB-EFC8B52AF676}" presName="spacer" presStyleCnt="0"/>
      <dgm:spPr/>
    </dgm:pt>
    <dgm:pt modelId="{61056574-B850-4E9F-A7A8-882DBBF0753F}" type="pres">
      <dgm:prSet presAssocID="{B05F5E27-A900-45FE-B284-A414BBFAAAE4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52B8C9AE-F0FC-4C8F-90AE-F6DB78BFAB33}" type="pres">
      <dgm:prSet presAssocID="{C04C95FE-6A64-4A81-8416-7951E7DD360D}" presName="spacer" presStyleCnt="0"/>
      <dgm:spPr/>
    </dgm:pt>
    <dgm:pt modelId="{E5C1D358-CA46-4C70-8A96-CE2B57B62DD5}" type="pres">
      <dgm:prSet presAssocID="{C0C019D6-9A16-499B-B322-0D2DAA8E0F23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946D5315-A8B6-4CA1-A7B9-E16330EDD7FD}" srcId="{C2B5D113-75A3-4F49-B71D-F5097EA6D3F0}" destId="{39D56277-632E-4343-AECE-217FD85DB8CB}" srcOrd="4" destOrd="0" parTransId="{B4E2D099-480E-4B51-A2A5-F2ED14161257}" sibTransId="{CE78B904-8B56-4B6D-99DC-A4F9DE6E169F}"/>
    <dgm:cxn modelId="{37DE5024-8AC3-47C9-9DCB-E8980CAE6F5C}" type="presOf" srcId="{0E7EDA34-BCF4-4B7C-8D0B-2FFE1564FF22}" destId="{A8742D8F-0118-4D84-8543-7DE13CD8CECA}" srcOrd="0" destOrd="0" presId="urn:microsoft.com/office/officeart/2005/8/layout/vList2"/>
    <dgm:cxn modelId="{CBBD252F-54FB-46E1-B301-079BA953B0D9}" srcId="{C2B5D113-75A3-4F49-B71D-F5097EA6D3F0}" destId="{0E7EDA34-BCF4-4B7C-8D0B-2FFE1564FF22}" srcOrd="5" destOrd="0" parTransId="{92E7DE1D-4C2B-46A5-A1AC-7A1C63372C2A}" sibTransId="{91BDE048-0A27-4B87-BACB-EFC8B52AF676}"/>
    <dgm:cxn modelId="{E3244435-3BF7-4D12-A1A5-D6C32217314D}" srcId="{C2B5D113-75A3-4F49-B71D-F5097EA6D3F0}" destId="{C0C019D6-9A16-499B-B322-0D2DAA8E0F23}" srcOrd="7" destOrd="0" parTransId="{703BD659-CDC0-4395-A2B6-89F5A45372BC}" sibTransId="{465E727D-EC40-4447-8332-EBBB0B5E6A5D}"/>
    <dgm:cxn modelId="{C4117B3A-4F9B-4A0B-8104-E852D86F30A8}" srcId="{C2B5D113-75A3-4F49-B71D-F5097EA6D3F0}" destId="{B05F5E27-A900-45FE-B284-A414BBFAAAE4}" srcOrd="6" destOrd="0" parTransId="{F5D8B71C-56AC-4776-B946-7585AEDD7782}" sibTransId="{C04C95FE-6A64-4A81-8416-7951E7DD360D}"/>
    <dgm:cxn modelId="{83CAAC69-5BD8-4350-9811-FC9B25824171}" srcId="{C2B5D113-75A3-4F49-B71D-F5097EA6D3F0}" destId="{6AF35EBF-72D5-4CE2-97C6-A628763579AA}" srcOrd="0" destOrd="0" parTransId="{E4637B28-7AB8-4382-8870-82C7641A846A}" sibTransId="{7E8C0749-8383-41BA-B87C-E209549308C4}"/>
    <dgm:cxn modelId="{43E3CA81-CFA8-4A66-8D7A-39149F540566}" type="presOf" srcId="{B05F5E27-A900-45FE-B284-A414BBFAAAE4}" destId="{61056574-B850-4E9F-A7A8-882DBBF0753F}" srcOrd="0" destOrd="0" presId="urn:microsoft.com/office/officeart/2005/8/layout/vList2"/>
    <dgm:cxn modelId="{E0FFF39D-FEEC-4BFE-88CC-3CFF310DEB7D}" type="presOf" srcId="{C0C019D6-9A16-499B-B322-0D2DAA8E0F23}" destId="{E5C1D358-CA46-4C70-8A96-CE2B57B62DD5}" srcOrd="0" destOrd="0" presId="urn:microsoft.com/office/officeart/2005/8/layout/vList2"/>
    <dgm:cxn modelId="{3CD5429F-7914-4045-9E8B-1330B5917440}" srcId="{C2B5D113-75A3-4F49-B71D-F5097EA6D3F0}" destId="{99082E51-CBD2-448B-AE55-12B29F6A8CCD}" srcOrd="2" destOrd="0" parTransId="{98CD5F9B-0C93-494F-98BF-4E171E8FF716}" sibTransId="{6E55150F-A3C0-41AB-ACBA-09FE1AE71970}"/>
    <dgm:cxn modelId="{FA10A2A7-022F-4768-BCFC-AAC670B2F68A}" type="presOf" srcId="{39D56277-632E-4343-AECE-217FD85DB8CB}" destId="{643CB730-F540-4CD0-90ED-099DD3FC7B75}" srcOrd="0" destOrd="0" presId="urn:microsoft.com/office/officeart/2005/8/layout/vList2"/>
    <dgm:cxn modelId="{6AFA51B1-9FFE-43D9-93E7-EC7527CEF008}" srcId="{C2B5D113-75A3-4F49-B71D-F5097EA6D3F0}" destId="{4EDC8D61-8481-4906-B85C-370EBE7DF1C5}" srcOrd="3" destOrd="0" parTransId="{2825A014-3742-452B-93E5-1D6FF9DF53E9}" sibTransId="{66B53927-7777-4417-ABD3-7E1A29560E42}"/>
    <dgm:cxn modelId="{894782B9-29B3-4AF8-B931-8D768D77AA99}" type="presOf" srcId="{6AF35EBF-72D5-4CE2-97C6-A628763579AA}" destId="{BDE45306-5385-414E-9112-424847B20847}" srcOrd="0" destOrd="0" presId="urn:microsoft.com/office/officeart/2005/8/layout/vList2"/>
    <dgm:cxn modelId="{41D52CC2-73C1-4848-BF9C-DCF863677EC9}" srcId="{C2B5D113-75A3-4F49-B71D-F5097EA6D3F0}" destId="{74A43C26-E848-469C-8772-80698E727069}" srcOrd="1" destOrd="0" parTransId="{A292656C-734F-4A5D-9424-C19B8AD31F94}" sibTransId="{5164A5F3-1AE1-4CE8-A452-3977E1E15471}"/>
    <dgm:cxn modelId="{A8644CC3-8568-4D57-9F1B-7699DE398BF2}" type="presOf" srcId="{99082E51-CBD2-448B-AE55-12B29F6A8CCD}" destId="{9012FAE3-5997-4992-B65E-DC1DB0AD5D81}" srcOrd="0" destOrd="0" presId="urn:microsoft.com/office/officeart/2005/8/layout/vList2"/>
    <dgm:cxn modelId="{BBA337CB-78F7-4483-90B3-860E1900BA7B}" type="presOf" srcId="{C2B5D113-75A3-4F49-B71D-F5097EA6D3F0}" destId="{8D5071D2-DA10-46EB-A105-3A16A1AB38BB}" srcOrd="0" destOrd="0" presId="urn:microsoft.com/office/officeart/2005/8/layout/vList2"/>
    <dgm:cxn modelId="{2FB7B6D5-34DA-44B0-A138-DDB472BDE960}" type="presOf" srcId="{4EDC8D61-8481-4906-B85C-370EBE7DF1C5}" destId="{79D1D874-83ED-42AF-BF57-372BA928BA44}" srcOrd="0" destOrd="0" presId="urn:microsoft.com/office/officeart/2005/8/layout/vList2"/>
    <dgm:cxn modelId="{115C9FEA-CF5A-48DC-94FD-1195BDF525F1}" type="presOf" srcId="{74A43C26-E848-469C-8772-80698E727069}" destId="{28C890E2-2E58-427C-932F-72082C101705}" srcOrd="0" destOrd="0" presId="urn:microsoft.com/office/officeart/2005/8/layout/vList2"/>
    <dgm:cxn modelId="{6BE743D5-114E-480D-94C0-0AE8E647602F}" type="presParOf" srcId="{8D5071D2-DA10-46EB-A105-3A16A1AB38BB}" destId="{BDE45306-5385-414E-9112-424847B20847}" srcOrd="0" destOrd="0" presId="urn:microsoft.com/office/officeart/2005/8/layout/vList2"/>
    <dgm:cxn modelId="{48E636FA-2B36-4B8E-BAA3-B2630E5A006D}" type="presParOf" srcId="{8D5071D2-DA10-46EB-A105-3A16A1AB38BB}" destId="{A2A3D94B-5FAC-4A6E-AE96-748400598234}" srcOrd="1" destOrd="0" presId="urn:microsoft.com/office/officeart/2005/8/layout/vList2"/>
    <dgm:cxn modelId="{0DE8BC10-D58C-4E80-BA96-2B4BFCF728F9}" type="presParOf" srcId="{8D5071D2-DA10-46EB-A105-3A16A1AB38BB}" destId="{28C890E2-2E58-427C-932F-72082C101705}" srcOrd="2" destOrd="0" presId="urn:microsoft.com/office/officeart/2005/8/layout/vList2"/>
    <dgm:cxn modelId="{7AF763E8-A358-44D6-9046-0EC833D97555}" type="presParOf" srcId="{8D5071D2-DA10-46EB-A105-3A16A1AB38BB}" destId="{D228D488-57E9-4096-958D-29CFDD24FEAB}" srcOrd="3" destOrd="0" presId="urn:microsoft.com/office/officeart/2005/8/layout/vList2"/>
    <dgm:cxn modelId="{AAD9724A-D4E9-4F2A-BA34-E48EEB969911}" type="presParOf" srcId="{8D5071D2-DA10-46EB-A105-3A16A1AB38BB}" destId="{9012FAE3-5997-4992-B65E-DC1DB0AD5D81}" srcOrd="4" destOrd="0" presId="urn:microsoft.com/office/officeart/2005/8/layout/vList2"/>
    <dgm:cxn modelId="{E901FC80-7115-4FF0-937F-58B3B77DD3BF}" type="presParOf" srcId="{8D5071D2-DA10-46EB-A105-3A16A1AB38BB}" destId="{8EB4E248-0329-468D-A1E3-567D886A4AA8}" srcOrd="5" destOrd="0" presId="urn:microsoft.com/office/officeart/2005/8/layout/vList2"/>
    <dgm:cxn modelId="{B0021769-CA11-4632-AA9A-08FFA8734B57}" type="presParOf" srcId="{8D5071D2-DA10-46EB-A105-3A16A1AB38BB}" destId="{79D1D874-83ED-42AF-BF57-372BA928BA44}" srcOrd="6" destOrd="0" presId="urn:microsoft.com/office/officeart/2005/8/layout/vList2"/>
    <dgm:cxn modelId="{DECF14C0-278F-41DB-8616-258409D3D971}" type="presParOf" srcId="{8D5071D2-DA10-46EB-A105-3A16A1AB38BB}" destId="{B70D298D-C41C-4DE6-B821-74863F4A0682}" srcOrd="7" destOrd="0" presId="urn:microsoft.com/office/officeart/2005/8/layout/vList2"/>
    <dgm:cxn modelId="{A2D24DC2-EA06-46C0-B29E-66324F9FDF48}" type="presParOf" srcId="{8D5071D2-DA10-46EB-A105-3A16A1AB38BB}" destId="{643CB730-F540-4CD0-90ED-099DD3FC7B75}" srcOrd="8" destOrd="0" presId="urn:microsoft.com/office/officeart/2005/8/layout/vList2"/>
    <dgm:cxn modelId="{0DD1F56C-7CE1-48CF-8D1B-E914766CE009}" type="presParOf" srcId="{8D5071D2-DA10-46EB-A105-3A16A1AB38BB}" destId="{50030DD4-5E59-481F-9C8C-63B9C5E3DC30}" srcOrd="9" destOrd="0" presId="urn:microsoft.com/office/officeart/2005/8/layout/vList2"/>
    <dgm:cxn modelId="{34667157-01CB-4FC4-95D0-56F0DCE9ECD6}" type="presParOf" srcId="{8D5071D2-DA10-46EB-A105-3A16A1AB38BB}" destId="{A8742D8F-0118-4D84-8543-7DE13CD8CECA}" srcOrd="10" destOrd="0" presId="urn:microsoft.com/office/officeart/2005/8/layout/vList2"/>
    <dgm:cxn modelId="{42A607BB-46CF-42BC-B061-3027FB1882CD}" type="presParOf" srcId="{8D5071D2-DA10-46EB-A105-3A16A1AB38BB}" destId="{C078EDE5-FFF3-4850-A4B6-8539626055C6}" srcOrd="11" destOrd="0" presId="urn:microsoft.com/office/officeart/2005/8/layout/vList2"/>
    <dgm:cxn modelId="{0CAA30DD-5352-424C-9BAC-14FF05114A08}" type="presParOf" srcId="{8D5071D2-DA10-46EB-A105-3A16A1AB38BB}" destId="{61056574-B850-4E9F-A7A8-882DBBF0753F}" srcOrd="12" destOrd="0" presId="urn:microsoft.com/office/officeart/2005/8/layout/vList2"/>
    <dgm:cxn modelId="{A0BDABC2-0CD1-4843-93E1-7E87ADF5AECB}" type="presParOf" srcId="{8D5071D2-DA10-46EB-A105-3A16A1AB38BB}" destId="{52B8C9AE-F0FC-4C8F-90AE-F6DB78BFAB33}" srcOrd="13" destOrd="0" presId="urn:microsoft.com/office/officeart/2005/8/layout/vList2"/>
    <dgm:cxn modelId="{88D464D6-8E29-441D-A39F-23E7EB64592F}" type="presParOf" srcId="{8D5071D2-DA10-46EB-A105-3A16A1AB38BB}" destId="{E5C1D358-CA46-4C70-8A96-CE2B57B62DD5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492D09A-C94E-4FCF-A17E-AB7E271140E4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6A66EE42-F4A1-49DD-9871-E2EC6E0EDEAE}">
      <dgm:prSet custT="1"/>
      <dgm:spPr/>
      <dgm:t>
        <a:bodyPr/>
        <a:lstStyle/>
        <a:p>
          <a:pPr>
            <a:defRPr cap="all"/>
          </a:pPr>
          <a:r>
            <a:rPr lang="en-US" sz="3600" dirty="0">
              <a:latin typeface="+mj-lt"/>
            </a:rPr>
            <a:t>MY Skills </a:t>
          </a:r>
        </a:p>
      </dgm:t>
    </dgm:pt>
    <dgm:pt modelId="{B6A206F8-ED59-454D-BDD6-6E783473E28A}" type="parTrans" cxnId="{7649A2BE-183C-4617-9843-960125D9B9DD}">
      <dgm:prSet/>
      <dgm:spPr/>
      <dgm:t>
        <a:bodyPr/>
        <a:lstStyle/>
        <a:p>
          <a:endParaRPr lang="en-US"/>
        </a:p>
      </dgm:t>
    </dgm:pt>
    <dgm:pt modelId="{39476A4B-5713-41BE-8718-04694300A3EE}" type="sibTrans" cxnId="{7649A2BE-183C-4617-9843-960125D9B9DD}">
      <dgm:prSet/>
      <dgm:spPr/>
      <dgm:t>
        <a:bodyPr/>
        <a:lstStyle/>
        <a:p>
          <a:endParaRPr lang="en-US"/>
        </a:p>
      </dgm:t>
    </dgm:pt>
    <dgm:pt modelId="{B004BC51-C8C5-4532-832B-0B25D5F30DAB}">
      <dgm:prSet custT="1"/>
      <dgm:spPr/>
      <dgm:t>
        <a:bodyPr/>
        <a:lstStyle/>
        <a:p>
          <a:pPr>
            <a:defRPr cap="all"/>
          </a:pPr>
          <a:r>
            <a:rPr lang="en-US" sz="1600" b="1" dirty="0">
              <a:latin typeface="Abadi" panose="020B0604020104020204" pitchFamily="34" charset="0"/>
            </a:rPr>
            <a:t>Communication skills – It is an of the most important skill one must have at work and in our day, we must know how communicate effectively with others</a:t>
          </a:r>
        </a:p>
      </dgm:t>
    </dgm:pt>
    <dgm:pt modelId="{4F2CD28A-C047-4ACC-BB4F-8DD8ACA9CBB1}" type="parTrans" cxnId="{C9BAB091-2613-45CD-A967-8645A78ABE21}">
      <dgm:prSet/>
      <dgm:spPr/>
      <dgm:t>
        <a:bodyPr/>
        <a:lstStyle/>
        <a:p>
          <a:endParaRPr lang="en-US"/>
        </a:p>
      </dgm:t>
    </dgm:pt>
    <dgm:pt modelId="{C0A790FC-39F6-4CE1-8CF7-2CB386274DE0}" type="sibTrans" cxnId="{C9BAB091-2613-45CD-A967-8645A78ABE21}">
      <dgm:prSet/>
      <dgm:spPr/>
      <dgm:t>
        <a:bodyPr/>
        <a:lstStyle/>
        <a:p>
          <a:endParaRPr lang="en-US"/>
        </a:p>
      </dgm:t>
    </dgm:pt>
    <dgm:pt modelId="{950FCEF2-B2F9-490D-9FC1-5CF699C9C576}">
      <dgm:prSet/>
      <dgm:spPr/>
      <dgm:t>
        <a:bodyPr/>
        <a:lstStyle/>
        <a:p>
          <a:pPr>
            <a:defRPr cap="all"/>
          </a:pPr>
          <a:r>
            <a:rPr lang="en-US" b="1" dirty="0">
              <a:latin typeface="Abadi" panose="020B0604020104020204" pitchFamily="34" charset="0"/>
            </a:rPr>
            <a:t>Motivation Skills  - Is linked to the ability to meet people in a team, the motivator is whoever management which task brings more satiation to each  person including in the teamwork.</a:t>
          </a:r>
          <a:r>
            <a:rPr lang="en-GB" b="1" dirty="0">
              <a:latin typeface="Abadi" panose="020B0604020104020204" pitchFamily="34" charset="0"/>
            </a:rPr>
            <a:t> </a:t>
          </a:r>
          <a:endParaRPr lang="en-US" b="1" dirty="0">
            <a:latin typeface="Abadi" panose="020B0604020104020204" pitchFamily="34" charset="0"/>
          </a:endParaRPr>
        </a:p>
      </dgm:t>
    </dgm:pt>
    <dgm:pt modelId="{A8AB0A30-35F9-4981-ACF4-C9B836414C8C}" type="parTrans" cxnId="{E47CE1A0-F7AA-42E3-A5B4-42F7D880EA19}">
      <dgm:prSet/>
      <dgm:spPr/>
      <dgm:t>
        <a:bodyPr/>
        <a:lstStyle/>
        <a:p>
          <a:endParaRPr lang="en-US"/>
        </a:p>
      </dgm:t>
    </dgm:pt>
    <dgm:pt modelId="{91C50705-274A-41FA-8FD1-4DFAE88E2CDA}" type="sibTrans" cxnId="{E47CE1A0-F7AA-42E3-A5B4-42F7D880EA19}">
      <dgm:prSet/>
      <dgm:spPr/>
      <dgm:t>
        <a:bodyPr/>
        <a:lstStyle/>
        <a:p>
          <a:endParaRPr lang="en-US"/>
        </a:p>
      </dgm:t>
    </dgm:pt>
    <dgm:pt modelId="{CC14503F-EB62-450B-A2CB-39679BF995DB}">
      <dgm:prSet custT="1"/>
      <dgm:spPr/>
      <dgm:t>
        <a:bodyPr/>
        <a:lstStyle/>
        <a:p>
          <a:pPr>
            <a:defRPr cap="all"/>
          </a:pPr>
          <a:r>
            <a:rPr lang="en-GB" sz="1600" b="1" dirty="0">
              <a:latin typeface="Abadi" panose="020B0604020104020204" pitchFamily="34" charset="0"/>
            </a:rPr>
            <a:t>Teamwork - Is one of the most important skill to have a successful work, when a group or a society decides to create a collective efforts to solve a problem.</a:t>
          </a:r>
          <a:endParaRPr lang="en-US" sz="1600" b="1" dirty="0">
            <a:latin typeface="Abadi" panose="020B0604020104020204" pitchFamily="34" charset="0"/>
          </a:endParaRPr>
        </a:p>
      </dgm:t>
    </dgm:pt>
    <dgm:pt modelId="{AA25EA1F-7734-403D-9C81-265FEFE42B0A}" type="parTrans" cxnId="{62672330-5C7F-4476-9696-0C734D7B1382}">
      <dgm:prSet/>
      <dgm:spPr/>
      <dgm:t>
        <a:bodyPr/>
        <a:lstStyle/>
        <a:p>
          <a:endParaRPr lang="en-US"/>
        </a:p>
      </dgm:t>
    </dgm:pt>
    <dgm:pt modelId="{16920272-9EDB-47B4-88DE-5DDFE0FC72A5}" type="sibTrans" cxnId="{62672330-5C7F-4476-9696-0C734D7B1382}">
      <dgm:prSet/>
      <dgm:spPr/>
      <dgm:t>
        <a:bodyPr/>
        <a:lstStyle/>
        <a:p>
          <a:endParaRPr lang="en-US"/>
        </a:p>
      </dgm:t>
    </dgm:pt>
    <dgm:pt modelId="{1EBB1E1D-1548-44E6-B252-664F3C789787}">
      <dgm:prSet custT="1"/>
      <dgm:spPr/>
      <dgm:t>
        <a:bodyPr/>
        <a:lstStyle/>
        <a:p>
          <a:pPr>
            <a:defRPr cap="all"/>
          </a:pPr>
          <a:r>
            <a:rPr lang="en-GB" sz="1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Emotional Intelligence – Is an ability  skill to reconcile our own feeing's and  those of others, motivate ourselves, and properly manage our relationship with other in the workplace</a:t>
          </a:r>
          <a:r>
            <a:rPr lang="en-GB" sz="14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69C7768-93D1-4A64-A596-C0F15FC00EC7}" type="parTrans" cxnId="{B992F074-FB5B-4941-8810-CCA6963A99E8}">
      <dgm:prSet/>
      <dgm:spPr/>
      <dgm:t>
        <a:bodyPr/>
        <a:lstStyle/>
        <a:p>
          <a:endParaRPr lang="en-US"/>
        </a:p>
      </dgm:t>
    </dgm:pt>
    <dgm:pt modelId="{AA7F65A0-77D8-4513-8F96-C388957643AD}" type="sibTrans" cxnId="{B992F074-FB5B-4941-8810-CCA6963A99E8}">
      <dgm:prSet/>
      <dgm:spPr/>
      <dgm:t>
        <a:bodyPr/>
        <a:lstStyle/>
        <a:p>
          <a:endParaRPr lang="en-US"/>
        </a:p>
      </dgm:t>
    </dgm:pt>
    <dgm:pt modelId="{C3B44487-EBEE-4950-B733-3FFD05952927}" type="pres">
      <dgm:prSet presAssocID="{E492D09A-C94E-4FCF-A17E-AB7E271140E4}" presName="Name0" presStyleCnt="0">
        <dgm:presLayoutVars>
          <dgm:dir/>
          <dgm:resizeHandles val="exact"/>
        </dgm:presLayoutVars>
      </dgm:prSet>
      <dgm:spPr/>
    </dgm:pt>
    <dgm:pt modelId="{C46C47E8-5366-4882-BF07-D88F807F42FC}" type="pres">
      <dgm:prSet presAssocID="{6A66EE42-F4A1-49DD-9871-E2EC6E0EDEAE}" presName="node" presStyleLbl="node1" presStyleIdx="0" presStyleCnt="5" custLinFactNeighborY="445">
        <dgm:presLayoutVars>
          <dgm:bulletEnabled val="1"/>
        </dgm:presLayoutVars>
      </dgm:prSet>
      <dgm:spPr/>
    </dgm:pt>
    <dgm:pt modelId="{D78229E0-CC16-458B-AFB7-21E47541C52C}" type="pres">
      <dgm:prSet presAssocID="{39476A4B-5713-41BE-8718-04694300A3EE}" presName="sibTrans" presStyleLbl="sibTrans1D1" presStyleIdx="0" presStyleCnt="4"/>
      <dgm:spPr/>
    </dgm:pt>
    <dgm:pt modelId="{646748D4-B0D6-45A5-A556-433332A99F8C}" type="pres">
      <dgm:prSet presAssocID="{39476A4B-5713-41BE-8718-04694300A3EE}" presName="connectorText" presStyleLbl="sibTrans1D1" presStyleIdx="0" presStyleCnt="4"/>
      <dgm:spPr/>
    </dgm:pt>
    <dgm:pt modelId="{F323FC3D-1948-44E1-BA4A-C08FCB2536F2}" type="pres">
      <dgm:prSet presAssocID="{B004BC51-C8C5-4532-832B-0B25D5F30DAB}" presName="node" presStyleLbl="node1" presStyleIdx="1" presStyleCnt="5" custScaleX="116946" custLinFactNeighborX="162" custLinFactNeighborY="-341">
        <dgm:presLayoutVars>
          <dgm:bulletEnabled val="1"/>
        </dgm:presLayoutVars>
      </dgm:prSet>
      <dgm:spPr/>
    </dgm:pt>
    <dgm:pt modelId="{189A3310-42A9-4F7A-A990-C79D83844E49}" type="pres">
      <dgm:prSet presAssocID="{C0A790FC-39F6-4CE1-8CF7-2CB386274DE0}" presName="sibTrans" presStyleLbl="sibTrans1D1" presStyleIdx="1" presStyleCnt="4"/>
      <dgm:spPr/>
    </dgm:pt>
    <dgm:pt modelId="{A4888C38-311E-40C4-8227-75C00AA86166}" type="pres">
      <dgm:prSet presAssocID="{C0A790FC-39F6-4CE1-8CF7-2CB386274DE0}" presName="connectorText" presStyleLbl="sibTrans1D1" presStyleIdx="1" presStyleCnt="4"/>
      <dgm:spPr/>
    </dgm:pt>
    <dgm:pt modelId="{A931F085-E4DB-4ABF-986A-89E2D59071AA}" type="pres">
      <dgm:prSet presAssocID="{950FCEF2-B2F9-490D-9FC1-5CF699C9C576}" presName="node" presStyleLbl="node1" presStyleIdx="2" presStyleCnt="5">
        <dgm:presLayoutVars>
          <dgm:bulletEnabled val="1"/>
        </dgm:presLayoutVars>
      </dgm:prSet>
      <dgm:spPr/>
    </dgm:pt>
    <dgm:pt modelId="{02BBC7E6-C93F-4A3D-B0B4-23047EA27A4B}" type="pres">
      <dgm:prSet presAssocID="{91C50705-274A-41FA-8FD1-4DFAE88E2CDA}" presName="sibTrans" presStyleLbl="sibTrans1D1" presStyleIdx="2" presStyleCnt="4"/>
      <dgm:spPr/>
    </dgm:pt>
    <dgm:pt modelId="{1C40F138-4CA7-44D7-B306-AD04BA7CBB21}" type="pres">
      <dgm:prSet presAssocID="{91C50705-274A-41FA-8FD1-4DFAE88E2CDA}" presName="connectorText" presStyleLbl="sibTrans1D1" presStyleIdx="2" presStyleCnt="4"/>
      <dgm:spPr/>
    </dgm:pt>
    <dgm:pt modelId="{5722AF57-B179-4C4D-A80E-16AAA93E52AB}" type="pres">
      <dgm:prSet presAssocID="{CC14503F-EB62-450B-A2CB-39679BF995DB}" presName="node" presStyleLbl="node1" presStyleIdx="3" presStyleCnt="5" custScaleX="122875" custScaleY="102098">
        <dgm:presLayoutVars>
          <dgm:bulletEnabled val="1"/>
        </dgm:presLayoutVars>
      </dgm:prSet>
      <dgm:spPr/>
    </dgm:pt>
    <dgm:pt modelId="{4CBBE6FA-1F0D-4DF9-A82A-685C33A9891C}" type="pres">
      <dgm:prSet presAssocID="{16920272-9EDB-47B4-88DE-5DDFE0FC72A5}" presName="sibTrans" presStyleLbl="sibTrans1D1" presStyleIdx="3" presStyleCnt="4"/>
      <dgm:spPr/>
    </dgm:pt>
    <dgm:pt modelId="{9B96EFD2-84E9-4BA4-BF54-A5E50D466FAF}" type="pres">
      <dgm:prSet presAssocID="{16920272-9EDB-47B4-88DE-5DDFE0FC72A5}" presName="connectorText" presStyleLbl="sibTrans1D1" presStyleIdx="3" presStyleCnt="4"/>
      <dgm:spPr/>
    </dgm:pt>
    <dgm:pt modelId="{608D6C5A-889A-496C-A81C-FA8BF0FFADCB}" type="pres">
      <dgm:prSet presAssocID="{1EBB1E1D-1548-44E6-B252-664F3C789787}" presName="node" presStyleLbl="node1" presStyleIdx="4" presStyleCnt="5" custScaleX="134669">
        <dgm:presLayoutVars>
          <dgm:bulletEnabled val="1"/>
        </dgm:presLayoutVars>
      </dgm:prSet>
      <dgm:spPr/>
    </dgm:pt>
  </dgm:ptLst>
  <dgm:cxnLst>
    <dgm:cxn modelId="{0884EA1A-C525-460C-833E-CF13493FA8A1}" type="presOf" srcId="{91C50705-274A-41FA-8FD1-4DFAE88E2CDA}" destId="{02BBC7E6-C93F-4A3D-B0B4-23047EA27A4B}" srcOrd="0" destOrd="0" presId="urn:microsoft.com/office/officeart/2016/7/layout/RepeatingBendingProcessNew"/>
    <dgm:cxn modelId="{C2B5D81C-B524-4D29-A730-2BDF2E3BD106}" type="presOf" srcId="{1EBB1E1D-1548-44E6-B252-664F3C789787}" destId="{608D6C5A-889A-496C-A81C-FA8BF0FFADCB}" srcOrd="0" destOrd="0" presId="urn:microsoft.com/office/officeart/2016/7/layout/RepeatingBendingProcessNew"/>
    <dgm:cxn modelId="{62672330-5C7F-4476-9696-0C734D7B1382}" srcId="{E492D09A-C94E-4FCF-A17E-AB7E271140E4}" destId="{CC14503F-EB62-450B-A2CB-39679BF995DB}" srcOrd="3" destOrd="0" parTransId="{AA25EA1F-7734-403D-9C81-265FEFE42B0A}" sibTransId="{16920272-9EDB-47B4-88DE-5DDFE0FC72A5}"/>
    <dgm:cxn modelId="{A3777143-EE15-44D4-B821-472C6E5FDD95}" type="presOf" srcId="{39476A4B-5713-41BE-8718-04694300A3EE}" destId="{D78229E0-CC16-458B-AFB7-21E47541C52C}" srcOrd="0" destOrd="0" presId="urn:microsoft.com/office/officeart/2016/7/layout/RepeatingBendingProcessNew"/>
    <dgm:cxn modelId="{C0908F4C-406B-47CE-B8D0-D5C3F68952BE}" type="presOf" srcId="{950FCEF2-B2F9-490D-9FC1-5CF699C9C576}" destId="{A931F085-E4DB-4ABF-986A-89E2D59071AA}" srcOrd="0" destOrd="0" presId="urn:microsoft.com/office/officeart/2016/7/layout/RepeatingBendingProcessNew"/>
    <dgm:cxn modelId="{B992F074-FB5B-4941-8810-CCA6963A99E8}" srcId="{E492D09A-C94E-4FCF-A17E-AB7E271140E4}" destId="{1EBB1E1D-1548-44E6-B252-664F3C789787}" srcOrd="4" destOrd="0" parTransId="{C69C7768-93D1-4A64-A596-C0F15FC00EC7}" sibTransId="{AA7F65A0-77D8-4513-8F96-C388957643AD}"/>
    <dgm:cxn modelId="{C2AD3B81-F199-467D-A108-6F4AA571A9F2}" type="presOf" srcId="{16920272-9EDB-47B4-88DE-5DDFE0FC72A5}" destId="{4CBBE6FA-1F0D-4DF9-A82A-685C33A9891C}" srcOrd="0" destOrd="0" presId="urn:microsoft.com/office/officeart/2016/7/layout/RepeatingBendingProcessNew"/>
    <dgm:cxn modelId="{8584BC8C-E6D6-4220-822D-82C6E78D7AC5}" type="presOf" srcId="{C0A790FC-39F6-4CE1-8CF7-2CB386274DE0}" destId="{189A3310-42A9-4F7A-A990-C79D83844E49}" srcOrd="0" destOrd="0" presId="urn:microsoft.com/office/officeart/2016/7/layout/RepeatingBendingProcessNew"/>
    <dgm:cxn modelId="{C9BAB091-2613-45CD-A967-8645A78ABE21}" srcId="{E492D09A-C94E-4FCF-A17E-AB7E271140E4}" destId="{B004BC51-C8C5-4532-832B-0B25D5F30DAB}" srcOrd="1" destOrd="0" parTransId="{4F2CD28A-C047-4ACC-BB4F-8DD8ACA9CBB1}" sibTransId="{C0A790FC-39F6-4CE1-8CF7-2CB386274DE0}"/>
    <dgm:cxn modelId="{E47CE1A0-F7AA-42E3-A5B4-42F7D880EA19}" srcId="{E492D09A-C94E-4FCF-A17E-AB7E271140E4}" destId="{950FCEF2-B2F9-490D-9FC1-5CF699C9C576}" srcOrd="2" destOrd="0" parTransId="{A8AB0A30-35F9-4981-ACF4-C9B836414C8C}" sibTransId="{91C50705-274A-41FA-8FD1-4DFAE88E2CDA}"/>
    <dgm:cxn modelId="{841532A4-E063-49C9-AAA6-44C355B3DE73}" type="presOf" srcId="{39476A4B-5713-41BE-8718-04694300A3EE}" destId="{646748D4-B0D6-45A5-A556-433332A99F8C}" srcOrd="1" destOrd="0" presId="urn:microsoft.com/office/officeart/2016/7/layout/RepeatingBendingProcessNew"/>
    <dgm:cxn modelId="{4B70CCA9-7C74-41A1-858A-BC23D89C1D6F}" type="presOf" srcId="{E492D09A-C94E-4FCF-A17E-AB7E271140E4}" destId="{C3B44487-EBEE-4950-B733-3FFD05952927}" srcOrd="0" destOrd="0" presId="urn:microsoft.com/office/officeart/2016/7/layout/RepeatingBendingProcessNew"/>
    <dgm:cxn modelId="{18B897B3-F6FD-42BE-942C-0D32A79CDBD6}" type="presOf" srcId="{91C50705-274A-41FA-8FD1-4DFAE88E2CDA}" destId="{1C40F138-4CA7-44D7-B306-AD04BA7CBB21}" srcOrd="1" destOrd="0" presId="urn:microsoft.com/office/officeart/2016/7/layout/RepeatingBendingProcessNew"/>
    <dgm:cxn modelId="{E0B59AB8-5BBF-4723-8DD4-DFFAADD604A7}" type="presOf" srcId="{CC14503F-EB62-450B-A2CB-39679BF995DB}" destId="{5722AF57-B179-4C4D-A80E-16AAA93E52AB}" srcOrd="0" destOrd="0" presId="urn:microsoft.com/office/officeart/2016/7/layout/RepeatingBendingProcessNew"/>
    <dgm:cxn modelId="{7649A2BE-183C-4617-9843-960125D9B9DD}" srcId="{E492D09A-C94E-4FCF-A17E-AB7E271140E4}" destId="{6A66EE42-F4A1-49DD-9871-E2EC6E0EDEAE}" srcOrd="0" destOrd="0" parTransId="{B6A206F8-ED59-454D-BDD6-6E783473E28A}" sibTransId="{39476A4B-5713-41BE-8718-04694300A3EE}"/>
    <dgm:cxn modelId="{5CF664C2-B1DD-4F93-A452-77939FC923E3}" type="presOf" srcId="{16920272-9EDB-47B4-88DE-5DDFE0FC72A5}" destId="{9B96EFD2-84E9-4BA4-BF54-A5E50D466FAF}" srcOrd="1" destOrd="0" presId="urn:microsoft.com/office/officeart/2016/7/layout/RepeatingBendingProcessNew"/>
    <dgm:cxn modelId="{E8AD81E0-EB77-42B7-8AF0-1C04EA51F3BB}" type="presOf" srcId="{C0A790FC-39F6-4CE1-8CF7-2CB386274DE0}" destId="{A4888C38-311E-40C4-8227-75C00AA86166}" srcOrd="1" destOrd="0" presId="urn:microsoft.com/office/officeart/2016/7/layout/RepeatingBendingProcessNew"/>
    <dgm:cxn modelId="{B3BB7DF2-A5DD-447D-BAF3-EF09EE5C2EC4}" type="presOf" srcId="{6A66EE42-F4A1-49DD-9871-E2EC6E0EDEAE}" destId="{C46C47E8-5366-4882-BF07-D88F807F42FC}" srcOrd="0" destOrd="0" presId="urn:microsoft.com/office/officeart/2016/7/layout/RepeatingBendingProcessNew"/>
    <dgm:cxn modelId="{656A3DFC-D133-4D60-AACC-931610C3420D}" type="presOf" srcId="{B004BC51-C8C5-4532-832B-0B25D5F30DAB}" destId="{F323FC3D-1948-44E1-BA4A-C08FCB2536F2}" srcOrd="0" destOrd="0" presId="urn:microsoft.com/office/officeart/2016/7/layout/RepeatingBendingProcessNew"/>
    <dgm:cxn modelId="{476B4F8F-27D9-4B52-9328-5759F3E210E6}" type="presParOf" srcId="{C3B44487-EBEE-4950-B733-3FFD05952927}" destId="{C46C47E8-5366-4882-BF07-D88F807F42FC}" srcOrd="0" destOrd="0" presId="urn:microsoft.com/office/officeart/2016/7/layout/RepeatingBendingProcessNew"/>
    <dgm:cxn modelId="{2EA13337-E616-4870-8F2E-FA9C153763BC}" type="presParOf" srcId="{C3B44487-EBEE-4950-B733-3FFD05952927}" destId="{D78229E0-CC16-458B-AFB7-21E47541C52C}" srcOrd="1" destOrd="0" presId="urn:microsoft.com/office/officeart/2016/7/layout/RepeatingBendingProcessNew"/>
    <dgm:cxn modelId="{E23CCF2A-F2C6-4F5B-8187-79358D7E365B}" type="presParOf" srcId="{D78229E0-CC16-458B-AFB7-21E47541C52C}" destId="{646748D4-B0D6-45A5-A556-433332A99F8C}" srcOrd="0" destOrd="0" presId="urn:microsoft.com/office/officeart/2016/7/layout/RepeatingBendingProcessNew"/>
    <dgm:cxn modelId="{970E0861-CF86-45D7-8F69-8D11D7023EB2}" type="presParOf" srcId="{C3B44487-EBEE-4950-B733-3FFD05952927}" destId="{F323FC3D-1948-44E1-BA4A-C08FCB2536F2}" srcOrd="2" destOrd="0" presId="urn:microsoft.com/office/officeart/2016/7/layout/RepeatingBendingProcessNew"/>
    <dgm:cxn modelId="{CB6B7979-DEF0-4767-B478-593D3A5FA66B}" type="presParOf" srcId="{C3B44487-EBEE-4950-B733-3FFD05952927}" destId="{189A3310-42A9-4F7A-A990-C79D83844E49}" srcOrd="3" destOrd="0" presId="urn:microsoft.com/office/officeart/2016/7/layout/RepeatingBendingProcessNew"/>
    <dgm:cxn modelId="{5617CE38-9AD3-44E5-8E7D-12255815F539}" type="presParOf" srcId="{189A3310-42A9-4F7A-A990-C79D83844E49}" destId="{A4888C38-311E-40C4-8227-75C00AA86166}" srcOrd="0" destOrd="0" presId="urn:microsoft.com/office/officeart/2016/7/layout/RepeatingBendingProcessNew"/>
    <dgm:cxn modelId="{79355360-2097-4425-A59A-CA4E2C83739C}" type="presParOf" srcId="{C3B44487-EBEE-4950-B733-3FFD05952927}" destId="{A931F085-E4DB-4ABF-986A-89E2D59071AA}" srcOrd="4" destOrd="0" presId="urn:microsoft.com/office/officeart/2016/7/layout/RepeatingBendingProcessNew"/>
    <dgm:cxn modelId="{102F6C8D-8669-4144-BCA7-3B9F128049F8}" type="presParOf" srcId="{C3B44487-EBEE-4950-B733-3FFD05952927}" destId="{02BBC7E6-C93F-4A3D-B0B4-23047EA27A4B}" srcOrd="5" destOrd="0" presId="urn:microsoft.com/office/officeart/2016/7/layout/RepeatingBendingProcessNew"/>
    <dgm:cxn modelId="{77ACD4EC-1DC4-4C92-BA9C-A6E4C26651A4}" type="presParOf" srcId="{02BBC7E6-C93F-4A3D-B0B4-23047EA27A4B}" destId="{1C40F138-4CA7-44D7-B306-AD04BA7CBB21}" srcOrd="0" destOrd="0" presId="urn:microsoft.com/office/officeart/2016/7/layout/RepeatingBendingProcessNew"/>
    <dgm:cxn modelId="{A485CD67-308E-482F-8A51-0402091F9BFB}" type="presParOf" srcId="{C3B44487-EBEE-4950-B733-3FFD05952927}" destId="{5722AF57-B179-4C4D-A80E-16AAA93E52AB}" srcOrd="6" destOrd="0" presId="urn:microsoft.com/office/officeart/2016/7/layout/RepeatingBendingProcessNew"/>
    <dgm:cxn modelId="{A4E8900D-7FF5-4C65-A9DE-D00F7291D990}" type="presParOf" srcId="{C3B44487-EBEE-4950-B733-3FFD05952927}" destId="{4CBBE6FA-1F0D-4DF9-A82A-685C33A9891C}" srcOrd="7" destOrd="0" presId="urn:microsoft.com/office/officeart/2016/7/layout/RepeatingBendingProcessNew"/>
    <dgm:cxn modelId="{581DD7C5-B977-4F31-AB91-ED68F8BF53FA}" type="presParOf" srcId="{4CBBE6FA-1F0D-4DF9-A82A-685C33A9891C}" destId="{9B96EFD2-84E9-4BA4-BF54-A5E50D466FAF}" srcOrd="0" destOrd="0" presId="urn:microsoft.com/office/officeart/2016/7/layout/RepeatingBendingProcessNew"/>
    <dgm:cxn modelId="{6921E0CC-B1F0-466E-A727-A6E819F52477}" type="presParOf" srcId="{C3B44487-EBEE-4950-B733-3FFD05952927}" destId="{608D6C5A-889A-496C-A81C-FA8BF0FFADCB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E45306-5385-414E-9112-424847B20847}">
      <dsp:nvSpPr>
        <dsp:cNvPr id="0" name=""/>
        <dsp:cNvSpPr/>
      </dsp:nvSpPr>
      <dsp:spPr>
        <a:xfrm>
          <a:off x="0" y="0"/>
          <a:ext cx="6900512" cy="62361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My Intended career</a:t>
          </a:r>
          <a:endParaRPr lang="en-US" sz="2600" kern="1200"/>
        </a:p>
      </dsp:txBody>
      <dsp:txXfrm>
        <a:off x="30442" y="30442"/>
        <a:ext cx="6839628" cy="562726"/>
      </dsp:txXfrm>
    </dsp:sp>
    <dsp:sp modelId="{28C890E2-2E58-427C-932F-72082C101705}">
      <dsp:nvSpPr>
        <dsp:cNvPr id="0" name=""/>
        <dsp:cNvSpPr/>
      </dsp:nvSpPr>
      <dsp:spPr>
        <a:xfrm>
          <a:off x="0" y="710040"/>
          <a:ext cx="6900512" cy="623610"/>
        </a:xfrm>
        <a:prstGeom prst="roundRect">
          <a:avLst/>
        </a:prstGeom>
        <a:solidFill>
          <a:schemeClr val="accent2">
            <a:hueOff val="-349936"/>
            <a:satOff val="-1616"/>
            <a:lumOff val="-33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Swot Analysis</a:t>
          </a:r>
          <a:endParaRPr lang="en-US" sz="2600" kern="1200"/>
        </a:p>
      </dsp:txBody>
      <dsp:txXfrm>
        <a:off x="30442" y="740482"/>
        <a:ext cx="6839628" cy="562726"/>
      </dsp:txXfrm>
    </dsp:sp>
    <dsp:sp modelId="{9012FAE3-5997-4992-B65E-DC1DB0AD5D81}">
      <dsp:nvSpPr>
        <dsp:cNvPr id="0" name=""/>
        <dsp:cNvSpPr/>
      </dsp:nvSpPr>
      <dsp:spPr>
        <a:xfrm>
          <a:off x="0" y="1408530"/>
          <a:ext cx="6900512" cy="623610"/>
        </a:xfrm>
        <a:prstGeom prst="roundRect">
          <a:avLst/>
        </a:prstGeom>
        <a:solidFill>
          <a:schemeClr val="accent2">
            <a:hueOff val="-699872"/>
            <a:satOff val="-3233"/>
            <a:lumOff val="-6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Skill 1</a:t>
          </a:r>
          <a:endParaRPr lang="en-US" sz="2600" kern="1200"/>
        </a:p>
      </dsp:txBody>
      <dsp:txXfrm>
        <a:off x="30442" y="1438972"/>
        <a:ext cx="6839628" cy="562726"/>
      </dsp:txXfrm>
    </dsp:sp>
    <dsp:sp modelId="{79D1D874-83ED-42AF-BF57-372BA928BA44}">
      <dsp:nvSpPr>
        <dsp:cNvPr id="0" name=""/>
        <dsp:cNvSpPr/>
      </dsp:nvSpPr>
      <dsp:spPr>
        <a:xfrm>
          <a:off x="0" y="2107020"/>
          <a:ext cx="6900512" cy="623610"/>
        </a:xfrm>
        <a:prstGeom prst="roundRect">
          <a:avLst/>
        </a:prstGeom>
        <a:solidFill>
          <a:schemeClr val="accent2">
            <a:hueOff val="-1049807"/>
            <a:satOff val="-4849"/>
            <a:lumOff val="-10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Skill 2</a:t>
          </a:r>
          <a:endParaRPr lang="en-US" sz="2600" kern="1200"/>
        </a:p>
      </dsp:txBody>
      <dsp:txXfrm>
        <a:off x="30442" y="2137462"/>
        <a:ext cx="6839628" cy="562726"/>
      </dsp:txXfrm>
    </dsp:sp>
    <dsp:sp modelId="{643CB730-F540-4CD0-90ED-099DD3FC7B75}">
      <dsp:nvSpPr>
        <dsp:cNvPr id="0" name=""/>
        <dsp:cNvSpPr/>
      </dsp:nvSpPr>
      <dsp:spPr>
        <a:xfrm>
          <a:off x="0" y="2805510"/>
          <a:ext cx="6900512" cy="623610"/>
        </a:xfrm>
        <a:prstGeom prst="roundRect">
          <a:avLst/>
        </a:prstGeom>
        <a:solidFill>
          <a:schemeClr val="accent2">
            <a:hueOff val="-1399743"/>
            <a:satOff val="-6465"/>
            <a:lumOff val="-134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Skill 3 </a:t>
          </a:r>
          <a:endParaRPr lang="en-US" sz="2600" kern="1200"/>
        </a:p>
      </dsp:txBody>
      <dsp:txXfrm>
        <a:off x="30442" y="2835952"/>
        <a:ext cx="6839628" cy="562726"/>
      </dsp:txXfrm>
    </dsp:sp>
    <dsp:sp modelId="{A8742D8F-0118-4D84-8543-7DE13CD8CECA}">
      <dsp:nvSpPr>
        <dsp:cNvPr id="0" name=""/>
        <dsp:cNvSpPr/>
      </dsp:nvSpPr>
      <dsp:spPr>
        <a:xfrm>
          <a:off x="0" y="3504000"/>
          <a:ext cx="6900512" cy="623610"/>
        </a:xfrm>
        <a:prstGeom prst="roundRect">
          <a:avLst/>
        </a:prstGeom>
        <a:solidFill>
          <a:schemeClr val="accent2">
            <a:hueOff val="-1749679"/>
            <a:satOff val="-8081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Skill 4 </a:t>
          </a:r>
          <a:endParaRPr lang="en-US" sz="2600" kern="1200"/>
        </a:p>
      </dsp:txBody>
      <dsp:txXfrm>
        <a:off x="30442" y="3534442"/>
        <a:ext cx="6839628" cy="562726"/>
      </dsp:txXfrm>
    </dsp:sp>
    <dsp:sp modelId="{61056574-B850-4E9F-A7A8-882DBBF0753F}">
      <dsp:nvSpPr>
        <dsp:cNvPr id="0" name=""/>
        <dsp:cNvSpPr/>
      </dsp:nvSpPr>
      <dsp:spPr>
        <a:xfrm>
          <a:off x="0" y="4202490"/>
          <a:ext cx="6900512" cy="623610"/>
        </a:xfrm>
        <a:prstGeom prst="roundRect">
          <a:avLst/>
        </a:prstGeom>
        <a:solidFill>
          <a:schemeClr val="accent2">
            <a:hueOff val="-2099615"/>
            <a:satOff val="-9698"/>
            <a:lumOff val="-201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Conclusion </a:t>
          </a:r>
          <a:endParaRPr lang="en-US" sz="2600" kern="1200"/>
        </a:p>
      </dsp:txBody>
      <dsp:txXfrm>
        <a:off x="30442" y="4232932"/>
        <a:ext cx="6839628" cy="562726"/>
      </dsp:txXfrm>
    </dsp:sp>
    <dsp:sp modelId="{E5C1D358-CA46-4C70-8A96-CE2B57B62DD5}">
      <dsp:nvSpPr>
        <dsp:cNvPr id="0" name=""/>
        <dsp:cNvSpPr/>
      </dsp:nvSpPr>
      <dsp:spPr>
        <a:xfrm>
          <a:off x="0" y="4900980"/>
          <a:ext cx="6900512" cy="623610"/>
        </a:xfrm>
        <a:prstGeom prst="roundRect">
          <a:avLst/>
        </a:prstGeom>
        <a:solidFill>
          <a:schemeClr val="accent2">
            <a:hueOff val="-2449550"/>
            <a:satOff val="-11314"/>
            <a:lumOff val="-23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References  </a:t>
          </a:r>
          <a:endParaRPr lang="en-US" sz="2600" kern="1200"/>
        </a:p>
      </dsp:txBody>
      <dsp:txXfrm>
        <a:off x="30442" y="4931422"/>
        <a:ext cx="6839628" cy="5627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8229E0-CC16-458B-AFB7-21E47541C52C}">
      <dsp:nvSpPr>
        <dsp:cNvPr id="0" name=""/>
        <dsp:cNvSpPr/>
      </dsp:nvSpPr>
      <dsp:spPr>
        <a:xfrm>
          <a:off x="3438833" y="697090"/>
          <a:ext cx="542899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55647"/>
              </a:moveTo>
              <a:lnTo>
                <a:pt x="288549" y="55647"/>
              </a:lnTo>
              <a:lnTo>
                <a:pt x="288549" y="45720"/>
              </a:lnTo>
              <a:lnTo>
                <a:pt x="542899" y="45720"/>
              </a:lnTo>
            </a:path>
          </a:pathLst>
        </a:custGeom>
        <a:noFill/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695943" y="739960"/>
        <a:ext cx="28679" cy="5700"/>
      </dsp:txXfrm>
    </dsp:sp>
    <dsp:sp modelId="{C46C47E8-5366-4882-BF07-D88F807F42FC}">
      <dsp:nvSpPr>
        <dsp:cNvPr id="0" name=""/>
        <dsp:cNvSpPr/>
      </dsp:nvSpPr>
      <dsp:spPr>
        <a:xfrm>
          <a:off x="964597" y="9927"/>
          <a:ext cx="2476036" cy="14856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328" tIns="127355" rIns="121328" bIns="127355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3600" kern="1200" dirty="0">
              <a:latin typeface="+mj-lt"/>
            </a:rPr>
            <a:t>MY Skills </a:t>
          </a:r>
        </a:p>
      </dsp:txBody>
      <dsp:txXfrm>
        <a:off x="964597" y="9927"/>
        <a:ext cx="2476036" cy="1485621"/>
      </dsp:txXfrm>
    </dsp:sp>
    <dsp:sp modelId="{189A3310-42A9-4F7A-A990-C79D83844E49}">
      <dsp:nvSpPr>
        <dsp:cNvPr id="0" name=""/>
        <dsp:cNvSpPr/>
      </dsp:nvSpPr>
      <dsp:spPr>
        <a:xfrm>
          <a:off x="6907958" y="697090"/>
          <a:ext cx="534877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284538" y="45720"/>
              </a:lnTo>
              <a:lnTo>
                <a:pt x="284538" y="49036"/>
              </a:lnTo>
              <a:lnTo>
                <a:pt x="534877" y="49036"/>
              </a:lnTo>
            </a:path>
          </a:pathLst>
        </a:custGeom>
        <a:noFill/>
        <a:ln w="63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161259" y="739960"/>
        <a:ext cx="28274" cy="5700"/>
      </dsp:txXfrm>
    </dsp:sp>
    <dsp:sp modelId="{F323FC3D-1948-44E1-BA4A-C08FCB2536F2}">
      <dsp:nvSpPr>
        <dsp:cNvPr id="0" name=""/>
        <dsp:cNvSpPr/>
      </dsp:nvSpPr>
      <dsp:spPr>
        <a:xfrm>
          <a:off x="4014133" y="0"/>
          <a:ext cx="2895625" cy="14856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328" tIns="127355" rIns="121328" bIns="12735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b="1" kern="1200" dirty="0">
              <a:latin typeface="Abadi" panose="020B0604020104020204" pitchFamily="34" charset="0"/>
            </a:rPr>
            <a:t>Communication skills – It is an of the most important skill one must have at work and in our day, we must know how communicate effectively with others</a:t>
          </a:r>
        </a:p>
      </dsp:txBody>
      <dsp:txXfrm>
        <a:off x="4014133" y="0"/>
        <a:ext cx="2895625" cy="1485621"/>
      </dsp:txXfrm>
    </dsp:sp>
    <dsp:sp modelId="{02BBC7E6-C93F-4A3D-B0B4-23047EA27A4B}">
      <dsp:nvSpPr>
        <dsp:cNvPr id="0" name=""/>
        <dsp:cNvSpPr/>
      </dsp:nvSpPr>
      <dsp:spPr>
        <a:xfrm>
          <a:off x="2485812" y="1487138"/>
          <a:ext cx="6227441" cy="538888"/>
        </a:xfrm>
        <a:custGeom>
          <a:avLst/>
          <a:gdLst/>
          <a:ahLst/>
          <a:cxnLst/>
          <a:rect l="0" t="0" r="0" b="0"/>
          <a:pathLst>
            <a:path>
              <a:moveTo>
                <a:pt x="6227441" y="0"/>
              </a:moveTo>
              <a:lnTo>
                <a:pt x="6227441" y="286544"/>
              </a:lnTo>
              <a:lnTo>
                <a:pt x="0" y="286544"/>
              </a:lnTo>
              <a:lnTo>
                <a:pt x="0" y="538888"/>
              </a:lnTo>
            </a:path>
          </a:pathLst>
        </a:custGeom>
        <a:noFill/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443197" y="1753732"/>
        <a:ext cx="312671" cy="5700"/>
      </dsp:txXfrm>
    </dsp:sp>
    <dsp:sp modelId="{A931F085-E4DB-4ABF-986A-89E2D59071AA}">
      <dsp:nvSpPr>
        <dsp:cNvPr id="0" name=""/>
        <dsp:cNvSpPr/>
      </dsp:nvSpPr>
      <dsp:spPr>
        <a:xfrm>
          <a:off x="7475235" y="3316"/>
          <a:ext cx="2476036" cy="14856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328" tIns="127355" rIns="121328" bIns="127355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1" kern="1200" dirty="0">
              <a:latin typeface="Abadi" panose="020B0604020104020204" pitchFamily="34" charset="0"/>
            </a:rPr>
            <a:t>Motivation Skills  - Is linked to the ability to meet people in a team, the motivator is whoever management which task brings more satiation to each  person including in the teamwork.</a:t>
          </a:r>
          <a:r>
            <a:rPr lang="en-GB" sz="1200" b="1" kern="1200" dirty="0">
              <a:latin typeface="Abadi" panose="020B0604020104020204" pitchFamily="34" charset="0"/>
            </a:rPr>
            <a:t> </a:t>
          </a:r>
          <a:endParaRPr lang="en-US" sz="1200" b="1" kern="1200" dirty="0">
            <a:latin typeface="Abadi" panose="020B0604020104020204" pitchFamily="34" charset="0"/>
          </a:endParaRPr>
        </a:p>
      </dsp:txBody>
      <dsp:txXfrm>
        <a:off x="7475235" y="3316"/>
        <a:ext cx="2476036" cy="1485621"/>
      </dsp:txXfrm>
    </dsp:sp>
    <dsp:sp modelId="{4CBBE6FA-1F0D-4DF9-A82A-685C33A9891C}">
      <dsp:nvSpPr>
        <dsp:cNvPr id="0" name=""/>
        <dsp:cNvSpPr/>
      </dsp:nvSpPr>
      <dsp:spPr>
        <a:xfrm>
          <a:off x="4005226" y="2771101"/>
          <a:ext cx="538888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38888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4260433" y="2813971"/>
        <a:ext cx="28474" cy="5700"/>
      </dsp:txXfrm>
    </dsp:sp>
    <dsp:sp modelId="{5722AF57-B179-4C4D-A80E-16AAA93E52AB}">
      <dsp:nvSpPr>
        <dsp:cNvPr id="0" name=""/>
        <dsp:cNvSpPr/>
      </dsp:nvSpPr>
      <dsp:spPr>
        <a:xfrm>
          <a:off x="964597" y="2058426"/>
          <a:ext cx="3042429" cy="151679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328" tIns="127355" rIns="121328" bIns="127355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600" b="1" kern="1200" dirty="0">
              <a:latin typeface="Abadi" panose="020B0604020104020204" pitchFamily="34" charset="0"/>
            </a:rPr>
            <a:t>Teamwork - Is one of the most important skill to have a successful work, when a group or a society decides to create a collective efforts to solve a problem.</a:t>
          </a:r>
          <a:endParaRPr lang="en-US" sz="1600" b="1" kern="1200" dirty="0">
            <a:latin typeface="Abadi" panose="020B0604020104020204" pitchFamily="34" charset="0"/>
          </a:endParaRPr>
        </a:p>
      </dsp:txBody>
      <dsp:txXfrm>
        <a:off x="964597" y="2058426"/>
        <a:ext cx="3042429" cy="1516790"/>
      </dsp:txXfrm>
    </dsp:sp>
    <dsp:sp modelId="{608D6C5A-889A-496C-A81C-FA8BF0FFADCB}">
      <dsp:nvSpPr>
        <dsp:cNvPr id="0" name=""/>
        <dsp:cNvSpPr/>
      </dsp:nvSpPr>
      <dsp:spPr>
        <a:xfrm>
          <a:off x="4576515" y="2074010"/>
          <a:ext cx="3334453" cy="148562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328" tIns="127355" rIns="121328" bIns="127355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Emotional Intelligence – Is an ability  skill to reconcile our own feeing's and  those of others, motivate ourselves, and properly manage our relationship with other in the workplace</a:t>
          </a:r>
          <a:r>
            <a:rPr lang="en-GB" sz="14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576515" y="2074010"/>
        <a:ext cx="3334453" cy="14856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8-01T21:18:32.404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2-08-07T08:59:37.480"/>
    </inkml:context>
    <inkml:brush xml:id="br0">
      <inkml:brushProperty name="width" value="0.1" units="cm"/>
      <inkml:brushProperty name="height" value="0.1" units="cm"/>
      <inkml:brushProperty name="color" value="#FFFFFF"/>
    </inkml:brush>
  </inkml:definitions>
  <inkml:trace contextRef="#ctx0" brushRef="#br0">1 0 128,'0'6'0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DA381740-063A-41A4-836D-85D14980EEF0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EF9DF8-704A-44AE-8850-307DDACC93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Autofit/>
          </a:bodyPr>
          <a:lstStyle>
            <a:lvl1pPr algn="l">
              <a:defRPr sz="9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C72E09-06F3-48B9-9B95-DE15EC9801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1CD474-E5E1-4D01-97F6-0C9FC09332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36BBC7-EB9B-4B36-88E9-DBF65D270E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8786C7-DD8D-492F-9A9A-A7B3EBE27F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446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D02BC-5A24-47F7-A4DF-B93FBC0C51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E9219E-EE74-4093-94D6-F663E059C50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A61642-BFBA-48AE-A29C-C2AA7386AE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D2029B-6646-4DBF-A302-76A513FC64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D4DFD-766F-4E45-A00C-2B5E8CE9A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 descr="Tag=AccentColor&#10;Flavor=Light&#10;Target=FillAndLine">
            <a:extLst>
              <a:ext uri="{FF2B5EF4-FFF2-40B4-BE49-F238E27FC236}">
                <a16:creationId xmlns:a16="http://schemas.microsoft.com/office/drawing/2014/main" id="{EBDD1931-9E86-4402-9A68-33A2D9EFB198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095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218C0-6540-400C-BB51-353D5FD5C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48056"/>
            <a:ext cx="10515600" cy="4069080"/>
          </a:xfrm>
        </p:spPr>
        <p:txBody>
          <a:bodyPr anchor="b">
            <a:normAutofit/>
          </a:bodyPr>
          <a:lstStyle>
            <a:lvl1pPr>
              <a:defRPr sz="8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81CD69-43B3-4FF7-AA41-30C36C957E6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4983480"/>
            <a:ext cx="10515600" cy="1124712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BF300D-5CBE-47E9-A193-E23C8314D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E7DF3F-C51A-4DB1-9FCE-E3E0D8E925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269CF4-FAAB-44EF-A2A5-8352B4AA38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 descr="Tag=AccentColor&#10;Flavor=Light&#10;Target=FillAndLine">
            <a:extLst>
              <a:ext uri="{FF2B5EF4-FFF2-40B4-BE49-F238E27FC236}">
                <a16:creationId xmlns:a16="http://schemas.microsoft.com/office/drawing/2014/main" id="{417A8947-4521-4FE1-8E44-27363435CE1B}"/>
              </a:ext>
            </a:extLst>
          </p:cNvPr>
          <p:cNvSpPr/>
          <p:nvPr/>
        </p:nvSpPr>
        <p:spPr>
          <a:xfrm>
            <a:off x="838200" y="4736883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104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DE264-531D-49C1-A8AF-2B4C1D218F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9A1B8-2F1B-46AA-858A-CFFF5AF7CE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25196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6B9631-18C0-43BD-8AF3-9137D6D4C23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251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032FCA-14C6-4497-9C27-3F58062442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61E5057-693B-4E10-958E-0ABE79FEC7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0CECB1-0A35-4C10-9D3D-FE44042830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descr="Tag=AccentColor&#10;Flavor=Light&#10;Target=FillAndLine">
            <a:extLst>
              <a:ext uri="{FF2B5EF4-FFF2-40B4-BE49-F238E27FC236}">
                <a16:creationId xmlns:a16="http://schemas.microsoft.com/office/drawing/2014/main" id="{2FAAC677-2D37-4F63-9C4B-711A2988EE0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2241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AE282-8875-4F49-AB21-E1C2BCAEA1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712EA2-EF8C-4F18-BECF-AD121F7281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38528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7B59D4-E93F-40C1-A1A2-F1867830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926080"/>
            <a:ext cx="5157787" cy="326440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810616-1C77-42AE-8449-D0B64E2B847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38528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36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74E172-AFE8-48E4-BBB0-CA6D4EC1127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926080"/>
            <a:ext cx="5183188" cy="326440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C9407CC-270D-4C98-B95C-7AE67D2E1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54070D5-9B7B-47FC-9F75-F6AD960745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28EAC17-33BE-4265-8C06-644C2D34F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Rectangle 10" descr="Tag=AccentColor&#10;Flavor=Light&#10;Target=FillAndLine">
            <a:extLst>
              <a:ext uri="{FF2B5EF4-FFF2-40B4-BE49-F238E27FC236}">
                <a16:creationId xmlns:a16="http://schemas.microsoft.com/office/drawing/2014/main" id="{F634C457-AEBF-47D7-9200-BAD05D138B12}"/>
              </a:ext>
            </a:extLst>
          </p:cNvPr>
          <p:cNvSpPr/>
          <p:nvPr/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14130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EE9AC0-40CD-4451-BF00-5E2FC7B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3704" y="1728216"/>
            <a:ext cx="7781544" cy="3392424"/>
          </a:xfrm>
        </p:spPr>
        <p:txBody>
          <a:bodyPr>
            <a:normAutofit/>
          </a:bodyPr>
          <a:lstStyle>
            <a:lvl1pPr algn="ctr">
              <a:defRPr sz="7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FD9A32-9C83-452B-BC69-CC6E95D3C9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87B83E-E23E-42DE-876D-F55908A97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61C03A8-D428-4010-B413-13B1E99226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6" name="Rectangle 6" descr="Tag=AccentColor&#10;Flavor=Light&#10;Target=FillAndLine">
            <a:extLst>
              <a:ext uri="{FF2B5EF4-FFF2-40B4-BE49-F238E27FC236}">
                <a16:creationId xmlns:a16="http://schemas.microsoft.com/office/drawing/2014/main" id="{17F03060-85EC-4182-8C18-C6EE0D373E4B}"/>
              </a:ext>
            </a:extLst>
          </p:cNvPr>
          <p:cNvSpPr/>
          <p:nvPr/>
        </p:nvSpPr>
        <p:spPr>
          <a:xfrm>
            <a:off x="3974206" y="5126892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70043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2816A0-77C4-4A3F-87BD-A7321E3C84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5FC3464-F026-4C77-9441-55ECA5054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7D9257-BADE-4D0B-AF0B-D09FE95FA0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6093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1C48E-F751-45A2-9010-208B81EDBE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501F6-8430-4758-8636-74D68E990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0" y="548640"/>
            <a:ext cx="6053328" cy="5431536"/>
          </a:xfrm>
        </p:spPr>
        <p:txBody>
          <a:bodyPr anchor="ctr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79DC39-A29C-494C-98B6-999746C5F3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2237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84C988-A6DB-469A-B8AA-31866F36E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BC39C3-81EB-4828-9AD3-2F1FAC521E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59376C-9810-49A5-BC9A-4E6A02175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B9F96F3A-E64D-4401-B02C-BCD5CAA97CFF}"/>
              </a:ext>
            </a:extLst>
          </p:cNvPr>
          <p:cNvSpPr/>
          <p:nvPr/>
        </p:nvSpPr>
        <p:spPr>
          <a:xfrm rot="5400000">
            <a:off x="2797492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8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237704-80BD-41B0-8395-41618EC3AF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1920" cy="3429000"/>
          </a:xfrm>
        </p:spPr>
        <p:txBody>
          <a:bodyPr anchor="b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4DA4032-EC66-4974-BD30-898B60E4B5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03520" y="548640"/>
            <a:ext cx="6053328" cy="543153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1802D0-5574-4631-BA49-92362F8E4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977640"/>
            <a:ext cx="3931920" cy="2002536"/>
          </a:xfrm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2C2F5B-DDDD-4E64-94A9-99E46F4B0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FA8D36-8865-48E7-8249-ED729A5F7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0F98C3-0B62-4361-8408-A01F70807C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6" descr="Tag=AccentColor&#10;Flavor=Light&#10;Target=FillAndLine">
            <a:extLst>
              <a:ext uri="{FF2B5EF4-FFF2-40B4-BE49-F238E27FC236}">
                <a16:creationId xmlns:a16="http://schemas.microsoft.com/office/drawing/2014/main" id="{FE511AB6-FEAF-4549-BA88-0764BD10B63D}"/>
              </a:ext>
            </a:extLst>
          </p:cNvPr>
          <p:cNvSpPr/>
          <p:nvPr/>
        </p:nvSpPr>
        <p:spPr>
          <a:xfrm rot="5400000">
            <a:off x="2798064" y="3254143"/>
            <a:ext cx="4480560" cy="27432"/>
          </a:xfrm>
          <a:custGeom>
            <a:avLst/>
            <a:gdLst>
              <a:gd name="connsiteX0" fmla="*/ 0 w 4480560"/>
              <a:gd name="connsiteY0" fmla="*/ 0 h 27432"/>
              <a:gd name="connsiteX1" fmla="*/ 595274 w 4480560"/>
              <a:gd name="connsiteY1" fmla="*/ 0 h 27432"/>
              <a:gd name="connsiteX2" fmla="*/ 1100938 w 4480560"/>
              <a:gd name="connsiteY2" fmla="*/ 0 h 27432"/>
              <a:gd name="connsiteX3" fmla="*/ 1651406 w 4480560"/>
              <a:gd name="connsiteY3" fmla="*/ 0 h 27432"/>
              <a:gd name="connsiteX4" fmla="*/ 2336292 w 4480560"/>
              <a:gd name="connsiteY4" fmla="*/ 0 h 27432"/>
              <a:gd name="connsiteX5" fmla="*/ 2931566 w 4480560"/>
              <a:gd name="connsiteY5" fmla="*/ 0 h 27432"/>
              <a:gd name="connsiteX6" fmla="*/ 3482035 w 4480560"/>
              <a:gd name="connsiteY6" fmla="*/ 0 h 27432"/>
              <a:gd name="connsiteX7" fmla="*/ 4480560 w 4480560"/>
              <a:gd name="connsiteY7" fmla="*/ 0 h 27432"/>
              <a:gd name="connsiteX8" fmla="*/ 4480560 w 4480560"/>
              <a:gd name="connsiteY8" fmla="*/ 27432 h 27432"/>
              <a:gd name="connsiteX9" fmla="*/ 3840480 w 4480560"/>
              <a:gd name="connsiteY9" fmla="*/ 27432 h 27432"/>
              <a:gd name="connsiteX10" fmla="*/ 3290011 w 4480560"/>
              <a:gd name="connsiteY10" fmla="*/ 27432 h 27432"/>
              <a:gd name="connsiteX11" fmla="*/ 2560320 w 4480560"/>
              <a:gd name="connsiteY11" fmla="*/ 27432 h 27432"/>
              <a:gd name="connsiteX12" fmla="*/ 1965046 w 4480560"/>
              <a:gd name="connsiteY12" fmla="*/ 27432 h 27432"/>
              <a:gd name="connsiteX13" fmla="*/ 1459382 w 4480560"/>
              <a:gd name="connsiteY13" fmla="*/ 27432 h 27432"/>
              <a:gd name="connsiteX14" fmla="*/ 774497 w 4480560"/>
              <a:gd name="connsiteY14" fmla="*/ 27432 h 27432"/>
              <a:gd name="connsiteX15" fmla="*/ 0 w 4480560"/>
              <a:gd name="connsiteY15" fmla="*/ 27432 h 27432"/>
              <a:gd name="connsiteX16" fmla="*/ 0 w 4480560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27432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79587" y="8304"/>
                  <a:pt x="4480082" y="21512"/>
                  <a:pt x="4480560" y="27432"/>
                </a:cubicBezTo>
                <a:cubicBezTo>
                  <a:pt x="4314132" y="24068"/>
                  <a:pt x="4028383" y="45776"/>
                  <a:pt x="3840480" y="27432"/>
                </a:cubicBezTo>
                <a:cubicBezTo>
                  <a:pt x="3652577" y="9088"/>
                  <a:pt x="3547615" y="11992"/>
                  <a:pt x="3290011" y="27432"/>
                </a:cubicBezTo>
                <a:cubicBezTo>
                  <a:pt x="3032407" y="42872"/>
                  <a:pt x="2830268" y="17863"/>
                  <a:pt x="2560320" y="27432"/>
                </a:cubicBezTo>
                <a:cubicBezTo>
                  <a:pt x="2290372" y="37001"/>
                  <a:pt x="2147422" y="15872"/>
                  <a:pt x="1965046" y="27432"/>
                </a:cubicBezTo>
                <a:cubicBezTo>
                  <a:pt x="1782670" y="38992"/>
                  <a:pt x="1689791" y="49824"/>
                  <a:pt x="1459382" y="27432"/>
                </a:cubicBezTo>
                <a:cubicBezTo>
                  <a:pt x="1228973" y="5040"/>
                  <a:pt x="915486" y="45645"/>
                  <a:pt x="774497" y="27432"/>
                </a:cubicBezTo>
                <a:cubicBezTo>
                  <a:pt x="633508" y="9219"/>
                  <a:pt x="361442" y="-1963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480560" h="27432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81045" y="9333"/>
                  <a:pt x="4481838" y="19699"/>
                  <a:pt x="4480560" y="27432"/>
                </a:cubicBezTo>
                <a:cubicBezTo>
                  <a:pt x="4279652" y="2294"/>
                  <a:pt x="4200762" y="50710"/>
                  <a:pt x="3930091" y="27432"/>
                </a:cubicBezTo>
                <a:cubicBezTo>
                  <a:pt x="3659420" y="4154"/>
                  <a:pt x="3456052" y="31438"/>
                  <a:pt x="3290011" y="27432"/>
                </a:cubicBezTo>
                <a:cubicBezTo>
                  <a:pt x="3123970" y="23426"/>
                  <a:pt x="2882392" y="41962"/>
                  <a:pt x="2649931" y="27432"/>
                </a:cubicBezTo>
                <a:cubicBezTo>
                  <a:pt x="2417470" y="12902"/>
                  <a:pt x="2238426" y="16481"/>
                  <a:pt x="2054657" y="27432"/>
                </a:cubicBezTo>
                <a:cubicBezTo>
                  <a:pt x="1870888" y="38383"/>
                  <a:pt x="1566368" y="54184"/>
                  <a:pt x="1324966" y="27432"/>
                </a:cubicBezTo>
                <a:cubicBezTo>
                  <a:pt x="1083564" y="680"/>
                  <a:pt x="787410" y="20090"/>
                  <a:pt x="595274" y="27432"/>
                </a:cubicBezTo>
                <a:cubicBezTo>
                  <a:pt x="403138" y="34774"/>
                  <a:pt x="169622" y="19643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chemeClr val="tx1"/>
          </a:solidFill>
          <a:ln w="4445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395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07CF8D-FF51-4FD8-B968-A2C850734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61A953-02EA-491B-A215-AF8420D74D3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84D1E-BC98-44E4-8D2C-89CCDC2933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3019EB-9C2B-4833-B72A-1476941597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6E764-5688-45F5-94ED-A7357D2F56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7445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20E3CB6-3025-40BF-A04B-A7B0CB4C01F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D5CB3-8B24-48C7-89D3-8DCAD36A45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0BC931-E2BF-4C1D-91AA-89F82F8268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45051-2045-45DA-935E-2E3CA1A69ADC}" type="datetimeFigureOut">
              <a:rPr lang="en-US" smtClean="0"/>
              <a:t>8/5/2022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48A135-AEE9-4483-957E-3D143318DD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8DEFD4-A052-46B3-B2AE-F3091D8A2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D31F4-64FA-4BA0-9498-67783267A8C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92479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72D13B-FFCB-4650-AD3C-CB50373525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CA9470-DF15-46A1-BF0E-8A5367A4B0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3047CB-E94D-482F-BACA-681E96C0EC2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345051-2045-45DA-935E-2E3CA1A69ADC}" type="datetimeFigureOut">
              <a:rPr lang="en-US" smtClean="0"/>
              <a:t>8/5/2022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FDA4B5-E797-42FC-8B7A-2294DF24A3D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8ED201-6D0E-422C-B4EC-566A3DC298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D31F4-64FA-4BA0-9498-67783267A8C8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5271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0" r:id="rId1"/>
    <p:sldLayoutId id="2147483911" r:id="rId2"/>
    <p:sldLayoutId id="2147483912" r:id="rId3"/>
    <p:sldLayoutId id="2147483913" r:id="rId4"/>
    <p:sldLayoutId id="2147483914" r:id="rId5"/>
    <p:sldLayoutId id="2147483908" r:id="rId6"/>
    <p:sldLayoutId id="2147483904" r:id="rId7"/>
    <p:sldLayoutId id="2147483905" r:id="rId8"/>
    <p:sldLayoutId id="2147483906" r:id="rId9"/>
    <p:sldLayoutId id="2147483907" r:id="rId10"/>
    <p:sldLayoutId id="2147483909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5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customXml" Target="../ink/ink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bing.com/images/search?q=skills+nedee&amp;form=HDRSC3&amp;first=1&amp;tsc=ImageHoverTitle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3" name="Rectangle 63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D3E83D-3DB1-2106-251F-C857ED4BFE5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9" y="843107"/>
            <a:ext cx="3734014" cy="356616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700" dirty="0"/>
            </a:br>
            <a:r>
              <a:rPr lang="en-GB" sz="2700" dirty="0"/>
              <a:t>Naney Hyara Pinto</a:t>
            </a:r>
            <a:br>
              <a:rPr lang="en-GB" sz="2700" dirty="0"/>
            </a:br>
            <a:r>
              <a:rPr lang="en-GB" sz="2700" dirty="0"/>
              <a:t>student Id -2132446</a:t>
            </a:r>
            <a:br>
              <a:rPr lang="en-GB" sz="2700" dirty="0"/>
            </a:br>
            <a:r>
              <a:rPr lang="en-GB" sz="2700" dirty="0"/>
              <a:t>modulo - Academic and employability  skills</a:t>
            </a:r>
            <a:br>
              <a:rPr lang="en-GB" sz="2700" dirty="0"/>
            </a:br>
            <a:r>
              <a:rPr lang="en-GB" sz="2700" dirty="0"/>
              <a:t>Modulo Code- BMSW4001</a:t>
            </a:r>
            <a:br>
              <a:rPr lang="en-GB" sz="2700" dirty="0"/>
            </a:br>
            <a:r>
              <a:rPr lang="en-GB" sz="2700" dirty="0"/>
              <a:t>Leader modulo – Anita Nan</a:t>
            </a: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 </a:t>
            </a:r>
            <a:br>
              <a:rPr lang="en-GB" sz="2000" dirty="0"/>
            </a:br>
            <a:br>
              <a:rPr lang="en-GB" sz="2000" dirty="0"/>
            </a:br>
            <a:endParaRPr lang="en-GB" sz="2000" dirty="0"/>
          </a:p>
        </p:txBody>
      </p:sp>
      <p:sp>
        <p:nvSpPr>
          <p:cNvPr id="84" name="Rectangle 6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27432"/>
          </a:xfrm>
          <a:custGeom>
            <a:avLst/>
            <a:gdLst>
              <a:gd name="connsiteX0" fmla="*/ 0 w 3474720"/>
              <a:gd name="connsiteY0" fmla="*/ 0 h 27432"/>
              <a:gd name="connsiteX1" fmla="*/ 660197 w 3474720"/>
              <a:gd name="connsiteY1" fmla="*/ 0 h 27432"/>
              <a:gd name="connsiteX2" fmla="*/ 1355141 w 3474720"/>
              <a:gd name="connsiteY2" fmla="*/ 0 h 27432"/>
              <a:gd name="connsiteX3" fmla="*/ 2084832 w 3474720"/>
              <a:gd name="connsiteY3" fmla="*/ 0 h 27432"/>
              <a:gd name="connsiteX4" fmla="*/ 2814523 w 3474720"/>
              <a:gd name="connsiteY4" fmla="*/ 0 h 27432"/>
              <a:gd name="connsiteX5" fmla="*/ 3474720 w 3474720"/>
              <a:gd name="connsiteY5" fmla="*/ 0 h 27432"/>
              <a:gd name="connsiteX6" fmla="*/ 3474720 w 3474720"/>
              <a:gd name="connsiteY6" fmla="*/ 27432 h 27432"/>
              <a:gd name="connsiteX7" fmla="*/ 2710282 w 3474720"/>
              <a:gd name="connsiteY7" fmla="*/ 27432 h 27432"/>
              <a:gd name="connsiteX8" fmla="*/ 1945843 w 3474720"/>
              <a:gd name="connsiteY8" fmla="*/ 27432 h 27432"/>
              <a:gd name="connsiteX9" fmla="*/ 1250899 w 3474720"/>
              <a:gd name="connsiteY9" fmla="*/ 27432 h 27432"/>
              <a:gd name="connsiteX10" fmla="*/ 0 w 3474720"/>
              <a:gd name="connsiteY10" fmla="*/ 27432 h 27432"/>
              <a:gd name="connsiteX11" fmla="*/ 0 w 3474720"/>
              <a:gd name="connsiteY11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474720" h="27432" fill="none" extrusionOk="0">
                <a:moveTo>
                  <a:pt x="0" y="0"/>
                </a:moveTo>
                <a:cubicBezTo>
                  <a:pt x="307185" y="-8713"/>
                  <a:pt x="392307" y="-13121"/>
                  <a:pt x="660197" y="0"/>
                </a:cubicBezTo>
                <a:cubicBezTo>
                  <a:pt x="928087" y="13121"/>
                  <a:pt x="1167029" y="-2668"/>
                  <a:pt x="1355141" y="0"/>
                </a:cubicBezTo>
                <a:cubicBezTo>
                  <a:pt x="1543253" y="2668"/>
                  <a:pt x="1739408" y="-6709"/>
                  <a:pt x="2084832" y="0"/>
                </a:cubicBezTo>
                <a:cubicBezTo>
                  <a:pt x="2430256" y="6709"/>
                  <a:pt x="2538889" y="29706"/>
                  <a:pt x="2814523" y="0"/>
                </a:cubicBezTo>
                <a:cubicBezTo>
                  <a:pt x="3090157" y="-29706"/>
                  <a:pt x="3152920" y="-15446"/>
                  <a:pt x="3474720" y="0"/>
                </a:cubicBezTo>
                <a:cubicBezTo>
                  <a:pt x="3473554" y="7395"/>
                  <a:pt x="3474765" y="21864"/>
                  <a:pt x="3474720" y="27432"/>
                </a:cubicBezTo>
                <a:cubicBezTo>
                  <a:pt x="3275380" y="12730"/>
                  <a:pt x="2958934" y="10130"/>
                  <a:pt x="2710282" y="27432"/>
                </a:cubicBezTo>
                <a:cubicBezTo>
                  <a:pt x="2461630" y="44734"/>
                  <a:pt x="2131168" y="43757"/>
                  <a:pt x="1945843" y="27432"/>
                </a:cubicBezTo>
                <a:cubicBezTo>
                  <a:pt x="1760518" y="11107"/>
                  <a:pt x="1444829" y="-3738"/>
                  <a:pt x="1250899" y="27432"/>
                </a:cubicBezTo>
                <a:cubicBezTo>
                  <a:pt x="1056969" y="58602"/>
                  <a:pt x="444992" y="52761"/>
                  <a:pt x="0" y="27432"/>
                </a:cubicBezTo>
                <a:cubicBezTo>
                  <a:pt x="-503" y="20663"/>
                  <a:pt x="1168" y="5855"/>
                  <a:pt x="0" y="0"/>
                </a:cubicBezTo>
                <a:close/>
              </a:path>
              <a:path w="3474720" h="27432" stroke="0" extrusionOk="0">
                <a:moveTo>
                  <a:pt x="0" y="0"/>
                </a:moveTo>
                <a:cubicBezTo>
                  <a:pt x="300114" y="-5103"/>
                  <a:pt x="525093" y="-25284"/>
                  <a:pt x="660197" y="0"/>
                </a:cubicBezTo>
                <a:cubicBezTo>
                  <a:pt x="795301" y="25284"/>
                  <a:pt x="1023172" y="17955"/>
                  <a:pt x="1250899" y="0"/>
                </a:cubicBezTo>
                <a:cubicBezTo>
                  <a:pt x="1478626" y="-17955"/>
                  <a:pt x="1782079" y="-27844"/>
                  <a:pt x="2015338" y="0"/>
                </a:cubicBezTo>
                <a:cubicBezTo>
                  <a:pt x="2248597" y="27844"/>
                  <a:pt x="2491007" y="27648"/>
                  <a:pt x="2675534" y="0"/>
                </a:cubicBezTo>
                <a:cubicBezTo>
                  <a:pt x="2860061" y="-27648"/>
                  <a:pt x="3088679" y="-3661"/>
                  <a:pt x="3474720" y="0"/>
                </a:cubicBezTo>
                <a:cubicBezTo>
                  <a:pt x="3474913" y="12649"/>
                  <a:pt x="3473732" y="17989"/>
                  <a:pt x="3474720" y="27432"/>
                </a:cubicBezTo>
                <a:cubicBezTo>
                  <a:pt x="3317198" y="15714"/>
                  <a:pt x="2959205" y="52182"/>
                  <a:pt x="2779776" y="27432"/>
                </a:cubicBezTo>
                <a:cubicBezTo>
                  <a:pt x="2600347" y="2682"/>
                  <a:pt x="2382660" y="-684"/>
                  <a:pt x="2015338" y="27432"/>
                </a:cubicBezTo>
                <a:cubicBezTo>
                  <a:pt x="1648016" y="55548"/>
                  <a:pt x="1641073" y="39646"/>
                  <a:pt x="1424635" y="27432"/>
                </a:cubicBezTo>
                <a:cubicBezTo>
                  <a:pt x="1208197" y="15218"/>
                  <a:pt x="1021559" y="15893"/>
                  <a:pt x="729691" y="27432"/>
                </a:cubicBezTo>
                <a:cubicBezTo>
                  <a:pt x="437823" y="38971"/>
                  <a:pt x="153856" y="-2647"/>
                  <a:pt x="0" y="27432"/>
                </a:cubicBezTo>
                <a:cubicBezTo>
                  <a:pt x="1300" y="19678"/>
                  <a:pt x="-86" y="12044"/>
                  <a:pt x="0" y="0"/>
                </a:cubicBezTo>
                <a:close/>
              </a:path>
            </a:pathLst>
          </a:custGeom>
          <a:solidFill>
            <a:srgbClr val="89BFFD"/>
          </a:solidFill>
          <a:ln w="38100" cap="rnd">
            <a:solidFill>
              <a:srgbClr val="89BFFD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bstract design of flower petals in pastel">
            <a:extLst>
              <a:ext uri="{FF2B5EF4-FFF2-40B4-BE49-F238E27FC236}">
                <a16:creationId xmlns:a16="http://schemas.microsoft.com/office/drawing/2014/main" id="{AD221AD9-1E4D-F7EA-B01E-76CCDE178B2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150" r="17152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6F4AF0-B69F-9FBF-D5AB-63AF234E340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406" r="-1" b="-1"/>
          <a:stretch/>
        </p:blipFill>
        <p:spPr>
          <a:xfrm>
            <a:off x="10842171" y="0"/>
            <a:ext cx="1166950" cy="1306287"/>
          </a:xfrm>
          <a:custGeom>
            <a:avLst/>
            <a:gdLst/>
            <a:ahLst/>
            <a:cxnLst/>
            <a:rect l="l" t="t" r="r" b="b"/>
            <a:pathLst>
              <a:path w="4025436" h="4192254">
                <a:moveTo>
                  <a:pt x="9012" y="0"/>
                </a:moveTo>
                <a:lnTo>
                  <a:pt x="4025436" y="0"/>
                </a:lnTo>
                <a:lnTo>
                  <a:pt x="4025436" y="4170939"/>
                </a:lnTo>
                <a:lnTo>
                  <a:pt x="3911850" y="4158897"/>
                </a:lnTo>
                <a:cubicBezTo>
                  <a:pt x="3867076" y="4157030"/>
                  <a:pt x="3822191" y="4158025"/>
                  <a:pt x="3777451" y="4161892"/>
                </a:cubicBezTo>
                <a:cubicBezTo>
                  <a:pt x="3546855" y="4176937"/>
                  <a:pt x="3316001" y="4170146"/>
                  <a:pt x="3085404" y="4173475"/>
                </a:cubicBezTo>
                <a:cubicBezTo>
                  <a:pt x="2776919" y="4178001"/>
                  <a:pt x="2468690" y="4166419"/>
                  <a:pt x="2160333" y="4165354"/>
                </a:cubicBezTo>
                <a:cubicBezTo>
                  <a:pt x="2097129" y="4165088"/>
                  <a:pt x="2033670" y="4168549"/>
                  <a:pt x="1970723" y="4173874"/>
                </a:cubicBezTo>
                <a:cubicBezTo>
                  <a:pt x="1883515" y="4181064"/>
                  <a:pt x="1797455" y="4172010"/>
                  <a:pt x="1711013" y="4163490"/>
                </a:cubicBezTo>
                <a:cubicBezTo>
                  <a:pt x="1606822" y="4153239"/>
                  <a:pt x="1502887" y="4162292"/>
                  <a:pt x="1399336" y="4174140"/>
                </a:cubicBezTo>
                <a:cubicBezTo>
                  <a:pt x="1221562" y="4194097"/>
                  <a:pt x="1042447" y="4197572"/>
                  <a:pt x="864085" y="4184525"/>
                </a:cubicBezTo>
                <a:cubicBezTo>
                  <a:pt x="667068" y="4170546"/>
                  <a:pt x="470180" y="4173076"/>
                  <a:pt x="273163" y="4174140"/>
                </a:cubicBezTo>
                <a:lnTo>
                  <a:pt x="2378" y="4173417"/>
                </a:lnTo>
                <a:lnTo>
                  <a:pt x="4690" y="4104690"/>
                </a:lnTo>
                <a:cubicBezTo>
                  <a:pt x="25393" y="3941287"/>
                  <a:pt x="32662" y="3776459"/>
                  <a:pt x="26422" y="3611860"/>
                </a:cubicBezTo>
                <a:cubicBezTo>
                  <a:pt x="17272" y="3405858"/>
                  <a:pt x="-4968" y="3199982"/>
                  <a:pt x="1005" y="2993470"/>
                </a:cubicBezTo>
                <a:cubicBezTo>
                  <a:pt x="9012" y="2716047"/>
                  <a:pt x="6852" y="2438496"/>
                  <a:pt x="9012" y="2161072"/>
                </a:cubicBezTo>
                <a:cubicBezTo>
                  <a:pt x="10537" y="1974005"/>
                  <a:pt x="12697" y="1787191"/>
                  <a:pt x="7867" y="1600124"/>
                </a:cubicBezTo>
                <a:cubicBezTo>
                  <a:pt x="1260" y="1351294"/>
                  <a:pt x="3800" y="1102083"/>
                  <a:pt x="7867" y="853126"/>
                </a:cubicBezTo>
                <a:cubicBezTo>
                  <a:pt x="11807" y="609125"/>
                  <a:pt x="3038" y="365124"/>
                  <a:pt x="9012" y="12112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022933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0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75A1A5EE-AFC5-975B-4DF8-F0742E2431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6000" dirty="0">
                <a:solidFill>
                  <a:schemeClr val="accent3"/>
                </a:solidFill>
              </a:rPr>
              <a:t>Overview</a:t>
            </a:r>
          </a:p>
        </p:txBody>
      </p:sp>
      <p:sp>
        <p:nvSpPr>
          <p:cNvPr id="36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14992" y="1557877"/>
            <a:ext cx="18288" cy="3749040"/>
          </a:xfrm>
          <a:custGeom>
            <a:avLst/>
            <a:gdLst>
              <a:gd name="connsiteX0" fmla="*/ 0 w 18288"/>
              <a:gd name="connsiteY0" fmla="*/ 0 h 3749040"/>
              <a:gd name="connsiteX1" fmla="*/ 18288 w 18288"/>
              <a:gd name="connsiteY1" fmla="*/ 0 h 3749040"/>
              <a:gd name="connsiteX2" fmla="*/ 18288 w 18288"/>
              <a:gd name="connsiteY2" fmla="*/ 662330 h 3749040"/>
              <a:gd name="connsiteX3" fmla="*/ 18288 w 18288"/>
              <a:gd name="connsiteY3" fmla="*/ 1174699 h 3749040"/>
              <a:gd name="connsiteX4" fmla="*/ 18288 w 18288"/>
              <a:gd name="connsiteY4" fmla="*/ 1724558 h 3749040"/>
              <a:gd name="connsiteX5" fmla="*/ 18288 w 18288"/>
              <a:gd name="connsiteY5" fmla="*/ 2424379 h 3749040"/>
              <a:gd name="connsiteX6" fmla="*/ 18288 w 18288"/>
              <a:gd name="connsiteY6" fmla="*/ 3049219 h 3749040"/>
              <a:gd name="connsiteX7" fmla="*/ 18288 w 18288"/>
              <a:gd name="connsiteY7" fmla="*/ 3749040 h 3749040"/>
              <a:gd name="connsiteX8" fmla="*/ 0 w 18288"/>
              <a:gd name="connsiteY8" fmla="*/ 3749040 h 3749040"/>
              <a:gd name="connsiteX9" fmla="*/ 0 w 18288"/>
              <a:gd name="connsiteY9" fmla="*/ 3236671 h 3749040"/>
              <a:gd name="connsiteX10" fmla="*/ 0 w 18288"/>
              <a:gd name="connsiteY10" fmla="*/ 2536850 h 3749040"/>
              <a:gd name="connsiteX11" fmla="*/ 0 w 18288"/>
              <a:gd name="connsiteY11" fmla="*/ 1874520 h 3749040"/>
              <a:gd name="connsiteX12" fmla="*/ 0 w 18288"/>
              <a:gd name="connsiteY12" fmla="*/ 1362151 h 3749040"/>
              <a:gd name="connsiteX13" fmla="*/ 0 w 18288"/>
              <a:gd name="connsiteY13" fmla="*/ 774802 h 3749040"/>
              <a:gd name="connsiteX14" fmla="*/ 0 w 18288"/>
              <a:gd name="connsiteY14" fmla="*/ 0 h 3749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8288" h="3749040" fill="none" extrusionOk="0">
                <a:moveTo>
                  <a:pt x="0" y="0"/>
                </a:moveTo>
                <a:cubicBezTo>
                  <a:pt x="8690" y="407"/>
                  <a:pt x="14141" y="154"/>
                  <a:pt x="18288" y="0"/>
                </a:cubicBezTo>
                <a:cubicBezTo>
                  <a:pt x="34838" y="143586"/>
                  <a:pt x="-11860" y="333097"/>
                  <a:pt x="18288" y="662330"/>
                </a:cubicBezTo>
                <a:cubicBezTo>
                  <a:pt x="48436" y="991563"/>
                  <a:pt x="32813" y="1046681"/>
                  <a:pt x="18288" y="1174699"/>
                </a:cubicBezTo>
                <a:cubicBezTo>
                  <a:pt x="3763" y="1302717"/>
                  <a:pt x="40974" y="1467838"/>
                  <a:pt x="18288" y="1724558"/>
                </a:cubicBezTo>
                <a:cubicBezTo>
                  <a:pt x="-4398" y="1981278"/>
                  <a:pt x="36650" y="2215729"/>
                  <a:pt x="18288" y="2424379"/>
                </a:cubicBezTo>
                <a:cubicBezTo>
                  <a:pt x="-74" y="2633029"/>
                  <a:pt x="-9881" y="2874703"/>
                  <a:pt x="18288" y="3049219"/>
                </a:cubicBezTo>
                <a:cubicBezTo>
                  <a:pt x="46457" y="3223735"/>
                  <a:pt x="4078" y="3453850"/>
                  <a:pt x="18288" y="3749040"/>
                </a:cubicBezTo>
                <a:cubicBezTo>
                  <a:pt x="14465" y="3749751"/>
                  <a:pt x="7675" y="3748271"/>
                  <a:pt x="0" y="3749040"/>
                </a:cubicBezTo>
                <a:cubicBezTo>
                  <a:pt x="19669" y="3507959"/>
                  <a:pt x="-9883" y="3339386"/>
                  <a:pt x="0" y="3236671"/>
                </a:cubicBezTo>
                <a:cubicBezTo>
                  <a:pt x="9883" y="3133956"/>
                  <a:pt x="26871" y="2857214"/>
                  <a:pt x="0" y="2536850"/>
                </a:cubicBezTo>
                <a:cubicBezTo>
                  <a:pt x="-26871" y="2216486"/>
                  <a:pt x="4790" y="2156616"/>
                  <a:pt x="0" y="1874520"/>
                </a:cubicBezTo>
                <a:cubicBezTo>
                  <a:pt x="-4790" y="1592424"/>
                  <a:pt x="-3117" y="1558688"/>
                  <a:pt x="0" y="1362151"/>
                </a:cubicBezTo>
                <a:cubicBezTo>
                  <a:pt x="3117" y="1165614"/>
                  <a:pt x="16802" y="1045125"/>
                  <a:pt x="0" y="774802"/>
                </a:cubicBezTo>
                <a:cubicBezTo>
                  <a:pt x="-16802" y="504479"/>
                  <a:pt x="-29640" y="377701"/>
                  <a:pt x="0" y="0"/>
                </a:cubicBezTo>
                <a:close/>
              </a:path>
              <a:path w="18288" h="3749040" stroke="0" extrusionOk="0">
                <a:moveTo>
                  <a:pt x="0" y="0"/>
                </a:moveTo>
                <a:cubicBezTo>
                  <a:pt x="5341" y="9"/>
                  <a:pt x="11148" y="-611"/>
                  <a:pt x="18288" y="0"/>
                </a:cubicBezTo>
                <a:cubicBezTo>
                  <a:pt x="33352" y="227288"/>
                  <a:pt x="30894" y="278824"/>
                  <a:pt x="18288" y="512369"/>
                </a:cubicBezTo>
                <a:cubicBezTo>
                  <a:pt x="5682" y="745914"/>
                  <a:pt x="53060" y="998220"/>
                  <a:pt x="18288" y="1212190"/>
                </a:cubicBezTo>
                <a:cubicBezTo>
                  <a:pt x="-16484" y="1426160"/>
                  <a:pt x="35474" y="1585099"/>
                  <a:pt x="18288" y="1837030"/>
                </a:cubicBezTo>
                <a:cubicBezTo>
                  <a:pt x="1102" y="2088961"/>
                  <a:pt x="16704" y="2251948"/>
                  <a:pt x="18288" y="2386889"/>
                </a:cubicBezTo>
                <a:cubicBezTo>
                  <a:pt x="19872" y="2521830"/>
                  <a:pt x="5902" y="2679005"/>
                  <a:pt x="18288" y="2936748"/>
                </a:cubicBezTo>
                <a:cubicBezTo>
                  <a:pt x="30674" y="3194491"/>
                  <a:pt x="13809" y="3416052"/>
                  <a:pt x="18288" y="3749040"/>
                </a:cubicBezTo>
                <a:cubicBezTo>
                  <a:pt x="9729" y="3749861"/>
                  <a:pt x="3965" y="3749683"/>
                  <a:pt x="0" y="3749040"/>
                </a:cubicBezTo>
                <a:cubicBezTo>
                  <a:pt x="-10152" y="3632102"/>
                  <a:pt x="-5013" y="3340136"/>
                  <a:pt x="0" y="3236671"/>
                </a:cubicBezTo>
                <a:cubicBezTo>
                  <a:pt x="5013" y="3133206"/>
                  <a:pt x="-27249" y="2814766"/>
                  <a:pt x="0" y="2649322"/>
                </a:cubicBezTo>
                <a:cubicBezTo>
                  <a:pt x="27249" y="2483878"/>
                  <a:pt x="8506" y="2308131"/>
                  <a:pt x="0" y="2061972"/>
                </a:cubicBezTo>
                <a:cubicBezTo>
                  <a:pt x="-8506" y="1815813"/>
                  <a:pt x="-14267" y="1574470"/>
                  <a:pt x="0" y="1399642"/>
                </a:cubicBezTo>
                <a:cubicBezTo>
                  <a:pt x="14267" y="1224814"/>
                  <a:pt x="-24839" y="1011862"/>
                  <a:pt x="0" y="812292"/>
                </a:cubicBezTo>
                <a:cubicBezTo>
                  <a:pt x="24839" y="612722"/>
                  <a:pt x="20220" y="372179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Text&#10;&#10;Description automatically generated with low confidence">
            <a:extLst>
              <a:ext uri="{FF2B5EF4-FFF2-40B4-BE49-F238E27FC236}">
                <a16:creationId xmlns:a16="http://schemas.microsoft.com/office/drawing/2014/main" id="{710CDB5F-0D56-5DA5-BDE0-BFC6C78DE8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72775" y="0"/>
            <a:ext cx="1419225" cy="1018903"/>
          </a:xfrm>
          <a:prstGeom prst="rect">
            <a:avLst/>
          </a:prstGeom>
        </p:spPr>
      </p:pic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B1A09FC1-7E7D-2448-BD59-27BCF4DB36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30734859"/>
              </p:ext>
            </p:extLst>
          </p:nvPr>
        </p:nvGraphicFramePr>
        <p:xfrm>
          <a:off x="4507939" y="1025244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693265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D6B5A7AA-26EB-437E-71FF-ED5BF1127C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38539"/>
            <a:ext cx="11018520" cy="1434415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900" b="1" dirty="0">
                <a:solidFill>
                  <a:schemeClr val="accent3"/>
                </a:solidFill>
              </a:rPr>
              <a:t>The social worker's Job and Responsibility</a:t>
            </a:r>
            <a:br>
              <a:rPr lang="en-GB" sz="2900" dirty="0"/>
            </a:br>
            <a:endParaRPr lang="en-GB" sz="2900" dirty="0"/>
          </a:p>
        </p:txBody>
      </p:sp>
      <p:sp>
        <p:nvSpPr>
          <p:cNvPr id="1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6072" y="1817073"/>
            <a:ext cx="11018520" cy="18288"/>
          </a:xfrm>
          <a:custGeom>
            <a:avLst/>
            <a:gdLst>
              <a:gd name="connsiteX0" fmla="*/ 0 w 11018520"/>
              <a:gd name="connsiteY0" fmla="*/ 0 h 18288"/>
              <a:gd name="connsiteX1" fmla="*/ 468287 w 11018520"/>
              <a:gd name="connsiteY1" fmla="*/ 0 h 18288"/>
              <a:gd name="connsiteX2" fmla="*/ 1156945 w 11018520"/>
              <a:gd name="connsiteY2" fmla="*/ 0 h 18288"/>
              <a:gd name="connsiteX3" fmla="*/ 1955787 w 11018520"/>
              <a:gd name="connsiteY3" fmla="*/ 0 h 18288"/>
              <a:gd name="connsiteX4" fmla="*/ 2313889 w 11018520"/>
              <a:gd name="connsiteY4" fmla="*/ 0 h 18288"/>
              <a:gd name="connsiteX5" fmla="*/ 2671991 w 11018520"/>
              <a:gd name="connsiteY5" fmla="*/ 0 h 18288"/>
              <a:gd name="connsiteX6" fmla="*/ 3581019 w 11018520"/>
              <a:gd name="connsiteY6" fmla="*/ 0 h 18288"/>
              <a:gd name="connsiteX7" fmla="*/ 4269677 w 11018520"/>
              <a:gd name="connsiteY7" fmla="*/ 0 h 18288"/>
              <a:gd name="connsiteX8" fmla="*/ 4627778 w 11018520"/>
              <a:gd name="connsiteY8" fmla="*/ 0 h 18288"/>
              <a:gd name="connsiteX9" fmla="*/ 5316436 w 11018520"/>
              <a:gd name="connsiteY9" fmla="*/ 0 h 18288"/>
              <a:gd name="connsiteX10" fmla="*/ 6225464 w 11018520"/>
              <a:gd name="connsiteY10" fmla="*/ 0 h 18288"/>
              <a:gd name="connsiteX11" fmla="*/ 6803936 w 11018520"/>
              <a:gd name="connsiteY11" fmla="*/ 0 h 18288"/>
              <a:gd name="connsiteX12" fmla="*/ 7382408 w 11018520"/>
              <a:gd name="connsiteY12" fmla="*/ 0 h 18288"/>
              <a:gd name="connsiteX13" fmla="*/ 8071066 w 11018520"/>
              <a:gd name="connsiteY13" fmla="*/ 0 h 18288"/>
              <a:gd name="connsiteX14" fmla="*/ 8869909 w 11018520"/>
              <a:gd name="connsiteY14" fmla="*/ 0 h 18288"/>
              <a:gd name="connsiteX15" fmla="*/ 9668751 w 11018520"/>
              <a:gd name="connsiteY15" fmla="*/ 0 h 18288"/>
              <a:gd name="connsiteX16" fmla="*/ 11018520 w 11018520"/>
              <a:gd name="connsiteY16" fmla="*/ 0 h 18288"/>
              <a:gd name="connsiteX17" fmla="*/ 11018520 w 11018520"/>
              <a:gd name="connsiteY17" fmla="*/ 18288 h 18288"/>
              <a:gd name="connsiteX18" fmla="*/ 10550233 w 11018520"/>
              <a:gd name="connsiteY18" fmla="*/ 18288 h 18288"/>
              <a:gd name="connsiteX19" fmla="*/ 9641205 w 11018520"/>
              <a:gd name="connsiteY19" fmla="*/ 18288 h 18288"/>
              <a:gd name="connsiteX20" fmla="*/ 8952548 w 11018520"/>
              <a:gd name="connsiteY20" fmla="*/ 18288 h 18288"/>
              <a:gd name="connsiteX21" fmla="*/ 8594446 w 11018520"/>
              <a:gd name="connsiteY21" fmla="*/ 18288 h 18288"/>
              <a:gd name="connsiteX22" fmla="*/ 7905788 w 11018520"/>
              <a:gd name="connsiteY22" fmla="*/ 18288 h 18288"/>
              <a:gd name="connsiteX23" fmla="*/ 7327316 w 11018520"/>
              <a:gd name="connsiteY23" fmla="*/ 18288 h 18288"/>
              <a:gd name="connsiteX24" fmla="*/ 6748844 w 11018520"/>
              <a:gd name="connsiteY24" fmla="*/ 18288 h 18288"/>
              <a:gd name="connsiteX25" fmla="*/ 6170371 w 11018520"/>
              <a:gd name="connsiteY25" fmla="*/ 18288 h 18288"/>
              <a:gd name="connsiteX26" fmla="*/ 5591899 w 11018520"/>
              <a:gd name="connsiteY26" fmla="*/ 18288 h 18288"/>
              <a:gd name="connsiteX27" fmla="*/ 4793056 w 11018520"/>
              <a:gd name="connsiteY27" fmla="*/ 18288 h 18288"/>
              <a:gd name="connsiteX28" fmla="*/ 4104399 w 11018520"/>
              <a:gd name="connsiteY28" fmla="*/ 18288 h 18288"/>
              <a:gd name="connsiteX29" fmla="*/ 3746297 w 11018520"/>
              <a:gd name="connsiteY29" fmla="*/ 18288 h 18288"/>
              <a:gd name="connsiteX30" fmla="*/ 3167825 w 11018520"/>
              <a:gd name="connsiteY30" fmla="*/ 18288 h 18288"/>
              <a:gd name="connsiteX31" fmla="*/ 2368982 w 11018520"/>
              <a:gd name="connsiteY31" fmla="*/ 18288 h 18288"/>
              <a:gd name="connsiteX32" fmla="*/ 1900695 w 11018520"/>
              <a:gd name="connsiteY32" fmla="*/ 18288 h 18288"/>
              <a:gd name="connsiteX33" fmla="*/ 991667 w 11018520"/>
              <a:gd name="connsiteY33" fmla="*/ 18288 h 18288"/>
              <a:gd name="connsiteX34" fmla="*/ 0 w 11018520"/>
              <a:gd name="connsiteY34" fmla="*/ 18288 h 18288"/>
              <a:gd name="connsiteX35" fmla="*/ 0 w 11018520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1018520" h="18288" fill="none" extrusionOk="0">
                <a:moveTo>
                  <a:pt x="0" y="0"/>
                </a:moveTo>
                <a:cubicBezTo>
                  <a:pt x="176840" y="19448"/>
                  <a:pt x="369510" y="1686"/>
                  <a:pt x="468287" y="0"/>
                </a:cubicBezTo>
                <a:cubicBezTo>
                  <a:pt x="567064" y="-1686"/>
                  <a:pt x="844925" y="28710"/>
                  <a:pt x="1156945" y="0"/>
                </a:cubicBezTo>
                <a:cubicBezTo>
                  <a:pt x="1468965" y="-28710"/>
                  <a:pt x="1755775" y="35306"/>
                  <a:pt x="1955787" y="0"/>
                </a:cubicBezTo>
                <a:cubicBezTo>
                  <a:pt x="2155799" y="-35306"/>
                  <a:pt x="2224532" y="-16632"/>
                  <a:pt x="2313889" y="0"/>
                </a:cubicBezTo>
                <a:cubicBezTo>
                  <a:pt x="2403246" y="16632"/>
                  <a:pt x="2494050" y="6083"/>
                  <a:pt x="2671991" y="0"/>
                </a:cubicBezTo>
                <a:cubicBezTo>
                  <a:pt x="2849932" y="-6083"/>
                  <a:pt x="3354152" y="34614"/>
                  <a:pt x="3581019" y="0"/>
                </a:cubicBezTo>
                <a:cubicBezTo>
                  <a:pt x="3807886" y="-34614"/>
                  <a:pt x="4022451" y="14254"/>
                  <a:pt x="4269677" y="0"/>
                </a:cubicBezTo>
                <a:cubicBezTo>
                  <a:pt x="4516903" y="-14254"/>
                  <a:pt x="4514495" y="-13291"/>
                  <a:pt x="4627778" y="0"/>
                </a:cubicBezTo>
                <a:cubicBezTo>
                  <a:pt x="4741061" y="13291"/>
                  <a:pt x="5120758" y="-22660"/>
                  <a:pt x="5316436" y="0"/>
                </a:cubicBezTo>
                <a:cubicBezTo>
                  <a:pt x="5512114" y="22660"/>
                  <a:pt x="5812155" y="-9513"/>
                  <a:pt x="6225464" y="0"/>
                </a:cubicBezTo>
                <a:cubicBezTo>
                  <a:pt x="6638773" y="9513"/>
                  <a:pt x="6545417" y="2479"/>
                  <a:pt x="6803936" y="0"/>
                </a:cubicBezTo>
                <a:cubicBezTo>
                  <a:pt x="7062455" y="-2479"/>
                  <a:pt x="7245098" y="-20209"/>
                  <a:pt x="7382408" y="0"/>
                </a:cubicBezTo>
                <a:cubicBezTo>
                  <a:pt x="7519718" y="20209"/>
                  <a:pt x="7801947" y="19736"/>
                  <a:pt x="8071066" y="0"/>
                </a:cubicBezTo>
                <a:cubicBezTo>
                  <a:pt x="8340185" y="-19736"/>
                  <a:pt x="8495312" y="-6666"/>
                  <a:pt x="8869909" y="0"/>
                </a:cubicBezTo>
                <a:cubicBezTo>
                  <a:pt x="9244506" y="6666"/>
                  <a:pt x="9501461" y="-13745"/>
                  <a:pt x="9668751" y="0"/>
                </a:cubicBezTo>
                <a:cubicBezTo>
                  <a:pt x="9836041" y="13745"/>
                  <a:pt x="10607605" y="14143"/>
                  <a:pt x="11018520" y="0"/>
                </a:cubicBezTo>
                <a:cubicBezTo>
                  <a:pt x="11019166" y="4451"/>
                  <a:pt x="11019010" y="9226"/>
                  <a:pt x="11018520" y="18288"/>
                </a:cubicBezTo>
                <a:cubicBezTo>
                  <a:pt x="10834966" y="15274"/>
                  <a:pt x="10754561" y="35250"/>
                  <a:pt x="10550233" y="18288"/>
                </a:cubicBezTo>
                <a:cubicBezTo>
                  <a:pt x="10345905" y="1326"/>
                  <a:pt x="9906342" y="45884"/>
                  <a:pt x="9641205" y="18288"/>
                </a:cubicBezTo>
                <a:cubicBezTo>
                  <a:pt x="9376068" y="-9308"/>
                  <a:pt x="9177188" y="43988"/>
                  <a:pt x="8952548" y="18288"/>
                </a:cubicBezTo>
                <a:cubicBezTo>
                  <a:pt x="8727908" y="-7412"/>
                  <a:pt x="8707007" y="3271"/>
                  <a:pt x="8594446" y="18288"/>
                </a:cubicBezTo>
                <a:cubicBezTo>
                  <a:pt x="8481885" y="33305"/>
                  <a:pt x="8175004" y="35109"/>
                  <a:pt x="7905788" y="18288"/>
                </a:cubicBezTo>
                <a:cubicBezTo>
                  <a:pt x="7636572" y="1467"/>
                  <a:pt x="7535638" y="7399"/>
                  <a:pt x="7327316" y="18288"/>
                </a:cubicBezTo>
                <a:cubicBezTo>
                  <a:pt x="7118994" y="29177"/>
                  <a:pt x="6978247" y="47205"/>
                  <a:pt x="6748844" y="18288"/>
                </a:cubicBezTo>
                <a:cubicBezTo>
                  <a:pt x="6519441" y="-10629"/>
                  <a:pt x="6459241" y="43308"/>
                  <a:pt x="6170371" y="18288"/>
                </a:cubicBezTo>
                <a:cubicBezTo>
                  <a:pt x="5881501" y="-6732"/>
                  <a:pt x="5736201" y="35971"/>
                  <a:pt x="5591899" y="18288"/>
                </a:cubicBezTo>
                <a:cubicBezTo>
                  <a:pt x="5447597" y="605"/>
                  <a:pt x="4990303" y="20409"/>
                  <a:pt x="4793056" y="18288"/>
                </a:cubicBezTo>
                <a:cubicBezTo>
                  <a:pt x="4595809" y="16167"/>
                  <a:pt x="4271723" y="2909"/>
                  <a:pt x="4104399" y="18288"/>
                </a:cubicBezTo>
                <a:cubicBezTo>
                  <a:pt x="3937075" y="33667"/>
                  <a:pt x="3923235" y="10730"/>
                  <a:pt x="3746297" y="18288"/>
                </a:cubicBezTo>
                <a:cubicBezTo>
                  <a:pt x="3569359" y="25846"/>
                  <a:pt x="3351081" y="24702"/>
                  <a:pt x="3167825" y="18288"/>
                </a:cubicBezTo>
                <a:cubicBezTo>
                  <a:pt x="2984569" y="11874"/>
                  <a:pt x="2708033" y="13293"/>
                  <a:pt x="2368982" y="18288"/>
                </a:cubicBezTo>
                <a:cubicBezTo>
                  <a:pt x="2029931" y="23283"/>
                  <a:pt x="2009060" y="37671"/>
                  <a:pt x="1900695" y="18288"/>
                </a:cubicBezTo>
                <a:cubicBezTo>
                  <a:pt x="1792330" y="-1095"/>
                  <a:pt x="1183178" y="9337"/>
                  <a:pt x="991667" y="18288"/>
                </a:cubicBezTo>
                <a:cubicBezTo>
                  <a:pt x="800156" y="27239"/>
                  <a:pt x="375690" y="34110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1018520" h="18288" stroke="0" extrusionOk="0">
                <a:moveTo>
                  <a:pt x="0" y="0"/>
                </a:moveTo>
                <a:cubicBezTo>
                  <a:pt x="266588" y="-23405"/>
                  <a:pt x="350503" y="-27031"/>
                  <a:pt x="578472" y="0"/>
                </a:cubicBezTo>
                <a:cubicBezTo>
                  <a:pt x="806441" y="27031"/>
                  <a:pt x="803976" y="13604"/>
                  <a:pt x="936574" y="0"/>
                </a:cubicBezTo>
                <a:cubicBezTo>
                  <a:pt x="1069172" y="-13604"/>
                  <a:pt x="1661335" y="-31902"/>
                  <a:pt x="1845602" y="0"/>
                </a:cubicBezTo>
                <a:cubicBezTo>
                  <a:pt x="2029869" y="31902"/>
                  <a:pt x="2273452" y="17005"/>
                  <a:pt x="2424074" y="0"/>
                </a:cubicBezTo>
                <a:cubicBezTo>
                  <a:pt x="2574696" y="-17005"/>
                  <a:pt x="2790864" y="-28133"/>
                  <a:pt x="3002547" y="0"/>
                </a:cubicBezTo>
                <a:cubicBezTo>
                  <a:pt x="3214230" y="28133"/>
                  <a:pt x="3605033" y="-14934"/>
                  <a:pt x="3911575" y="0"/>
                </a:cubicBezTo>
                <a:cubicBezTo>
                  <a:pt x="4218117" y="14934"/>
                  <a:pt x="4198004" y="3604"/>
                  <a:pt x="4379862" y="0"/>
                </a:cubicBezTo>
                <a:cubicBezTo>
                  <a:pt x="4561720" y="-3604"/>
                  <a:pt x="4941151" y="-37368"/>
                  <a:pt x="5288890" y="0"/>
                </a:cubicBezTo>
                <a:cubicBezTo>
                  <a:pt x="5636629" y="37368"/>
                  <a:pt x="6011513" y="-33898"/>
                  <a:pt x="6197918" y="0"/>
                </a:cubicBezTo>
                <a:cubicBezTo>
                  <a:pt x="6384323" y="33898"/>
                  <a:pt x="6555799" y="11241"/>
                  <a:pt x="6886575" y="0"/>
                </a:cubicBezTo>
                <a:cubicBezTo>
                  <a:pt x="7217351" y="-11241"/>
                  <a:pt x="7604472" y="-44614"/>
                  <a:pt x="7795603" y="0"/>
                </a:cubicBezTo>
                <a:cubicBezTo>
                  <a:pt x="7986734" y="44614"/>
                  <a:pt x="8098870" y="-11086"/>
                  <a:pt x="8374075" y="0"/>
                </a:cubicBezTo>
                <a:cubicBezTo>
                  <a:pt x="8649280" y="11086"/>
                  <a:pt x="8701749" y="-25020"/>
                  <a:pt x="8952548" y="0"/>
                </a:cubicBezTo>
                <a:cubicBezTo>
                  <a:pt x="9203347" y="25020"/>
                  <a:pt x="9519297" y="4274"/>
                  <a:pt x="9751390" y="0"/>
                </a:cubicBezTo>
                <a:cubicBezTo>
                  <a:pt x="9983483" y="-4274"/>
                  <a:pt x="10169881" y="16480"/>
                  <a:pt x="10329863" y="0"/>
                </a:cubicBezTo>
                <a:cubicBezTo>
                  <a:pt x="10489845" y="-16480"/>
                  <a:pt x="10750941" y="-9727"/>
                  <a:pt x="11018520" y="0"/>
                </a:cubicBezTo>
                <a:cubicBezTo>
                  <a:pt x="11018113" y="8690"/>
                  <a:pt x="11018366" y="14141"/>
                  <a:pt x="11018520" y="18288"/>
                </a:cubicBezTo>
                <a:cubicBezTo>
                  <a:pt x="10841176" y="-3597"/>
                  <a:pt x="10399304" y="41504"/>
                  <a:pt x="10219677" y="18288"/>
                </a:cubicBezTo>
                <a:cubicBezTo>
                  <a:pt x="10040050" y="-4928"/>
                  <a:pt x="10030762" y="16144"/>
                  <a:pt x="9861575" y="18288"/>
                </a:cubicBezTo>
                <a:cubicBezTo>
                  <a:pt x="9692388" y="20432"/>
                  <a:pt x="9529439" y="40380"/>
                  <a:pt x="9393288" y="18288"/>
                </a:cubicBezTo>
                <a:cubicBezTo>
                  <a:pt x="9257137" y="-3804"/>
                  <a:pt x="8825003" y="25592"/>
                  <a:pt x="8484260" y="18288"/>
                </a:cubicBezTo>
                <a:cubicBezTo>
                  <a:pt x="8143517" y="10984"/>
                  <a:pt x="8082894" y="45968"/>
                  <a:pt x="7795603" y="18288"/>
                </a:cubicBezTo>
                <a:cubicBezTo>
                  <a:pt x="7508312" y="-9392"/>
                  <a:pt x="7466074" y="19486"/>
                  <a:pt x="7327316" y="18288"/>
                </a:cubicBezTo>
                <a:cubicBezTo>
                  <a:pt x="7188558" y="17090"/>
                  <a:pt x="6869645" y="4657"/>
                  <a:pt x="6638658" y="18288"/>
                </a:cubicBezTo>
                <a:cubicBezTo>
                  <a:pt x="6407671" y="31919"/>
                  <a:pt x="6359238" y="35967"/>
                  <a:pt x="6280556" y="18288"/>
                </a:cubicBezTo>
                <a:cubicBezTo>
                  <a:pt x="6201874" y="609"/>
                  <a:pt x="6041216" y="22404"/>
                  <a:pt x="5922455" y="18288"/>
                </a:cubicBezTo>
                <a:cubicBezTo>
                  <a:pt x="5803694" y="14172"/>
                  <a:pt x="5555521" y="48848"/>
                  <a:pt x="5233797" y="18288"/>
                </a:cubicBezTo>
                <a:cubicBezTo>
                  <a:pt x="4912073" y="-12272"/>
                  <a:pt x="4986440" y="-2740"/>
                  <a:pt x="4765510" y="18288"/>
                </a:cubicBezTo>
                <a:cubicBezTo>
                  <a:pt x="4544580" y="39316"/>
                  <a:pt x="4177715" y="18248"/>
                  <a:pt x="3966667" y="18288"/>
                </a:cubicBezTo>
                <a:cubicBezTo>
                  <a:pt x="3755619" y="18328"/>
                  <a:pt x="3664519" y="22387"/>
                  <a:pt x="3498380" y="18288"/>
                </a:cubicBezTo>
                <a:cubicBezTo>
                  <a:pt x="3332241" y="14189"/>
                  <a:pt x="3065858" y="-7524"/>
                  <a:pt x="2699537" y="18288"/>
                </a:cubicBezTo>
                <a:cubicBezTo>
                  <a:pt x="2333216" y="44100"/>
                  <a:pt x="2505666" y="4650"/>
                  <a:pt x="2341436" y="18288"/>
                </a:cubicBezTo>
                <a:cubicBezTo>
                  <a:pt x="2177206" y="31926"/>
                  <a:pt x="1790164" y="19880"/>
                  <a:pt x="1542593" y="18288"/>
                </a:cubicBezTo>
                <a:cubicBezTo>
                  <a:pt x="1295022" y="16696"/>
                  <a:pt x="1218012" y="39325"/>
                  <a:pt x="1074306" y="18288"/>
                </a:cubicBezTo>
                <a:cubicBezTo>
                  <a:pt x="930600" y="-2749"/>
                  <a:pt x="797266" y="24589"/>
                  <a:pt x="716204" y="18288"/>
                </a:cubicBezTo>
                <a:cubicBezTo>
                  <a:pt x="635142" y="11987"/>
                  <a:pt x="344503" y="4139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rgbClr val="E3E233"/>
          </a:solidFill>
          <a:ln w="38100" cap="rnd">
            <a:solidFill>
              <a:srgbClr val="E3E233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D78E703-C109-C56A-9BF4-F94CE83484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GB" dirty="0"/>
              <a:t>My Intended career</a:t>
            </a:r>
          </a:p>
          <a:p>
            <a:pPr marL="0" indent="0">
              <a:buNone/>
            </a:pPr>
            <a:r>
              <a:rPr lang="en-GB" dirty="0"/>
              <a:t>The social worker is a responsible for planning and executing strategies that make it possible to face the main social issues.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Has a duty to overcome the adversities they face,</a:t>
            </a:r>
          </a:p>
          <a:p>
            <a:pPr marL="0" indent="0">
              <a:buNone/>
            </a:pPr>
            <a:r>
              <a:rPr lang="en-GB" dirty="0"/>
              <a:t>To mobilize different sector of civil society, (including government (NHS) private initiative and organisation). </a:t>
            </a:r>
          </a:p>
        </p:txBody>
      </p:sp>
      <p:pic>
        <p:nvPicPr>
          <p:cNvPr id="2" name="Content Placeholder 1" descr="Text&#10;&#10;Description automatically generated with low confidence">
            <a:extLst>
              <a:ext uri="{FF2B5EF4-FFF2-40B4-BE49-F238E27FC236}">
                <a16:creationId xmlns:a16="http://schemas.microsoft.com/office/drawing/2014/main" id="{189E85D4-B7AD-1762-C6AB-70FEF70224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593"/>
          <a:stretch/>
        </p:blipFill>
        <p:spPr>
          <a:xfrm>
            <a:off x="11004330" y="359769"/>
            <a:ext cx="887441" cy="9224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9910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B4667-7996-17E4-EBCE-3200EF8FD3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29384"/>
            <a:ext cx="5181600" cy="4863302"/>
          </a:xfrm>
        </p:spPr>
        <p:txBody>
          <a:bodyPr>
            <a:normAutofit fontScale="92500"/>
          </a:bodyPr>
          <a:lstStyle/>
          <a:p>
            <a:r>
              <a:rPr lang="en-GB" u="sng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Strength</a:t>
            </a:r>
          </a:p>
          <a:p>
            <a:pPr marL="0" indent="0">
              <a:buNone/>
            </a:pPr>
            <a:r>
              <a:rPr lang="en-GB" dirty="0"/>
              <a:t>-Work experience</a:t>
            </a:r>
          </a:p>
          <a:p>
            <a:pPr marL="0" indent="0">
              <a:buNone/>
            </a:pPr>
            <a:r>
              <a:rPr lang="en-GB" dirty="0"/>
              <a:t>-Qualifications and other value-added features</a:t>
            </a:r>
          </a:p>
          <a:p>
            <a:pPr marL="0" indent="0">
              <a:buNone/>
            </a:pPr>
            <a:r>
              <a:rPr lang="en-GB" dirty="0"/>
              <a:t>-Strong technical knowledge </a:t>
            </a:r>
          </a:p>
          <a:p>
            <a:r>
              <a:rPr lang="en-GB" u="sng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Weaknesses</a:t>
            </a:r>
            <a:endParaRPr lang="en-GB" u="sng" dirty="0"/>
          </a:p>
          <a:p>
            <a:pPr marL="0" indent="0">
              <a:buNone/>
            </a:pPr>
            <a:r>
              <a:rPr lang="en-GB" dirty="0"/>
              <a:t>-Weak technical knowledge</a:t>
            </a:r>
          </a:p>
          <a:p>
            <a:pPr marL="0" indent="0">
              <a:buNone/>
            </a:pPr>
            <a:r>
              <a:rPr lang="en-GB" dirty="0"/>
              <a:t>-Weak job-hunting skills</a:t>
            </a:r>
          </a:p>
          <a:p>
            <a:endParaRPr lang="en-GB" dirty="0"/>
          </a:p>
          <a:p>
            <a:pPr marL="0" indent="0">
              <a:buNone/>
            </a:pPr>
            <a:endParaRPr lang="en-GB" u="sng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en-GB" u="sng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7241BE0-B5A8-CFB0-3FC7-19597BF7E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929384"/>
            <a:ext cx="5181600" cy="4928616"/>
          </a:xfrm>
        </p:spPr>
        <p:txBody>
          <a:bodyPr>
            <a:normAutofit fontScale="92500"/>
          </a:bodyPr>
          <a:lstStyle/>
          <a:p>
            <a:r>
              <a:rPr lang="en-GB" u="sng" dirty="0">
                <a:solidFill>
                  <a:schemeClr val="accent3">
                    <a:lumMod val="40000"/>
                    <a:lumOff val="60000"/>
                  </a:schemeClr>
                </a:solidFill>
              </a:rPr>
              <a:t>Opportunities</a:t>
            </a:r>
          </a:p>
          <a:p>
            <a:pPr marL="0" indent="0">
              <a:buNone/>
            </a:pPr>
            <a:r>
              <a:rPr lang="en-GB" dirty="0"/>
              <a:t>-Opportunities for professional development </a:t>
            </a:r>
          </a:p>
          <a:p>
            <a:pPr marL="0" indent="0">
              <a:buNone/>
            </a:pPr>
            <a:r>
              <a:rPr lang="en-GB" dirty="0"/>
              <a:t>-Chosen field needs your set of skills</a:t>
            </a:r>
          </a:p>
          <a:p>
            <a:pPr marL="0" indent="0">
              <a:buNone/>
            </a:pPr>
            <a:r>
              <a:rPr lang="en-GB" dirty="0"/>
              <a:t>-Opportunities you could have through greater self-knowledge</a:t>
            </a:r>
          </a:p>
          <a:p>
            <a:pPr marL="0" indent="0">
              <a:buNone/>
            </a:pPr>
            <a:r>
              <a:rPr lang="en-GB" u="sng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Threats</a:t>
            </a: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-Training (my need to take advantage of opportunities)</a:t>
            </a:r>
          </a:p>
          <a:p>
            <a:pPr marL="0" indent="0">
              <a:buNone/>
            </a:pPr>
            <a:r>
              <a:rPr lang="en-GB" dirty="0"/>
              <a:t>-Competitors with superior skills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13E37A7-83B1-8CDD-13E6-B0FE81A9707C}"/>
              </a:ext>
            </a:extLst>
          </p:cNvPr>
          <p:cNvSpPr txBox="1"/>
          <p:nvPr/>
        </p:nvSpPr>
        <p:spPr>
          <a:xfrm>
            <a:off x="734786" y="837036"/>
            <a:ext cx="609755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chemeClr val="accent3"/>
                </a:solidFill>
                <a:latin typeface="Amasis MT Pro Black" panose="02040A04050005020304" pitchFamily="18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3408333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Rectangle 7">
            <a:extLst>
              <a:ext uri="{FF2B5EF4-FFF2-40B4-BE49-F238E27FC236}">
                <a16:creationId xmlns:a16="http://schemas.microsoft.com/office/drawing/2014/main" id="{EBDD1931-9E86-4402-9A68-33A2D9EF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199" y="1709928"/>
            <a:ext cx="10515600" cy="27432"/>
          </a:xfrm>
          <a:custGeom>
            <a:avLst/>
            <a:gdLst>
              <a:gd name="connsiteX0" fmla="*/ 0 w 10515600"/>
              <a:gd name="connsiteY0" fmla="*/ 0 h 27432"/>
              <a:gd name="connsiteX1" fmla="*/ 446913 w 10515600"/>
              <a:gd name="connsiteY1" fmla="*/ 0 h 27432"/>
              <a:gd name="connsiteX2" fmla="*/ 1104138 w 10515600"/>
              <a:gd name="connsiteY2" fmla="*/ 0 h 27432"/>
              <a:gd name="connsiteX3" fmla="*/ 1866519 w 10515600"/>
              <a:gd name="connsiteY3" fmla="*/ 0 h 27432"/>
              <a:gd name="connsiteX4" fmla="*/ 2208276 w 10515600"/>
              <a:gd name="connsiteY4" fmla="*/ 0 h 27432"/>
              <a:gd name="connsiteX5" fmla="*/ 2550033 w 10515600"/>
              <a:gd name="connsiteY5" fmla="*/ 0 h 27432"/>
              <a:gd name="connsiteX6" fmla="*/ 3417570 w 10515600"/>
              <a:gd name="connsiteY6" fmla="*/ 0 h 27432"/>
              <a:gd name="connsiteX7" fmla="*/ 4074795 w 10515600"/>
              <a:gd name="connsiteY7" fmla="*/ 0 h 27432"/>
              <a:gd name="connsiteX8" fmla="*/ 4416552 w 10515600"/>
              <a:gd name="connsiteY8" fmla="*/ 0 h 27432"/>
              <a:gd name="connsiteX9" fmla="*/ 5073777 w 10515600"/>
              <a:gd name="connsiteY9" fmla="*/ 0 h 27432"/>
              <a:gd name="connsiteX10" fmla="*/ 5941314 w 10515600"/>
              <a:gd name="connsiteY10" fmla="*/ 0 h 27432"/>
              <a:gd name="connsiteX11" fmla="*/ 6493383 w 10515600"/>
              <a:gd name="connsiteY11" fmla="*/ 0 h 27432"/>
              <a:gd name="connsiteX12" fmla="*/ 7045452 w 10515600"/>
              <a:gd name="connsiteY12" fmla="*/ 0 h 27432"/>
              <a:gd name="connsiteX13" fmla="*/ 7702677 w 10515600"/>
              <a:gd name="connsiteY13" fmla="*/ 0 h 27432"/>
              <a:gd name="connsiteX14" fmla="*/ 8465058 w 10515600"/>
              <a:gd name="connsiteY14" fmla="*/ 0 h 27432"/>
              <a:gd name="connsiteX15" fmla="*/ 9227439 w 10515600"/>
              <a:gd name="connsiteY15" fmla="*/ 0 h 27432"/>
              <a:gd name="connsiteX16" fmla="*/ 10515600 w 10515600"/>
              <a:gd name="connsiteY16" fmla="*/ 0 h 27432"/>
              <a:gd name="connsiteX17" fmla="*/ 10515600 w 10515600"/>
              <a:gd name="connsiteY17" fmla="*/ 27432 h 27432"/>
              <a:gd name="connsiteX18" fmla="*/ 10068687 w 10515600"/>
              <a:gd name="connsiteY18" fmla="*/ 27432 h 27432"/>
              <a:gd name="connsiteX19" fmla="*/ 9201150 w 10515600"/>
              <a:gd name="connsiteY19" fmla="*/ 27432 h 27432"/>
              <a:gd name="connsiteX20" fmla="*/ 8543925 w 10515600"/>
              <a:gd name="connsiteY20" fmla="*/ 27432 h 27432"/>
              <a:gd name="connsiteX21" fmla="*/ 8202168 w 10515600"/>
              <a:gd name="connsiteY21" fmla="*/ 27432 h 27432"/>
              <a:gd name="connsiteX22" fmla="*/ 7544943 w 10515600"/>
              <a:gd name="connsiteY22" fmla="*/ 27432 h 27432"/>
              <a:gd name="connsiteX23" fmla="*/ 6992874 w 10515600"/>
              <a:gd name="connsiteY23" fmla="*/ 27432 h 27432"/>
              <a:gd name="connsiteX24" fmla="*/ 6440805 w 10515600"/>
              <a:gd name="connsiteY24" fmla="*/ 27432 h 27432"/>
              <a:gd name="connsiteX25" fmla="*/ 5888736 w 10515600"/>
              <a:gd name="connsiteY25" fmla="*/ 27432 h 27432"/>
              <a:gd name="connsiteX26" fmla="*/ 5336667 w 10515600"/>
              <a:gd name="connsiteY26" fmla="*/ 27432 h 27432"/>
              <a:gd name="connsiteX27" fmla="*/ 4574286 w 10515600"/>
              <a:gd name="connsiteY27" fmla="*/ 27432 h 27432"/>
              <a:gd name="connsiteX28" fmla="*/ 3917061 w 10515600"/>
              <a:gd name="connsiteY28" fmla="*/ 27432 h 27432"/>
              <a:gd name="connsiteX29" fmla="*/ 3575304 w 10515600"/>
              <a:gd name="connsiteY29" fmla="*/ 27432 h 27432"/>
              <a:gd name="connsiteX30" fmla="*/ 3023235 w 10515600"/>
              <a:gd name="connsiteY30" fmla="*/ 27432 h 27432"/>
              <a:gd name="connsiteX31" fmla="*/ 2260854 w 10515600"/>
              <a:gd name="connsiteY31" fmla="*/ 27432 h 27432"/>
              <a:gd name="connsiteX32" fmla="*/ 1813941 w 10515600"/>
              <a:gd name="connsiteY32" fmla="*/ 27432 h 27432"/>
              <a:gd name="connsiteX33" fmla="*/ 946404 w 10515600"/>
              <a:gd name="connsiteY33" fmla="*/ 27432 h 27432"/>
              <a:gd name="connsiteX34" fmla="*/ 0 w 10515600"/>
              <a:gd name="connsiteY34" fmla="*/ 27432 h 27432"/>
              <a:gd name="connsiteX35" fmla="*/ 0 w 10515600"/>
              <a:gd name="connsiteY35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515600" h="27432" fill="none" extrusionOk="0">
                <a:moveTo>
                  <a:pt x="0" y="0"/>
                </a:moveTo>
                <a:cubicBezTo>
                  <a:pt x="119693" y="-14343"/>
                  <a:pt x="253007" y="-7583"/>
                  <a:pt x="446913" y="0"/>
                </a:cubicBezTo>
                <a:cubicBezTo>
                  <a:pt x="640819" y="7583"/>
                  <a:pt x="841419" y="-7067"/>
                  <a:pt x="1104138" y="0"/>
                </a:cubicBezTo>
                <a:cubicBezTo>
                  <a:pt x="1366858" y="7067"/>
                  <a:pt x="1495525" y="1255"/>
                  <a:pt x="1866519" y="0"/>
                </a:cubicBezTo>
                <a:cubicBezTo>
                  <a:pt x="2237513" y="-1255"/>
                  <a:pt x="2043820" y="12003"/>
                  <a:pt x="2208276" y="0"/>
                </a:cubicBezTo>
                <a:cubicBezTo>
                  <a:pt x="2372732" y="-12003"/>
                  <a:pt x="2419452" y="9887"/>
                  <a:pt x="2550033" y="0"/>
                </a:cubicBezTo>
                <a:cubicBezTo>
                  <a:pt x="2680614" y="-9887"/>
                  <a:pt x="3098156" y="3827"/>
                  <a:pt x="3417570" y="0"/>
                </a:cubicBezTo>
                <a:cubicBezTo>
                  <a:pt x="3736984" y="-3827"/>
                  <a:pt x="3916040" y="-6233"/>
                  <a:pt x="4074795" y="0"/>
                </a:cubicBezTo>
                <a:cubicBezTo>
                  <a:pt x="4233551" y="6233"/>
                  <a:pt x="4279253" y="5661"/>
                  <a:pt x="4416552" y="0"/>
                </a:cubicBezTo>
                <a:cubicBezTo>
                  <a:pt x="4553851" y="-5661"/>
                  <a:pt x="4915758" y="26022"/>
                  <a:pt x="5073777" y="0"/>
                </a:cubicBezTo>
                <a:cubicBezTo>
                  <a:pt x="5231797" y="-26022"/>
                  <a:pt x="5612089" y="32230"/>
                  <a:pt x="5941314" y="0"/>
                </a:cubicBezTo>
                <a:cubicBezTo>
                  <a:pt x="6270539" y="-32230"/>
                  <a:pt x="6313600" y="3064"/>
                  <a:pt x="6493383" y="0"/>
                </a:cubicBezTo>
                <a:cubicBezTo>
                  <a:pt x="6673166" y="-3064"/>
                  <a:pt x="6902474" y="-21096"/>
                  <a:pt x="7045452" y="0"/>
                </a:cubicBezTo>
                <a:cubicBezTo>
                  <a:pt x="7188430" y="21096"/>
                  <a:pt x="7478162" y="17386"/>
                  <a:pt x="7702677" y="0"/>
                </a:cubicBezTo>
                <a:cubicBezTo>
                  <a:pt x="7927192" y="-17386"/>
                  <a:pt x="8295683" y="-35143"/>
                  <a:pt x="8465058" y="0"/>
                </a:cubicBezTo>
                <a:cubicBezTo>
                  <a:pt x="8634433" y="35143"/>
                  <a:pt x="8927835" y="4103"/>
                  <a:pt x="9227439" y="0"/>
                </a:cubicBezTo>
                <a:cubicBezTo>
                  <a:pt x="9527043" y="-4103"/>
                  <a:pt x="10105355" y="-17535"/>
                  <a:pt x="10515600" y="0"/>
                </a:cubicBezTo>
                <a:cubicBezTo>
                  <a:pt x="10515789" y="12323"/>
                  <a:pt x="10515633" y="14639"/>
                  <a:pt x="10515600" y="27432"/>
                </a:cubicBezTo>
                <a:cubicBezTo>
                  <a:pt x="10343646" y="15282"/>
                  <a:pt x="10223667" y="31057"/>
                  <a:pt x="10068687" y="27432"/>
                </a:cubicBezTo>
                <a:cubicBezTo>
                  <a:pt x="9913707" y="23807"/>
                  <a:pt x="9512455" y="4101"/>
                  <a:pt x="9201150" y="27432"/>
                </a:cubicBezTo>
                <a:cubicBezTo>
                  <a:pt x="8889845" y="50763"/>
                  <a:pt x="8866277" y="3158"/>
                  <a:pt x="8543925" y="27432"/>
                </a:cubicBezTo>
                <a:cubicBezTo>
                  <a:pt x="8221573" y="51706"/>
                  <a:pt x="8288348" y="37286"/>
                  <a:pt x="8202168" y="27432"/>
                </a:cubicBezTo>
                <a:cubicBezTo>
                  <a:pt x="8115988" y="17578"/>
                  <a:pt x="7797033" y="6631"/>
                  <a:pt x="7544943" y="27432"/>
                </a:cubicBezTo>
                <a:cubicBezTo>
                  <a:pt x="7292854" y="48233"/>
                  <a:pt x="7108060" y="41767"/>
                  <a:pt x="6992874" y="27432"/>
                </a:cubicBezTo>
                <a:cubicBezTo>
                  <a:pt x="6877688" y="13097"/>
                  <a:pt x="6668930" y="7947"/>
                  <a:pt x="6440805" y="27432"/>
                </a:cubicBezTo>
                <a:cubicBezTo>
                  <a:pt x="6212680" y="46917"/>
                  <a:pt x="6027476" y="35225"/>
                  <a:pt x="5888736" y="27432"/>
                </a:cubicBezTo>
                <a:cubicBezTo>
                  <a:pt x="5749996" y="19639"/>
                  <a:pt x="5574559" y="43627"/>
                  <a:pt x="5336667" y="27432"/>
                </a:cubicBezTo>
                <a:cubicBezTo>
                  <a:pt x="5098775" y="11237"/>
                  <a:pt x="4837534" y="41882"/>
                  <a:pt x="4574286" y="27432"/>
                </a:cubicBezTo>
                <a:cubicBezTo>
                  <a:pt x="4311038" y="12982"/>
                  <a:pt x="4126419" y="26678"/>
                  <a:pt x="3917061" y="27432"/>
                </a:cubicBezTo>
                <a:cubicBezTo>
                  <a:pt x="3707704" y="28186"/>
                  <a:pt x="3657291" y="40087"/>
                  <a:pt x="3575304" y="27432"/>
                </a:cubicBezTo>
                <a:cubicBezTo>
                  <a:pt x="3493317" y="14777"/>
                  <a:pt x="3185226" y="45867"/>
                  <a:pt x="3023235" y="27432"/>
                </a:cubicBezTo>
                <a:cubicBezTo>
                  <a:pt x="2861244" y="8997"/>
                  <a:pt x="2597085" y="35801"/>
                  <a:pt x="2260854" y="27432"/>
                </a:cubicBezTo>
                <a:cubicBezTo>
                  <a:pt x="1924623" y="19063"/>
                  <a:pt x="1996678" y="15705"/>
                  <a:pt x="1813941" y="27432"/>
                </a:cubicBezTo>
                <a:cubicBezTo>
                  <a:pt x="1631204" y="39159"/>
                  <a:pt x="1187542" y="49167"/>
                  <a:pt x="946404" y="27432"/>
                </a:cubicBezTo>
                <a:cubicBezTo>
                  <a:pt x="705266" y="5697"/>
                  <a:pt x="404743" y="28229"/>
                  <a:pt x="0" y="27432"/>
                </a:cubicBezTo>
                <a:cubicBezTo>
                  <a:pt x="244" y="15297"/>
                  <a:pt x="645" y="7129"/>
                  <a:pt x="0" y="0"/>
                </a:cubicBezTo>
                <a:close/>
              </a:path>
              <a:path w="10515600" h="27432" stroke="0" extrusionOk="0">
                <a:moveTo>
                  <a:pt x="0" y="0"/>
                </a:moveTo>
                <a:cubicBezTo>
                  <a:pt x="230793" y="14353"/>
                  <a:pt x="332416" y="21392"/>
                  <a:pt x="552069" y="0"/>
                </a:cubicBezTo>
                <a:cubicBezTo>
                  <a:pt x="771722" y="-21392"/>
                  <a:pt x="761737" y="-14337"/>
                  <a:pt x="893826" y="0"/>
                </a:cubicBezTo>
                <a:cubicBezTo>
                  <a:pt x="1025915" y="14337"/>
                  <a:pt x="1441584" y="-15498"/>
                  <a:pt x="1761363" y="0"/>
                </a:cubicBezTo>
                <a:cubicBezTo>
                  <a:pt x="2081142" y="15498"/>
                  <a:pt x="2111503" y="7278"/>
                  <a:pt x="2313432" y="0"/>
                </a:cubicBezTo>
                <a:cubicBezTo>
                  <a:pt x="2515361" y="-7278"/>
                  <a:pt x="2743584" y="-17845"/>
                  <a:pt x="2865501" y="0"/>
                </a:cubicBezTo>
                <a:cubicBezTo>
                  <a:pt x="2987418" y="17845"/>
                  <a:pt x="3345183" y="8208"/>
                  <a:pt x="3733038" y="0"/>
                </a:cubicBezTo>
                <a:cubicBezTo>
                  <a:pt x="4120893" y="-8208"/>
                  <a:pt x="4009066" y="-3159"/>
                  <a:pt x="4179951" y="0"/>
                </a:cubicBezTo>
                <a:cubicBezTo>
                  <a:pt x="4350836" y="3159"/>
                  <a:pt x="4735020" y="17517"/>
                  <a:pt x="5047488" y="0"/>
                </a:cubicBezTo>
                <a:cubicBezTo>
                  <a:pt x="5359956" y="-17517"/>
                  <a:pt x="5662148" y="-17777"/>
                  <a:pt x="5915025" y="0"/>
                </a:cubicBezTo>
                <a:cubicBezTo>
                  <a:pt x="6167902" y="17777"/>
                  <a:pt x="6308797" y="30350"/>
                  <a:pt x="6572250" y="0"/>
                </a:cubicBezTo>
                <a:cubicBezTo>
                  <a:pt x="6835703" y="-30350"/>
                  <a:pt x="7107419" y="-9627"/>
                  <a:pt x="7439787" y="0"/>
                </a:cubicBezTo>
                <a:cubicBezTo>
                  <a:pt x="7772155" y="9627"/>
                  <a:pt x="7844034" y="-9098"/>
                  <a:pt x="7991856" y="0"/>
                </a:cubicBezTo>
                <a:cubicBezTo>
                  <a:pt x="8139678" y="9098"/>
                  <a:pt x="8289889" y="-20239"/>
                  <a:pt x="8543925" y="0"/>
                </a:cubicBezTo>
                <a:cubicBezTo>
                  <a:pt x="8797961" y="20239"/>
                  <a:pt x="8994198" y="29575"/>
                  <a:pt x="9306306" y="0"/>
                </a:cubicBezTo>
                <a:cubicBezTo>
                  <a:pt x="9618414" y="-29575"/>
                  <a:pt x="9739118" y="-23835"/>
                  <a:pt x="9858375" y="0"/>
                </a:cubicBezTo>
                <a:cubicBezTo>
                  <a:pt x="9977632" y="23835"/>
                  <a:pt x="10370488" y="-4069"/>
                  <a:pt x="10515600" y="0"/>
                </a:cubicBezTo>
                <a:cubicBezTo>
                  <a:pt x="10515650" y="5798"/>
                  <a:pt x="10515903" y="19375"/>
                  <a:pt x="10515600" y="27432"/>
                </a:cubicBezTo>
                <a:cubicBezTo>
                  <a:pt x="10304538" y="42307"/>
                  <a:pt x="10069280" y="3335"/>
                  <a:pt x="9753219" y="27432"/>
                </a:cubicBezTo>
                <a:cubicBezTo>
                  <a:pt x="9437158" y="51529"/>
                  <a:pt x="9488415" y="23852"/>
                  <a:pt x="9411462" y="27432"/>
                </a:cubicBezTo>
                <a:cubicBezTo>
                  <a:pt x="9334509" y="31012"/>
                  <a:pt x="9183755" y="44107"/>
                  <a:pt x="8964549" y="27432"/>
                </a:cubicBezTo>
                <a:cubicBezTo>
                  <a:pt x="8745343" y="10757"/>
                  <a:pt x="8279150" y="61693"/>
                  <a:pt x="8097012" y="27432"/>
                </a:cubicBezTo>
                <a:cubicBezTo>
                  <a:pt x="7914874" y="-6829"/>
                  <a:pt x="7608717" y="59556"/>
                  <a:pt x="7439787" y="27432"/>
                </a:cubicBezTo>
                <a:cubicBezTo>
                  <a:pt x="7270858" y="-4692"/>
                  <a:pt x="7154492" y="27026"/>
                  <a:pt x="6992874" y="27432"/>
                </a:cubicBezTo>
                <a:cubicBezTo>
                  <a:pt x="6831256" y="27838"/>
                  <a:pt x="6536817" y="51174"/>
                  <a:pt x="6335649" y="27432"/>
                </a:cubicBezTo>
                <a:cubicBezTo>
                  <a:pt x="6134481" y="3690"/>
                  <a:pt x="6097824" y="11070"/>
                  <a:pt x="5993892" y="27432"/>
                </a:cubicBezTo>
                <a:cubicBezTo>
                  <a:pt x="5889960" y="43794"/>
                  <a:pt x="5793821" y="34098"/>
                  <a:pt x="5652135" y="27432"/>
                </a:cubicBezTo>
                <a:cubicBezTo>
                  <a:pt x="5510449" y="20766"/>
                  <a:pt x="5168382" y="-3650"/>
                  <a:pt x="4994910" y="27432"/>
                </a:cubicBezTo>
                <a:cubicBezTo>
                  <a:pt x="4821439" y="58514"/>
                  <a:pt x="4653937" y="21362"/>
                  <a:pt x="4547997" y="27432"/>
                </a:cubicBezTo>
                <a:cubicBezTo>
                  <a:pt x="4442057" y="33502"/>
                  <a:pt x="4153363" y="33024"/>
                  <a:pt x="3785616" y="27432"/>
                </a:cubicBezTo>
                <a:cubicBezTo>
                  <a:pt x="3417869" y="21840"/>
                  <a:pt x="3544908" y="29840"/>
                  <a:pt x="3338703" y="27432"/>
                </a:cubicBezTo>
                <a:cubicBezTo>
                  <a:pt x="3132498" y="25024"/>
                  <a:pt x="2782152" y="45947"/>
                  <a:pt x="2576322" y="27432"/>
                </a:cubicBezTo>
                <a:cubicBezTo>
                  <a:pt x="2370492" y="8917"/>
                  <a:pt x="2347214" y="14129"/>
                  <a:pt x="2234565" y="27432"/>
                </a:cubicBezTo>
                <a:cubicBezTo>
                  <a:pt x="2121916" y="40735"/>
                  <a:pt x="1785921" y="49081"/>
                  <a:pt x="1472184" y="27432"/>
                </a:cubicBezTo>
                <a:cubicBezTo>
                  <a:pt x="1158447" y="5783"/>
                  <a:pt x="1203910" y="37937"/>
                  <a:pt x="1025271" y="27432"/>
                </a:cubicBezTo>
                <a:cubicBezTo>
                  <a:pt x="846632" y="16927"/>
                  <a:pt x="846577" y="17996"/>
                  <a:pt x="683514" y="27432"/>
                </a:cubicBezTo>
                <a:cubicBezTo>
                  <a:pt x="520451" y="36868"/>
                  <a:pt x="320799" y="46677"/>
                  <a:pt x="0" y="27432"/>
                </a:cubicBezTo>
                <a:cubicBezTo>
                  <a:pt x="-510" y="19859"/>
                  <a:pt x="-1106" y="11474"/>
                  <a:pt x="0" y="0"/>
                </a:cubicBezTo>
                <a:close/>
              </a:path>
            </a:pathLst>
          </a:custGeom>
          <a:solidFill>
            <a:schemeClr val="tx1"/>
          </a:solidFill>
          <a:ln w="38100" cap="rnd">
            <a:solidFill>
              <a:schemeClr val="tx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247B6BBF-09F2-4A29-AE4E-3771E29248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7F2923-7852-AF1A-05AE-037FF601EFC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35000" y="634029"/>
            <a:ext cx="10921640" cy="1314698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>
              <a:lnSpc>
                <a:spcPct val="90000"/>
              </a:lnSpc>
            </a:pP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br>
              <a:rPr lang="en-US" sz="1800"/>
            </a:br>
            <a:endParaRPr lang="en-US" sz="1800"/>
          </a:p>
        </p:txBody>
      </p:sp>
      <p:sp>
        <p:nvSpPr>
          <p:cNvPr id="38" name="Rectangle 22">
            <a:extLst>
              <a:ext uri="{FF2B5EF4-FFF2-40B4-BE49-F238E27FC236}">
                <a16:creationId xmlns:a16="http://schemas.microsoft.com/office/drawing/2014/main" id="{535742DD-1B16-4E9D-B715-0D74B4574A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48305" y="2241737"/>
            <a:ext cx="10900219" cy="18288"/>
          </a:xfrm>
          <a:custGeom>
            <a:avLst/>
            <a:gdLst>
              <a:gd name="connsiteX0" fmla="*/ 0 w 10900219"/>
              <a:gd name="connsiteY0" fmla="*/ 0 h 18288"/>
              <a:gd name="connsiteX1" fmla="*/ 463259 w 10900219"/>
              <a:gd name="connsiteY1" fmla="*/ 0 h 18288"/>
              <a:gd name="connsiteX2" fmla="*/ 1144523 w 10900219"/>
              <a:gd name="connsiteY2" fmla="*/ 0 h 18288"/>
              <a:gd name="connsiteX3" fmla="*/ 1934789 w 10900219"/>
              <a:gd name="connsiteY3" fmla="*/ 0 h 18288"/>
              <a:gd name="connsiteX4" fmla="*/ 2289046 w 10900219"/>
              <a:gd name="connsiteY4" fmla="*/ 0 h 18288"/>
              <a:gd name="connsiteX5" fmla="*/ 2643303 w 10900219"/>
              <a:gd name="connsiteY5" fmla="*/ 0 h 18288"/>
              <a:gd name="connsiteX6" fmla="*/ 3542571 w 10900219"/>
              <a:gd name="connsiteY6" fmla="*/ 0 h 18288"/>
              <a:gd name="connsiteX7" fmla="*/ 4223835 w 10900219"/>
              <a:gd name="connsiteY7" fmla="*/ 0 h 18288"/>
              <a:gd name="connsiteX8" fmla="*/ 4578092 w 10900219"/>
              <a:gd name="connsiteY8" fmla="*/ 0 h 18288"/>
              <a:gd name="connsiteX9" fmla="*/ 5259356 w 10900219"/>
              <a:gd name="connsiteY9" fmla="*/ 0 h 18288"/>
              <a:gd name="connsiteX10" fmla="*/ 6158624 w 10900219"/>
              <a:gd name="connsiteY10" fmla="*/ 0 h 18288"/>
              <a:gd name="connsiteX11" fmla="*/ 6730885 w 10900219"/>
              <a:gd name="connsiteY11" fmla="*/ 0 h 18288"/>
              <a:gd name="connsiteX12" fmla="*/ 7303147 w 10900219"/>
              <a:gd name="connsiteY12" fmla="*/ 0 h 18288"/>
              <a:gd name="connsiteX13" fmla="*/ 7984410 w 10900219"/>
              <a:gd name="connsiteY13" fmla="*/ 0 h 18288"/>
              <a:gd name="connsiteX14" fmla="*/ 8774676 w 10900219"/>
              <a:gd name="connsiteY14" fmla="*/ 0 h 18288"/>
              <a:gd name="connsiteX15" fmla="*/ 9564942 w 10900219"/>
              <a:gd name="connsiteY15" fmla="*/ 0 h 18288"/>
              <a:gd name="connsiteX16" fmla="*/ 10900219 w 10900219"/>
              <a:gd name="connsiteY16" fmla="*/ 0 h 18288"/>
              <a:gd name="connsiteX17" fmla="*/ 10900219 w 10900219"/>
              <a:gd name="connsiteY17" fmla="*/ 18288 h 18288"/>
              <a:gd name="connsiteX18" fmla="*/ 10436960 w 10900219"/>
              <a:gd name="connsiteY18" fmla="*/ 18288 h 18288"/>
              <a:gd name="connsiteX19" fmla="*/ 9537692 w 10900219"/>
              <a:gd name="connsiteY19" fmla="*/ 18288 h 18288"/>
              <a:gd name="connsiteX20" fmla="*/ 8856428 w 10900219"/>
              <a:gd name="connsiteY20" fmla="*/ 18288 h 18288"/>
              <a:gd name="connsiteX21" fmla="*/ 8502171 w 10900219"/>
              <a:gd name="connsiteY21" fmla="*/ 18288 h 18288"/>
              <a:gd name="connsiteX22" fmla="*/ 7820907 w 10900219"/>
              <a:gd name="connsiteY22" fmla="*/ 18288 h 18288"/>
              <a:gd name="connsiteX23" fmla="*/ 7248646 w 10900219"/>
              <a:gd name="connsiteY23" fmla="*/ 18288 h 18288"/>
              <a:gd name="connsiteX24" fmla="*/ 6676384 w 10900219"/>
              <a:gd name="connsiteY24" fmla="*/ 18288 h 18288"/>
              <a:gd name="connsiteX25" fmla="*/ 6104123 w 10900219"/>
              <a:gd name="connsiteY25" fmla="*/ 18288 h 18288"/>
              <a:gd name="connsiteX26" fmla="*/ 5531861 w 10900219"/>
              <a:gd name="connsiteY26" fmla="*/ 18288 h 18288"/>
              <a:gd name="connsiteX27" fmla="*/ 4741595 w 10900219"/>
              <a:gd name="connsiteY27" fmla="*/ 18288 h 18288"/>
              <a:gd name="connsiteX28" fmla="*/ 4060332 w 10900219"/>
              <a:gd name="connsiteY28" fmla="*/ 18288 h 18288"/>
              <a:gd name="connsiteX29" fmla="*/ 3706074 w 10900219"/>
              <a:gd name="connsiteY29" fmla="*/ 18288 h 18288"/>
              <a:gd name="connsiteX30" fmla="*/ 3133813 w 10900219"/>
              <a:gd name="connsiteY30" fmla="*/ 18288 h 18288"/>
              <a:gd name="connsiteX31" fmla="*/ 2343547 w 10900219"/>
              <a:gd name="connsiteY31" fmla="*/ 18288 h 18288"/>
              <a:gd name="connsiteX32" fmla="*/ 1880288 w 10900219"/>
              <a:gd name="connsiteY32" fmla="*/ 18288 h 18288"/>
              <a:gd name="connsiteX33" fmla="*/ 981020 w 10900219"/>
              <a:gd name="connsiteY33" fmla="*/ 18288 h 18288"/>
              <a:gd name="connsiteX34" fmla="*/ 0 w 10900219"/>
              <a:gd name="connsiteY34" fmla="*/ 18288 h 18288"/>
              <a:gd name="connsiteX35" fmla="*/ 0 w 10900219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900219" h="18288" fill="none" extrusionOk="0">
                <a:moveTo>
                  <a:pt x="0" y="0"/>
                </a:moveTo>
                <a:cubicBezTo>
                  <a:pt x="118469" y="-6619"/>
                  <a:pt x="329397" y="-5525"/>
                  <a:pt x="463259" y="0"/>
                </a:cubicBezTo>
                <a:cubicBezTo>
                  <a:pt x="597121" y="5525"/>
                  <a:pt x="866598" y="4881"/>
                  <a:pt x="1144523" y="0"/>
                </a:cubicBezTo>
                <a:cubicBezTo>
                  <a:pt x="1422448" y="-4881"/>
                  <a:pt x="1761178" y="17159"/>
                  <a:pt x="1934789" y="0"/>
                </a:cubicBezTo>
                <a:cubicBezTo>
                  <a:pt x="2108400" y="-17159"/>
                  <a:pt x="2119134" y="-4032"/>
                  <a:pt x="2289046" y="0"/>
                </a:cubicBezTo>
                <a:cubicBezTo>
                  <a:pt x="2458958" y="4032"/>
                  <a:pt x="2472610" y="15385"/>
                  <a:pt x="2643303" y="0"/>
                </a:cubicBezTo>
                <a:cubicBezTo>
                  <a:pt x="2813996" y="-15385"/>
                  <a:pt x="3334189" y="-21234"/>
                  <a:pt x="3542571" y="0"/>
                </a:cubicBezTo>
                <a:cubicBezTo>
                  <a:pt x="3750953" y="21234"/>
                  <a:pt x="3991639" y="13212"/>
                  <a:pt x="4223835" y="0"/>
                </a:cubicBezTo>
                <a:cubicBezTo>
                  <a:pt x="4456031" y="-13212"/>
                  <a:pt x="4466914" y="13318"/>
                  <a:pt x="4578092" y="0"/>
                </a:cubicBezTo>
                <a:cubicBezTo>
                  <a:pt x="4689270" y="-13318"/>
                  <a:pt x="5120635" y="31363"/>
                  <a:pt x="5259356" y="0"/>
                </a:cubicBezTo>
                <a:cubicBezTo>
                  <a:pt x="5398077" y="-31363"/>
                  <a:pt x="5954119" y="-7091"/>
                  <a:pt x="6158624" y="0"/>
                </a:cubicBezTo>
                <a:cubicBezTo>
                  <a:pt x="6363129" y="7091"/>
                  <a:pt x="6535071" y="-8480"/>
                  <a:pt x="6730885" y="0"/>
                </a:cubicBezTo>
                <a:cubicBezTo>
                  <a:pt x="6926699" y="8480"/>
                  <a:pt x="7091018" y="19194"/>
                  <a:pt x="7303147" y="0"/>
                </a:cubicBezTo>
                <a:cubicBezTo>
                  <a:pt x="7515276" y="-19194"/>
                  <a:pt x="7840361" y="30755"/>
                  <a:pt x="7984410" y="0"/>
                </a:cubicBezTo>
                <a:cubicBezTo>
                  <a:pt x="8128459" y="-30755"/>
                  <a:pt x="8498590" y="39460"/>
                  <a:pt x="8774676" y="0"/>
                </a:cubicBezTo>
                <a:cubicBezTo>
                  <a:pt x="9050762" y="-39460"/>
                  <a:pt x="9204381" y="36508"/>
                  <a:pt x="9564942" y="0"/>
                </a:cubicBezTo>
                <a:cubicBezTo>
                  <a:pt x="9925503" y="-36508"/>
                  <a:pt x="10235542" y="59225"/>
                  <a:pt x="10900219" y="0"/>
                </a:cubicBezTo>
                <a:cubicBezTo>
                  <a:pt x="10900865" y="4451"/>
                  <a:pt x="10900709" y="9226"/>
                  <a:pt x="10900219" y="18288"/>
                </a:cubicBezTo>
                <a:cubicBezTo>
                  <a:pt x="10675942" y="21751"/>
                  <a:pt x="10609372" y="26977"/>
                  <a:pt x="10436960" y="18288"/>
                </a:cubicBezTo>
                <a:cubicBezTo>
                  <a:pt x="10264548" y="9599"/>
                  <a:pt x="9961150" y="-11074"/>
                  <a:pt x="9537692" y="18288"/>
                </a:cubicBezTo>
                <a:cubicBezTo>
                  <a:pt x="9114234" y="47650"/>
                  <a:pt x="9087386" y="35169"/>
                  <a:pt x="8856428" y="18288"/>
                </a:cubicBezTo>
                <a:cubicBezTo>
                  <a:pt x="8625470" y="1407"/>
                  <a:pt x="8634361" y="13786"/>
                  <a:pt x="8502171" y="18288"/>
                </a:cubicBezTo>
                <a:cubicBezTo>
                  <a:pt x="8369981" y="22790"/>
                  <a:pt x="8132296" y="22561"/>
                  <a:pt x="7820907" y="18288"/>
                </a:cubicBezTo>
                <a:cubicBezTo>
                  <a:pt x="7509518" y="14015"/>
                  <a:pt x="7432447" y="29431"/>
                  <a:pt x="7248646" y="18288"/>
                </a:cubicBezTo>
                <a:cubicBezTo>
                  <a:pt x="7064845" y="7145"/>
                  <a:pt x="6954380" y="2746"/>
                  <a:pt x="6676384" y="18288"/>
                </a:cubicBezTo>
                <a:cubicBezTo>
                  <a:pt x="6398388" y="33830"/>
                  <a:pt x="6292480" y="-4579"/>
                  <a:pt x="6104123" y="18288"/>
                </a:cubicBezTo>
                <a:cubicBezTo>
                  <a:pt x="5915766" y="41155"/>
                  <a:pt x="5703359" y="-8437"/>
                  <a:pt x="5531861" y="18288"/>
                </a:cubicBezTo>
                <a:cubicBezTo>
                  <a:pt x="5360363" y="45013"/>
                  <a:pt x="5056784" y="-12121"/>
                  <a:pt x="4741595" y="18288"/>
                </a:cubicBezTo>
                <a:cubicBezTo>
                  <a:pt x="4426406" y="48697"/>
                  <a:pt x="4364529" y="-10910"/>
                  <a:pt x="4060332" y="18288"/>
                </a:cubicBezTo>
                <a:cubicBezTo>
                  <a:pt x="3756135" y="47486"/>
                  <a:pt x="3816049" y="13364"/>
                  <a:pt x="3706074" y="18288"/>
                </a:cubicBezTo>
                <a:cubicBezTo>
                  <a:pt x="3596099" y="23212"/>
                  <a:pt x="3382238" y="37686"/>
                  <a:pt x="3133813" y="18288"/>
                </a:cubicBezTo>
                <a:cubicBezTo>
                  <a:pt x="2885388" y="-1110"/>
                  <a:pt x="2523125" y="15465"/>
                  <a:pt x="2343547" y="18288"/>
                </a:cubicBezTo>
                <a:cubicBezTo>
                  <a:pt x="2163969" y="21111"/>
                  <a:pt x="1985160" y="33196"/>
                  <a:pt x="1880288" y="18288"/>
                </a:cubicBezTo>
                <a:cubicBezTo>
                  <a:pt x="1775416" y="3380"/>
                  <a:pt x="1261751" y="-9914"/>
                  <a:pt x="981020" y="18288"/>
                </a:cubicBezTo>
                <a:cubicBezTo>
                  <a:pt x="700289" y="46490"/>
                  <a:pt x="314212" y="-15659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900219" h="18288" stroke="0" extrusionOk="0">
                <a:moveTo>
                  <a:pt x="0" y="0"/>
                </a:moveTo>
                <a:cubicBezTo>
                  <a:pt x="269624" y="3698"/>
                  <a:pt x="383061" y="-5818"/>
                  <a:pt x="572261" y="0"/>
                </a:cubicBezTo>
                <a:cubicBezTo>
                  <a:pt x="761461" y="5818"/>
                  <a:pt x="826360" y="-1890"/>
                  <a:pt x="926519" y="0"/>
                </a:cubicBezTo>
                <a:cubicBezTo>
                  <a:pt x="1026678" y="1890"/>
                  <a:pt x="1621671" y="-1096"/>
                  <a:pt x="1825787" y="0"/>
                </a:cubicBezTo>
                <a:cubicBezTo>
                  <a:pt x="2029903" y="1096"/>
                  <a:pt x="2212612" y="17145"/>
                  <a:pt x="2398048" y="0"/>
                </a:cubicBezTo>
                <a:cubicBezTo>
                  <a:pt x="2583484" y="-17145"/>
                  <a:pt x="2739759" y="-14168"/>
                  <a:pt x="2970310" y="0"/>
                </a:cubicBezTo>
                <a:cubicBezTo>
                  <a:pt x="3200861" y="14168"/>
                  <a:pt x="3502691" y="33180"/>
                  <a:pt x="3869578" y="0"/>
                </a:cubicBezTo>
                <a:cubicBezTo>
                  <a:pt x="4236465" y="-33180"/>
                  <a:pt x="4122134" y="-10470"/>
                  <a:pt x="4332837" y="0"/>
                </a:cubicBezTo>
                <a:cubicBezTo>
                  <a:pt x="4543540" y="10470"/>
                  <a:pt x="4834652" y="3572"/>
                  <a:pt x="5232105" y="0"/>
                </a:cubicBezTo>
                <a:cubicBezTo>
                  <a:pt x="5629558" y="-3572"/>
                  <a:pt x="5773178" y="-6604"/>
                  <a:pt x="6131373" y="0"/>
                </a:cubicBezTo>
                <a:cubicBezTo>
                  <a:pt x="6489568" y="6604"/>
                  <a:pt x="6621532" y="18870"/>
                  <a:pt x="6812637" y="0"/>
                </a:cubicBezTo>
                <a:cubicBezTo>
                  <a:pt x="7003742" y="-18870"/>
                  <a:pt x="7311146" y="18959"/>
                  <a:pt x="7711905" y="0"/>
                </a:cubicBezTo>
                <a:cubicBezTo>
                  <a:pt x="8112664" y="-18959"/>
                  <a:pt x="8080793" y="-24744"/>
                  <a:pt x="8284166" y="0"/>
                </a:cubicBezTo>
                <a:cubicBezTo>
                  <a:pt x="8487539" y="24744"/>
                  <a:pt x="8615041" y="-1627"/>
                  <a:pt x="8856428" y="0"/>
                </a:cubicBezTo>
                <a:cubicBezTo>
                  <a:pt x="9097815" y="1627"/>
                  <a:pt x="9475052" y="26322"/>
                  <a:pt x="9646694" y="0"/>
                </a:cubicBezTo>
                <a:cubicBezTo>
                  <a:pt x="9818336" y="-26322"/>
                  <a:pt x="9938906" y="-121"/>
                  <a:pt x="10218955" y="0"/>
                </a:cubicBezTo>
                <a:cubicBezTo>
                  <a:pt x="10499004" y="121"/>
                  <a:pt x="10697467" y="15326"/>
                  <a:pt x="10900219" y="0"/>
                </a:cubicBezTo>
                <a:cubicBezTo>
                  <a:pt x="10899812" y="8690"/>
                  <a:pt x="10900065" y="14141"/>
                  <a:pt x="10900219" y="18288"/>
                </a:cubicBezTo>
                <a:cubicBezTo>
                  <a:pt x="10543007" y="31201"/>
                  <a:pt x="10472057" y="15684"/>
                  <a:pt x="10109953" y="18288"/>
                </a:cubicBezTo>
                <a:cubicBezTo>
                  <a:pt x="9747849" y="20892"/>
                  <a:pt x="9872856" y="33007"/>
                  <a:pt x="9755696" y="18288"/>
                </a:cubicBezTo>
                <a:cubicBezTo>
                  <a:pt x="9638536" y="3569"/>
                  <a:pt x="9442681" y="6596"/>
                  <a:pt x="9292437" y="18288"/>
                </a:cubicBezTo>
                <a:cubicBezTo>
                  <a:pt x="9142193" y="29980"/>
                  <a:pt x="8817861" y="-11343"/>
                  <a:pt x="8393169" y="18288"/>
                </a:cubicBezTo>
                <a:cubicBezTo>
                  <a:pt x="7968477" y="47919"/>
                  <a:pt x="7919655" y="23228"/>
                  <a:pt x="7711905" y="18288"/>
                </a:cubicBezTo>
                <a:cubicBezTo>
                  <a:pt x="7504155" y="13348"/>
                  <a:pt x="7365667" y="6452"/>
                  <a:pt x="7248646" y="18288"/>
                </a:cubicBezTo>
                <a:cubicBezTo>
                  <a:pt x="7131625" y="30124"/>
                  <a:pt x="6776155" y="2871"/>
                  <a:pt x="6567382" y="18288"/>
                </a:cubicBezTo>
                <a:cubicBezTo>
                  <a:pt x="6358609" y="33705"/>
                  <a:pt x="6372933" y="1091"/>
                  <a:pt x="6213125" y="18288"/>
                </a:cubicBezTo>
                <a:cubicBezTo>
                  <a:pt x="6053317" y="35485"/>
                  <a:pt x="5980913" y="1290"/>
                  <a:pt x="5858868" y="18288"/>
                </a:cubicBezTo>
                <a:cubicBezTo>
                  <a:pt x="5736823" y="35286"/>
                  <a:pt x="5481395" y="5492"/>
                  <a:pt x="5177604" y="18288"/>
                </a:cubicBezTo>
                <a:cubicBezTo>
                  <a:pt x="4873813" y="31084"/>
                  <a:pt x="4854222" y="37160"/>
                  <a:pt x="4714345" y="18288"/>
                </a:cubicBezTo>
                <a:cubicBezTo>
                  <a:pt x="4574468" y="-584"/>
                  <a:pt x="4298550" y="22981"/>
                  <a:pt x="3924079" y="18288"/>
                </a:cubicBezTo>
                <a:cubicBezTo>
                  <a:pt x="3549608" y="13595"/>
                  <a:pt x="3645461" y="-921"/>
                  <a:pt x="3460820" y="18288"/>
                </a:cubicBezTo>
                <a:cubicBezTo>
                  <a:pt x="3276179" y="37497"/>
                  <a:pt x="3004470" y="-15027"/>
                  <a:pt x="2670554" y="18288"/>
                </a:cubicBezTo>
                <a:cubicBezTo>
                  <a:pt x="2336638" y="51603"/>
                  <a:pt x="2425773" y="17517"/>
                  <a:pt x="2316297" y="18288"/>
                </a:cubicBezTo>
                <a:cubicBezTo>
                  <a:pt x="2206821" y="19059"/>
                  <a:pt x="1757890" y="42158"/>
                  <a:pt x="1526031" y="18288"/>
                </a:cubicBezTo>
                <a:cubicBezTo>
                  <a:pt x="1294172" y="-5582"/>
                  <a:pt x="1213137" y="12281"/>
                  <a:pt x="1062771" y="18288"/>
                </a:cubicBezTo>
                <a:cubicBezTo>
                  <a:pt x="912405" y="24295"/>
                  <a:pt x="829444" y="7304"/>
                  <a:pt x="708514" y="18288"/>
                </a:cubicBezTo>
                <a:cubicBezTo>
                  <a:pt x="587584" y="29272"/>
                  <a:pt x="227877" y="37311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1"/>
          </a:solidFill>
          <a:ln w="34925">
            <a:solidFill>
              <a:schemeClr val="accent1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0C75EB2-30D7-5308-2B26-C530FFF2C15C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323952834"/>
              </p:ext>
            </p:extLst>
          </p:nvPr>
        </p:nvGraphicFramePr>
        <p:xfrm>
          <a:off x="632647" y="2705505"/>
          <a:ext cx="10915869" cy="35785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9468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10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6260FE-3FB5-92DE-CE76-297C86417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5600" dirty="0">
                <a:solidFill>
                  <a:schemeClr val="accent3"/>
                </a:solidFill>
              </a:rPr>
              <a:t>Time management 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4EA3FF"/>
          </a:solidFill>
          <a:ln w="38100" cap="rnd">
            <a:solidFill>
              <a:srgbClr val="4EA3FF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23DD27-0CC7-E4AB-0776-86045FAF78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5456088" cy="3729490"/>
          </a:xfrm>
        </p:spPr>
        <p:txBody>
          <a:bodyPr anchor="t">
            <a:normAutofit fontScale="25000" lnSpcReduction="20000"/>
          </a:bodyPr>
          <a:lstStyle/>
          <a:p>
            <a:pPr>
              <a:lnSpc>
                <a:spcPct val="100000"/>
              </a:lnSpc>
            </a:pPr>
            <a:endParaRPr lang="en-GB" sz="1600" dirty="0"/>
          </a:p>
          <a:p>
            <a:pPr>
              <a:lnSpc>
                <a:spcPct val="100000"/>
              </a:lnSpc>
            </a:pPr>
            <a:r>
              <a:rPr lang="en-GB" sz="6200" dirty="0"/>
              <a:t>However mast of our tasks , even personal and everyday ones require time  management consists of organizing a plan to active a certain objective;</a:t>
            </a:r>
          </a:p>
          <a:p>
            <a:pPr>
              <a:lnSpc>
                <a:spcPct val="100000"/>
              </a:lnSpc>
            </a:pPr>
            <a:r>
              <a:rPr lang="en-GB" sz="6200" dirty="0"/>
              <a:t>We can plan mentally, especially if it  doesn’t involve too much complexity ;</a:t>
            </a:r>
          </a:p>
          <a:p>
            <a:pPr>
              <a:lnSpc>
                <a:spcPct val="100000"/>
              </a:lnSpc>
            </a:pPr>
            <a:r>
              <a:rPr lang="en-GB" sz="6200" dirty="0"/>
              <a:t>management in writing; </a:t>
            </a:r>
          </a:p>
          <a:p>
            <a:pPr>
              <a:lnSpc>
                <a:spcPct val="100000"/>
              </a:lnSpc>
            </a:pPr>
            <a:r>
              <a:rPr lang="en-GB" sz="6200" dirty="0"/>
              <a:t>Planning is different from just listing actions, activities and tasks to complete, </a:t>
            </a:r>
          </a:p>
          <a:p>
            <a:pPr>
              <a:lnSpc>
                <a:spcPct val="100000"/>
              </a:lnSpc>
            </a:pPr>
            <a:r>
              <a:rPr lang="en-GB" sz="6200" dirty="0"/>
              <a:t>The act of planning involves having a clear and defined objective  that we want to active,</a:t>
            </a:r>
          </a:p>
          <a:p>
            <a:pPr>
              <a:lnSpc>
                <a:spcPct val="100000"/>
              </a:lnSpc>
            </a:pPr>
            <a:r>
              <a:rPr lang="en-GB" sz="6200" dirty="0"/>
              <a:t>We propose goals and deadlines that we will meet and that will contribute to achieving our objective; </a:t>
            </a:r>
          </a:p>
          <a:p>
            <a:pPr>
              <a:lnSpc>
                <a:spcPct val="100000"/>
              </a:lnSpc>
            </a:pPr>
            <a:r>
              <a:rPr lang="en-GB" sz="6200" dirty="0"/>
              <a:t>Some specific objectives that will help us achieve our greater objective during the execution of our task,</a:t>
            </a:r>
          </a:p>
          <a:p>
            <a:pPr>
              <a:lnSpc>
                <a:spcPct val="100000"/>
              </a:lnSpc>
              <a:buFont typeface="Wingdings" panose="05000000000000000000" pitchFamily="2" charset="2"/>
              <a:buChar char="v"/>
            </a:pPr>
            <a:r>
              <a:rPr lang="en-GB" sz="6200" dirty="0"/>
              <a:t> Usually time management is due and carried out starting  from the most urgent appointment to the least urgent</a:t>
            </a:r>
            <a:r>
              <a:rPr lang="en-GB" sz="4200" dirty="0"/>
              <a:t>.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0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 xmlns="">
          <p:pic>
            <p:nvPicPr>
              <p:cNvPr id="10" name="Ink 14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Picture 3">
            <a:extLst>
              <a:ext uri="{FF2B5EF4-FFF2-40B4-BE49-F238E27FC236}">
                <a16:creationId xmlns:a16="http://schemas.microsoft.com/office/drawing/2014/main" id="{0C9E4D6E-54C0-2DA6-4582-D1FD03051FB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2924" y="2660904"/>
            <a:ext cx="5458968" cy="332285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08455C4-34BE-79B6-171A-3AAAC152184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801422" y="429172"/>
            <a:ext cx="890093" cy="92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07810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75E19-9603-EF51-81E9-8E7BF1E76D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3"/>
                </a:solidFill>
              </a:rPr>
              <a:t>Time management improvement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D6D9-D361-9724-8355-CA1CFEB83D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967" y="1920053"/>
            <a:ext cx="10515600" cy="425196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- Is verry important to:</a:t>
            </a:r>
          </a:p>
          <a:p>
            <a:r>
              <a:rPr lang="en-GB" dirty="0"/>
              <a:t>Research skill, working in groups, representations skills , noting employability, Create strategy to manage and solve problems in the short term;</a:t>
            </a:r>
          </a:p>
          <a:p>
            <a:r>
              <a:rPr lang="en-GB" dirty="0"/>
              <a:t> Is important to focus on the long terms;</a:t>
            </a:r>
          </a:p>
          <a:p>
            <a:r>
              <a:rPr lang="en-GB" dirty="0"/>
              <a:t>Establish a time limit for the tasks that lead me to achieve my goals;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085188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394842B0-684D-44CC-B4BC-D13331CFD2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0D9C07-2A3D-7FEA-11A6-736AD7D738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GB" sz="7200" dirty="0">
                <a:solidFill>
                  <a:schemeClr val="accent3"/>
                </a:solidFill>
              </a:rPr>
              <a:t>PDP </a:t>
            </a:r>
          </a:p>
        </p:txBody>
      </p:sp>
      <p:sp>
        <p:nvSpPr>
          <p:cNvPr id="50" name="sketchy rul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8952" y="2395728"/>
            <a:ext cx="4243589" cy="27432"/>
          </a:xfrm>
          <a:custGeom>
            <a:avLst/>
            <a:gdLst>
              <a:gd name="connsiteX0" fmla="*/ 0 w 4243589"/>
              <a:gd name="connsiteY0" fmla="*/ 0 h 27432"/>
              <a:gd name="connsiteX1" fmla="*/ 563791 w 4243589"/>
              <a:gd name="connsiteY1" fmla="*/ 0 h 27432"/>
              <a:gd name="connsiteX2" fmla="*/ 1042710 w 4243589"/>
              <a:gd name="connsiteY2" fmla="*/ 0 h 27432"/>
              <a:gd name="connsiteX3" fmla="*/ 1564066 w 4243589"/>
              <a:gd name="connsiteY3" fmla="*/ 0 h 27432"/>
              <a:gd name="connsiteX4" fmla="*/ 2212729 w 4243589"/>
              <a:gd name="connsiteY4" fmla="*/ 0 h 27432"/>
              <a:gd name="connsiteX5" fmla="*/ 2776520 w 4243589"/>
              <a:gd name="connsiteY5" fmla="*/ 0 h 27432"/>
              <a:gd name="connsiteX6" fmla="*/ 3297875 w 4243589"/>
              <a:gd name="connsiteY6" fmla="*/ 0 h 27432"/>
              <a:gd name="connsiteX7" fmla="*/ 4243589 w 4243589"/>
              <a:gd name="connsiteY7" fmla="*/ 0 h 27432"/>
              <a:gd name="connsiteX8" fmla="*/ 4243589 w 4243589"/>
              <a:gd name="connsiteY8" fmla="*/ 27432 h 27432"/>
              <a:gd name="connsiteX9" fmla="*/ 3637362 w 4243589"/>
              <a:gd name="connsiteY9" fmla="*/ 27432 h 27432"/>
              <a:gd name="connsiteX10" fmla="*/ 3116007 w 4243589"/>
              <a:gd name="connsiteY10" fmla="*/ 27432 h 27432"/>
              <a:gd name="connsiteX11" fmla="*/ 2424908 w 4243589"/>
              <a:gd name="connsiteY11" fmla="*/ 27432 h 27432"/>
              <a:gd name="connsiteX12" fmla="*/ 1861117 w 4243589"/>
              <a:gd name="connsiteY12" fmla="*/ 27432 h 27432"/>
              <a:gd name="connsiteX13" fmla="*/ 1382198 w 4243589"/>
              <a:gd name="connsiteY13" fmla="*/ 27432 h 27432"/>
              <a:gd name="connsiteX14" fmla="*/ 733535 w 4243589"/>
              <a:gd name="connsiteY14" fmla="*/ 27432 h 27432"/>
              <a:gd name="connsiteX15" fmla="*/ 0 w 4243589"/>
              <a:gd name="connsiteY15" fmla="*/ 27432 h 27432"/>
              <a:gd name="connsiteX16" fmla="*/ 0 w 4243589"/>
              <a:gd name="connsiteY16" fmla="*/ 0 h 274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27432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2616" y="8304"/>
                  <a:pt x="4243111" y="21512"/>
                  <a:pt x="4243589" y="27432"/>
                </a:cubicBezTo>
                <a:cubicBezTo>
                  <a:pt x="4112949" y="6289"/>
                  <a:pt x="3928037" y="10975"/>
                  <a:pt x="3637362" y="27432"/>
                </a:cubicBezTo>
                <a:cubicBezTo>
                  <a:pt x="3346687" y="43889"/>
                  <a:pt x="3254446" y="35813"/>
                  <a:pt x="3116007" y="27432"/>
                </a:cubicBezTo>
                <a:cubicBezTo>
                  <a:pt x="2977569" y="19051"/>
                  <a:pt x="2620228" y="38017"/>
                  <a:pt x="2424908" y="27432"/>
                </a:cubicBezTo>
                <a:cubicBezTo>
                  <a:pt x="2229588" y="16847"/>
                  <a:pt x="2088287" y="5290"/>
                  <a:pt x="1861117" y="27432"/>
                </a:cubicBezTo>
                <a:cubicBezTo>
                  <a:pt x="1633947" y="49574"/>
                  <a:pt x="1502447" y="8273"/>
                  <a:pt x="1382198" y="27432"/>
                </a:cubicBezTo>
                <a:cubicBezTo>
                  <a:pt x="1261949" y="46591"/>
                  <a:pt x="1045440" y="37497"/>
                  <a:pt x="733535" y="27432"/>
                </a:cubicBezTo>
                <a:cubicBezTo>
                  <a:pt x="421630" y="17367"/>
                  <a:pt x="341257" y="-9215"/>
                  <a:pt x="0" y="27432"/>
                </a:cubicBezTo>
                <a:cubicBezTo>
                  <a:pt x="-1048" y="14992"/>
                  <a:pt x="-1120" y="7447"/>
                  <a:pt x="0" y="0"/>
                </a:cubicBezTo>
                <a:close/>
              </a:path>
              <a:path w="4243589" h="27432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4074" y="9333"/>
                  <a:pt x="4244867" y="19699"/>
                  <a:pt x="4243589" y="27432"/>
                </a:cubicBezTo>
                <a:cubicBezTo>
                  <a:pt x="4130424" y="7904"/>
                  <a:pt x="3932803" y="51393"/>
                  <a:pt x="3722234" y="27432"/>
                </a:cubicBezTo>
                <a:cubicBezTo>
                  <a:pt x="3511665" y="3471"/>
                  <a:pt x="3269903" y="55138"/>
                  <a:pt x="3116007" y="27432"/>
                </a:cubicBezTo>
                <a:cubicBezTo>
                  <a:pt x="2962111" y="-274"/>
                  <a:pt x="2744280" y="32368"/>
                  <a:pt x="2509780" y="27432"/>
                </a:cubicBezTo>
                <a:cubicBezTo>
                  <a:pt x="2275280" y="22496"/>
                  <a:pt x="2066059" y="52808"/>
                  <a:pt x="1945989" y="27432"/>
                </a:cubicBezTo>
                <a:cubicBezTo>
                  <a:pt x="1825919" y="2056"/>
                  <a:pt x="1407329" y="21760"/>
                  <a:pt x="1254890" y="27432"/>
                </a:cubicBezTo>
                <a:cubicBezTo>
                  <a:pt x="1102451" y="33104"/>
                  <a:pt x="837950" y="40817"/>
                  <a:pt x="563791" y="27432"/>
                </a:cubicBezTo>
                <a:cubicBezTo>
                  <a:pt x="289632" y="14047"/>
                  <a:pt x="132768" y="16249"/>
                  <a:pt x="0" y="27432"/>
                </a:cubicBezTo>
                <a:cubicBezTo>
                  <a:pt x="211" y="18145"/>
                  <a:pt x="120" y="6480"/>
                  <a:pt x="0" y="0"/>
                </a:cubicBezTo>
                <a:close/>
              </a:path>
            </a:pathLst>
          </a:custGeom>
          <a:solidFill>
            <a:srgbClr val="F9F012"/>
          </a:solidFill>
          <a:ln w="38100" cap="rnd">
            <a:solidFill>
              <a:srgbClr val="F9F01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Content Placeholder 44">
            <a:extLst>
              <a:ext uri="{FF2B5EF4-FFF2-40B4-BE49-F238E27FC236}">
                <a16:creationId xmlns:a16="http://schemas.microsoft.com/office/drawing/2014/main" id="{B6A8D2C4-FC1A-8E07-943C-F991B80C1F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34056"/>
            <a:ext cx="6776720" cy="34564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Personal Development Plan -Any weaknesses you have might include time management, stress management or written communication.</a:t>
            </a:r>
            <a:endParaRPr lang="en-US" sz="4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B352C9-6C69-6754-DAD7-6A341273783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1" r="-1" b="-1"/>
          <a:stretch/>
        </p:blipFill>
        <p:spPr>
          <a:xfrm>
            <a:off x="10599576" y="242596"/>
            <a:ext cx="1589376" cy="1324947"/>
          </a:xfrm>
          <a:custGeom>
            <a:avLst/>
            <a:gdLst/>
            <a:ahLst/>
            <a:cxnLst/>
            <a:rect l="l" t="t" r="r" b="b"/>
            <a:pathLst>
              <a:path w="4035547" h="4178808">
                <a:moveTo>
                  <a:pt x="14988" y="0"/>
                </a:moveTo>
                <a:lnTo>
                  <a:pt x="4035547" y="0"/>
                </a:lnTo>
                <a:lnTo>
                  <a:pt x="4035547" y="4161794"/>
                </a:lnTo>
                <a:lnTo>
                  <a:pt x="3918602" y="4164199"/>
                </a:lnTo>
                <a:cubicBezTo>
                  <a:pt x="3673497" y="4178956"/>
                  <a:pt x="3428120" y="4172295"/>
                  <a:pt x="3183014" y="4175560"/>
                </a:cubicBezTo>
                <a:cubicBezTo>
                  <a:pt x="2855121" y="4180001"/>
                  <a:pt x="2527499" y="4168639"/>
                  <a:pt x="2199742" y="4167595"/>
                </a:cubicBezTo>
                <a:cubicBezTo>
                  <a:pt x="2132562" y="4167334"/>
                  <a:pt x="2065110" y="4170729"/>
                  <a:pt x="1998202" y="4175952"/>
                </a:cubicBezTo>
                <a:cubicBezTo>
                  <a:pt x="1905507" y="4183005"/>
                  <a:pt x="1814033" y="4174124"/>
                  <a:pt x="1722153" y="4165766"/>
                </a:cubicBezTo>
                <a:cubicBezTo>
                  <a:pt x="1611407" y="4155711"/>
                  <a:pt x="1500933" y="4164591"/>
                  <a:pt x="1390867" y="4176214"/>
                </a:cubicBezTo>
                <a:lnTo>
                  <a:pt x="1348076" y="4178808"/>
                </a:lnTo>
                <a:lnTo>
                  <a:pt x="597587" y="4178808"/>
                </a:lnTo>
                <a:lnTo>
                  <a:pt x="507890" y="4175773"/>
                </a:lnTo>
                <a:cubicBezTo>
                  <a:pt x="403218" y="4174810"/>
                  <a:pt x="298546" y="4175691"/>
                  <a:pt x="193840" y="4176214"/>
                </a:cubicBezTo>
                <a:lnTo>
                  <a:pt x="2757" y="4175742"/>
                </a:lnTo>
                <a:lnTo>
                  <a:pt x="2810" y="4034870"/>
                </a:lnTo>
                <a:cubicBezTo>
                  <a:pt x="5629" y="3979851"/>
                  <a:pt x="10539" y="3924896"/>
                  <a:pt x="15416" y="3870068"/>
                </a:cubicBezTo>
                <a:cubicBezTo>
                  <a:pt x="23018" y="3799731"/>
                  <a:pt x="25045" y="3728899"/>
                  <a:pt x="21498" y="3658244"/>
                </a:cubicBezTo>
                <a:cubicBezTo>
                  <a:pt x="17063" y="3602147"/>
                  <a:pt x="10095" y="3546050"/>
                  <a:pt x="8828" y="3489953"/>
                </a:cubicBezTo>
                <a:cubicBezTo>
                  <a:pt x="6548" y="3389688"/>
                  <a:pt x="7434" y="3289424"/>
                  <a:pt x="13262" y="3189160"/>
                </a:cubicBezTo>
                <a:cubicBezTo>
                  <a:pt x="16176" y="3138901"/>
                  <a:pt x="20864" y="3089150"/>
                  <a:pt x="22891" y="3038510"/>
                </a:cubicBezTo>
                <a:cubicBezTo>
                  <a:pt x="24918" y="2987870"/>
                  <a:pt x="28973" y="2936723"/>
                  <a:pt x="17444" y="2887098"/>
                </a:cubicBezTo>
                <a:cubicBezTo>
                  <a:pt x="-2068" y="2802699"/>
                  <a:pt x="12249" y="2718680"/>
                  <a:pt x="16430" y="2634534"/>
                </a:cubicBezTo>
                <a:cubicBezTo>
                  <a:pt x="18964" y="2582244"/>
                  <a:pt x="34168" y="2528685"/>
                  <a:pt x="20738" y="2477919"/>
                </a:cubicBezTo>
                <a:cubicBezTo>
                  <a:pt x="-421" y="2398342"/>
                  <a:pt x="13389" y="2320415"/>
                  <a:pt x="20738" y="2242107"/>
                </a:cubicBezTo>
                <a:cubicBezTo>
                  <a:pt x="29213" y="2168001"/>
                  <a:pt x="27718" y="2093082"/>
                  <a:pt x="16303" y="2019369"/>
                </a:cubicBezTo>
                <a:cubicBezTo>
                  <a:pt x="1986" y="1946239"/>
                  <a:pt x="1986" y="1871028"/>
                  <a:pt x="16303" y="1797899"/>
                </a:cubicBezTo>
                <a:cubicBezTo>
                  <a:pt x="28162" y="1737537"/>
                  <a:pt x="29530" y="1675589"/>
                  <a:pt x="20357" y="1614758"/>
                </a:cubicBezTo>
                <a:cubicBezTo>
                  <a:pt x="14149" y="1571226"/>
                  <a:pt x="3000" y="1527947"/>
                  <a:pt x="1480" y="1484415"/>
                </a:cubicBezTo>
                <a:cubicBezTo>
                  <a:pt x="-1662" y="1393377"/>
                  <a:pt x="200" y="1302238"/>
                  <a:pt x="7055" y="1211417"/>
                </a:cubicBezTo>
                <a:cubicBezTo>
                  <a:pt x="15036" y="1107980"/>
                  <a:pt x="30366" y="1004923"/>
                  <a:pt x="19724" y="900725"/>
                </a:cubicBezTo>
                <a:cubicBezTo>
                  <a:pt x="16050" y="864934"/>
                  <a:pt x="8575" y="829270"/>
                  <a:pt x="7815" y="793353"/>
                </a:cubicBezTo>
                <a:cubicBezTo>
                  <a:pt x="6168" y="726087"/>
                  <a:pt x="5407" y="659710"/>
                  <a:pt x="9208" y="590286"/>
                </a:cubicBezTo>
                <a:cubicBezTo>
                  <a:pt x="13009" y="520863"/>
                  <a:pt x="27452" y="450424"/>
                  <a:pt x="17697" y="382270"/>
                </a:cubicBezTo>
                <a:cubicBezTo>
                  <a:pt x="7941" y="314115"/>
                  <a:pt x="14276" y="247103"/>
                  <a:pt x="20611" y="180218"/>
                </a:cubicBezTo>
                <a:cubicBezTo>
                  <a:pt x="23652" y="148426"/>
                  <a:pt x="25711" y="116982"/>
                  <a:pt x="25156" y="85665"/>
                </a:cubicBezTo>
                <a:close/>
              </a:path>
            </a:pathLst>
          </a:cu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B999C01-38A3-0E5C-BC04-FA15026AA4A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154" r="-3" b="-3"/>
          <a:stretch/>
        </p:blipFill>
        <p:spPr>
          <a:xfrm>
            <a:off x="7534656" y="2423161"/>
            <a:ext cx="4468659" cy="3767328"/>
          </a:xfrm>
          <a:custGeom>
            <a:avLst/>
            <a:gdLst/>
            <a:ahLst/>
            <a:cxnLst/>
            <a:rect l="l" t="t" r="r" b="b"/>
            <a:pathLst>
              <a:path w="4047645" h="2495811">
                <a:moveTo>
                  <a:pt x="2441891" y="4"/>
                </a:moveTo>
                <a:cubicBezTo>
                  <a:pt x="2489381" y="-78"/>
                  <a:pt x="2536882" y="1163"/>
                  <a:pt x="2584383" y="4428"/>
                </a:cubicBezTo>
                <a:cubicBezTo>
                  <a:pt x="2744314" y="17813"/>
                  <a:pt x="2904989" y="21079"/>
                  <a:pt x="3065367" y="14222"/>
                </a:cubicBezTo>
                <a:cubicBezTo>
                  <a:pt x="3194244" y="5694"/>
                  <a:pt x="3323514" y="4206"/>
                  <a:pt x="3452568" y="9782"/>
                </a:cubicBezTo>
                <a:cubicBezTo>
                  <a:pt x="3572813" y="16442"/>
                  <a:pt x="3693059" y="23233"/>
                  <a:pt x="3813712" y="19315"/>
                </a:cubicBezTo>
                <a:cubicBezTo>
                  <a:pt x="3861755" y="17748"/>
                  <a:pt x="3909121" y="15789"/>
                  <a:pt x="3956758" y="13177"/>
                </a:cubicBezTo>
                <a:lnTo>
                  <a:pt x="4047645" y="9696"/>
                </a:lnTo>
                <a:lnTo>
                  <a:pt x="4047645" y="2495811"/>
                </a:lnTo>
                <a:lnTo>
                  <a:pt x="28177" y="2495811"/>
                </a:lnTo>
                <a:lnTo>
                  <a:pt x="28782" y="2485852"/>
                </a:lnTo>
                <a:cubicBezTo>
                  <a:pt x="31911" y="2365446"/>
                  <a:pt x="35027" y="2245002"/>
                  <a:pt x="38157" y="2124521"/>
                </a:cubicBezTo>
                <a:cubicBezTo>
                  <a:pt x="38284" y="2119444"/>
                  <a:pt x="39171" y="2114494"/>
                  <a:pt x="39171" y="2109417"/>
                </a:cubicBezTo>
                <a:cubicBezTo>
                  <a:pt x="48166" y="1995573"/>
                  <a:pt x="53107" y="1881729"/>
                  <a:pt x="18899" y="1770550"/>
                </a:cubicBezTo>
                <a:cubicBezTo>
                  <a:pt x="15871" y="1760104"/>
                  <a:pt x="14262" y="1749304"/>
                  <a:pt x="14084" y="1738440"/>
                </a:cubicBezTo>
                <a:cubicBezTo>
                  <a:pt x="12413" y="1641514"/>
                  <a:pt x="16644" y="1544587"/>
                  <a:pt x="26754" y="1448181"/>
                </a:cubicBezTo>
                <a:cubicBezTo>
                  <a:pt x="31949" y="1389038"/>
                  <a:pt x="26754" y="1329006"/>
                  <a:pt x="43478" y="1270498"/>
                </a:cubicBezTo>
                <a:cubicBezTo>
                  <a:pt x="50864" y="1241421"/>
                  <a:pt x="55109" y="1211634"/>
                  <a:pt x="56147" y="1181656"/>
                </a:cubicBezTo>
                <a:cubicBezTo>
                  <a:pt x="59948" y="1109060"/>
                  <a:pt x="38537" y="1040779"/>
                  <a:pt x="18139" y="972244"/>
                </a:cubicBezTo>
                <a:cubicBezTo>
                  <a:pt x="7370" y="935945"/>
                  <a:pt x="-5426" y="898886"/>
                  <a:pt x="2429" y="860811"/>
                </a:cubicBezTo>
                <a:cubicBezTo>
                  <a:pt x="16707" y="802251"/>
                  <a:pt x="24854" y="742359"/>
                  <a:pt x="26754" y="682112"/>
                </a:cubicBezTo>
                <a:cubicBezTo>
                  <a:pt x="26754" y="639468"/>
                  <a:pt x="16365" y="597712"/>
                  <a:pt x="20039" y="555195"/>
                </a:cubicBezTo>
                <a:cubicBezTo>
                  <a:pt x="28211" y="472712"/>
                  <a:pt x="30238" y="389734"/>
                  <a:pt x="26121" y="306946"/>
                </a:cubicBezTo>
                <a:cubicBezTo>
                  <a:pt x="26095" y="273846"/>
                  <a:pt x="29846" y="240848"/>
                  <a:pt x="37270" y="208585"/>
                </a:cubicBezTo>
                <a:cubicBezTo>
                  <a:pt x="46506" y="151651"/>
                  <a:pt x="48419" y="93777"/>
                  <a:pt x="42971" y="36360"/>
                </a:cubicBezTo>
                <a:lnTo>
                  <a:pt x="38853" y="8429"/>
                </a:lnTo>
                <a:lnTo>
                  <a:pt x="56649" y="7824"/>
                </a:lnTo>
                <a:cubicBezTo>
                  <a:pt x="210497" y="-156"/>
                  <a:pt x="364754" y="3162"/>
                  <a:pt x="518087" y="17748"/>
                </a:cubicBezTo>
                <a:cubicBezTo>
                  <a:pt x="626567" y="25440"/>
                  <a:pt x="735534" y="24213"/>
                  <a:pt x="843809" y="14092"/>
                </a:cubicBezTo>
                <a:cubicBezTo>
                  <a:pt x="1042499" y="-1711"/>
                  <a:pt x="1240782" y="10958"/>
                  <a:pt x="1439065" y="21666"/>
                </a:cubicBezTo>
                <a:cubicBezTo>
                  <a:pt x="1631105" y="32113"/>
                  <a:pt x="1823010" y="24408"/>
                  <a:pt x="2015050" y="17487"/>
                </a:cubicBezTo>
                <a:cubicBezTo>
                  <a:pt x="2157045" y="12394"/>
                  <a:pt x="2299420" y="249"/>
                  <a:pt x="2441891" y="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6739457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CA9629-993E-3D7D-5626-0F3F0095E9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640080"/>
            <a:ext cx="4818888" cy="1481328"/>
          </a:xfrm>
        </p:spPr>
        <p:txBody>
          <a:bodyPr anchor="b">
            <a:normAutofit/>
          </a:bodyPr>
          <a:lstStyle/>
          <a:p>
            <a:r>
              <a:rPr lang="en-GB" sz="3600" i="1" dirty="0">
                <a:solidFill>
                  <a:schemeClr val="accent3"/>
                </a:solidFill>
                <a:latin typeface="Amasis MT Pro Black" panose="02040A04050005020304" pitchFamily="18" charset="0"/>
              </a:rPr>
              <a:t>Conclusion</a:t>
            </a:r>
            <a:r>
              <a:rPr lang="en-GB" sz="5600" dirty="0">
                <a:solidFill>
                  <a:schemeClr val="accent3"/>
                </a:solidFill>
              </a:rPr>
              <a:t> </a:t>
            </a:r>
          </a:p>
        </p:txBody>
      </p:sp>
      <p:sp>
        <p:nvSpPr>
          <p:cNvPr id="22" name="Rectangle 6">
            <a:extLst>
              <a:ext uri="{FF2B5EF4-FFF2-40B4-BE49-F238E27FC236}">
                <a16:creationId xmlns:a16="http://schemas.microsoft.com/office/drawing/2014/main" id="{3CE8AF5E-D374-4CF1-90CC-35CF73B81C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2386584"/>
            <a:ext cx="4114800" cy="18288"/>
          </a:xfrm>
          <a:custGeom>
            <a:avLst/>
            <a:gdLst>
              <a:gd name="connsiteX0" fmla="*/ 0 w 4114800"/>
              <a:gd name="connsiteY0" fmla="*/ 0 h 18288"/>
              <a:gd name="connsiteX1" fmla="*/ 768096 w 4114800"/>
              <a:gd name="connsiteY1" fmla="*/ 0 h 18288"/>
              <a:gd name="connsiteX2" fmla="*/ 1495044 w 4114800"/>
              <a:gd name="connsiteY2" fmla="*/ 0 h 18288"/>
              <a:gd name="connsiteX3" fmla="*/ 2221992 w 4114800"/>
              <a:gd name="connsiteY3" fmla="*/ 0 h 18288"/>
              <a:gd name="connsiteX4" fmla="*/ 2784348 w 4114800"/>
              <a:gd name="connsiteY4" fmla="*/ 0 h 18288"/>
              <a:gd name="connsiteX5" fmla="*/ 3387852 w 4114800"/>
              <a:gd name="connsiteY5" fmla="*/ 0 h 18288"/>
              <a:gd name="connsiteX6" fmla="*/ 4114800 w 4114800"/>
              <a:gd name="connsiteY6" fmla="*/ 0 h 18288"/>
              <a:gd name="connsiteX7" fmla="*/ 4114800 w 4114800"/>
              <a:gd name="connsiteY7" fmla="*/ 18288 h 18288"/>
              <a:gd name="connsiteX8" fmla="*/ 3429000 w 4114800"/>
              <a:gd name="connsiteY8" fmla="*/ 18288 h 18288"/>
              <a:gd name="connsiteX9" fmla="*/ 2866644 w 4114800"/>
              <a:gd name="connsiteY9" fmla="*/ 18288 h 18288"/>
              <a:gd name="connsiteX10" fmla="*/ 2304288 w 4114800"/>
              <a:gd name="connsiteY10" fmla="*/ 18288 h 18288"/>
              <a:gd name="connsiteX11" fmla="*/ 1577340 w 4114800"/>
              <a:gd name="connsiteY11" fmla="*/ 18288 h 18288"/>
              <a:gd name="connsiteX12" fmla="*/ 973836 w 4114800"/>
              <a:gd name="connsiteY12" fmla="*/ 18288 h 18288"/>
              <a:gd name="connsiteX13" fmla="*/ 0 w 4114800"/>
              <a:gd name="connsiteY13" fmla="*/ 18288 h 18288"/>
              <a:gd name="connsiteX14" fmla="*/ 0 w 4114800"/>
              <a:gd name="connsiteY1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114800" h="18288" fill="none" extrusionOk="0">
                <a:moveTo>
                  <a:pt x="0" y="0"/>
                </a:moveTo>
                <a:cubicBezTo>
                  <a:pt x="338280" y="-26110"/>
                  <a:pt x="483942" y="6555"/>
                  <a:pt x="768096" y="0"/>
                </a:cubicBezTo>
                <a:cubicBezTo>
                  <a:pt x="1052250" y="-6555"/>
                  <a:pt x="1331484" y="24616"/>
                  <a:pt x="1495044" y="0"/>
                </a:cubicBezTo>
                <a:cubicBezTo>
                  <a:pt x="1658604" y="-24616"/>
                  <a:pt x="2056661" y="-33562"/>
                  <a:pt x="2221992" y="0"/>
                </a:cubicBezTo>
                <a:cubicBezTo>
                  <a:pt x="2387323" y="33562"/>
                  <a:pt x="2629463" y="-20094"/>
                  <a:pt x="2784348" y="0"/>
                </a:cubicBezTo>
                <a:cubicBezTo>
                  <a:pt x="2939233" y="20094"/>
                  <a:pt x="3151981" y="1524"/>
                  <a:pt x="3387852" y="0"/>
                </a:cubicBezTo>
                <a:cubicBezTo>
                  <a:pt x="3623723" y="-1524"/>
                  <a:pt x="3882724" y="26165"/>
                  <a:pt x="4114800" y="0"/>
                </a:cubicBezTo>
                <a:cubicBezTo>
                  <a:pt x="4114300" y="8855"/>
                  <a:pt x="4114909" y="14521"/>
                  <a:pt x="4114800" y="18288"/>
                </a:cubicBezTo>
                <a:cubicBezTo>
                  <a:pt x="3910038" y="37744"/>
                  <a:pt x="3683432" y="-3969"/>
                  <a:pt x="3429000" y="18288"/>
                </a:cubicBezTo>
                <a:cubicBezTo>
                  <a:pt x="3174568" y="40545"/>
                  <a:pt x="3085815" y="44166"/>
                  <a:pt x="2866644" y="18288"/>
                </a:cubicBezTo>
                <a:cubicBezTo>
                  <a:pt x="2647473" y="-7590"/>
                  <a:pt x="2580474" y="31338"/>
                  <a:pt x="2304288" y="18288"/>
                </a:cubicBezTo>
                <a:cubicBezTo>
                  <a:pt x="2028102" y="5238"/>
                  <a:pt x="1863008" y="-2001"/>
                  <a:pt x="1577340" y="18288"/>
                </a:cubicBezTo>
                <a:cubicBezTo>
                  <a:pt x="1291672" y="38577"/>
                  <a:pt x="1243931" y="9893"/>
                  <a:pt x="973836" y="18288"/>
                </a:cubicBezTo>
                <a:cubicBezTo>
                  <a:pt x="703741" y="26683"/>
                  <a:pt x="317656" y="-5910"/>
                  <a:pt x="0" y="18288"/>
                </a:cubicBezTo>
                <a:cubicBezTo>
                  <a:pt x="683" y="12014"/>
                  <a:pt x="724" y="5908"/>
                  <a:pt x="0" y="0"/>
                </a:cubicBezTo>
                <a:close/>
              </a:path>
              <a:path w="4114800" h="18288" stroke="0" extrusionOk="0">
                <a:moveTo>
                  <a:pt x="0" y="0"/>
                </a:moveTo>
                <a:cubicBezTo>
                  <a:pt x="276109" y="5266"/>
                  <a:pt x="325589" y="-19584"/>
                  <a:pt x="644652" y="0"/>
                </a:cubicBezTo>
                <a:cubicBezTo>
                  <a:pt x="963715" y="19584"/>
                  <a:pt x="1064991" y="6066"/>
                  <a:pt x="1207008" y="0"/>
                </a:cubicBezTo>
                <a:cubicBezTo>
                  <a:pt x="1349025" y="-6066"/>
                  <a:pt x="1791724" y="14506"/>
                  <a:pt x="1975104" y="0"/>
                </a:cubicBezTo>
                <a:cubicBezTo>
                  <a:pt x="2158484" y="-14506"/>
                  <a:pt x="2397469" y="20822"/>
                  <a:pt x="2619756" y="0"/>
                </a:cubicBezTo>
                <a:cubicBezTo>
                  <a:pt x="2842043" y="-20822"/>
                  <a:pt x="2992157" y="20388"/>
                  <a:pt x="3264408" y="0"/>
                </a:cubicBezTo>
                <a:cubicBezTo>
                  <a:pt x="3536659" y="-20388"/>
                  <a:pt x="3855620" y="38211"/>
                  <a:pt x="4114800" y="0"/>
                </a:cubicBezTo>
                <a:cubicBezTo>
                  <a:pt x="4113902" y="7180"/>
                  <a:pt x="4114969" y="13790"/>
                  <a:pt x="4114800" y="18288"/>
                </a:cubicBezTo>
                <a:cubicBezTo>
                  <a:pt x="3968901" y="8593"/>
                  <a:pt x="3623428" y="17559"/>
                  <a:pt x="3429000" y="18288"/>
                </a:cubicBezTo>
                <a:cubicBezTo>
                  <a:pt x="3234572" y="19017"/>
                  <a:pt x="3085079" y="41804"/>
                  <a:pt x="2866644" y="18288"/>
                </a:cubicBezTo>
                <a:cubicBezTo>
                  <a:pt x="2648209" y="-5228"/>
                  <a:pt x="2451737" y="24580"/>
                  <a:pt x="2180844" y="18288"/>
                </a:cubicBezTo>
                <a:cubicBezTo>
                  <a:pt x="1909951" y="11996"/>
                  <a:pt x="1681589" y="12244"/>
                  <a:pt x="1495044" y="18288"/>
                </a:cubicBezTo>
                <a:cubicBezTo>
                  <a:pt x="1308499" y="24332"/>
                  <a:pt x="1136614" y="21789"/>
                  <a:pt x="850392" y="18288"/>
                </a:cubicBezTo>
                <a:cubicBezTo>
                  <a:pt x="564170" y="14787"/>
                  <a:pt x="210636" y="54701"/>
                  <a:pt x="0" y="18288"/>
                </a:cubicBezTo>
                <a:cubicBezTo>
                  <a:pt x="571" y="10093"/>
                  <a:pt x="-125" y="8407"/>
                  <a:pt x="0" y="0"/>
                </a:cubicBezTo>
                <a:close/>
              </a:path>
            </a:pathLst>
          </a:custGeom>
          <a:solidFill>
            <a:srgbClr val="E3A745"/>
          </a:solidFill>
          <a:ln w="38100" cap="rnd">
            <a:solidFill>
              <a:srgbClr val="E3A745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46241E-E0B8-83C2-3B65-97E99DB691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936" y="2660904"/>
            <a:ext cx="4818888" cy="35478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/>
              <a:t>Conclude that  is good create my own strategy to manager and solve problem in the short term eliminate destruction </a:t>
            </a:r>
          </a:p>
          <a:p>
            <a:pPr marL="0" indent="0">
              <a:buNone/>
            </a:pPr>
            <a:r>
              <a:rPr lang="en-US"/>
              <a:t>( everything that is not party of goals )  and it is important to focus on the long term, I must establish a tame limit for the tasks that lead to achieve my goals. </a:t>
            </a:r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2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14:cNvPr>
              <p14:cNvContentPartPr>
                <a14:cpLocks xmlns:a14="http://schemas.microsoft.com/office/drawing/2010/main" noGrp="1" noRot="1" noChangeAspect="1" noMove="1" noResize="1" noEditPoints="1" noAdjustHandles="1" noChangeArrowheads="1" noChangeShapeType="1"/>
              </p14:cNvContentPartPr>
              <p14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14:nvPr>
            </p14:nvContentPartPr>
            <p14:xfrm>
              <a:off x="5755403" y="1971579"/>
              <a:ext cx="360" cy="216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070477C5-0410-4E4F-97A1-F84C2465C18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5737403" y="1956150"/>
                <a:ext cx="36000" cy="32709"/>
              </a:xfrm>
              <a:prstGeom prst="rect">
                <a:avLst/>
              </a:prstGeom>
            </p:spPr>
          </p:pic>
        </mc:Fallback>
      </mc:AlternateContent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5AA7771-7A36-1140-9338-8BFEBF7F39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13356" y="769146"/>
            <a:ext cx="1344660" cy="13103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909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13FB6BB-01A5-AD06-6144-09416B5C6A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440" y="155915"/>
            <a:ext cx="7767610" cy="3739098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eference</a:t>
            </a:r>
            <a:br>
              <a:rPr lang="en-GB" dirty="0"/>
            </a:br>
            <a:r>
              <a:rPr lang="en-GB" sz="1000" dirty="0"/>
              <a:t>https://vgcgroup.co.uk/staff/vgc-academy/performance-development-plan-employees/</a:t>
            </a:r>
            <a:br>
              <a:rPr lang="en-GB" sz="1000" dirty="0"/>
            </a:br>
            <a:r>
              <a:rPr lang="en-GB" sz="1000" dirty="0"/>
              <a:t>https://vgcgroup.co.uk/staff/vgc-academy/performance-development-plan-employees/</a:t>
            </a:r>
            <a:br>
              <a:rPr lang="en-GB" sz="1000" dirty="0"/>
            </a:br>
            <a:r>
              <a:rPr lang="en-GB" sz="1000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https://www.bing.com/images/search?q=skills+nedee&amp;form=HDRSC3&amp;first=1&amp;tsc=ImageHoverTitle</a:t>
            </a:r>
            <a:br>
              <a:rPr lang="en-GB" sz="1000" dirty="0"/>
            </a:br>
            <a:r>
              <a:rPr lang="en-GB" sz="1000" dirty="0"/>
              <a:t>The Top 10 Employability Skills That Will Help You Get any Job</a:t>
            </a:r>
            <a:br>
              <a:rPr lang="en-GB" sz="1000" dirty="0"/>
            </a:br>
            <a:r>
              <a:rPr lang="en-GB" sz="1000" dirty="0"/>
              <a:t>By Indeed Editorial Team Updated 21 July 2022 | Published 21 May 2021 –https://uk.indeed.com/career-advice/finding-a-job/employability-skills-05-08-22</a:t>
            </a:r>
            <a:br>
              <a:rPr lang="en-GB" sz="1000" dirty="0"/>
            </a:br>
            <a:br>
              <a:rPr lang="en-GB" sz="1600" dirty="0"/>
            </a:br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br>
              <a:rPr lang="en-GB" sz="1000" dirty="0"/>
            </a:br>
            <a:endParaRPr lang="en-GB" sz="1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BF462BC-2EA8-2A92-EB98-5E92EADCFC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441" y="1955399"/>
            <a:ext cx="8037845" cy="4521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287567"/>
      </p:ext>
    </p:extLst>
  </p:cSld>
  <p:clrMapOvr>
    <a:masterClrMapping/>
  </p:clrMapOvr>
</p:sld>
</file>

<file path=ppt/theme/theme1.xml><?xml version="1.0" encoding="utf-8"?>
<a:theme xmlns:a="http://schemas.openxmlformats.org/drawingml/2006/main" name="SketchyVTI">
  <a:themeElements>
    <a:clrScheme name="SketchyVTI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E4650E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Custom 2">
      <a:majorFont>
        <a:latin typeface="The Serif Hand Black"/>
        <a:ea typeface=""/>
        <a:cs typeface=""/>
      </a:majorFont>
      <a:minorFont>
        <a:latin typeface="The Hand Bol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ketchyVTI" id="{A6D2C935-A6E4-4DD9-BCC5-5AE2504DB8EA}" vid="{F0754072-50B6-4C01-B911-67246C9F58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7100</TotalTime>
  <Words>726</Words>
  <Application>Microsoft Office PowerPoint</Application>
  <PresentationFormat>Widescreen</PresentationFormat>
  <Paragraphs>69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Abadi</vt:lpstr>
      <vt:lpstr>Amasis MT Pro Black</vt:lpstr>
      <vt:lpstr>Arial</vt:lpstr>
      <vt:lpstr>The Hand Bold</vt:lpstr>
      <vt:lpstr>The Serif Hand Black</vt:lpstr>
      <vt:lpstr>Wingdings</vt:lpstr>
      <vt:lpstr>SketchyVTI</vt:lpstr>
      <vt:lpstr>                               Naney Hyara Pinto student Id -2132446 modulo - Academic and employability  skills Modulo Code- BMSW4001 Leader modulo – Anita Nan       </vt:lpstr>
      <vt:lpstr>Overview</vt:lpstr>
      <vt:lpstr>The social worker's Job and Responsibility </vt:lpstr>
      <vt:lpstr>PowerPoint Presentation</vt:lpstr>
      <vt:lpstr>              </vt:lpstr>
      <vt:lpstr>Time management </vt:lpstr>
      <vt:lpstr>Time management improvement skills</vt:lpstr>
      <vt:lpstr>PDP </vt:lpstr>
      <vt:lpstr>Conclusion </vt:lpstr>
      <vt:lpstr>Reference https://vgcgroup.co.uk/staff/vgc-academy/performance-development-plan-employees/ https://vgcgroup.co.uk/staff/vgc-academy/performance-development-plan-employees/ https://www.bing.com/images/search?q=skills+nedee&amp;form=HDRSC3&amp;first=1&amp;tsc=ImageHoverTitle The Top 10 Employability Skills That Will Help You Get any Job By Indeed Editorial Team Updated 21 July 2022 | Published 21 May 2021 –https://uk.indeed.com/career-advice/finding-a-job/employability-skills-05-08-22     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Grupo2  Leader modulo –Anita Nan  Naney Hyara Pinto Id2132446    </dc:title>
  <dc:creator>naney hyara pinto</dc:creator>
  <cp:lastModifiedBy>naney hyara pinto</cp:lastModifiedBy>
  <cp:revision>4</cp:revision>
  <dcterms:created xsi:type="dcterms:W3CDTF">2022-07-19T09:30:25Z</dcterms:created>
  <dcterms:modified xsi:type="dcterms:W3CDTF">2022-08-07T10:28:00Z</dcterms:modified>
</cp:coreProperties>
</file>