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3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770D30-4A54-4498-368E-DD5E576758A9}" v="248" dt="2026-06-25T20:23:56.026"/>
    <p1510:client id="{BCE5AB8C-8F07-4314-C83B-EBC5B39B54B2}" v="201" dt="2026-06-26T18:44:32.545"/>
    <p1510:client id="{ECD2756E-39A7-754C-CC17-8604EABF8677}" v="5" dt="2026-06-25T08:46:15.4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iyeh Tehrani (2324527)" userId="S::2324527@student.uwtsd.ac.uk::f657fa31-05f3-4524-a80b-ebdd78b9bd0b" providerId="AD" clId="Web-{DF7900C0-741A-EEC5-2B5D-B7D25133F8F4}"/>
    <pc:docChg chg="mod addSld delSld modSld addMainMaster delMainMaster modMainMaster setSldSz">
      <pc:chgData name="Haniyeh Tehrani (2324527)" userId="S::2324527@student.uwtsd.ac.uk::f657fa31-05f3-4524-a80b-ebdd78b9bd0b" providerId="AD" clId="Web-{DF7900C0-741A-EEC5-2B5D-B7D25133F8F4}" dt="2026-06-24T00:35:56.518" v="1009" actId="20577"/>
      <pc:docMkLst>
        <pc:docMk/>
      </pc:docMkLst>
      <pc:sldChg chg="addSp delSp modSp mod setBg modClrScheme delDesignElem chgLayout">
        <pc:chgData name="Haniyeh Tehrani (2324527)" userId="S::2324527@student.uwtsd.ac.uk::f657fa31-05f3-4524-a80b-ebdd78b9bd0b" providerId="AD" clId="Web-{DF7900C0-741A-EEC5-2B5D-B7D25133F8F4}" dt="2026-06-24T00:29:15.722" v="954"/>
        <pc:sldMkLst>
          <pc:docMk/>
          <pc:sldMk cId="109857222" sldId="256"/>
        </pc:sldMkLst>
        <pc:spChg chg="add mod ord">
          <ac:chgData name="Haniyeh Tehrani (2324527)" userId="S::2324527@student.uwtsd.ac.uk::f657fa31-05f3-4524-a80b-ebdd78b9bd0b" providerId="AD" clId="Web-{DF7900C0-741A-EEC5-2B5D-B7D25133F8F4}" dt="2026-06-24T00:02:52.519" v="776"/>
          <ac:spMkLst>
            <pc:docMk/>
            <pc:sldMk cId="109857222" sldId="256"/>
            <ac:spMk id="6" creationId="{554A1B4F-6A52-261E-6221-B34432E7E6E8}"/>
          </ac:spMkLst>
        </pc:spChg>
        <pc:spChg chg="add mod">
          <ac:chgData name="Haniyeh Tehrani (2324527)" userId="S::2324527@student.uwtsd.ac.uk::f657fa31-05f3-4524-a80b-ebdd78b9bd0b" providerId="AD" clId="Web-{DF7900C0-741A-EEC5-2B5D-B7D25133F8F4}" dt="2026-06-24T00:17:43.677" v="944" actId="20577"/>
          <ac:spMkLst>
            <pc:docMk/>
            <pc:sldMk cId="109857222" sldId="256"/>
            <ac:spMk id="7" creationId="{A64CBD48-8DE4-223C-A269-465B287FC338}"/>
          </ac:spMkLst>
        </pc:spChg>
        <pc:spChg chg="add mod ord">
          <ac:chgData name="Haniyeh Tehrani (2324527)" userId="S::2324527@student.uwtsd.ac.uk::f657fa31-05f3-4524-a80b-ebdd78b9bd0b" providerId="AD" clId="Web-{DF7900C0-741A-EEC5-2B5D-B7D25133F8F4}" dt="2026-06-24T00:02:52.519" v="776"/>
          <ac:spMkLst>
            <pc:docMk/>
            <pc:sldMk cId="109857222" sldId="256"/>
            <ac:spMk id="10" creationId="{5F184358-C9C9-C8C1-259B-19DB1A720B33}"/>
          </ac:spMkLst>
        </pc:spChg>
        <pc:spChg chg="add mod ord">
          <ac:chgData name="Haniyeh Tehrani (2324527)" userId="S::2324527@student.uwtsd.ac.uk::f657fa31-05f3-4524-a80b-ebdd78b9bd0b" providerId="AD" clId="Web-{DF7900C0-741A-EEC5-2B5D-B7D25133F8F4}" dt="2026-06-24T00:02:52.519" v="776"/>
          <ac:spMkLst>
            <pc:docMk/>
            <pc:sldMk cId="109857222" sldId="256"/>
            <ac:spMk id="15" creationId="{ACE5C699-4370-7AF1-28EC-6EE3A53C8E7D}"/>
          </ac:spMkLst>
        </pc:spChg>
        <pc:spChg chg="add mod ord">
          <ac:chgData name="Haniyeh Tehrani (2324527)" userId="S::2324527@student.uwtsd.ac.uk::f657fa31-05f3-4524-a80b-ebdd78b9bd0b" providerId="AD" clId="Web-{DF7900C0-741A-EEC5-2B5D-B7D25133F8F4}" dt="2026-06-24T00:02:52.519" v="776"/>
          <ac:spMkLst>
            <pc:docMk/>
            <pc:sldMk cId="109857222" sldId="256"/>
            <ac:spMk id="17" creationId="{16F9333D-ABF8-A754-789C-EDD92F7F731D}"/>
          </ac:spMkLst>
        </pc:spChg>
        <pc:picChg chg="add mod ord">
          <ac:chgData name="Haniyeh Tehrani (2324527)" userId="S::2324527@student.uwtsd.ac.uk::f657fa31-05f3-4524-a80b-ebdd78b9bd0b" providerId="AD" clId="Web-{DF7900C0-741A-EEC5-2B5D-B7D25133F8F4}" dt="2026-06-24T00:02:52.254" v="775"/>
          <ac:picMkLst>
            <pc:docMk/>
            <pc:sldMk cId="109857222" sldId="256"/>
            <ac:picMk id="4" creationId="{66F6464D-D3DC-9A38-066B-4850E9AED782}"/>
          </ac:picMkLst>
        </pc:picChg>
      </pc:sldChg>
      <pc:sldChg chg="modSp new mod setBg modClrScheme chgLayout">
        <pc:chgData name="Haniyeh Tehrani (2324527)" userId="S::2324527@student.uwtsd.ac.uk::f657fa31-05f3-4524-a80b-ebdd78b9bd0b" providerId="AD" clId="Web-{DF7900C0-741A-EEC5-2B5D-B7D25133F8F4}" dt="2026-06-24T00:29:15.722" v="954"/>
        <pc:sldMkLst>
          <pc:docMk/>
          <pc:sldMk cId="2833940912" sldId="257"/>
        </pc:sldMkLst>
        <pc:spChg chg="mod ord">
          <ac:chgData name="Haniyeh Tehrani (2324527)" userId="S::2324527@student.uwtsd.ac.uk::f657fa31-05f3-4524-a80b-ebdd78b9bd0b" providerId="AD" clId="Web-{DF7900C0-741A-EEC5-2B5D-B7D25133F8F4}" dt="2026-06-24T00:17:21.723" v="942" actId="20577"/>
          <ac:spMkLst>
            <pc:docMk/>
            <pc:sldMk cId="2833940912" sldId="257"/>
            <ac:spMk id="2" creationId="{0EEF4DE6-8FBC-1A8A-9E51-AE3F56CED383}"/>
          </ac:spMkLst>
        </pc:spChg>
        <pc:spChg chg="mod ord">
          <ac:chgData name="Haniyeh Tehrani (2324527)" userId="S::2324527@student.uwtsd.ac.uk::f657fa31-05f3-4524-a80b-ebdd78b9bd0b" providerId="AD" clId="Web-{DF7900C0-741A-EEC5-2B5D-B7D25133F8F4}" dt="2026-06-24T00:17:15.879" v="941" actId="20577"/>
          <ac:spMkLst>
            <pc:docMk/>
            <pc:sldMk cId="2833940912" sldId="257"/>
            <ac:spMk id="3" creationId="{37D887E6-1D2D-D91A-CB65-4FDCEBF62EEB}"/>
          </ac:spMkLst>
        </pc:spChg>
      </pc:sldChg>
      <pc:sldChg chg="addSp delSp modSp new mod setBg modClrScheme chgLayout">
        <pc:chgData name="Haniyeh Tehrani (2324527)" userId="S::2324527@student.uwtsd.ac.uk::f657fa31-05f3-4524-a80b-ebdd78b9bd0b" providerId="AD" clId="Web-{DF7900C0-741A-EEC5-2B5D-B7D25133F8F4}" dt="2026-06-24T00:33:12.075" v="982" actId="20577"/>
        <pc:sldMkLst>
          <pc:docMk/>
          <pc:sldMk cId="3547627325" sldId="258"/>
        </pc:sldMkLst>
        <pc:spChg chg="mod ord">
          <ac:chgData name="Haniyeh Tehrani (2324527)" userId="S::2324527@student.uwtsd.ac.uk::f657fa31-05f3-4524-a80b-ebdd78b9bd0b" providerId="AD" clId="Web-{DF7900C0-741A-EEC5-2B5D-B7D25133F8F4}" dt="2026-06-24T00:14:50.874" v="922"/>
          <ac:spMkLst>
            <pc:docMk/>
            <pc:sldMk cId="3547627325" sldId="258"/>
            <ac:spMk id="4" creationId="{160DAB19-0487-8515-0039-8FF26DB42651}"/>
          </ac:spMkLst>
        </pc:spChg>
        <pc:spChg chg="mod ord">
          <ac:chgData name="Haniyeh Tehrani (2324527)" userId="S::2324527@student.uwtsd.ac.uk::f657fa31-05f3-4524-a80b-ebdd78b9bd0b" providerId="AD" clId="Web-{DF7900C0-741A-EEC5-2B5D-B7D25133F8F4}" dt="2026-06-24T00:14:50.874" v="922"/>
          <ac:spMkLst>
            <pc:docMk/>
            <pc:sldMk cId="3547627325" sldId="258"/>
            <ac:spMk id="5" creationId="{552EFA89-BE50-0D2F-5B85-FD2AA277D81D}"/>
          </ac:spMkLst>
        </pc:spChg>
        <pc:spChg chg="mod ord">
          <ac:chgData name="Haniyeh Tehrani (2324527)" userId="S::2324527@student.uwtsd.ac.uk::f657fa31-05f3-4524-a80b-ebdd78b9bd0b" providerId="AD" clId="Web-{DF7900C0-741A-EEC5-2B5D-B7D25133F8F4}" dt="2026-06-24T00:14:50.874" v="922"/>
          <ac:spMkLst>
            <pc:docMk/>
            <pc:sldMk cId="3547627325" sldId="258"/>
            <ac:spMk id="6" creationId="{6B01EA0C-001D-B3D4-AB74-1D28706BE1EA}"/>
          </ac:spMkLst>
        </pc:spChg>
        <pc:spChg chg="add del mod">
          <ac:chgData name="Haniyeh Tehrani (2324527)" userId="S::2324527@student.uwtsd.ac.uk::f657fa31-05f3-4524-a80b-ebdd78b9bd0b" providerId="AD" clId="Web-{DF7900C0-741A-EEC5-2B5D-B7D25133F8F4}" dt="2026-06-24T00:16:39.050" v="938" actId="20577"/>
          <ac:spMkLst>
            <pc:docMk/>
            <pc:sldMk cId="3547627325" sldId="258"/>
            <ac:spMk id="8" creationId="{1324842F-E379-92A0-B0A4-794F0B4DF03C}"/>
          </ac:spMkLst>
        </pc:spChg>
      </pc:sldChg>
      <pc:sldChg chg="addSp delSp modSp new mod setBg">
        <pc:chgData name="Haniyeh Tehrani (2324527)" userId="S::2324527@student.uwtsd.ac.uk::f657fa31-05f3-4524-a80b-ebdd78b9bd0b" providerId="AD" clId="Web-{DF7900C0-741A-EEC5-2B5D-B7D25133F8F4}" dt="2026-06-24T00:32:42.574" v="981" actId="20577"/>
        <pc:sldMkLst>
          <pc:docMk/>
          <pc:sldMk cId="3819478645" sldId="259"/>
        </pc:sldMkLst>
        <pc:spChg chg="add mod">
          <ac:chgData name="Haniyeh Tehrani (2324527)" userId="S::2324527@student.uwtsd.ac.uk::f657fa31-05f3-4524-a80b-ebdd78b9bd0b" providerId="AD" clId="Web-{DF7900C0-741A-EEC5-2B5D-B7D25133F8F4}" dt="2026-06-24T00:32:42.574" v="981" actId="20577"/>
          <ac:spMkLst>
            <pc:docMk/>
            <pc:sldMk cId="3819478645" sldId="259"/>
            <ac:spMk id="6" creationId="{3672ED78-9600-F80F-2AF1-7D76F8BB37C8}"/>
          </ac:spMkLst>
        </pc:spChg>
      </pc:sldChg>
      <pc:sldChg chg="addSp modSp new">
        <pc:chgData name="Haniyeh Tehrani (2324527)" userId="S::2324527@student.uwtsd.ac.uk::f657fa31-05f3-4524-a80b-ebdd78b9bd0b" providerId="AD" clId="Web-{DF7900C0-741A-EEC5-2B5D-B7D25133F8F4}" dt="2026-06-24T00:35:56.518" v="1009" actId="20577"/>
        <pc:sldMkLst>
          <pc:docMk/>
          <pc:sldMk cId="1113653710" sldId="260"/>
        </pc:sldMkLst>
        <pc:spChg chg="add mod">
          <ac:chgData name="Haniyeh Tehrani (2324527)" userId="S::2324527@student.uwtsd.ac.uk::f657fa31-05f3-4524-a80b-ebdd78b9bd0b" providerId="AD" clId="Web-{DF7900C0-741A-EEC5-2B5D-B7D25133F8F4}" dt="2026-06-24T00:35:56.518" v="1009" actId="20577"/>
          <ac:spMkLst>
            <pc:docMk/>
            <pc:sldMk cId="1113653710" sldId="260"/>
            <ac:spMk id="5" creationId="{547BB6B4-78A9-9374-792B-22CD540A4706}"/>
          </ac:spMkLst>
        </pc:spChg>
      </pc:sldChg>
      <pc:sldMasterChg chg="add mod setBg addSldLayout modSldLayout">
        <pc:chgData name="Haniyeh Tehrani (2324527)" userId="S::2324527@student.uwtsd.ac.uk::f657fa31-05f3-4524-a80b-ebdd78b9bd0b" providerId="AD" clId="Web-{DF7900C0-741A-EEC5-2B5D-B7D25133F8F4}" dt="2026-06-24T00:29:15.722" v="954"/>
        <pc:sldMasterMkLst>
          <pc:docMk/>
          <pc:sldMasterMk cId="2562646857" sldId="2147484439"/>
        </pc:sldMasterMkLst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2685578825" sldId="2147484440"/>
          </pc:sldLayoutMkLst>
        </pc:sldLayoutChg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547940473" sldId="2147484441"/>
          </pc:sldLayoutMkLst>
        </pc:sldLayoutChg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1759446185" sldId="2147484442"/>
          </pc:sldLayoutMkLst>
        </pc:sldLayoutChg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232302410" sldId="2147484443"/>
          </pc:sldLayoutMkLst>
        </pc:sldLayoutChg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2960229098" sldId="2147484444"/>
          </pc:sldLayoutMkLst>
        </pc:sldLayoutChg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132146031" sldId="2147484445"/>
          </pc:sldLayoutMkLst>
        </pc:sldLayoutChg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3483615883" sldId="2147484446"/>
          </pc:sldLayoutMkLst>
        </pc:sldLayoutChg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2001540046" sldId="2147484447"/>
          </pc:sldLayoutMkLst>
        </pc:sldLayoutChg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3685982193" sldId="2147484448"/>
          </pc:sldLayoutMkLst>
        </pc:sldLayoutChg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158465124" sldId="2147484449"/>
          </pc:sldLayoutMkLst>
        </pc:sldLayoutChg>
        <pc:sldLayoutChg chg="add mod replId">
          <pc:chgData name="Haniyeh Tehrani (2324527)" userId="S::2324527@student.uwtsd.ac.uk::f657fa31-05f3-4524-a80b-ebdd78b9bd0b" providerId="AD" clId="Web-{DF7900C0-741A-EEC5-2B5D-B7D25133F8F4}" dt="2026-06-24T00:29:15.722" v="954"/>
          <pc:sldLayoutMkLst>
            <pc:docMk/>
            <pc:sldMasterMk cId="2562646857" sldId="2147484439"/>
            <pc:sldLayoutMk cId="384081352" sldId="2147484450"/>
          </pc:sldLayoutMkLst>
        </pc:sldLayoutChg>
      </pc:sldMasterChg>
    </pc:docChg>
  </pc:docChgLst>
  <pc:docChgLst>
    <pc:chgData name="Haniyeh Tehrani (2324527)" userId="S::2324527@student.uwtsd.ac.uk::f657fa31-05f3-4524-a80b-ebdd78b9bd0b" providerId="AD" clId="Web-{65770D30-4A54-4498-368E-DD5E576758A9}"/>
    <pc:docChg chg="addSld delSld modSld">
      <pc:chgData name="Haniyeh Tehrani (2324527)" userId="S::2324527@student.uwtsd.ac.uk::f657fa31-05f3-4524-a80b-ebdd78b9bd0b" providerId="AD" clId="Web-{65770D30-4A54-4498-368E-DD5E576758A9}" dt="2026-06-25T20:23:56.026" v="233" actId="20577"/>
      <pc:docMkLst>
        <pc:docMk/>
      </pc:docMkLst>
      <pc:sldChg chg="modSp">
        <pc:chgData name="Haniyeh Tehrani (2324527)" userId="S::2324527@student.uwtsd.ac.uk::f657fa31-05f3-4524-a80b-ebdd78b9bd0b" providerId="AD" clId="Web-{65770D30-4A54-4498-368E-DD5E576758A9}" dt="2026-06-25T19:54:34.296" v="138" actId="14100"/>
        <pc:sldMkLst>
          <pc:docMk/>
          <pc:sldMk cId="109857222" sldId="256"/>
        </pc:sldMkLst>
        <pc:picChg chg="mod">
          <ac:chgData name="Haniyeh Tehrani (2324527)" userId="S::2324527@student.uwtsd.ac.uk::f657fa31-05f3-4524-a80b-ebdd78b9bd0b" providerId="AD" clId="Web-{65770D30-4A54-4498-368E-DD5E576758A9}" dt="2026-06-25T19:54:34.296" v="138" actId="14100"/>
          <ac:picMkLst>
            <pc:docMk/>
            <pc:sldMk cId="109857222" sldId="256"/>
            <ac:picMk id="4" creationId="{66F6464D-D3DC-9A38-066B-4850E9AED782}"/>
          </ac:picMkLst>
        </pc:picChg>
      </pc:sldChg>
      <pc:sldChg chg="addSp delSp modSp mod modClrScheme chgLayout">
        <pc:chgData name="Haniyeh Tehrani (2324527)" userId="S::2324527@student.uwtsd.ac.uk::f657fa31-05f3-4524-a80b-ebdd78b9bd0b" providerId="AD" clId="Web-{65770D30-4A54-4498-368E-DD5E576758A9}" dt="2026-06-25T20:18:19.650" v="190" actId="20577"/>
        <pc:sldMkLst>
          <pc:docMk/>
          <pc:sldMk cId="2833940912" sldId="257"/>
        </pc:sldMkLst>
        <pc:spChg chg="mod">
          <ac:chgData name="Haniyeh Tehrani (2324527)" userId="S::2324527@student.uwtsd.ac.uk::f657fa31-05f3-4524-a80b-ebdd78b9bd0b" providerId="AD" clId="Web-{65770D30-4A54-4498-368E-DD5E576758A9}" dt="2026-06-25T20:18:19.650" v="190" actId="20577"/>
          <ac:spMkLst>
            <pc:docMk/>
            <pc:sldMk cId="2833940912" sldId="257"/>
            <ac:spMk id="2" creationId="{0EEF4DE6-8FBC-1A8A-9E51-AE3F56CED383}"/>
          </ac:spMkLst>
        </pc:spChg>
        <pc:spChg chg="mod ord">
          <ac:chgData name="Haniyeh Tehrani (2324527)" userId="S::2324527@student.uwtsd.ac.uk::f657fa31-05f3-4524-a80b-ebdd78b9bd0b" providerId="AD" clId="Web-{65770D30-4A54-4498-368E-DD5E576758A9}" dt="2026-06-25T20:18:12.837" v="189" actId="20577"/>
          <ac:spMkLst>
            <pc:docMk/>
            <pc:sldMk cId="2833940912" sldId="257"/>
            <ac:spMk id="3" creationId="{37D887E6-1D2D-D91A-CB65-4FDCEBF62EEB}"/>
          </ac:spMkLst>
        </pc:spChg>
        <pc:spChg chg="add del mod">
          <ac:chgData name="Haniyeh Tehrani (2324527)" userId="S::2324527@student.uwtsd.ac.uk::f657fa31-05f3-4524-a80b-ebdd78b9bd0b" providerId="AD" clId="Web-{65770D30-4A54-4498-368E-DD5E576758A9}" dt="2026-06-25T20:15:00.878" v="164"/>
          <ac:spMkLst>
            <pc:docMk/>
            <pc:sldMk cId="2833940912" sldId="257"/>
            <ac:spMk id="5" creationId="{E3453E44-EFF4-7AFA-4964-5BAF0968858D}"/>
          </ac:spMkLst>
        </pc:spChg>
        <pc:spChg chg="add del mod">
          <ac:chgData name="Haniyeh Tehrani (2324527)" userId="S::2324527@student.uwtsd.ac.uk::f657fa31-05f3-4524-a80b-ebdd78b9bd0b" providerId="AD" clId="Web-{65770D30-4A54-4498-368E-DD5E576758A9}" dt="2026-06-25T20:17:39.226" v="174"/>
          <ac:spMkLst>
            <pc:docMk/>
            <pc:sldMk cId="2833940912" sldId="257"/>
            <ac:spMk id="12" creationId="{F8158FF2-5344-6F08-33C6-D8A70FACFD47}"/>
          </ac:spMkLst>
        </pc:spChg>
        <pc:spChg chg="add del mod">
          <ac:chgData name="Haniyeh Tehrani (2324527)" userId="S::2324527@student.uwtsd.ac.uk::f657fa31-05f3-4524-a80b-ebdd78b9bd0b" providerId="AD" clId="Web-{65770D30-4A54-4498-368E-DD5E576758A9}" dt="2026-06-25T20:17:39.226" v="174"/>
          <ac:spMkLst>
            <pc:docMk/>
            <pc:sldMk cId="2833940912" sldId="257"/>
            <ac:spMk id="14" creationId="{260ED100-79CC-740F-8B36-2F0983A98F3A}"/>
          </ac:spMkLst>
        </pc:spChg>
        <pc:spChg chg="add del mod">
          <ac:chgData name="Haniyeh Tehrani (2324527)" userId="S::2324527@student.uwtsd.ac.uk::f657fa31-05f3-4524-a80b-ebdd78b9bd0b" providerId="AD" clId="Web-{65770D30-4A54-4498-368E-DD5E576758A9}" dt="2026-06-25T20:17:39.226" v="174"/>
          <ac:spMkLst>
            <pc:docMk/>
            <pc:sldMk cId="2833940912" sldId="257"/>
            <ac:spMk id="16" creationId="{28AB85C6-B333-00B1-A281-0D40A5F16BA5}"/>
          </ac:spMkLst>
        </pc:spChg>
        <pc:spChg chg="add mod">
          <ac:chgData name="Haniyeh Tehrani (2324527)" userId="S::2324527@student.uwtsd.ac.uk::f657fa31-05f3-4524-a80b-ebdd78b9bd0b" providerId="AD" clId="Web-{65770D30-4A54-4498-368E-DD5E576758A9}" dt="2026-06-25T20:17:39.241" v="175"/>
          <ac:spMkLst>
            <pc:docMk/>
            <pc:sldMk cId="2833940912" sldId="257"/>
            <ac:spMk id="18" creationId="{73075243-28D8-C57E-386D-03EF7BEAD675}"/>
          </ac:spMkLst>
        </pc:spChg>
        <pc:spChg chg="add mod">
          <ac:chgData name="Haniyeh Tehrani (2324527)" userId="S::2324527@student.uwtsd.ac.uk::f657fa31-05f3-4524-a80b-ebdd78b9bd0b" providerId="AD" clId="Web-{65770D30-4A54-4498-368E-DD5E576758A9}" dt="2026-06-25T20:17:39.241" v="175"/>
          <ac:spMkLst>
            <pc:docMk/>
            <pc:sldMk cId="2833940912" sldId="257"/>
            <ac:spMk id="19" creationId="{57B6CA66-638E-A573-5916-381E4CC007CA}"/>
          </ac:spMkLst>
        </pc:spChg>
        <pc:spChg chg="add mod">
          <ac:chgData name="Haniyeh Tehrani (2324527)" userId="S::2324527@student.uwtsd.ac.uk::f657fa31-05f3-4524-a80b-ebdd78b9bd0b" providerId="AD" clId="Web-{65770D30-4A54-4498-368E-DD5E576758A9}" dt="2026-06-25T20:17:39.241" v="175"/>
          <ac:spMkLst>
            <pc:docMk/>
            <pc:sldMk cId="2833940912" sldId="257"/>
            <ac:spMk id="20" creationId="{1998C7C3-86F6-2F06-879C-3D5548391EDF}"/>
          </ac:spMkLst>
        </pc:spChg>
        <pc:picChg chg="add del mod">
          <ac:chgData name="Haniyeh Tehrani (2324527)" userId="S::2324527@student.uwtsd.ac.uk::f657fa31-05f3-4524-a80b-ebdd78b9bd0b" providerId="AD" clId="Web-{65770D30-4A54-4498-368E-DD5E576758A9}" dt="2026-06-25T20:14:45.611" v="160"/>
          <ac:picMkLst>
            <pc:docMk/>
            <pc:sldMk cId="2833940912" sldId="257"/>
            <ac:picMk id="4" creationId="{41171BC9-0146-AB6D-26D0-1B63AF6F9C5E}"/>
          </ac:picMkLst>
        </pc:picChg>
        <pc:picChg chg="add mod">
          <ac:chgData name="Haniyeh Tehrani (2324527)" userId="S::2324527@student.uwtsd.ac.uk::f657fa31-05f3-4524-a80b-ebdd78b9bd0b" providerId="AD" clId="Web-{65770D30-4A54-4498-368E-DD5E576758A9}" dt="2026-06-25T20:17:39.241" v="175"/>
          <ac:picMkLst>
            <pc:docMk/>
            <pc:sldMk cId="2833940912" sldId="257"/>
            <ac:picMk id="7" creationId="{4C0C2BFE-AEB0-71F7-7FA4-2F4E08E1B5C5}"/>
          </ac:picMkLst>
        </pc:picChg>
      </pc:sldChg>
      <pc:sldChg chg="modSp">
        <pc:chgData name="Haniyeh Tehrani (2324527)" userId="S::2324527@student.uwtsd.ac.uk::f657fa31-05f3-4524-a80b-ebdd78b9bd0b" providerId="AD" clId="Web-{65770D30-4A54-4498-368E-DD5E576758A9}" dt="2026-06-25T19:56:43.026" v="139" actId="20577"/>
        <pc:sldMkLst>
          <pc:docMk/>
          <pc:sldMk cId="3547627325" sldId="258"/>
        </pc:sldMkLst>
        <pc:spChg chg="mod">
          <ac:chgData name="Haniyeh Tehrani (2324527)" userId="S::2324527@student.uwtsd.ac.uk::f657fa31-05f3-4524-a80b-ebdd78b9bd0b" providerId="AD" clId="Web-{65770D30-4A54-4498-368E-DD5E576758A9}" dt="2026-06-25T19:56:43.026" v="139" actId="20577"/>
          <ac:spMkLst>
            <pc:docMk/>
            <pc:sldMk cId="3547627325" sldId="258"/>
            <ac:spMk id="7" creationId="{04094171-986F-7985-5F5B-8BF56351B51D}"/>
          </ac:spMkLst>
        </pc:spChg>
      </pc:sldChg>
      <pc:sldChg chg="modSp">
        <pc:chgData name="Haniyeh Tehrani (2324527)" userId="S::2324527@student.uwtsd.ac.uk::f657fa31-05f3-4524-a80b-ebdd78b9bd0b" providerId="AD" clId="Web-{65770D30-4A54-4498-368E-DD5E576758A9}" dt="2026-06-25T19:21:41.190" v="101" actId="20577"/>
        <pc:sldMkLst>
          <pc:docMk/>
          <pc:sldMk cId="3819478645" sldId="259"/>
        </pc:sldMkLst>
        <pc:spChg chg="mod">
          <ac:chgData name="Haniyeh Tehrani (2324527)" userId="S::2324527@student.uwtsd.ac.uk::f657fa31-05f3-4524-a80b-ebdd78b9bd0b" providerId="AD" clId="Web-{65770D30-4A54-4498-368E-DD5E576758A9}" dt="2026-06-25T19:21:41.190" v="101" actId="20577"/>
          <ac:spMkLst>
            <pc:docMk/>
            <pc:sldMk cId="3819478645" sldId="259"/>
            <ac:spMk id="6" creationId="{3672ED78-9600-F80F-2AF1-7D76F8BB37C8}"/>
          </ac:spMkLst>
        </pc:spChg>
      </pc:sldChg>
      <pc:sldChg chg="modSp">
        <pc:chgData name="Haniyeh Tehrani (2324527)" userId="S::2324527@student.uwtsd.ac.uk::f657fa31-05f3-4524-a80b-ebdd78b9bd0b" providerId="AD" clId="Web-{65770D30-4A54-4498-368E-DD5E576758A9}" dt="2026-06-25T19:24:31.658" v="118" actId="20577"/>
        <pc:sldMkLst>
          <pc:docMk/>
          <pc:sldMk cId="1113653710" sldId="260"/>
        </pc:sldMkLst>
        <pc:spChg chg="mod">
          <ac:chgData name="Haniyeh Tehrani (2324527)" userId="S::2324527@student.uwtsd.ac.uk::f657fa31-05f3-4524-a80b-ebdd78b9bd0b" providerId="AD" clId="Web-{65770D30-4A54-4498-368E-DD5E576758A9}" dt="2026-06-25T19:24:31.658" v="118" actId="20577"/>
          <ac:spMkLst>
            <pc:docMk/>
            <pc:sldMk cId="1113653710" sldId="260"/>
            <ac:spMk id="5" creationId="{547BB6B4-78A9-9374-792B-22CD540A4706}"/>
          </ac:spMkLst>
        </pc:spChg>
      </pc:sldChg>
      <pc:sldChg chg="addSp delSp modSp new mod modClrScheme chgLayout">
        <pc:chgData name="Haniyeh Tehrani (2324527)" userId="S::2324527@student.uwtsd.ac.uk::f657fa31-05f3-4524-a80b-ebdd78b9bd0b" providerId="AD" clId="Web-{65770D30-4A54-4498-368E-DD5E576758A9}" dt="2026-06-25T19:22:22.397" v="104" actId="20577"/>
        <pc:sldMkLst>
          <pc:docMk/>
          <pc:sldMk cId="2951304180" sldId="261"/>
        </pc:sldMkLst>
        <pc:spChg chg="mod">
          <ac:chgData name="Haniyeh Tehrani (2324527)" userId="S::2324527@student.uwtsd.ac.uk::f657fa31-05f3-4524-a80b-ebdd78b9bd0b" providerId="AD" clId="Web-{65770D30-4A54-4498-368E-DD5E576758A9}" dt="2026-06-25T18:58:43.322" v="51"/>
          <ac:spMkLst>
            <pc:docMk/>
            <pc:sldMk cId="2951304180" sldId="261"/>
            <ac:spMk id="2" creationId="{A597EADF-021C-690E-A104-61A6E9945174}"/>
          </ac:spMkLst>
        </pc:spChg>
        <pc:spChg chg="mod">
          <ac:chgData name="Haniyeh Tehrani (2324527)" userId="S::2324527@student.uwtsd.ac.uk::f657fa31-05f3-4524-a80b-ebdd78b9bd0b" providerId="AD" clId="Web-{65770D30-4A54-4498-368E-DD5E576758A9}" dt="2026-06-25T18:58:43.322" v="51"/>
          <ac:spMkLst>
            <pc:docMk/>
            <pc:sldMk cId="2951304180" sldId="261"/>
            <ac:spMk id="3" creationId="{495C8D6C-7F1C-EBD3-01DD-D1EFF5CA0E75}"/>
          </ac:spMkLst>
        </pc:spChg>
        <pc:spChg chg="mod">
          <ac:chgData name="Haniyeh Tehrani (2324527)" userId="S::2324527@student.uwtsd.ac.uk::f657fa31-05f3-4524-a80b-ebdd78b9bd0b" providerId="AD" clId="Web-{65770D30-4A54-4498-368E-DD5E576758A9}" dt="2026-06-25T18:58:43.322" v="51"/>
          <ac:spMkLst>
            <pc:docMk/>
            <pc:sldMk cId="2951304180" sldId="261"/>
            <ac:spMk id="4" creationId="{CA855849-48D0-CFB0-19C9-75FA7C00FBD6}"/>
          </ac:spMkLst>
        </pc:spChg>
        <pc:spChg chg="add mod ord">
          <ac:chgData name="Haniyeh Tehrani (2324527)" userId="S::2324527@student.uwtsd.ac.uk::f657fa31-05f3-4524-a80b-ebdd78b9bd0b" providerId="AD" clId="Web-{65770D30-4A54-4498-368E-DD5E576758A9}" dt="2026-06-25T19:22:22.397" v="104" actId="20577"/>
          <ac:spMkLst>
            <pc:docMk/>
            <pc:sldMk cId="2951304180" sldId="261"/>
            <ac:spMk id="5" creationId="{9AFA438E-7949-7FD5-79A3-889CEB135A22}"/>
          </ac:spMkLst>
        </pc:spChg>
        <pc:spChg chg="add del mod">
          <ac:chgData name="Haniyeh Tehrani (2324527)" userId="S::2324527@student.uwtsd.ac.uk::f657fa31-05f3-4524-a80b-ebdd78b9bd0b" providerId="AD" clId="Web-{65770D30-4A54-4498-368E-DD5E576758A9}" dt="2026-06-25T18:58:43.322" v="51"/>
          <ac:spMkLst>
            <pc:docMk/>
            <pc:sldMk cId="2951304180" sldId="261"/>
            <ac:spMk id="10" creationId="{9D149AC7-F6DF-8A5B-44C8-C7EA73921CC0}"/>
          </ac:spMkLst>
        </pc:spChg>
      </pc:sldChg>
      <pc:sldChg chg="new del">
        <pc:chgData name="Haniyeh Tehrani (2324527)" userId="S::2324527@student.uwtsd.ac.uk::f657fa31-05f3-4524-a80b-ebdd78b9bd0b" providerId="AD" clId="Web-{65770D30-4A54-4498-368E-DD5E576758A9}" dt="2026-06-25T15:35:33.276" v="1"/>
        <pc:sldMkLst>
          <pc:docMk/>
          <pc:sldMk cId="3553911388" sldId="261"/>
        </pc:sldMkLst>
      </pc:sldChg>
      <pc:sldChg chg="addSp modSp new">
        <pc:chgData name="Haniyeh Tehrani (2324527)" userId="S::2324527@student.uwtsd.ac.uk::f657fa31-05f3-4524-a80b-ebdd78b9bd0b" providerId="AD" clId="Web-{65770D30-4A54-4498-368E-DD5E576758A9}" dt="2026-06-25T19:23:12.603" v="110" actId="20577"/>
        <pc:sldMkLst>
          <pc:docMk/>
          <pc:sldMk cId="2411412138" sldId="262"/>
        </pc:sldMkLst>
        <pc:spChg chg="add mod">
          <ac:chgData name="Haniyeh Tehrani (2324527)" userId="S::2324527@student.uwtsd.ac.uk::f657fa31-05f3-4524-a80b-ebdd78b9bd0b" providerId="AD" clId="Web-{65770D30-4A54-4498-368E-DD5E576758A9}" dt="2026-06-25T19:23:12.603" v="110" actId="20577"/>
          <ac:spMkLst>
            <pc:docMk/>
            <pc:sldMk cId="2411412138" sldId="262"/>
            <ac:spMk id="5" creationId="{C2F9D54E-00F7-3B01-CB1E-464D84E28ED4}"/>
          </ac:spMkLst>
        </pc:spChg>
      </pc:sldChg>
      <pc:sldChg chg="addSp modSp new">
        <pc:chgData name="Haniyeh Tehrani (2324527)" userId="S::2324527@student.uwtsd.ac.uk::f657fa31-05f3-4524-a80b-ebdd78b9bd0b" providerId="AD" clId="Web-{65770D30-4A54-4498-368E-DD5E576758A9}" dt="2026-06-25T19:23:47.747" v="112" actId="20577"/>
        <pc:sldMkLst>
          <pc:docMk/>
          <pc:sldMk cId="3715857086" sldId="263"/>
        </pc:sldMkLst>
        <pc:spChg chg="add mod">
          <ac:chgData name="Haniyeh Tehrani (2324527)" userId="S::2324527@student.uwtsd.ac.uk::f657fa31-05f3-4524-a80b-ebdd78b9bd0b" providerId="AD" clId="Web-{65770D30-4A54-4498-368E-DD5E576758A9}" dt="2026-06-25T19:23:47.747" v="112" actId="20577"/>
          <ac:spMkLst>
            <pc:docMk/>
            <pc:sldMk cId="3715857086" sldId="263"/>
            <ac:spMk id="5" creationId="{4F15F8F4-740B-48C3-B650-110BB1B46F45}"/>
          </ac:spMkLst>
        </pc:spChg>
      </pc:sldChg>
      <pc:sldChg chg="addSp modSp new mod modClrScheme chgLayout">
        <pc:chgData name="Haniyeh Tehrani (2324527)" userId="S::2324527@student.uwtsd.ac.uk::f657fa31-05f3-4524-a80b-ebdd78b9bd0b" providerId="AD" clId="Web-{65770D30-4A54-4498-368E-DD5E576758A9}" dt="2026-06-25T19:40:47.905" v="130" actId="14100"/>
        <pc:sldMkLst>
          <pc:docMk/>
          <pc:sldMk cId="1034894994" sldId="264"/>
        </pc:sldMkLst>
        <pc:spChg chg="mod ord">
          <ac:chgData name="Haniyeh Tehrani (2324527)" userId="S::2324527@student.uwtsd.ac.uk::f657fa31-05f3-4524-a80b-ebdd78b9bd0b" providerId="AD" clId="Web-{65770D30-4A54-4498-368E-DD5E576758A9}" dt="2026-06-25T19:26:07.651" v="120"/>
          <ac:spMkLst>
            <pc:docMk/>
            <pc:sldMk cId="1034894994" sldId="264"/>
            <ac:spMk id="2" creationId="{A56F8385-D496-9D8B-8E9A-A5102C398D8E}"/>
          </ac:spMkLst>
        </pc:spChg>
        <pc:spChg chg="mod ord">
          <ac:chgData name="Haniyeh Tehrani (2324527)" userId="S::2324527@student.uwtsd.ac.uk::f657fa31-05f3-4524-a80b-ebdd78b9bd0b" providerId="AD" clId="Web-{65770D30-4A54-4498-368E-DD5E576758A9}" dt="2026-06-25T19:26:07.651" v="120"/>
          <ac:spMkLst>
            <pc:docMk/>
            <pc:sldMk cId="1034894994" sldId="264"/>
            <ac:spMk id="3" creationId="{B292E803-0DDB-4AEF-EEE6-F71268DF787B}"/>
          </ac:spMkLst>
        </pc:spChg>
        <pc:spChg chg="mod ord">
          <ac:chgData name="Haniyeh Tehrani (2324527)" userId="S::2324527@student.uwtsd.ac.uk::f657fa31-05f3-4524-a80b-ebdd78b9bd0b" providerId="AD" clId="Web-{65770D30-4A54-4498-368E-DD5E576758A9}" dt="2026-06-25T19:26:07.651" v="120"/>
          <ac:spMkLst>
            <pc:docMk/>
            <pc:sldMk cId="1034894994" sldId="264"/>
            <ac:spMk id="4" creationId="{ABDB96D8-B75E-69CB-740F-97BAC9B8C454}"/>
          </ac:spMkLst>
        </pc:spChg>
        <pc:spChg chg="add mod ord">
          <ac:chgData name="Haniyeh Tehrani (2324527)" userId="S::2324527@student.uwtsd.ac.uk::f657fa31-05f3-4524-a80b-ebdd78b9bd0b" providerId="AD" clId="Web-{65770D30-4A54-4498-368E-DD5E576758A9}" dt="2026-06-25T19:36:47.322" v="129" actId="20577"/>
          <ac:spMkLst>
            <pc:docMk/>
            <pc:sldMk cId="1034894994" sldId="264"/>
            <ac:spMk id="5" creationId="{43211F36-5B66-047E-AE55-DB4AF7D03C69}"/>
          </ac:spMkLst>
        </pc:spChg>
        <pc:spChg chg="add mod ord">
          <ac:chgData name="Haniyeh Tehrani (2324527)" userId="S::2324527@student.uwtsd.ac.uk::f657fa31-05f3-4524-a80b-ebdd78b9bd0b" providerId="AD" clId="Web-{65770D30-4A54-4498-368E-DD5E576758A9}" dt="2026-06-25T19:40:47.905" v="130" actId="14100"/>
          <ac:spMkLst>
            <pc:docMk/>
            <pc:sldMk cId="1034894994" sldId="264"/>
            <ac:spMk id="6" creationId="{4AE52632-1FF1-ABB3-BD99-9781DD19FC8F}"/>
          </ac:spMkLst>
        </pc:spChg>
      </pc:sldChg>
      <pc:sldChg chg="addSp modSp new del mod modClrScheme chgLayout">
        <pc:chgData name="Haniyeh Tehrani (2324527)" userId="S::2324527@student.uwtsd.ac.uk::f657fa31-05f3-4524-a80b-ebdd78b9bd0b" providerId="AD" clId="Web-{65770D30-4A54-4498-368E-DD5E576758A9}" dt="2026-06-25T19:21:31.815" v="94"/>
        <pc:sldMkLst>
          <pc:docMk/>
          <pc:sldMk cId="3296659706" sldId="264"/>
        </pc:sldMkLst>
        <pc:spChg chg="mod ord">
          <ac:chgData name="Haniyeh Tehrani (2324527)" userId="S::2324527@student.uwtsd.ac.uk::f657fa31-05f3-4524-a80b-ebdd78b9bd0b" providerId="AD" clId="Web-{65770D30-4A54-4498-368E-DD5E576758A9}" dt="2026-06-25T19:17:48.350" v="69"/>
          <ac:spMkLst>
            <pc:docMk/>
            <pc:sldMk cId="3296659706" sldId="264"/>
            <ac:spMk id="2" creationId="{03CDC918-A41F-AB34-833A-7B7EF53833BB}"/>
          </ac:spMkLst>
        </pc:spChg>
        <pc:spChg chg="mod ord">
          <ac:chgData name="Haniyeh Tehrani (2324527)" userId="S::2324527@student.uwtsd.ac.uk::f657fa31-05f3-4524-a80b-ebdd78b9bd0b" providerId="AD" clId="Web-{65770D30-4A54-4498-368E-DD5E576758A9}" dt="2026-06-25T19:17:48.350" v="69"/>
          <ac:spMkLst>
            <pc:docMk/>
            <pc:sldMk cId="3296659706" sldId="264"/>
            <ac:spMk id="3" creationId="{DE7461CA-AD5D-0337-E8BF-4F7C6CF9F5FF}"/>
          </ac:spMkLst>
        </pc:spChg>
        <pc:spChg chg="mod ord">
          <ac:chgData name="Haniyeh Tehrani (2324527)" userId="S::2324527@student.uwtsd.ac.uk::f657fa31-05f3-4524-a80b-ebdd78b9bd0b" providerId="AD" clId="Web-{65770D30-4A54-4498-368E-DD5E576758A9}" dt="2026-06-25T19:17:48.350" v="69"/>
          <ac:spMkLst>
            <pc:docMk/>
            <pc:sldMk cId="3296659706" sldId="264"/>
            <ac:spMk id="4" creationId="{B5CFB13A-7C0C-B413-289D-883B0694F13F}"/>
          </ac:spMkLst>
        </pc:spChg>
        <pc:spChg chg="add mod ord">
          <ac:chgData name="Haniyeh Tehrani (2324527)" userId="S::2324527@student.uwtsd.ac.uk::f657fa31-05f3-4524-a80b-ebdd78b9bd0b" providerId="AD" clId="Web-{65770D30-4A54-4498-368E-DD5E576758A9}" dt="2026-06-25T19:19:32.822" v="79" actId="20577"/>
          <ac:spMkLst>
            <pc:docMk/>
            <pc:sldMk cId="3296659706" sldId="264"/>
            <ac:spMk id="5" creationId="{79ED0873-99A6-B7B4-CA97-D9C11E52F079}"/>
          </ac:spMkLst>
        </pc:spChg>
        <pc:spChg chg="add mod ord">
          <ac:chgData name="Haniyeh Tehrani (2324527)" userId="S::2324527@student.uwtsd.ac.uk::f657fa31-05f3-4524-a80b-ebdd78b9bd0b" providerId="AD" clId="Web-{65770D30-4A54-4498-368E-DD5E576758A9}" dt="2026-06-25T19:19:23.791" v="78" actId="20577"/>
          <ac:spMkLst>
            <pc:docMk/>
            <pc:sldMk cId="3296659706" sldId="264"/>
            <ac:spMk id="6" creationId="{8EF3D95D-B74E-C406-886C-4318C17EC06C}"/>
          </ac:spMkLst>
        </pc:spChg>
      </pc:sldChg>
      <pc:sldChg chg="addSp delSp modSp new mod modClrScheme chgLayout">
        <pc:chgData name="Haniyeh Tehrani (2324527)" userId="S::2324527@student.uwtsd.ac.uk::f657fa31-05f3-4524-a80b-ebdd78b9bd0b" providerId="AD" clId="Web-{65770D30-4A54-4498-368E-DD5E576758A9}" dt="2026-06-25T20:23:56.026" v="233" actId="20577"/>
        <pc:sldMkLst>
          <pc:docMk/>
          <pc:sldMk cId="4113261911" sldId="265"/>
        </pc:sldMkLst>
        <pc:spChg chg="del mod">
          <ac:chgData name="Haniyeh Tehrani (2324527)" userId="S::2324527@student.uwtsd.ac.uk::f657fa31-05f3-4524-a80b-ebdd78b9bd0b" providerId="AD" clId="Web-{65770D30-4A54-4498-368E-DD5E576758A9}" dt="2026-06-25T20:23:37.338" v="228"/>
          <ac:spMkLst>
            <pc:docMk/>
            <pc:sldMk cId="4113261911" sldId="265"/>
            <ac:spMk id="2" creationId="{4D0CF81E-5EA6-48CA-D84C-5243E2A1399E}"/>
          </ac:spMkLst>
        </pc:spChg>
        <pc:spChg chg="mod">
          <ac:chgData name="Haniyeh Tehrani (2324527)" userId="S::2324527@student.uwtsd.ac.uk::f657fa31-05f3-4524-a80b-ebdd78b9bd0b" providerId="AD" clId="Web-{65770D30-4A54-4498-368E-DD5E576758A9}" dt="2026-06-25T20:23:56.026" v="233" actId="20577"/>
          <ac:spMkLst>
            <pc:docMk/>
            <pc:sldMk cId="4113261911" sldId="265"/>
            <ac:spMk id="3" creationId="{36EA53C9-CE0F-C7E9-3E87-C5A383DD3E42}"/>
          </ac:spMkLst>
        </pc:spChg>
        <pc:spChg chg="mod">
          <ac:chgData name="Haniyeh Tehrani (2324527)" userId="S::2324527@student.uwtsd.ac.uk::f657fa31-05f3-4524-a80b-ebdd78b9bd0b" providerId="AD" clId="Web-{65770D30-4A54-4498-368E-DD5E576758A9}" dt="2026-06-25T20:22:10.373" v="207"/>
          <ac:spMkLst>
            <pc:docMk/>
            <pc:sldMk cId="4113261911" sldId="265"/>
            <ac:spMk id="4" creationId="{2F9F90C1-9604-CE62-7913-A3803C1CAF10}"/>
          </ac:spMkLst>
        </pc:spChg>
        <pc:spChg chg="mod">
          <ac:chgData name="Haniyeh Tehrani (2324527)" userId="S::2324527@student.uwtsd.ac.uk::f657fa31-05f3-4524-a80b-ebdd78b9bd0b" providerId="AD" clId="Web-{65770D30-4A54-4498-368E-DD5E576758A9}" dt="2026-06-25T20:22:10.373" v="207"/>
          <ac:spMkLst>
            <pc:docMk/>
            <pc:sldMk cId="4113261911" sldId="265"/>
            <ac:spMk id="5" creationId="{5F949380-0508-131E-1F7C-18CCA81C2F64}"/>
          </ac:spMkLst>
        </pc:spChg>
        <pc:spChg chg="mod">
          <ac:chgData name="Haniyeh Tehrani (2324527)" userId="S::2324527@student.uwtsd.ac.uk::f657fa31-05f3-4524-a80b-ebdd78b9bd0b" providerId="AD" clId="Web-{65770D30-4A54-4498-368E-DD5E576758A9}" dt="2026-06-25T20:22:10.373" v="207"/>
          <ac:spMkLst>
            <pc:docMk/>
            <pc:sldMk cId="4113261911" sldId="265"/>
            <ac:spMk id="6" creationId="{99AAD7BA-CF51-4C9B-5B1E-FE5DC4824E51}"/>
          </ac:spMkLst>
        </pc:spChg>
        <pc:spChg chg="add del mod ord">
          <ac:chgData name="Haniyeh Tehrani (2324527)" userId="S::2324527@student.uwtsd.ac.uk::f657fa31-05f3-4524-a80b-ebdd78b9bd0b" providerId="AD" clId="Web-{65770D30-4A54-4498-368E-DD5E576758A9}" dt="2026-06-25T20:22:36.577" v="214"/>
          <ac:spMkLst>
            <pc:docMk/>
            <pc:sldMk cId="4113261911" sldId="265"/>
            <ac:spMk id="8" creationId="{A9A3D2CA-771C-ECC1-F337-6D460A009525}"/>
          </ac:spMkLst>
        </pc:spChg>
        <pc:spChg chg="add del mod">
          <ac:chgData name="Haniyeh Tehrani (2324527)" userId="S::2324527@student.uwtsd.ac.uk::f657fa31-05f3-4524-a80b-ebdd78b9bd0b" providerId="AD" clId="Web-{65770D30-4A54-4498-368E-DD5E576758A9}" dt="2026-06-25T20:23:42.275" v="230"/>
          <ac:spMkLst>
            <pc:docMk/>
            <pc:sldMk cId="4113261911" sldId="265"/>
            <ac:spMk id="12" creationId="{B90D5607-8EBA-7BE2-4E3F-6B4D6EA9A2AC}"/>
          </ac:spMkLst>
        </pc:spChg>
        <pc:spChg chg="add del mod">
          <ac:chgData name="Haniyeh Tehrani (2324527)" userId="S::2324527@student.uwtsd.ac.uk::f657fa31-05f3-4524-a80b-ebdd78b9bd0b" providerId="AD" clId="Web-{65770D30-4A54-4498-368E-DD5E576758A9}" dt="2026-06-25T20:22:05.670" v="202"/>
          <ac:spMkLst>
            <pc:docMk/>
            <pc:sldMk cId="4113261911" sldId="265"/>
            <ac:spMk id="15" creationId="{9174B015-B2FA-F976-E82F-7B943FDEEB7A}"/>
          </ac:spMkLst>
        </pc:spChg>
        <pc:spChg chg="add del mod">
          <ac:chgData name="Haniyeh Tehrani (2324527)" userId="S::2324527@student.uwtsd.ac.uk::f657fa31-05f3-4524-a80b-ebdd78b9bd0b" providerId="AD" clId="Web-{65770D30-4A54-4498-368E-DD5E576758A9}" dt="2026-06-25T20:22:08.014" v="204"/>
          <ac:spMkLst>
            <pc:docMk/>
            <pc:sldMk cId="4113261911" sldId="265"/>
            <ac:spMk id="17" creationId="{EB73A816-7EA6-A790-CDEF-82C2743A8CC2}"/>
          </ac:spMkLst>
        </pc:spChg>
        <pc:spChg chg="add del mod">
          <ac:chgData name="Haniyeh Tehrani (2324527)" userId="S::2324527@student.uwtsd.ac.uk::f657fa31-05f3-4524-a80b-ebdd78b9bd0b" providerId="AD" clId="Web-{65770D30-4A54-4498-368E-DD5E576758A9}" dt="2026-06-25T20:22:10.373" v="206"/>
          <ac:spMkLst>
            <pc:docMk/>
            <pc:sldMk cId="4113261911" sldId="265"/>
            <ac:spMk id="19" creationId="{9174B015-B2FA-F976-E82F-7B943FDEEB7A}"/>
          </ac:spMkLst>
        </pc:spChg>
        <pc:spChg chg="add del mod">
          <ac:chgData name="Haniyeh Tehrani (2324527)" userId="S::2324527@student.uwtsd.ac.uk::f657fa31-05f3-4524-a80b-ebdd78b9bd0b" providerId="AD" clId="Web-{65770D30-4A54-4498-368E-DD5E576758A9}" dt="2026-06-25T20:22:18.655" v="209"/>
          <ac:spMkLst>
            <pc:docMk/>
            <pc:sldMk cId="4113261911" sldId="265"/>
            <ac:spMk id="21" creationId="{EB73A816-7EA6-A790-CDEF-82C2743A8CC2}"/>
          </ac:spMkLst>
        </pc:spChg>
        <pc:picChg chg="add del mod">
          <ac:chgData name="Haniyeh Tehrani (2324527)" userId="S::2324527@student.uwtsd.ac.uk::f657fa31-05f3-4524-a80b-ebdd78b9bd0b" providerId="AD" clId="Web-{65770D30-4A54-4498-368E-DD5E576758A9}" dt="2026-06-25T20:20:27.267" v="196"/>
          <ac:picMkLst>
            <pc:docMk/>
            <pc:sldMk cId="4113261911" sldId="265"/>
            <ac:picMk id="7" creationId="{7202AAE8-973A-57D2-5EB1-F08F80D0B59A}"/>
          </ac:picMkLst>
        </pc:picChg>
        <pc:picChg chg="add mod ord">
          <ac:chgData name="Haniyeh Tehrani (2324527)" userId="S::2324527@student.uwtsd.ac.uk::f657fa31-05f3-4524-a80b-ebdd78b9bd0b" providerId="AD" clId="Web-{65770D30-4A54-4498-368E-DD5E576758A9}" dt="2026-06-25T20:22:25.389" v="211" actId="14100"/>
          <ac:picMkLst>
            <pc:docMk/>
            <pc:sldMk cId="4113261911" sldId="265"/>
            <ac:picMk id="10" creationId="{CBB92CAC-E04C-8976-11D0-FDDA37844CEA}"/>
          </ac:picMkLst>
        </pc:picChg>
      </pc:sldChg>
    </pc:docChg>
  </pc:docChgLst>
  <pc:docChgLst>
    <pc:chgData name="Haniyeh Tehrani (2324527)" userId="S::2324527@student.uwtsd.ac.uk::f657fa31-05f3-4524-a80b-ebdd78b9bd0b" providerId="AD" clId="Web-{BCE5AB8C-8F07-4314-C83B-EBC5B39B54B2}"/>
    <pc:docChg chg="modSld">
      <pc:chgData name="Haniyeh Tehrani (2324527)" userId="S::2324527@student.uwtsd.ac.uk::f657fa31-05f3-4524-a80b-ebdd78b9bd0b" providerId="AD" clId="Web-{BCE5AB8C-8F07-4314-C83B-EBC5B39B54B2}" dt="2026-06-26T18:44:00.652" v="208" actId="20577"/>
      <pc:docMkLst>
        <pc:docMk/>
      </pc:docMkLst>
      <pc:sldChg chg="addSp delSp modSp mod setBg modClrScheme chgLayout">
        <pc:chgData name="Haniyeh Tehrani (2324527)" userId="S::2324527@student.uwtsd.ac.uk::f657fa31-05f3-4524-a80b-ebdd78b9bd0b" providerId="AD" clId="Web-{BCE5AB8C-8F07-4314-C83B-EBC5B39B54B2}" dt="2026-06-26T18:44:00.652" v="208" actId="20577"/>
        <pc:sldMkLst>
          <pc:docMk/>
          <pc:sldMk cId="3547627325" sldId="258"/>
        </pc:sldMkLst>
        <pc:spChg chg="add del mod">
          <ac:chgData name="Haniyeh Tehrani (2324527)" userId="S::2324527@student.uwtsd.ac.uk::f657fa31-05f3-4524-a80b-ebdd78b9bd0b" providerId="AD" clId="Web-{BCE5AB8C-8F07-4314-C83B-EBC5B39B54B2}" dt="2026-06-26T18:38:45.705" v="170"/>
          <ac:spMkLst>
            <pc:docMk/>
            <pc:sldMk cId="3547627325" sldId="258"/>
            <ac:spMk id="3" creationId="{39F2B2EB-9534-777E-9BED-E10B740B6AC0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38:58.159" v="171"/>
          <ac:spMkLst>
            <pc:docMk/>
            <pc:sldMk cId="3547627325" sldId="258"/>
            <ac:spMk id="4" creationId="{160DAB19-0487-8515-0039-8FF26DB42651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38:58.159" v="171"/>
          <ac:spMkLst>
            <pc:docMk/>
            <pc:sldMk cId="3547627325" sldId="258"/>
            <ac:spMk id="5" creationId="{552EFA89-BE50-0D2F-5B85-FD2AA277D81D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38:58.159" v="171"/>
          <ac:spMkLst>
            <pc:docMk/>
            <pc:sldMk cId="3547627325" sldId="258"/>
            <ac:spMk id="6" creationId="{6B01EA0C-001D-B3D4-AB74-1D28706BE1EA}"/>
          </ac:spMkLst>
        </pc:spChg>
        <pc:spChg chg="del mod ord">
          <ac:chgData name="Haniyeh Tehrani (2324527)" userId="S::2324527@student.uwtsd.ac.uk::f657fa31-05f3-4524-a80b-ebdd78b9bd0b" providerId="AD" clId="Web-{BCE5AB8C-8F07-4314-C83B-EBC5B39B54B2}" dt="2026-06-26T18:40:05.476" v="179"/>
          <ac:spMkLst>
            <pc:docMk/>
            <pc:sldMk cId="3547627325" sldId="258"/>
            <ac:spMk id="7" creationId="{04094171-986F-7985-5F5B-8BF56351B51D}"/>
          </ac:spMkLst>
        </pc:spChg>
        <pc:spChg chg="mod ord">
          <ac:chgData name="Haniyeh Tehrani (2324527)" userId="S::2324527@student.uwtsd.ac.uk::f657fa31-05f3-4524-a80b-ebdd78b9bd0b" providerId="AD" clId="Web-{BCE5AB8C-8F07-4314-C83B-EBC5B39B54B2}" dt="2026-06-26T18:44:00.652" v="208" actId="20577"/>
          <ac:spMkLst>
            <pc:docMk/>
            <pc:sldMk cId="3547627325" sldId="258"/>
            <ac:spMk id="8" creationId="{1324842F-E379-92A0-B0A4-794F0B4DF03C}"/>
          </ac:spMkLst>
        </pc:spChg>
        <pc:picChg chg="add mod ord">
          <ac:chgData name="Haniyeh Tehrani (2324527)" userId="S::2324527@student.uwtsd.ac.uk::f657fa31-05f3-4524-a80b-ebdd78b9bd0b" providerId="AD" clId="Web-{BCE5AB8C-8F07-4314-C83B-EBC5B39B54B2}" dt="2026-06-26T18:38:58.159" v="171"/>
          <ac:picMkLst>
            <pc:docMk/>
            <pc:sldMk cId="3547627325" sldId="258"/>
            <ac:picMk id="2" creationId="{D01BBBF3-3E70-4B9B-A0C6-2FDCCC3815C3}"/>
          </ac:picMkLst>
        </pc:picChg>
      </pc:sldChg>
      <pc:sldChg chg="addSp delSp modSp mod setBg modClrScheme chgLayout">
        <pc:chgData name="Haniyeh Tehrani (2324527)" userId="S::2324527@student.uwtsd.ac.uk::f657fa31-05f3-4524-a80b-ebdd78b9bd0b" providerId="AD" clId="Web-{BCE5AB8C-8F07-4314-C83B-EBC5B39B54B2}" dt="2026-06-26T18:33:04.915" v="161" actId="20577"/>
        <pc:sldMkLst>
          <pc:docMk/>
          <pc:sldMk cId="3819478645" sldId="259"/>
        </pc:sldMkLst>
        <pc:spChg chg="mod">
          <ac:chgData name="Haniyeh Tehrani (2324527)" userId="S::2324527@student.uwtsd.ac.uk::f657fa31-05f3-4524-a80b-ebdd78b9bd0b" providerId="AD" clId="Web-{BCE5AB8C-8F07-4314-C83B-EBC5B39B54B2}" dt="2026-06-26T18:32:11.599" v="152"/>
          <ac:spMkLst>
            <pc:docMk/>
            <pc:sldMk cId="3819478645" sldId="259"/>
            <ac:spMk id="2" creationId="{0090463D-8907-0206-3D68-FDDB6C13EA00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32:11.599" v="152"/>
          <ac:spMkLst>
            <pc:docMk/>
            <pc:sldMk cId="3819478645" sldId="259"/>
            <ac:spMk id="3" creationId="{7632CF03-C69B-A310-9240-AF55C80639BB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32:11.599" v="152"/>
          <ac:spMkLst>
            <pc:docMk/>
            <pc:sldMk cId="3819478645" sldId="259"/>
            <ac:spMk id="4" creationId="{E24FEFF2-2117-575B-B911-C5A72830DBF8}"/>
          </ac:spMkLst>
        </pc:spChg>
        <pc:spChg chg="mod ord">
          <ac:chgData name="Haniyeh Tehrani (2324527)" userId="S::2324527@student.uwtsd.ac.uk::f657fa31-05f3-4524-a80b-ebdd78b9bd0b" providerId="AD" clId="Web-{BCE5AB8C-8F07-4314-C83B-EBC5B39B54B2}" dt="2026-06-26T18:33:04.915" v="161" actId="20577"/>
          <ac:spMkLst>
            <pc:docMk/>
            <pc:sldMk cId="3819478645" sldId="259"/>
            <ac:spMk id="6" creationId="{3672ED78-9600-F80F-2AF1-7D76F8BB37C8}"/>
          </ac:spMkLst>
        </pc:spChg>
        <pc:spChg chg="add del mod">
          <ac:chgData name="Haniyeh Tehrani (2324527)" userId="S::2324527@student.uwtsd.ac.uk::f657fa31-05f3-4524-a80b-ebdd78b9bd0b" providerId="AD" clId="Web-{BCE5AB8C-8F07-4314-C83B-EBC5B39B54B2}" dt="2026-06-26T18:32:17.943" v="154"/>
          <ac:spMkLst>
            <pc:docMk/>
            <pc:sldMk cId="3819478645" sldId="259"/>
            <ac:spMk id="11" creationId="{A460E2FB-AF71-EAEA-7184-315D9C0A2E28}"/>
          </ac:spMkLst>
        </pc:spChg>
        <pc:picChg chg="add mod ord">
          <ac:chgData name="Haniyeh Tehrani (2324527)" userId="S::2324527@student.uwtsd.ac.uk::f657fa31-05f3-4524-a80b-ebdd78b9bd0b" providerId="AD" clId="Web-{BCE5AB8C-8F07-4314-C83B-EBC5B39B54B2}" dt="2026-06-26T18:32:11.599" v="152"/>
          <ac:picMkLst>
            <pc:docMk/>
            <pc:sldMk cId="3819478645" sldId="259"/>
            <ac:picMk id="5" creationId="{55877CB3-E481-EF6C-B5D3-969E383E867B}"/>
          </ac:picMkLst>
        </pc:picChg>
      </pc:sldChg>
      <pc:sldChg chg="modSp">
        <pc:chgData name="Haniyeh Tehrani (2324527)" userId="S::2324527@student.uwtsd.ac.uk::f657fa31-05f3-4524-a80b-ebdd78b9bd0b" providerId="AD" clId="Web-{BCE5AB8C-8F07-4314-C83B-EBC5B39B54B2}" dt="2026-06-26T18:35:15.283" v="164" actId="1076"/>
        <pc:sldMkLst>
          <pc:docMk/>
          <pc:sldMk cId="1113653710" sldId="260"/>
        </pc:sldMkLst>
        <pc:spChg chg="mod">
          <ac:chgData name="Haniyeh Tehrani (2324527)" userId="S::2324527@student.uwtsd.ac.uk::f657fa31-05f3-4524-a80b-ebdd78b9bd0b" providerId="AD" clId="Web-{BCE5AB8C-8F07-4314-C83B-EBC5B39B54B2}" dt="2026-06-26T18:35:15.283" v="164" actId="1076"/>
          <ac:spMkLst>
            <pc:docMk/>
            <pc:sldMk cId="1113653710" sldId="260"/>
            <ac:spMk id="5" creationId="{547BB6B4-78A9-9374-792B-22CD540A4706}"/>
          </ac:spMkLst>
        </pc:spChg>
      </pc:sldChg>
      <pc:sldChg chg="addSp delSp modSp mod modClrScheme chgLayout">
        <pc:chgData name="Haniyeh Tehrani (2324527)" userId="S::2324527@student.uwtsd.ac.uk::f657fa31-05f3-4524-a80b-ebdd78b9bd0b" providerId="AD" clId="Web-{BCE5AB8C-8F07-4314-C83B-EBC5B39B54B2}" dt="2026-06-26T18:18:29.705" v="48" actId="20577"/>
        <pc:sldMkLst>
          <pc:docMk/>
          <pc:sldMk cId="2951304180" sldId="261"/>
        </pc:sldMkLst>
        <pc:spChg chg="mod">
          <ac:chgData name="Haniyeh Tehrani (2324527)" userId="S::2324527@student.uwtsd.ac.uk::f657fa31-05f3-4524-a80b-ebdd78b9bd0b" providerId="AD" clId="Web-{BCE5AB8C-8F07-4314-C83B-EBC5B39B54B2}" dt="2026-06-26T18:17:57.422" v="41"/>
          <ac:spMkLst>
            <pc:docMk/>
            <pc:sldMk cId="2951304180" sldId="261"/>
            <ac:spMk id="2" creationId="{A597EADF-021C-690E-A104-61A6E9945174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17:57.422" v="41"/>
          <ac:spMkLst>
            <pc:docMk/>
            <pc:sldMk cId="2951304180" sldId="261"/>
            <ac:spMk id="3" creationId="{495C8D6C-7F1C-EBD3-01DD-D1EFF5CA0E75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17:57.422" v="41"/>
          <ac:spMkLst>
            <pc:docMk/>
            <pc:sldMk cId="2951304180" sldId="261"/>
            <ac:spMk id="4" creationId="{CA855849-48D0-CFB0-19C9-75FA7C00FBD6}"/>
          </ac:spMkLst>
        </pc:spChg>
        <pc:spChg chg="mod ord">
          <ac:chgData name="Haniyeh Tehrani (2324527)" userId="S::2324527@student.uwtsd.ac.uk::f657fa31-05f3-4524-a80b-ebdd78b9bd0b" providerId="AD" clId="Web-{BCE5AB8C-8F07-4314-C83B-EBC5B39B54B2}" dt="2026-06-26T18:18:29.705" v="48" actId="20577"/>
          <ac:spMkLst>
            <pc:docMk/>
            <pc:sldMk cId="2951304180" sldId="261"/>
            <ac:spMk id="5" creationId="{9AFA438E-7949-7FD5-79A3-889CEB135A22}"/>
          </ac:spMkLst>
        </pc:spChg>
        <pc:spChg chg="add del mod">
          <ac:chgData name="Haniyeh Tehrani (2324527)" userId="S::2324527@student.uwtsd.ac.uk::f657fa31-05f3-4524-a80b-ebdd78b9bd0b" providerId="AD" clId="Web-{BCE5AB8C-8F07-4314-C83B-EBC5B39B54B2}" dt="2026-06-26T18:17:57.406" v="40"/>
          <ac:spMkLst>
            <pc:docMk/>
            <pc:sldMk cId="2951304180" sldId="261"/>
            <ac:spMk id="11" creationId="{2AD1D7F0-F544-7C08-E3F9-C9E9CA3CF5BB}"/>
          </ac:spMkLst>
        </pc:spChg>
        <pc:spChg chg="add del mod">
          <ac:chgData name="Haniyeh Tehrani (2324527)" userId="S::2324527@student.uwtsd.ac.uk::f657fa31-05f3-4524-a80b-ebdd78b9bd0b" providerId="AD" clId="Web-{BCE5AB8C-8F07-4314-C83B-EBC5B39B54B2}" dt="2026-06-26T18:18:05.704" v="43"/>
          <ac:spMkLst>
            <pc:docMk/>
            <pc:sldMk cId="2951304180" sldId="261"/>
            <ac:spMk id="13" creationId="{0E93261E-45B9-44C3-F29A-62E98A39273C}"/>
          </ac:spMkLst>
        </pc:spChg>
        <pc:picChg chg="add mod ord modCrop">
          <ac:chgData name="Haniyeh Tehrani (2324527)" userId="S::2324527@student.uwtsd.ac.uk::f657fa31-05f3-4524-a80b-ebdd78b9bd0b" providerId="AD" clId="Web-{BCE5AB8C-8F07-4314-C83B-EBC5B39B54B2}" dt="2026-06-26T18:17:57.422" v="41"/>
          <ac:picMkLst>
            <pc:docMk/>
            <pc:sldMk cId="2951304180" sldId="261"/>
            <ac:picMk id="6" creationId="{DA1F2089-BB1C-DE35-11C2-AB8996475C00}"/>
          </ac:picMkLst>
        </pc:picChg>
      </pc:sldChg>
      <pc:sldChg chg="addSp delSp modSp mod modClrScheme chgLayout">
        <pc:chgData name="Haniyeh Tehrani (2324527)" userId="S::2324527@student.uwtsd.ac.uk::f657fa31-05f3-4524-a80b-ebdd78b9bd0b" providerId="AD" clId="Web-{BCE5AB8C-8F07-4314-C83B-EBC5B39B54B2}" dt="2026-06-26T18:21:14.195" v="72" actId="20577"/>
        <pc:sldMkLst>
          <pc:docMk/>
          <pc:sldMk cId="2411412138" sldId="262"/>
        </pc:sldMkLst>
        <pc:spChg chg="mod">
          <ac:chgData name="Haniyeh Tehrani (2324527)" userId="S::2324527@student.uwtsd.ac.uk::f657fa31-05f3-4524-a80b-ebdd78b9bd0b" providerId="AD" clId="Web-{BCE5AB8C-8F07-4314-C83B-EBC5B39B54B2}" dt="2026-06-26T18:20:18.358" v="60"/>
          <ac:spMkLst>
            <pc:docMk/>
            <pc:sldMk cId="2411412138" sldId="262"/>
            <ac:spMk id="2" creationId="{B0151A8C-FC83-EC86-DBFF-E12776A1F85F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20:18.358" v="60"/>
          <ac:spMkLst>
            <pc:docMk/>
            <pc:sldMk cId="2411412138" sldId="262"/>
            <ac:spMk id="3" creationId="{80442035-A33E-EE07-DC9F-B9278E321C0B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20:18.358" v="60"/>
          <ac:spMkLst>
            <pc:docMk/>
            <pc:sldMk cId="2411412138" sldId="262"/>
            <ac:spMk id="4" creationId="{F3A50636-CBCE-6089-D305-7AAD83C5E106}"/>
          </ac:spMkLst>
        </pc:spChg>
        <pc:spChg chg="mod ord">
          <ac:chgData name="Haniyeh Tehrani (2324527)" userId="S::2324527@student.uwtsd.ac.uk::f657fa31-05f3-4524-a80b-ebdd78b9bd0b" providerId="AD" clId="Web-{BCE5AB8C-8F07-4314-C83B-EBC5B39B54B2}" dt="2026-06-26T18:21:14.195" v="72" actId="20577"/>
          <ac:spMkLst>
            <pc:docMk/>
            <pc:sldMk cId="2411412138" sldId="262"/>
            <ac:spMk id="5" creationId="{C2F9D54E-00F7-3B01-CB1E-464D84E28ED4}"/>
          </ac:spMkLst>
        </pc:spChg>
        <pc:spChg chg="add del mod ord">
          <ac:chgData name="Haniyeh Tehrani (2324527)" userId="S::2324527@student.uwtsd.ac.uk::f657fa31-05f3-4524-a80b-ebdd78b9bd0b" providerId="AD" clId="Web-{BCE5AB8C-8F07-4314-C83B-EBC5B39B54B2}" dt="2026-06-26T18:13:05.401" v="13"/>
          <ac:spMkLst>
            <pc:docMk/>
            <pc:sldMk cId="2411412138" sldId="262"/>
            <ac:spMk id="7" creationId="{2B7542E3-81C1-2260-CE36-838A023D6666}"/>
          </ac:spMkLst>
        </pc:spChg>
        <pc:spChg chg="add del mod ord">
          <ac:chgData name="Haniyeh Tehrani (2324527)" userId="S::2324527@student.uwtsd.ac.uk::f657fa31-05f3-4524-a80b-ebdd78b9bd0b" providerId="AD" clId="Web-{BCE5AB8C-8F07-4314-C83B-EBC5B39B54B2}" dt="2026-06-26T18:20:32.484" v="64"/>
          <ac:spMkLst>
            <pc:docMk/>
            <pc:sldMk cId="2411412138" sldId="262"/>
            <ac:spMk id="10" creationId="{EE61CFAA-82BF-DFEB-DFBC-D42EC63450CD}"/>
          </ac:spMkLst>
        </pc:spChg>
        <pc:spChg chg="add del mod">
          <ac:chgData name="Haniyeh Tehrani (2324527)" userId="S::2324527@student.uwtsd.ac.uk::f657fa31-05f3-4524-a80b-ebdd78b9bd0b" providerId="AD" clId="Web-{BCE5AB8C-8F07-4314-C83B-EBC5B39B54B2}" dt="2026-06-26T18:12:54.744" v="11"/>
          <ac:spMkLst>
            <pc:docMk/>
            <pc:sldMk cId="2411412138" sldId="262"/>
            <ac:spMk id="12" creationId="{93DE5BDB-9A68-EB1D-8C8F-950415D6F218}"/>
          </ac:spMkLst>
        </pc:spChg>
        <pc:spChg chg="add del mod">
          <ac:chgData name="Haniyeh Tehrani (2324527)" userId="S::2324527@student.uwtsd.ac.uk::f657fa31-05f3-4524-a80b-ebdd78b9bd0b" providerId="AD" clId="Web-{BCE5AB8C-8F07-4314-C83B-EBC5B39B54B2}" dt="2026-06-26T18:12:54.744" v="11"/>
          <ac:spMkLst>
            <pc:docMk/>
            <pc:sldMk cId="2411412138" sldId="262"/>
            <ac:spMk id="14" creationId="{779B9EF1-4AAE-1B24-F687-1F8FDCD730FC}"/>
          </ac:spMkLst>
        </pc:spChg>
        <pc:picChg chg="add del mod ord">
          <ac:chgData name="Haniyeh Tehrani (2324527)" userId="S::2324527@student.uwtsd.ac.uk::f657fa31-05f3-4524-a80b-ebdd78b9bd0b" providerId="AD" clId="Web-{BCE5AB8C-8F07-4314-C83B-EBC5B39B54B2}" dt="2026-06-26T18:17:29.279" v="31"/>
          <ac:picMkLst>
            <pc:docMk/>
            <pc:sldMk cId="2411412138" sldId="262"/>
            <ac:picMk id="6" creationId="{A34848D8-80A3-5D7A-FA99-24D07F1C9977}"/>
          </ac:picMkLst>
        </pc:picChg>
        <pc:picChg chg="add mod ord">
          <ac:chgData name="Haniyeh Tehrani (2324527)" userId="S::2324527@student.uwtsd.ac.uk::f657fa31-05f3-4524-a80b-ebdd78b9bd0b" providerId="AD" clId="Web-{BCE5AB8C-8F07-4314-C83B-EBC5B39B54B2}" dt="2026-06-26T18:20:18.358" v="60"/>
          <ac:picMkLst>
            <pc:docMk/>
            <pc:sldMk cId="2411412138" sldId="262"/>
            <ac:picMk id="9" creationId="{79653CE5-2635-B653-D605-7EE9856387EC}"/>
          </ac:picMkLst>
        </pc:picChg>
      </pc:sldChg>
      <pc:sldChg chg="addSp delSp modSp mod modClrScheme chgLayout">
        <pc:chgData name="Haniyeh Tehrani (2324527)" userId="S::2324527@student.uwtsd.ac.uk::f657fa31-05f3-4524-a80b-ebdd78b9bd0b" providerId="AD" clId="Web-{BCE5AB8C-8F07-4314-C83B-EBC5B39B54B2}" dt="2026-06-26T18:24:39.568" v="101" actId="20577"/>
        <pc:sldMkLst>
          <pc:docMk/>
          <pc:sldMk cId="3715857086" sldId="263"/>
        </pc:sldMkLst>
        <pc:spChg chg="mod">
          <ac:chgData name="Haniyeh Tehrani (2324527)" userId="S::2324527@student.uwtsd.ac.uk::f657fa31-05f3-4524-a80b-ebdd78b9bd0b" providerId="AD" clId="Web-{BCE5AB8C-8F07-4314-C83B-EBC5B39B54B2}" dt="2026-06-26T18:23:58.299" v="93"/>
          <ac:spMkLst>
            <pc:docMk/>
            <pc:sldMk cId="3715857086" sldId="263"/>
            <ac:spMk id="2" creationId="{27453D97-DE89-4B17-3446-853BA9A06532}"/>
          </ac:spMkLst>
        </pc:spChg>
        <pc:spChg chg="del">
          <ac:chgData name="Haniyeh Tehrani (2324527)" userId="S::2324527@student.uwtsd.ac.uk::f657fa31-05f3-4524-a80b-ebdd78b9bd0b" providerId="AD" clId="Web-{BCE5AB8C-8F07-4314-C83B-EBC5B39B54B2}" dt="2026-06-26T18:23:25" v="89"/>
          <ac:spMkLst>
            <pc:docMk/>
            <pc:sldMk cId="3715857086" sldId="263"/>
            <ac:spMk id="3" creationId="{45310D56-2FF1-C16A-F7CF-87C38C18B17D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23:58.299" v="93"/>
          <ac:spMkLst>
            <pc:docMk/>
            <pc:sldMk cId="3715857086" sldId="263"/>
            <ac:spMk id="4" creationId="{8168819B-3D59-D9FA-AD63-1A39B6D90B35}"/>
          </ac:spMkLst>
        </pc:spChg>
        <pc:spChg chg="mod ord">
          <ac:chgData name="Haniyeh Tehrani (2324527)" userId="S::2324527@student.uwtsd.ac.uk::f657fa31-05f3-4524-a80b-ebdd78b9bd0b" providerId="AD" clId="Web-{BCE5AB8C-8F07-4314-C83B-EBC5B39B54B2}" dt="2026-06-26T18:24:39.568" v="101" actId="20577"/>
          <ac:spMkLst>
            <pc:docMk/>
            <pc:sldMk cId="3715857086" sldId="263"/>
            <ac:spMk id="5" creationId="{4F15F8F4-740B-48C3-B650-110BB1B46F45}"/>
          </ac:spMkLst>
        </pc:spChg>
        <pc:spChg chg="add del mod">
          <ac:chgData name="Haniyeh Tehrani (2324527)" userId="S::2324527@student.uwtsd.ac.uk::f657fa31-05f3-4524-a80b-ebdd78b9bd0b" providerId="AD" clId="Web-{BCE5AB8C-8F07-4314-C83B-EBC5B39B54B2}" dt="2026-06-26T18:23:25" v="88"/>
          <ac:spMkLst>
            <pc:docMk/>
            <pc:sldMk cId="3715857086" sldId="263"/>
            <ac:spMk id="8" creationId="{A918E3C4-DF07-D972-9F99-754025B90BE0}"/>
          </ac:spMkLst>
        </pc:spChg>
        <pc:spChg chg="add del mod">
          <ac:chgData name="Haniyeh Tehrani (2324527)" userId="S::2324527@student.uwtsd.ac.uk::f657fa31-05f3-4524-a80b-ebdd78b9bd0b" providerId="AD" clId="Web-{BCE5AB8C-8F07-4314-C83B-EBC5B39B54B2}" dt="2026-06-26T18:24:04.925" v="95"/>
          <ac:spMkLst>
            <pc:docMk/>
            <pc:sldMk cId="3715857086" sldId="263"/>
            <ac:spMk id="12" creationId="{803734FE-0CE2-A9CB-96F8-39ED25CEE8DF}"/>
          </ac:spMkLst>
        </pc:spChg>
        <pc:spChg chg="add mod">
          <ac:chgData name="Haniyeh Tehrani (2324527)" userId="S::2324527@student.uwtsd.ac.uk::f657fa31-05f3-4524-a80b-ebdd78b9bd0b" providerId="AD" clId="Web-{BCE5AB8C-8F07-4314-C83B-EBC5B39B54B2}" dt="2026-06-26T18:23:58.299" v="93"/>
          <ac:spMkLst>
            <pc:docMk/>
            <pc:sldMk cId="3715857086" sldId="263"/>
            <ac:spMk id="14" creationId="{94E5E33A-B904-71B2-0955-34710891D9AC}"/>
          </ac:spMkLst>
        </pc:spChg>
        <pc:picChg chg="add del mod">
          <ac:chgData name="Haniyeh Tehrani (2324527)" userId="S::2324527@student.uwtsd.ac.uk::f657fa31-05f3-4524-a80b-ebdd78b9bd0b" providerId="AD" clId="Web-{BCE5AB8C-8F07-4314-C83B-EBC5B39B54B2}" dt="2026-06-26T18:16:45.214" v="30"/>
          <ac:picMkLst>
            <pc:docMk/>
            <pc:sldMk cId="3715857086" sldId="263"/>
            <ac:picMk id="6" creationId="{3262FAA1-CFFA-22AC-D467-024762E8BC6A}"/>
          </ac:picMkLst>
        </pc:picChg>
        <pc:picChg chg="add mod ord">
          <ac:chgData name="Haniyeh Tehrani (2324527)" userId="S::2324527@student.uwtsd.ac.uk::f657fa31-05f3-4524-a80b-ebdd78b9bd0b" providerId="AD" clId="Web-{BCE5AB8C-8F07-4314-C83B-EBC5B39B54B2}" dt="2026-06-26T18:23:58.299" v="93"/>
          <ac:picMkLst>
            <pc:docMk/>
            <pc:sldMk cId="3715857086" sldId="263"/>
            <ac:picMk id="7" creationId="{0F291A2F-AB34-8CED-0074-238EDEAC5D3E}"/>
          </ac:picMkLst>
        </pc:picChg>
      </pc:sldChg>
      <pc:sldChg chg="addSp delSp modSp mod modClrScheme chgLayout">
        <pc:chgData name="Haniyeh Tehrani (2324527)" userId="S::2324527@student.uwtsd.ac.uk::f657fa31-05f3-4524-a80b-ebdd78b9bd0b" providerId="AD" clId="Web-{BCE5AB8C-8F07-4314-C83B-EBC5B39B54B2}" dt="2026-06-26T18:29:57.886" v="146" actId="14100"/>
        <pc:sldMkLst>
          <pc:docMk/>
          <pc:sldMk cId="1034894994" sldId="264"/>
        </pc:sldMkLst>
        <pc:spChg chg="mod">
          <ac:chgData name="Haniyeh Tehrani (2324527)" userId="S::2324527@student.uwtsd.ac.uk::f657fa31-05f3-4524-a80b-ebdd78b9bd0b" providerId="AD" clId="Web-{BCE5AB8C-8F07-4314-C83B-EBC5B39B54B2}" dt="2026-06-26T18:26:45.639" v="109"/>
          <ac:spMkLst>
            <pc:docMk/>
            <pc:sldMk cId="1034894994" sldId="264"/>
            <ac:spMk id="2" creationId="{A56F8385-D496-9D8B-8E9A-A5102C398D8E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26:45.639" v="109"/>
          <ac:spMkLst>
            <pc:docMk/>
            <pc:sldMk cId="1034894994" sldId="264"/>
            <ac:spMk id="3" creationId="{B292E803-0DDB-4AEF-EEE6-F71268DF787B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26:45.639" v="109"/>
          <ac:spMkLst>
            <pc:docMk/>
            <pc:sldMk cId="1034894994" sldId="264"/>
            <ac:spMk id="4" creationId="{ABDB96D8-B75E-69CB-740F-97BAC9B8C454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29:40.182" v="141" actId="20577"/>
          <ac:spMkLst>
            <pc:docMk/>
            <pc:sldMk cId="1034894994" sldId="264"/>
            <ac:spMk id="5" creationId="{43211F36-5B66-047E-AE55-DB4AF7D03C69}"/>
          </ac:spMkLst>
        </pc:spChg>
        <pc:spChg chg="mod">
          <ac:chgData name="Haniyeh Tehrani (2324527)" userId="S::2324527@student.uwtsd.ac.uk::f657fa31-05f3-4524-a80b-ebdd78b9bd0b" providerId="AD" clId="Web-{BCE5AB8C-8F07-4314-C83B-EBC5B39B54B2}" dt="2026-06-26T18:29:35.916" v="140" actId="20577"/>
          <ac:spMkLst>
            <pc:docMk/>
            <pc:sldMk cId="1034894994" sldId="264"/>
            <ac:spMk id="6" creationId="{4AE52632-1FF1-ABB3-BD99-9781DD19FC8F}"/>
          </ac:spMkLst>
        </pc:spChg>
        <pc:spChg chg="add del mod ord">
          <ac:chgData name="Haniyeh Tehrani (2324527)" userId="S::2324527@student.uwtsd.ac.uk::f657fa31-05f3-4524-a80b-ebdd78b9bd0b" providerId="AD" clId="Web-{BCE5AB8C-8F07-4314-C83B-EBC5B39B54B2}" dt="2026-06-26T18:26:57.296" v="112"/>
          <ac:spMkLst>
            <pc:docMk/>
            <pc:sldMk cId="1034894994" sldId="264"/>
            <ac:spMk id="8" creationId="{99F0DCF1-B175-6A94-714B-C18AE21456BB}"/>
          </ac:spMkLst>
        </pc:spChg>
        <pc:spChg chg="add del mod">
          <ac:chgData name="Haniyeh Tehrani (2324527)" userId="S::2324527@student.uwtsd.ac.uk::f657fa31-05f3-4524-a80b-ebdd78b9bd0b" providerId="AD" clId="Web-{BCE5AB8C-8F07-4314-C83B-EBC5B39B54B2}" dt="2026-06-26T18:29:26.775" v="139"/>
          <ac:spMkLst>
            <pc:docMk/>
            <pc:sldMk cId="1034894994" sldId="264"/>
            <ac:spMk id="13" creationId="{DD9C1715-E03F-B22F-52F2-A0B2EF13E79F}"/>
          </ac:spMkLst>
        </pc:spChg>
        <pc:picChg chg="add mod ord">
          <ac:chgData name="Haniyeh Tehrani (2324527)" userId="S::2324527@student.uwtsd.ac.uk::f657fa31-05f3-4524-a80b-ebdd78b9bd0b" providerId="AD" clId="Web-{BCE5AB8C-8F07-4314-C83B-EBC5B39B54B2}" dt="2026-06-26T18:29:57.886" v="146" actId="14100"/>
          <ac:picMkLst>
            <pc:docMk/>
            <pc:sldMk cId="1034894994" sldId="264"/>
            <ac:picMk id="7" creationId="{066350F1-F25B-77BE-02EE-397AAB61DC10}"/>
          </ac:picMkLst>
        </pc:picChg>
      </pc:sldChg>
    </pc:docChg>
  </pc:docChgLst>
  <pc:docChgLst>
    <pc:chgData name="Haniyeh Tehrani (2324527)" userId="S::2324527@student.uwtsd.ac.uk::f657fa31-05f3-4524-a80b-ebdd78b9bd0b" providerId="AD" clId="Web-{ECD2756E-39A7-754C-CC17-8604EABF8677}"/>
    <pc:docChg chg="addSld delSld sldOrd">
      <pc:chgData name="Haniyeh Tehrani (2324527)" userId="S::2324527@student.uwtsd.ac.uk::f657fa31-05f3-4524-a80b-ebdd78b9bd0b" providerId="AD" clId="Web-{ECD2756E-39A7-754C-CC17-8604EABF8677}" dt="2026-06-25T08:46:15.495" v="4"/>
      <pc:docMkLst>
        <pc:docMk/>
      </pc:docMkLst>
      <pc:sldChg chg="ord">
        <pc:chgData name="Haniyeh Tehrani (2324527)" userId="S::2324527@student.uwtsd.ac.uk::f657fa31-05f3-4524-a80b-ebdd78b9bd0b" providerId="AD" clId="Web-{ECD2756E-39A7-754C-CC17-8604EABF8677}" dt="2026-06-25T08:33:59.862" v="3"/>
        <pc:sldMkLst>
          <pc:docMk/>
          <pc:sldMk cId="1113653710" sldId="260"/>
        </pc:sldMkLst>
      </pc:sldChg>
      <pc:sldChg chg="new del">
        <pc:chgData name="Haniyeh Tehrani (2324527)" userId="S::2324527@student.uwtsd.ac.uk::f657fa31-05f3-4524-a80b-ebdd78b9bd0b" providerId="AD" clId="Web-{ECD2756E-39A7-754C-CC17-8604EABF8677}" dt="2026-06-25T08:46:15.495" v="4"/>
        <pc:sldMkLst>
          <pc:docMk/>
          <pc:sldMk cId="364974552" sldId="261"/>
        </pc:sldMkLst>
      </pc:sldChg>
      <pc:sldChg chg="new del">
        <pc:chgData name="Haniyeh Tehrani (2324527)" userId="S::2324527@student.uwtsd.ac.uk::f657fa31-05f3-4524-a80b-ebdd78b9bd0b" providerId="AD" clId="Web-{ECD2756E-39A7-754C-CC17-8604EABF8677}" dt="2026-06-25T08:26:47.411" v="1"/>
        <pc:sldMkLst>
          <pc:docMk/>
          <pc:sldMk cId="2776127735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57882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9404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94461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024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229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46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615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5400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59821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651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813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2646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40" r:id="rId1"/>
    <p:sldLayoutId id="2147484441" r:id="rId2"/>
    <p:sldLayoutId id="2147484442" r:id="rId3"/>
    <p:sldLayoutId id="2147484443" r:id="rId4"/>
    <p:sldLayoutId id="2147484444" r:id="rId5"/>
    <p:sldLayoutId id="2147484445" r:id="rId6"/>
    <p:sldLayoutId id="2147484446" r:id="rId7"/>
    <p:sldLayoutId id="2147484447" r:id="rId8"/>
    <p:sldLayoutId id="2147484448" r:id="rId9"/>
    <p:sldLayoutId id="2147484449" r:id="rId10"/>
    <p:sldLayoutId id="2147484450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j.de-silva@uwtsd.ac.uk" TargetMode="Externa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olalatorre.blogspot.com/2013/10/the-cost-of-education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public-speaking-practice-and-ethics/s05-ethics-matters-understanding-t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luediamondgallery.com/wooden-tile/c/challenge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ouisephotography/5796499806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5">
            <a:extLst>
              <a:ext uri="{FF2B5EF4-FFF2-40B4-BE49-F238E27FC236}">
                <a16:creationId xmlns:a16="http://schemas.microsoft.com/office/drawing/2014/main" id="{554A1B4F-6A52-261E-6221-B34432E7E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0820" y="4553280"/>
            <a:ext cx="2613692" cy="851390"/>
          </a:xfrm>
        </p:spPr>
        <p:txBody>
          <a:bodyPr vert="horz" lIns="68580" tIns="34290" rIns="68580" bIns="3429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US" sz="1200"/>
          </a:p>
          <a:p>
            <a:pPr>
              <a:lnSpc>
                <a:spcPct val="90000"/>
              </a:lnSpc>
            </a:pPr>
            <a:r>
              <a:rPr lang="en-GB" sz="1200" b="1"/>
              <a:t>Module Lead: </a:t>
            </a:r>
            <a:r>
              <a:rPr lang="en-GB" sz="1200" baseline="-25000" dirty="0"/>
              <a:t> </a:t>
            </a:r>
            <a:endParaRPr lang="en-GB" sz="1200" dirty="0"/>
          </a:p>
          <a:p>
            <a:pPr>
              <a:lnSpc>
                <a:spcPct val="90000"/>
              </a:lnSpc>
            </a:pPr>
            <a:r>
              <a:rPr lang="en-GB" sz="1200"/>
              <a:t>Jaliya </a:t>
            </a:r>
            <a:r>
              <a:rPr lang="en-GB" sz="1350"/>
              <a:t>De Silva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j.de-silva@uwtsd.ac.uk</a:t>
            </a:r>
            <a:r>
              <a:rPr lang="en-GB" sz="1200" b="1" dirty="0">
                <a:solidFill>
                  <a:srgbClr val="0070C0"/>
                </a:solidFill>
              </a:rPr>
              <a:t> </a:t>
            </a:r>
            <a:r>
              <a:rPr lang="en-GB" sz="1200" dirty="0">
                <a:solidFill>
                  <a:srgbClr val="0070C0"/>
                </a:solidFill>
              </a:rPr>
              <a:t> </a:t>
            </a:r>
          </a:p>
          <a:p>
            <a:pPr>
              <a:lnSpc>
                <a:spcPct val="90000"/>
              </a:lnSpc>
            </a:pPr>
            <a:endParaRPr lang="en-GB" sz="1200" b="1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5F184358-C9C9-C8C1-259B-19DB1A720B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801086" y="5624513"/>
            <a:ext cx="1944446" cy="273844"/>
          </a:xfrm>
        </p:spPr>
        <p:txBody>
          <a:bodyPr/>
          <a:lstStyle/>
          <a:p>
            <a:pPr>
              <a:spcAft>
                <a:spcPts val="450"/>
              </a:spcAft>
            </a:pPr>
            <a:fld id="{3CC7F692-DD1F-43B7-B21D-DC260045E800}" type="datetime1">
              <a:rPr lang="en-US" smtClean="0"/>
              <a:pPr>
                <a:spcAft>
                  <a:spcPts val="450"/>
                </a:spcAft>
              </a:pPr>
              <a:t>6/26/2026</a:t>
            </a:fld>
            <a:endParaRPr lang="en-US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ACE5C699-4370-7AF1-28EC-6EE3A53C8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60539" y="5624513"/>
            <a:ext cx="3404795" cy="273844"/>
          </a:xfrm>
        </p:spPr>
        <p:txBody>
          <a:bodyPr/>
          <a:lstStyle/>
          <a:p>
            <a:pPr>
              <a:spcAft>
                <a:spcPts val="450"/>
              </a:spcAft>
            </a:pPr>
            <a:r>
              <a:rPr lang="en-US"/>
              <a:t>
              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16F9333D-ABF8-A754-789C-EDD92F7F7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13259" y="5624513"/>
            <a:ext cx="504266" cy="273844"/>
          </a:xfrm>
        </p:spPr>
        <p:txBody>
          <a:bodyPr/>
          <a:lstStyle/>
          <a:p>
            <a:pPr>
              <a:spcAft>
                <a:spcPts val="450"/>
              </a:spcAft>
            </a:pPr>
            <a:fld id="{E30AF5A0-43BB-4336-8627-9123B9144D80}" type="slidenum">
              <a:rPr lang="en-US" smtClean="0"/>
              <a:pPr>
                <a:spcAft>
                  <a:spcPts val="450"/>
                </a:spcAft>
              </a:pPr>
              <a:t>1</a:t>
            </a:fld>
            <a:endParaRPr lang="en-US"/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66F6464D-D3DC-9A38-066B-4850E9AED7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711" y="898570"/>
            <a:ext cx="4346613" cy="1648485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4CBD48-8DE4-223C-A269-465B287FC338}"/>
              </a:ext>
            </a:extLst>
          </p:cNvPr>
          <p:cNvSpPr txBox="1"/>
          <p:nvPr/>
        </p:nvSpPr>
        <p:spPr>
          <a:xfrm>
            <a:off x="2076451" y="2867422"/>
            <a:ext cx="7991474" cy="2513195"/>
          </a:xfrm>
          <a:prstGeom prst="rect">
            <a:avLst/>
          </a:prstGeom>
        </p:spPr>
        <p:txBody>
          <a:bodyPr rot="0" spcFirstLastPara="0" vertOverflow="overflow" horzOverflow="overflow" vert="horz" lIns="68580" tIns="34290" rIns="68580" bIns="3429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750"/>
              </a:spcBef>
            </a:pPr>
            <a:r>
              <a:rPr lang="en-US" sz="1500" kern="1200" dirty="0"/>
              <a:t>  </a:t>
            </a:r>
            <a:endParaRPr lang="en-US" sz="2400"/>
          </a:p>
          <a:p>
            <a:pPr>
              <a:spcBef>
                <a:spcPts val="750"/>
              </a:spcBef>
            </a:pPr>
            <a:r>
              <a:rPr lang="en-US" sz="2400" b="1" dirty="0"/>
              <a:t>              </a:t>
            </a:r>
            <a:r>
              <a:rPr lang="en-US" sz="2400" b="1" dirty="0">
                <a:latin typeface="Arial"/>
                <a:cs typeface="Arial"/>
              </a:rPr>
              <a:t>        </a:t>
            </a:r>
            <a:r>
              <a:rPr lang="en-US" sz="2400" b="1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     </a:t>
            </a:r>
            <a:r>
              <a:rPr lang="en-US" sz="2400" b="1" kern="120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BMWS5014 </a:t>
            </a:r>
            <a:r>
              <a:rPr lang="en-US" sz="2400" kern="12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 </a:t>
            </a:r>
            <a:r>
              <a:rPr lang="en-US" sz="2400" kern="1200" baseline="-25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 </a:t>
            </a:r>
            <a:r>
              <a:rPr lang="en-US" sz="2400" b="1" kern="12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 </a:t>
            </a:r>
            <a:r>
              <a:rPr lang="en-US" sz="2400" kern="12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 </a:t>
            </a:r>
            <a:r>
              <a:rPr lang="en-US" sz="2400" kern="1200" baseline="-25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 </a:t>
            </a:r>
            <a:endParaRPr lang="en-US" sz="2400" kern="1200">
              <a:solidFill>
                <a:schemeClr val="accent5">
                  <a:lumMod val="49000"/>
                </a:schemeClr>
              </a:solidFill>
              <a:latin typeface="Arial"/>
              <a:cs typeface="Arial"/>
            </a:endParaRPr>
          </a:p>
          <a:p>
            <a:pPr>
              <a:spcBef>
                <a:spcPts val="750"/>
              </a:spcBef>
            </a:pPr>
            <a:r>
              <a:rPr lang="en-US" sz="2400" b="1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          </a:t>
            </a:r>
            <a:r>
              <a:rPr lang="en-US" sz="2400" b="1" kern="120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Developing a Research Proposal</a:t>
            </a:r>
            <a:endParaRPr lang="en-US" sz="2400" kern="1200">
              <a:solidFill>
                <a:schemeClr val="accent5">
                  <a:lumMod val="49000"/>
                </a:schemeClr>
              </a:solidFill>
              <a:latin typeface="Arial"/>
              <a:cs typeface="Arial"/>
            </a:endParaRPr>
          </a:p>
          <a:p>
            <a:pPr>
              <a:spcBef>
                <a:spcPts val="750"/>
              </a:spcBef>
            </a:pPr>
            <a:r>
              <a:rPr lang="en-US" sz="2400" b="1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                            </a:t>
            </a:r>
            <a:r>
              <a:rPr lang="en-US" sz="2400" b="1" kern="120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LEVEL 5 </a:t>
            </a:r>
            <a:r>
              <a:rPr lang="en-US" sz="2400" kern="12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 </a:t>
            </a:r>
            <a:r>
              <a:rPr lang="en-US" sz="2400" kern="1200" baseline="-25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 </a:t>
            </a:r>
            <a:endParaRPr lang="en-US" sz="2400" kern="1200">
              <a:solidFill>
                <a:schemeClr val="accent5">
                  <a:lumMod val="49000"/>
                </a:schemeClr>
              </a:solidFill>
              <a:latin typeface="Arial"/>
              <a:cs typeface="Arial"/>
            </a:endParaRPr>
          </a:p>
          <a:p>
            <a:pPr marL="171450" marR="106680" indent="-171450">
              <a:spcBef>
                <a:spcPts val="7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 kern="12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F4DE6-8FBC-1A8A-9E51-AE3F56CED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>
                <a:solidFill>
                  <a:schemeClr val="accent5">
                    <a:lumMod val="49000"/>
                  </a:schemeClr>
                </a:solidFill>
              </a:rPr>
              <a:t>  Factors Influencing Parents' Decisions to Choose </a:t>
            </a:r>
            <a:br>
              <a:rPr lang="en-GB" sz="2500" b="1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GB" sz="2500" b="1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GB" sz="2500" b="1">
                <a:solidFill>
                  <a:schemeClr val="accent5">
                    <a:lumMod val="49000"/>
                  </a:schemeClr>
                </a:solidFill>
              </a:rPr>
              <a:t>                      Private  Schools in Wales</a:t>
            </a:r>
            <a:endParaRPr lang="en-US" sz="2500" b="1">
              <a:solidFill>
                <a:schemeClr val="accent5">
                  <a:lumMod val="49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sz="2500"/>
          </a:p>
        </p:txBody>
      </p:sp>
      <p:pic>
        <p:nvPicPr>
          <p:cNvPr id="7" name="Picture 6" descr="Head of private school near Wiltshire defends Latin teaching | The ...">
            <a:extLst>
              <a:ext uri="{FF2B5EF4-FFF2-40B4-BE49-F238E27FC236}">
                <a16:creationId xmlns:a16="http://schemas.microsoft.com/office/drawing/2014/main" id="{4C0C2BFE-AEB0-71F7-7FA4-2F4E08E1B5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57" r="23806" b="1"/>
          <a:stretch>
            <a:fillRect/>
          </a:stretch>
        </p:blipFill>
        <p:spPr>
          <a:xfrm>
            <a:off x="715383" y="2128684"/>
            <a:ext cx="5304417" cy="384441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887E6-1D2D-D91A-CB65-4FDCEBF62E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                                                                                                             </a:t>
            </a:r>
            <a:endParaRPr lang="en-US"/>
          </a:p>
          <a:p>
            <a:pPr>
              <a:lnSpc>
                <a:spcPct val="100000"/>
              </a:lnSpc>
            </a:pPr>
            <a:endParaRPr lang="en-GB"/>
          </a:p>
          <a:p>
            <a:pPr>
              <a:lnSpc>
                <a:spcPct val="100000"/>
              </a:lnSpc>
            </a:pPr>
            <a:endParaRPr lang="en-GB"/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                                                                                                                                                                                                   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                                      </a:t>
            </a:r>
            <a:r>
              <a:rPr lang="en-GB" dirty="0">
                <a:solidFill>
                  <a:schemeClr val="accent5">
                    <a:lumMod val="49000"/>
                  </a:schemeClr>
                </a:solidFill>
              </a:rPr>
              <a:t> </a:t>
            </a:r>
            <a:r>
              <a:rPr lang="en-GB">
                <a:solidFill>
                  <a:schemeClr val="accent5">
                    <a:lumMod val="49000"/>
                  </a:schemeClr>
                </a:solidFill>
              </a:rPr>
              <a:t>Name: Hany Tehrani</a:t>
            </a:r>
            <a:endParaRPr lang="en-GB" dirty="0">
              <a:solidFill>
                <a:schemeClr val="accent5">
                  <a:lumMod val="49000"/>
                </a:schemeClr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dirty="0">
                <a:solidFill>
                  <a:schemeClr val="accent5">
                    <a:lumMod val="49000"/>
                  </a:schemeClr>
                </a:solidFill>
              </a:rPr>
              <a:t>                                                                                                                     Student ID:2324527</a:t>
            </a:r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73075243-28D8-C57E-386D-03EF7BEAD6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84A0D8D-0E66-46E0-95EF-2ECAC7A5D552}" type="datetime1">
              <a:rPr lang="en-US" smtClean="0"/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57B6CA66-638E-A573-5916-381E4CC00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0" name="Slide Number Placeholder 6">
            <a:extLst>
              <a:ext uri="{FF2B5EF4-FFF2-40B4-BE49-F238E27FC236}">
                <a16:creationId xmlns:a16="http://schemas.microsoft.com/office/drawing/2014/main" id="{1998C7C3-86F6-2F06-879C-3D5548391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940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01BBBF3-3E70-4B9B-A0C6-2FDCCC3815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54" r="2691" b="1"/>
          <a:stretch>
            <a:fillRect/>
          </a:stretch>
        </p:blipFill>
        <p:spPr>
          <a:xfrm>
            <a:off x="5183188" y="1066800"/>
            <a:ext cx="6172200" cy="4794250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24842F-E379-92A0-B0A4-794F0B4DF03C}"/>
              </a:ext>
            </a:extLst>
          </p:cNvPr>
          <p:cNvSpPr txBox="1"/>
          <p:nvPr/>
        </p:nvSpPr>
        <p:spPr>
          <a:xfrm>
            <a:off x="487398" y="745673"/>
            <a:ext cx="4495317" cy="53337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Bef>
                <a:spcPts val="1000"/>
              </a:spcBef>
            </a:pPr>
            <a:endParaRPr lang="en-US" sz="1600" b="1" dirty="0">
              <a:solidFill>
                <a:schemeClr val="accent5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b="1" cap="all">
                <a:solidFill>
                  <a:schemeClr val="accent5">
                    <a:lumMod val="49000"/>
                  </a:schemeClr>
                </a:solidFill>
                <a:latin typeface="Calibri"/>
                <a:ea typeface="Calibri"/>
                <a:cs typeface="Calibri"/>
              </a:rPr>
              <a:t>Private schools remain a popular choice in Wales.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cap="all">
                <a:solidFill>
                  <a:schemeClr val="accent5">
                    <a:lumMod val="49000"/>
                  </a:schemeClr>
                </a:solidFill>
                <a:latin typeface="Calisto MT"/>
                <a:ea typeface="Calibri"/>
                <a:cs typeface="Calibri"/>
              </a:rPr>
              <a:t>• Factors such as reputation, academic quality and facilities may influence parental decisions (Reay and Ball, 1997).</a:t>
            </a:r>
            <a:endParaRPr lang="en-US" sz="1600">
              <a:solidFill>
                <a:schemeClr val="accent5">
                  <a:lumMod val="49000"/>
                </a:schemeClr>
              </a:solidFill>
              <a:latin typeface="Calisto MT"/>
              <a:ea typeface="Calibri"/>
              <a:cs typeface="Calibri"/>
            </a:endParaRPr>
          </a:p>
          <a:p>
            <a:pPr>
              <a:spcBef>
                <a:spcPts val="1000"/>
              </a:spcBef>
            </a:pPr>
            <a:r>
              <a:rPr lang="en-US" sz="1600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Aim</a:t>
            </a:r>
            <a:endParaRPr lang="en-US" sz="1600" kern="1200">
              <a:solidFill>
                <a:schemeClr val="accent5">
                  <a:lumMod val="49000"/>
                </a:schemeClr>
              </a:solidFill>
              <a:latin typeface="+mn-lt"/>
            </a:endParaRPr>
          </a:p>
          <a:p>
            <a:pPr>
              <a:spcBef>
                <a:spcPts val="1000"/>
              </a:spcBef>
            </a:pPr>
            <a:r>
              <a:rPr lang="en-US" sz="1600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</a:t>
            </a:r>
            <a:r>
              <a:rPr lang="en-US" sz="1600">
                <a:solidFill>
                  <a:schemeClr val="accent5">
                    <a:lumMod val="49000"/>
                  </a:schemeClr>
                </a:solidFill>
              </a:rPr>
              <a:t> To investigate factors influencing parents’ choice of private schools in Wales.</a:t>
            </a:r>
            <a:br>
              <a:rPr lang="en-US" sz="1600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sz="16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1600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Research Question</a:t>
            </a:r>
            <a:endParaRPr lang="en-US" sz="1600" kern="1200">
              <a:solidFill>
                <a:schemeClr val="accent5">
                  <a:lumMod val="49000"/>
                </a:schemeClr>
              </a:solidFill>
              <a:latin typeface="+mn-lt"/>
            </a:endParaRPr>
          </a:p>
          <a:p>
            <a:pPr>
              <a:spcBef>
                <a:spcPts val="1000"/>
              </a:spcBef>
            </a:pPr>
            <a:r>
              <a:rPr lang="en-US" sz="1600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What factors influence parents’ decisions to choose private schools in Wales?</a:t>
            </a:r>
            <a:br>
              <a:rPr lang="en-US" sz="1600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sz="16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1600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Workplace Relevance</a:t>
            </a:r>
            <a:br>
              <a:rPr lang="en-US" sz="16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1600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Supports school management and student recruitment.</a:t>
            </a:r>
            <a:br>
              <a:rPr lang="en-US" sz="16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1600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Helps improve educational service quality.</a:t>
            </a:r>
            <a:endParaRPr lang="en-US" sz="1600" kern="1200">
              <a:solidFill>
                <a:schemeClr val="accent5">
                  <a:lumMod val="49000"/>
                </a:schemeClr>
              </a:solidFill>
              <a:latin typeface="+mn-lt"/>
            </a:endParaRPr>
          </a:p>
          <a:p>
            <a:pPr>
              <a:spcBef>
                <a:spcPts val="1000"/>
              </a:spcBef>
            </a:pPr>
            <a:endParaRPr lang="en-US" sz="1600" kern="1200">
              <a:latin typeface="+mn-lt"/>
              <a:ea typeface="+mn-ea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DAB19-0487-8515-0039-8FF26DB426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65DA7C8-894F-4619-8CC3-BDA7A292F44D}" type="datetime1">
              <a:rPr lang="en-US"/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EFA89-BE50-0D2F-5B85-FD2AA277D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1EA0C-001D-B3D4-AB74-1D28706BE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627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search Methodology | PPT">
            <a:extLst>
              <a:ext uri="{FF2B5EF4-FFF2-40B4-BE49-F238E27FC236}">
                <a16:creationId xmlns:a16="http://schemas.microsoft.com/office/drawing/2014/main" id="{55877CB3-E481-EF6C-B5D3-969E383E86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4" r="1791" b="1"/>
          <a:stretch>
            <a:fillRect/>
          </a:stretch>
        </p:blipFill>
        <p:spPr>
          <a:xfrm>
            <a:off x="5183188" y="1066800"/>
            <a:ext cx="6172200" cy="479425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72ED78-9600-F80F-2AF1-7D76F8BB37C8}"/>
              </a:ext>
            </a:extLst>
          </p:cNvPr>
          <p:cNvSpPr txBox="1"/>
          <p:nvPr/>
        </p:nvSpPr>
        <p:spPr>
          <a:xfrm>
            <a:off x="712371" y="1035957"/>
            <a:ext cx="4103431" cy="47894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Bef>
                <a:spcPts val="1000"/>
              </a:spcBef>
            </a:pPr>
            <a:r>
              <a:rPr lang="en-US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Methodology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Research Method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Quantitative Research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Why Quantitative?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Collects measurable data from a larger sample.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Identifies patterns in parental decision-making (Creswell and Creswell, 2023).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Data Collection Method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Online Questionnaire Survey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Why Questionnaire?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Time-efficient and cost-effective.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Allows statistical analysis using SPSS (Field, 2024).</a:t>
            </a:r>
          </a:p>
          <a:p>
            <a:pPr>
              <a:spcBef>
                <a:spcPts val="1000"/>
              </a:spcBef>
            </a:pPr>
            <a:endParaRPr lang="en-US" sz="1200" kern="1200">
              <a:latin typeface="+mn-lt"/>
              <a:ea typeface="+mn-ea"/>
              <a:cs typeface="+mn-cs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90463D-8907-0206-3D68-FDDB6C13EA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69A608B-4E45-4962-B7CA-FB0888868E3A}" type="datetime1"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32CF03-C69B-A310-9240-AF55C8063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4FEFF2-2117-575B-B911-C5A72830D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478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DD4A11-23DF-A39F-6D6C-87256D855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C4974-E6D7-4EDA-805E-C3768CB18AB9}" type="datetime1">
              <a:t>6/26/2026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F57035-5469-FDA6-A1C7-021DDC98E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3B1AE6-FD50-643B-671E-1ACA7B750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5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7BB6B4-78A9-9374-792B-22CD540A4706}"/>
              </a:ext>
            </a:extLst>
          </p:cNvPr>
          <p:cNvSpPr txBox="1"/>
          <p:nvPr/>
        </p:nvSpPr>
        <p:spPr>
          <a:xfrm>
            <a:off x="921658" y="939801"/>
            <a:ext cx="8360228" cy="54168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cs typeface="Arial"/>
              </a:rPr>
              <a:t> </a:t>
            </a:r>
            <a:r>
              <a:rPr lang="en-US" sz="2000" b="1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       </a:t>
            </a:r>
            <a:r>
              <a:rPr lang="en-US" sz="2400" b="1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                         Sampling, Reliability and Validity</a:t>
            </a:r>
            <a:br>
              <a:rPr lang="en-US" sz="2400" dirty="0">
                <a:latin typeface="Arial"/>
                <a:cs typeface="Arial"/>
              </a:rPr>
            </a:br>
            <a:br>
              <a:rPr lang="en-US" sz="2400" dirty="0"/>
            </a:br>
            <a:r>
              <a:rPr lang="en-US" sz="2000" b="1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Sampling Technique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• Convenience Sampling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• Parents of children attending or considering private schools in Wales.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• Chosen due to accessibility and time constraints (Saunders et al., 2023).</a:t>
            </a: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r>
              <a:rPr lang="en-US" sz="2000" b="1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Reliability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• </a:t>
            </a:r>
            <a:r>
              <a:rPr lang="en-US" sz="2000" dirty="0" err="1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Standardised</a:t>
            </a:r>
            <a:r>
              <a:rPr lang="en-US" sz="2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 questionnaire for all participants.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• Consistent data collection process.</a:t>
            </a: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r>
              <a:rPr lang="en-US" sz="2000" b="1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Validity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• Questions directly linked to research objectives.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• Focuses on factors influencing parental school choice (Creswell and Creswell, 2023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53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hand holding a word&#10;&#10;AI-generated content may be incorrect.">
            <a:extLst>
              <a:ext uri="{FF2B5EF4-FFF2-40B4-BE49-F238E27FC236}">
                <a16:creationId xmlns:a16="http://schemas.microsoft.com/office/drawing/2014/main" id="{DA1F2089-BB1C-DE35-11C2-AB8996475C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23" r="20131" b="-152"/>
          <a:stretch>
            <a:fillRect/>
          </a:stretch>
        </p:blipFill>
        <p:spPr>
          <a:xfrm>
            <a:off x="5185378" y="1066800"/>
            <a:ext cx="6167819" cy="479425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FA438E-7949-7FD5-79A3-889CEB135A22}"/>
              </a:ext>
            </a:extLst>
          </p:cNvPr>
          <p:cNvSpPr txBox="1"/>
          <p:nvPr/>
        </p:nvSpPr>
        <p:spPr>
          <a:xfrm>
            <a:off x="712370" y="1057729"/>
            <a:ext cx="4088917" cy="480400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Bef>
                <a:spcPts val="1000"/>
              </a:spcBef>
            </a:pPr>
            <a:r>
              <a:rPr lang="en-US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Ethical Considerations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Informed Consent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Participants will receive an information sheet.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Consent will be obtained before data collection.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Participation is voluntary (Saunders et al., 2023).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Confidentiality &amp; Anonymity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No personal identifying information will be collected.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Responses will remain anonymous and confidential.</a:t>
            </a:r>
            <a:br>
              <a:rPr lang="en-US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Data will be securely stored in line with university guidelines (Creswell &amp; Creswell, 2023).</a:t>
            </a:r>
          </a:p>
          <a:p>
            <a:pPr>
              <a:spcBef>
                <a:spcPts val="1000"/>
              </a:spcBef>
            </a:pPr>
            <a:endParaRPr lang="en-US" sz="1400" kern="1200">
              <a:latin typeface="+mn-lt"/>
              <a:ea typeface="+mn-ea"/>
              <a:cs typeface="+mn-cs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97EADF-021C-690E-A104-61A6E99451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A46D9AA-505E-415B-A87A-F98BC6F1DE86}" type="datetime1">
              <a:rPr lang="en-US" smtClean="0"/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5C8D6C-7F1C-EBD3-01DD-D1EFF5CA0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855849-48D0-CFB0-19C9-75FA7C00F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304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lose-up of a dictionary&#10;&#10;AI-generated content may be incorrect.">
            <a:extLst>
              <a:ext uri="{FF2B5EF4-FFF2-40B4-BE49-F238E27FC236}">
                <a16:creationId xmlns:a16="http://schemas.microsoft.com/office/drawing/2014/main" id="{79653CE5-2635-B653-D605-7EE9856387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83188" y="1410557"/>
            <a:ext cx="6172200" cy="402736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F9D54E-00F7-3B01-CB1E-464D84E28ED4}"/>
              </a:ext>
            </a:extLst>
          </p:cNvPr>
          <p:cNvSpPr txBox="1"/>
          <p:nvPr/>
        </p:nvSpPr>
        <p:spPr>
          <a:xfrm>
            <a:off x="586658" y="1408355"/>
            <a:ext cx="4086342" cy="44388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Bef>
                <a:spcPts val="1000"/>
              </a:spcBef>
            </a:pPr>
            <a:r>
              <a:rPr lang="en-US" sz="2000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Protecting Participants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No physical or psychological harm is expected.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Participants may withdraw at any time without penalty.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Sensitive information will not be requested.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b="1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University Ethical Compliance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Ethical approval will be obtained before data collection.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The study will comply with university ethics policy and GDPR requirements (Saunders et al., 2023).</a:t>
            </a:r>
            <a:endParaRPr lang="en-US" sz="2000" kern="1200">
              <a:solidFill>
                <a:schemeClr val="accent5">
                  <a:lumMod val="49000"/>
                </a:schemeClr>
              </a:solidFill>
              <a:latin typeface="+mn-lt"/>
            </a:endParaRPr>
          </a:p>
          <a:p>
            <a:pPr>
              <a:spcBef>
                <a:spcPts val="1000"/>
              </a:spcBef>
            </a:pPr>
            <a:endParaRPr lang="en-US" sz="1500" kern="1200">
              <a:latin typeface="+mn-lt"/>
              <a:ea typeface="+mn-ea"/>
              <a:cs typeface="+mn-cs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151A8C-FC83-EC86-DBFF-E12776A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C6584C9-1829-4813-BDB6-50CA2AEDE9F5}" type="datetime1">
              <a:rPr lang="en-US"/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442035-A33E-EE07-DC9F-B9278E321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A50636-CBCE-6089-D305-7AAD83C5E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412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wooden letters on a table&#10;&#10;AI-generated content may be incorrect.">
            <a:extLst>
              <a:ext uri="{FF2B5EF4-FFF2-40B4-BE49-F238E27FC236}">
                <a16:creationId xmlns:a16="http://schemas.microsoft.com/office/drawing/2014/main" id="{0F291A2F-AB34-8CED-0074-238EDEAC5D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2" r="15282" b="-2"/>
          <a:stretch>
            <a:fillRect/>
          </a:stretch>
        </p:blipFill>
        <p:spPr>
          <a:xfrm>
            <a:off x="5183188" y="987425"/>
            <a:ext cx="6172200" cy="4873625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15F8F4-740B-48C3-B650-110BB1B46F45}"/>
              </a:ext>
            </a:extLst>
          </p:cNvPr>
          <p:cNvSpPr txBox="1"/>
          <p:nvPr/>
        </p:nvSpPr>
        <p:spPr>
          <a:xfrm>
            <a:off x="782600" y="980183"/>
            <a:ext cx="3999257" cy="488880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Bef>
                <a:spcPts val="1000"/>
              </a:spcBef>
            </a:pPr>
            <a:r>
              <a:rPr lang="en-US" sz="2000" b="1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Potential Challenges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</a:t>
            </a:r>
            <a:r>
              <a:rPr lang="en-US" sz="2000" b="1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Small Sample Size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Limited number of participants may reduce the </a:t>
            </a:r>
            <a:r>
              <a:rPr lang="en-US" sz="2000" kern="1200" dirty="0" err="1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generalisability</a:t>
            </a:r>
            <a:r>
              <a:rPr lang="en-US" sz="2000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 of the findings.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</a:t>
            </a:r>
            <a:r>
              <a:rPr lang="en-US" sz="2000" b="1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Time Constraints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Limited time may affect data collection and analysis.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• </a:t>
            </a:r>
            <a:r>
              <a:rPr lang="en-US" sz="2000" b="1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Access to Participants</a:t>
            </a:r>
            <a:br>
              <a:rPr lang="en-US" sz="2000" kern="1200" dirty="0">
                <a:solidFill>
                  <a:schemeClr val="accent5">
                    <a:lumMod val="49000"/>
                  </a:schemeClr>
                </a:solidFill>
              </a:rPr>
            </a:br>
            <a:r>
              <a:rPr lang="en-US" sz="2000" kern="1200" dirty="0">
                <a:solidFill>
                  <a:schemeClr val="accent5">
                    <a:lumMod val="49000"/>
                  </a:schemeClr>
                </a:solidFill>
                <a:latin typeface="+mn-lt"/>
                <a:ea typeface="+mn-ea"/>
                <a:cs typeface="+mn-cs"/>
              </a:rPr>
              <a:t>Difficulty reaching parents from private schools may reduce the response rate (Saunders et al., 2023).</a:t>
            </a:r>
            <a:endParaRPr lang="en-US" sz="2000" b="1" kern="1200" dirty="0">
              <a:solidFill>
                <a:schemeClr val="accent5">
                  <a:lumMod val="49000"/>
                </a:schemeClr>
              </a:solidFill>
              <a:latin typeface="+mn-lt"/>
            </a:endParaRPr>
          </a:p>
          <a:p>
            <a:pPr>
              <a:spcBef>
                <a:spcPts val="1000"/>
              </a:spcBef>
            </a:pPr>
            <a:endParaRPr lang="en-US" sz="1400" kern="1200">
              <a:latin typeface="+mn-lt"/>
              <a:ea typeface="+mn-ea"/>
              <a:cs typeface="+mn-cs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453D97-DE89-4B17-3446-853BA9A065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733BB0A-83B5-4E71-A416-2ED4343BCB1D}" type="datetime1"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94E5E33A-B904-71B2-0955-34710891D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68819B-3D59-D9FA-AD63-1A39B6D90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857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3211F36-5B66-047E-AE55-DB4AF7D03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cap="all" spc="30" baseline="0">
                <a:solidFill>
                  <a:schemeClr val="accent5">
                    <a:lumMod val="49000"/>
                  </a:schemeClr>
                </a:solidFill>
                <a:latin typeface="+mj-lt"/>
                <a:ea typeface="+mj-ea"/>
                <a:cs typeface="+mj-cs"/>
              </a:rPr>
              <a:t>Conclusion</a:t>
            </a:r>
            <a:endParaRPr lang="en-US" kern="1200" cap="all" spc="30" baseline="0">
              <a:solidFill>
                <a:schemeClr val="accent5">
                  <a:lumMod val="49000"/>
                </a:schemeClr>
              </a:solidFill>
              <a:latin typeface="+mj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E52632-1FF1-ABB3-BD99-9781DD19FC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1728" y="1539875"/>
            <a:ext cx="5695848" cy="438897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800">
                <a:solidFill>
                  <a:schemeClr val="accent5">
                    <a:lumMod val="49000"/>
                  </a:schemeClr>
                </a:solidFill>
              </a:rPr>
              <a:t>A quantitative questionnaire was selected to investigate parents’ school choice.</a:t>
            </a:r>
            <a:endParaRPr lang="en-US" sz="1800" dirty="0">
              <a:solidFill>
                <a:schemeClr val="accent5">
                  <a:lumMod val="49000"/>
                </a:schemeClr>
              </a:solidFill>
            </a:endParaRPr>
          </a:p>
          <a:p>
            <a:pPr>
              <a:lnSpc>
                <a:spcPct val="100000"/>
              </a:lnSpc>
            </a:pPr>
            <a:endParaRPr lang="en-US" sz="1800" dirty="0">
              <a:solidFill>
                <a:schemeClr val="accent5">
                  <a:lumMod val="49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800">
                <a:solidFill>
                  <a:schemeClr val="accent5">
                    <a:lumMod val="49000"/>
                  </a:schemeClr>
                </a:solidFill>
              </a:rPr>
              <a:t>Ethical principles, including informed consent, confidentiality and voluntary participation, will be followed.</a:t>
            </a:r>
            <a:endParaRPr lang="en-US" sz="1800" dirty="0">
              <a:solidFill>
                <a:schemeClr val="accent5">
                  <a:lumMod val="49000"/>
                </a:schemeClr>
              </a:solidFill>
            </a:endParaRPr>
          </a:p>
          <a:p>
            <a:pPr>
              <a:lnSpc>
                <a:spcPct val="100000"/>
              </a:lnSpc>
            </a:pPr>
            <a:endParaRPr lang="en-US" sz="1800" dirty="0">
              <a:solidFill>
                <a:schemeClr val="accent5">
                  <a:lumMod val="49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800">
                <a:solidFill>
                  <a:schemeClr val="accent5">
                    <a:lumMod val="49000"/>
                  </a:schemeClr>
                </a:solidFill>
              </a:rPr>
              <a:t>The study acknowledges limitations, including a small sample size and time constraints.</a:t>
            </a:r>
            <a:endParaRPr lang="en-US" sz="1800" dirty="0">
              <a:solidFill>
                <a:schemeClr val="accent5">
                  <a:lumMod val="49000"/>
                </a:schemeClr>
              </a:solidFill>
            </a:endParaRPr>
          </a:p>
          <a:p>
            <a:pPr>
              <a:lnSpc>
                <a:spcPct val="100000"/>
              </a:lnSpc>
            </a:pPr>
            <a:endParaRPr lang="en-US" sz="1800" dirty="0">
              <a:solidFill>
                <a:schemeClr val="accent5">
                  <a:lumMod val="49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800">
                <a:solidFill>
                  <a:schemeClr val="accent5">
                    <a:lumMod val="49000"/>
                  </a:schemeClr>
                </a:solidFill>
              </a:rPr>
              <a:t>The findings aim to support educational management and improve understanding of parental decision-making in private schools.</a:t>
            </a:r>
          </a:p>
        </p:txBody>
      </p:sp>
      <p:pic>
        <p:nvPicPr>
          <p:cNvPr id="7" name="Picture 6" descr="A chalkboard with a diagram&#10;&#10;AI-generated content may be incorrect.">
            <a:extLst>
              <a:ext uri="{FF2B5EF4-FFF2-40B4-BE49-F238E27FC236}">
                <a16:creationId xmlns:a16="http://schemas.microsoft.com/office/drawing/2014/main" id="{066350F1-F25B-77BE-02EE-397AAB61DC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064" b="13881"/>
          <a:stretch>
            <a:fillRect/>
          </a:stretch>
        </p:blipFill>
        <p:spPr>
          <a:xfrm>
            <a:off x="6012544" y="1300389"/>
            <a:ext cx="5567815" cy="4178519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6F8385-D496-9D8B-8E9A-A5102C398D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87C32FF-900C-4933-9A5F-3A50BAF17AA5}" type="datetime1"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92E803-0DDB-4AEF-EEE6-F71268DF7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DB96D8-B75E-69CB-740F-97BAC9B8C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894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A53C9-CE0F-C7E9-3E87-C5A383DD3E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8127" y="1184274"/>
            <a:ext cx="5369276" cy="49332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Creswell, J.W. and Creswell, J.D. (2023) </a:t>
            </a:r>
            <a:r>
              <a:rPr lang="en-GB" i="1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Research Design: Qualitative, Quantitative and Mixed Methods Approaches</a:t>
            </a:r>
            <a:r>
              <a:rPr lang="en-GB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. 6th </a:t>
            </a:r>
            <a:r>
              <a:rPr lang="en-GB" dirty="0" err="1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edn</a:t>
            </a:r>
            <a:r>
              <a:rPr lang="en-GB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. Thousand Oaks, CA: Sage.</a:t>
            </a:r>
          </a:p>
          <a:p>
            <a:pPr>
              <a:lnSpc>
                <a:spcPct val="100000"/>
              </a:lnSpc>
            </a:pPr>
            <a:r>
              <a:rPr lang="en-GB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Field, A. (2024) </a:t>
            </a:r>
            <a:r>
              <a:rPr lang="en-GB" i="1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Discovering Statistics Using IBM SPSS Statistics</a:t>
            </a:r>
            <a:r>
              <a:rPr lang="en-GB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. 6th </a:t>
            </a:r>
            <a:r>
              <a:rPr lang="en-GB" dirty="0" err="1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edn</a:t>
            </a:r>
            <a:r>
              <a:rPr lang="en-GB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. London: Sage.</a:t>
            </a:r>
          </a:p>
          <a:p>
            <a:pPr>
              <a:lnSpc>
                <a:spcPct val="100000"/>
              </a:lnSpc>
            </a:pPr>
            <a:r>
              <a:rPr lang="en-GB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Reay, D. and Ball, S.J. (1997) ‘Spoilt for choice: The working classes and educational markets’, </a:t>
            </a:r>
            <a:r>
              <a:rPr lang="en-GB" i="1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Oxford Review of Education</a:t>
            </a:r>
            <a:r>
              <a:rPr lang="en-GB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, 23(1), pp. 89–101.</a:t>
            </a:r>
            <a:endParaRPr lang="en-GB" dirty="0">
              <a:solidFill>
                <a:schemeClr val="accent5">
                  <a:lumMod val="49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Saunders, M., Lewis, P. and Thornhill, A. (2023) </a:t>
            </a:r>
            <a:r>
              <a:rPr lang="en-GB" i="1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Research Methods for Business Students</a:t>
            </a:r>
            <a:r>
              <a:rPr lang="en-GB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. 9th </a:t>
            </a:r>
            <a:r>
              <a:rPr lang="en-GB" dirty="0" err="1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edn</a:t>
            </a:r>
            <a:r>
              <a:rPr lang="en-GB" dirty="0">
                <a:solidFill>
                  <a:schemeClr val="accent5">
                    <a:lumMod val="49000"/>
                  </a:schemeClr>
                </a:solidFill>
                <a:latin typeface="Arial"/>
                <a:cs typeface="Arial"/>
              </a:rPr>
              <a:t>. Harlow: Pearson.</a:t>
            </a:r>
          </a:p>
          <a:p>
            <a:pPr>
              <a:lnSpc>
                <a:spcPct val="100000"/>
              </a:lnSpc>
            </a:pPr>
            <a:endParaRPr lang="en-GB" sz="1700"/>
          </a:p>
        </p:txBody>
      </p:sp>
      <p:pic>
        <p:nvPicPr>
          <p:cNvPr id="10" name="Picture 9" descr="LibGuides Community Archive | OERinfo – Informationsstelle OER">
            <a:extLst>
              <a:ext uri="{FF2B5EF4-FFF2-40B4-BE49-F238E27FC236}">
                <a16:creationId xmlns:a16="http://schemas.microsoft.com/office/drawing/2014/main" id="{CBB92CAC-E04C-8976-11D0-FDDA37844C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94"/>
          <a:stretch>
            <a:fillRect/>
          </a:stretch>
        </p:blipFill>
        <p:spPr>
          <a:xfrm>
            <a:off x="6128658" y="1147990"/>
            <a:ext cx="5800044" cy="478086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F90C1-9604-CE62-7913-A3803C1CAF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21CBDD6-521B-4F35-AE6B-48AA1BDEB4F2}" type="datetime1">
              <a:rPr lang="en-GB"/>
              <a:pPr>
                <a:spcAft>
                  <a:spcPts val="600"/>
                </a:spcAft>
              </a:pPr>
              <a:t>26/06/2026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949380-0508-131E-1F7C-18CCA81C2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AAD7BA-CF51-4C9B-5B1E-FE5DC4824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26191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ChronicleVTI</vt:lpstr>
      <vt:lpstr> Module Lead:   Jaliya De Silva j.de-silva@uwtsd.ac.uk   </vt:lpstr>
      <vt:lpstr>  Factors Influencing Parents' Decisions to Choose                         Private  Schools in Wales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743</cp:revision>
  <dcterms:created xsi:type="dcterms:W3CDTF">2026-06-23T20:48:50Z</dcterms:created>
  <dcterms:modified xsi:type="dcterms:W3CDTF">2026-06-26T18:44:32Z</dcterms:modified>
</cp:coreProperties>
</file>