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1"/>
  </p:sldMasterIdLst>
  <p:sldIdLst>
    <p:sldId id="256" r:id="rId2"/>
    <p:sldId id="262" r:id="rId3"/>
    <p:sldId id="259" r:id="rId4"/>
    <p:sldId id="260" r:id="rId5"/>
    <p:sldId id="261" r:id="rId6"/>
    <p:sldId id="263" r:id="rId7"/>
    <p:sldId id="268" r:id="rId8"/>
    <p:sldId id="264" r:id="rId9"/>
    <p:sldId id="266" r:id="rId10"/>
    <p:sldId id="267" r:id="rId11"/>
    <p:sldId id="269" r:id="rId12"/>
    <p:sldId id="265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31C0DA3-82F6-E375-B82C-FD4A11F79C62}" v="1163" dt="2025-01-28T12:27:03.510"/>
    <p1510:client id="{36CBD6AB-23D0-3BE1-48AC-88D68144D89A}" v="312" dt="2025-01-28T00:12:15.2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rychan Thomas (2306610)" userId="S::2306610@student.uwtsd.ac.uk::f5538eef-a2a2-4a83-bda8-89309fe8603a" providerId="AD" clId="Web-{36CBD6AB-23D0-3BE1-48AC-88D68144D89A}"/>
    <pc:docChg chg="addSld delSld modSld addMainMaster delMainMaster modMainMaster">
      <pc:chgData name="Brychan Thomas (2306610)" userId="S::2306610@student.uwtsd.ac.uk::f5538eef-a2a2-4a83-bda8-89309fe8603a" providerId="AD" clId="Web-{36CBD6AB-23D0-3BE1-48AC-88D68144D89A}" dt="2025-01-28T00:12:55.982" v="283"/>
      <pc:docMkLst>
        <pc:docMk/>
      </pc:docMkLst>
      <pc:sldChg chg="modSp mod modClrScheme chgLayout">
        <pc:chgData name="Brychan Thomas (2306610)" userId="S::2306610@student.uwtsd.ac.uk::f5538eef-a2a2-4a83-bda8-89309fe8603a" providerId="AD" clId="Web-{36CBD6AB-23D0-3BE1-48AC-88D68144D89A}" dt="2025-01-27T21:00:19.609" v="23"/>
        <pc:sldMkLst>
          <pc:docMk/>
          <pc:sldMk cId="109857222" sldId="256"/>
        </pc:sldMkLst>
        <pc:spChg chg="mod ord">
          <ac:chgData name="Brychan Thomas (2306610)" userId="S::2306610@student.uwtsd.ac.uk::f5538eef-a2a2-4a83-bda8-89309fe8603a" providerId="AD" clId="Web-{36CBD6AB-23D0-3BE1-48AC-88D68144D89A}" dt="2025-01-27T21:00:19.609" v="23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Brychan Thomas (2306610)" userId="S::2306610@student.uwtsd.ac.uk::f5538eef-a2a2-4a83-bda8-89309fe8603a" providerId="AD" clId="Web-{36CBD6AB-23D0-3BE1-48AC-88D68144D89A}" dt="2025-01-27T21:00:19.609" v="23"/>
          <ac:spMkLst>
            <pc:docMk/>
            <pc:sldMk cId="109857222" sldId="256"/>
            <ac:spMk id="3" creationId="{00000000-0000-0000-0000-000000000000}"/>
          </ac:spMkLst>
        </pc:spChg>
      </pc:sldChg>
      <pc:sldChg chg="modSp new del">
        <pc:chgData name="Brychan Thomas (2306610)" userId="S::2306610@student.uwtsd.ac.uk::f5538eef-a2a2-4a83-bda8-89309fe8603a" providerId="AD" clId="Web-{36CBD6AB-23D0-3BE1-48AC-88D68144D89A}" dt="2025-01-27T22:23:10.836" v="139"/>
        <pc:sldMkLst>
          <pc:docMk/>
          <pc:sldMk cId="2116096355" sldId="257"/>
        </pc:sldMkLst>
        <pc:spChg chg="mod">
          <ac:chgData name="Brychan Thomas (2306610)" userId="S::2306610@student.uwtsd.ac.uk::f5538eef-a2a2-4a83-bda8-89309fe8603a" providerId="AD" clId="Web-{36CBD6AB-23D0-3BE1-48AC-88D68144D89A}" dt="2025-01-27T21:10:14.680" v="61" actId="20577"/>
          <ac:spMkLst>
            <pc:docMk/>
            <pc:sldMk cId="2116096355" sldId="257"/>
            <ac:spMk id="2" creationId="{F16AD49A-480F-CD85-BD4B-79F194375391}"/>
          </ac:spMkLst>
        </pc:spChg>
        <pc:spChg chg="mod">
          <ac:chgData name="Brychan Thomas (2306610)" userId="S::2306610@student.uwtsd.ac.uk::f5538eef-a2a2-4a83-bda8-89309fe8603a" providerId="AD" clId="Web-{36CBD6AB-23D0-3BE1-48AC-88D68144D89A}" dt="2025-01-27T21:17:48.838" v="117" actId="20577"/>
          <ac:spMkLst>
            <pc:docMk/>
            <pc:sldMk cId="2116096355" sldId="257"/>
            <ac:spMk id="3" creationId="{B9CCD0F0-3043-0F08-EC0D-B1E52F192623}"/>
          </ac:spMkLst>
        </pc:spChg>
      </pc:sldChg>
      <pc:sldChg chg="modSp new del">
        <pc:chgData name="Brychan Thomas (2306610)" userId="S::2306610@student.uwtsd.ac.uk::f5538eef-a2a2-4a83-bda8-89309fe8603a" providerId="AD" clId="Web-{36CBD6AB-23D0-3BE1-48AC-88D68144D89A}" dt="2025-01-27T22:23:10.133" v="138"/>
        <pc:sldMkLst>
          <pc:docMk/>
          <pc:sldMk cId="106843190" sldId="258"/>
        </pc:sldMkLst>
        <pc:spChg chg="mod">
          <ac:chgData name="Brychan Thomas (2306610)" userId="S::2306610@student.uwtsd.ac.uk::f5538eef-a2a2-4a83-bda8-89309fe8603a" providerId="AD" clId="Web-{36CBD6AB-23D0-3BE1-48AC-88D68144D89A}" dt="2025-01-27T21:16:32.742" v="80" actId="20577"/>
          <ac:spMkLst>
            <pc:docMk/>
            <pc:sldMk cId="106843190" sldId="258"/>
            <ac:spMk id="2" creationId="{78A8E089-1174-F81D-6254-D4CE255F57F7}"/>
          </ac:spMkLst>
        </pc:spChg>
        <pc:spChg chg="mod">
          <ac:chgData name="Brychan Thomas (2306610)" userId="S::2306610@student.uwtsd.ac.uk::f5538eef-a2a2-4a83-bda8-89309fe8603a" providerId="AD" clId="Web-{36CBD6AB-23D0-3BE1-48AC-88D68144D89A}" dt="2025-01-27T21:17:43.447" v="115" actId="20577"/>
          <ac:spMkLst>
            <pc:docMk/>
            <pc:sldMk cId="106843190" sldId="258"/>
            <ac:spMk id="3" creationId="{B645EA8C-D24E-5703-FF95-3F7915F056A8}"/>
          </ac:spMkLst>
        </pc:spChg>
      </pc:sldChg>
      <pc:sldChg chg="addSp delSp modSp new mod modClrScheme chgLayout">
        <pc:chgData name="Brychan Thomas (2306610)" userId="S::2306610@student.uwtsd.ac.uk::f5538eef-a2a2-4a83-bda8-89309fe8603a" providerId="AD" clId="Web-{36CBD6AB-23D0-3BE1-48AC-88D68144D89A}" dt="2025-01-28T00:12:55.982" v="283"/>
        <pc:sldMkLst>
          <pc:docMk/>
          <pc:sldMk cId="3098431596" sldId="259"/>
        </pc:sldMkLst>
        <pc:spChg chg="mod ord">
          <ac:chgData name="Brychan Thomas (2306610)" userId="S::2306610@student.uwtsd.ac.uk::f5538eef-a2a2-4a83-bda8-89309fe8603a" providerId="AD" clId="Web-{36CBD6AB-23D0-3BE1-48AC-88D68144D89A}" dt="2025-01-28T00:12:55.982" v="283"/>
          <ac:spMkLst>
            <pc:docMk/>
            <pc:sldMk cId="3098431596" sldId="259"/>
            <ac:spMk id="2" creationId="{AD9C9AB7-86B4-0F67-C3D5-34264F1B247E}"/>
          </ac:spMkLst>
        </pc:spChg>
        <pc:spChg chg="mod ord">
          <ac:chgData name="Brychan Thomas (2306610)" userId="S::2306610@student.uwtsd.ac.uk::f5538eef-a2a2-4a83-bda8-89309fe8603a" providerId="AD" clId="Web-{36CBD6AB-23D0-3BE1-48AC-88D68144D89A}" dt="2025-01-28T00:12:55.982" v="283"/>
          <ac:spMkLst>
            <pc:docMk/>
            <pc:sldMk cId="3098431596" sldId="259"/>
            <ac:spMk id="3" creationId="{9438DC82-03FE-BAFE-276C-B5C3D672D620}"/>
          </ac:spMkLst>
        </pc:spChg>
        <pc:spChg chg="add del mod">
          <ac:chgData name="Brychan Thomas (2306610)" userId="S::2306610@student.uwtsd.ac.uk::f5538eef-a2a2-4a83-bda8-89309fe8603a" providerId="AD" clId="Web-{36CBD6AB-23D0-3BE1-48AC-88D68144D89A}" dt="2025-01-28T00:07:47.128" v="184"/>
          <ac:spMkLst>
            <pc:docMk/>
            <pc:sldMk cId="3098431596" sldId="259"/>
            <ac:spMk id="6" creationId="{D1CFD2F7-0993-7D3C-4F4F-A4FE65214C5D}"/>
          </ac:spMkLst>
        </pc:spChg>
        <pc:spChg chg="add del mod">
          <ac:chgData name="Brychan Thomas (2306610)" userId="S::2306610@student.uwtsd.ac.uk::f5538eef-a2a2-4a83-bda8-89309fe8603a" providerId="AD" clId="Web-{36CBD6AB-23D0-3BE1-48AC-88D68144D89A}" dt="2025-01-28T00:08:08.222" v="200"/>
          <ac:spMkLst>
            <pc:docMk/>
            <pc:sldMk cId="3098431596" sldId="259"/>
            <ac:spMk id="9" creationId="{D4FAFFBE-CBFA-5916-84CF-33162C303A5D}"/>
          </ac:spMkLst>
        </pc:spChg>
        <pc:spChg chg="add del mod">
          <ac:chgData name="Brychan Thomas (2306610)" userId="S::2306610@student.uwtsd.ac.uk::f5538eef-a2a2-4a83-bda8-89309fe8603a" providerId="AD" clId="Web-{36CBD6AB-23D0-3BE1-48AC-88D68144D89A}" dt="2025-01-28T00:08:38.239" v="207"/>
          <ac:spMkLst>
            <pc:docMk/>
            <pc:sldMk cId="3098431596" sldId="259"/>
            <ac:spMk id="12" creationId="{9FC67656-8E48-C231-1E4C-D12A64EA80B4}"/>
          </ac:spMkLst>
        </pc:spChg>
        <pc:spChg chg="add mod">
          <ac:chgData name="Brychan Thomas (2306610)" userId="S::2306610@student.uwtsd.ac.uk::f5538eef-a2a2-4a83-bda8-89309fe8603a" providerId="AD" clId="Web-{36CBD6AB-23D0-3BE1-48AC-88D68144D89A}" dt="2025-01-28T00:12:55.982" v="283"/>
          <ac:spMkLst>
            <pc:docMk/>
            <pc:sldMk cId="3098431596" sldId="259"/>
            <ac:spMk id="14" creationId="{726D609B-79E3-D786-29DE-853A0F8C8C75}"/>
          </ac:spMkLst>
        </pc:spChg>
        <pc:spChg chg="add del mod">
          <ac:chgData name="Brychan Thomas (2306610)" userId="S::2306610@student.uwtsd.ac.uk::f5538eef-a2a2-4a83-bda8-89309fe8603a" providerId="AD" clId="Web-{36CBD6AB-23D0-3BE1-48AC-88D68144D89A}" dt="2025-01-28T00:12:39.310" v="274"/>
          <ac:spMkLst>
            <pc:docMk/>
            <pc:sldMk cId="3098431596" sldId="259"/>
            <ac:spMk id="19" creationId="{A38C241A-902E-3336-39F4-F908D710028C}"/>
          </ac:spMkLst>
        </pc:spChg>
        <pc:spChg chg="add del mod">
          <ac:chgData name="Brychan Thomas (2306610)" userId="S::2306610@student.uwtsd.ac.uk::f5538eef-a2a2-4a83-bda8-89309fe8603a" providerId="AD" clId="Web-{36CBD6AB-23D0-3BE1-48AC-88D68144D89A}" dt="2025-01-28T00:12:42.466" v="276"/>
          <ac:spMkLst>
            <pc:docMk/>
            <pc:sldMk cId="3098431596" sldId="259"/>
            <ac:spMk id="21" creationId="{6E97E600-081D-4AA8-E0AC-C3DD7528BBE1}"/>
          </ac:spMkLst>
        </pc:spChg>
        <pc:spChg chg="add del mod">
          <ac:chgData name="Brychan Thomas (2306610)" userId="S::2306610@student.uwtsd.ac.uk::f5538eef-a2a2-4a83-bda8-89309fe8603a" providerId="AD" clId="Web-{36CBD6AB-23D0-3BE1-48AC-88D68144D89A}" dt="2025-01-28T00:12:44.732" v="278"/>
          <ac:spMkLst>
            <pc:docMk/>
            <pc:sldMk cId="3098431596" sldId="259"/>
            <ac:spMk id="23" creationId="{C0455854-9E43-0DBE-E2CB-DBC62AC5BA06}"/>
          </ac:spMkLst>
        </pc:spChg>
        <pc:spChg chg="add del mod">
          <ac:chgData name="Brychan Thomas (2306610)" userId="S::2306610@student.uwtsd.ac.uk::f5538eef-a2a2-4a83-bda8-89309fe8603a" providerId="AD" clId="Web-{36CBD6AB-23D0-3BE1-48AC-88D68144D89A}" dt="2025-01-28T00:12:53.591" v="280"/>
          <ac:spMkLst>
            <pc:docMk/>
            <pc:sldMk cId="3098431596" sldId="259"/>
            <ac:spMk id="25" creationId="{A38C241A-902E-3336-39F4-F908D710028C}"/>
          </ac:spMkLst>
        </pc:spChg>
        <pc:spChg chg="add del mod">
          <ac:chgData name="Brychan Thomas (2306610)" userId="S::2306610@student.uwtsd.ac.uk::f5538eef-a2a2-4a83-bda8-89309fe8603a" providerId="AD" clId="Web-{36CBD6AB-23D0-3BE1-48AC-88D68144D89A}" dt="2025-01-28T00:12:55.967" v="282"/>
          <ac:spMkLst>
            <pc:docMk/>
            <pc:sldMk cId="3098431596" sldId="259"/>
            <ac:spMk id="27" creationId="{C0455854-9E43-0DBE-E2CB-DBC62AC5BA06}"/>
          </ac:spMkLst>
        </pc:spChg>
        <pc:spChg chg="add mod">
          <ac:chgData name="Brychan Thomas (2306610)" userId="S::2306610@student.uwtsd.ac.uk::f5538eef-a2a2-4a83-bda8-89309fe8603a" providerId="AD" clId="Web-{36CBD6AB-23D0-3BE1-48AC-88D68144D89A}" dt="2025-01-28T00:12:55.982" v="283"/>
          <ac:spMkLst>
            <pc:docMk/>
            <pc:sldMk cId="3098431596" sldId="259"/>
            <ac:spMk id="29" creationId="{2073EADA-0BD2-0116-4C77-B8D6496A5858}"/>
          </ac:spMkLst>
        </pc:spChg>
        <pc:picChg chg="add del mod">
          <ac:chgData name="Brychan Thomas (2306610)" userId="S::2306610@student.uwtsd.ac.uk::f5538eef-a2a2-4a83-bda8-89309fe8603a" providerId="AD" clId="Web-{36CBD6AB-23D0-3BE1-48AC-88D68144D89A}" dt="2025-01-28T00:07:47.128" v="186"/>
          <ac:picMkLst>
            <pc:docMk/>
            <pc:sldMk cId="3098431596" sldId="259"/>
            <ac:picMk id="4" creationId="{C0B5B91A-59FD-DFE0-D5D1-CFBF9221B47B}"/>
          </ac:picMkLst>
        </pc:picChg>
        <pc:picChg chg="add del mod">
          <ac:chgData name="Brychan Thomas (2306610)" userId="S::2306610@student.uwtsd.ac.uk::f5538eef-a2a2-4a83-bda8-89309fe8603a" providerId="AD" clId="Web-{36CBD6AB-23D0-3BE1-48AC-88D68144D89A}" dt="2025-01-28T00:07:47.128" v="185"/>
          <ac:picMkLst>
            <pc:docMk/>
            <pc:sldMk cId="3098431596" sldId="259"/>
            <ac:picMk id="5" creationId="{40EBD644-6AB0-56F3-1997-A2F2EFD5D6DA}"/>
          </ac:picMkLst>
        </pc:picChg>
        <pc:picChg chg="add del mod">
          <ac:chgData name="Brychan Thomas (2306610)" userId="S::2306610@student.uwtsd.ac.uk::f5538eef-a2a2-4a83-bda8-89309fe8603a" providerId="AD" clId="Web-{36CBD6AB-23D0-3BE1-48AC-88D68144D89A}" dt="2025-01-28T00:08:08.222" v="202"/>
          <ac:picMkLst>
            <pc:docMk/>
            <pc:sldMk cId="3098431596" sldId="259"/>
            <ac:picMk id="7" creationId="{A6406480-1869-D47E-F821-349810354256}"/>
          </ac:picMkLst>
        </pc:picChg>
        <pc:picChg chg="add del mod">
          <ac:chgData name="Brychan Thomas (2306610)" userId="S::2306610@student.uwtsd.ac.uk::f5538eef-a2a2-4a83-bda8-89309fe8603a" providerId="AD" clId="Web-{36CBD6AB-23D0-3BE1-48AC-88D68144D89A}" dt="2025-01-28T00:08:08.222" v="201"/>
          <ac:picMkLst>
            <pc:docMk/>
            <pc:sldMk cId="3098431596" sldId="259"/>
            <ac:picMk id="8" creationId="{73771FB3-8162-186F-C861-A1FE035AFCC8}"/>
          </ac:picMkLst>
        </pc:picChg>
        <pc:picChg chg="add del mod">
          <ac:chgData name="Brychan Thomas (2306610)" userId="S::2306610@student.uwtsd.ac.uk::f5538eef-a2a2-4a83-bda8-89309fe8603a" providerId="AD" clId="Web-{36CBD6AB-23D0-3BE1-48AC-88D68144D89A}" dt="2025-01-28T00:08:38.239" v="209"/>
          <ac:picMkLst>
            <pc:docMk/>
            <pc:sldMk cId="3098431596" sldId="259"/>
            <ac:picMk id="10" creationId="{B149FC63-703C-3D1A-95C9-BDF205AF0B2D}"/>
          </ac:picMkLst>
        </pc:picChg>
        <pc:picChg chg="add del mod">
          <ac:chgData name="Brychan Thomas (2306610)" userId="S::2306610@student.uwtsd.ac.uk::f5538eef-a2a2-4a83-bda8-89309fe8603a" providerId="AD" clId="Web-{36CBD6AB-23D0-3BE1-48AC-88D68144D89A}" dt="2025-01-28T00:08:38.239" v="208"/>
          <ac:picMkLst>
            <pc:docMk/>
            <pc:sldMk cId="3098431596" sldId="259"/>
            <ac:picMk id="11" creationId="{16B367F8-06C2-0EB8-1619-8EB42F9DF0F5}"/>
          </ac:picMkLst>
        </pc:picChg>
        <pc:picChg chg="add mod ord">
          <ac:chgData name="Brychan Thomas (2306610)" userId="S::2306610@student.uwtsd.ac.uk::f5538eef-a2a2-4a83-bda8-89309fe8603a" providerId="AD" clId="Web-{36CBD6AB-23D0-3BE1-48AC-88D68144D89A}" dt="2025-01-28T00:12:55.982" v="283"/>
          <ac:picMkLst>
            <pc:docMk/>
            <pc:sldMk cId="3098431596" sldId="259"/>
            <ac:picMk id="13" creationId="{9161FF9B-0985-C97C-8A82-2ABC9F29FA5E}"/>
          </ac:picMkLst>
        </pc:picChg>
      </pc:sldChg>
      <pc:sldChg chg="new del">
        <pc:chgData name="Brychan Thomas (2306610)" userId="S::2306610@student.uwtsd.ac.uk::f5538eef-a2a2-4a83-bda8-89309fe8603a" providerId="AD" clId="Web-{36CBD6AB-23D0-3BE1-48AC-88D68144D89A}" dt="2025-01-27T22:23:09.617" v="137"/>
        <pc:sldMkLst>
          <pc:docMk/>
          <pc:sldMk cId="3596782447" sldId="260"/>
        </pc:sldMkLst>
      </pc:sldChg>
      <pc:sldMasterChg chg="del mod setBg delSldLayout modSldLayout">
        <pc:chgData name="Brychan Thomas (2306610)" userId="S::2306610@student.uwtsd.ac.uk::f5538eef-a2a2-4a83-bda8-89309fe8603a" providerId="AD" clId="Web-{36CBD6AB-23D0-3BE1-48AC-88D68144D89A}" dt="2025-01-27T21:00:00.280" v="19"/>
        <pc:sldMasterMkLst>
          <pc:docMk/>
          <pc:sldMasterMk cId="2460954070" sldId="2147483660"/>
        </pc:sldMasterMkLst>
        <pc:sldLayoutChg chg="del mod">
          <pc:chgData name="Brychan Thomas (2306610)" userId="S::2306610@student.uwtsd.ac.uk::f5538eef-a2a2-4a83-bda8-89309fe8603a" providerId="AD" clId="Web-{36CBD6AB-23D0-3BE1-48AC-88D68144D89A}" dt="2025-01-27T21:00:00.280" v="19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 mod">
          <pc:chgData name="Brychan Thomas (2306610)" userId="S::2306610@student.uwtsd.ac.uk::f5538eef-a2a2-4a83-bda8-89309fe8603a" providerId="AD" clId="Web-{36CBD6AB-23D0-3BE1-48AC-88D68144D89A}" dt="2025-01-27T21:00:00.280" v="19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 mod">
          <pc:chgData name="Brychan Thomas (2306610)" userId="S::2306610@student.uwtsd.ac.uk::f5538eef-a2a2-4a83-bda8-89309fe8603a" providerId="AD" clId="Web-{36CBD6AB-23D0-3BE1-48AC-88D68144D89A}" dt="2025-01-27T21:00:00.280" v="19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 mod">
          <pc:chgData name="Brychan Thomas (2306610)" userId="S::2306610@student.uwtsd.ac.uk::f5538eef-a2a2-4a83-bda8-89309fe8603a" providerId="AD" clId="Web-{36CBD6AB-23D0-3BE1-48AC-88D68144D89A}" dt="2025-01-27T21:00:00.280" v="19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 mod">
          <pc:chgData name="Brychan Thomas (2306610)" userId="S::2306610@student.uwtsd.ac.uk::f5538eef-a2a2-4a83-bda8-89309fe8603a" providerId="AD" clId="Web-{36CBD6AB-23D0-3BE1-48AC-88D68144D89A}" dt="2025-01-27T21:00:00.280" v="19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 mod">
          <pc:chgData name="Brychan Thomas (2306610)" userId="S::2306610@student.uwtsd.ac.uk::f5538eef-a2a2-4a83-bda8-89309fe8603a" providerId="AD" clId="Web-{36CBD6AB-23D0-3BE1-48AC-88D68144D89A}" dt="2025-01-27T21:00:00.280" v="19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 mod">
          <pc:chgData name="Brychan Thomas (2306610)" userId="S::2306610@student.uwtsd.ac.uk::f5538eef-a2a2-4a83-bda8-89309fe8603a" providerId="AD" clId="Web-{36CBD6AB-23D0-3BE1-48AC-88D68144D89A}" dt="2025-01-27T21:00:00.280" v="19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 mod">
          <pc:chgData name="Brychan Thomas (2306610)" userId="S::2306610@student.uwtsd.ac.uk::f5538eef-a2a2-4a83-bda8-89309fe8603a" providerId="AD" clId="Web-{36CBD6AB-23D0-3BE1-48AC-88D68144D89A}" dt="2025-01-27T21:00:00.280" v="19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 mod">
          <pc:chgData name="Brychan Thomas (2306610)" userId="S::2306610@student.uwtsd.ac.uk::f5538eef-a2a2-4a83-bda8-89309fe8603a" providerId="AD" clId="Web-{36CBD6AB-23D0-3BE1-48AC-88D68144D89A}" dt="2025-01-27T21:00:00.280" v="19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 mod">
          <pc:chgData name="Brychan Thomas (2306610)" userId="S::2306610@student.uwtsd.ac.uk::f5538eef-a2a2-4a83-bda8-89309fe8603a" providerId="AD" clId="Web-{36CBD6AB-23D0-3BE1-48AC-88D68144D89A}" dt="2025-01-27T21:00:00.280" v="19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 mod">
          <pc:chgData name="Brychan Thomas (2306610)" userId="S::2306610@student.uwtsd.ac.uk::f5538eef-a2a2-4a83-bda8-89309fe8603a" providerId="AD" clId="Web-{36CBD6AB-23D0-3BE1-48AC-88D68144D89A}" dt="2025-01-27T21:00:00.280" v="19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Brychan Thomas (2306610)" userId="S::2306610@student.uwtsd.ac.uk::f5538eef-a2a2-4a83-bda8-89309fe8603a" providerId="AD" clId="Web-{36CBD6AB-23D0-3BE1-48AC-88D68144D89A}" dt="2025-01-27T21:00:01.655" v="20"/>
        <pc:sldMasterMkLst>
          <pc:docMk/>
          <pc:sldMasterMk cId="3938380569" sldId="2147483672"/>
        </pc:sldMasterMkLst>
        <pc:sldLayoutChg chg="add del mod replId">
          <pc:chgData name="Brychan Thomas (2306610)" userId="S::2306610@student.uwtsd.ac.uk::f5538eef-a2a2-4a83-bda8-89309fe8603a" providerId="AD" clId="Web-{36CBD6AB-23D0-3BE1-48AC-88D68144D89A}" dt="2025-01-27T21:00:01.655" v="20"/>
          <pc:sldLayoutMkLst>
            <pc:docMk/>
            <pc:sldMasterMk cId="3938380569" sldId="2147483672"/>
            <pc:sldLayoutMk cId="1617849429" sldId="2147483673"/>
          </pc:sldLayoutMkLst>
        </pc:sldLayoutChg>
        <pc:sldLayoutChg chg="add del mod replId">
          <pc:chgData name="Brychan Thomas (2306610)" userId="S::2306610@student.uwtsd.ac.uk::f5538eef-a2a2-4a83-bda8-89309fe8603a" providerId="AD" clId="Web-{36CBD6AB-23D0-3BE1-48AC-88D68144D89A}" dt="2025-01-27T21:00:01.655" v="20"/>
          <pc:sldLayoutMkLst>
            <pc:docMk/>
            <pc:sldMasterMk cId="3938380569" sldId="2147483672"/>
            <pc:sldLayoutMk cId="1873855931" sldId="2147483674"/>
          </pc:sldLayoutMkLst>
        </pc:sldLayoutChg>
        <pc:sldLayoutChg chg="add del mod replId">
          <pc:chgData name="Brychan Thomas (2306610)" userId="S::2306610@student.uwtsd.ac.uk::f5538eef-a2a2-4a83-bda8-89309fe8603a" providerId="AD" clId="Web-{36CBD6AB-23D0-3BE1-48AC-88D68144D89A}" dt="2025-01-27T21:00:01.655" v="20"/>
          <pc:sldLayoutMkLst>
            <pc:docMk/>
            <pc:sldMasterMk cId="3938380569" sldId="2147483672"/>
            <pc:sldLayoutMk cId="1676955210" sldId="2147483675"/>
          </pc:sldLayoutMkLst>
        </pc:sldLayoutChg>
        <pc:sldLayoutChg chg="add del mod replId">
          <pc:chgData name="Brychan Thomas (2306610)" userId="S::2306610@student.uwtsd.ac.uk::f5538eef-a2a2-4a83-bda8-89309fe8603a" providerId="AD" clId="Web-{36CBD6AB-23D0-3BE1-48AC-88D68144D89A}" dt="2025-01-27T21:00:01.655" v="20"/>
          <pc:sldLayoutMkLst>
            <pc:docMk/>
            <pc:sldMasterMk cId="3938380569" sldId="2147483672"/>
            <pc:sldLayoutMk cId="908180967" sldId="2147483676"/>
          </pc:sldLayoutMkLst>
        </pc:sldLayoutChg>
        <pc:sldLayoutChg chg="add del mod replId">
          <pc:chgData name="Brychan Thomas (2306610)" userId="S::2306610@student.uwtsd.ac.uk::f5538eef-a2a2-4a83-bda8-89309fe8603a" providerId="AD" clId="Web-{36CBD6AB-23D0-3BE1-48AC-88D68144D89A}" dt="2025-01-27T21:00:01.655" v="20"/>
          <pc:sldLayoutMkLst>
            <pc:docMk/>
            <pc:sldMasterMk cId="3938380569" sldId="2147483672"/>
            <pc:sldLayoutMk cId="3161548048" sldId="2147483677"/>
          </pc:sldLayoutMkLst>
        </pc:sldLayoutChg>
        <pc:sldLayoutChg chg="add del mod replId">
          <pc:chgData name="Brychan Thomas (2306610)" userId="S::2306610@student.uwtsd.ac.uk::f5538eef-a2a2-4a83-bda8-89309fe8603a" providerId="AD" clId="Web-{36CBD6AB-23D0-3BE1-48AC-88D68144D89A}" dt="2025-01-27T21:00:01.655" v="20"/>
          <pc:sldLayoutMkLst>
            <pc:docMk/>
            <pc:sldMasterMk cId="3938380569" sldId="2147483672"/>
            <pc:sldLayoutMk cId="508057251" sldId="2147483678"/>
          </pc:sldLayoutMkLst>
        </pc:sldLayoutChg>
        <pc:sldLayoutChg chg="add del mod replId">
          <pc:chgData name="Brychan Thomas (2306610)" userId="S::2306610@student.uwtsd.ac.uk::f5538eef-a2a2-4a83-bda8-89309fe8603a" providerId="AD" clId="Web-{36CBD6AB-23D0-3BE1-48AC-88D68144D89A}" dt="2025-01-27T21:00:01.655" v="20"/>
          <pc:sldLayoutMkLst>
            <pc:docMk/>
            <pc:sldMasterMk cId="3938380569" sldId="2147483672"/>
            <pc:sldLayoutMk cId="2289963633" sldId="2147483679"/>
          </pc:sldLayoutMkLst>
        </pc:sldLayoutChg>
        <pc:sldLayoutChg chg="add del mod replId">
          <pc:chgData name="Brychan Thomas (2306610)" userId="S::2306610@student.uwtsd.ac.uk::f5538eef-a2a2-4a83-bda8-89309fe8603a" providerId="AD" clId="Web-{36CBD6AB-23D0-3BE1-48AC-88D68144D89A}" dt="2025-01-27T21:00:01.655" v="20"/>
          <pc:sldLayoutMkLst>
            <pc:docMk/>
            <pc:sldMasterMk cId="3938380569" sldId="2147483672"/>
            <pc:sldLayoutMk cId="1434229016" sldId="2147483680"/>
          </pc:sldLayoutMkLst>
        </pc:sldLayoutChg>
        <pc:sldLayoutChg chg="add del mod replId">
          <pc:chgData name="Brychan Thomas (2306610)" userId="S::2306610@student.uwtsd.ac.uk::f5538eef-a2a2-4a83-bda8-89309fe8603a" providerId="AD" clId="Web-{36CBD6AB-23D0-3BE1-48AC-88D68144D89A}" dt="2025-01-27T21:00:01.655" v="20"/>
          <pc:sldLayoutMkLst>
            <pc:docMk/>
            <pc:sldMasterMk cId="3938380569" sldId="2147483672"/>
            <pc:sldLayoutMk cId="1146140820" sldId="2147483681"/>
          </pc:sldLayoutMkLst>
        </pc:sldLayoutChg>
        <pc:sldLayoutChg chg="add del mod replId">
          <pc:chgData name="Brychan Thomas (2306610)" userId="S::2306610@student.uwtsd.ac.uk::f5538eef-a2a2-4a83-bda8-89309fe8603a" providerId="AD" clId="Web-{36CBD6AB-23D0-3BE1-48AC-88D68144D89A}" dt="2025-01-27T21:00:01.655" v="20"/>
          <pc:sldLayoutMkLst>
            <pc:docMk/>
            <pc:sldMasterMk cId="3938380569" sldId="2147483672"/>
            <pc:sldLayoutMk cId="2691787778" sldId="2147483682"/>
          </pc:sldLayoutMkLst>
        </pc:sldLayoutChg>
        <pc:sldLayoutChg chg="add del mod replId">
          <pc:chgData name="Brychan Thomas (2306610)" userId="S::2306610@student.uwtsd.ac.uk::f5538eef-a2a2-4a83-bda8-89309fe8603a" providerId="AD" clId="Web-{36CBD6AB-23D0-3BE1-48AC-88D68144D89A}" dt="2025-01-27T21:00:01.655" v="20"/>
          <pc:sldLayoutMkLst>
            <pc:docMk/>
            <pc:sldMasterMk cId="3938380569" sldId="2147483672"/>
            <pc:sldLayoutMk cId="3814190402" sldId="2147483683"/>
          </pc:sldLayoutMkLst>
        </pc:sldLayoutChg>
      </pc:sldMasterChg>
      <pc:sldMasterChg chg="add del addSldLayout delSldLayout modSldLayout">
        <pc:chgData name="Brychan Thomas (2306610)" userId="S::2306610@student.uwtsd.ac.uk::f5538eef-a2a2-4a83-bda8-89309fe8603a" providerId="AD" clId="Web-{36CBD6AB-23D0-3BE1-48AC-88D68144D89A}" dt="2025-01-27T21:00:03.577" v="21"/>
        <pc:sldMasterMkLst>
          <pc:docMk/>
          <pc:sldMasterMk cId="288292098" sldId="2147483684"/>
        </pc:sldMasterMkLst>
        <pc:sldLayoutChg chg="add del mod replId">
          <pc:chgData name="Brychan Thomas (2306610)" userId="S::2306610@student.uwtsd.ac.uk::f5538eef-a2a2-4a83-bda8-89309fe8603a" providerId="AD" clId="Web-{36CBD6AB-23D0-3BE1-48AC-88D68144D89A}" dt="2025-01-27T21:00:03.577" v="21"/>
          <pc:sldLayoutMkLst>
            <pc:docMk/>
            <pc:sldMasterMk cId="288292098" sldId="2147483684"/>
            <pc:sldLayoutMk cId="3625387707" sldId="2147483685"/>
          </pc:sldLayoutMkLst>
        </pc:sldLayoutChg>
        <pc:sldLayoutChg chg="add del mod replId">
          <pc:chgData name="Brychan Thomas (2306610)" userId="S::2306610@student.uwtsd.ac.uk::f5538eef-a2a2-4a83-bda8-89309fe8603a" providerId="AD" clId="Web-{36CBD6AB-23D0-3BE1-48AC-88D68144D89A}" dt="2025-01-27T21:00:03.577" v="21"/>
          <pc:sldLayoutMkLst>
            <pc:docMk/>
            <pc:sldMasterMk cId="288292098" sldId="2147483684"/>
            <pc:sldLayoutMk cId="1527910771" sldId="2147483686"/>
          </pc:sldLayoutMkLst>
        </pc:sldLayoutChg>
        <pc:sldLayoutChg chg="add del mod replId">
          <pc:chgData name="Brychan Thomas (2306610)" userId="S::2306610@student.uwtsd.ac.uk::f5538eef-a2a2-4a83-bda8-89309fe8603a" providerId="AD" clId="Web-{36CBD6AB-23D0-3BE1-48AC-88D68144D89A}" dt="2025-01-27T21:00:03.577" v="21"/>
          <pc:sldLayoutMkLst>
            <pc:docMk/>
            <pc:sldMasterMk cId="288292098" sldId="2147483684"/>
            <pc:sldLayoutMk cId="3582050901" sldId="2147483687"/>
          </pc:sldLayoutMkLst>
        </pc:sldLayoutChg>
        <pc:sldLayoutChg chg="add del mod replId">
          <pc:chgData name="Brychan Thomas (2306610)" userId="S::2306610@student.uwtsd.ac.uk::f5538eef-a2a2-4a83-bda8-89309fe8603a" providerId="AD" clId="Web-{36CBD6AB-23D0-3BE1-48AC-88D68144D89A}" dt="2025-01-27T21:00:03.577" v="21"/>
          <pc:sldLayoutMkLst>
            <pc:docMk/>
            <pc:sldMasterMk cId="288292098" sldId="2147483684"/>
            <pc:sldLayoutMk cId="1644643780" sldId="2147483688"/>
          </pc:sldLayoutMkLst>
        </pc:sldLayoutChg>
        <pc:sldLayoutChg chg="add del mod replId">
          <pc:chgData name="Brychan Thomas (2306610)" userId="S::2306610@student.uwtsd.ac.uk::f5538eef-a2a2-4a83-bda8-89309fe8603a" providerId="AD" clId="Web-{36CBD6AB-23D0-3BE1-48AC-88D68144D89A}" dt="2025-01-27T21:00:03.577" v="21"/>
          <pc:sldLayoutMkLst>
            <pc:docMk/>
            <pc:sldMasterMk cId="288292098" sldId="2147483684"/>
            <pc:sldLayoutMk cId="2729962595" sldId="2147483689"/>
          </pc:sldLayoutMkLst>
        </pc:sldLayoutChg>
        <pc:sldLayoutChg chg="add del mod replId">
          <pc:chgData name="Brychan Thomas (2306610)" userId="S::2306610@student.uwtsd.ac.uk::f5538eef-a2a2-4a83-bda8-89309fe8603a" providerId="AD" clId="Web-{36CBD6AB-23D0-3BE1-48AC-88D68144D89A}" dt="2025-01-27T21:00:03.577" v="21"/>
          <pc:sldLayoutMkLst>
            <pc:docMk/>
            <pc:sldMasterMk cId="288292098" sldId="2147483684"/>
            <pc:sldLayoutMk cId="2542243238" sldId="2147483690"/>
          </pc:sldLayoutMkLst>
        </pc:sldLayoutChg>
        <pc:sldLayoutChg chg="add del mod replId">
          <pc:chgData name="Brychan Thomas (2306610)" userId="S::2306610@student.uwtsd.ac.uk::f5538eef-a2a2-4a83-bda8-89309fe8603a" providerId="AD" clId="Web-{36CBD6AB-23D0-3BE1-48AC-88D68144D89A}" dt="2025-01-27T21:00:03.577" v="21"/>
          <pc:sldLayoutMkLst>
            <pc:docMk/>
            <pc:sldMasterMk cId="288292098" sldId="2147483684"/>
            <pc:sldLayoutMk cId="2673976460" sldId="2147483691"/>
          </pc:sldLayoutMkLst>
        </pc:sldLayoutChg>
        <pc:sldLayoutChg chg="add del mod replId">
          <pc:chgData name="Brychan Thomas (2306610)" userId="S::2306610@student.uwtsd.ac.uk::f5538eef-a2a2-4a83-bda8-89309fe8603a" providerId="AD" clId="Web-{36CBD6AB-23D0-3BE1-48AC-88D68144D89A}" dt="2025-01-27T21:00:03.577" v="21"/>
          <pc:sldLayoutMkLst>
            <pc:docMk/>
            <pc:sldMasterMk cId="288292098" sldId="2147483684"/>
            <pc:sldLayoutMk cId="4161311829" sldId="2147483692"/>
          </pc:sldLayoutMkLst>
        </pc:sldLayoutChg>
        <pc:sldLayoutChg chg="add del mod replId">
          <pc:chgData name="Brychan Thomas (2306610)" userId="S::2306610@student.uwtsd.ac.uk::f5538eef-a2a2-4a83-bda8-89309fe8603a" providerId="AD" clId="Web-{36CBD6AB-23D0-3BE1-48AC-88D68144D89A}" dt="2025-01-27T21:00:03.577" v="21"/>
          <pc:sldLayoutMkLst>
            <pc:docMk/>
            <pc:sldMasterMk cId="288292098" sldId="2147483684"/>
            <pc:sldLayoutMk cId="890306611" sldId="2147483693"/>
          </pc:sldLayoutMkLst>
        </pc:sldLayoutChg>
        <pc:sldLayoutChg chg="add del mod replId">
          <pc:chgData name="Brychan Thomas (2306610)" userId="S::2306610@student.uwtsd.ac.uk::f5538eef-a2a2-4a83-bda8-89309fe8603a" providerId="AD" clId="Web-{36CBD6AB-23D0-3BE1-48AC-88D68144D89A}" dt="2025-01-27T21:00:03.577" v="21"/>
          <pc:sldLayoutMkLst>
            <pc:docMk/>
            <pc:sldMasterMk cId="288292098" sldId="2147483684"/>
            <pc:sldLayoutMk cId="2377029816" sldId="2147483694"/>
          </pc:sldLayoutMkLst>
        </pc:sldLayoutChg>
        <pc:sldLayoutChg chg="add del mod replId">
          <pc:chgData name="Brychan Thomas (2306610)" userId="S::2306610@student.uwtsd.ac.uk::f5538eef-a2a2-4a83-bda8-89309fe8603a" providerId="AD" clId="Web-{36CBD6AB-23D0-3BE1-48AC-88D68144D89A}" dt="2025-01-27T21:00:03.577" v="21"/>
          <pc:sldLayoutMkLst>
            <pc:docMk/>
            <pc:sldMasterMk cId="288292098" sldId="2147483684"/>
            <pc:sldLayoutMk cId="3107728922" sldId="2147483695"/>
          </pc:sldLayoutMkLst>
        </pc:sldLayoutChg>
      </pc:sldMasterChg>
      <pc:sldMasterChg chg="add del addSldLayout delSldLayout modSldLayout">
        <pc:chgData name="Brychan Thomas (2306610)" userId="S::2306610@student.uwtsd.ac.uk::f5538eef-a2a2-4a83-bda8-89309fe8603a" providerId="AD" clId="Web-{36CBD6AB-23D0-3BE1-48AC-88D68144D89A}" dt="2025-01-27T21:00:10.828" v="22"/>
        <pc:sldMasterMkLst>
          <pc:docMk/>
          <pc:sldMasterMk cId="2424486952" sldId="2147483696"/>
        </pc:sldMasterMkLst>
        <pc:sldLayoutChg chg="add del mod replId">
          <pc:chgData name="Brychan Thomas (2306610)" userId="S::2306610@student.uwtsd.ac.uk::f5538eef-a2a2-4a83-bda8-89309fe8603a" providerId="AD" clId="Web-{36CBD6AB-23D0-3BE1-48AC-88D68144D89A}" dt="2025-01-27T21:00:10.828" v="22"/>
          <pc:sldLayoutMkLst>
            <pc:docMk/>
            <pc:sldMasterMk cId="2424486952" sldId="2147483696"/>
            <pc:sldLayoutMk cId="3556725501" sldId="2147483697"/>
          </pc:sldLayoutMkLst>
        </pc:sldLayoutChg>
        <pc:sldLayoutChg chg="add del mod replId">
          <pc:chgData name="Brychan Thomas (2306610)" userId="S::2306610@student.uwtsd.ac.uk::f5538eef-a2a2-4a83-bda8-89309fe8603a" providerId="AD" clId="Web-{36CBD6AB-23D0-3BE1-48AC-88D68144D89A}" dt="2025-01-27T21:00:10.828" v="22"/>
          <pc:sldLayoutMkLst>
            <pc:docMk/>
            <pc:sldMasterMk cId="2424486952" sldId="2147483696"/>
            <pc:sldLayoutMk cId="1578530933" sldId="2147483698"/>
          </pc:sldLayoutMkLst>
        </pc:sldLayoutChg>
        <pc:sldLayoutChg chg="add del mod replId">
          <pc:chgData name="Brychan Thomas (2306610)" userId="S::2306610@student.uwtsd.ac.uk::f5538eef-a2a2-4a83-bda8-89309fe8603a" providerId="AD" clId="Web-{36CBD6AB-23D0-3BE1-48AC-88D68144D89A}" dt="2025-01-27T21:00:10.828" v="22"/>
          <pc:sldLayoutMkLst>
            <pc:docMk/>
            <pc:sldMasterMk cId="2424486952" sldId="2147483696"/>
            <pc:sldLayoutMk cId="2572700200" sldId="2147483699"/>
          </pc:sldLayoutMkLst>
        </pc:sldLayoutChg>
        <pc:sldLayoutChg chg="add del mod replId">
          <pc:chgData name="Brychan Thomas (2306610)" userId="S::2306610@student.uwtsd.ac.uk::f5538eef-a2a2-4a83-bda8-89309fe8603a" providerId="AD" clId="Web-{36CBD6AB-23D0-3BE1-48AC-88D68144D89A}" dt="2025-01-27T21:00:10.828" v="22"/>
          <pc:sldLayoutMkLst>
            <pc:docMk/>
            <pc:sldMasterMk cId="2424486952" sldId="2147483696"/>
            <pc:sldLayoutMk cId="1577869308" sldId="2147483700"/>
          </pc:sldLayoutMkLst>
        </pc:sldLayoutChg>
        <pc:sldLayoutChg chg="add del mod replId">
          <pc:chgData name="Brychan Thomas (2306610)" userId="S::2306610@student.uwtsd.ac.uk::f5538eef-a2a2-4a83-bda8-89309fe8603a" providerId="AD" clId="Web-{36CBD6AB-23D0-3BE1-48AC-88D68144D89A}" dt="2025-01-27T21:00:10.828" v="22"/>
          <pc:sldLayoutMkLst>
            <pc:docMk/>
            <pc:sldMasterMk cId="2424486952" sldId="2147483696"/>
            <pc:sldLayoutMk cId="1622797650" sldId="2147483701"/>
          </pc:sldLayoutMkLst>
        </pc:sldLayoutChg>
        <pc:sldLayoutChg chg="add del mod replId">
          <pc:chgData name="Brychan Thomas (2306610)" userId="S::2306610@student.uwtsd.ac.uk::f5538eef-a2a2-4a83-bda8-89309fe8603a" providerId="AD" clId="Web-{36CBD6AB-23D0-3BE1-48AC-88D68144D89A}" dt="2025-01-27T21:00:10.828" v="22"/>
          <pc:sldLayoutMkLst>
            <pc:docMk/>
            <pc:sldMasterMk cId="2424486952" sldId="2147483696"/>
            <pc:sldLayoutMk cId="1254783129" sldId="2147483702"/>
          </pc:sldLayoutMkLst>
        </pc:sldLayoutChg>
        <pc:sldLayoutChg chg="add del mod replId">
          <pc:chgData name="Brychan Thomas (2306610)" userId="S::2306610@student.uwtsd.ac.uk::f5538eef-a2a2-4a83-bda8-89309fe8603a" providerId="AD" clId="Web-{36CBD6AB-23D0-3BE1-48AC-88D68144D89A}" dt="2025-01-27T21:00:10.828" v="22"/>
          <pc:sldLayoutMkLst>
            <pc:docMk/>
            <pc:sldMasterMk cId="2424486952" sldId="2147483696"/>
            <pc:sldLayoutMk cId="2484118837" sldId="2147483703"/>
          </pc:sldLayoutMkLst>
        </pc:sldLayoutChg>
        <pc:sldLayoutChg chg="add del mod replId">
          <pc:chgData name="Brychan Thomas (2306610)" userId="S::2306610@student.uwtsd.ac.uk::f5538eef-a2a2-4a83-bda8-89309fe8603a" providerId="AD" clId="Web-{36CBD6AB-23D0-3BE1-48AC-88D68144D89A}" dt="2025-01-27T21:00:10.828" v="22"/>
          <pc:sldLayoutMkLst>
            <pc:docMk/>
            <pc:sldMasterMk cId="2424486952" sldId="2147483696"/>
            <pc:sldLayoutMk cId="2772966879" sldId="2147483704"/>
          </pc:sldLayoutMkLst>
        </pc:sldLayoutChg>
        <pc:sldLayoutChg chg="add del mod replId">
          <pc:chgData name="Brychan Thomas (2306610)" userId="S::2306610@student.uwtsd.ac.uk::f5538eef-a2a2-4a83-bda8-89309fe8603a" providerId="AD" clId="Web-{36CBD6AB-23D0-3BE1-48AC-88D68144D89A}" dt="2025-01-27T21:00:10.828" v="22"/>
          <pc:sldLayoutMkLst>
            <pc:docMk/>
            <pc:sldMasterMk cId="2424486952" sldId="2147483696"/>
            <pc:sldLayoutMk cId="4227398795" sldId="2147483705"/>
          </pc:sldLayoutMkLst>
        </pc:sldLayoutChg>
        <pc:sldLayoutChg chg="add del mod replId">
          <pc:chgData name="Brychan Thomas (2306610)" userId="S::2306610@student.uwtsd.ac.uk::f5538eef-a2a2-4a83-bda8-89309fe8603a" providerId="AD" clId="Web-{36CBD6AB-23D0-3BE1-48AC-88D68144D89A}" dt="2025-01-27T21:00:10.828" v="22"/>
          <pc:sldLayoutMkLst>
            <pc:docMk/>
            <pc:sldMasterMk cId="2424486952" sldId="2147483696"/>
            <pc:sldLayoutMk cId="3804498915" sldId="2147483706"/>
          </pc:sldLayoutMkLst>
        </pc:sldLayoutChg>
        <pc:sldLayoutChg chg="add del mod replId">
          <pc:chgData name="Brychan Thomas (2306610)" userId="S::2306610@student.uwtsd.ac.uk::f5538eef-a2a2-4a83-bda8-89309fe8603a" providerId="AD" clId="Web-{36CBD6AB-23D0-3BE1-48AC-88D68144D89A}" dt="2025-01-27T21:00:10.828" v="22"/>
          <pc:sldLayoutMkLst>
            <pc:docMk/>
            <pc:sldMasterMk cId="2424486952" sldId="2147483696"/>
            <pc:sldLayoutMk cId="1270472478" sldId="2147483707"/>
          </pc:sldLayoutMkLst>
        </pc:sldLayoutChg>
      </pc:sldMasterChg>
      <pc:sldMasterChg chg="add del addSldLayout delSldLayout modSldLayout">
        <pc:chgData name="Brychan Thomas (2306610)" userId="S::2306610@student.uwtsd.ac.uk::f5538eef-a2a2-4a83-bda8-89309fe8603a" providerId="AD" clId="Web-{36CBD6AB-23D0-3BE1-48AC-88D68144D89A}" dt="2025-01-27T21:00:19.609" v="23"/>
        <pc:sldMasterMkLst>
          <pc:docMk/>
          <pc:sldMasterMk cId="1983992389" sldId="2147483708"/>
        </pc:sldMasterMkLst>
        <pc:sldLayoutChg chg="add del mod replId">
          <pc:chgData name="Brychan Thomas (2306610)" userId="S::2306610@student.uwtsd.ac.uk::f5538eef-a2a2-4a83-bda8-89309fe8603a" providerId="AD" clId="Web-{36CBD6AB-23D0-3BE1-48AC-88D68144D89A}" dt="2025-01-27T21:00:19.609" v="23"/>
          <pc:sldLayoutMkLst>
            <pc:docMk/>
            <pc:sldMasterMk cId="1983992389" sldId="2147483708"/>
            <pc:sldLayoutMk cId="2389741489" sldId="2147483709"/>
          </pc:sldLayoutMkLst>
        </pc:sldLayoutChg>
        <pc:sldLayoutChg chg="add del mod replId">
          <pc:chgData name="Brychan Thomas (2306610)" userId="S::2306610@student.uwtsd.ac.uk::f5538eef-a2a2-4a83-bda8-89309fe8603a" providerId="AD" clId="Web-{36CBD6AB-23D0-3BE1-48AC-88D68144D89A}" dt="2025-01-27T21:00:19.609" v="23"/>
          <pc:sldLayoutMkLst>
            <pc:docMk/>
            <pc:sldMasterMk cId="1983992389" sldId="2147483708"/>
            <pc:sldLayoutMk cId="829179000" sldId="2147483710"/>
          </pc:sldLayoutMkLst>
        </pc:sldLayoutChg>
        <pc:sldLayoutChg chg="add del mod replId">
          <pc:chgData name="Brychan Thomas (2306610)" userId="S::2306610@student.uwtsd.ac.uk::f5538eef-a2a2-4a83-bda8-89309fe8603a" providerId="AD" clId="Web-{36CBD6AB-23D0-3BE1-48AC-88D68144D89A}" dt="2025-01-27T21:00:19.609" v="23"/>
          <pc:sldLayoutMkLst>
            <pc:docMk/>
            <pc:sldMasterMk cId="1983992389" sldId="2147483708"/>
            <pc:sldLayoutMk cId="136862441" sldId="2147483711"/>
          </pc:sldLayoutMkLst>
        </pc:sldLayoutChg>
        <pc:sldLayoutChg chg="add del mod replId">
          <pc:chgData name="Brychan Thomas (2306610)" userId="S::2306610@student.uwtsd.ac.uk::f5538eef-a2a2-4a83-bda8-89309fe8603a" providerId="AD" clId="Web-{36CBD6AB-23D0-3BE1-48AC-88D68144D89A}" dt="2025-01-27T21:00:19.609" v="23"/>
          <pc:sldLayoutMkLst>
            <pc:docMk/>
            <pc:sldMasterMk cId="1983992389" sldId="2147483708"/>
            <pc:sldLayoutMk cId="1050334907" sldId="2147483712"/>
          </pc:sldLayoutMkLst>
        </pc:sldLayoutChg>
        <pc:sldLayoutChg chg="add del mod replId">
          <pc:chgData name="Brychan Thomas (2306610)" userId="S::2306610@student.uwtsd.ac.uk::f5538eef-a2a2-4a83-bda8-89309fe8603a" providerId="AD" clId="Web-{36CBD6AB-23D0-3BE1-48AC-88D68144D89A}" dt="2025-01-27T21:00:19.609" v="23"/>
          <pc:sldLayoutMkLst>
            <pc:docMk/>
            <pc:sldMasterMk cId="1983992389" sldId="2147483708"/>
            <pc:sldLayoutMk cId="3108038771" sldId="2147483713"/>
          </pc:sldLayoutMkLst>
        </pc:sldLayoutChg>
        <pc:sldLayoutChg chg="add del mod replId">
          <pc:chgData name="Brychan Thomas (2306610)" userId="S::2306610@student.uwtsd.ac.uk::f5538eef-a2a2-4a83-bda8-89309fe8603a" providerId="AD" clId="Web-{36CBD6AB-23D0-3BE1-48AC-88D68144D89A}" dt="2025-01-27T21:00:19.609" v="23"/>
          <pc:sldLayoutMkLst>
            <pc:docMk/>
            <pc:sldMasterMk cId="1983992389" sldId="2147483708"/>
            <pc:sldLayoutMk cId="1840908627" sldId="2147483714"/>
          </pc:sldLayoutMkLst>
        </pc:sldLayoutChg>
        <pc:sldLayoutChg chg="add del mod replId">
          <pc:chgData name="Brychan Thomas (2306610)" userId="S::2306610@student.uwtsd.ac.uk::f5538eef-a2a2-4a83-bda8-89309fe8603a" providerId="AD" clId="Web-{36CBD6AB-23D0-3BE1-48AC-88D68144D89A}" dt="2025-01-27T21:00:19.609" v="23"/>
          <pc:sldLayoutMkLst>
            <pc:docMk/>
            <pc:sldMasterMk cId="1983992389" sldId="2147483708"/>
            <pc:sldLayoutMk cId="3479620909" sldId="2147483715"/>
          </pc:sldLayoutMkLst>
        </pc:sldLayoutChg>
        <pc:sldLayoutChg chg="add del mod replId">
          <pc:chgData name="Brychan Thomas (2306610)" userId="S::2306610@student.uwtsd.ac.uk::f5538eef-a2a2-4a83-bda8-89309fe8603a" providerId="AD" clId="Web-{36CBD6AB-23D0-3BE1-48AC-88D68144D89A}" dt="2025-01-27T21:00:19.609" v="23"/>
          <pc:sldLayoutMkLst>
            <pc:docMk/>
            <pc:sldMasterMk cId="1983992389" sldId="2147483708"/>
            <pc:sldLayoutMk cId="2350591931" sldId="2147483716"/>
          </pc:sldLayoutMkLst>
        </pc:sldLayoutChg>
        <pc:sldLayoutChg chg="add del mod replId">
          <pc:chgData name="Brychan Thomas (2306610)" userId="S::2306610@student.uwtsd.ac.uk::f5538eef-a2a2-4a83-bda8-89309fe8603a" providerId="AD" clId="Web-{36CBD6AB-23D0-3BE1-48AC-88D68144D89A}" dt="2025-01-27T21:00:19.609" v="23"/>
          <pc:sldLayoutMkLst>
            <pc:docMk/>
            <pc:sldMasterMk cId="1983992389" sldId="2147483708"/>
            <pc:sldLayoutMk cId="1296229917" sldId="2147483717"/>
          </pc:sldLayoutMkLst>
        </pc:sldLayoutChg>
        <pc:sldLayoutChg chg="add del mod replId">
          <pc:chgData name="Brychan Thomas (2306610)" userId="S::2306610@student.uwtsd.ac.uk::f5538eef-a2a2-4a83-bda8-89309fe8603a" providerId="AD" clId="Web-{36CBD6AB-23D0-3BE1-48AC-88D68144D89A}" dt="2025-01-27T21:00:19.609" v="23"/>
          <pc:sldLayoutMkLst>
            <pc:docMk/>
            <pc:sldMasterMk cId="1983992389" sldId="2147483708"/>
            <pc:sldLayoutMk cId="1124329790" sldId="2147483718"/>
          </pc:sldLayoutMkLst>
        </pc:sldLayoutChg>
        <pc:sldLayoutChg chg="add del mod replId">
          <pc:chgData name="Brychan Thomas (2306610)" userId="S::2306610@student.uwtsd.ac.uk::f5538eef-a2a2-4a83-bda8-89309fe8603a" providerId="AD" clId="Web-{36CBD6AB-23D0-3BE1-48AC-88D68144D89A}" dt="2025-01-27T21:00:19.609" v="23"/>
          <pc:sldLayoutMkLst>
            <pc:docMk/>
            <pc:sldMasterMk cId="1983992389" sldId="2147483708"/>
            <pc:sldLayoutMk cId="1241851325" sldId="2147483719"/>
          </pc:sldLayoutMkLst>
        </pc:sldLayoutChg>
        <pc:sldLayoutChg chg="add del mod replId">
          <pc:chgData name="Brychan Thomas (2306610)" userId="S::2306610@student.uwtsd.ac.uk::f5538eef-a2a2-4a83-bda8-89309fe8603a" providerId="AD" clId="Web-{36CBD6AB-23D0-3BE1-48AC-88D68144D89A}" dt="2025-01-27T21:00:19.609" v="23"/>
          <pc:sldLayoutMkLst>
            <pc:docMk/>
            <pc:sldMasterMk cId="1983992389" sldId="2147483708"/>
            <pc:sldLayoutMk cId="3229826551" sldId="2147483720"/>
          </pc:sldLayoutMkLst>
        </pc:sldLayoutChg>
        <pc:sldLayoutChg chg="add del mod replId">
          <pc:chgData name="Brychan Thomas (2306610)" userId="S::2306610@student.uwtsd.ac.uk::f5538eef-a2a2-4a83-bda8-89309fe8603a" providerId="AD" clId="Web-{36CBD6AB-23D0-3BE1-48AC-88D68144D89A}" dt="2025-01-27T21:00:19.609" v="23"/>
          <pc:sldLayoutMkLst>
            <pc:docMk/>
            <pc:sldMasterMk cId="1983992389" sldId="2147483708"/>
            <pc:sldLayoutMk cId="2185166870" sldId="2147483721"/>
          </pc:sldLayoutMkLst>
        </pc:sldLayoutChg>
        <pc:sldLayoutChg chg="add del mod replId">
          <pc:chgData name="Brychan Thomas (2306610)" userId="S::2306610@student.uwtsd.ac.uk::f5538eef-a2a2-4a83-bda8-89309fe8603a" providerId="AD" clId="Web-{36CBD6AB-23D0-3BE1-48AC-88D68144D89A}" dt="2025-01-27T21:00:19.609" v="23"/>
          <pc:sldLayoutMkLst>
            <pc:docMk/>
            <pc:sldMasterMk cId="1983992389" sldId="2147483708"/>
            <pc:sldLayoutMk cId="4099162362" sldId="2147483722"/>
          </pc:sldLayoutMkLst>
        </pc:sldLayoutChg>
        <pc:sldLayoutChg chg="add del mod replId">
          <pc:chgData name="Brychan Thomas (2306610)" userId="S::2306610@student.uwtsd.ac.uk::f5538eef-a2a2-4a83-bda8-89309fe8603a" providerId="AD" clId="Web-{36CBD6AB-23D0-3BE1-48AC-88D68144D89A}" dt="2025-01-27T21:00:19.609" v="23"/>
          <pc:sldLayoutMkLst>
            <pc:docMk/>
            <pc:sldMasterMk cId="1983992389" sldId="2147483708"/>
            <pc:sldLayoutMk cId="3227662517" sldId="2147483723"/>
          </pc:sldLayoutMkLst>
        </pc:sldLayoutChg>
        <pc:sldLayoutChg chg="add del mod replId">
          <pc:chgData name="Brychan Thomas (2306610)" userId="S::2306610@student.uwtsd.ac.uk::f5538eef-a2a2-4a83-bda8-89309fe8603a" providerId="AD" clId="Web-{36CBD6AB-23D0-3BE1-48AC-88D68144D89A}" dt="2025-01-27T21:00:19.609" v="23"/>
          <pc:sldLayoutMkLst>
            <pc:docMk/>
            <pc:sldMasterMk cId="1983992389" sldId="2147483708"/>
            <pc:sldLayoutMk cId="1239574139" sldId="2147483724"/>
          </pc:sldLayoutMkLst>
        </pc:sldLayoutChg>
        <pc:sldLayoutChg chg="add del mod replId">
          <pc:chgData name="Brychan Thomas (2306610)" userId="S::2306610@student.uwtsd.ac.uk::f5538eef-a2a2-4a83-bda8-89309fe8603a" providerId="AD" clId="Web-{36CBD6AB-23D0-3BE1-48AC-88D68144D89A}" dt="2025-01-27T21:00:19.609" v="23"/>
          <pc:sldLayoutMkLst>
            <pc:docMk/>
            <pc:sldMasterMk cId="1983992389" sldId="2147483708"/>
            <pc:sldLayoutMk cId="286622200" sldId="2147483725"/>
          </pc:sldLayoutMkLst>
        </pc:sldLayoutChg>
      </pc:sldMasterChg>
      <pc:sldMasterChg chg="add addSldLayout modSldLayout">
        <pc:chgData name="Brychan Thomas (2306610)" userId="S::2306610@student.uwtsd.ac.uk::f5538eef-a2a2-4a83-bda8-89309fe8603a" providerId="AD" clId="Web-{36CBD6AB-23D0-3BE1-48AC-88D68144D89A}" dt="2025-01-27T21:00:19.609" v="23"/>
        <pc:sldMasterMkLst>
          <pc:docMk/>
          <pc:sldMasterMk cId="2353806423" sldId="2147483726"/>
        </pc:sldMasterMkLst>
        <pc:sldLayoutChg chg="add mod replId">
          <pc:chgData name="Brychan Thomas (2306610)" userId="S::2306610@student.uwtsd.ac.uk::f5538eef-a2a2-4a83-bda8-89309fe8603a" providerId="AD" clId="Web-{36CBD6AB-23D0-3BE1-48AC-88D68144D89A}" dt="2025-01-27T21:00:19.609" v="23"/>
          <pc:sldLayoutMkLst>
            <pc:docMk/>
            <pc:sldMasterMk cId="2353806423" sldId="2147483726"/>
            <pc:sldLayoutMk cId="1758634643" sldId="2147483727"/>
          </pc:sldLayoutMkLst>
        </pc:sldLayoutChg>
        <pc:sldLayoutChg chg="add mod replId">
          <pc:chgData name="Brychan Thomas (2306610)" userId="S::2306610@student.uwtsd.ac.uk::f5538eef-a2a2-4a83-bda8-89309fe8603a" providerId="AD" clId="Web-{36CBD6AB-23D0-3BE1-48AC-88D68144D89A}" dt="2025-01-27T21:00:19.609" v="23"/>
          <pc:sldLayoutMkLst>
            <pc:docMk/>
            <pc:sldMasterMk cId="2353806423" sldId="2147483726"/>
            <pc:sldLayoutMk cId="2746600288" sldId="2147483728"/>
          </pc:sldLayoutMkLst>
        </pc:sldLayoutChg>
        <pc:sldLayoutChg chg="add mod replId">
          <pc:chgData name="Brychan Thomas (2306610)" userId="S::2306610@student.uwtsd.ac.uk::f5538eef-a2a2-4a83-bda8-89309fe8603a" providerId="AD" clId="Web-{36CBD6AB-23D0-3BE1-48AC-88D68144D89A}" dt="2025-01-27T21:00:19.609" v="23"/>
          <pc:sldLayoutMkLst>
            <pc:docMk/>
            <pc:sldMasterMk cId="2353806423" sldId="2147483726"/>
            <pc:sldLayoutMk cId="1388058032" sldId="2147483729"/>
          </pc:sldLayoutMkLst>
        </pc:sldLayoutChg>
        <pc:sldLayoutChg chg="add mod replId">
          <pc:chgData name="Brychan Thomas (2306610)" userId="S::2306610@student.uwtsd.ac.uk::f5538eef-a2a2-4a83-bda8-89309fe8603a" providerId="AD" clId="Web-{36CBD6AB-23D0-3BE1-48AC-88D68144D89A}" dt="2025-01-27T21:00:19.609" v="23"/>
          <pc:sldLayoutMkLst>
            <pc:docMk/>
            <pc:sldMasterMk cId="2353806423" sldId="2147483726"/>
            <pc:sldLayoutMk cId="266357522" sldId="2147483730"/>
          </pc:sldLayoutMkLst>
        </pc:sldLayoutChg>
        <pc:sldLayoutChg chg="add mod replId">
          <pc:chgData name="Brychan Thomas (2306610)" userId="S::2306610@student.uwtsd.ac.uk::f5538eef-a2a2-4a83-bda8-89309fe8603a" providerId="AD" clId="Web-{36CBD6AB-23D0-3BE1-48AC-88D68144D89A}" dt="2025-01-27T21:00:19.609" v="23"/>
          <pc:sldLayoutMkLst>
            <pc:docMk/>
            <pc:sldMasterMk cId="2353806423" sldId="2147483726"/>
            <pc:sldLayoutMk cId="2207882462" sldId="2147483731"/>
          </pc:sldLayoutMkLst>
        </pc:sldLayoutChg>
        <pc:sldLayoutChg chg="add mod replId">
          <pc:chgData name="Brychan Thomas (2306610)" userId="S::2306610@student.uwtsd.ac.uk::f5538eef-a2a2-4a83-bda8-89309fe8603a" providerId="AD" clId="Web-{36CBD6AB-23D0-3BE1-48AC-88D68144D89A}" dt="2025-01-27T21:00:19.609" v="23"/>
          <pc:sldLayoutMkLst>
            <pc:docMk/>
            <pc:sldMasterMk cId="2353806423" sldId="2147483726"/>
            <pc:sldLayoutMk cId="919060090" sldId="2147483732"/>
          </pc:sldLayoutMkLst>
        </pc:sldLayoutChg>
        <pc:sldLayoutChg chg="add mod replId">
          <pc:chgData name="Brychan Thomas (2306610)" userId="S::2306610@student.uwtsd.ac.uk::f5538eef-a2a2-4a83-bda8-89309fe8603a" providerId="AD" clId="Web-{36CBD6AB-23D0-3BE1-48AC-88D68144D89A}" dt="2025-01-27T21:00:19.609" v="23"/>
          <pc:sldLayoutMkLst>
            <pc:docMk/>
            <pc:sldMasterMk cId="2353806423" sldId="2147483726"/>
            <pc:sldLayoutMk cId="507585258" sldId="2147483733"/>
          </pc:sldLayoutMkLst>
        </pc:sldLayoutChg>
        <pc:sldLayoutChg chg="add mod replId">
          <pc:chgData name="Brychan Thomas (2306610)" userId="S::2306610@student.uwtsd.ac.uk::f5538eef-a2a2-4a83-bda8-89309fe8603a" providerId="AD" clId="Web-{36CBD6AB-23D0-3BE1-48AC-88D68144D89A}" dt="2025-01-27T21:00:19.609" v="23"/>
          <pc:sldLayoutMkLst>
            <pc:docMk/>
            <pc:sldMasterMk cId="2353806423" sldId="2147483726"/>
            <pc:sldLayoutMk cId="3460610325" sldId="2147483734"/>
          </pc:sldLayoutMkLst>
        </pc:sldLayoutChg>
        <pc:sldLayoutChg chg="add mod replId">
          <pc:chgData name="Brychan Thomas (2306610)" userId="S::2306610@student.uwtsd.ac.uk::f5538eef-a2a2-4a83-bda8-89309fe8603a" providerId="AD" clId="Web-{36CBD6AB-23D0-3BE1-48AC-88D68144D89A}" dt="2025-01-27T21:00:19.609" v="23"/>
          <pc:sldLayoutMkLst>
            <pc:docMk/>
            <pc:sldMasterMk cId="2353806423" sldId="2147483726"/>
            <pc:sldLayoutMk cId="3226045455" sldId="2147483735"/>
          </pc:sldLayoutMkLst>
        </pc:sldLayoutChg>
        <pc:sldLayoutChg chg="add mod replId">
          <pc:chgData name="Brychan Thomas (2306610)" userId="S::2306610@student.uwtsd.ac.uk::f5538eef-a2a2-4a83-bda8-89309fe8603a" providerId="AD" clId="Web-{36CBD6AB-23D0-3BE1-48AC-88D68144D89A}" dt="2025-01-27T21:00:19.609" v="23"/>
          <pc:sldLayoutMkLst>
            <pc:docMk/>
            <pc:sldMasterMk cId="2353806423" sldId="2147483726"/>
            <pc:sldLayoutMk cId="3308198233" sldId="2147483736"/>
          </pc:sldLayoutMkLst>
        </pc:sldLayoutChg>
        <pc:sldLayoutChg chg="add mod replId">
          <pc:chgData name="Brychan Thomas (2306610)" userId="S::2306610@student.uwtsd.ac.uk::f5538eef-a2a2-4a83-bda8-89309fe8603a" providerId="AD" clId="Web-{36CBD6AB-23D0-3BE1-48AC-88D68144D89A}" dt="2025-01-27T21:00:19.609" v="23"/>
          <pc:sldLayoutMkLst>
            <pc:docMk/>
            <pc:sldMasterMk cId="2353806423" sldId="2147483726"/>
            <pc:sldLayoutMk cId="1862574575" sldId="2147483737"/>
          </pc:sldLayoutMkLst>
        </pc:sldLayoutChg>
      </pc:sldMasterChg>
    </pc:docChg>
  </pc:docChgLst>
  <pc:docChgLst>
    <pc:chgData name="Brychan Thomas (2306610)" userId="S::2306610@student.uwtsd.ac.uk::f5538eef-a2a2-4a83-bda8-89309fe8603a" providerId="AD" clId="Web-{131C0DA3-82F6-E375-B82C-FD4A11F79C62}"/>
    <pc:docChg chg="addSld delSld modSld sldOrd">
      <pc:chgData name="Brychan Thomas (2306610)" userId="S::2306610@student.uwtsd.ac.uk::f5538eef-a2a2-4a83-bda8-89309fe8603a" providerId="AD" clId="Web-{131C0DA3-82F6-E375-B82C-FD4A11F79C62}" dt="2025-01-28T12:27:03.510" v="1024" actId="20577"/>
      <pc:docMkLst>
        <pc:docMk/>
      </pc:docMkLst>
      <pc:sldChg chg="modSp">
        <pc:chgData name="Brychan Thomas (2306610)" userId="S::2306610@student.uwtsd.ac.uk::f5538eef-a2a2-4a83-bda8-89309fe8603a" providerId="AD" clId="Web-{131C0DA3-82F6-E375-B82C-FD4A11F79C62}" dt="2025-01-28T11:51:31.478" v="925" actId="1076"/>
        <pc:sldMkLst>
          <pc:docMk/>
          <pc:sldMk cId="3098431596" sldId="259"/>
        </pc:sldMkLst>
        <pc:spChg chg="mod">
          <ac:chgData name="Brychan Thomas (2306610)" userId="S::2306610@student.uwtsd.ac.uk::f5538eef-a2a2-4a83-bda8-89309fe8603a" providerId="AD" clId="Web-{131C0DA3-82F6-E375-B82C-FD4A11F79C62}" dt="2025-01-28T11:51:31.478" v="925" actId="1076"/>
          <ac:spMkLst>
            <pc:docMk/>
            <pc:sldMk cId="3098431596" sldId="259"/>
            <ac:spMk id="29" creationId="{2073EADA-0BD2-0116-4C77-B8D6496A5858}"/>
          </ac:spMkLst>
        </pc:spChg>
      </pc:sldChg>
      <pc:sldChg chg="addSp delSp modSp new">
        <pc:chgData name="Brychan Thomas (2306610)" userId="S::2306610@student.uwtsd.ac.uk::f5538eef-a2a2-4a83-bda8-89309fe8603a" providerId="AD" clId="Web-{131C0DA3-82F6-E375-B82C-FD4A11F79C62}" dt="2025-01-28T00:23:00.114" v="71" actId="1076"/>
        <pc:sldMkLst>
          <pc:docMk/>
          <pc:sldMk cId="553125111" sldId="260"/>
        </pc:sldMkLst>
        <pc:spChg chg="mod">
          <ac:chgData name="Brychan Thomas (2306610)" userId="S::2306610@student.uwtsd.ac.uk::f5538eef-a2a2-4a83-bda8-89309fe8603a" providerId="AD" clId="Web-{131C0DA3-82F6-E375-B82C-FD4A11F79C62}" dt="2025-01-28T00:22:48.426" v="68" actId="1076"/>
          <ac:spMkLst>
            <pc:docMk/>
            <pc:sldMk cId="553125111" sldId="260"/>
            <ac:spMk id="2" creationId="{A55C03F8-6632-0987-2192-EA9CA4023193}"/>
          </ac:spMkLst>
        </pc:spChg>
        <pc:spChg chg="del">
          <ac:chgData name="Brychan Thomas (2306610)" userId="S::2306610@student.uwtsd.ac.uk::f5538eef-a2a2-4a83-bda8-89309fe8603a" providerId="AD" clId="Web-{131C0DA3-82F6-E375-B82C-FD4A11F79C62}" dt="2025-01-28T00:17:16.648" v="21"/>
          <ac:spMkLst>
            <pc:docMk/>
            <pc:sldMk cId="553125111" sldId="260"/>
            <ac:spMk id="3" creationId="{7C3CB7E9-17E4-20FD-180F-366A2ADA7AF3}"/>
          </ac:spMkLst>
        </pc:spChg>
        <pc:spChg chg="mod">
          <ac:chgData name="Brychan Thomas (2306610)" userId="S::2306610@student.uwtsd.ac.uk::f5538eef-a2a2-4a83-bda8-89309fe8603a" providerId="AD" clId="Web-{131C0DA3-82F6-E375-B82C-FD4A11F79C62}" dt="2025-01-28T00:21:16.018" v="63" actId="1076"/>
          <ac:spMkLst>
            <pc:docMk/>
            <pc:sldMk cId="553125111" sldId="260"/>
            <ac:spMk id="4" creationId="{6221279D-5B99-2AE3-82B7-59C874E3B72F}"/>
          </ac:spMkLst>
        </pc:spChg>
        <pc:spChg chg="mod">
          <ac:chgData name="Brychan Thomas (2306610)" userId="S::2306610@student.uwtsd.ac.uk::f5538eef-a2a2-4a83-bda8-89309fe8603a" providerId="AD" clId="Web-{131C0DA3-82F6-E375-B82C-FD4A11F79C62}" dt="2025-01-28T00:20:32.423" v="24" actId="20577"/>
          <ac:spMkLst>
            <pc:docMk/>
            <pc:sldMk cId="553125111" sldId="260"/>
            <ac:spMk id="5" creationId="{C6351C3A-5432-AC9D-BA50-E6F7BD277898}"/>
          </ac:spMkLst>
        </pc:spChg>
        <pc:spChg chg="mod">
          <ac:chgData name="Brychan Thomas (2306610)" userId="S::2306610@student.uwtsd.ac.uk::f5538eef-a2a2-4a83-bda8-89309fe8603a" providerId="AD" clId="Web-{131C0DA3-82F6-E375-B82C-FD4A11F79C62}" dt="2025-01-28T00:14:08.706" v="16" actId="20577"/>
          <ac:spMkLst>
            <pc:docMk/>
            <pc:sldMk cId="553125111" sldId="260"/>
            <ac:spMk id="6" creationId="{D80EAF59-CA2C-390A-F934-6B92759955B7}"/>
          </ac:spMkLst>
        </pc:spChg>
        <pc:spChg chg="add del mod">
          <ac:chgData name="Brychan Thomas (2306610)" userId="S::2306610@student.uwtsd.ac.uk::f5538eef-a2a2-4a83-bda8-89309fe8603a" providerId="AD" clId="Web-{131C0DA3-82F6-E375-B82C-FD4A11F79C62}" dt="2025-01-28T00:20:54.095" v="57"/>
          <ac:spMkLst>
            <pc:docMk/>
            <pc:sldMk cId="553125111" sldId="260"/>
            <ac:spMk id="9" creationId="{4BFB7981-6B1D-212C-1A24-28BDECBE54AF}"/>
          </ac:spMkLst>
        </pc:spChg>
        <pc:picChg chg="add mod">
          <ac:chgData name="Brychan Thomas (2306610)" userId="S::2306610@student.uwtsd.ac.uk::f5538eef-a2a2-4a83-bda8-89309fe8603a" providerId="AD" clId="Web-{131C0DA3-82F6-E375-B82C-FD4A11F79C62}" dt="2025-01-28T00:23:00.114" v="71" actId="1076"/>
          <ac:picMkLst>
            <pc:docMk/>
            <pc:sldMk cId="553125111" sldId="260"/>
            <ac:picMk id="7" creationId="{A78D3CA1-FFC6-41F9-E285-E5B68BFCF8BF}"/>
          </ac:picMkLst>
        </pc:picChg>
        <pc:picChg chg="add mod">
          <ac:chgData name="Brychan Thomas (2306610)" userId="S::2306610@student.uwtsd.ac.uk::f5538eef-a2a2-4a83-bda8-89309fe8603a" providerId="AD" clId="Web-{131C0DA3-82F6-E375-B82C-FD4A11F79C62}" dt="2025-01-28T00:20:34.173" v="26"/>
          <ac:picMkLst>
            <pc:docMk/>
            <pc:sldMk cId="553125111" sldId="260"/>
            <ac:picMk id="8" creationId="{558DCB3A-0778-A179-0ADE-8C21E6026805}"/>
          </ac:picMkLst>
        </pc:picChg>
        <pc:picChg chg="add mod">
          <ac:chgData name="Brychan Thomas (2306610)" userId="S::2306610@student.uwtsd.ac.uk::f5538eef-a2a2-4a83-bda8-89309fe8603a" providerId="AD" clId="Web-{131C0DA3-82F6-E375-B82C-FD4A11F79C62}" dt="2025-01-28T00:22:50.692" v="69" actId="1076"/>
          <ac:picMkLst>
            <pc:docMk/>
            <pc:sldMk cId="553125111" sldId="260"/>
            <ac:picMk id="10" creationId="{535B341B-9FD1-1F3C-15EB-9218BC1D6624}"/>
          </ac:picMkLst>
        </pc:picChg>
      </pc:sldChg>
      <pc:sldChg chg="addSp delSp modSp new">
        <pc:chgData name="Brychan Thomas (2306610)" userId="S::2306610@student.uwtsd.ac.uk::f5538eef-a2a2-4a83-bda8-89309fe8603a" providerId="AD" clId="Web-{131C0DA3-82F6-E375-B82C-FD4A11F79C62}" dt="2025-01-28T00:42:00.169" v="151" actId="1076"/>
        <pc:sldMkLst>
          <pc:docMk/>
          <pc:sldMk cId="1449002835" sldId="261"/>
        </pc:sldMkLst>
        <pc:spChg chg="mod">
          <ac:chgData name="Brychan Thomas (2306610)" userId="S::2306610@student.uwtsd.ac.uk::f5538eef-a2a2-4a83-bda8-89309fe8603a" providerId="AD" clId="Web-{131C0DA3-82F6-E375-B82C-FD4A11F79C62}" dt="2025-01-28T00:41:33.574" v="145" actId="1076"/>
          <ac:spMkLst>
            <pc:docMk/>
            <pc:sldMk cId="1449002835" sldId="261"/>
            <ac:spMk id="2" creationId="{195ACE2F-D577-B65B-96A9-2CF51DD37043}"/>
          </ac:spMkLst>
        </pc:spChg>
        <pc:spChg chg="mod">
          <ac:chgData name="Brychan Thomas (2306610)" userId="S::2306610@student.uwtsd.ac.uk::f5538eef-a2a2-4a83-bda8-89309fe8603a" providerId="AD" clId="Web-{131C0DA3-82F6-E375-B82C-FD4A11F79C62}" dt="2025-01-28T00:28:00.825" v="116" actId="20577"/>
          <ac:spMkLst>
            <pc:docMk/>
            <pc:sldMk cId="1449002835" sldId="261"/>
            <ac:spMk id="3" creationId="{250B0617-F4D5-A263-E659-2F77D4C3B7F0}"/>
          </ac:spMkLst>
        </pc:spChg>
        <pc:spChg chg="mod">
          <ac:chgData name="Brychan Thomas (2306610)" userId="S::2306610@student.uwtsd.ac.uk::f5538eef-a2a2-4a83-bda8-89309fe8603a" providerId="AD" clId="Web-{131C0DA3-82F6-E375-B82C-FD4A11F79C62}" dt="2025-01-28T00:41:56.887" v="150" actId="1076"/>
          <ac:spMkLst>
            <pc:docMk/>
            <pc:sldMk cId="1449002835" sldId="261"/>
            <ac:spMk id="4" creationId="{35E5796E-A265-2F8F-0591-FB73809B59D1}"/>
          </ac:spMkLst>
        </pc:spChg>
        <pc:spChg chg="del">
          <ac:chgData name="Brychan Thomas (2306610)" userId="S::2306610@student.uwtsd.ac.uk::f5538eef-a2a2-4a83-bda8-89309fe8603a" providerId="AD" clId="Web-{131C0DA3-82F6-E375-B82C-FD4A11F79C62}" dt="2025-01-28T00:27:39.621" v="90"/>
          <ac:spMkLst>
            <pc:docMk/>
            <pc:sldMk cId="1449002835" sldId="261"/>
            <ac:spMk id="5" creationId="{CA927065-94F6-B328-1C85-905586FEC042}"/>
          </ac:spMkLst>
        </pc:spChg>
        <pc:spChg chg="mod">
          <ac:chgData name="Brychan Thomas (2306610)" userId="S::2306610@student.uwtsd.ac.uk::f5538eef-a2a2-4a83-bda8-89309fe8603a" providerId="AD" clId="Web-{131C0DA3-82F6-E375-B82C-FD4A11F79C62}" dt="2025-01-28T00:25:22.758" v="84" actId="20577"/>
          <ac:spMkLst>
            <pc:docMk/>
            <pc:sldMk cId="1449002835" sldId="261"/>
            <ac:spMk id="6" creationId="{F7EFD310-364C-50A6-21F0-C34AEF0001D8}"/>
          </ac:spMkLst>
        </pc:spChg>
        <pc:spChg chg="add del mod">
          <ac:chgData name="Brychan Thomas (2306610)" userId="S::2306610@student.uwtsd.ac.uk::f5538eef-a2a2-4a83-bda8-89309fe8603a" providerId="AD" clId="Web-{131C0DA3-82F6-E375-B82C-FD4A11F79C62}" dt="2025-01-28T00:28:10.231" v="123"/>
          <ac:spMkLst>
            <pc:docMk/>
            <pc:sldMk cId="1449002835" sldId="261"/>
            <ac:spMk id="9" creationId="{75E33E20-3BB4-775B-3999-BE3E5E6CA58B}"/>
          </ac:spMkLst>
        </pc:spChg>
        <pc:picChg chg="add mod ord">
          <ac:chgData name="Brychan Thomas (2306610)" userId="S::2306610@student.uwtsd.ac.uk::f5538eef-a2a2-4a83-bda8-89309fe8603a" providerId="AD" clId="Web-{131C0DA3-82F6-E375-B82C-FD4A11F79C62}" dt="2025-01-28T00:41:45.871" v="148" actId="1076"/>
          <ac:picMkLst>
            <pc:docMk/>
            <pc:sldMk cId="1449002835" sldId="261"/>
            <ac:picMk id="7" creationId="{E57B54E0-2B01-4833-E804-8E938C322FFE}"/>
          </ac:picMkLst>
        </pc:picChg>
        <pc:picChg chg="add mod">
          <ac:chgData name="Brychan Thomas (2306610)" userId="S::2306610@student.uwtsd.ac.uk::f5538eef-a2a2-4a83-bda8-89309fe8603a" providerId="AD" clId="Web-{131C0DA3-82F6-E375-B82C-FD4A11F79C62}" dt="2025-01-28T00:27:42.277" v="95" actId="1076"/>
          <ac:picMkLst>
            <pc:docMk/>
            <pc:sldMk cId="1449002835" sldId="261"/>
            <ac:picMk id="8" creationId="{A315DE4D-03EE-80D0-9DE3-FEF03274404A}"/>
          </ac:picMkLst>
        </pc:picChg>
        <pc:picChg chg="add mod">
          <ac:chgData name="Brychan Thomas (2306610)" userId="S::2306610@student.uwtsd.ac.uk::f5538eef-a2a2-4a83-bda8-89309fe8603a" providerId="AD" clId="Web-{131C0DA3-82F6-E375-B82C-FD4A11F79C62}" dt="2025-01-28T00:42:00.169" v="151" actId="1076"/>
          <ac:picMkLst>
            <pc:docMk/>
            <pc:sldMk cId="1449002835" sldId="261"/>
            <ac:picMk id="10" creationId="{1D824A19-A4FB-B27C-E062-044836E1A419}"/>
          </ac:picMkLst>
        </pc:picChg>
      </pc:sldChg>
      <pc:sldChg chg="addSp modSp new">
        <pc:chgData name="Brychan Thomas (2306610)" userId="S::2306610@student.uwtsd.ac.uk::f5538eef-a2a2-4a83-bda8-89309fe8603a" providerId="AD" clId="Web-{131C0DA3-82F6-E375-B82C-FD4A11F79C62}" dt="2025-01-28T00:56:15.695" v="288" actId="20577"/>
        <pc:sldMkLst>
          <pc:docMk/>
          <pc:sldMk cId="66831327" sldId="262"/>
        </pc:sldMkLst>
        <pc:spChg chg="mod">
          <ac:chgData name="Brychan Thomas (2306610)" userId="S::2306610@student.uwtsd.ac.uk::f5538eef-a2a2-4a83-bda8-89309fe8603a" providerId="AD" clId="Web-{131C0DA3-82F6-E375-B82C-FD4A11F79C62}" dt="2025-01-28T00:44:00.984" v="159" actId="20577"/>
          <ac:spMkLst>
            <pc:docMk/>
            <pc:sldMk cId="66831327" sldId="262"/>
            <ac:spMk id="2" creationId="{0B4A862A-5196-E09F-F333-9AD52255E1FB}"/>
          </ac:spMkLst>
        </pc:spChg>
        <pc:spChg chg="mod">
          <ac:chgData name="Brychan Thomas (2306610)" userId="S::2306610@student.uwtsd.ac.uk::f5538eef-a2a2-4a83-bda8-89309fe8603a" providerId="AD" clId="Web-{131C0DA3-82F6-E375-B82C-FD4A11F79C62}" dt="2025-01-28T00:44:38.550" v="171" actId="20577"/>
          <ac:spMkLst>
            <pc:docMk/>
            <pc:sldMk cId="66831327" sldId="262"/>
            <ac:spMk id="3" creationId="{0858D782-CCFD-672E-0567-F5949E8A19DF}"/>
          </ac:spMkLst>
        </pc:spChg>
        <pc:spChg chg="add mod">
          <ac:chgData name="Brychan Thomas (2306610)" userId="S::2306610@student.uwtsd.ac.uk::f5538eef-a2a2-4a83-bda8-89309fe8603a" providerId="AD" clId="Web-{131C0DA3-82F6-E375-B82C-FD4A11F79C62}" dt="2025-01-28T00:45:27.210" v="192" actId="1076"/>
          <ac:spMkLst>
            <pc:docMk/>
            <pc:sldMk cId="66831327" sldId="262"/>
            <ac:spMk id="4" creationId="{9F6BCA37-C680-3049-7C6D-CE9224D673D5}"/>
          </ac:spMkLst>
        </pc:spChg>
        <pc:spChg chg="add mod">
          <ac:chgData name="Brychan Thomas (2306610)" userId="S::2306610@student.uwtsd.ac.uk::f5538eef-a2a2-4a83-bda8-89309fe8603a" providerId="AD" clId="Web-{131C0DA3-82F6-E375-B82C-FD4A11F79C62}" dt="2025-01-28T00:45:24.038" v="191" actId="1076"/>
          <ac:spMkLst>
            <pc:docMk/>
            <pc:sldMk cId="66831327" sldId="262"/>
            <ac:spMk id="5" creationId="{5028A036-85E9-85FC-E484-0C9D4CC32DCF}"/>
          </ac:spMkLst>
        </pc:spChg>
        <pc:spChg chg="add mod">
          <ac:chgData name="Brychan Thomas (2306610)" userId="S::2306610@student.uwtsd.ac.uk::f5538eef-a2a2-4a83-bda8-89309fe8603a" providerId="AD" clId="Web-{131C0DA3-82F6-E375-B82C-FD4A11F79C62}" dt="2025-01-28T00:46:26.024" v="201" actId="20577"/>
          <ac:spMkLst>
            <pc:docMk/>
            <pc:sldMk cId="66831327" sldId="262"/>
            <ac:spMk id="6" creationId="{1303BFFD-1EA5-0760-673B-CB2286E5DCA0}"/>
          </ac:spMkLst>
        </pc:spChg>
        <pc:spChg chg="add mod">
          <ac:chgData name="Brychan Thomas (2306610)" userId="S::2306610@student.uwtsd.ac.uk::f5538eef-a2a2-4a83-bda8-89309fe8603a" providerId="AD" clId="Web-{131C0DA3-82F6-E375-B82C-FD4A11F79C62}" dt="2025-01-28T00:47:22.135" v="234" actId="1076"/>
          <ac:spMkLst>
            <pc:docMk/>
            <pc:sldMk cId="66831327" sldId="262"/>
            <ac:spMk id="7" creationId="{111D1919-412C-6165-42C7-2FF5A3493600}"/>
          </ac:spMkLst>
        </pc:spChg>
        <pc:spChg chg="add mod">
          <ac:chgData name="Brychan Thomas (2306610)" userId="S::2306610@student.uwtsd.ac.uk::f5538eef-a2a2-4a83-bda8-89309fe8603a" providerId="AD" clId="Web-{131C0DA3-82F6-E375-B82C-FD4A11F79C62}" dt="2025-01-28T00:53:39.738" v="246" actId="20577"/>
          <ac:spMkLst>
            <pc:docMk/>
            <pc:sldMk cId="66831327" sldId="262"/>
            <ac:spMk id="8" creationId="{B5F7668D-64AC-6138-D2D5-4B90459FBFEB}"/>
          </ac:spMkLst>
        </pc:spChg>
        <pc:spChg chg="add mod">
          <ac:chgData name="Brychan Thomas (2306610)" userId="S::2306610@student.uwtsd.ac.uk::f5538eef-a2a2-4a83-bda8-89309fe8603a" providerId="AD" clId="Web-{131C0DA3-82F6-E375-B82C-FD4A11F79C62}" dt="2025-01-28T00:54:51.381" v="274" actId="20577"/>
          <ac:spMkLst>
            <pc:docMk/>
            <pc:sldMk cId="66831327" sldId="262"/>
            <ac:spMk id="9" creationId="{B83D5931-23C5-EF96-77D9-600B14A6710C}"/>
          </ac:spMkLst>
        </pc:spChg>
        <pc:spChg chg="add mod">
          <ac:chgData name="Brychan Thomas (2306610)" userId="S::2306610@student.uwtsd.ac.uk::f5538eef-a2a2-4a83-bda8-89309fe8603a" providerId="AD" clId="Web-{131C0DA3-82F6-E375-B82C-FD4A11F79C62}" dt="2025-01-28T00:56:15.695" v="288" actId="20577"/>
          <ac:spMkLst>
            <pc:docMk/>
            <pc:sldMk cId="66831327" sldId="262"/>
            <ac:spMk id="10" creationId="{2C3F2612-8342-DE44-66BA-6E537A6EC370}"/>
          </ac:spMkLst>
        </pc:spChg>
      </pc:sldChg>
      <pc:sldChg chg="addSp delSp modSp new">
        <pc:chgData name="Brychan Thomas (2306610)" userId="S::2306610@student.uwtsd.ac.uk::f5538eef-a2a2-4a83-bda8-89309fe8603a" providerId="AD" clId="Web-{131C0DA3-82F6-E375-B82C-FD4A11F79C62}" dt="2025-01-28T01:07:16.675" v="394" actId="1076"/>
        <pc:sldMkLst>
          <pc:docMk/>
          <pc:sldMk cId="117371066" sldId="263"/>
        </pc:sldMkLst>
        <pc:spChg chg="mod">
          <ac:chgData name="Brychan Thomas (2306610)" userId="S::2306610@student.uwtsd.ac.uk::f5538eef-a2a2-4a83-bda8-89309fe8603a" providerId="AD" clId="Web-{131C0DA3-82F6-E375-B82C-FD4A11F79C62}" dt="2025-01-28T01:04:34.311" v="356" actId="20577"/>
          <ac:spMkLst>
            <pc:docMk/>
            <pc:sldMk cId="117371066" sldId="263"/>
            <ac:spMk id="2" creationId="{DEA61953-7311-0AA9-6AAF-19FA3213C519}"/>
          </ac:spMkLst>
        </pc:spChg>
        <pc:spChg chg="del">
          <ac:chgData name="Brychan Thomas (2306610)" userId="S::2306610@student.uwtsd.ac.uk::f5538eef-a2a2-4a83-bda8-89309fe8603a" providerId="AD" clId="Web-{131C0DA3-82F6-E375-B82C-FD4A11F79C62}" dt="2025-01-28T01:06:10.126" v="378"/>
          <ac:spMkLst>
            <pc:docMk/>
            <pc:sldMk cId="117371066" sldId="263"/>
            <ac:spMk id="3" creationId="{6FFC5CC3-BB32-798C-B923-73FC09B975B3}"/>
          </ac:spMkLst>
        </pc:spChg>
        <pc:spChg chg="mod">
          <ac:chgData name="Brychan Thomas (2306610)" userId="S::2306610@student.uwtsd.ac.uk::f5538eef-a2a2-4a83-bda8-89309fe8603a" providerId="AD" clId="Web-{131C0DA3-82F6-E375-B82C-FD4A11F79C62}" dt="2025-01-28T01:07:13.972" v="393" actId="1076"/>
          <ac:spMkLst>
            <pc:docMk/>
            <pc:sldMk cId="117371066" sldId="263"/>
            <ac:spMk id="4" creationId="{20071A01-26E6-2530-5B64-4AC8826DFCB2}"/>
          </ac:spMkLst>
        </pc:spChg>
        <pc:spChg chg="del mod">
          <ac:chgData name="Brychan Thomas (2306610)" userId="S::2306610@student.uwtsd.ac.uk::f5538eef-a2a2-4a83-bda8-89309fe8603a" providerId="AD" clId="Web-{131C0DA3-82F6-E375-B82C-FD4A11F79C62}" dt="2025-01-28T01:06:10.142" v="379"/>
          <ac:spMkLst>
            <pc:docMk/>
            <pc:sldMk cId="117371066" sldId="263"/>
            <ac:spMk id="5" creationId="{A8866C2F-B1E6-EDA6-C7BC-4A5B284EAD4B}"/>
          </ac:spMkLst>
        </pc:spChg>
        <pc:spChg chg="mod">
          <ac:chgData name="Brychan Thomas (2306610)" userId="S::2306610@student.uwtsd.ac.uk::f5538eef-a2a2-4a83-bda8-89309fe8603a" providerId="AD" clId="Web-{131C0DA3-82F6-E375-B82C-FD4A11F79C62}" dt="2025-01-28T01:00:07.532" v="311" actId="20577"/>
          <ac:spMkLst>
            <pc:docMk/>
            <pc:sldMk cId="117371066" sldId="263"/>
            <ac:spMk id="6" creationId="{E1B831A0-D6A8-0D95-0B83-47E61A1D7A04}"/>
          </ac:spMkLst>
        </pc:spChg>
        <pc:spChg chg="add del mod">
          <ac:chgData name="Brychan Thomas (2306610)" userId="S::2306610@student.uwtsd.ac.uk::f5538eef-a2a2-4a83-bda8-89309fe8603a" providerId="AD" clId="Web-{131C0DA3-82F6-E375-B82C-FD4A11F79C62}" dt="2025-01-28T01:06:16.408" v="383"/>
          <ac:spMkLst>
            <pc:docMk/>
            <pc:sldMk cId="117371066" sldId="263"/>
            <ac:spMk id="9" creationId="{52FE61EF-A116-83B9-BD66-6D4F579F3C96}"/>
          </ac:spMkLst>
        </pc:spChg>
        <pc:picChg chg="add mod ord">
          <ac:chgData name="Brychan Thomas (2306610)" userId="S::2306610@student.uwtsd.ac.uk::f5538eef-a2a2-4a83-bda8-89309fe8603a" providerId="AD" clId="Web-{131C0DA3-82F6-E375-B82C-FD4A11F79C62}" dt="2025-01-28T01:07:16.675" v="394" actId="1076"/>
          <ac:picMkLst>
            <pc:docMk/>
            <pc:sldMk cId="117371066" sldId="263"/>
            <ac:picMk id="7" creationId="{4D44265D-C290-A0D8-90FB-60A4D56E86DC}"/>
          </ac:picMkLst>
        </pc:picChg>
        <pc:picChg chg="add mod ord">
          <ac:chgData name="Brychan Thomas (2306610)" userId="S::2306610@student.uwtsd.ac.uk::f5538eef-a2a2-4a83-bda8-89309fe8603a" providerId="AD" clId="Web-{131C0DA3-82F6-E375-B82C-FD4A11F79C62}" dt="2025-01-28T01:06:10.142" v="379"/>
          <ac:picMkLst>
            <pc:docMk/>
            <pc:sldMk cId="117371066" sldId="263"/>
            <ac:picMk id="8" creationId="{362C4719-2B50-352A-854F-A6B9CF5E122F}"/>
          </ac:picMkLst>
        </pc:picChg>
        <pc:picChg chg="add mod">
          <ac:chgData name="Brychan Thomas (2306610)" userId="S::2306610@student.uwtsd.ac.uk::f5538eef-a2a2-4a83-bda8-89309fe8603a" providerId="AD" clId="Web-{131C0DA3-82F6-E375-B82C-FD4A11F79C62}" dt="2025-01-28T01:07:09.253" v="392" actId="1076"/>
          <ac:picMkLst>
            <pc:docMk/>
            <pc:sldMk cId="117371066" sldId="263"/>
            <ac:picMk id="10" creationId="{15F5988D-B0B9-EB12-CDD7-030C277FC8A7}"/>
          </ac:picMkLst>
        </pc:picChg>
      </pc:sldChg>
      <pc:sldChg chg="addSp delSp modSp new">
        <pc:chgData name="Brychan Thomas (2306610)" userId="S::2306610@student.uwtsd.ac.uk::f5538eef-a2a2-4a83-bda8-89309fe8603a" providerId="AD" clId="Web-{131C0DA3-82F6-E375-B82C-FD4A11F79C62}" dt="2025-01-28T01:32:12.300" v="587" actId="1076"/>
        <pc:sldMkLst>
          <pc:docMk/>
          <pc:sldMk cId="3961968987" sldId="264"/>
        </pc:sldMkLst>
        <pc:spChg chg="del mod">
          <ac:chgData name="Brychan Thomas (2306610)" userId="S::2306610@student.uwtsd.ac.uk::f5538eef-a2a2-4a83-bda8-89309fe8603a" providerId="AD" clId="Web-{131C0DA3-82F6-E375-B82C-FD4A11F79C62}" dt="2025-01-28T01:31:45.487" v="584"/>
          <ac:spMkLst>
            <pc:docMk/>
            <pc:sldMk cId="3961968987" sldId="264"/>
            <ac:spMk id="2" creationId="{A95359F8-1F25-751C-6621-3C32B7AA979B}"/>
          </ac:spMkLst>
        </pc:spChg>
        <pc:spChg chg="mod ord">
          <ac:chgData name="Brychan Thomas (2306610)" userId="S::2306610@student.uwtsd.ac.uk::f5538eef-a2a2-4a83-bda8-89309fe8603a" providerId="AD" clId="Web-{131C0DA3-82F6-E375-B82C-FD4A11F79C62}" dt="2025-01-28T01:31:45.487" v="584"/>
          <ac:spMkLst>
            <pc:docMk/>
            <pc:sldMk cId="3961968987" sldId="264"/>
            <ac:spMk id="3" creationId="{BBEEC7AD-EA21-4778-6AE9-A947F7281974}"/>
          </ac:spMkLst>
        </pc:spChg>
        <pc:spChg chg="del mod">
          <ac:chgData name="Brychan Thomas (2306610)" userId="S::2306610@student.uwtsd.ac.uk::f5538eef-a2a2-4a83-bda8-89309fe8603a" providerId="AD" clId="Web-{131C0DA3-82F6-E375-B82C-FD4A11F79C62}" dt="2025-01-28T01:31:45.487" v="584"/>
          <ac:spMkLst>
            <pc:docMk/>
            <pc:sldMk cId="3961968987" sldId="264"/>
            <ac:spMk id="4" creationId="{04EA10D2-B5B1-CDB8-8B45-76D0901B4F31}"/>
          </ac:spMkLst>
        </pc:spChg>
        <pc:spChg chg="mod">
          <ac:chgData name="Brychan Thomas (2306610)" userId="S::2306610@student.uwtsd.ac.uk::f5538eef-a2a2-4a83-bda8-89309fe8603a" providerId="AD" clId="Web-{131C0DA3-82F6-E375-B82C-FD4A11F79C62}" dt="2025-01-28T01:31:45.487" v="584"/>
          <ac:spMkLst>
            <pc:docMk/>
            <pc:sldMk cId="3961968987" sldId="264"/>
            <ac:spMk id="5" creationId="{22326FF4-B7DD-5757-375A-1F609D48DA52}"/>
          </ac:spMkLst>
        </pc:spChg>
        <pc:spChg chg="mod ord">
          <ac:chgData name="Brychan Thomas (2306610)" userId="S::2306610@student.uwtsd.ac.uk::f5538eef-a2a2-4a83-bda8-89309fe8603a" providerId="AD" clId="Web-{131C0DA3-82F6-E375-B82C-FD4A11F79C62}" dt="2025-01-28T01:31:45.487" v="584"/>
          <ac:spMkLst>
            <pc:docMk/>
            <pc:sldMk cId="3961968987" sldId="264"/>
            <ac:spMk id="6" creationId="{DE930CAB-21A9-A56F-F311-ED7ED8A9E59F}"/>
          </ac:spMkLst>
        </pc:spChg>
        <pc:spChg chg="add mod">
          <ac:chgData name="Brychan Thomas (2306610)" userId="S::2306610@student.uwtsd.ac.uk::f5538eef-a2a2-4a83-bda8-89309fe8603a" providerId="AD" clId="Web-{131C0DA3-82F6-E375-B82C-FD4A11F79C62}" dt="2025-01-28T01:31:59.596" v="585" actId="1076"/>
          <ac:spMkLst>
            <pc:docMk/>
            <pc:sldMk cId="3961968987" sldId="264"/>
            <ac:spMk id="12" creationId="{977D03FC-68FC-D6A1-B6A5-DF0DACB92529}"/>
          </ac:spMkLst>
        </pc:spChg>
        <pc:picChg chg="add mod">
          <ac:chgData name="Brychan Thomas (2306610)" userId="S::2306610@student.uwtsd.ac.uk::f5538eef-a2a2-4a83-bda8-89309fe8603a" providerId="AD" clId="Web-{131C0DA3-82F6-E375-B82C-FD4A11F79C62}" dt="2025-01-28T01:32:12.300" v="587" actId="1076"/>
          <ac:picMkLst>
            <pc:docMk/>
            <pc:sldMk cId="3961968987" sldId="264"/>
            <ac:picMk id="7" creationId="{88067A8A-FA8C-578E-D2E3-29602E0FF075}"/>
          </ac:picMkLst>
        </pc:picChg>
      </pc:sldChg>
      <pc:sldChg chg="delSp modSp new mod modClrScheme chgLayout">
        <pc:chgData name="Brychan Thomas (2306610)" userId="S::2306610@student.uwtsd.ac.uk::f5538eef-a2a2-4a83-bda8-89309fe8603a" providerId="AD" clId="Web-{131C0DA3-82F6-E375-B82C-FD4A11F79C62}" dt="2025-01-28T12:27:03.510" v="1024" actId="20577"/>
        <pc:sldMkLst>
          <pc:docMk/>
          <pc:sldMk cId="1223593401" sldId="265"/>
        </pc:sldMkLst>
        <pc:spChg chg="del">
          <ac:chgData name="Brychan Thomas (2306610)" userId="S::2306610@student.uwtsd.ac.uk::f5538eef-a2a2-4a83-bda8-89309fe8603a" providerId="AD" clId="Web-{131C0DA3-82F6-E375-B82C-FD4A11F79C62}" dt="2025-01-28T01:28:00.963" v="556"/>
          <ac:spMkLst>
            <pc:docMk/>
            <pc:sldMk cId="1223593401" sldId="265"/>
            <ac:spMk id="2" creationId="{E202CB56-C0AC-23B1-1F8C-AEEC6F389DC6}"/>
          </ac:spMkLst>
        </pc:spChg>
        <pc:spChg chg="mod ord">
          <ac:chgData name="Brychan Thomas (2306610)" userId="S::2306610@student.uwtsd.ac.uk::f5538eef-a2a2-4a83-bda8-89309fe8603a" providerId="AD" clId="Web-{131C0DA3-82F6-E375-B82C-FD4A11F79C62}" dt="2025-01-28T12:27:03.510" v="1024" actId="20577"/>
          <ac:spMkLst>
            <pc:docMk/>
            <pc:sldMk cId="1223593401" sldId="265"/>
            <ac:spMk id="3" creationId="{31056548-5AA8-694D-06CD-B51BE1836C13}"/>
          </ac:spMkLst>
        </pc:spChg>
        <pc:spChg chg="del">
          <ac:chgData name="Brychan Thomas (2306610)" userId="S::2306610@student.uwtsd.ac.uk::f5538eef-a2a2-4a83-bda8-89309fe8603a" providerId="AD" clId="Web-{131C0DA3-82F6-E375-B82C-FD4A11F79C62}" dt="2025-01-28T01:28:00.963" v="556"/>
          <ac:spMkLst>
            <pc:docMk/>
            <pc:sldMk cId="1223593401" sldId="265"/>
            <ac:spMk id="4" creationId="{C1585E1A-0CF6-54C6-CCD2-8B5DB0B9154C}"/>
          </ac:spMkLst>
        </pc:spChg>
        <pc:spChg chg="del">
          <ac:chgData name="Brychan Thomas (2306610)" userId="S::2306610@student.uwtsd.ac.uk::f5538eef-a2a2-4a83-bda8-89309fe8603a" providerId="AD" clId="Web-{131C0DA3-82F6-E375-B82C-FD4A11F79C62}" dt="2025-01-28T01:28:00.963" v="556"/>
          <ac:spMkLst>
            <pc:docMk/>
            <pc:sldMk cId="1223593401" sldId="265"/>
            <ac:spMk id="5" creationId="{9B85B816-C32E-E3CB-6400-5E6A72055D33}"/>
          </ac:spMkLst>
        </pc:spChg>
        <pc:spChg chg="mod ord">
          <ac:chgData name="Brychan Thomas (2306610)" userId="S::2306610@student.uwtsd.ac.uk::f5538eef-a2a2-4a83-bda8-89309fe8603a" providerId="AD" clId="Web-{131C0DA3-82F6-E375-B82C-FD4A11F79C62}" dt="2025-01-28T01:28:10.416" v="561" actId="20577"/>
          <ac:spMkLst>
            <pc:docMk/>
            <pc:sldMk cId="1223593401" sldId="265"/>
            <ac:spMk id="6" creationId="{9994AB20-61D8-FA21-E7C7-45EC9671BE79}"/>
          </ac:spMkLst>
        </pc:spChg>
      </pc:sldChg>
      <pc:sldChg chg="addSp delSp modSp new">
        <pc:chgData name="Brychan Thomas (2306610)" userId="S::2306610@student.uwtsd.ac.uk::f5538eef-a2a2-4a83-bda8-89309fe8603a" providerId="AD" clId="Web-{131C0DA3-82F6-E375-B82C-FD4A11F79C62}" dt="2025-01-28T01:48:23.083" v="762" actId="1076"/>
        <pc:sldMkLst>
          <pc:docMk/>
          <pc:sldMk cId="3415490660" sldId="266"/>
        </pc:sldMkLst>
        <pc:spChg chg="del mod">
          <ac:chgData name="Brychan Thomas (2306610)" userId="S::2306610@student.uwtsd.ac.uk::f5538eef-a2a2-4a83-bda8-89309fe8603a" providerId="AD" clId="Web-{131C0DA3-82F6-E375-B82C-FD4A11F79C62}" dt="2025-01-28T01:48:12.832" v="759"/>
          <ac:spMkLst>
            <pc:docMk/>
            <pc:sldMk cId="3415490660" sldId="266"/>
            <ac:spMk id="2" creationId="{F109A8F8-4969-670A-8CE7-2E3E533301F6}"/>
          </ac:spMkLst>
        </pc:spChg>
        <pc:spChg chg="mod ord">
          <ac:chgData name="Brychan Thomas (2306610)" userId="S::2306610@student.uwtsd.ac.uk::f5538eef-a2a2-4a83-bda8-89309fe8603a" providerId="AD" clId="Web-{131C0DA3-82F6-E375-B82C-FD4A11F79C62}" dt="2025-01-28T01:48:12.832" v="759"/>
          <ac:spMkLst>
            <pc:docMk/>
            <pc:sldMk cId="3415490660" sldId="266"/>
            <ac:spMk id="3" creationId="{1AE3238F-94E4-3E6D-1523-DE32B5D9E2A3}"/>
          </ac:spMkLst>
        </pc:spChg>
        <pc:spChg chg="del mod">
          <ac:chgData name="Brychan Thomas (2306610)" userId="S::2306610@student.uwtsd.ac.uk::f5538eef-a2a2-4a83-bda8-89309fe8603a" providerId="AD" clId="Web-{131C0DA3-82F6-E375-B82C-FD4A11F79C62}" dt="2025-01-28T01:48:12.832" v="759"/>
          <ac:spMkLst>
            <pc:docMk/>
            <pc:sldMk cId="3415490660" sldId="266"/>
            <ac:spMk id="4" creationId="{0873A9D2-0290-0384-ED2F-1BB254181E69}"/>
          </ac:spMkLst>
        </pc:spChg>
        <pc:spChg chg="mod">
          <ac:chgData name="Brychan Thomas (2306610)" userId="S::2306610@student.uwtsd.ac.uk::f5538eef-a2a2-4a83-bda8-89309fe8603a" providerId="AD" clId="Web-{131C0DA3-82F6-E375-B82C-FD4A11F79C62}" dt="2025-01-28T01:48:12.832" v="759"/>
          <ac:spMkLst>
            <pc:docMk/>
            <pc:sldMk cId="3415490660" sldId="266"/>
            <ac:spMk id="5" creationId="{ADA276E0-2E8C-8BAF-FF79-A73F98DF5111}"/>
          </ac:spMkLst>
        </pc:spChg>
        <pc:spChg chg="mod ord">
          <ac:chgData name="Brychan Thomas (2306610)" userId="S::2306610@student.uwtsd.ac.uk::f5538eef-a2a2-4a83-bda8-89309fe8603a" providerId="AD" clId="Web-{131C0DA3-82F6-E375-B82C-FD4A11F79C62}" dt="2025-01-28T01:48:12.832" v="759"/>
          <ac:spMkLst>
            <pc:docMk/>
            <pc:sldMk cId="3415490660" sldId="266"/>
            <ac:spMk id="6" creationId="{2F46BD69-D313-01BC-73EA-51E90185CFE9}"/>
          </ac:spMkLst>
        </pc:spChg>
        <pc:spChg chg="add mod">
          <ac:chgData name="Brychan Thomas (2306610)" userId="S::2306610@student.uwtsd.ac.uk::f5538eef-a2a2-4a83-bda8-89309fe8603a" providerId="AD" clId="Web-{131C0DA3-82F6-E375-B82C-FD4A11F79C62}" dt="2025-01-28T01:48:17.551" v="760" actId="1076"/>
          <ac:spMkLst>
            <pc:docMk/>
            <pc:sldMk cId="3415490660" sldId="266"/>
            <ac:spMk id="12" creationId="{C6B709E8-9CB1-E730-8ABB-61EEAF08FD92}"/>
          </ac:spMkLst>
        </pc:spChg>
        <pc:picChg chg="add mod">
          <ac:chgData name="Brychan Thomas (2306610)" userId="S::2306610@student.uwtsd.ac.uk::f5538eef-a2a2-4a83-bda8-89309fe8603a" providerId="AD" clId="Web-{131C0DA3-82F6-E375-B82C-FD4A11F79C62}" dt="2025-01-28T01:48:23.083" v="762" actId="1076"/>
          <ac:picMkLst>
            <pc:docMk/>
            <pc:sldMk cId="3415490660" sldId="266"/>
            <ac:picMk id="7" creationId="{B5BB1C23-C268-794F-456D-5298CBDBE44A}"/>
          </ac:picMkLst>
        </pc:picChg>
      </pc:sldChg>
      <pc:sldChg chg="addSp modSp new">
        <pc:chgData name="Brychan Thomas (2306610)" userId="S::2306610@student.uwtsd.ac.uk::f5538eef-a2a2-4a83-bda8-89309fe8603a" providerId="AD" clId="Web-{131C0DA3-82F6-E375-B82C-FD4A11F79C62}" dt="2025-01-28T11:15:01.437" v="873" actId="20577"/>
        <pc:sldMkLst>
          <pc:docMk/>
          <pc:sldMk cId="3456205156" sldId="267"/>
        </pc:sldMkLst>
        <pc:spChg chg="mod">
          <ac:chgData name="Brychan Thomas (2306610)" userId="S::2306610@student.uwtsd.ac.uk::f5538eef-a2a2-4a83-bda8-89309fe8603a" providerId="AD" clId="Web-{131C0DA3-82F6-E375-B82C-FD4A11F79C62}" dt="2025-01-28T10:47:53.210" v="841" actId="1076"/>
          <ac:spMkLst>
            <pc:docMk/>
            <pc:sldMk cId="3456205156" sldId="267"/>
            <ac:spMk id="2" creationId="{C2D2B3FA-6B3F-6A70-A88D-363A1F861BD6}"/>
          </ac:spMkLst>
        </pc:spChg>
        <pc:spChg chg="mod">
          <ac:chgData name="Brychan Thomas (2306610)" userId="S::2306610@student.uwtsd.ac.uk::f5538eef-a2a2-4a83-bda8-89309fe8603a" providerId="AD" clId="Web-{131C0DA3-82F6-E375-B82C-FD4A11F79C62}" dt="2025-01-28T11:15:01.437" v="873" actId="20577"/>
          <ac:spMkLst>
            <pc:docMk/>
            <pc:sldMk cId="3456205156" sldId="267"/>
            <ac:spMk id="3" creationId="{B40F4689-E358-3696-FDD5-AEEBC01CD551}"/>
          </ac:spMkLst>
        </pc:spChg>
        <pc:spChg chg="mod">
          <ac:chgData name="Brychan Thomas (2306610)" userId="S::2306610@student.uwtsd.ac.uk::f5538eef-a2a2-4a83-bda8-89309fe8603a" providerId="AD" clId="Web-{131C0DA3-82F6-E375-B82C-FD4A11F79C62}" dt="2025-01-28T10:47:55.632" v="842" actId="1076"/>
          <ac:spMkLst>
            <pc:docMk/>
            <pc:sldMk cId="3456205156" sldId="267"/>
            <ac:spMk id="4" creationId="{80878671-D355-C336-E307-AA9C3DDC28E6}"/>
          </ac:spMkLst>
        </pc:spChg>
        <pc:spChg chg="mod">
          <ac:chgData name="Brychan Thomas (2306610)" userId="S::2306610@student.uwtsd.ac.uk::f5538eef-a2a2-4a83-bda8-89309fe8603a" providerId="AD" clId="Web-{131C0DA3-82F6-E375-B82C-FD4A11F79C62}" dt="2025-01-28T11:14:07.964" v="870" actId="1076"/>
          <ac:spMkLst>
            <pc:docMk/>
            <pc:sldMk cId="3456205156" sldId="267"/>
            <ac:spMk id="5" creationId="{79937E54-5044-E3B9-5DBA-4BE2665DB7E5}"/>
          </ac:spMkLst>
        </pc:spChg>
        <pc:spChg chg="mod">
          <ac:chgData name="Brychan Thomas (2306610)" userId="S::2306610@student.uwtsd.ac.uk::f5538eef-a2a2-4a83-bda8-89309fe8603a" providerId="AD" clId="Web-{131C0DA3-82F6-E375-B82C-FD4A11F79C62}" dt="2025-01-28T01:49:32.539" v="782" actId="20577"/>
          <ac:spMkLst>
            <pc:docMk/>
            <pc:sldMk cId="3456205156" sldId="267"/>
            <ac:spMk id="6" creationId="{7C961826-0649-8CC6-31CC-AD87F2A05E29}"/>
          </ac:spMkLst>
        </pc:spChg>
        <pc:picChg chg="add mod">
          <ac:chgData name="Brychan Thomas (2306610)" userId="S::2306610@student.uwtsd.ac.uk::f5538eef-a2a2-4a83-bda8-89309fe8603a" providerId="AD" clId="Web-{131C0DA3-82F6-E375-B82C-FD4A11F79C62}" dt="2025-01-28T11:14:10.792" v="871" actId="1076"/>
          <ac:picMkLst>
            <pc:docMk/>
            <pc:sldMk cId="3456205156" sldId="267"/>
            <ac:picMk id="7" creationId="{7B8ACD4D-4B5F-3FA8-B45E-A0F6031D3AE1}"/>
          </ac:picMkLst>
        </pc:picChg>
        <pc:picChg chg="add mod">
          <ac:chgData name="Brychan Thomas (2306610)" userId="S::2306610@student.uwtsd.ac.uk::f5538eef-a2a2-4a83-bda8-89309fe8603a" providerId="AD" clId="Web-{131C0DA3-82F6-E375-B82C-FD4A11F79C62}" dt="2025-01-28T11:13:59.354" v="869" actId="1076"/>
          <ac:picMkLst>
            <pc:docMk/>
            <pc:sldMk cId="3456205156" sldId="267"/>
            <ac:picMk id="8" creationId="{20DD5A4A-4587-D26B-1874-6C4976FC9FA9}"/>
          </ac:picMkLst>
        </pc:picChg>
      </pc:sldChg>
      <pc:sldChg chg="addSp delSp modSp new mod ord modClrScheme chgLayout">
        <pc:chgData name="Brychan Thomas (2306610)" userId="S::2306610@student.uwtsd.ac.uk::f5538eef-a2a2-4a83-bda8-89309fe8603a" providerId="AD" clId="Web-{131C0DA3-82F6-E375-B82C-FD4A11F79C62}" dt="2025-01-28T11:56:11.484" v="933"/>
        <pc:sldMkLst>
          <pc:docMk/>
          <pc:sldMk cId="811829143" sldId="268"/>
        </pc:sldMkLst>
        <pc:spChg chg="del mod">
          <ac:chgData name="Brychan Thomas (2306610)" userId="S::2306610@student.uwtsd.ac.uk::f5538eef-a2a2-4a83-bda8-89309fe8603a" providerId="AD" clId="Web-{131C0DA3-82F6-E375-B82C-FD4A11F79C62}" dt="2025-01-28T11:50:59.022" v="921"/>
          <ac:spMkLst>
            <pc:docMk/>
            <pc:sldMk cId="811829143" sldId="268"/>
            <ac:spMk id="2" creationId="{C236173D-8AF1-44AC-7E5A-9917BD5DA05C}"/>
          </ac:spMkLst>
        </pc:spChg>
        <pc:spChg chg="mod">
          <ac:chgData name="Brychan Thomas (2306610)" userId="S::2306610@student.uwtsd.ac.uk::f5538eef-a2a2-4a83-bda8-89309fe8603a" providerId="AD" clId="Web-{131C0DA3-82F6-E375-B82C-FD4A11F79C62}" dt="2025-01-28T11:51:15.149" v="924" actId="20577"/>
          <ac:spMkLst>
            <pc:docMk/>
            <pc:sldMk cId="811829143" sldId="268"/>
            <ac:spMk id="3" creationId="{AEED1F2E-81A9-1E04-1186-67AAFBFB362A}"/>
          </ac:spMkLst>
        </pc:spChg>
        <pc:spChg chg="del mod">
          <ac:chgData name="Brychan Thomas (2306610)" userId="S::2306610@student.uwtsd.ac.uk::f5538eef-a2a2-4a83-bda8-89309fe8603a" providerId="AD" clId="Web-{131C0DA3-82F6-E375-B82C-FD4A11F79C62}" dt="2025-01-28T11:50:59.022" v="921"/>
          <ac:spMkLst>
            <pc:docMk/>
            <pc:sldMk cId="811829143" sldId="268"/>
            <ac:spMk id="4" creationId="{6F97722B-2991-FD06-9D3F-EA57C37FFA3C}"/>
          </ac:spMkLst>
        </pc:spChg>
        <pc:spChg chg="del mod">
          <ac:chgData name="Brychan Thomas (2306610)" userId="S::2306610@student.uwtsd.ac.uk::f5538eef-a2a2-4a83-bda8-89309fe8603a" providerId="AD" clId="Web-{131C0DA3-82F6-E375-B82C-FD4A11F79C62}" dt="2025-01-28T11:50:26.004" v="919"/>
          <ac:spMkLst>
            <pc:docMk/>
            <pc:sldMk cId="811829143" sldId="268"/>
            <ac:spMk id="5" creationId="{C256266F-8F42-53E1-45C3-2B5169D5A0A1}"/>
          </ac:spMkLst>
        </pc:spChg>
        <pc:spChg chg="mod">
          <ac:chgData name="Brychan Thomas (2306610)" userId="S::2306610@student.uwtsd.ac.uk::f5538eef-a2a2-4a83-bda8-89309fe8603a" providerId="AD" clId="Web-{131C0DA3-82F6-E375-B82C-FD4A11F79C62}" dt="2025-01-28T11:50:59.022" v="921"/>
          <ac:spMkLst>
            <pc:docMk/>
            <pc:sldMk cId="811829143" sldId="268"/>
            <ac:spMk id="6" creationId="{F35546AD-201E-FC52-6368-23DAF3284CD0}"/>
          </ac:spMkLst>
        </pc:spChg>
        <pc:picChg chg="add del mod ord">
          <ac:chgData name="Brychan Thomas (2306610)" userId="S::2306610@student.uwtsd.ac.uk::f5538eef-a2a2-4a83-bda8-89309fe8603a" providerId="AD" clId="Web-{131C0DA3-82F6-E375-B82C-FD4A11F79C62}" dt="2025-01-28T11:56:11.484" v="933"/>
          <ac:picMkLst>
            <pc:docMk/>
            <pc:sldMk cId="811829143" sldId="268"/>
            <ac:picMk id="7" creationId="{F08BC064-B05E-17DB-8D64-A3832886B2FD}"/>
          </ac:picMkLst>
        </pc:picChg>
        <pc:picChg chg="add mod ord">
          <ac:chgData name="Brychan Thomas (2306610)" userId="S::2306610@student.uwtsd.ac.uk::f5538eef-a2a2-4a83-bda8-89309fe8603a" providerId="AD" clId="Web-{131C0DA3-82F6-E375-B82C-FD4A11F79C62}" dt="2025-01-28T11:50:59.022" v="921"/>
          <ac:picMkLst>
            <pc:docMk/>
            <pc:sldMk cId="811829143" sldId="268"/>
            <ac:picMk id="8" creationId="{D3C00F53-3B11-E678-BE25-0822FD177CBC}"/>
          </ac:picMkLst>
        </pc:picChg>
      </pc:sldChg>
      <pc:sldChg chg="add del replId">
        <pc:chgData name="Brychan Thomas (2306610)" userId="S::2306610@student.uwtsd.ac.uk::f5538eef-a2a2-4a83-bda8-89309fe8603a" providerId="AD" clId="Web-{131C0DA3-82F6-E375-B82C-FD4A11F79C62}" dt="2025-01-28T11:13:47.009" v="866"/>
        <pc:sldMkLst>
          <pc:docMk/>
          <pc:sldMk cId="3736772981" sldId="268"/>
        </pc:sldMkLst>
      </pc:sldChg>
      <pc:sldChg chg="addSp delSp modSp new mod ord modClrScheme chgLayout">
        <pc:chgData name="Brychan Thomas (2306610)" userId="S::2306610@student.uwtsd.ac.uk::f5538eef-a2a2-4a83-bda8-89309fe8603a" providerId="AD" clId="Web-{131C0DA3-82F6-E375-B82C-FD4A11F79C62}" dt="2025-01-28T12:05:34.729" v="1006"/>
        <pc:sldMkLst>
          <pc:docMk/>
          <pc:sldMk cId="1632931720" sldId="269"/>
        </pc:sldMkLst>
        <pc:spChg chg="del mod">
          <ac:chgData name="Brychan Thomas (2306610)" userId="S::2306610@student.uwtsd.ac.uk::f5538eef-a2a2-4a83-bda8-89309fe8603a" providerId="AD" clId="Web-{131C0DA3-82F6-E375-B82C-FD4A11F79C62}" dt="2025-01-28T12:05:34.729" v="1006"/>
          <ac:spMkLst>
            <pc:docMk/>
            <pc:sldMk cId="1632931720" sldId="269"/>
            <ac:spMk id="2" creationId="{2F4152E5-D47C-51B6-5A06-1608B6A4D1CB}"/>
          </ac:spMkLst>
        </pc:spChg>
        <pc:spChg chg="mod">
          <ac:chgData name="Brychan Thomas (2306610)" userId="S::2306610@student.uwtsd.ac.uk::f5538eef-a2a2-4a83-bda8-89309fe8603a" providerId="AD" clId="Web-{131C0DA3-82F6-E375-B82C-FD4A11F79C62}" dt="2025-01-28T12:05:34.729" v="1006"/>
          <ac:spMkLst>
            <pc:docMk/>
            <pc:sldMk cId="1632931720" sldId="269"/>
            <ac:spMk id="3" creationId="{C4806872-D2C5-1759-E969-A56281AD3D80}"/>
          </ac:spMkLst>
        </pc:spChg>
        <pc:spChg chg="del mod">
          <ac:chgData name="Brychan Thomas (2306610)" userId="S::2306610@student.uwtsd.ac.uk::f5538eef-a2a2-4a83-bda8-89309fe8603a" providerId="AD" clId="Web-{131C0DA3-82F6-E375-B82C-FD4A11F79C62}" dt="2025-01-28T12:05:34.729" v="1006"/>
          <ac:spMkLst>
            <pc:docMk/>
            <pc:sldMk cId="1632931720" sldId="269"/>
            <ac:spMk id="4" creationId="{F55CF928-C9F5-5B3B-3B41-F5096F6063A0}"/>
          </ac:spMkLst>
        </pc:spChg>
        <pc:spChg chg="del">
          <ac:chgData name="Brychan Thomas (2306610)" userId="S::2306610@student.uwtsd.ac.uk::f5538eef-a2a2-4a83-bda8-89309fe8603a" providerId="AD" clId="Web-{131C0DA3-82F6-E375-B82C-FD4A11F79C62}" dt="2025-01-28T12:05:32.276" v="1005"/>
          <ac:spMkLst>
            <pc:docMk/>
            <pc:sldMk cId="1632931720" sldId="269"/>
            <ac:spMk id="5" creationId="{337A76B4-F250-4CEA-B71C-824F08FC2CB7}"/>
          </ac:spMkLst>
        </pc:spChg>
        <pc:spChg chg="mod ord">
          <ac:chgData name="Brychan Thomas (2306610)" userId="S::2306610@student.uwtsd.ac.uk::f5538eef-a2a2-4a83-bda8-89309fe8603a" providerId="AD" clId="Web-{131C0DA3-82F6-E375-B82C-FD4A11F79C62}" dt="2025-01-28T12:05:34.729" v="1006"/>
          <ac:spMkLst>
            <pc:docMk/>
            <pc:sldMk cId="1632931720" sldId="269"/>
            <ac:spMk id="6" creationId="{08B84C3A-D80F-2EE2-1F43-E368DFE6545E}"/>
          </ac:spMkLst>
        </pc:spChg>
        <pc:picChg chg="add mod ord">
          <ac:chgData name="Brychan Thomas (2306610)" userId="S::2306610@student.uwtsd.ac.uk::f5538eef-a2a2-4a83-bda8-89309fe8603a" providerId="AD" clId="Web-{131C0DA3-82F6-E375-B82C-FD4A11F79C62}" dt="2025-01-28T12:05:34.729" v="1006"/>
          <ac:picMkLst>
            <pc:docMk/>
            <pc:sldMk cId="1632931720" sldId="269"/>
            <ac:picMk id="7" creationId="{39246F9E-4CB8-418A-DCFB-0A66D348B353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A1C012-8297-4361-ACE8-A2509FB18911}"/>
              </a:ext>
            </a:extLst>
          </p:cNvPr>
          <p:cNvSpPr/>
          <p:nvPr/>
        </p:nvSpPr>
        <p:spPr>
          <a:xfrm>
            <a:off x="0" y="4206240"/>
            <a:ext cx="12192000" cy="2651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EC2572-8518-46FF-8F60-FE2963DF4A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0120" y="640080"/>
            <a:ext cx="10268712" cy="3227832"/>
          </a:xfrm>
        </p:spPr>
        <p:txBody>
          <a:bodyPr anchor="b">
            <a:normAutofit/>
          </a:bodyPr>
          <a:lstStyle>
            <a:lvl1pPr algn="ctr">
              <a:defRPr sz="88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A0C76A-7715-48A4-8CF5-14BBF61962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0120" y="4526280"/>
            <a:ext cx="10268712" cy="1508760"/>
          </a:xfrm>
        </p:spPr>
        <p:txBody>
          <a:bodyPr>
            <a:normAutofit/>
          </a:bodyPr>
          <a:lstStyle>
            <a:lvl1pPr marL="0" indent="0" algn="ctr">
              <a:buNone/>
              <a:defRPr sz="36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2D4EF84-F7DF-49C5-9285-301284ADB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dirty="0"/>
              <a:pPr algn="r"/>
              <a:t>1/28/2025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81266E04-79AF-49EF-86BC-DB29D304B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90DF5B53-9A9A-46CE-A910-25ADA58753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dirty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8634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80910-921F-4143-AB01-0F0AFC2908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0182FC-5A0B-4C24-A6ED-990ED5BA90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B6172F4-3DB0-4AE3-8926-081B78034C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dirty="0"/>
              <a:pPr algn="r"/>
              <a:t>1/28/2025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5F1358-C731-465B-BCB1-2CCBFD6ECF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59536-57D3-4C8A-A207-568465A32E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dirty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66002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81E0804-8E9E-4C6E-B18D-44FE715B239E}"/>
              </a:ext>
            </a:extLst>
          </p:cNvPr>
          <p:cNvSpPr/>
          <p:nvPr/>
        </p:nvSpPr>
        <p:spPr>
          <a:xfrm>
            <a:off x="0" y="0"/>
            <a:ext cx="12192000" cy="422497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278AA1-17A5-44BF-8791-EACDA31F5D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768096"/>
            <a:ext cx="10268712" cy="3136392"/>
          </a:xfrm>
        </p:spPr>
        <p:txBody>
          <a:bodyPr anchor="b">
            <a:normAutofit/>
          </a:bodyPr>
          <a:lstStyle>
            <a:lvl1pPr>
              <a:defRPr sz="72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1203A5-DA79-4778-AB85-1503657484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4544568"/>
            <a:ext cx="10268712" cy="1545336"/>
          </a:xfrm>
        </p:spPr>
        <p:txBody>
          <a:bodyPr>
            <a:normAutofit/>
          </a:bodyPr>
          <a:lstStyle>
            <a:lvl1pPr marL="0" indent="0">
              <a:buNone/>
              <a:defRPr sz="36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CE3B1B5E-0912-44AE-BAED-70B980E539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dirty="0"/>
              <a:pPr algn="r"/>
              <a:t>1/28/2025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346C82F1-A7B2-4F03-A26B-59D79BF5B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B1DC1ABC-47A9-477B-A29D-F6690EE6B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dirty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80580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5F398-F05F-4793-9FA5-5B817EB95A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17F1CD-2CD4-4BBB-AB36-73A20B1A8D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60120" y="2587752"/>
            <a:ext cx="4815840" cy="359359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7BBE02-B884-4CCC-9CBD-13B792BBA2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2992" y="2583371"/>
            <a:ext cx="4815840" cy="359359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B7FBE509-AA68-4D63-A589-AD5DE7FFFE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dirty="0"/>
              <a:pPr algn="r"/>
              <a:t>1/28/2025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9C1A4D52-57E4-4F45-BC2C-9FD73E9CE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E76AD5E1-358D-4236-85AE-74713259EF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dirty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3575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87D32C-166A-4FBE-B24D-C257690954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1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9EC567-F249-462A-B71A-9C40D50E26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0120" y="3594538"/>
            <a:ext cx="4818888" cy="258680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B7D2C6-69D1-4DE4-BF68-5FB0623DB9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9944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367CC7-ED09-4F8D-A39A-C5969D33B9F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9944" y="3594538"/>
            <a:ext cx="4818888" cy="258680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5F92A44F-DE98-4FB5-B474-5DCCDD267A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dirty="0"/>
              <a:pPr algn="r"/>
              <a:t>1/28/2025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3ACC79DA-A9E4-4E93-93F1-81907A901B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04DFE57-AA80-4ED8-AD77-35CC56F3FB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dirty="0"/>
              <a:pPr algn="l"/>
              <a:t>‹#›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FB62259C-ADDF-4293-AD3B-AB2E04A748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2078824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C7BA0-DC57-452F-85B7-C979AA6909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F1C53797-8D72-4774-AC93-EB9FDD650C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dirty="0"/>
              <a:pPr algn="r"/>
              <a:t>1/28/2025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E945AB7-1A32-4516-ABF9-B40958AE2E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22923C3-1D67-4089-A6B1-9A10315E80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dirty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90600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A8DC1-14F6-453B-A724-D6493F063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dirty="0"/>
              <a:pPr algn="r"/>
              <a:t>1/28/2025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63FF0-1A91-4698-B12A-112D053735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066D53-44B3-4F04-93FD-9756A6013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dirty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75852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3A0FE-F7E3-433E-9A29-D778690D22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2591850"/>
            <a:ext cx="6045644" cy="359359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94B15D-55F5-4208-AF40-41CAFEB56F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60120" y="2591850"/>
            <a:ext cx="3811905" cy="3277137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E8A46CE7-2F0F-4C85-B633-B9FCB8347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dirty="0"/>
              <a:pPr algn="r"/>
              <a:t>1/28/2025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0900919-3A73-4918-9D97-8DBE7ABB7A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8BC1001-E44E-4A9A-9E60-2E319A844F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dirty="0"/>
              <a:pPr algn="l"/>
              <a:t>‹#›</a:t>
            </a:fld>
            <a:endParaRPr lang="en-US" dirty="0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A125AC31-022C-40AA-B65C-C9AC48395A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4606103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797A575-703F-410E-9A84-F9B578FEAE80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0" y="2267712"/>
            <a:ext cx="6571469" cy="4590288"/>
          </a:xfrm>
          <a:solidFill>
            <a:schemeClr val="bg1">
              <a:lumMod val="85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18B509-934D-400A-A922-45B61AC6ED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235971" y="2587752"/>
            <a:ext cx="3992856" cy="3593592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99813C51-6954-4F3A-A043-D1BCC8B50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dirty="0"/>
              <a:pPr algn="r"/>
              <a:t>1/28/2025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0AC32FB-49A3-40E4-9D24-1775970436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C93F5E6-DAE6-447B-8038-5F4C9A799F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dirty="0"/>
              <a:pPr algn="l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FF97FB-514D-4FE8-A9A4-E9A111A56E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2260454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327B9-64C6-4AFE-8E67-F60CD17A80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92656D-F600-4D76-8A0F-BDBE78759B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A13412-4939-4879-B91F-BB5B029B6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dirty="0"/>
              <a:pPr algn="r"/>
              <a:t>1/28/2025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5237DB9-DE7D-4687-82D7-612600F06C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819356-0444-4C23-82D3-E2FDE28D3D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dirty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81982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EB51B7C-D548-4AB7-90A4-C196105E6D56}"/>
              </a:ext>
            </a:extLst>
          </p:cNvPr>
          <p:cNvSpPr/>
          <p:nvPr/>
        </p:nvSpPr>
        <p:spPr>
          <a:xfrm>
            <a:off x="7108274" y="0"/>
            <a:ext cx="508372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32DC521B-8B54-4843-9FF4-B2C30FA0043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751740" y="643467"/>
            <a:ext cx="3477092" cy="5533495"/>
          </a:xfrm>
        </p:spPr>
        <p:txBody>
          <a:bodyPr vert="eaVert" tIns="91440" bIns="9144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0E3F10-9E27-41E6-A965-4243E37BE3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60120" y="643467"/>
            <a:ext cx="5504687" cy="5533496"/>
          </a:xfrm>
        </p:spPr>
        <p:txBody>
          <a:bodyPr vert="eaVert" tIns="91440" bIns="9144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341D62D-51A0-4AD7-8027-BF548FB6AAF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17898" y="6356350"/>
            <a:ext cx="25227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dirty="0"/>
              <a:pPr algn="r"/>
              <a:t>1/28/2025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5857492-A701-44A1-B1D5-7B2C8CD065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D2E8AE-F1AA-4D19-A434-102501D3B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dirty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25745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D153959-30FA-4987-A094-7243641F474B}"/>
              </a:ext>
            </a:extLst>
          </p:cNvPr>
          <p:cNvSpPr/>
          <p:nvPr/>
        </p:nvSpPr>
        <p:spPr>
          <a:xfrm>
            <a:off x="0" y="0"/>
            <a:ext cx="12192000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216229-A6DB-436A-B327-667E80F0A5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2B351D-270D-480D-8AF5-6A213ED2B3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2587752"/>
            <a:ext cx="10268712" cy="35935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EB0E73-3310-4A8F-BB4A-7A6A99121A6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903720" y="6356350"/>
            <a:ext cx="32369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just">
              <a:defRPr sz="1200" spc="50" baseline="0">
                <a:solidFill>
                  <a:schemeClr val="tx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dirty="0"/>
              <a:pPr algn="r"/>
              <a:t>1/28/2025</a:t>
            </a:fld>
            <a:endParaRPr lang="en-US" spc="5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81C4C0-515B-4404-A780-C31E7DFE54A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60120" y="6356350"/>
            <a:ext cx="5504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spc="50" baseline="0">
                <a:solidFill>
                  <a:schemeClr val="tx1"/>
                </a:solidFill>
              </a:defRPr>
            </a:lvl1pPr>
          </a:lstStyle>
          <a:p>
            <a:endParaRPr lang="en-US" spc="5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4C30C7-F013-428C-A6F7-A8CCCD14CE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96144" y="6356350"/>
            <a:ext cx="932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pPr algn="l"/>
            <a:fld id="{F97E8200-1950-409B-82E7-99938E7AE355}" type="slidenum">
              <a:rPr lang="en-US" dirty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38064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600" kern="1200" cap="all" spc="120" baseline="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1000"/>
        </a:lnSpc>
        <a:spcBef>
          <a:spcPts val="700"/>
        </a:spcBef>
        <a:spcAft>
          <a:spcPts val="700"/>
        </a:spcAft>
        <a:buFont typeface="Arial" panose="020B0604020202020204" pitchFamily="34" charset="0"/>
        <a:buNone/>
        <a:defRPr sz="26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27432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23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59436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Analyzing children Outdoors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Gan Brychan Thomas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4A862A-5196-E09F-F333-9AD52255E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Content page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58D782-CCFD-672E-0567-F5949E8A19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4860" y="2483368"/>
            <a:ext cx="2419069" cy="430771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dirty="0"/>
              <a:t>Introduction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F6BCA37-C680-3049-7C6D-CE9224D673D5}"/>
              </a:ext>
            </a:extLst>
          </p:cNvPr>
          <p:cNvSpPr txBox="1"/>
          <p:nvPr/>
        </p:nvSpPr>
        <p:spPr>
          <a:xfrm>
            <a:off x="2683798" y="3827163"/>
            <a:ext cx="247811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Aims of This report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028A036-85E9-85FC-E484-0C9D4CC32DCF}"/>
              </a:ext>
            </a:extLst>
          </p:cNvPr>
          <p:cNvSpPr txBox="1"/>
          <p:nvPr/>
        </p:nvSpPr>
        <p:spPr>
          <a:xfrm>
            <a:off x="5172624" y="2537974"/>
            <a:ext cx="203466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Methodology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303BFFD-1EA5-0760-673B-CB2286E5DCA0}"/>
              </a:ext>
            </a:extLst>
          </p:cNvPr>
          <p:cNvSpPr txBox="1"/>
          <p:nvPr/>
        </p:nvSpPr>
        <p:spPr>
          <a:xfrm>
            <a:off x="626049" y="5334471"/>
            <a:ext cx="216509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3 Observations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11D1919-412C-6165-42C7-2FF5A3493600}"/>
              </a:ext>
            </a:extLst>
          </p:cNvPr>
          <p:cNvSpPr txBox="1"/>
          <p:nvPr/>
        </p:nvSpPr>
        <p:spPr>
          <a:xfrm>
            <a:off x="4914290" y="5334533"/>
            <a:ext cx="393431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How were these observations noted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5F7668D-64AC-6138-D2D5-4B90459FBFEB}"/>
              </a:ext>
            </a:extLst>
          </p:cNvPr>
          <p:cNvSpPr txBox="1"/>
          <p:nvPr/>
        </p:nvSpPr>
        <p:spPr>
          <a:xfrm>
            <a:off x="7734330" y="3717174"/>
            <a:ext cx="234768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Recommendations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83D5931-23C5-EF96-77D9-600B14A6710C}"/>
              </a:ext>
            </a:extLst>
          </p:cNvPr>
          <p:cNvSpPr txBox="1"/>
          <p:nvPr/>
        </p:nvSpPr>
        <p:spPr>
          <a:xfrm>
            <a:off x="9429885" y="2673756"/>
            <a:ext cx="226943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Environment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C3F2612-8342-DE44-66BA-6E537A6EC370}"/>
              </a:ext>
            </a:extLst>
          </p:cNvPr>
          <p:cNvSpPr txBox="1"/>
          <p:nvPr/>
        </p:nvSpPr>
        <p:spPr>
          <a:xfrm>
            <a:off x="9338585" y="5060574"/>
            <a:ext cx="221726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Effecting factors</a:t>
            </a:r>
          </a:p>
        </p:txBody>
      </p:sp>
    </p:spTree>
    <p:extLst>
      <p:ext uri="{BB962C8B-B14F-4D97-AF65-F5344CB8AC3E}">
        <p14:creationId xmlns:p14="http://schemas.microsoft.com/office/powerpoint/2010/main" val="668313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ext Placeholder 1">
            <a:extLst>
              <a:ext uri="{FF2B5EF4-FFF2-40B4-BE49-F238E27FC236}">
                <a16:creationId xmlns:a16="http://schemas.microsoft.com/office/drawing/2014/main" id="{2073EADA-0BD2-0116-4C77-B8D6496A58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-6746143" y="-891569"/>
            <a:ext cx="4818888" cy="892048"/>
          </a:xfrm>
        </p:spPr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38DC82-03FE-BAFE-276C-B5C3D672D6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0120" y="3594538"/>
            <a:ext cx="4818888" cy="2586806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1000"/>
              </a:lnSpc>
            </a:pPr>
            <a:r>
              <a:rPr lang="en-US" sz="1600"/>
              <a:t>Children in the outdoors what are the benefits?</a:t>
            </a:r>
          </a:p>
          <a:p>
            <a:pPr>
              <a:lnSpc>
                <a:spcPct val="91000"/>
              </a:lnSpc>
            </a:pPr>
            <a:r>
              <a:rPr lang="en-US" sz="1600"/>
              <a:t>higher frequencies on one place can be understood as a more positive outcome. Influences of play and play environment on children’s activities and their social, cognitive and motor development have been documented in a number of play studies (Burrmann, 2008; Frost, 1992; Moore, 2009; Sutton-Smith, 1997).</a:t>
            </a:r>
          </a:p>
          <a:p>
            <a:pPr>
              <a:lnSpc>
                <a:spcPct val="91000"/>
              </a:lnSpc>
            </a:pPr>
            <a:endParaRPr lang="en-US" sz="1600"/>
          </a:p>
          <a:p>
            <a:pPr>
              <a:lnSpc>
                <a:spcPct val="91000"/>
              </a:lnSpc>
            </a:pPr>
            <a:endParaRPr lang="en-US" sz="160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26D609B-79E3-D786-29DE-853A0F8C8C75}"/>
              </a:ext>
            </a:extLst>
          </p:cNvPr>
          <p:cNvSpPr txBox="1"/>
          <p:nvPr/>
        </p:nvSpPr>
        <p:spPr>
          <a:xfrm>
            <a:off x="6409944" y="2587752"/>
            <a:ext cx="4818888" cy="89204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1000"/>
              </a:lnSpc>
              <a:spcBef>
                <a:spcPts val="700"/>
              </a:spcBef>
              <a:spcAft>
                <a:spcPts val="700"/>
              </a:spcAft>
            </a:pPr>
            <a:r>
              <a:rPr lang="en-US" sz="1400" b="0" kern="1200" cap="all" spc="50" baseline="0">
                <a:latin typeface="+mn-lt"/>
                <a:ea typeface="+mn-ea"/>
                <a:cs typeface="+mn-cs"/>
              </a:rPr>
              <a:t>Outdoor play and learning encourages the development of many skills for children such as physical, cognitive and social skills.</a:t>
            </a:r>
          </a:p>
        </p:txBody>
      </p:sp>
      <p:pic>
        <p:nvPicPr>
          <p:cNvPr id="13" name="Picture 12" descr="Formal Introduction Stock Illustrations ...">
            <a:extLst>
              <a:ext uri="{FF2B5EF4-FFF2-40B4-BE49-F238E27FC236}">
                <a16:creationId xmlns:a16="http://schemas.microsoft.com/office/drawing/2014/main" id="{9161FF9B-0985-C97C-8A82-2ABC9F29FA5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699" r="-1" b="20619"/>
          <a:stretch/>
        </p:blipFill>
        <p:spPr>
          <a:xfrm>
            <a:off x="6409944" y="3594538"/>
            <a:ext cx="4818888" cy="2586806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D9C9AB7-86B4-0F67-C3D5-34264F1B24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cap="all" spc="120" baseline="0">
                <a:latin typeface="+mj-lt"/>
                <a:ea typeface="+mj-ea"/>
                <a:cs typeface="+mj-cs"/>
              </a:rPr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30984315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A55C03F8-6632-0987-2192-EA9CA40231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1" y="5118167"/>
            <a:ext cx="4818888" cy="892048"/>
          </a:xfrm>
        </p:spPr>
        <p:txBody>
          <a:bodyPr/>
          <a:lstStyle/>
          <a:p>
            <a:r>
              <a:rPr lang="en-US" sz="1200" dirty="0">
                <a:latin typeface="Aptos"/>
              </a:rPr>
              <a:t>understand how good quality experiences of learning in the outdoor environment can enhance children’s learning 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21279D-5B99-2AE3-82B7-59C874E3B72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9944" y="2357714"/>
            <a:ext cx="4818888" cy="892048"/>
          </a:xfrm>
        </p:spPr>
        <p:txBody>
          <a:bodyPr>
            <a:normAutofit/>
          </a:bodyPr>
          <a:lstStyle/>
          <a:p>
            <a:r>
              <a:rPr lang="en-US" sz="1200" dirty="0">
                <a:latin typeface="Aptos"/>
              </a:rPr>
              <a:t>consider the benefits of teaching foundation phase learning in the outdoors.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6351C3A-5432-AC9D-BA50-E6F7BD277898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US" sz="900" dirty="0">
              <a:latin typeface="Arial"/>
              <a:cs typeface="Arial"/>
            </a:endParaRPr>
          </a:p>
          <a:p>
            <a:endParaRPr lang="en-US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D80EAF59-CA2C-390A-F934-6B92759955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Aims of this report </a:t>
            </a:r>
          </a:p>
        </p:txBody>
      </p:sp>
      <p:pic>
        <p:nvPicPr>
          <p:cNvPr id="7" name="Picture 6" descr="subject outdoors at secondary school">
            <a:extLst>
              <a:ext uri="{FF2B5EF4-FFF2-40B4-BE49-F238E27FC236}">
                <a16:creationId xmlns:a16="http://schemas.microsoft.com/office/drawing/2014/main" id="{A78D3CA1-FFC6-41F9-E285-E5B68BFCF8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1478" y="3607819"/>
            <a:ext cx="3898959" cy="257696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58DCB3A-0778-A179-0ADE-8C21E60268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5750" y="285750"/>
            <a:ext cx="114300" cy="114300"/>
          </a:xfrm>
          <a:prstGeom prst="rect">
            <a:avLst/>
          </a:prstGeom>
        </p:spPr>
      </p:pic>
      <p:pic>
        <p:nvPicPr>
          <p:cNvPr id="10" name="Picture 9" descr="Outdoor Education and Learning Spaces ...">
            <a:extLst>
              <a:ext uri="{FF2B5EF4-FFF2-40B4-BE49-F238E27FC236}">
                <a16:creationId xmlns:a16="http://schemas.microsoft.com/office/drawing/2014/main" id="{535B341B-9FD1-1F3C-15EB-9218BC1D662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7533" y="2480545"/>
            <a:ext cx="3692105" cy="22419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31251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195ACE2F-D577-B65B-96A9-2CF51DD370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1" y="5031903"/>
            <a:ext cx="4818888" cy="892048"/>
          </a:xfrm>
        </p:spPr>
        <p:txBody>
          <a:bodyPr>
            <a:normAutofit/>
          </a:bodyPr>
          <a:lstStyle/>
          <a:p>
            <a:r>
              <a:rPr lang="en-US" sz="1200" dirty="0">
                <a:latin typeface="Aptos"/>
              </a:rPr>
              <a:t>foundation phase which is from 3-7 years of age. (HWB 2015)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0B0617-F4D5-A263-E659-2F77D4C3B7F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US" sz="1100" dirty="0">
              <a:latin typeface="Arial"/>
              <a:cs typeface="Arial"/>
            </a:endParaRPr>
          </a:p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5E5796E-A265-2F8F-0591-FB73809B59D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82472" y="2443978"/>
            <a:ext cx="4818888" cy="892048"/>
          </a:xfrm>
        </p:spPr>
        <p:txBody>
          <a:bodyPr>
            <a:normAutofit/>
          </a:bodyPr>
          <a:lstStyle/>
          <a:p>
            <a:r>
              <a:rPr lang="en-US" sz="1200" dirty="0">
                <a:latin typeface="Aptos"/>
              </a:rPr>
              <a:t>Children at this age might not be able to traverse properly yet but the children that we analyzed had the ability to traverse and find their own way around. </a:t>
            </a:r>
          </a:p>
        </p:txBody>
      </p:sp>
      <p:pic>
        <p:nvPicPr>
          <p:cNvPr id="7" name="Content Placeholder 6" descr="Wales' Foundation Phase Framework">
            <a:extLst>
              <a:ext uri="{FF2B5EF4-FFF2-40B4-BE49-F238E27FC236}">
                <a16:creationId xmlns:a16="http://schemas.microsoft.com/office/drawing/2014/main" id="{E57B54E0-2B01-4833-E804-8E938C322FFE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1456834" y="2420517"/>
            <a:ext cx="3812695" cy="2576961"/>
          </a:xfr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F7EFD310-364C-50A6-21F0-C34AEF0001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/>
              <a:t>AGe</a:t>
            </a:r>
            <a:r>
              <a:rPr lang="en-US" dirty="0"/>
              <a:t> range and needs of these children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315DE4D-03EE-80D0-9DE3-FEF0327440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778175" y="645184"/>
            <a:ext cx="114300" cy="114300"/>
          </a:xfrm>
          <a:prstGeom prst="rect">
            <a:avLst/>
          </a:prstGeom>
        </p:spPr>
      </p:pic>
      <p:pic>
        <p:nvPicPr>
          <p:cNvPr id="10" name="Picture 9" descr="Foundation Phase Classroom Layout ...">
            <a:extLst>
              <a:ext uri="{FF2B5EF4-FFF2-40B4-BE49-F238E27FC236}">
                <a16:creationId xmlns:a16="http://schemas.microsoft.com/office/drawing/2014/main" id="{1D824A19-A4FB-B27C-E062-044836E1A41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40054" y="3721310"/>
            <a:ext cx="3920346" cy="20033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90028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DEA61953-7311-0AA9-6AAF-19FA3213C51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Clipboard/pen/paper </a:t>
            </a:r>
          </a:p>
        </p:txBody>
      </p:sp>
      <p:pic>
        <p:nvPicPr>
          <p:cNvPr id="7" name="Content Placeholder 6" descr="Pen Paper Pictures [HQ] | Download Free ...">
            <a:extLst>
              <a:ext uri="{FF2B5EF4-FFF2-40B4-BE49-F238E27FC236}">
                <a16:creationId xmlns:a16="http://schemas.microsoft.com/office/drawing/2014/main" id="{4D44265D-C290-A0D8-90FB-60A4D56E86D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261308" y="2387824"/>
            <a:ext cx="3416865" cy="2495028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071A01-26E6-2530-5B64-4AC8826DFCB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54410" y="5082519"/>
            <a:ext cx="4818888" cy="892048"/>
          </a:xfrm>
        </p:spPr>
        <p:txBody>
          <a:bodyPr>
            <a:normAutofit fontScale="77500" lnSpcReduction="20000"/>
          </a:bodyPr>
          <a:lstStyle/>
          <a:p>
            <a:r>
              <a:rPr lang="en-US" dirty="0"/>
              <a:t>Observe a child for a minute and then move on to get the most observations possible 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362C4719-2B50-352A-854F-A6B9CF5E122F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/>
          <a:stretch>
            <a:fillRect/>
          </a:stretch>
        </p:blipFill>
        <p:spPr>
          <a:xfrm flipH="1" flipV="1">
            <a:off x="12697498" y="6626188"/>
            <a:ext cx="114300" cy="114300"/>
          </a:xfr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E1B831A0-D6A8-0D95-0B83-47E61A1D7A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How where these observations recorded?</a:t>
            </a:r>
          </a:p>
        </p:txBody>
      </p:sp>
      <p:pic>
        <p:nvPicPr>
          <p:cNvPr id="10" name="Picture 9" descr="Observe Stock Illustrations – 46,009 ...">
            <a:extLst>
              <a:ext uri="{FF2B5EF4-FFF2-40B4-BE49-F238E27FC236}">
                <a16:creationId xmlns:a16="http://schemas.microsoft.com/office/drawing/2014/main" id="{15F5988D-B0B9-EB12-CDD7-030C277FC8A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30539" y="3344711"/>
            <a:ext cx="3396510" cy="27572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3710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Fundamental Movement Skills - Madison's ...">
            <a:extLst>
              <a:ext uri="{FF2B5EF4-FFF2-40B4-BE49-F238E27FC236}">
                <a16:creationId xmlns:a16="http://schemas.microsoft.com/office/drawing/2014/main" id="{D3C00F53-3B11-E678-BE25-0822FD177C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3188" y="2779091"/>
            <a:ext cx="6045644" cy="3219109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ED1F2E-81A9-1E04-1186-67AAFBFB362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60120" y="2591850"/>
            <a:ext cx="3811905" cy="327713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locomotor skills </a:t>
            </a:r>
          </a:p>
          <a:p>
            <a:endParaRPr lang="en-US"/>
          </a:p>
          <a:p>
            <a:r>
              <a:rPr lang="en-US" dirty="0"/>
              <a:t>non-locomotor skills</a:t>
            </a:r>
          </a:p>
          <a:p>
            <a:endParaRPr lang="en-US"/>
          </a:p>
          <a:p>
            <a:r>
              <a:rPr lang="en-US" dirty="0"/>
              <a:t>Object control skills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F35546AD-201E-FC52-6368-23DAF3284C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</p:spPr>
        <p:txBody>
          <a:bodyPr anchor="ctr">
            <a:normAutofit/>
          </a:bodyPr>
          <a:lstStyle/>
          <a:p>
            <a:r>
              <a:rPr lang="en-US" sz="5600"/>
              <a:t>Fundamental movement skills:</a:t>
            </a:r>
          </a:p>
        </p:txBody>
      </p:sp>
    </p:spTree>
    <p:extLst>
      <p:ext uri="{BB962C8B-B14F-4D97-AF65-F5344CB8AC3E}">
        <p14:creationId xmlns:p14="http://schemas.microsoft.com/office/powerpoint/2010/main" val="8118291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2326FF4-B7DD-5757-375A-1F609D48DA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1" y="2587752"/>
            <a:ext cx="4818888" cy="89204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1000"/>
              </a:lnSpc>
            </a:pPr>
            <a:r>
              <a:rPr lang="en-US" sz="1400"/>
              <a:t>"A review of the literature over the past 10 years has identified some common elements between creativity and outdoor education" (Villa and Guerra 2020)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EEC7AD-EA21-4778-6AE9-A947F72819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0120" y="3594538"/>
            <a:ext cx="4818888" cy="2586806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1000"/>
              </a:lnSpc>
            </a:pPr>
            <a:r>
              <a:rPr lang="en-US" sz="2000" err="1"/>
              <a:t>Tarfarn</a:t>
            </a:r>
            <a:r>
              <a:rPr lang="en-US" sz="2000"/>
              <a:t> spite had the most creative students.</a:t>
            </a:r>
          </a:p>
          <a:p>
            <a:pPr>
              <a:lnSpc>
                <a:spcPct val="91000"/>
              </a:lnSpc>
            </a:pPr>
            <a:r>
              <a:rPr lang="en-US" sz="2000"/>
              <a:t>Reasons for this is facilities the children have to be creative with. </a:t>
            </a:r>
          </a:p>
          <a:p>
            <a:pPr>
              <a:lnSpc>
                <a:spcPct val="91000"/>
              </a:lnSpc>
            </a:pPr>
            <a:r>
              <a:rPr lang="en-US" sz="2000"/>
              <a:t>Children in </a:t>
            </a:r>
            <a:r>
              <a:rPr lang="en-US" sz="2000" err="1"/>
              <a:t>ciwion</a:t>
            </a:r>
            <a:r>
              <a:rPr lang="en-US" sz="2000"/>
              <a:t> </a:t>
            </a:r>
            <a:r>
              <a:rPr lang="en-US" sz="2000" err="1"/>
              <a:t>bach</a:t>
            </a:r>
            <a:r>
              <a:rPr lang="en-US" sz="2000"/>
              <a:t> also creative but also have the facilities to back this.</a:t>
            </a:r>
          </a:p>
          <a:p>
            <a:pPr>
              <a:lnSpc>
                <a:spcPct val="91000"/>
              </a:lnSpc>
            </a:pPr>
            <a:endParaRPr lang="en-US" sz="2000"/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977D03FC-68FC-D6A1-B6A5-DF0DACB9252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14666684" y="604464"/>
            <a:ext cx="4818888" cy="892048"/>
          </a:xfrm>
        </p:spPr>
        <p:txBody>
          <a:bodyPr/>
          <a:lstStyle/>
          <a:p>
            <a:endParaRPr lang="en-US"/>
          </a:p>
        </p:txBody>
      </p:sp>
      <p:pic>
        <p:nvPicPr>
          <p:cNvPr id="7" name="Picture 6" descr="Creativity vs. Productivity: How to ...">
            <a:extLst>
              <a:ext uri="{FF2B5EF4-FFF2-40B4-BE49-F238E27FC236}">
                <a16:creationId xmlns:a16="http://schemas.microsoft.com/office/drawing/2014/main" id="{88067A8A-FA8C-578E-D2E3-29602E0FF0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6512" y="2592457"/>
            <a:ext cx="6006710" cy="3400997"/>
          </a:xfrm>
          <a:prstGeom prst="rect">
            <a:avLst/>
          </a:prstGeom>
          <a:noFill/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DE930CAB-21A9-A56F-F311-ED7ED8A9E5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</p:spPr>
        <p:txBody>
          <a:bodyPr anchor="ctr">
            <a:normAutofit/>
          </a:bodyPr>
          <a:lstStyle/>
          <a:p>
            <a:r>
              <a:rPr lang="en-US" dirty="0"/>
              <a:t>1:Creativity </a:t>
            </a:r>
          </a:p>
        </p:txBody>
      </p:sp>
    </p:spTree>
    <p:extLst>
      <p:ext uri="{BB962C8B-B14F-4D97-AF65-F5344CB8AC3E}">
        <p14:creationId xmlns:p14="http://schemas.microsoft.com/office/powerpoint/2010/main" val="39619689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DA276E0-2E8C-8BAF-FF79-A73F98DF51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1" y="2587752"/>
            <a:ext cx="4818888" cy="89204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1000"/>
              </a:lnSpc>
            </a:pPr>
            <a:r>
              <a:rPr lang="en-US" sz="1400"/>
              <a:t>this study showed that there is no significant difference between the locomotor skills of children in indoor structured play or outdoor free play (</a:t>
            </a:r>
            <a:r>
              <a:rPr lang="en-US" sz="1400" err="1"/>
              <a:t>Nisa,Abdulghani</a:t>
            </a:r>
            <a:r>
              <a:rPr lang="en-US" sz="1400"/>
              <a:t> and </a:t>
            </a:r>
            <a:r>
              <a:rPr lang="en-US" sz="1400" err="1"/>
              <a:t>Shiddiq</a:t>
            </a:r>
            <a:r>
              <a:rPr lang="en-US" sz="1400"/>
              <a:t> 2024)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E3238F-94E4-3E6D-1523-DE32B5D9E2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0120" y="3594538"/>
            <a:ext cx="4818888" cy="2586806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1000"/>
              </a:lnSpc>
            </a:pPr>
            <a:r>
              <a:rPr lang="en-US" sz="2000"/>
              <a:t>Every child that I observed had a basic foundation of locomotor movement.</a:t>
            </a:r>
          </a:p>
          <a:p>
            <a:pPr>
              <a:lnSpc>
                <a:spcPct val="91000"/>
              </a:lnSpc>
            </a:pPr>
            <a:r>
              <a:rPr lang="en-US" sz="2000"/>
              <a:t>We only observed children in an outside environment.</a:t>
            </a:r>
          </a:p>
          <a:p>
            <a:pPr>
              <a:lnSpc>
                <a:spcPct val="91000"/>
              </a:lnSpc>
            </a:pPr>
            <a:r>
              <a:rPr lang="en-US" sz="2000"/>
              <a:t>Not allowing us to see if inside and outdoor play would have a difference on a </a:t>
            </a:r>
            <a:r>
              <a:rPr lang="en-US" sz="2000" err="1"/>
              <a:t>childs</a:t>
            </a:r>
            <a:r>
              <a:rPr lang="en-US" sz="2000"/>
              <a:t> locomotor skills</a:t>
            </a:r>
          </a:p>
          <a:p>
            <a:pPr>
              <a:lnSpc>
                <a:spcPct val="91000"/>
              </a:lnSpc>
            </a:pPr>
            <a:endParaRPr lang="en-US" sz="2000"/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C6B709E8-9CB1-E730-8ABB-61EEAF08FD9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10470465" y="-1284878"/>
            <a:ext cx="4818888" cy="892048"/>
          </a:xfrm>
        </p:spPr>
        <p:txBody>
          <a:bodyPr/>
          <a:lstStyle/>
          <a:p>
            <a:endParaRPr lang="en-US"/>
          </a:p>
        </p:txBody>
      </p:sp>
      <p:pic>
        <p:nvPicPr>
          <p:cNvPr id="7" name="Picture 6" descr="Locomotor Movement Poster">
            <a:extLst>
              <a:ext uri="{FF2B5EF4-FFF2-40B4-BE49-F238E27FC236}">
                <a16:creationId xmlns:a16="http://schemas.microsoft.com/office/drawing/2014/main" id="{B5BB1C23-C268-794F-456D-5298CBDBE44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4521" r="1" b="15722"/>
          <a:stretch/>
        </p:blipFill>
        <p:spPr>
          <a:xfrm>
            <a:off x="6284684" y="2707278"/>
            <a:ext cx="5674833" cy="3046093"/>
          </a:xfrm>
          <a:prstGeom prst="rect">
            <a:avLst/>
          </a:prstGeom>
          <a:noFill/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2F46BD69-D313-01BC-73EA-51E90185CF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</p:spPr>
        <p:txBody>
          <a:bodyPr anchor="ctr">
            <a:normAutofit/>
          </a:bodyPr>
          <a:lstStyle/>
          <a:p>
            <a:r>
              <a:rPr lang="en-US" dirty="0"/>
              <a:t>2:Locomotor movement </a:t>
            </a:r>
          </a:p>
        </p:txBody>
      </p:sp>
    </p:spTree>
    <p:extLst>
      <p:ext uri="{BB962C8B-B14F-4D97-AF65-F5344CB8AC3E}">
        <p14:creationId xmlns:p14="http://schemas.microsoft.com/office/powerpoint/2010/main" val="34154906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C2D2B3FA-6B3F-6A70-A88D-363A1F861B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-3862400" y="-1284878"/>
            <a:ext cx="4818888" cy="892048"/>
          </a:xfrm>
        </p:spPr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0F4689-E358-3696-FDD5-AEEBC01CD5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2586" y="2623771"/>
            <a:ext cx="4818888" cy="304609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Many leadership roles through the 2 primary schools(</a:t>
            </a:r>
            <a:r>
              <a:rPr lang="en-US" dirty="0" err="1"/>
              <a:t>tarfarn</a:t>
            </a:r>
            <a:r>
              <a:rPr lang="en-US" dirty="0"/>
              <a:t> spite and </a:t>
            </a:r>
            <a:r>
              <a:rPr lang="en-US" dirty="0" err="1"/>
              <a:t>ysgol</a:t>
            </a:r>
            <a:r>
              <a:rPr lang="en-US" dirty="0"/>
              <a:t> </a:t>
            </a:r>
            <a:r>
              <a:rPr lang="en-US" dirty="0" err="1"/>
              <a:t>llangunnor</a:t>
            </a:r>
            <a:r>
              <a:rPr lang="en-US" dirty="0"/>
              <a:t>)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0878671-D355-C336-E307-AA9C3DDC28E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746054" y="-1138741"/>
            <a:ext cx="4818888" cy="89204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9937E54-5044-E3B9-5DBA-4BE2665DB7E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4246" y="4168648"/>
            <a:ext cx="4818888" cy="25868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"The findings of this study indicate that exposure to outdoor education activities have a significant impact on subjects’ social skills."(</a:t>
            </a:r>
            <a:r>
              <a:rPr lang="en-US" sz="1600" dirty="0">
                <a:solidFill>
                  <a:srgbClr val="222222"/>
                </a:solidFill>
                <a:latin typeface="Arial"/>
                <a:ea typeface="+mn-lt"/>
                <a:cs typeface="Arial"/>
              </a:rPr>
              <a:t>Harun and </a:t>
            </a:r>
            <a:r>
              <a:rPr lang="en-US" sz="1600" dirty="0" err="1">
                <a:solidFill>
                  <a:srgbClr val="222222"/>
                </a:solidFill>
                <a:latin typeface="Arial"/>
                <a:ea typeface="+mn-lt"/>
                <a:cs typeface="Arial"/>
              </a:rPr>
              <a:t>Salamuddin</a:t>
            </a:r>
            <a:r>
              <a:rPr lang="en-US" sz="1600" dirty="0">
                <a:solidFill>
                  <a:srgbClr val="222222"/>
                </a:solidFill>
                <a:latin typeface="Arial"/>
                <a:ea typeface="+mn-lt"/>
                <a:cs typeface="Arial"/>
              </a:rPr>
              <a:t> 2014.)</a:t>
            </a:r>
            <a:endParaRPr lang="en-US" sz="1600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7C961826-0649-8CC6-31CC-AD87F2A05E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3:Social roles/development in social skills</a:t>
            </a:r>
          </a:p>
        </p:txBody>
      </p:sp>
      <p:pic>
        <p:nvPicPr>
          <p:cNvPr id="7" name="Picture 6" descr="what are the benefits of social growth ...">
            <a:extLst>
              <a:ext uri="{FF2B5EF4-FFF2-40B4-BE49-F238E27FC236}">
                <a16:creationId xmlns:a16="http://schemas.microsoft.com/office/drawing/2014/main" id="{7B8ACD4D-4B5F-3FA8-B45E-A0F6031D3A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29307" y="2296309"/>
            <a:ext cx="2466975" cy="1847850"/>
          </a:xfrm>
          <a:prstGeom prst="rect">
            <a:avLst/>
          </a:prstGeom>
        </p:spPr>
      </p:pic>
      <p:pic>
        <p:nvPicPr>
          <p:cNvPr id="8" name="Picture 7" descr="Social Development - Learning and Child ...">
            <a:extLst>
              <a:ext uri="{FF2B5EF4-FFF2-40B4-BE49-F238E27FC236}">
                <a16:creationId xmlns:a16="http://schemas.microsoft.com/office/drawing/2014/main" id="{20DD5A4A-4587-D26B-1874-6C4976FC9F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0205" y="4164187"/>
            <a:ext cx="2114550" cy="2162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62051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08B84C3A-D80F-2EE2-1F43-E368DFE654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</p:spPr>
        <p:txBody>
          <a:bodyPr anchor="ctr">
            <a:normAutofit/>
          </a:bodyPr>
          <a:lstStyle/>
          <a:p>
            <a:r>
              <a:rPr lang="en-US" dirty="0"/>
              <a:t>Recommendations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806872-D2C5-1759-E969-A56281AD3D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60120" y="2587752"/>
            <a:ext cx="4815840" cy="359359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SKIP Cymru </a:t>
            </a:r>
          </a:p>
          <a:p>
            <a:endParaRPr lang="en-US" dirty="0"/>
          </a:p>
          <a:p>
            <a:r>
              <a:rPr lang="en-US" dirty="0"/>
              <a:t>Enviromental changes </a:t>
            </a:r>
          </a:p>
          <a:p>
            <a:endParaRPr lang="en-US" dirty="0"/>
          </a:p>
          <a:p>
            <a:r>
              <a:rPr lang="en-US" dirty="0"/>
              <a:t>Cost and affordances</a:t>
            </a:r>
          </a:p>
        </p:txBody>
      </p:sp>
      <p:pic>
        <p:nvPicPr>
          <p:cNvPr id="7" name="Content Placeholder 6" descr="SKIP-Cymru | University of Wales ...">
            <a:extLst>
              <a:ext uri="{FF2B5EF4-FFF2-40B4-BE49-F238E27FC236}">
                <a16:creationId xmlns:a16="http://schemas.microsoft.com/office/drawing/2014/main" id="{39246F9E-4CB8-418A-DCFB-0A66D348B35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12567" r="12134" b="-2"/>
          <a:stretch/>
        </p:blipFill>
        <p:spPr>
          <a:xfrm>
            <a:off x="6412992" y="2583371"/>
            <a:ext cx="4815840" cy="3593592"/>
          </a:xfrm>
          <a:noFill/>
        </p:spPr>
      </p:pic>
    </p:spTree>
    <p:extLst>
      <p:ext uri="{BB962C8B-B14F-4D97-AF65-F5344CB8AC3E}">
        <p14:creationId xmlns:p14="http://schemas.microsoft.com/office/powerpoint/2010/main" val="16329317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9994AB20-61D8-FA21-E7C7-45EC9671BE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056548-5AA8-694D-06CD-B51BE1836C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 sz="1600" dirty="0">
                <a:solidFill>
                  <a:srgbClr val="222222"/>
                </a:solidFill>
                <a:latin typeface="Arial"/>
                <a:cs typeface="Arial"/>
              </a:rPr>
              <a:t>Barnett, L.M., Stodden, D., Cohen, K.E., Smith, J.J., Lubans, D.R., Lenoir, M., Iivonen, S., Miller, A.D., Laukkanen, A., Dudley, D. and Lander, N.J., 2016. Fundamental movement skills: An important focus. </a:t>
            </a:r>
            <a:r>
              <a:rPr lang="en-US" sz="1600" i="1" dirty="0">
                <a:solidFill>
                  <a:srgbClr val="222222"/>
                </a:solidFill>
                <a:latin typeface="Arial"/>
                <a:cs typeface="Arial"/>
              </a:rPr>
              <a:t>Journal of teaching in physical education</a:t>
            </a:r>
            <a:r>
              <a:rPr lang="en-US" sz="1600" dirty="0">
                <a:solidFill>
                  <a:srgbClr val="222222"/>
                </a:solidFill>
                <a:latin typeface="Arial"/>
                <a:cs typeface="Arial"/>
              </a:rPr>
              <a:t>, </a:t>
            </a:r>
            <a:r>
              <a:rPr lang="en-US" sz="1600" i="1" dirty="0">
                <a:solidFill>
                  <a:srgbClr val="222222"/>
                </a:solidFill>
                <a:latin typeface="Arial"/>
                <a:cs typeface="Arial"/>
              </a:rPr>
              <a:t>35</a:t>
            </a:r>
            <a:r>
              <a:rPr lang="en-US" sz="1600" dirty="0">
                <a:solidFill>
                  <a:srgbClr val="222222"/>
                </a:solidFill>
                <a:latin typeface="Arial"/>
                <a:cs typeface="Arial"/>
              </a:rPr>
              <a:t>(3), pp.219-225.</a:t>
            </a:r>
            <a:endParaRPr lang="en-US" sz="1600" dirty="0"/>
          </a:p>
          <a:p>
            <a:r>
              <a:rPr lang="en-US" sz="1600" dirty="0">
                <a:solidFill>
                  <a:srgbClr val="222222"/>
                </a:solidFill>
                <a:latin typeface="Arial"/>
                <a:cs typeface="Arial"/>
              </a:rPr>
              <a:t>Fisher, A.B.I.G.A.I.L., Reilly, J.J., Kelly, L.A., Montgomery, C.O.L.E.T.T.E., Williamson, A.V.R.I.L., Paton, J.Y. and Grant, S.T.A.N., 2005. Fundamental movement skills and habitual physical activity in young children. </a:t>
            </a:r>
            <a:r>
              <a:rPr lang="en-US" sz="1600" i="1" dirty="0">
                <a:solidFill>
                  <a:srgbClr val="222222"/>
                </a:solidFill>
                <a:latin typeface="Arial"/>
                <a:cs typeface="Arial"/>
              </a:rPr>
              <a:t>Medicine &amp; Science in Sports &amp; Exercise</a:t>
            </a:r>
            <a:r>
              <a:rPr lang="en-US" sz="1600" dirty="0">
                <a:solidFill>
                  <a:srgbClr val="222222"/>
                </a:solidFill>
                <a:latin typeface="Arial"/>
                <a:cs typeface="Arial"/>
              </a:rPr>
              <a:t>, </a:t>
            </a:r>
            <a:r>
              <a:rPr lang="en-US" sz="1600" i="1" dirty="0">
                <a:solidFill>
                  <a:srgbClr val="222222"/>
                </a:solidFill>
                <a:latin typeface="Arial"/>
                <a:cs typeface="Arial"/>
              </a:rPr>
              <a:t>37</a:t>
            </a:r>
            <a:r>
              <a:rPr lang="en-US" sz="1600" dirty="0">
                <a:solidFill>
                  <a:srgbClr val="222222"/>
                </a:solidFill>
                <a:latin typeface="Arial"/>
                <a:cs typeface="Arial"/>
              </a:rPr>
              <a:t>(4), pp.684-688.</a:t>
            </a:r>
            <a:endParaRPr lang="en-US" sz="1600" dirty="0"/>
          </a:p>
          <a:p>
            <a:r>
              <a:rPr lang="en-US" sz="1600" dirty="0">
                <a:solidFill>
                  <a:srgbClr val="222222"/>
                </a:solidFill>
                <a:latin typeface="Arial"/>
                <a:cs typeface="Arial"/>
              </a:rPr>
              <a:t>Harun, M.T. and </a:t>
            </a:r>
            <a:r>
              <a:rPr lang="en-US" sz="1600" err="1">
                <a:solidFill>
                  <a:srgbClr val="222222"/>
                </a:solidFill>
                <a:latin typeface="Arial"/>
                <a:cs typeface="Arial"/>
              </a:rPr>
              <a:t>Salamuddin</a:t>
            </a:r>
            <a:r>
              <a:rPr lang="en-US" sz="1600" dirty="0">
                <a:solidFill>
                  <a:srgbClr val="222222"/>
                </a:solidFill>
                <a:latin typeface="Arial"/>
                <a:cs typeface="Arial"/>
              </a:rPr>
              <a:t>, N., 2014. Promoting social skills through outdoor education and assessing its' effects. </a:t>
            </a:r>
            <a:r>
              <a:rPr lang="en-US" sz="1600" i="1" dirty="0">
                <a:solidFill>
                  <a:srgbClr val="222222"/>
                </a:solidFill>
                <a:latin typeface="Arial"/>
                <a:cs typeface="Arial"/>
              </a:rPr>
              <a:t>Asian Social Science</a:t>
            </a:r>
            <a:r>
              <a:rPr lang="en-US" sz="1600" dirty="0">
                <a:solidFill>
                  <a:srgbClr val="222222"/>
                </a:solidFill>
                <a:latin typeface="Arial"/>
                <a:cs typeface="Arial"/>
              </a:rPr>
              <a:t>, </a:t>
            </a:r>
            <a:r>
              <a:rPr lang="en-US" sz="1600" i="1" dirty="0">
                <a:solidFill>
                  <a:srgbClr val="222222"/>
                </a:solidFill>
                <a:latin typeface="Arial"/>
                <a:cs typeface="Arial"/>
              </a:rPr>
              <a:t>10</a:t>
            </a:r>
            <a:r>
              <a:rPr lang="en-US" sz="1600" dirty="0">
                <a:solidFill>
                  <a:srgbClr val="222222"/>
                </a:solidFill>
                <a:latin typeface="Arial"/>
                <a:cs typeface="Arial"/>
              </a:rPr>
              <a:t>(5), p.71.</a:t>
            </a:r>
            <a:endParaRPr lang="en-US" sz="1600"/>
          </a:p>
          <a:p>
            <a:r>
              <a:rPr lang="en-US" sz="1600" dirty="0">
                <a:solidFill>
                  <a:srgbClr val="222222"/>
                </a:solidFill>
                <a:latin typeface="Arial"/>
                <a:cs typeface="Arial"/>
              </a:rPr>
              <a:t>Nisa, L., Abdulghani, N.A. and </a:t>
            </a:r>
            <a:r>
              <a:rPr lang="en-US" sz="1600" err="1">
                <a:solidFill>
                  <a:srgbClr val="222222"/>
                </a:solidFill>
                <a:latin typeface="Arial"/>
                <a:cs typeface="Arial"/>
              </a:rPr>
              <a:t>Shiddiq</a:t>
            </a:r>
            <a:r>
              <a:rPr lang="en-US" sz="1600" dirty="0">
                <a:solidFill>
                  <a:srgbClr val="222222"/>
                </a:solidFill>
                <a:latin typeface="Arial"/>
                <a:cs typeface="Arial"/>
              </a:rPr>
              <a:t>, J., 2024. The Comparison in Indoor and Outdoor Physical Activity of Locomotor Skill programs in Preschool. </a:t>
            </a:r>
            <a:r>
              <a:rPr lang="en-US" sz="1600" i="1" dirty="0">
                <a:solidFill>
                  <a:srgbClr val="222222"/>
                </a:solidFill>
                <a:latin typeface="Arial"/>
                <a:cs typeface="Arial"/>
              </a:rPr>
              <a:t>Kiddo: </a:t>
            </a:r>
            <a:r>
              <a:rPr lang="en-US" sz="1600" i="1" err="1">
                <a:solidFill>
                  <a:srgbClr val="222222"/>
                </a:solidFill>
                <a:latin typeface="Arial"/>
                <a:cs typeface="Arial"/>
              </a:rPr>
              <a:t>Jurnal</a:t>
            </a:r>
            <a:r>
              <a:rPr lang="en-US" sz="1600" i="1" dirty="0">
                <a:solidFill>
                  <a:srgbClr val="222222"/>
                </a:solidFill>
                <a:latin typeface="Arial"/>
                <a:cs typeface="Arial"/>
              </a:rPr>
              <a:t> Pendidikan Islam Anak </a:t>
            </a:r>
            <a:r>
              <a:rPr lang="en-US" sz="1600" i="1" err="1">
                <a:solidFill>
                  <a:srgbClr val="222222"/>
                </a:solidFill>
                <a:latin typeface="Arial"/>
                <a:cs typeface="Arial"/>
              </a:rPr>
              <a:t>Usia</a:t>
            </a:r>
            <a:r>
              <a:rPr lang="en-US" sz="1600" i="1" dirty="0">
                <a:solidFill>
                  <a:srgbClr val="222222"/>
                </a:solidFill>
                <a:latin typeface="Arial"/>
                <a:cs typeface="Arial"/>
              </a:rPr>
              <a:t> Dini</a:t>
            </a:r>
            <a:r>
              <a:rPr lang="en-US" sz="1600" dirty="0">
                <a:solidFill>
                  <a:srgbClr val="222222"/>
                </a:solidFill>
                <a:latin typeface="Arial"/>
                <a:cs typeface="Arial"/>
              </a:rPr>
              <a:t>, </a:t>
            </a:r>
            <a:r>
              <a:rPr lang="en-US" sz="1600" i="1" dirty="0">
                <a:solidFill>
                  <a:srgbClr val="222222"/>
                </a:solidFill>
                <a:latin typeface="Arial"/>
                <a:cs typeface="Arial"/>
              </a:rPr>
              <a:t>5</a:t>
            </a:r>
            <a:r>
              <a:rPr lang="en-US" sz="1600" dirty="0">
                <a:solidFill>
                  <a:srgbClr val="222222"/>
                </a:solidFill>
                <a:latin typeface="Arial"/>
                <a:cs typeface="Arial"/>
              </a:rPr>
              <a:t>(2), pp.553-563.</a:t>
            </a:r>
            <a:endParaRPr lang="en-US" sz="1600"/>
          </a:p>
          <a:p>
            <a:r>
              <a:rPr lang="en-US" sz="1600" dirty="0">
                <a:solidFill>
                  <a:srgbClr val="222222"/>
                </a:solidFill>
                <a:latin typeface="Arial"/>
                <a:cs typeface="Arial"/>
              </a:rPr>
              <a:t>Villa, F.V. and Guerra, M., 2020. The bond between creativity and outdoor education. In </a:t>
            </a:r>
            <a:r>
              <a:rPr lang="en-US" sz="1600" i="1" dirty="0">
                <a:solidFill>
                  <a:srgbClr val="222222"/>
                </a:solidFill>
                <a:latin typeface="Arial"/>
                <a:cs typeface="Arial"/>
              </a:rPr>
              <a:t>EDULEARN20 Proceedings</a:t>
            </a:r>
            <a:r>
              <a:rPr lang="en-US" sz="1600" dirty="0">
                <a:solidFill>
                  <a:srgbClr val="222222"/>
                </a:solidFill>
                <a:latin typeface="Arial"/>
                <a:cs typeface="Arial"/>
              </a:rPr>
              <a:t> (pp. 748-755). IATED.</a:t>
            </a:r>
            <a:endParaRPr lang="en-US"/>
          </a:p>
          <a:p>
            <a:r>
              <a:rPr lang="en-US" sz="1400">
                <a:solidFill>
                  <a:srgbClr val="222222"/>
                </a:solidFill>
                <a:latin typeface="Aptos"/>
                <a:cs typeface="Arial"/>
              </a:rPr>
              <a:t>HWB 2025</a:t>
            </a:r>
            <a:r>
              <a:rPr lang="en-US" sz="1400" dirty="0">
                <a:latin typeface="Aptos"/>
                <a:cs typeface="Arial"/>
              </a:rPr>
              <a:t> </a:t>
            </a:r>
            <a:r>
              <a:rPr lang="en-US" sz="1400">
                <a:latin typeface="Aptos"/>
                <a:ea typeface="Roboto"/>
                <a:cs typeface="Roboto"/>
              </a:rPr>
              <a:t>foundation-phase-framework. </a:t>
            </a:r>
            <a:endParaRPr lang="en-US" sz="1400" dirty="0">
              <a:latin typeface="Aptos"/>
              <a:cs typeface="Arial"/>
            </a:endParaRPr>
          </a:p>
          <a:p>
            <a:endParaRPr lang="en-US" sz="1000" dirty="0">
              <a:solidFill>
                <a:srgbClr val="222222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23593401"/>
      </p:ext>
    </p:extLst>
  </p:cSld>
  <p:clrMapOvr>
    <a:masterClrMapping/>
  </p:clrMapOvr>
</p:sld>
</file>

<file path=ppt/theme/theme1.xml><?xml version="1.0" encoding="utf-8"?>
<a:theme xmlns:a="http://schemas.openxmlformats.org/drawingml/2006/main" name="JuxtaposeVTI">
  <a:themeElements>
    <a:clrScheme name="JuxtaposeVTI">
      <a:dk1>
        <a:sysClr val="windowText" lastClr="000000"/>
      </a:dk1>
      <a:lt1>
        <a:sysClr val="window" lastClr="FFFFFF"/>
      </a:lt1>
      <a:dk2>
        <a:srgbClr val="3F3F3F"/>
      </a:dk2>
      <a:lt2>
        <a:srgbClr val="F8F7F5"/>
      </a:lt2>
      <a:accent1>
        <a:srgbClr val="F99700"/>
      </a:accent1>
      <a:accent2>
        <a:srgbClr val="00BAC7"/>
      </a:accent2>
      <a:accent3>
        <a:srgbClr val="FF5C21"/>
      </a:accent3>
      <a:accent4>
        <a:srgbClr val="6F7EFD"/>
      </a:accent4>
      <a:accent5>
        <a:srgbClr val="ACACAC"/>
      </a:accent5>
      <a:accent6>
        <a:srgbClr val="737373"/>
      </a:accent6>
      <a:hlink>
        <a:srgbClr val="0099FF"/>
      </a:hlink>
      <a:folHlink>
        <a:srgbClr val="868686"/>
      </a:folHlink>
    </a:clrScheme>
    <a:fontScheme name="JuxtaposeVTI">
      <a:majorFont>
        <a:latin typeface="Franklin Gothic Demi Cond" panose="020B0706030402020204"/>
        <a:ea typeface=""/>
        <a:cs typeface=""/>
      </a:majorFont>
      <a:minorFont>
        <a:latin typeface="Franklin Gothic Medium" panose="020B0603020102020204"/>
        <a:ea typeface=""/>
        <a:cs typeface=""/>
      </a:minorFont>
    </a:fontScheme>
    <a:fmtScheme name="Juxtapos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JuxtaposeVTI" id="{B0236716-CA63-41C1-B6AD-997AE15F064B}" vid="{0E0AE8FC-D493-434E-BDCC-ED5FFB2DAEE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JuxtaposeVTI</vt:lpstr>
      <vt:lpstr>Analyzing children Outdoors</vt:lpstr>
      <vt:lpstr>Content page </vt:lpstr>
      <vt:lpstr>Introduction</vt:lpstr>
      <vt:lpstr>Aims of this report </vt:lpstr>
      <vt:lpstr>AGe range and needs of these children </vt:lpstr>
      <vt:lpstr>How where these observations recorded?</vt:lpstr>
      <vt:lpstr>Fundamental movement skills:</vt:lpstr>
      <vt:lpstr>1:Creativity </vt:lpstr>
      <vt:lpstr>2:Locomotor movement </vt:lpstr>
      <vt:lpstr>3:Social roles/development in social skills</vt:lpstr>
      <vt:lpstr>Recommendations 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425</cp:revision>
  <dcterms:created xsi:type="dcterms:W3CDTF">2025-01-27T14:56:32Z</dcterms:created>
  <dcterms:modified xsi:type="dcterms:W3CDTF">2025-01-28T12:27:03Z</dcterms:modified>
</cp:coreProperties>
</file>