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8288000" cy="14003338"/>
  <p:notesSz cx="6858000" cy="9144000"/>
  <p:defaultTextStyle>
    <a:defPPr>
      <a:defRPr lang="en-US"/>
    </a:defPPr>
    <a:lvl1pPr marL="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1pPr>
    <a:lvl2pPr marL="77495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2pPr>
    <a:lvl3pPr marL="154990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3pPr>
    <a:lvl4pPr marL="232486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4pPr>
    <a:lvl5pPr marL="3099816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5pPr>
    <a:lvl6pPr marL="387477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6pPr>
    <a:lvl7pPr marL="464972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7pPr>
    <a:lvl8pPr marL="542467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8pPr>
    <a:lvl9pPr marL="619963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5BC04C-A2CC-4B72-AA82-F028F0208FCB}" v="22" dt="2026-06-28T20:20:26.1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234" y="-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a Ciornei (2329516)" userId="af8f2b3b-18ba-4f43-bf39-dc9fce87194f" providerId="ADAL" clId="{BD45EAFF-F05C-4EE7-8797-C6A195E60E59}"/>
    <pc:docChg chg="undo custSel addSld delSld modSld sldOrd">
      <pc:chgData name="Melania Ciornei (2329516)" userId="af8f2b3b-18ba-4f43-bf39-dc9fce87194f" providerId="ADAL" clId="{BD45EAFF-F05C-4EE7-8797-C6A195E60E59}" dt="2026-06-28T21:13:39.290" v="1158" actId="14100"/>
      <pc:docMkLst>
        <pc:docMk/>
      </pc:docMkLst>
      <pc:sldChg chg="addSp delSp modSp mod ord">
        <pc:chgData name="Melania Ciornei (2329516)" userId="af8f2b3b-18ba-4f43-bf39-dc9fce87194f" providerId="ADAL" clId="{BD45EAFF-F05C-4EE7-8797-C6A195E60E59}" dt="2026-06-28T21:13:39.290" v="1158" actId="14100"/>
        <pc:sldMkLst>
          <pc:docMk/>
          <pc:sldMk cId="2212070204" sldId="256"/>
        </pc:sldMkLst>
        <pc:spChg chg="add mod">
          <ac:chgData name="Melania Ciornei (2329516)" userId="af8f2b3b-18ba-4f43-bf39-dc9fce87194f" providerId="ADAL" clId="{BD45EAFF-F05C-4EE7-8797-C6A195E60E59}" dt="2026-06-28T20:30:09.959" v="1099" actId="1076"/>
          <ac:spMkLst>
            <pc:docMk/>
            <pc:sldMk cId="2212070204" sldId="256"/>
            <ac:spMk id="3" creationId="{56D4AD7A-FB57-6544-CCCE-D63827F6D361}"/>
          </ac:spMkLst>
        </pc:spChg>
        <pc:spChg chg="mod">
          <ac:chgData name="Melania Ciornei (2329516)" userId="af8f2b3b-18ba-4f43-bf39-dc9fce87194f" providerId="ADAL" clId="{BD45EAFF-F05C-4EE7-8797-C6A195E60E59}" dt="2026-06-28T20:29:36.974" v="1095" actId="1076"/>
          <ac:spMkLst>
            <pc:docMk/>
            <pc:sldMk cId="2212070204" sldId="256"/>
            <ac:spMk id="13" creationId="{73C903A5-F2D4-AEA2-0E22-5D21DD185150}"/>
          </ac:spMkLst>
        </pc:spChg>
        <pc:spChg chg="add del mod">
          <ac:chgData name="Melania Ciornei (2329516)" userId="af8f2b3b-18ba-4f43-bf39-dc9fce87194f" providerId="ADAL" clId="{BD45EAFF-F05C-4EE7-8797-C6A195E60E59}" dt="2026-06-28T18:40:34.108" v="898" actId="478"/>
          <ac:spMkLst>
            <pc:docMk/>
            <pc:sldMk cId="2212070204" sldId="256"/>
            <ac:spMk id="16" creationId="{9A5F6963-6FD8-BA3F-270D-69EFA7BE3B01}"/>
          </ac:spMkLst>
        </pc:spChg>
        <pc:spChg chg="del mod">
          <ac:chgData name="Melania Ciornei (2329516)" userId="af8f2b3b-18ba-4f43-bf39-dc9fce87194f" providerId="ADAL" clId="{BD45EAFF-F05C-4EE7-8797-C6A195E60E59}" dt="2026-06-28T20:28:42.875" v="1091" actId="478"/>
          <ac:spMkLst>
            <pc:docMk/>
            <pc:sldMk cId="2212070204" sldId="256"/>
            <ac:spMk id="21" creationId="{6544FECD-7249-2185-35AF-C32B4ABC9BCB}"/>
          </ac:spMkLst>
        </pc:spChg>
        <pc:spChg chg="mod">
          <ac:chgData name="Melania Ciornei (2329516)" userId="af8f2b3b-18ba-4f43-bf39-dc9fce87194f" providerId="ADAL" clId="{BD45EAFF-F05C-4EE7-8797-C6A195E60E59}" dt="2026-06-28T20:21:53.149" v="1065" actId="14100"/>
          <ac:spMkLst>
            <pc:docMk/>
            <pc:sldMk cId="2212070204" sldId="256"/>
            <ac:spMk id="29" creationId="{7DE95280-E4DD-65F4-E064-F8E5A5891D12}"/>
          </ac:spMkLst>
        </pc:spChg>
        <pc:spChg chg="del mod">
          <ac:chgData name="Melania Ciornei (2329516)" userId="af8f2b3b-18ba-4f43-bf39-dc9fce87194f" providerId="ADAL" clId="{BD45EAFF-F05C-4EE7-8797-C6A195E60E59}" dt="2026-06-28T20:27:42.466" v="1082" actId="478"/>
          <ac:spMkLst>
            <pc:docMk/>
            <pc:sldMk cId="2212070204" sldId="256"/>
            <ac:spMk id="30" creationId="{D8A18F8E-F5E9-3AA9-0BF3-44257A48512F}"/>
          </ac:spMkLst>
        </pc:spChg>
        <pc:spChg chg="add">
          <ac:chgData name="Melania Ciornei (2329516)" userId="af8f2b3b-18ba-4f43-bf39-dc9fce87194f" providerId="ADAL" clId="{BD45EAFF-F05C-4EE7-8797-C6A195E60E59}" dt="2026-06-28T20:51:31.577" v="1120"/>
          <ac:spMkLst>
            <pc:docMk/>
            <pc:sldMk cId="2212070204" sldId="256"/>
            <ac:spMk id="38" creationId="{F074A6BD-4442-ECA2-F967-FF19D4814B8A}"/>
          </ac:spMkLst>
        </pc:spChg>
        <pc:spChg chg="mod">
          <ac:chgData name="Melania Ciornei (2329516)" userId="af8f2b3b-18ba-4f43-bf39-dc9fce87194f" providerId="ADAL" clId="{BD45EAFF-F05C-4EE7-8797-C6A195E60E59}" dt="2026-06-28T17:59:21.433" v="786" actId="255"/>
          <ac:spMkLst>
            <pc:docMk/>
            <pc:sldMk cId="2212070204" sldId="256"/>
            <ac:spMk id="44" creationId="{127ECBDA-9667-1B2E-83F9-56D1AEF2A67B}"/>
          </ac:spMkLst>
        </pc:spChg>
        <pc:picChg chg="add mod">
          <ac:chgData name="Melania Ciornei (2329516)" userId="af8f2b3b-18ba-4f43-bf39-dc9fce87194f" providerId="ADAL" clId="{BD45EAFF-F05C-4EE7-8797-C6A195E60E59}" dt="2026-06-28T21:13:39.290" v="1158" actId="14100"/>
          <ac:picMkLst>
            <pc:docMk/>
            <pc:sldMk cId="2212070204" sldId="256"/>
            <ac:picMk id="4" creationId="{CAF1853E-5899-46EB-15BE-07594FA81D14}"/>
          </ac:picMkLst>
        </pc:picChg>
        <pc:picChg chg="add mod">
          <ac:chgData name="Melania Ciornei (2329516)" userId="af8f2b3b-18ba-4f43-bf39-dc9fce87194f" providerId="ADAL" clId="{BD45EAFF-F05C-4EE7-8797-C6A195E60E59}" dt="2026-06-28T19:50:41.145" v="975" actId="1076"/>
          <ac:picMkLst>
            <pc:docMk/>
            <pc:sldMk cId="2212070204" sldId="256"/>
            <ac:picMk id="5" creationId="{564EB5C8-EB18-FE2E-8403-1E75C959C808}"/>
          </ac:picMkLst>
        </pc:picChg>
        <pc:picChg chg="del mod">
          <ac:chgData name="Melania Ciornei (2329516)" userId="af8f2b3b-18ba-4f43-bf39-dc9fce87194f" providerId="ADAL" clId="{BD45EAFF-F05C-4EE7-8797-C6A195E60E59}" dt="2026-06-28T18:14:30.862" v="821" actId="478"/>
          <ac:picMkLst>
            <pc:docMk/>
            <pc:sldMk cId="2212070204" sldId="256"/>
            <ac:picMk id="7" creationId="{CCD877B4-34F6-AE6D-5461-9217CA0AE0B8}"/>
          </ac:picMkLst>
        </pc:picChg>
        <pc:picChg chg="add mod">
          <ac:chgData name="Melania Ciornei (2329516)" userId="af8f2b3b-18ba-4f43-bf39-dc9fce87194f" providerId="ADAL" clId="{BD45EAFF-F05C-4EE7-8797-C6A195E60E59}" dt="2026-06-28T20:33:14.624" v="1114" actId="14100"/>
          <ac:picMkLst>
            <pc:docMk/>
            <pc:sldMk cId="2212070204" sldId="256"/>
            <ac:picMk id="8" creationId="{7D0E08BD-FC98-0B9F-74B7-AB516139BDDF}"/>
          </ac:picMkLst>
        </pc:picChg>
        <pc:picChg chg="add mod">
          <ac:chgData name="Melania Ciornei (2329516)" userId="af8f2b3b-18ba-4f43-bf39-dc9fce87194f" providerId="ADAL" clId="{BD45EAFF-F05C-4EE7-8797-C6A195E60E59}" dt="2026-06-28T18:15:43.638" v="830" actId="14100"/>
          <ac:picMkLst>
            <pc:docMk/>
            <pc:sldMk cId="2212070204" sldId="256"/>
            <ac:picMk id="10" creationId="{328DCC6B-E668-54A6-DA58-C69FD156320B}"/>
          </ac:picMkLst>
        </pc:picChg>
        <pc:picChg chg="mod">
          <ac:chgData name="Melania Ciornei (2329516)" userId="af8f2b3b-18ba-4f43-bf39-dc9fce87194f" providerId="ADAL" clId="{BD45EAFF-F05C-4EE7-8797-C6A195E60E59}" dt="2026-06-28T20:22:02.080" v="1066" actId="1076"/>
          <ac:picMkLst>
            <pc:docMk/>
            <pc:sldMk cId="2212070204" sldId="256"/>
            <ac:picMk id="11" creationId="{E3480026-BC6E-C4D4-AF3B-636F959E087F}"/>
          </ac:picMkLst>
        </pc:picChg>
        <pc:picChg chg="add del mod">
          <ac:chgData name="Melania Ciornei (2329516)" userId="af8f2b3b-18ba-4f43-bf39-dc9fce87194f" providerId="ADAL" clId="{BD45EAFF-F05C-4EE7-8797-C6A195E60E59}" dt="2026-06-28T18:51:57.428" v="925" actId="478"/>
          <ac:picMkLst>
            <pc:docMk/>
            <pc:sldMk cId="2212070204" sldId="256"/>
            <ac:picMk id="14" creationId="{7761F187-9DE3-E53F-D3EF-EFC149913CA0}"/>
          </ac:picMkLst>
        </pc:picChg>
        <pc:picChg chg="mod">
          <ac:chgData name="Melania Ciornei (2329516)" userId="af8f2b3b-18ba-4f43-bf39-dc9fce87194f" providerId="ADAL" clId="{BD45EAFF-F05C-4EE7-8797-C6A195E60E59}" dt="2026-06-28T20:33:25.380" v="1117" actId="14100"/>
          <ac:picMkLst>
            <pc:docMk/>
            <pc:sldMk cId="2212070204" sldId="256"/>
            <ac:picMk id="17" creationId="{83D819AB-941B-5B31-8C14-84850A203617}"/>
          </ac:picMkLst>
        </pc:picChg>
        <pc:picChg chg="del mod">
          <ac:chgData name="Melania Ciornei (2329516)" userId="af8f2b3b-18ba-4f43-bf39-dc9fce87194f" providerId="ADAL" clId="{BD45EAFF-F05C-4EE7-8797-C6A195E60E59}" dt="2026-06-28T20:27:54.538" v="1083" actId="478"/>
          <ac:picMkLst>
            <pc:docMk/>
            <pc:sldMk cId="2212070204" sldId="256"/>
            <ac:picMk id="19" creationId="{449807A0-A549-E5E0-A437-BAEDEDCF24D3}"/>
          </ac:picMkLst>
        </pc:picChg>
        <pc:picChg chg="add del mod">
          <ac:chgData name="Melania Ciornei (2329516)" userId="af8f2b3b-18ba-4f43-bf39-dc9fce87194f" providerId="ADAL" clId="{BD45EAFF-F05C-4EE7-8797-C6A195E60E59}" dt="2026-06-28T21:01:47.142" v="1132" actId="478"/>
          <ac:picMkLst>
            <pc:docMk/>
            <pc:sldMk cId="2212070204" sldId="256"/>
            <ac:picMk id="20" creationId="{62F545F5-0FF5-0C11-7226-443E56B6E194}"/>
          </ac:picMkLst>
        </pc:picChg>
        <pc:picChg chg="del mod">
          <ac:chgData name="Melania Ciornei (2329516)" userId="af8f2b3b-18ba-4f43-bf39-dc9fce87194f" providerId="ADAL" clId="{BD45EAFF-F05C-4EE7-8797-C6A195E60E59}" dt="2026-06-28T17:34:45.820" v="193" actId="21"/>
          <ac:picMkLst>
            <pc:docMk/>
            <pc:sldMk cId="2212070204" sldId="256"/>
            <ac:picMk id="23" creationId="{8F77D63C-EA4B-5736-8084-B9E80E1E9751}"/>
          </ac:picMkLst>
        </pc:picChg>
        <pc:picChg chg="add del mod">
          <ac:chgData name="Melania Ciornei (2329516)" userId="af8f2b3b-18ba-4f43-bf39-dc9fce87194f" providerId="ADAL" clId="{BD45EAFF-F05C-4EE7-8797-C6A195E60E59}" dt="2026-06-28T20:51:29.680" v="1118" actId="478"/>
          <ac:picMkLst>
            <pc:docMk/>
            <pc:sldMk cId="2212070204" sldId="256"/>
            <ac:picMk id="24" creationId="{B4669686-8CA6-CE20-5E3F-B9F8BE117300}"/>
          </ac:picMkLst>
        </pc:picChg>
        <pc:picChg chg="mod">
          <ac:chgData name="Melania Ciornei (2329516)" userId="af8f2b3b-18ba-4f43-bf39-dc9fce87194f" providerId="ADAL" clId="{BD45EAFF-F05C-4EE7-8797-C6A195E60E59}" dt="2026-06-28T20:29:57.938" v="1097" actId="1076"/>
          <ac:picMkLst>
            <pc:docMk/>
            <pc:sldMk cId="2212070204" sldId="256"/>
            <ac:picMk id="25" creationId="{0E162493-1A6F-1939-F9A1-03ADC5533A6D}"/>
          </ac:picMkLst>
        </pc:picChg>
        <pc:picChg chg="add mod">
          <ac:chgData name="Melania Ciornei (2329516)" userId="af8f2b3b-18ba-4f43-bf39-dc9fce87194f" providerId="ADAL" clId="{BD45EAFF-F05C-4EE7-8797-C6A195E60E59}" dt="2026-06-28T21:03:25.144" v="1145" actId="14100"/>
          <ac:picMkLst>
            <pc:docMk/>
            <pc:sldMk cId="2212070204" sldId="256"/>
            <ac:picMk id="27" creationId="{16B19555-0501-64D1-A1EC-DC3B372F9F79}"/>
          </ac:picMkLst>
        </pc:picChg>
        <pc:picChg chg="add del mod">
          <ac:chgData name="Melania Ciornei (2329516)" userId="af8f2b3b-18ba-4f43-bf39-dc9fce87194f" providerId="ADAL" clId="{BD45EAFF-F05C-4EE7-8797-C6A195E60E59}" dt="2026-06-28T20:32:32.473" v="1103" actId="478"/>
          <ac:picMkLst>
            <pc:docMk/>
            <pc:sldMk cId="2212070204" sldId="256"/>
            <ac:picMk id="31" creationId="{25746444-3FB9-8516-23BB-5E497D695BFB}"/>
          </ac:picMkLst>
        </pc:picChg>
        <pc:picChg chg="del mod">
          <ac:chgData name="Melania Ciornei (2329516)" userId="af8f2b3b-18ba-4f43-bf39-dc9fce87194f" providerId="ADAL" clId="{BD45EAFF-F05C-4EE7-8797-C6A195E60E59}" dt="2026-06-28T18:09:29.320" v="802" actId="478"/>
          <ac:picMkLst>
            <pc:docMk/>
            <pc:sldMk cId="2212070204" sldId="256"/>
            <ac:picMk id="32" creationId="{56BE0E65-8821-8C6E-E860-58905CD195DB}"/>
          </ac:picMkLst>
        </pc:picChg>
        <pc:picChg chg="del mod">
          <ac:chgData name="Melania Ciornei (2329516)" userId="af8f2b3b-18ba-4f43-bf39-dc9fce87194f" providerId="ADAL" clId="{BD45EAFF-F05C-4EE7-8797-C6A195E60E59}" dt="2026-06-28T18:57:33.308" v="934" actId="478"/>
          <ac:picMkLst>
            <pc:docMk/>
            <pc:sldMk cId="2212070204" sldId="256"/>
            <ac:picMk id="34" creationId="{5F23C299-0B6B-B45D-A236-44081CBC5D8A}"/>
          </ac:picMkLst>
        </pc:picChg>
        <pc:picChg chg="add del mod">
          <ac:chgData name="Melania Ciornei (2329516)" userId="af8f2b3b-18ba-4f43-bf39-dc9fce87194f" providerId="ADAL" clId="{BD45EAFF-F05C-4EE7-8797-C6A195E60E59}" dt="2026-06-28T21:13:18.359" v="1150" actId="478"/>
          <ac:picMkLst>
            <pc:docMk/>
            <pc:sldMk cId="2212070204" sldId="256"/>
            <ac:picMk id="35" creationId="{928FE94D-0C3B-9C7D-8831-A8C4ABAB6309}"/>
          </ac:picMkLst>
        </pc:picChg>
        <pc:picChg chg="del mod">
          <ac:chgData name="Melania Ciornei (2329516)" userId="af8f2b3b-18ba-4f43-bf39-dc9fce87194f" providerId="ADAL" clId="{BD45EAFF-F05C-4EE7-8797-C6A195E60E59}" dt="2026-06-28T19:07:50.923" v="953" actId="478"/>
          <ac:picMkLst>
            <pc:docMk/>
            <pc:sldMk cId="2212070204" sldId="256"/>
            <ac:picMk id="36" creationId="{DB981EB9-A79F-15A1-0707-7F4D21782BE8}"/>
          </ac:picMkLst>
        </pc:picChg>
        <pc:picChg chg="add mod">
          <ac:chgData name="Melania Ciornei (2329516)" userId="af8f2b3b-18ba-4f43-bf39-dc9fce87194f" providerId="ADAL" clId="{BD45EAFF-F05C-4EE7-8797-C6A195E60E59}" dt="2026-06-28T20:57:18.382" v="1131" actId="14100"/>
          <ac:picMkLst>
            <pc:docMk/>
            <pc:sldMk cId="2212070204" sldId="256"/>
            <ac:picMk id="40" creationId="{1373E1BB-172A-85A2-3ACE-43D498E10336}"/>
          </ac:picMkLst>
        </pc:picChg>
        <pc:picChg chg="del mod">
          <ac:chgData name="Melania Ciornei (2329516)" userId="af8f2b3b-18ba-4f43-bf39-dc9fce87194f" providerId="ADAL" clId="{BD45EAFF-F05C-4EE7-8797-C6A195E60E59}" dt="2026-06-28T18:24:42.083" v="872" actId="478"/>
          <ac:picMkLst>
            <pc:docMk/>
            <pc:sldMk cId="2212070204" sldId="256"/>
            <ac:picMk id="42" creationId="{54C4A6DB-B769-A0FA-FB49-D1358566180B}"/>
          </ac:picMkLst>
        </pc:picChg>
        <pc:picChg chg="add mod">
          <ac:chgData name="Melania Ciornei (2329516)" userId="af8f2b3b-18ba-4f43-bf39-dc9fce87194f" providerId="ADAL" clId="{BD45EAFF-F05C-4EE7-8797-C6A195E60E59}" dt="2026-06-28T21:03:28.220" v="1146" actId="14100"/>
          <ac:picMkLst>
            <pc:docMk/>
            <pc:sldMk cId="2212070204" sldId="256"/>
            <ac:picMk id="43" creationId="{B6624B6C-FC52-80E5-8574-47502CD2E5E8}"/>
          </ac:picMkLst>
        </pc:picChg>
      </pc:sldChg>
      <pc:sldChg chg="addSp delSp modSp new mod">
        <pc:chgData name="Melania Ciornei (2329516)" userId="af8f2b3b-18ba-4f43-bf39-dc9fce87194f" providerId="ADAL" clId="{BD45EAFF-F05C-4EE7-8797-C6A195E60E59}" dt="2026-06-28T20:21:20.094" v="1064" actId="20577"/>
        <pc:sldMkLst>
          <pc:docMk/>
          <pc:sldMk cId="2848321284" sldId="257"/>
        </pc:sldMkLst>
        <pc:spChg chg="del">
          <ac:chgData name="Melania Ciornei (2329516)" userId="af8f2b3b-18ba-4f43-bf39-dc9fce87194f" providerId="ADAL" clId="{BD45EAFF-F05C-4EE7-8797-C6A195E60E59}" dt="2026-06-28T10:32:01.938" v="1" actId="478"/>
          <ac:spMkLst>
            <pc:docMk/>
            <pc:sldMk cId="2848321284" sldId="257"/>
            <ac:spMk id="2" creationId="{DC373A9B-87EF-9FED-D1D1-FEA2964F1C7F}"/>
          </ac:spMkLst>
        </pc:spChg>
        <pc:spChg chg="del">
          <ac:chgData name="Melania Ciornei (2329516)" userId="af8f2b3b-18ba-4f43-bf39-dc9fce87194f" providerId="ADAL" clId="{BD45EAFF-F05C-4EE7-8797-C6A195E60E59}" dt="2026-06-28T10:32:01.938" v="1" actId="478"/>
          <ac:spMkLst>
            <pc:docMk/>
            <pc:sldMk cId="2848321284" sldId="257"/>
            <ac:spMk id="3" creationId="{32FBA37E-5C53-BCAF-7567-443245A56FD2}"/>
          </ac:spMkLst>
        </pc:spChg>
        <pc:spChg chg="add mod">
          <ac:chgData name="Melania Ciornei (2329516)" userId="af8f2b3b-18ba-4f43-bf39-dc9fce87194f" providerId="ADAL" clId="{BD45EAFF-F05C-4EE7-8797-C6A195E60E59}" dt="2026-06-28T10:32:50.572" v="5" actId="1076"/>
          <ac:spMkLst>
            <pc:docMk/>
            <pc:sldMk cId="2848321284" sldId="257"/>
            <ac:spMk id="4" creationId="{E82BD3AF-9C24-9362-2BF4-A281C9B89862}"/>
          </ac:spMkLst>
        </pc:spChg>
        <pc:spChg chg="add mod">
          <ac:chgData name="Melania Ciornei (2329516)" userId="af8f2b3b-18ba-4f43-bf39-dc9fce87194f" providerId="ADAL" clId="{BD45EAFF-F05C-4EE7-8797-C6A195E60E59}" dt="2026-06-28T20:21:20.094" v="1064" actId="20577"/>
          <ac:spMkLst>
            <pc:docMk/>
            <pc:sldMk cId="2848321284" sldId="257"/>
            <ac:spMk id="5" creationId="{32FF9908-71A8-629E-160F-8C209E7AB584}"/>
          </ac:spMkLst>
        </pc:spChg>
        <pc:picChg chg="add mod">
          <ac:chgData name="Melania Ciornei (2329516)" userId="af8f2b3b-18ba-4f43-bf39-dc9fce87194f" providerId="ADAL" clId="{BD45EAFF-F05C-4EE7-8797-C6A195E60E59}" dt="2026-06-28T20:20:26.186" v="1052" actId="14100"/>
          <ac:picMkLst>
            <pc:docMk/>
            <pc:sldMk cId="2848321284" sldId="257"/>
            <ac:picMk id="1025" creationId="{6E5897BA-23B3-2E4D-3A13-121DAEDF62AC}"/>
          </ac:picMkLst>
        </pc:picChg>
      </pc:sldChg>
      <pc:sldChg chg="addSp delSp modSp new mod">
        <pc:chgData name="Melania Ciornei (2329516)" userId="af8f2b3b-18ba-4f43-bf39-dc9fce87194f" providerId="ADAL" clId="{BD45EAFF-F05C-4EE7-8797-C6A195E60E59}" dt="2026-06-28T21:12:24.318" v="1149" actId="20577"/>
        <pc:sldMkLst>
          <pc:docMk/>
          <pc:sldMk cId="3086151452" sldId="258"/>
        </pc:sldMkLst>
        <pc:spChg chg="del">
          <ac:chgData name="Melania Ciornei (2329516)" userId="af8f2b3b-18ba-4f43-bf39-dc9fce87194f" providerId="ADAL" clId="{BD45EAFF-F05C-4EE7-8797-C6A195E60E59}" dt="2026-06-28T10:39:04.007" v="135" actId="478"/>
          <ac:spMkLst>
            <pc:docMk/>
            <pc:sldMk cId="3086151452" sldId="258"/>
            <ac:spMk id="2" creationId="{1F0C7DDA-0677-7279-35AB-7F3361FF993D}"/>
          </ac:spMkLst>
        </pc:spChg>
        <pc:spChg chg="mod">
          <ac:chgData name="Melania Ciornei (2329516)" userId="af8f2b3b-18ba-4f43-bf39-dc9fce87194f" providerId="ADAL" clId="{BD45EAFF-F05C-4EE7-8797-C6A195E60E59}" dt="2026-06-28T21:12:24.318" v="1149" actId="20577"/>
          <ac:spMkLst>
            <pc:docMk/>
            <pc:sldMk cId="3086151452" sldId="258"/>
            <ac:spMk id="3" creationId="{4EAE9ECA-A0BD-D965-DFEE-A5C1E5D9256F}"/>
          </ac:spMkLst>
        </pc:spChg>
        <pc:spChg chg="add del mod">
          <ac:chgData name="Melania Ciornei (2329516)" userId="af8f2b3b-18ba-4f43-bf39-dc9fce87194f" providerId="ADAL" clId="{BD45EAFF-F05C-4EE7-8797-C6A195E60E59}" dt="2026-06-28T18:50:26.695" v="922" actId="478"/>
          <ac:spMkLst>
            <pc:docMk/>
            <pc:sldMk cId="3086151452" sldId="258"/>
            <ac:spMk id="4" creationId="{A4FDE0E9-0A2F-ACA4-8E2B-57524AE8B361}"/>
          </ac:spMkLst>
        </pc:spChg>
        <pc:picChg chg="add del mod">
          <ac:chgData name="Melania Ciornei (2329516)" userId="af8f2b3b-18ba-4f43-bf39-dc9fce87194f" providerId="ADAL" clId="{BD45EAFF-F05C-4EE7-8797-C6A195E60E59}" dt="2026-06-28T19:02:13.998" v="952" actId="478"/>
          <ac:picMkLst>
            <pc:docMk/>
            <pc:sldMk cId="3086151452" sldId="258"/>
            <ac:picMk id="6" creationId="{B88A3CBA-F285-DC0E-A37F-8FCF8BBA97CC}"/>
          </ac:picMkLst>
        </pc:picChg>
      </pc:sldChg>
      <pc:sldChg chg="addSp delSp modSp new del mod">
        <pc:chgData name="Melania Ciornei (2329516)" userId="af8f2b3b-18ba-4f43-bf39-dc9fce87194f" providerId="ADAL" clId="{BD45EAFF-F05C-4EE7-8797-C6A195E60E59}" dt="2026-06-28T18:06:43.525" v="801" actId="47"/>
        <pc:sldMkLst>
          <pc:docMk/>
          <pc:sldMk cId="3229339491" sldId="259"/>
        </pc:sldMkLst>
        <pc:spChg chg="del">
          <ac:chgData name="Melania Ciornei (2329516)" userId="af8f2b3b-18ba-4f43-bf39-dc9fce87194f" providerId="ADAL" clId="{BD45EAFF-F05C-4EE7-8797-C6A195E60E59}" dt="2026-06-28T17:33:54.537" v="181" actId="478"/>
          <ac:spMkLst>
            <pc:docMk/>
            <pc:sldMk cId="3229339491" sldId="259"/>
            <ac:spMk id="2" creationId="{511EB213-2144-9CA2-54A1-CD6CDB65ED48}"/>
          </ac:spMkLst>
        </pc:spChg>
        <pc:spChg chg="del mod">
          <ac:chgData name="Melania Ciornei (2329516)" userId="af8f2b3b-18ba-4f43-bf39-dc9fce87194f" providerId="ADAL" clId="{BD45EAFF-F05C-4EE7-8797-C6A195E60E59}" dt="2026-06-28T17:34:48.393" v="194" actId="22"/>
          <ac:spMkLst>
            <pc:docMk/>
            <pc:sldMk cId="3229339491" sldId="259"/>
            <ac:spMk id="3" creationId="{6587F007-63F6-FE53-2793-51CFF920B6FA}"/>
          </ac:spMkLst>
        </pc:spChg>
        <pc:spChg chg="add mod">
          <ac:chgData name="Melania Ciornei (2329516)" userId="af8f2b3b-18ba-4f43-bf39-dc9fce87194f" providerId="ADAL" clId="{BD45EAFF-F05C-4EE7-8797-C6A195E60E59}" dt="2026-06-28T17:42:16.546" v="733" actId="20577"/>
          <ac:spMkLst>
            <pc:docMk/>
            <pc:sldMk cId="3229339491" sldId="259"/>
            <ac:spMk id="4" creationId="{B7827120-D95E-AE41-242B-8803A73B3F71}"/>
          </ac:spMkLst>
        </pc:spChg>
        <pc:picChg chg="add mod">
          <ac:chgData name="Melania Ciornei (2329516)" userId="af8f2b3b-18ba-4f43-bf39-dc9fce87194f" providerId="ADAL" clId="{BD45EAFF-F05C-4EE7-8797-C6A195E60E59}" dt="2026-06-28T17:34:48.393" v="194" actId="22"/>
          <ac:picMkLst>
            <pc:docMk/>
            <pc:sldMk cId="3229339491" sldId="259"/>
            <ac:picMk id="6" creationId="{27C8E5A5-0034-A9D8-49FB-3A44FB824DA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2188-9CC8-5153-22B9-98E22DFB2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291751"/>
            <a:ext cx="13716000" cy="487523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E9FFC-99AB-A8C5-29FE-C34E954FC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7354995"/>
            <a:ext cx="13716000" cy="338089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AC557-90EC-A87A-0DC3-00239AD12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E5532-577B-0383-533F-905F1B7C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26C8F-2EF5-E293-BF72-4AC9B007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48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4103-5F7A-7C76-AE78-AB1093AE5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FFB17-DF76-39B9-EC46-FF3AE3D89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6F3E8-D5E9-FDB2-FEB8-E63C77F0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5F86E-1FB0-17D8-6576-6DD112049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83DB3-A6A6-221C-9096-F182593CC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27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73E9-6056-4435-5530-9E5742076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3491112"/>
            <a:ext cx="15773400" cy="582499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AB79E-CA47-7DDD-3874-DD1983F58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9371217"/>
            <a:ext cx="15773400" cy="306322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E6856-D156-C471-DE8C-8C859A4D0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F84DE-8E4F-9721-B4DE-B8840F4E0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36462-7A3A-B6A4-1D64-E2BB8AC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87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6202B-B674-7D9D-C67B-48A5132C5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9AD14-DF06-B4A9-1BF4-A5B445B5F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E8FDB-42FB-C56F-B0EC-E59B07A88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AAF4A-6B08-096C-7EF3-273C7B971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EE4D3A-9F31-CF6A-1724-6CCAE264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AD2CC-4547-7050-7CF3-1C911BA21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47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5D660-75CB-9FEA-E53B-B3960AC1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745549"/>
            <a:ext cx="15773400" cy="270666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567A1-3A2C-AADF-418C-8A86DDEC8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3432764"/>
            <a:ext cx="7736681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00DF8-0501-6831-364E-86D8F3FCB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5115108"/>
            <a:ext cx="7736681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EBB98-EB4C-0699-3584-98CBE6712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3432764"/>
            <a:ext cx="7774782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1EEF96-9E1E-EB1C-EE7E-E6C39CF8B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5115108"/>
            <a:ext cx="7774782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D04B9B-A271-CDE1-974C-1D91499E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59BCB5-4F29-6A17-ED22-E52B09F73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31077-7C03-EC3E-11A2-A128DBF26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8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0B8AB-A2F5-3679-B500-BD6892CE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57880-A17F-4DEA-7293-6BB61D838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50E5D-DAAE-C2F5-83D0-D4D4EE742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CC83C5-CCF4-ED61-E45D-0E52B5458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33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606C0A-36CD-5F08-FC2C-63725C09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1818F9-1FDA-FB7E-EB8A-3A0D9C09E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787E6-546C-4C3E-ECC6-C8C643F5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7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0C590-71B8-B276-2383-8FA8C3762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7CD06-F64F-D254-3CE7-D41E3016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93523-C44B-10FA-A8A0-A6436F60F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BD00C4-08E4-2B31-5483-7BA8DBC81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F86B3-4C71-7C80-212D-2B78AB54D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0F8A3-E9E7-E87A-CF10-C172D95AE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77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118BA-06A2-90EB-039C-69E187FFA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9EF305-3FC3-60C2-7938-9BDDF50893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D9385-B2FA-67A8-95C6-5D88C0286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50391-BC0A-85B5-5CED-8D56DA573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EBC395-E288-C86D-6D21-7E212DB1D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92A79-3E82-544E-5187-D89D041DD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31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FD7D-91F4-F782-6855-4BE2E59D6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D04B2-097A-EB65-268F-DA9CD67B9D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F2B3A-42E2-AB9A-E6EC-9C73CB386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2D0B-6C8A-304C-D2B1-A04908FA0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3185A-F26B-6811-4D12-23C9B63C9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0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EFA366-606A-3416-37F4-FD2B2EB39D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745548"/>
            <a:ext cx="3943350" cy="11867182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A9442-B422-69FA-5B23-8C446630F6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745548"/>
            <a:ext cx="11601450" cy="1186718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CF1FD-8975-984B-F8C0-4ED59AE1E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6A9E7-648F-9B35-6C58-32EFC56A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975D7-9EE7-1812-EC6C-C4EF20E87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14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0C3E1-B376-563C-202E-3D58C997C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745549"/>
            <a:ext cx="15773400" cy="2706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116E4-2664-4DB3-1B38-4C8E06308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3727741"/>
            <a:ext cx="15773400" cy="88849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0CBA0-8A65-42A0-113B-B94B756666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EBAFC5-04DB-4B64-9B5C-87166315C40C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9B36A-BA50-0008-EEF6-050E3A17BE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12979021"/>
            <a:ext cx="61722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5162F-7B9E-8A61-DD90-742D46D56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7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bodyim.2016.02.008" TargetMode="External"/><Relationship Id="rId2" Type="http://schemas.openxmlformats.org/officeDocument/2006/relationships/hyperlink" Target="https://doi.org/10.1186/s40337-017-0149-z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cd.who.int/browse11" TargetMode="External"/><Relationship Id="rId4" Type="http://schemas.openxmlformats.org/officeDocument/2006/relationships/hyperlink" Target="https://www.nice.org.uk/guidance/ng69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82BD3AF-9C24-9362-2BF4-A281C9B89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9802" y="3237681"/>
            <a:ext cx="657234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6E5897BA-23B3-2E4D-3A13-121DAEDF62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578" y="1314450"/>
            <a:ext cx="5951621" cy="238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2FF9908-71A8-629E-160F-8C209E7AB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8095" y="5207719"/>
            <a:ext cx="10816389" cy="578615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0156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Psychopathological Classifications and Provisions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0F476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number: BMHP6029_BIRM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Melania Ciornei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2329516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Kennedy Obohwemu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Feeding or Eating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Disorders      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321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3408">
              <a:srgbClr val="75C4E9"/>
            </a:gs>
            <a:gs pos="0">
              <a:schemeClr val="accent1">
                <a:lumMod val="5000"/>
                <a:lumOff val="95000"/>
              </a:schemeClr>
            </a:gs>
            <a:gs pos="32000">
              <a:schemeClr val="accent5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3480026-BC6E-C4D4-AF3B-636F959E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67" y="1277185"/>
            <a:ext cx="4916698" cy="3920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3C903A5-F2D4-AEA2-0E22-5D21DD185150}"/>
              </a:ext>
            </a:extLst>
          </p:cNvPr>
          <p:cNvSpPr txBox="1"/>
          <p:nvPr/>
        </p:nvSpPr>
        <p:spPr>
          <a:xfrm>
            <a:off x="301453" y="1744272"/>
            <a:ext cx="5480677" cy="23664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ICD-11 defines Feeding or Eating Disorders as persistent disturbances in eating or feeding behaviour causing significant health impairment (WHO, 2021)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Feeding disorders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involve behavioural disturbances ,such as eating non-edible substances, regurgitation of food.</a:t>
            </a:r>
          </a:p>
          <a:p>
            <a:pPr marL="171450" indent="-17145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Eating disorders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involve abnormal eating behaviour , accompanied by prominent body weight and shape concerns</a:t>
            </a:r>
            <a:r>
              <a:rPr lang="en-GB" sz="1200" dirty="0"/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(Allen et al., 2022; Hay et al., 2017)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3D819AB-941B-5B31-8C14-84850A2036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1031" y="1527494"/>
            <a:ext cx="1487749" cy="257091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E162493-1A6F-1939-F9A1-03ADC5533A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1317" y="4233738"/>
            <a:ext cx="4720068" cy="453182"/>
          </a:xfrm>
          <a:prstGeom prst="rect">
            <a:avLst/>
          </a:prstGeom>
        </p:spPr>
      </p:pic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7DE95280-E4DD-65F4-E064-F8E5A5891D12}"/>
              </a:ext>
            </a:extLst>
          </p:cNvPr>
          <p:cNvSpPr/>
          <p:nvPr/>
        </p:nvSpPr>
        <p:spPr>
          <a:xfrm>
            <a:off x="93159" y="1713120"/>
            <a:ext cx="5688971" cy="238825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27ECBDA-9667-1B2E-83F9-56D1AEF2A67B}"/>
              </a:ext>
            </a:extLst>
          </p:cNvPr>
          <p:cNvSpPr txBox="1"/>
          <p:nvPr/>
        </p:nvSpPr>
        <p:spPr>
          <a:xfrm>
            <a:off x="150973" y="12689048"/>
            <a:ext cx="15156427" cy="12470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🟣8. CONCLUSION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Feeding or Eating Disorders are complex conditions requiring evidence-based, multidisciplinary care. Although treatment has advanced, reducing stigma, improving access and promoting early intervention remain essential to achieving better outcomes (NICE, 2020).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6D4AD7A-FB57-6544-CCCE-D63827F6D361}"/>
              </a:ext>
            </a:extLst>
          </p:cNvPr>
          <p:cNvSpPr/>
          <p:nvPr/>
        </p:nvSpPr>
        <p:spPr>
          <a:xfrm>
            <a:off x="1150391" y="4635917"/>
            <a:ext cx="7265488" cy="3284699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BEFORE 20</a:t>
            </a:r>
            <a:r>
              <a:rPr lang="en-GB" sz="1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Century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Eating disorders viewed as moral weakness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medical understanding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EARLY-MID 1900s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Early psychiatric theories focused on personality, family dynamic and emotional conflicts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Treatments included rest cures, sedation institutionalisation and strict meal plans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MID-LATE 1900s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Behavioural approaches and weight restoration became central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Family blame common, especially “refrigerator mother” theory, and limited evidence – based therapies persisted.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4EB5C8-EB18-FE2E-8403-1E75C959C8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59" y="4520363"/>
            <a:ext cx="1151425" cy="29283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0E08BD-FC98-0B9F-74B7-AB516139BD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0657" y="4840628"/>
            <a:ext cx="9537343" cy="36605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8DCC6B-E668-54A6-DA58-C69FD1563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0844" y="20649"/>
            <a:ext cx="12011760" cy="120997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6B19555-0501-64D1-A1EC-DC3B372F9F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437" y="8458123"/>
            <a:ext cx="9221283" cy="474590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F074A6BD-4442-ECA2-F967-FF19D4814B8A}"/>
              </a:ext>
            </a:extLst>
          </p:cNvPr>
          <p:cNvSpPr txBox="1"/>
          <p:nvPr/>
        </p:nvSpPr>
        <p:spPr>
          <a:xfrm>
            <a:off x="4572000" y="6721469"/>
            <a:ext cx="9144000" cy="561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373E1BB-172A-85A2-3ACE-43D498E103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2" y="7986195"/>
            <a:ext cx="4871207" cy="485127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6624B6C-FC52-80E5-8574-47502CD2E5E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5558" y="8458123"/>
            <a:ext cx="4012442" cy="47459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AF1853E-5899-46EB-15BE-07594FA81D1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2278" y="1224321"/>
            <a:ext cx="10025721" cy="361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070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9ECA-A0BD-D965-DFEE-A5C1E5D92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46" y="1333458"/>
            <a:ext cx="17047243" cy="852040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Ali, K., Farrer, L., Fassnacht, D.B., Gulliver, A., Bauer, S. and Griffiths, K.M. (2017) ‘Perceived barriers and facilitators towards help-seeking for eating disorders: A systematic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9–21. Available at: https://doi.org/10.1002/eat.22598.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Allen, K.L., Byrne, S.M., Oddy, W.H. and Crosby, R.D. (2022) ‘Early intervention for eating disorders: A systematic review of the evidence’,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1–18. Available at: https://doi.org/10.1186/s40337-022-00666-y.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Hay, P.,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Mitchison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Collado, A.E.L., González-Chica, D.A., Stocks, N.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Touyz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 (2017) ‘Burden and health-related quality of life of eating disorders, including avoidant/restrictive food intake disorder (ARFID), in the Australian population’,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(21), pp. 1–10.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s40337-017-0149-z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Holland, G. and Tiggemann, M. (2016) ‘A systematic review of the impact of the use of social networking sites on body image and disordered eating outcomes’,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Body Image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pp. 100–110.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https://doi.org/10.1016/j.bodyim.2016.02.008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Lock, J. and Le Grange, D. (2019) ‘Family-based treatment: Where are we and where should we be going to improve recovery in child and adolescent eating disorders?’,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 481–487. Available at: https://doi.org/10.1002/eat.22980.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2005. (c. 9).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Act 1983. (c. 20).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Mitchison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and Mond, J. (2015) ‘Epidemiology of eating disorders, eating disordered behaviour and body image disturbance in males: A narrative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(20), pp. 1–9. Available at: https://doi.org/10.1186/s40337-015-0057-y.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Eating disorders: recognition and treatment (NG69).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https://www.nice.org.uk/guidance/ng69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July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Richards, K., Smith, E. and Dallos, R. (2022) ‘Recovery-oriented practice in eating disorder services: A qualitative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1–14. Available at: https://doi.org/10.1186/s40337-022-00586-x.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Treasure, J., Duarte, T.A. and Schmidt, U. (2020) ‘Eating disorders’,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395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(10227), pp. 899–911. Available at: https://doi.org/10.1016/S0140-6736(20)30059-3.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Westmoreland, P., Krantz, M.J. and Mehler, P.S. (2016) ‘Medical complications of anorexia nervosa and bulimia’,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129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30–37. Available at: https://doi.org/10.1016/j.amjmed.2015.06.031.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Feeding or eating disorders.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https://icd.who.int/browse11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July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Zipfel, S., Giel, K.E., Bulik, C.M., Hay, P. and Schmidt, U. (2015) ‘Anorexia nervosa: Aetiology, assessment and treatment’,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(12), pp. 1099–1111. Available at: https://doi.org/10.1016/S2215-0366(15)00356-9.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151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939</Words>
  <Application>Microsoft Office PowerPoint</Application>
  <PresentationFormat>Custom</PresentationFormat>
  <Paragraphs>42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Melania Ciornei (2329516)</cp:lastModifiedBy>
  <cp:revision>1</cp:revision>
  <dcterms:created xsi:type="dcterms:W3CDTF">2026-06-28T09:46:47Z</dcterms:created>
  <dcterms:modified xsi:type="dcterms:W3CDTF">2026-06-28T21:13:48Z</dcterms:modified>
</cp:coreProperties>
</file>