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9" r:id="rId21"/>
    <p:sldId id="280" r:id="rId22"/>
    <p:sldId id="281" r:id="rId23"/>
    <p:sldId id="282" r:id="rId24"/>
    <p:sldId id="283" r:id="rId25"/>
    <p:sldId id="284" r:id="rId26"/>
    <p:sldId id="27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9B24F0-4F81-44AA-9755-3A0C43BAD8F2}"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n-US"/>
        </a:p>
      </dgm:t>
    </dgm:pt>
    <dgm:pt modelId="{0C86289D-7037-404F-A0B2-1E8F96AF8163}">
      <dgm:prSet/>
      <dgm:spPr/>
      <dgm:t>
        <a:bodyPr/>
        <a:lstStyle/>
        <a:p>
          <a:r>
            <a:rPr lang="en-US" b="1"/>
            <a:t>Objectives</a:t>
          </a:r>
          <a:endParaRPr lang="en-US"/>
        </a:p>
      </dgm:t>
    </dgm:pt>
    <dgm:pt modelId="{3CB13380-24AD-4953-B4E5-24C8D135CE87}" type="parTrans" cxnId="{5DB58780-A94B-4202-AC7A-05BEEC8E17BE}">
      <dgm:prSet/>
      <dgm:spPr/>
      <dgm:t>
        <a:bodyPr/>
        <a:lstStyle/>
        <a:p>
          <a:endParaRPr lang="en-US"/>
        </a:p>
      </dgm:t>
    </dgm:pt>
    <dgm:pt modelId="{046F6956-E62A-4396-9148-305539EE6C53}" type="sibTrans" cxnId="{5DB58780-A94B-4202-AC7A-05BEEC8E17BE}">
      <dgm:prSet/>
      <dgm:spPr/>
      <dgm:t>
        <a:bodyPr/>
        <a:lstStyle/>
        <a:p>
          <a:endParaRPr lang="en-US"/>
        </a:p>
      </dgm:t>
    </dgm:pt>
    <dgm:pt modelId="{3075C87D-614A-41DA-8BEA-050CE152E8F2}">
      <dgm:prSet/>
      <dgm:spPr/>
      <dgm:t>
        <a:bodyPr/>
        <a:lstStyle/>
        <a:p>
          <a:r>
            <a:rPr lang="en-US" dirty="0"/>
            <a:t>By the end of this session, you will generate an in depth understanding of a complex real-life issue to identify failings within the multi-agency system. </a:t>
          </a:r>
        </a:p>
      </dgm:t>
    </dgm:pt>
    <dgm:pt modelId="{CB1784F4-8C99-4501-8EC2-BB6748DBF63D}" type="parTrans" cxnId="{D9AFBEC3-32BD-4208-948B-118218710E18}">
      <dgm:prSet/>
      <dgm:spPr/>
      <dgm:t>
        <a:bodyPr/>
        <a:lstStyle/>
        <a:p>
          <a:endParaRPr lang="en-US"/>
        </a:p>
      </dgm:t>
    </dgm:pt>
    <dgm:pt modelId="{AB0A62BC-CCC8-4577-A6D1-D5FBE0DB03CC}" type="sibTrans" cxnId="{D9AFBEC3-32BD-4208-948B-118218710E18}">
      <dgm:prSet/>
      <dgm:spPr/>
      <dgm:t>
        <a:bodyPr/>
        <a:lstStyle/>
        <a:p>
          <a:endParaRPr lang="en-US"/>
        </a:p>
      </dgm:t>
    </dgm:pt>
    <dgm:pt modelId="{31DB81EC-B9CD-4764-A388-F18FACA01EBD}" type="pres">
      <dgm:prSet presAssocID="{7F9B24F0-4F81-44AA-9755-3A0C43BAD8F2}" presName="hierChild1" presStyleCnt="0">
        <dgm:presLayoutVars>
          <dgm:chPref val="1"/>
          <dgm:dir/>
          <dgm:animOne val="branch"/>
          <dgm:animLvl val="lvl"/>
          <dgm:resizeHandles/>
        </dgm:presLayoutVars>
      </dgm:prSet>
      <dgm:spPr/>
    </dgm:pt>
    <dgm:pt modelId="{9AA57CA8-1EC9-4EF8-B896-53D1E2279449}" type="pres">
      <dgm:prSet presAssocID="{0C86289D-7037-404F-A0B2-1E8F96AF8163}" presName="hierRoot1" presStyleCnt="0"/>
      <dgm:spPr/>
    </dgm:pt>
    <dgm:pt modelId="{14CFD025-4AFC-4279-8550-8955BD068E30}" type="pres">
      <dgm:prSet presAssocID="{0C86289D-7037-404F-A0B2-1E8F96AF8163}" presName="composite" presStyleCnt="0"/>
      <dgm:spPr/>
    </dgm:pt>
    <dgm:pt modelId="{63D3B9BB-45A5-4294-961D-4B18D158405B}" type="pres">
      <dgm:prSet presAssocID="{0C86289D-7037-404F-A0B2-1E8F96AF8163}" presName="background" presStyleLbl="node0" presStyleIdx="0" presStyleCnt="2"/>
      <dgm:spPr/>
    </dgm:pt>
    <dgm:pt modelId="{322CE5CB-5EFD-4521-8685-09F0FE228949}" type="pres">
      <dgm:prSet presAssocID="{0C86289D-7037-404F-A0B2-1E8F96AF8163}" presName="text" presStyleLbl="fgAcc0" presStyleIdx="0" presStyleCnt="2">
        <dgm:presLayoutVars>
          <dgm:chPref val="3"/>
        </dgm:presLayoutVars>
      </dgm:prSet>
      <dgm:spPr/>
    </dgm:pt>
    <dgm:pt modelId="{A8B29B9D-C316-4B30-8CDB-C7351B79A5A4}" type="pres">
      <dgm:prSet presAssocID="{0C86289D-7037-404F-A0B2-1E8F96AF8163}" presName="hierChild2" presStyleCnt="0"/>
      <dgm:spPr/>
    </dgm:pt>
    <dgm:pt modelId="{37E212AF-C73B-4BAC-9D3B-05B5A1C73FE5}" type="pres">
      <dgm:prSet presAssocID="{3075C87D-614A-41DA-8BEA-050CE152E8F2}" presName="hierRoot1" presStyleCnt="0"/>
      <dgm:spPr/>
    </dgm:pt>
    <dgm:pt modelId="{E1C755E0-93C3-4A7E-BB8B-2C925C886628}" type="pres">
      <dgm:prSet presAssocID="{3075C87D-614A-41DA-8BEA-050CE152E8F2}" presName="composite" presStyleCnt="0"/>
      <dgm:spPr/>
    </dgm:pt>
    <dgm:pt modelId="{323C7C0D-E226-48B6-BD62-F5941B6271B0}" type="pres">
      <dgm:prSet presAssocID="{3075C87D-614A-41DA-8BEA-050CE152E8F2}" presName="background" presStyleLbl="node0" presStyleIdx="1" presStyleCnt="2"/>
      <dgm:spPr/>
    </dgm:pt>
    <dgm:pt modelId="{9DECDC7F-545C-4FA4-8A82-2D2CB40FA596}" type="pres">
      <dgm:prSet presAssocID="{3075C87D-614A-41DA-8BEA-050CE152E8F2}" presName="text" presStyleLbl="fgAcc0" presStyleIdx="1" presStyleCnt="2">
        <dgm:presLayoutVars>
          <dgm:chPref val="3"/>
        </dgm:presLayoutVars>
      </dgm:prSet>
      <dgm:spPr/>
    </dgm:pt>
    <dgm:pt modelId="{09F3C109-50A3-47E7-AB75-B51897C3D37B}" type="pres">
      <dgm:prSet presAssocID="{3075C87D-614A-41DA-8BEA-050CE152E8F2}" presName="hierChild2" presStyleCnt="0"/>
      <dgm:spPr/>
    </dgm:pt>
  </dgm:ptLst>
  <dgm:cxnLst>
    <dgm:cxn modelId="{BAB37F2D-CDED-4699-8F20-5B9AA57741CF}" type="presOf" srcId="{0C86289D-7037-404F-A0B2-1E8F96AF8163}" destId="{322CE5CB-5EFD-4521-8685-09F0FE228949}" srcOrd="0" destOrd="0" presId="urn:microsoft.com/office/officeart/2005/8/layout/hierarchy1"/>
    <dgm:cxn modelId="{C7DAF96D-7237-4DFD-AE71-766F4EE64E18}" type="presOf" srcId="{7F9B24F0-4F81-44AA-9755-3A0C43BAD8F2}" destId="{31DB81EC-B9CD-4764-A388-F18FACA01EBD}" srcOrd="0" destOrd="0" presId="urn:microsoft.com/office/officeart/2005/8/layout/hierarchy1"/>
    <dgm:cxn modelId="{5DB58780-A94B-4202-AC7A-05BEEC8E17BE}" srcId="{7F9B24F0-4F81-44AA-9755-3A0C43BAD8F2}" destId="{0C86289D-7037-404F-A0B2-1E8F96AF8163}" srcOrd="0" destOrd="0" parTransId="{3CB13380-24AD-4953-B4E5-24C8D135CE87}" sibTransId="{046F6956-E62A-4396-9148-305539EE6C53}"/>
    <dgm:cxn modelId="{D9AFBEC3-32BD-4208-948B-118218710E18}" srcId="{7F9B24F0-4F81-44AA-9755-3A0C43BAD8F2}" destId="{3075C87D-614A-41DA-8BEA-050CE152E8F2}" srcOrd="1" destOrd="0" parTransId="{CB1784F4-8C99-4501-8EC2-BB6748DBF63D}" sibTransId="{AB0A62BC-CCC8-4577-A6D1-D5FBE0DB03CC}"/>
    <dgm:cxn modelId="{05E610F8-CAC8-417A-8E90-2633C3DE7050}" type="presOf" srcId="{3075C87D-614A-41DA-8BEA-050CE152E8F2}" destId="{9DECDC7F-545C-4FA4-8A82-2D2CB40FA596}" srcOrd="0" destOrd="0" presId="urn:microsoft.com/office/officeart/2005/8/layout/hierarchy1"/>
    <dgm:cxn modelId="{5859651D-3D2C-4356-8D8A-B95188FC951F}" type="presParOf" srcId="{31DB81EC-B9CD-4764-A388-F18FACA01EBD}" destId="{9AA57CA8-1EC9-4EF8-B896-53D1E2279449}" srcOrd="0" destOrd="0" presId="urn:microsoft.com/office/officeart/2005/8/layout/hierarchy1"/>
    <dgm:cxn modelId="{E56DD088-B725-486C-B625-802B7A82F439}" type="presParOf" srcId="{9AA57CA8-1EC9-4EF8-B896-53D1E2279449}" destId="{14CFD025-4AFC-4279-8550-8955BD068E30}" srcOrd="0" destOrd="0" presId="urn:microsoft.com/office/officeart/2005/8/layout/hierarchy1"/>
    <dgm:cxn modelId="{A60819D5-83CD-4189-8B0C-4911B89E8F7E}" type="presParOf" srcId="{14CFD025-4AFC-4279-8550-8955BD068E30}" destId="{63D3B9BB-45A5-4294-961D-4B18D158405B}" srcOrd="0" destOrd="0" presId="urn:microsoft.com/office/officeart/2005/8/layout/hierarchy1"/>
    <dgm:cxn modelId="{B409C7B5-49C2-4834-857C-084FE384A04B}" type="presParOf" srcId="{14CFD025-4AFC-4279-8550-8955BD068E30}" destId="{322CE5CB-5EFD-4521-8685-09F0FE228949}" srcOrd="1" destOrd="0" presId="urn:microsoft.com/office/officeart/2005/8/layout/hierarchy1"/>
    <dgm:cxn modelId="{9D3ABAE4-2B8E-427A-B97A-8496847A364A}" type="presParOf" srcId="{9AA57CA8-1EC9-4EF8-B896-53D1E2279449}" destId="{A8B29B9D-C316-4B30-8CDB-C7351B79A5A4}" srcOrd="1" destOrd="0" presId="urn:microsoft.com/office/officeart/2005/8/layout/hierarchy1"/>
    <dgm:cxn modelId="{74342B3D-FA44-4AB1-ADBC-7AC7745B547D}" type="presParOf" srcId="{31DB81EC-B9CD-4764-A388-F18FACA01EBD}" destId="{37E212AF-C73B-4BAC-9D3B-05B5A1C73FE5}" srcOrd="1" destOrd="0" presId="urn:microsoft.com/office/officeart/2005/8/layout/hierarchy1"/>
    <dgm:cxn modelId="{58AFEA89-CA3F-4D99-AD27-F0A8E05BE99F}" type="presParOf" srcId="{37E212AF-C73B-4BAC-9D3B-05B5A1C73FE5}" destId="{E1C755E0-93C3-4A7E-BB8B-2C925C886628}" srcOrd="0" destOrd="0" presId="urn:microsoft.com/office/officeart/2005/8/layout/hierarchy1"/>
    <dgm:cxn modelId="{0C61A754-8FA7-4AA0-B882-24645D250C70}" type="presParOf" srcId="{E1C755E0-93C3-4A7E-BB8B-2C925C886628}" destId="{323C7C0D-E226-48B6-BD62-F5941B6271B0}" srcOrd="0" destOrd="0" presId="urn:microsoft.com/office/officeart/2005/8/layout/hierarchy1"/>
    <dgm:cxn modelId="{35FE51AE-98D7-48DA-94E4-E05E90D122E6}" type="presParOf" srcId="{E1C755E0-93C3-4A7E-BB8B-2C925C886628}" destId="{9DECDC7F-545C-4FA4-8A82-2D2CB40FA596}" srcOrd="1" destOrd="0" presId="urn:microsoft.com/office/officeart/2005/8/layout/hierarchy1"/>
    <dgm:cxn modelId="{A687F510-F2D1-417D-A717-2944B27B585F}" type="presParOf" srcId="{37E212AF-C73B-4BAC-9D3B-05B5A1C73FE5}" destId="{09F3C109-50A3-47E7-AB75-B51897C3D37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FF9D10-D213-46D9-B650-3DD65A0C773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71F5B881-DB86-4765-BCFB-D69FA87446DE}">
      <dgm:prSet/>
      <dgm:spPr/>
      <dgm:t>
        <a:bodyPr/>
        <a:lstStyle/>
        <a:p>
          <a:pPr algn="ctr"/>
          <a:r>
            <a:rPr lang="en-GB" b="1" dirty="0"/>
            <a:t>Abuse and Neglect</a:t>
          </a:r>
        </a:p>
        <a:p>
          <a:pPr algn="l"/>
          <a:endParaRPr lang="en-GB" dirty="0"/>
        </a:p>
        <a:p>
          <a:pPr algn="l"/>
          <a:r>
            <a:rPr lang="en-GB" dirty="0"/>
            <a:t>12 January 2001, Victoria’s great-aunt, Marie-Therese Kouao and Carl John Manning were convicted of her murder</a:t>
          </a:r>
          <a:endParaRPr lang="en-US" dirty="0"/>
        </a:p>
      </dgm:t>
    </dgm:pt>
    <dgm:pt modelId="{C50D9BCF-1338-40F6-B306-3C7AC1945F2E}" type="parTrans" cxnId="{E3BFA656-D5D9-4D8B-8C3D-54E37A3F1270}">
      <dgm:prSet/>
      <dgm:spPr/>
      <dgm:t>
        <a:bodyPr/>
        <a:lstStyle/>
        <a:p>
          <a:endParaRPr lang="en-US"/>
        </a:p>
      </dgm:t>
    </dgm:pt>
    <dgm:pt modelId="{CFFC30F2-235D-4340-9C17-1F209A93C799}" type="sibTrans" cxnId="{E3BFA656-D5D9-4D8B-8C3D-54E37A3F1270}">
      <dgm:prSet/>
      <dgm:spPr/>
      <dgm:t>
        <a:bodyPr/>
        <a:lstStyle/>
        <a:p>
          <a:endParaRPr lang="en-US"/>
        </a:p>
      </dgm:t>
    </dgm:pt>
    <dgm:pt modelId="{48402F58-E647-4247-826C-ECB75D1D0F87}">
      <dgm:prSet/>
      <dgm:spPr/>
      <dgm:t>
        <a:bodyPr/>
        <a:lstStyle/>
        <a:p>
          <a:r>
            <a:rPr lang="en-GB" dirty="0"/>
            <a:t>They would feed her food cold on a piece  of plastic while she was tied up in the bath. She would eat it like a dog pushing her face to the plate. Victoria was treated much worse than a dog as dogs are not usually tied up in a plastic bag and in their own excrement.</a:t>
          </a:r>
          <a:endParaRPr lang="en-US" dirty="0"/>
        </a:p>
      </dgm:t>
    </dgm:pt>
    <dgm:pt modelId="{9089F155-1C9E-456F-89B2-449A72685898}" type="parTrans" cxnId="{BED795C1-38E2-4F72-BF38-8E6245CB2B34}">
      <dgm:prSet/>
      <dgm:spPr/>
      <dgm:t>
        <a:bodyPr/>
        <a:lstStyle/>
        <a:p>
          <a:endParaRPr lang="en-US"/>
        </a:p>
      </dgm:t>
    </dgm:pt>
    <dgm:pt modelId="{F417AEAB-579D-449B-B87B-19020A99B1B7}" type="sibTrans" cxnId="{BED795C1-38E2-4F72-BF38-8E6245CB2B34}">
      <dgm:prSet/>
      <dgm:spPr/>
      <dgm:t>
        <a:bodyPr/>
        <a:lstStyle/>
        <a:p>
          <a:endParaRPr lang="en-US"/>
        </a:p>
      </dgm:t>
    </dgm:pt>
    <dgm:pt modelId="{531CBAD7-4CFD-4090-BCB8-2DD53FE64ACE}" type="pres">
      <dgm:prSet presAssocID="{42FF9D10-D213-46D9-B650-3DD65A0C7737}" presName="vert0" presStyleCnt="0">
        <dgm:presLayoutVars>
          <dgm:dir/>
          <dgm:animOne val="branch"/>
          <dgm:animLvl val="lvl"/>
        </dgm:presLayoutVars>
      </dgm:prSet>
      <dgm:spPr/>
    </dgm:pt>
    <dgm:pt modelId="{64B6393C-9459-46C2-942F-BCC481C1A814}" type="pres">
      <dgm:prSet presAssocID="{71F5B881-DB86-4765-BCFB-D69FA87446DE}" presName="thickLine" presStyleLbl="alignNode1" presStyleIdx="0" presStyleCnt="2"/>
      <dgm:spPr/>
    </dgm:pt>
    <dgm:pt modelId="{4F05363B-AF07-47C7-B799-DAA230095FED}" type="pres">
      <dgm:prSet presAssocID="{71F5B881-DB86-4765-BCFB-D69FA87446DE}" presName="horz1" presStyleCnt="0"/>
      <dgm:spPr/>
    </dgm:pt>
    <dgm:pt modelId="{5B6ECAB8-7CA4-42E2-9E82-D72974CA6620}" type="pres">
      <dgm:prSet presAssocID="{71F5B881-DB86-4765-BCFB-D69FA87446DE}" presName="tx1" presStyleLbl="revTx" presStyleIdx="0" presStyleCnt="2"/>
      <dgm:spPr/>
    </dgm:pt>
    <dgm:pt modelId="{FAE44DAE-0369-4FF3-8C30-2A088571A6F3}" type="pres">
      <dgm:prSet presAssocID="{71F5B881-DB86-4765-BCFB-D69FA87446DE}" presName="vert1" presStyleCnt="0"/>
      <dgm:spPr/>
    </dgm:pt>
    <dgm:pt modelId="{CBE2279A-412C-42A6-976D-6FD21EA4D2CE}" type="pres">
      <dgm:prSet presAssocID="{48402F58-E647-4247-826C-ECB75D1D0F87}" presName="thickLine" presStyleLbl="alignNode1" presStyleIdx="1" presStyleCnt="2"/>
      <dgm:spPr/>
    </dgm:pt>
    <dgm:pt modelId="{DA6DAC15-3F9F-45B2-96D9-775AEB9941B3}" type="pres">
      <dgm:prSet presAssocID="{48402F58-E647-4247-826C-ECB75D1D0F87}" presName="horz1" presStyleCnt="0"/>
      <dgm:spPr/>
    </dgm:pt>
    <dgm:pt modelId="{0479B465-74B4-4B1B-B186-3F6A646A221F}" type="pres">
      <dgm:prSet presAssocID="{48402F58-E647-4247-826C-ECB75D1D0F87}" presName="tx1" presStyleLbl="revTx" presStyleIdx="1" presStyleCnt="2"/>
      <dgm:spPr/>
    </dgm:pt>
    <dgm:pt modelId="{2E18F7C3-DC69-40B9-8487-470890C6C27A}" type="pres">
      <dgm:prSet presAssocID="{48402F58-E647-4247-826C-ECB75D1D0F87}" presName="vert1" presStyleCnt="0"/>
      <dgm:spPr/>
    </dgm:pt>
  </dgm:ptLst>
  <dgm:cxnLst>
    <dgm:cxn modelId="{87F9A02C-CBB3-46A0-8A95-2E6C00315043}" type="presOf" srcId="{48402F58-E647-4247-826C-ECB75D1D0F87}" destId="{0479B465-74B4-4B1B-B186-3F6A646A221F}" srcOrd="0" destOrd="0" presId="urn:microsoft.com/office/officeart/2008/layout/LinedList"/>
    <dgm:cxn modelId="{E3BFA656-D5D9-4D8B-8C3D-54E37A3F1270}" srcId="{42FF9D10-D213-46D9-B650-3DD65A0C7737}" destId="{71F5B881-DB86-4765-BCFB-D69FA87446DE}" srcOrd="0" destOrd="0" parTransId="{C50D9BCF-1338-40F6-B306-3C7AC1945F2E}" sibTransId="{CFFC30F2-235D-4340-9C17-1F209A93C799}"/>
    <dgm:cxn modelId="{BED795C1-38E2-4F72-BF38-8E6245CB2B34}" srcId="{42FF9D10-D213-46D9-B650-3DD65A0C7737}" destId="{48402F58-E647-4247-826C-ECB75D1D0F87}" srcOrd="1" destOrd="0" parTransId="{9089F155-1C9E-456F-89B2-449A72685898}" sibTransId="{F417AEAB-579D-449B-B87B-19020A99B1B7}"/>
    <dgm:cxn modelId="{E5C95FD5-BA4D-40FA-B684-4C21A5CB040E}" type="presOf" srcId="{71F5B881-DB86-4765-BCFB-D69FA87446DE}" destId="{5B6ECAB8-7CA4-42E2-9E82-D72974CA6620}" srcOrd="0" destOrd="0" presId="urn:microsoft.com/office/officeart/2008/layout/LinedList"/>
    <dgm:cxn modelId="{9BD5EAD6-71B5-424E-ACB3-DFF6738D05B4}" type="presOf" srcId="{42FF9D10-D213-46D9-B650-3DD65A0C7737}" destId="{531CBAD7-4CFD-4090-BCB8-2DD53FE64ACE}" srcOrd="0" destOrd="0" presId="urn:microsoft.com/office/officeart/2008/layout/LinedList"/>
    <dgm:cxn modelId="{68CC8F9B-170E-4F44-8055-AB463B77EC1E}" type="presParOf" srcId="{531CBAD7-4CFD-4090-BCB8-2DD53FE64ACE}" destId="{64B6393C-9459-46C2-942F-BCC481C1A814}" srcOrd="0" destOrd="0" presId="urn:microsoft.com/office/officeart/2008/layout/LinedList"/>
    <dgm:cxn modelId="{34A00EE2-FD98-4A2E-89B5-ACA5D26FE2AC}" type="presParOf" srcId="{531CBAD7-4CFD-4090-BCB8-2DD53FE64ACE}" destId="{4F05363B-AF07-47C7-B799-DAA230095FED}" srcOrd="1" destOrd="0" presId="urn:microsoft.com/office/officeart/2008/layout/LinedList"/>
    <dgm:cxn modelId="{2B9FC980-2EBD-4E30-A595-A72F5625AED7}" type="presParOf" srcId="{4F05363B-AF07-47C7-B799-DAA230095FED}" destId="{5B6ECAB8-7CA4-42E2-9E82-D72974CA6620}" srcOrd="0" destOrd="0" presId="urn:microsoft.com/office/officeart/2008/layout/LinedList"/>
    <dgm:cxn modelId="{765D54B0-C91F-4255-8084-57FBC4EEE6EA}" type="presParOf" srcId="{4F05363B-AF07-47C7-B799-DAA230095FED}" destId="{FAE44DAE-0369-4FF3-8C30-2A088571A6F3}" srcOrd="1" destOrd="0" presId="urn:microsoft.com/office/officeart/2008/layout/LinedList"/>
    <dgm:cxn modelId="{9DADA887-44B7-4152-AF81-744D73502D93}" type="presParOf" srcId="{531CBAD7-4CFD-4090-BCB8-2DD53FE64ACE}" destId="{CBE2279A-412C-42A6-976D-6FD21EA4D2CE}" srcOrd="2" destOrd="0" presId="urn:microsoft.com/office/officeart/2008/layout/LinedList"/>
    <dgm:cxn modelId="{5634F6F6-A89E-4E47-B0C0-E8B59B5817DD}" type="presParOf" srcId="{531CBAD7-4CFD-4090-BCB8-2DD53FE64ACE}" destId="{DA6DAC15-3F9F-45B2-96D9-775AEB9941B3}" srcOrd="3" destOrd="0" presId="urn:microsoft.com/office/officeart/2008/layout/LinedList"/>
    <dgm:cxn modelId="{32F38A1B-B3BB-4EB8-937C-6794FE922CF1}" type="presParOf" srcId="{DA6DAC15-3F9F-45B2-96D9-775AEB9941B3}" destId="{0479B465-74B4-4B1B-B186-3F6A646A221F}" srcOrd="0" destOrd="0" presId="urn:microsoft.com/office/officeart/2008/layout/LinedList"/>
    <dgm:cxn modelId="{22F90B31-345C-4094-BE53-A1EB1F21D543}" type="presParOf" srcId="{DA6DAC15-3F9F-45B2-96D9-775AEB9941B3}" destId="{2E18F7C3-DC69-40B9-8487-470890C6C27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65A571-ACF4-4747-8ACC-1D17EE5A757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3E127E9-C24A-4099-9EAD-39ABAFF74ED5}">
      <dgm:prSet/>
      <dgm:spPr/>
      <dgm:t>
        <a:bodyPr/>
        <a:lstStyle/>
        <a:p>
          <a:r>
            <a:rPr lang="en-GB"/>
            <a:t>24</a:t>
          </a:r>
          <a:r>
            <a:rPr lang="en-GB" baseline="30000"/>
            <a:t>th</a:t>
          </a:r>
          <a:r>
            <a:rPr lang="en-GB"/>
            <a:t> February 2000</a:t>
          </a:r>
          <a:endParaRPr lang="en-US"/>
        </a:p>
      </dgm:t>
    </dgm:pt>
    <dgm:pt modelId="{2E6FAB7E-1104-49B0-A942-416D6DC8220D}" type="parTrans" cxnId="{B8703D56-B72C-4D0C-B66C-071798A2A1BE}">
      <dgm:prSet/>
      <dgm:spPr/>
      <dgm:t>
        <a:bodyPr/>
        <a:lstStyle/>
        <a:p>
          <a:endParaRPr lang="en-US"/>
        </a:p>
      </dgm:t>
    </dgm:pt>
    <dgm:pt modelId="{9C2D6BDA-2FA4-41D4-868F-B115776659B2}" type="sibTrans" cxnId="{B8703D56-B72C-4D0C-B66C-071798A2A1BE}">
      <dgm:prSet/>
      <dgm:spPr/>
      <dgm:t>
        <a:bodyPr/>
        <a:lstStyle/>
        <a:p>
          <a:endParaRPr lang="en-US"/>
        </a:p>
      </dgm:t>
    </dgm:pt>
    <dgm:pt modelId="{B2BCDDBE-BA25-46B7-BE57-29F9360E7BAF}">
      <dgm:prSet/>
      <dgm:spPr/>
      <dgm:t>
        <a:bodyPr/>
        <a:lstStyle/>
        <a:p>
          <a:r>
            <a:rPr lang="en-GB"/>
            <a:t>Victoria was admitted to hospital</a:t>
          </a:r>
          <a:endParaRPr lang="en-US"/>
        </a:p>
      </dgm:t>
    </dgm:pt>
    <dgm:pt modelId="{65F262E6-776C-47C3-BB74-FF4369CAE71A}" type="parTrans" cxnId="{71529206-FBF3-4DD9-B6E7-3B75EA98E2E6}">
      <dgm:prSet/>
      <dgm:spPr/>
      <dgm:t>
        <a:bodyPr/>
        <a:lstStyle/>
        <a:p>
          <a:endParaRPr lang="en-US"/>
        </a:p>
      </dgm:t>
    </dgm:pt>
    <dgm:pt modelId="{7014736A-4F88-455C-A439-2619256FF33D}" type="sibTrans" cxnId="{71529206-FBF3-4DD9-B6E7-3B75EA98E2E6}">
      <dgm:prSet/>
      <dgm:spPr/>
      <dgm:t>
        <a:bodyPr/>
        <a:lstStyle/>
        <a:p>
          <a:endParaRPr lang="en-US"/>
        </a:p>
      </dgm:t>
    </dgm:pt>
    <dgm:pt modelId="{1761A092-13BA-4B14-824E-65391DE1F331}">
      <dgm:prSet/>
      <dgm:spPr/>
      <dgm:t>
        <a:bodyPr/>
        <a:lstStyle/>
        <a:p>
          <a:r>
            <a:rPr lang="en-GB"/>
            <a:t>She was deformed, bruised and malnourished </a:t>
          </a:r>
          <a:endParaRPr lang="en-US"/>
        </a:p>
      </dgm:t>
    </dgm:pt>
    <dgm:pt modelId="{2421606C-E145-4812-AAEA-DFA1FB05E0BC}" type="parTrans" cxnId="{9AE820D6-E544-4EBD-BD94-53633B6F34C4}">
      <dgm:prSet/>
      <dgm:spPr/>
      <dgm:t>
        <a:bodyPr/>
        <a:lstStyle/>
        <a:p>
          <a:endParaRPr lang="en-US"/>
        </a:p>
      </dgm:t>
    </dgm:pt>
    <dgm:pt modelId="{97528FB9-BC59-4DC5-BE84-58BE94196C7F}" type="sibTrans" cxnId="{9AE820D6-E544-4EBD-BD94-53633B6F34C4}">
      <dgm:prSet/>
      <dgm:spPr/>
      <dgm:t>
        <a:bodyPr/>
        <a:lstStyle/>
        <a:p>
          <a:endParaRPr lang="en-US"/>
        </a:p>
      </dgm:t>
    </dgm:pt>
    <dgm:pt modelId="{EA9E69B1-AB21-4E8D-B74A-0CE0846862F6}">
      <dgm:prSet/>
      <dgm:spPr/>
      <dgm:t>
        <a:bodyPr/>
        <a:lstStyle/>
        <a:p>
          <a:r>
            <a:rPr lang="en-GB" dirty="0"/>
            <a:t>Her temperature was so low it could not be recorded on the hospital's thermometer.</a:t>
          </a:r>
          <a:endParaRPr lang="en-US" dirty="0"/>
        </a:p>
      </dgm:t>
    </dgm:pt>
    <dgm:pt modelId="{15D99764-405F-4973-905C-3C97EC3CB48A}" type="parTrans" cxnId="{7F0B60B7-839C-43D5-84D5-BB503E61374C}">
      <dgm:prSet/>
      <dgm:spPr/>
      <dgm:t>
        <a:bodyPr/>
        <a:lstStyle/>
        <a:p>
          <a:endParaRPr lang="en-US"/>
        </a:p>
      </dgm:t>
    </dgm:pt>
    <dgm:pt modelId="{157E50D2-8E01-4FC8-9659-AA8B5D5216DB}" type="sibTrans" cxnId="{7F0B60B7-839C-43D5-84D5-BB503E61374C}">
      <dgm:prSet/>
      <dgm:spPr/>
      <dgm:t>
        <a:bodyPr/>
        <a:lstStyle/>
        <a:p>
          <a:endParaRPr lang="en-US"/>
        </a:p>
      </dgm:t>
    </dgm:pt>
    <dgm:pt modelId="{473087F1-80F8-4873-9B57-0A5243A8D8D9}">
      <dgm:prSet/>
      <dgm:spPr/>
      <dgm:t>
        <a:bodyPr/>
        <a:lstStyle/>
        <a:p>
          <a:r>
            <a:rPr lang="en-GB"/>
            <a:t>The doctor said they had never seen a case like this before</a:t>
          </a:r>
          <a:endParaRPr lang="en-US"/>
        </a:p>
      </dgm:t>
    </dgm:pt>
    <dgm:pt modelId="{A4F6B9B0-55E3-4EA0-815B-6D95E0E73229}" type="parTrans" cxnId="{029E1C3D-0D11-4B72-80ED-6A1D3D435D89}">
      <dgm:prSet/>
      <dgm:spPr/>
      <dgm:t>
        <a:bodyPr/>
        <a:lstStyle/>
        <a:p>
          <a:endParaRPr lang="en-US"/>
        </a:p>
      </dgm:t>
    </dgm:pt>
    <dgm:pt modelId="{069CCF9C-77B1-4059-B11A-2B81C71D1A19}" type="sibTrans" cxnId="{029E1C3D-0D11-4B72-80ED-6A1D3D435D89}">
      <dgm:prSet/>
      <dgm:spPr/>
      <dgm:t>
        <a:bodyPr/>
        <a:lstStyle/>
        <a:p>
          <a:endParaRPr lang="en-US"/>
        </a:p>
      </dgm:t>
    </dgm:pt>
    <dgm:pt modelId="{74B1787D-8C47-4710-B958-BB595A47C4FB}">
      <dgm:prSet/>
      <dgm:spPr/>
      <dgm:t>
        <a:bodyPr/>
        <a:lstStyle/>
        <a:p>
          <a:r>
            <a:rPr lang="en-GB" dirty="0"/>
            <a:t>Victoria died on the on the 25</a:t>
          </a:r>
          <a:r>
            <a:rPr lang="en-GB" baseline="30000" dirty="0"/>
            <a:t>th</a:t>
          </a:r>
          <a:r>
            <a:rPr lang="en-GB" dirty="0"/>
            <a:t> of February.</a:t>
          </a:r>
          <a:endParaRPr lang="en-US" dirty="0"/>
        </a:p>
      </dgm:t>
    </dgm:pt>
    <dgm:pt modelId="{8CC46E34-F997-40C3-94A8-7A9A4899119C}" type="parTrans" cxnId="{B8A7D412-1D67-42C7-B2DB-B1E70EB3C23E}">
      <dgm:prSet/>
      <dgm:spPr/>
      <dgm:t>
        <a:bodyPr/>
        <a:lstStyle/>
        <a:p>
          <a:endParaRPr lang="en-US"/>
        </a:p>
      </dgm:t>
    </dgm:pt>
    <dgm:pt modelId="{37E257AC-ED68-4C47-A10F-2E27059B2EB4}" type="sibTrans" cxnId="{B8A7D412-1D67-42C7-B2DB-B1E70EB3C23E}">
      <dgm:prSet/>
      <dgm:spPr/>
      <dgm:t>
        <a:bodyPr/>
        <a:lstStyle/>
        <a:p>
          <a:endParaRPr lang="en-US"/>
        </a:p>
      </dgm:t>
    </dgm:pt>
    <dgm:pt modelId="{B44012D7-0BE8-409D-8EF5-198162AA3A06}" type="pres">
      <dgm:prSet presAssocID="{6765A571-ACF4-4747-8ACC-1D17EE5A7579}" presName="linear" presStyleCnt="0">
        <dgm:presLayoutVars>
          <dgm:animLvl val="lvl"/>
          <dgm:resizeHandles val="exact"/>
        </dgm:presLayoutVars>
      </dgm:prSet>
      <dgm:spPr/>
    </dgm:pt>
    <dgm:pt modelId="{CBADB898-7AFC-4451-B89B-7485013075F9}" type="pres">
      <dgm:prSet presAssocID="{F3E127E9-C24A-4099-9EAD-39ABAFF74ED5}" presName="parentText" presStyleLbl="node1" presStyleIdx="0" presStyleCnt="1">
        <dgm:presLayoutVars>
          <dgm:chMax val="0"/>
          <dgm:bulletEnabled val="1"/>
        </dgm:presLayoutVars>
      </dgm:prSet>
      <dgm:spPr/>
    </dgm:pt>
    <dgm:pt modelId="{B722CD79-D2D7-4EA3-AAB6-D47755978AC4}" type="pres">
      <dgm:prSet presAssocID="{F3E127E9-C24A-4099-9EAD-39ABAFF74ED5}" presName="childText" presStyleLbl="revTx" presStyleIdx="0" presStyleCnt="1">
        <dgm:presLayoutVars>
          <dgm:bulletEnabled val="1"/>
        </dgm:presLayoutVars>
      </dgm:prSet>
      <dgm:spPr/>
    </dgm:pt>
  </dgm:ptLst>
  <dgm:cxnLst>
    <dgm:cxn modelId="{71529206-FBF3-4DD9-B6E7-3B75EA98E2E6}" srcId="{F3E127E9-C24A-4099-9EAD-39ABAFF74ED5}" destId="{B2BCDDBE-BA25-46B7-BE57-29F9360E7BAF}" srcOrd="0" destOrd="0" parTransId="{65F262E6-776C-47C3-BB74-FF4369CAE71A}" sibTransId="{7014736A-4F88-455C-A439-2619256FF33D}"/>
    <dgm:cxn modelId="{B8A7D412-1D67-42C7-B2DB-B1E70EB3C23E}" srcId="{F3E127E9-C24A-4099-9EAD-39ABAFF74ED5}" destId="{74B1787D-8C47-4710-B958-BB595A47C4FB}" srcOrd="4" destOrd="0" parTransId="{8CC46E34-F997-40C3-94A8-7A9A4899119C}" sibTransId="{37E257AC-ED68-4C47-A10F-2E27059B2EB4}"/>
    <dgm:cxn modelId="{029E1C3D-0D11-4B72-80ED-6A1D3D435D89}" srcId="{F3E127E9-C24A-4099-9EAD-39ABAFF74ED5}" destId="{473087F1-80F8-4873-9B57-0A5243A8D8D9}" srcOrd="3" destOrd="0" parTransId="{A4F6B9B0-55E3-4EA0-815B-6D95E0E73229}" sibTransId="{069CCF9C-77B1-4059-B11A-2B81C71D1A19}"/>
    <dgm:cxn modelId="{395E7865-0C0A-4881-A004-2E9B019B9756}" type="presOf" srcId="{EA9E69B1-AB21-4E8D-B74A-0CE0846862F6}" destId="{B722CD79-D2D7-4EA3-AAB6-D47755978AC4}" srcOrd="0" destOrd="2" presId="urn:microsoft.com/office/officeart/2005/8/layout/vList2"/>
    <dgm:cxn modelId="{B8703D56-B72C-4D0C-B66C-071798A2A1BE}" srcId="{6765A571-ACF4-4747-8ACC-1D17EE5A7579}" destId="{F3E127E9-C24A-4099-9EAD-39ABAFF74ED5}" srcOrd="0" destOrd="0" parTransId="{2E6FAB7E-1104-49B0-A942-416D6DC8220D}" sibTransId="{9C2D6BDA-2FA4-41D4-868F-B115776659B2}"/>
    <dgm:cxn modelId="{D602D686-3BE3-4E37-AA8A-6B9BA47EC47C}" type="presOf" srcId="{6765A571-ACF4-4747-8ACC-1D17EE5A7579}" destId="{B44012D7-0BE8-409D-8EF5-198162AA3A06}" srcOrd="0" destOrd="0" presId="urn:microsoft.com/office/officeart/2005/8/layout/vList2"/>
    <dgm:cxn modelId="{EEC9939F-BBEF-4CB1-9C88-21D8AEE592CE}" type="presOf" srcId="{473087F1-80F8-4873-9B57-0A5243A8D8D9}" destId="{B722CD79-D2D7-4EA3-AAB6-D47755978AC4}" srcOrd="0" destOrd="3" presId="urn:microsoft.com/office/officeart/2005/8/layout/vList2"/>
    <dgm:cxn modelId="{60F0ADA6-5499-41E3-9D02-C1C7CC13D32F}" type="presOf" srcId="{1761A092-13BA-4B14-824E-65391DE1F331}" destId="{B722CD79-D2D7-4EA3-AAB6-D47755978AC4}" srcOrd="0" destOrd="1" presId="urn:microsoft.com/office/officeart/2005/8/layout/vList2"/>
    <dgm:cxn modelId="{198F65B3-63E8-4BCF-A2ED-CF49159A6AB1}" type="presOf" srcId="{F3E127E9-C24A-4099-9EAD-39ABAFF74ED5}" destId="{CBADB898-7AFC-4451-B89B-7485013075F9}" srcOrd="0" destOrd="0" presId="urn:microsoft.com/office/officeart/2005/8/layout/vList2"/>
    <dgm:cxn modelId="{7F0B60B7-839C-43D5-84D5-BB503E61374C}" srcId="{F3E127E9-C24A-4099-9EAD-39ABAFF74ED5}" destId="{EA9E69B1-AB21-4E8D-B74A-0CE0846862F6}" srcOrd="2" destOrd="0" parTransId="{15D99764-405F-4973-905C-3C97EC3CB48A}" sibTransId="{157E50D2-8E01-4FC8-9659-AA8B5D5216DB}"/>
    <dgm:cxn modelId="{9AE820D6-E544-4EBD-BD94-53633B6F34C4}" srcId="{F3E127E9-C24A-4099-9EAD-39ABAFF74ED5}" destId="{1761A092-13BA-4B14-824E-65391DE1F331}" srcOrd="1" destOrd="0" parTransId="{2421606C-E145-4812-AAEA-DFA1FB05E0BC}" sibTransId="{97528FB9-BC59-4DC5-BE84-58BE94196C7F}"/>
    <dgm:cxn modelId="{DAEB6AE7-4D2F-48B3-9FFB-4B72B5ADF367}" type="presOf" srcId="{74B1787D-8C47-4710-B958-BB595A47C4FB}" destId="{B722CD79-D2D7-4EA3-AAB6-D47755978AC4}" srcOrd="0" destOrd="4" presId="urn:microsoft.com/office/officeart/2005/8/layout/vList2"/>
    <dgm:cxn modelId="{DAA150FF-F9BB-4503-9496-75DB87EC2DBE}" type="presOf" srcId="{B2BCDDBE-BA25-46B7-BE57-29F9360E7BAF}" destId="{B722CD79-D2D7-4EA3-AAB6-D47755978AC4}" srcOrd="0" destOrd="0" presId="urn:microsoft.com/office/officeart/2005/8/layout/vList2"/>
    <dgm:cxn modelId="{70E8DC6E-3041-4B2E-8007-7C598332E877}" type="presParOf" srcId="{B44012D7-0BE8-409D-8EF5-198162AA3A06}" destId="{CBADB898-7AFC-4451-B89B-7485013075F9}" srcOrd="0" destOrd="0" presId="urn:microsoft.com/office/officeart/2005/8/layout/vList2"/>
    <dgm:cxn modelId="{BDC30B5B-737A-4383-BBDA-F72C3AD251BD}" type="presParOf" srcId="{B44012D7-0BE8-409D-8EF5-198162AA3A06}" destId="{B722CD79-D2D7-4EA3-AAB6-D47755978AC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4A471F-3B21-4AD2-B007-BD82C71B7303}"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8BED8AB5-674E-4C1A-84BA-0D5AAD830F8B}">
      <dgm:prSet/>
      <dgm:spPr/>
      <dgm:t>
        <a:bodyPr/>
        <a:lstStyle/>
        <a:p>
          <a:r>
            <a:rPr lang="en-GB" b="1"/>
            <a:t>Victoria’s Injuries</a:t>
          </a:r>
          <a:endParaRPr lang="en-US"/>
        </a:p>
      </dgm:t>
    </dgm:pt>
    <dgm:pt modelId="{89A4196F-F5D1-4513-9D01-AF884E70A907}" type="parTrans" cxnId="{CA5641A9-887A-4D2D-9A74-C71519D66579}">
      <dgm:prSet/>
      <dgm:spPr/>
      <dgm:t>
        <a:bodyPr/>
        <a:lstStyle/>
        <a:p>
          <a:endParaRPr lang="en-US"/>
        </a:p>
      </dgm:t>
    </dgm:pt>
    <dgm:pt modelId="{4301A7A9-E820-4535-91E6-2CB5866E6F53}" type="sibTrans" cxnId="{CA5641A9-887A-4D2D-9A74-C71519D66579}">
      <dgm:prSet/>
      <dgm:spPr/>
      <dgm:t>
        <a:bodyPr/>
        <a:lstStyle/>
        <a:p>
          <a:endParaRPr lang="en-US"/>
        </a:p>
      </dgm:t>
    </dgm:pt>
    <dgm:pt modelId="{652B71A4-282F-4975-B18A-5CC4189DB711}">
      <dgm:prSet/>
      <dgm:spPr/>
      <dgm:t>
        <a:bodyPr/>
        <a:lstStyle/>
        <a:p>
          <a:r>
            <a:rPr lang="en-GB"/>
            <a:t>Lung, heart and kidneys failed.</a:t>
          </a:r>
          <a:endParaRPr lang="en-US"/>
        </a:p>
      </dgm:t>
    </dgm:pt>
    <dgm:pt modelId="{DF56634C-122A-4310-872E-CE5A236BCBF3}" type="parTrans" cxnId="{C8782B01-50C0-4D97-9032-765788E27829}">
      <dgm:prSet/>
      <dgm:spPr/>
      <dgm:t>
        <a:bodyPr/>
        <a:lstStyle/>
        <a:p>
          <a:endParaRPr lang="en-US"/>
        </a:p>
      </dgm:t>
    </dgm:pt>
    <dgm:pt modelId="{F537DB99-1FA1-4CDB-8C11-AE418F15A92C}" type="sibTrans" cxnId="{C8782B01-50C0-4D97-9032-765788E27829}">
      <dgm:prSet/>
      <dgm:spPr/>
      <dgm:t>
        <a:bodyPr/>
        <a:lstStyle/>
        <a:p>
          <a:endParaRPr lang="en-US"/>
        </a:p>
      </dgm:t>
    </dgm:pt>
    <dgm:pt modelId="{2AAEDBFC-8DE0-4A59-A158-3CCE066A3F04}">
      <dgm:prSet/>
      <dgm:spPr/>
      <dgm:t>
        <a:bodyPr/>
        <a:lstStyle/>
        <a:p>
          <a:r>
            <a:rPr lang="en-GB"/>
            <a:t>There were 128 separate injuries to Victoria’s body.</a:t>
          </a:r>
          <a:endParaRPr lang="en-US"/>
        </a:p>
      </dgm:t>
    </dgm:pt>
    <dgm:pt modelId="{7E4D0A4E-7275-4035-9432-1E9E432BE6B0}" type="parTrans" cxnId="{EA01FEA2-FE07-4C42-B710-4BE81CA7C4C1}">
      <dgm:prSet/>
      <dgm:spPr/>
      <dgm:t>
        <a:bodyPr/>
        <a:lstStyle/>
        <a:p>
          <a:endParaRPr lang="en-US"/>
        </a:p>
      </dgm:t>
    </dgm:pt>
    <dgm:pt modelId="{F6E440A5-C8F7-4C5C-BFE0-6118CC579AD5}" type="sibTrans" cxnId="{EA01FEA2-FE07-4C42-B710-4BE81CA7C4C1}">
      <dgm:prSet/>
      <dgm:spPr/>
      <dgm:t>
        <a:bodyPr/>
        <a:lstStyle/>
        <a:p>
          <a:endParaRPr lang="en-US"/>
        </a:p>
      </dgm:t>
    </dgm:pt>
    <dgm:pt modelId="{F940A6C8-D21F-43C4-A714-F697A6DF1371}">
      <dgm:prSet/>
      <dgm:spPr/>
      <dgm:t>
        <a:bodyPr/>
        <a:lstStyle/>
        <a:p>
          <a:r>
            <a:rPr lang="en-GB" dirty="0"/>
            <a:t>In the space of four months Victoria went from being a healthy, lively and happy girl, into a wretched and broken wreck of a human being.</a:t>
          </a:r>
          <a:endParaRPr lang="en-US" dirty="0"/>
        </a:p>
      </dgm:t>
    </dgm:pt>
    <dgm:pt modelId="{0B2C2E26-D84B-4157-ACBC-F5850C0B26FD}" type="parTrans" cxnId="{8B3B95A3-6280-4BD2-9E42-328858229EB5}">
      <dgm:prSet/>
      <dgm:spPr/>
      <dgm:t>
        <a:bodyPr/>
        <a:lstStyle/>
        <a:p>
          <a:endParaRPr lang="en-US"/>
        </a:p>
      </dgm:t>
    </dgm:pt>
    <dgm:pt modelId="{3F149022-1BEF-4317-8570-D311C89B994B}" type="sibTrans" cxnId="{8B3B95A3-6280-4BD2-9E42-328858229EB5}">
      <dgm:prSet/>
      <dgm:spPr/>
      <dgm:t>
        <a:bodyPr/>
        <a:lstStyle/>
        <a:p>
          <a:endParaRPr lang="en-US"/>
        </a:p>
      </dgm:t>
    </dgm:pt>
    <dgm:pt modelId="{7DBFC384-135B-408A-82B0-1F94FEDA4D86}" type="pres">
      <dgm:prSet presAssocID="{794A471F-3B21-4AD2-B007-BD82C71B7303}" presName="outerComposite" presStyleCnt="0">
        <dgm:presLayoutVars>
          <dgm:chMax val="5"/>
          <dgm:dir/>
          <dgm:resizeHandles val="exact"/>
        </dgm:presLayoutVars>
      </dgm:prSet>
      <dgm:spPr/>
    </dgm:pt>
    <dgm:pt modelId="{109C39DA-4357-495B-A3A9-8EF2282AE7CB}" type="pres">
      <dgm:prSet presAssocID="{794A471F-3B21-4AD2-B007-BD82C71B7303}" presName="dummyMaxCanvas" presStyleCnt="0">
        <dgm:presLayoutVars/>
      </dgm:prSet>
      <dgm:spPr/>
    </dgm:pt>
    <dgm:pt modelId="{552E2AFD-2BB3-44B0-AD5A-1C9AC169F838}" type="pres">
      <dgm:prSet presAssocID="{794A471F-3B21-4AD2-B007-BD82C71B7303}" presName="TwoNodes_1" presStyleLbl="node1" presStyleIdx="0" presStyleCnt="2">
        <dgm:presLayoutVars>
          <dgm:bulletEnabled val="1"/>
        </dgm:presLayoutVars>
      </dgm:prSet>
      <dgm:spPr/>
    </dgm:pt>
    <dgm:pt modelId="{C5F50271-99C8-4405-B524-6C93DE83AD4E}" type="pres">
      <dgm:prSet presAssocID="{794A471F-3B21-4AD2-B007-BD82C71B7303}" presName="TwoNodes_2" presStyleLbl="node1" presStyleIdx="1" presStyleCnt="2">
        <dgm:presLayoutVars>
          <dgm:bulletEnabled val="1"/>
        </dgm:presLayoutVars>
      </dgm:prSet>
      <dgm:spPr/>
    </dgm:pt>
    <dgm:pt modelId="{E7188A02-22F0-4C13-BBE3-8C7174FD3941}" type="pres">
      <dgm:prSet presAssocID="{794A471F-3B21-4AD2-B007-BD82C71B7303}" presName="TwoConn_1-2" presStyleLbl="fgAccFollowNode1" presStyleIdx="0" presStyleCnt="1">
        <dgm:presLayoutVars>
          <dgm:bulletEnabled val="1"/>
        </dgm:presLayoutVars>
      </dgm:prSet>
      <dgm:spPr/>
    </dgm:pt>
    <dgm:pt modelId="{FA4FAD97-6D6A-4AA6-B9F2-084F26B70450}" type="pres">
      <dgm:prSet presAssocID="{794A471F-3B21-4AD2-B007-BD82C71B7303}" presName="TwoNodes_1_text" presStyleLbl="node1" presStyleIdx="1" presStyleCnt="2">
        <dgm:presLayoutVars>
          <dgm:bulletEnabled val="1"/>
        </dgm:presLayoutVars>
      </dgm:prSet>
      <dgm:spPr/>
    </dgm:pt>
    <dgm:pt modelId="{613EAEC3-7978-4167-B273-485B09FD0FE7}" type="pres">
      <dgm:prSet presAssocID="{794A471F-3B21-4AD2-B007-BD82C71B7303}" presName="TwoNodes_2_text" presStyleLbl="node1" presStyleIdx="1" presStyleCnt="2">
        <dgm:presLayoutVars>
          <dgm:bulletEnabled val="1"/>
        </dgm:presLayoutVars>
      </dgm:prSet>
      <dgm:spPr/>
    </dgm:pt>
  </dgm:ptLst>
  <dgm:cxnLst>
    <dgm:cxn modelId="{C8782B01-50C0-4D97-9032-765788E27829}" srcId="{8BED8AB5-674E-4C1A-84BA-0D5AAD830F8B}" destId="{652B71A4-282F-4975-B18A-5CC4189DB711}" srcOrd="0" destOrd="0" parTransId="{DF56634C-122A-4310-872E-CE5A236BCBF3}" sibTransId="{F537DB99-1FA1-4CDB-8C11-AE418F15A92C}"/>
    <dgm:cxn modelId="{74A5EA0C-D0E6-4B26-A14E-DAE42C9A07FC}" type="presOf" srcId="{8BED8AB5-674E-4C1A-84BA-0D5AAD830F8B}" destId="{552E2AFD-2BB3-44B0-AD5A-1C9AC169F838}" srcOrd="0" destOrd="0" presId="urn:microsoft.com/office/officeart/2005/8/layout/vProcess5"/>
    <dgm:cxn modelId="{110E6C0F-A266-497F-B7FE-BA59843BD987}" type="presOf" srcId="{794A471F-3B21-4AD2-B007-BD82C71B7303}" destId="{7DBFC384-135B-408A-82B0-1F94FEDA4D86}" srcOrd="0" destOrd="0" presId="urn:microsoft.com/office/officeart/2005/8/layout/vProcess5"/>
    <dgm:cxn modelId="{68332911-19AF-416B-9F90-0E9A53FF61B1}" type="presOf" srcId="{652B71A4-282F-4975-B18A-5CC4189DB711}" destId="{FA4FAD97-6D6A-4AA6-B9F2-084F26B70450}" srcOrd="1" destOrd="1" presId="urn:microsoft.com/office/officeart/2005/8/layout/vProcess5"/>
    <dgm:cxn modelId="{B0D3F715-C53C-4792-8D22-0D36C291B5B6}" type="presOf" srcId="{F940A6C8-D21F-43C4-A714-F697A6DF1371}" destId="{C5F50271-99C8-4405-B524-6C93DE83AD4E}" srcOrd="0" destOrd="0" presId="urn:microsoft.com/office/officeart/2005/8/layout/vProcess5"/>
    <dgm:cxn modelId="{65C3191F-D6EC-466E-946A-B6BA549B4282}" type="presOf" srcId="{652B71A4-282F-4975-B18A-5CC4189DB711}" destId="{552E2AFD-2BB3-44B0-AD5A-1C9AC169F838}" srcOrd="0" destOrd="1" presId="urn:microsoft.com/office/officeart/2005/8/layout/vProcess5"/>
    <dgm:cxn modelId="{37946D23-9EB0-49FE-9798-97C825AB6F21}" type="presOf" srcId="{F940A6C8-D21F-43C4-A714-F697A6DF1371}" destId="{613EAEC3-7978-4167-B273-485B09FD0FE7}" srcOrd="1" destOrd="0" presId="urn:microsoft.com/office/officeart/2005/8/layout/vProcess5"/>
    <dgm:cxn modelId="{4C9DA956-3D72-438B-BC71-602BF99CC6DE}" type="presOf" srcId="{2AAEDBFC-8DE0-4A59-A158-3CCE066A3F04}" destId="{FA4FAD97-6D6A-4AA6-B9F2-084F26B70450}" srcOrd="1" destOrd="2" presId="urn:microsoft.com/office/officeart/2005/8/layout/vProcess5"/>
    <dgm:cxn modelId="{20543379-379D-4842-91C9-15BCA2B00965}" type="presOf" srcId="{8BED8AB5-674E-4C1A-84BA-0D5AAD830F8B}" destId="{FA4FAD97-6D6A-4AA6-B9F2-084F26B70450}" srcOrd="1" destOrd="0" presId="urn:microsoft.com/office/officeart/2005/8/layout/vProcess5"/>
    <dgm:cxn modelId="{BC3CE492-10DD-4A6D-90A0-E49C9B6A7644}" type="presOf" srcId="{2AAEDBFC-8DE0-4A59-A158-3CCE066A3F04}" destId="{552E2AFD-2BB3-44B0-AD5A-1C9AC169F838}" srcOrd="0" destOrd="2" presId="urn:microsoft.com/office/officeart/2005/8/layout/vProcess5"/>
    <dgm:cxn modelId="{EA01FEA2-FE07-4C42-B710-4BE81CA7C4C1}" srcId="{8BED8AB5-674E-4C1A-84BA-0D5AAD830F8B}" destId="{2AAEDBFC-8DE0-4A59-A158-3CCE066A3F04}" srcOrd="1" destOrd="0" parTransId="{7E4D0A4E-7275-4035-9432-1E9E432BE6B0}" sibTransId="{F6E440A5-C8F7-4C5C-BFE0-6118CC579AD5}"/>
    <dgm:cxn modelId="{8B3B95A3-6280-4BD2-9E42-328858229EB5}" srcId="{794A471F-3B21-4AD2-B007-BD82C71B7303}" destId="{F940A6C8-D21F-43C4-A714-F697A6DF1371}" srcOrd="1" destOrd="0" parTransId="{0B2C2E26-D84B-4157-ACBC-F5850C0B26FD}" sibTransId="{3F149022-1BEF-4317-8570-D311C89B994B}"/>
    <dgm:cxn modelId="{CA5641A9-887A-4D2D-9A74-C71519D66579}" srcId="{794A471F-3B21-4AD2-B007-BD82C71B7303}" destId="{8BED8AB5-674E-4C1A-84BA-0D5AAD830F8B}" srcOrd="0" destOrd="0" parTransId="{89A4196F-F5D1-4513-9D01-AF884E70A907}" sibTransId="{4301A7A9-E820-4535-91E6-2CB5866E6F53}"/>
    <dgm:cxn modelId="{F79C7FCF-7175-4005-B6A4-651EFC6074C0}" type="presOf" srcId="{4301A7A9-E820-4535-91E6-2CB5866E6F53}" destId="{E7188A02-22F0-4C13-BBE3-8C7174FD3941}" srcOrd="0" destOrd="0" presId="urn:microsoft.com/office/officeart/2005/8/layout/vProcess5"/>
    <dgm:cxn modelId="{98C0F5B9-659E-49F9-BDED-5EB1912ECB06}" type="presParOf" srcId="{7DBFC384-135B-408A-82B0-1F94FEDA4D86}" destId="{109C39DA-4357-495B-A3A9-8EF2282AE7CB}" srcOrd="0" destOrd="0" presId="urn:microsoft.com/office/officeart/2005/8/layout/vProcess5"/>
    <dgm:cxn modelId="{D6C9BAAF-ABAB-4051-967D-0FA22492442B}" type="presParOf" srcId="{7DBFC384-135B-408A-82B0-1F94FEDA4D86}" destId="{552E2AFD-2BB3-44B0-AD5A-1C9AC169F838}" srcOrd="1" destOrd="0" presId="urn:microsoft.com/office/officeart/2005/8/layout/vProcess5"/>
    <dgm:cxn modelId="{6310C55F-0B10-48B7-A307-74802BDD2955}" type="presParOf" srcId="{7DBFC384-135B-408A-82B0-1F94FEDA4D86}" destId="{C5F50271-99C8-4405-B524-6C93DE83AD4E}" srcOrd="2" destOrd="0" presId="urn:microsoft.com/office/officeart/2005/8/layout/vProcess5"/>
    <dgm:cxn modelId="{026DE022-0729-4BD6-9854-FD1C3D5E64EF}" type="presParOf" srcId="{7DBFC384-135B-408A-82B0-1F94FEDA4D86}" destId="{E7188A02-22F0-4C13-BBE3-8C7174FD3941}" srcOrd="3" destOrd="0" presId="urn:microsoft.com/office/officeart/2005/8/layout/vProcess5"/>
    <dgm:cxn modelId="{D6FFF7E1-89E9-41E8-B935-F28E7B805BB1}" type="presParOf" srcId="{7DBFC384-135B-408A-82B0-1F94FEDA4D86}" destId="{FA4FAD97-6D6A-4AA6-B9F2-084F26B70450}" srcOrd="4" destOrd="0" presId="urn:microsoft.com/office/officeart/2005/8/layout/vProcess5"/>
    <dgm:cxn modelId="{A95C3701-9F20-4C9F-85BD-BCB808037FAB}" type="presParOf" srcId="{7DBFC384-135B-408A-82B0-1F94FEDA4D86}" destId="{613EAEC3-7978-4167-B273-485B09FD0FE7}"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FE7B885-E0B9-45AC-816E-B9471C08272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623251A-9548-4334-BF72-CE9587F22B6F}">
      <dgm:prSet/>
      <dgm:spPr/>
      <dgm:t>
        <a:bodyPr/>
        <a:lstStyle/>
        <a:p>
          <a:r>
            <a:rPr lang="en-GB"/>
            <a:t>The most painful of all events of Victoria’s short life in this country is that even towards the end, she might have been saved.</a:t>
          </a:r>
          <a:endParaRPr lang="en-US"/>
        </a:p>
      </dgm:t>
    </dgm:pt>
    <dgm:pt modelId="{40E3E4E4-22B5-43DB-B540-06B89566EF75}" type="parTrans" cxnId="{1789AB69-6429-4B1B-90E3-901294096687}">
      <dgm:prSet/>
      <dgm:spPr/>
      <dgm:t>
        <a:bodyPr/>
        <a:lstStyle/>
        <a:p>
          <a:endParaRPr lang="en-US"/>
        </a:p>
      </dgm:t>
    </dgm:pt>
    <dgm:pt modelId="{20AB9D03-05F4-492A-8286-A58B2D94322B}" type="sibTrans" cxnId="{1789AB69-6429-4B1B-90E3-901294096687}">
      <dgm:prSet/>
      <dgm:spPr/>
      <dgm:t>
        <a:bodyPr/>
        <a:lstStyle/>
        <a:p>
          <a:endParaRPr lang="en-US"/>
        </a:p>
      </dgm:t>
    </dgm:pt>
    <dgm:pt modelId="{0C566586-563D-4706-96CE-128F0868B7F7}">
      <dgm:prSet/>
      <dgm:spPr/>
      <dgm:t>
        <a:bodyPr/>
        <a:lstStyle/>
        <a:p>
          <a:r>
            <a:rPr lang="en-GB"/>
            <a:t>The weeks before Victoria’s death a social worker visited her home several times. The social worker received no reply when she knocked so assumed they had moved away.</a:t>
          </a:r>
          <a:endParaRPr lang="en-US"/>
        </a:p>
      </dgm:t>
    </dgm:pt>
    <dgm:pt modelId="{F5585FA4-8F61-405E-AAC6-DF1A44E77073}" type="parTrans" cxnId="{07E9EE9C-BFB4-44D1-BBFD-989E8AB218D7}">
      <dgm:prSet/>
      <dgm:spPr/>
      <dgm:t>
        <a:bodyPr/>
        <a:lstStyle/>
        <a:p>
          <a:endParaRPr lang="en-US"/>
        </a:p>
      </dgm:t>
    </dgm:pt>
    <dgm:pt modelId="{3D4FED72-479A-45B0-9168-FB945CE0CDEB}" type="sibTrans" cxnId="{07E9EE9C-BFB4-44D1-BBFD-989E8AB218D7}">
      <dgm:prSet/>
      <dgm:spPr/>
      <dgm:t>
        <a:bodyPr/>
        <a:lstStyle/>
        <a:p>
          <a:endParaRPr lang="en-US"/>
        </a:p>
      </dgm:t>
    </dgm:pt>
    <dgm:pt modelId="{69A592DC-1CEC-44C5-A538-B1E80523B351}">
      <dgm:prSet/>
      <dgm:spPr/>
      <dgm:t>
        <a:bodyPr/>
        <a:lstStyle/>
        <a:p>
          <a:r>
            <a:rPr lang="en-GB"/>
            <a:t>It is possible Victoria was laying in the bath yards away hoping someone might of found her.</a:t>
          </a:r>
          <a:endParaRPr lang="en-US"/>
        </a:p>
      </dgm:t>
    </dgm:pt>
    <dgm:pt modelId="{9763686E-076B-46AF-BEB0-305D64389DA6}" type="parTrans" cxnId="{CC3064F5-61B5-461D-B81F-CF74118CB425}">
      <dgm:prSet/>
      <dgm:spPr/>
      <dgm:t>
        <a:bodyPr/>
        <a:lstStyle/>
        <a:p>
          <a:endParaRPr lang="en-US"/>
        </a:p>
      </dgm:t>
    </dgm:pt>
    <dgm:pt modelId="{B5BAE850-DD67-436C-98EB-29A6024A4504}" type="sibTrans" cxnId="{CC3064F5-61B5-461D-B81F-CF74118CB425}">
      <dgm:prSet/>
      <dgm:spPr/>
      <dgm:t>
        <a:bodyPr/>
        <a:lstStyle/>
        <a:p>
          <a:endParaRPr lang="en-US"/>
        </a:p>
      </dgm:t>
    </dgm:pt>
    <dgm:pt modelId="{BDDE8419-5009-4AD0-819E-947FC42EDAF3}" type="pres">
      <dgm:prSet presAssocID="{1FE7B885-E0B9-45AC-816E-B9471C082722}" presName="vert0" presStyleCnt="0">
        <dgm:presLayoutVars>
          <dgm:dir/>
          <dgm:animOne val="branch"/>
          <dgm:animLvl val="lvl"/>
        </dgm:presLayoutVars>
      </dgm:prSet>
      <dgm:spPr/>
    </dgm:pt>
    <dgm:pt modelId="{E47EBD24-7F5D-4B87-A9D3-632896EAB66E}" type="pres">
      <dgm:prSet presAssocID="{0623251A-9548-4334-BF72-CE9587F22B6F}" presName="thickLine" presStyleLbl="alignNode1" presStyleIdx="0" presStyleCnt="3"/>
      <dgm:spPr/>
    </dgm:pt>
    <dgm:pt modelId="{99013C29-E3F1-4DD7-B62C-75720DBAAD04}" type="pres">
      <dgm:prSet presAssocID="{0623251A-9548-4334-BF72-CE9587F22B6F}" presName="horz1" presStyleCnt="0"/>
      <dgm:spPr/>
    </dgm:pt>
    <dgm:pt modelId="{E6D1CE33-1324-4D2B-8EE2-0EACBD20C4F5}" type="pres">
      <dgm:prSet presAssocID="{0623251A-9548-4334-BF72-CE9587F22B6F}" presName="tx1" presStyleLbl="revTx" presStyleIdx="0" presStyleCnt="3"/>
      <dgm:spPr/>
    </dgm:pt>
    <dgm:pt modelId="{524DE4BB-7BF1-4304-B88B-BB10187B8346}" type="pres">
      <dgm:prSet presAssocID="{0623251A-9548-4334-BF72-CE9587F22B6F}" presName="vert1" presStyleCnt="0"/>
      <dgm:spPr/>
    </dgm:pt>
    <dgm:pt modelId="{09D7CDD7-B6AF-41DD-8B38-6C00E3C4B775}" type="pres">
      <dgm:prSet presAssocID="{0C566586-563D-4706-96CE-128F0868B7F7}" presName="thickLine" presStyleLbl="alignNode1" presStyleIdx="1" presStyleCnt="3"/>
      <dgm:spPr/>
    </dgm:pt>
    <dgm:pt modelId="{FF4B996D-8173-4E15-8ADE-5AAE48D7A78F}" type="pres">
      <dgm:prSet presAssocID="{0C566586-563D-4706-96CE-128F0868B7F7}" presName="horz1" presStyleCnt="0"/>
      <dgm:spPr/>
    </dgm:pt>
    <dgm:pt modelId="{3461F969-7A0E-4196-B56C-FCB99D6F2514}" type="pres">
      <dgm:prSet presAssocID="{0C566586-563D-4706-96CE-128F0868B7F7}" presName="tx1" presStyleLbl="revTx" presStyleIdx="1" presStyleCnt="3"/>
      <dgm:spPr/>
    </dgm:pt>
    <dgm:pt modelId="{A0F9F626-DF75-4830-A778-151028117DBD}" type="pres">
      <dgm:prSet presAssocID="{0C566586-563D-4706-96CE-128F0868B7F7}" presName="vert1" presStyleCnt="0"/>
      <dgm:spPr/>
    </dgm:pt>
    <dgm:pt modelId="{C2C86B74-A55D-4E56-BDBF-B6EB91C9D9CD}" type="pres">
      <dgm:prSet presAssocID="{69A592DC-1CEC-44C5-A538-B1E80523B351}" presName="thickLine" presStyleLbl="alignNode1" presStyleIdx="2" presStyleCnt="3"/>
      <dgm:spPr/>
    </dgm:pt>
    <dgm:pt modelId="{530C2BA1-C1F6-4C66-A6CE-DE4AAB8EE3F0}" type="pres">
      <dgm:prSet presAssocID="{69A592DC-1CEC-44C5-A538-B1E80523B351}" presName="horz1" presStyleCnt="0"/>
      <dgm:spPr/>
    </dgm:pt>
    <dgm:pt modelId="{AAA3D1B5-0910-4F78-A1C9-9165200FC954}" type="pres">
      <dgm:prSet presAssocID="{69A592DC-1CEC-44C5-A538-B1E80523B351}" presName="tx1" presStyleLbl="revTx" presStyleIdx="2" presStyleCnt="3"/>
      <dgm:spPr/>
    </dgm:pt>
    <dgm:pt modelId="{AB143289-C65B-49CA-A05D-EB9F2E0C0815}" type="pres">
      <dgm:prSet presAssocID="{69A592DC-1CEC-44C5-A538-B1E80523B351}" presName="vert1" presStyleCnt="0"/>
      <dgm:spPr/>
    </dgm:pt>
  </dgm:ptLst>
  <dgm:cxnLst>
    <dgm:cxn modelId="{5FCA060A-E65B-4F0B-8960-966F41DE6676}" type="presOf" srcId="{1FE7B885-E0B9-45AC-816E-B9471C082722}" destId="{BDDE8419-5009-4AD0-819E-947FC42EDAF3}" srcOrd="0" destOrd="0" presId="urn:microsoft.com/office/officeart/2008/layout/LinedList"/>
    <dgm:cxn modelId="{CE41972E-F9F9-4B2D-8FC3-CC9E80994CB5}" type="presOf" srcId="{0623251A-9548-4334-BF72-CE9587F22B6F}" destId="{E6D1CE33-1324-4D2B-8EE2-0EACBD20C4F5}" srcOrd="0" destOrd="0" presId="urn:microsoft.com/office/officeart/2008/layout/LinedList"/>
    <dgm:cxn modelId="{A4E93845-96B7-4B31-A0F3-CE0D4833E801}" type="presOf" srcId="{0C566586-563D-4706-96CE-128F0868B7F7}" destId="{3461F969-7A0E-4196-B56C-FCB99D6F2514}" srcOrd="0" destOrd="0" presId="urn:microsoft.com/office/officeart/2008/layout/LinedList"/>
    <dgm:cxn modelId="{1789AB69-6429-4B1B-90E3-901294096687}" srcId="{1FE7B885-E0B9-45AC-816E-B9471C082722}" destId="{0623251A-9548-4334-BF72-CE9587F22B6F}" srcOrd="0" destOrd="0" parTransId="{40E3E4E4-22B5-43DB-B540-06B89566EF75}" sibTransId="{20AB9D03-05F4-492A-8286-A58B2D94322B}"/>
    <dgm:cxn modelId="{07E9EE9C-BFB4-44D1-BBFD-989E8AB218D7}" srcId="{1FE7B885-E0B9-45AC-816E-B9471C082722}" destId="{0C566586-563D-4706-96CE-128F0868B7F7}" srcOrd="1" destOrd="0" parTransId="{F5585FA4-8F61-405E-AAC6-DF1A44E77073}" sibTransId="{3D4FED72-479A-45B0-9168-FB945CE0CDEB}"/>
    <dgm:cxn modelId="{A0A967B9-7CDC-419D-A5B8-1F8FDECCA2DD}" type="presOf" srcId="{69A592DC-1CEC-44C5-A538-B1E80523B351}" destId="{AAA3D1B5-0910-4F78-A1C9-9165200FC954}" srcOrd="0" destOrd="0" presId="urn:microsoft.com/office/officeart/2008/layout/LinedList"/>
    <dgm:cxn modelId="{CC3064F5-61B5-461D-B81F-CF74118CB425}" srcId="{1FE7B885-E0B9-45AC-816E-B9471C082722}" destId="{69A592DC-1CEC-44C5-A538-B1E80523B351}" srcOrd="2" destOrd="0" parTransId="{9763686E-076B-46AF-BEB0-305D64389DA6}" sibTransId="{B5BAE850-DD67-436C-98EB-29A6024A4504}"/>
    <dgm:cxn modelId="{B62343A0-B70D-47A9-AC8C-FD66B11BEB8D}" type="presParOf" srcId="{BDDE8419-5009-4AD0-819E-947FC42EDAF3}" destId="{E47EBD24-7F5D-4B87-A9D3-632896EAB66E}" srcOrd="0" destOrd="0" presId="urn:microsoft.com/office/officeart/2008/layout/LinedList"/>
    <dgm:cxn modelId="{AED389E9-A7DF-459D-86A7-BBD75D3D247C}" type="presParOf" srcId="{BDDE8419-5009-4AD0-819E-947FC42EDAF3}" destId="{99013C29-E3F1-4DD7-B62C-75720DBAAD04}" srcOrd="1" destOrd="0" presId="urn:microsoft.com/office/officeart/2008/layout/LinedList"/>
    <dgm:cxn modelId="{2F059BD3-8648-4E92-A9E9-134ED22D27DD}" type="presParOf" srcId="{99013C29-E3F1-4DD7-B62C-75720DBAAD04}" destId="{E6D1CE33-1324-4D2B-8EE2-0EACBD20C4F5}" srcOrd="0" destOrd="0" presId="urn:microsoft.com/office/officeart/2008/layout/LinedList"/>
    <dgm:cxn modelId="{C8287D59-EBC0-4138-8291-7E32FDD6EEC9}" type="presParOf" srcId="{99013C29-E3F1-4DD7-B62C-75720DBAAD04}" destId="{524DE4BB-7BF1-4304-B88B-BB10187B8346}" srcOrd="1" destOrd="0" presId="urn:microsoft.com/office/officeart/2008/layout/LinedList"/>
    <dgm:cxn modelId="{E94C9CD4-383A-400C-84E9-0D6779335AFC}" type="presParOf" srcId="{BDDE8419-5009-4AD0-819E-947FC42EDAF3}" destId="{09D7CDD7-B6AF-41DD-8B38-6C00E3C4B775}" srcOrd="2" destOrd="0" presId="urn:microsoft.com/office/officeart/2008/layout/LinedList"/>
    <dgm:cxn modelId="{64692CF2-584E-41CB-85F8-0588EBC82643}" type="presParOf" srcId="{BDDE8419-5009-4AD0-819E-947FC42EDAF3}" destId="{FF4B996D-8173-4E15-8ADE-5AAE48D7A78F}" srcOrd="3" destOrd="0" presId="urn:microsoft.com/office/officeart/2008/layout/LinedList"/>
    <dgm:cxn modelId="{530947E0-46D9-493A-938B-54C243F23E4C}" type="presParOf" srcId="{FF4B996D-8173-4E15-8ADE-5AAE48D7A78F}" destId="{3461F969-7A0E-4196-B56C-FCB99D6F2514}" srcOrd="0" destOrd="0" presId="urn:microsoft.com/office/officeart/2008/layout/LinedList"/>
    <dgm:cxn modelId="{E542DF66-FE40-4CED-85F6-7710A988FC6A}" type="presParOf" srcId="{FF4B996D-8173-4E15-8ADE-5AAE48D7A78F}" destId="{A0F9F626-DF75-4830-A778-151028117DBD}" srcOrd="1" destOrd="0" presId="urn:microsoft.com/office/officeart/2008/layout/LinedList"/>
    <dgm:cxn modelId="{1DA45422-E14D-4BF5-BDCD-185DCBBAB35B}" type="presParOf" srcId="{BDDE8419-5009-4AD0-819E-947FC42EDAF3}" destId="{C2C86B74-A55D-4E56-BDBF-B6EB91C9D9CD}" srcOrd="4" destOrd="0" presId="urn:microsoft.com/office/officeart/2008/layout/LinedList"/>
    <dgm:cxn modelId="{81F5FD47-CDD9-4283-A4C0-ACF5EFD34E72}" type="presParOf" srcId="{BDDE8419-5009-4AD0-819E-947FC42EDAF3}" destId="{530C2BA1-C1F6-4C66-A6CE-DE4AAB8EE3F0}" srcOrd="5" destOrd="0" presId="urn:microsoft.com/office/officeart/2008/layout/LinedList"/>
    <dgm:cxn modelId="{4784000E-7A3D-45D4-B77B-F71C73EC0748}" type="presParOf" srcId="{530C2BA1-C1F6-4C66-A6CE-DE4AAB8EE3F0}" destId="{AAA3D1B5-0910-4F78-A1C9-9165200FC954}" srcOrd="0" destOrd="0" presId="urn:microsoft.com/office/officeart/2008/layout/LinedList"/>
    <dgm:cxn modelId="{B4E7DA7B-545B-4EDC-848A-09D2F8B53012}" type="presParOf" srcId="{530C2BA1-C1F6-4C66-A6CE-DE4AAB8EE3F0}" destId="{AB143289-C65B-49CA-A05D-EB9F2E0C081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86B4B31-361B-45FB-BCD5-D5B754BCC0B5}" type="doc">
      <dgm:prSet loTypeId="urn:microsoft.com/office/officeart/2005/8/layout/process5" loCatId="process" qsTypeId="urn:microsoft.com/office/officeart/2005/8/quickstyle/simple1" qsCatId="simple" csTypeId="urn:microsoft.com/office/officeart/2005/8/colors/colorful2" csCatId="colorful"/>
      <dgm:spPr/>
      <dgm:t>
        <a:bodyPr/>
        <a:lstStyle/>
        <a:p>
          <a:endParaRPr lang="en-US"/>
        </a:p>
      </dgm:t>
    </dgm:pt>
    <dgm:pt modelId="{4C7EACE2-2D50-4EFD-9CDF-D9A3D2D487B3}">
      <dgm:prSet/>
      <dgm:spPr/>
      <dgm:t>
        <a:bodyPr/>
        <a:lstStyle/>
        <a:p>
          <a:r>
            <a:rPr lang="en-GB"/>
            <a:t>But……</a:t>
          </a:r>
          <a:endParaRPr lang="en-US"/>
        </a:p>
      </dgm:t>
    </dgm:pt>
    <dgm:pt modelId="{8BF60D90-8995-4ED4-B65E-B2FC5D2091D8}" type="parTrans" cxnId="{43448768-C710-4575-B896-8A00029AEC2D}">
      <dgm:prSet/>
      <dgm:spPr/>
      <dgm:t>
        <a:bodyPr/>
        <a:lstStyle/>
        <a:p>
          <a:endParaRPr lang="en-US"/>
        </a:p>
      </dgm:t>
    </dgm:pt>
    <dgm:pt modelId="{C9662818-A88B-4116-840A-E7D0904D72A3}" type="sibTrans" cxnId="{43448768-C710-4575-B896-8A00029AEC2D}">
      <dgm:prSet/>
      <dgm:spPr/>
      <dgm:t>
        <a:bodyPr/>
        <a:lstStyle/>
        <a:p>
          <a:endParaRPr lang="en-US"/>
        </a:p>
      </dgm:t>
    </dgm:pt>
    <dgm:pt modelId="{2EA57C3C-1798-40AB-BF4D-E50827BD355A}">
      <dgm:prSet/>
      <dgm:spPr/>
      <dgm:t>
        <a:bodyPr/>
        <a:lstStyle/>
        <a:p>
          <a:r>
            <a:rPr lang="en-GB"/>
            <a:t>Victoria’s case was different.</a:t>
          </a:r>
          <a:endParaRPr lang="en-US"/>
        </a:p>
      </dgm:t>
    </dgm:pt>
    <dgm:pt modelId="{085DD1DB-5D13-457C-B3B3-115914718252}" type="parTrans" cxnId="{42D74F2B-54D4-42E1-AFC5-65165E920292}">
      <dgm:prSet/>
      <dgm:spPr/>
      <dgm:t>
        <a:bodyPr/>
        <a:lstStyle/>
        <a:p>
          <a:endParaRPr lang="en-US"/>
        </a:p>
      </dgm:t>
    </dgm:pt>
    <dgm:pt modelId="{AA8F2F7F-6194-418B-AFB7-F12759733D4C}" type="sibTrans" cxnId="{42D74F2B-54D4-42E1-AFC5-65165E920292}">
      <dgm:prSet/>
      <dgm:spPr/>
      <dgm:t>
        <a:bodyPr/>
        <a:lstStyle/>
        <a:p>
          <a:endParaRPr lang="en-US"/>
        </a:p>
      </dgm:t>
    </dgm:pt>
    <dgm:pt modelId="{CC9D3A11-CCD3-4811-BE7A-C6E277DBF3EA}">
      <dgm:prSet/>
      <dgm:spPr/>
      <dgm:t>
        <a:bodyPr/>
        <a:lstStyle/>
        <a:p>
          <a:r>
            <a:rPr lang="en-GB"/>
            <a:t>She was not hidden away.</a:t>
          </a:r>
          <a:endParaRPr lang="en-US"/>
        </a:p>
      </dgm:t>
    </dgm:pt>
    <dgm:pt modelId="{9FFB6589-B47F-4134-87CB-3395FF96006C}" type="parTrans" cxnId="{D90A19FD-8E2F-4464-BB99-55EAF1026F17}">
      <dgm:prSet/>
      <dgm:spPr/>
      <dgm:t>
        <a:bodyPr/>
        <a:lstStyle/>
        <a:p>
          <a:endParaRPr lang="en-US"/>
        </a:p>
      </dgm:t>
    </dgm:pt>
    <dgm:pt modelId="{97393B76-FFEB-497F-95EF-26D6FCF5FF6F}" type="sibTrans" cxnId="{D90A19FD-8E2F-4464-BB99-55EAF1026F17}">
      <dgm:prSet/>
      <dgm:spPr/>
      <dgm:t>
        <a:bodyPr/>
        <a:lstStyle/>
        <a:p>
          <a:endParaRPr lang="en-US"/>
        </a:p>
      </dgm:t>
    </dgm:pt>
    <dgm:pt modelId="{C8622073-4706-4D76-A3F1-D175069B8551}" type="pres">
      <dgm:prSet presAssocID="{B86B4B31-361B-45FB-BCD5-D5B754BCC0B5}" presName="diagram" presStyleCnt="0">
        <dgm:presLayoutVars>
          <dgm:dir/>
          <dgm:resizeHandles val="exact"/>
        </dgm:presLayoutVars>
      </dgm:prSet>
      <dgm:spPr/>
    </dgm:pt>
    <dgm:pt modelId="{88ACFE66-9678-4E3A-97E7-4CF2C93DAC64}" type="pres">
      <dgm:prSet presAssocID="{4C7EACE2-2D50-4EFD-9CDF-D9A3D2D487B3}" presName="node" presStyleLbl="node1" presStyleIdx="0" presStyleCnt="3">
        <dgm:presLayoutVars>
          <dgm:bulletEnabled val="1"/>
        </dgm:presLayoutVars>
      </dgm:prSet>
      <dgm:spPr/>
    </dgm:pt>
    <dgm:pt modelId="{E30F6B0F-CA08-4F4F-A2A6-A0D3ED807011}" type="pres">
      <dgm:prSet presAssocID="{C9662818-A88B-4116-840A-E7D0904D72A3}" presName="sibTrans" presStyleLbl="sibTrans2D1" presStyleIdx="0" presStyleCnt="2"/>
      <dgm:spPr/>
    </dgm:pt>
    <dgm:pt modelId="{B2F56134-FD60-417E-9EA3-7FDCE3FCAC49}" type="pres">
      <dgm:prSet presAssocID="{C9662818-A88B-4116-840A-E7D0904D72A3}" presName="connectorText" presStyleLbl="sibTrans2D1" presStyleIdx="0" presStyleCnt="2"/>
      <dgm:spPr/>
    </dgm:pt>
    <dgm:pt modelId="{9D679084-F03E-410A-90FA-CA9127867123}" type="pres">
      <dgm:prSet presAssocID="{2EA57C3C-1798-40AB-BF4D-E50827BD355A}" presName="node" presStyleLbl="node1" presStyleIdx="1" presStyleCnt="3">
        <dgm:presLayoutVars>
          <dgm:bulletEnabled val="1"/>
        </dgm:presLayoutVars>
      </dgm:prSet>
      <dgm:spPr/>
    </dgm:pt>
    <dgm:pt modelId="{F6F64AB3-92C2-4C95-8E7B-EE1DDE827531}" type="pres">
      <dgm:prSet presAssocID="{AA8F2F7F-6194-418B-AFB7-F12759733D4C}" presName="sibTrans" presStyleLbl="sibTrans2D1" presStyleIdx="1" presStyleCnt="2"/>
      <dgm:spPr/>
    </dgm:pt>
    <dgm:pt modelId="{C4D04C62-26F4-442D-8A4E-DAD30F6249DE}" type="pres">
      <dgm:prSet presAssocID="{AA8F2F7F-6194-418B-AFB7-F12759733D4C}" presName="connectorText" presStyleLbl="sibTrans2D1" presStyleIdx="1" presStyleCnt="2"/>
      <dgm:spPr/>
    </dgm:pt>
    <dgm:pt modelId="{31F3E6B0-3626-4851-B95E-0EE13ACAD48E}" type="pres">
      <dgm:prSet presAssocID="{CC9D3A11-CCD3-4811-BE7A-C6E277DBF3EA}" presName="node" presStyleLbl="node1" presStyleIdx="2" presStyleCnt="3">
        <dgm:presLayoutVars>
          <dgm:bulletEnabled val="1"/>
        </dgm:presLayoutVars>
      </dgm:prSet>
      <dgm:spPr/>
    </dgm:pt>
  </dgm:ptLst>
  <dgm:cxnLst>
    <dgm:cxn modelId="{448B6603-B4F7-40A2-847B-1379E6BE6FC5}" type="presOf" srcId="{2EA57C3C-1798-40AB-BF4D-E50827BD355A}" destId="{9D679084-F03E-410A-90FA-CA9127867123}" srcOrd="0" destOrd="0" presId="urn:microsoft.com/office/officeart/2005/8/layout/process5"/>
    <dgm:cxn modelId="{42D74F2B-54D4-42E1-AFC5-65165E920292}" srcId="{B86B4B31-361B-45FB-BCD5-D5B754BCC0B5}" destId="{2EA57C3C-1798-40AB-BF4D-E50827BD355A}" srcOrd="1" destOrd="0" parTransId="{085DD1DB-5D13-457C-B3B3-115914718252}" sibTransId="{AA8F2F7F-6194-418B-AFB7-F12759733D4C}"/>
    <dgm:cxn modelId="{A4B1195F-7C96-40FC-9277-F30D72A47BFE}" type="presOf" srcId="{C9662818-A88B-4116-840A-E7D0904D72A3}" destId="{B2F56134-FD60-417E-9EA3-7FDCE3FCAC49}" srcOrd="1" destOrd="0" presId="urn:microsoft.com/office/officeart/2005/8/layout/process5"/>
    <dgm:cxn modelId="{BFF0EC44-2ADC-4F74-8AB3-A7184EF0DB5E}" type="presOf" srcId="{4C7EACE2-2D50-4EFD-9CDF-D9A3D2D487B3}" destId="{88ACFE66-9678-4E3A-97E7-4CF2C93DAC64}" srcOrd="0" destOrd="0" presId="urn:microsoft.com/office/officeart/2005/8/layout/process5"/>
    <dgm:cxn modelId="{43448768-C710-4575-B896-8A00029AEC2D}" srcId="{B86B4B31-361B-45FB-BCD5-D5B754BCC0B5}" destId="{4C7EACE2-2D50-4EFD-9CDF-D9A3D2D487B3}" srcOrd="0" destOrd="0" parTransId="{8BF60D90-8995-4ED4-B65E-B2FC5D2091D8}" sibTransId="{C9662818-A88B-4116-840A-E7D0904D72A3}"/>
    <dgm:cxn modelId="{98696E81-20EC-4AA7-A2F1-4EABB53B89BD}" type="presOf" srcId="{CC9D3A11-CCD3-4811-BE7A-C6E277DBF3EA}" destId="{31F3E6B0-3626-4851-B95E-0EE13ACAD48E}" srcOrd="0" destOrd="0" presId="urn:microsoft.com/office/officeart/2005/8/layout/process5"/>
    <dgm:cxn modelId="{DF48279F-16F0-4681-A0BF-02CF87E1D445}" type="presOf" srcId="{C9662818-A88B-4116-840A-E7D0904D72A3}" destId="{E30F6B0F-CA08-4F4F-A2A6-A0D3ED807011}" srcOrd="0" destOrd="0" presId="urn:microsoft.com/office/officeart/2005/8/layout/process5"/>
    <dgm:cxn modelId="{76F2DEDD-4B61-4F8A-B526-131080181A92}" type="presOf" srcId="{AA8F2F7F-6194-418B-AFB7-F12759733D4C}" destId="{F6F64AB3-92C2-4C95-8E7B-EE1DDE827531}" srcOrd="0" destOrd="0" presId="urn:microsoft.com/office/officeart/2005/8/layout/process5"/>
    <dgm:cxn modelId="{76A50CFA-7F7E-46FC-98C5-B3DC7E22574E}" type="presOf" srcId="{B86B4B31-361B-45FB-BCD5-D5B754BCC0B5}" destId="{C8622073-4706-4D76-A3F1-D175069B8551}" srcOrd="0" destOrd="0" presId="urn:microsoft.com/office/officeart/2005/8/layout/process5"/>
    <dgm:cxn modelId="{5DC665FC-2D5E-47B2-BC3E-A05AAA7F02B1}" type="presOf" srcId="{AA8F2F7F-6194-418B-AFB7-F12759733D4C}" destId="{C4D04C62-26F4-442D-8A4E-DAD30F6249DE}" srcOrd="1" destOrd="0" presId="urn:microsoft.com/office/officeart/2005/8/layout/process5"/>
    <dgm:cxn modelId="{D90A19FD-8E2F-4464-BB99-55EAF1026F17}" srcId="{B86B4B31-361B-45FB-BCD5-D5B754BCC0B5}" destId="{CC9D3A11-CCD3-4811-BE7A-C6E277DBF3EA}" srcOrd="2" destOrd="0" parTransId="{9FFB6589-B47F-4134-87CB-3395FF96006C}" sibTransId="{97393B76-FFEB-497F-95EF-26D6FCF5FF6F}"/>
    <dgm:cxn modelId="{88E0A9F7-760A-468E-BB84-B42229E68794}" type="presParOf" srcId="{C8622073-4706-4D76-A3F1-D175069B8551}" destId="{88ACFE66-9678-4E3A-97E7-4CF2C93DAC64}" srcOrd="0" destOrd="0" presId="urn:microsoft.com/office/officeart/2005/8/layout/process5"/>
    <dgm:cxn modelId="{42B13A3A-86B1-4B62-97CF-038D225F89DA}" type="presParOf" srcId="{C8622073-4706-4D76-A3F1-D175069B8551}" destId="{E30F6B0F-CA08-4F4F-A2A6-A0D3ED807011}" srcOrd="1" destOrd="0" presId="urn:microsoft.com/office/officeart/2005/8/layout/process5"/>
    <dgm:cxn modelId="{65146812-D58E-4529-AB9B-4EE44C36D93D}" type="presParOf" srcId="{E30F6B0F-CA08-4F4F-A2A6-A0D3ED807011}" destId="{B2F56134-FD60-417E-9EA3-7FDCE3FCAC49}" srcOrd="0" destOrd="0" presId="urn:microsoft.com/office/officeart/2005/8/layout/process5"/>
    <dgm:cxn modelId="{8C101EFF-2DC5-4963-8D20-516D3804F940}" type="presParOf" srcId="{C8622073-4706-4D76-A3F1-D175069B8551}" destId="{9D679084-F03E-410A-90FA-CA9127867123}" srcOrd="2" destOrd="0" presId="urn:microsoft.com/office/officeart/2005/8/layout/process5"/>
    <dgm:cxn modelId="{9B9E9F2A-2FE0-45AB-9968-8F61098803DE}" type="presParOf" srcId="{C8622073-4706-4D76-A3F1-D175069B8551}" destId="{F6F64AB3-92C2-4C95-8E7B-EE1DDE827531}" srcOrd="3" destOrd="0" presId="urn:microsoft.com/office/officeart/2005/8/layout/process5"/>
    <dgm:cxn modelId="{2B9530E7-72D8-4801-AA64-0EA952B709ED}" type="presParOf" srcId="{F6F64AB3-92C2-4C95-8E7B-EE1DDE827531}" destId="{C4D04C62-26F4-442D-8A4E-DAD30F6249DE}" srcOrd="0" destOrd="0" presId="urn:microsoft.com/office/officeart/2005/8/layout/process5"/>
    <dgm:cxn modelId="{96390A9D-FC35-4EE9-A98E-5DC119BA3B2F}" type="presParOf" srcId="{C8622073-4706-4D76-A3F1-D175069B8551}" destId="{31F3E6B0-3626-4851-B95E-0EE13ACAD48E}" srcOrd="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677AF42-D0FA-4563-9711-8783638688CA}"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DEDF0337-EE27-43AD-8B2E-0AF146A029E8}">
      <dgm:prSet custT="1"/>
      <dgm:spPr/>
      <dgm:t>
        <a:bodyPr/>
        <a:lstStyle/>
        <a:p>
          <a:r>
            <a:rPr lang="en-GB" sz="2000" dirty="0"/>
            <a:t>Victoria was known by</a:t>
          </a:r>
          <a:r>
            <a:rPr lang="en-GB" sz="800" dirty="0"/>
            <a:t>:</a:t>
          </a:r>
          <a:endParaRPr lang="en-US" sz="800" dirty="0"/>
        </a:p>
      </dgm:t>
    </dgm:pt>
    <dgm:pt modelId="{88224103-90F8-4158-83C1-3BE3B2F5B98D}" type="parTrans" cxnId="{16BFAAB2-76F2-4D43-AB6B-DCD97F0E87D4}">
      <dgm:prSet/>
      <dgm:spPr/>
      <dgm:t>
        <a:bodyPr/>
        <a:lstStyle/>
        <a:p>
          <a:endParaRPr lang="en-US"/>
        </a:p>
      </dgm:t>
    </dgm:pt>
    <dgm:pt modelId="{15F4EEAB-6B81-4B50-AF88-206E243C0D71}" type="sibTrans" cxnId="{16BFAAB2-76F2-4D43-AB6B-DCD97F0E87D4}">
      <dgm:prSet/>
      <dgm:spPr/>
      <dgm:t>
        <a:bodyPr/>
        <a:lstStyle/>
        <a:p>
          <a:endParaRPr lang="en-US"/>
        </a:p>
      </dgm:t>
    </dgm:pt>
    <dgm:pt modelId="{64858397-DF54-4A62-A81E-9E1666A9CCCB}">
      <dgm:prSet custT="1"/>
      <dgm:spPr/>
      <dgm:t>
        <a:bodyPr/>
        <a:lstStyle/>
        <a:p>
          <a:r>
            <a:rPr lang="en-GB" sz="1800" dirty="0"/>
            <a:t>Ealing Housing Department’s Homeless Person’s Unit</a:t>
          </a:r>
          <a:r>
            <a:rPr lang="en-GB" sz="800" dirty="0"/>
            <a:t>.</a:t>
          </a:r>
          <a:endParaRPr lang="en-US" sz="800" dirty="0"/>
        </a:p>
      </dgm:t>
    </dgm:pt>
    <dgm:pt modelId="{9C09F393-0619-4DC0-9A5E-DEB39F5FD071}" type="parTrans" cxnId="{C7A629A3-1E3B-41F3-85D7-859023FB4844}">
      <dgm:prSet/>
      <dgm:spPr/>
      <dgm:t>
        <a:bodyPr/>
        <a:lstStyle/>
        <a:p>
          <a:endParaRPr lang="en-US"/>
        </a:p>
      </dgm:t>
    </dgm:pt>
    <dgm:pt modelId="{3C4109D9-88EF-4FFE-8170-1FE5CE2E74E4}" type="sibTrans" cxnId="{C7A629A3-1E3B-41F3-85D7-859023FB4844}">
      <dgm:prSet/>
      <dgm:spPr/>
      <dgm:t>
        <a:bodyPr/>
        <a:lstStyle/>
        <a:p>
          <a:endParaRPr lang="en-US"/>
        </a:p>
      </dgm:t>
    </dgm:pt>
    <dgm:pt modelId="{9740E885-7C16-4888-8D24-56995664203A}">
      <dgm:prSet custT="1"/>
      <dgm:spPr/>
      <dgm:t>
        <a:bodyPr/>
        <a:lstStyle/>
        <a:p>
          <a:r>
            <a:rPr lang="en-GB" sz="1800" dirty="0"/>
            <a:t>Two further Housing Authorities</a:t>
          </a:r>
          <a:r>
            <a:rPr lang="en-GB" sz="800" dirty="0"/>
            <a:t>.</a:t>
          </a:r>
          <a:endParaRPr lang="en-US" sz="800" dirty="0"/>
        </a:p>
      </dgm:t>
    </dgm:pt>
    <dgm:pt modelId="{16E70C66-97A0-4305-8CAA-9D90014D49D7}" type="parTrans" cxnId="{813D49BB-4927-4D3F-9404-DEAC8B7E2575}">
      <dgm:prSet/>
      <dgm:spPr/>
      <dgm:t>
        <a:bodyPr/>
        <a:lstStyle/>
        <a:p>
          <a:endParaRPr lang="en-US"/>
        </a:p>
      </dgm:t>
    </dgm:pt>
    <dgm:pt modelId="{409BC689-2CB1-41A9-9B66-CA301D4BAC63}" type="sibTrans" cxnId="{813D49BB-4927-4D3F-9404-DEAC8B7E2575}">
      <dgm:prSet/>
      <dgm:spPr/>
      <dgm:t>
        <a:bodyPr/>
        <a:lstStyle/>
        <a:p>
          <a:endParaRPr lang="en-US"/>
        </a:p>
      </dgm:t>
    </dgm:pt>
    <dgm:pt modelId="{529CB9C1-A5AE-45B0-9F1D-51C3816FAB15}">
      <dgm:prSet custT="1"/>
      <dgm:spPr/>
      <dgm:t>
        <a:bodyPr/>
        <a:lstStyle/>
        <a:p>
          <a:r>
            <a:rPr lang="en-GB" sz="1800" dirty="0"/>
            <a:t>Four Social Services Departments</a:t>
          </a:r>
          <a:r>
            <a:rPr lang="en-GB" sz="800" dirty="0"/>
            <a:t>.</a:t>
          </a:r>
          <a:endParaRPr lang="en-US" sz="800" dirty="0"/>
        </a:p>
      </dgm:t>
    </dgm:pt>
    <dgm:pt modelId="{28932362-441D-4614-B95B-49DD4E8D283C}" type="parTrans" cxnId="{D51E9B44-6723-4E89-A2FA-CFEB4CD0A534}">
      <dgm:prSet/>
      <dgm:spPr/>
      <dgm:t>
        <a:bodyPr/>
        <a:lstStyle/>
        <a:p>
          <a:endParaRPr lang="en-US"/>
        </a:p>
      </dgm:t>
    </dgm:pt>
    <dgm:pt modelId="{851E50EC-9C77-4B2A-B601-BC20E75DEF83}" type="sibTrans" cxnId="{D51E9B44-6723-4E89-A2FA-CFEB4CD0A534}">
      <dgm:prSet/>
      <dgm:spPr/>
      <dgm:t>
        <a:bodyPr/>
        <a:lstStyle/>
        <a:p>
          <a:endParaRPr lang="en-US"/>
        </a:p>
      </dgm:t>
    </dgm:pt>
    <dgm:pt modelId="{EF3FA5A9-E47D-47C7-BD5B-B1B25BDE0703}">
      <dgm:prSet custT="1"/>
      <dgm:spPr/>
      <dgm:t>
        <a:bodyPr/>
        <a:lstStyle/>
        <a:p>
          <a:r>
            <a:rPr lang="en-GB" sz="1800" dirty="0"/>
            <a:t>Two Child Department Teams of the Metropolitan Police Service (MPS).</a:t>
          </a:r>
          <a:endParaRPr lang="en-US" sz="1800" dirty="0"/>
        </a:p>
      </dgm:t>
    </dgm:pt>
    <dgm:pt modelId="{1A2D980E-282C-4EC1-8FD8-1E93B1BA6CBE}" type="parTrans" cxnId="{A72B16B2-671E-4725-9FA3-420C339C91FA}">
      <dgm:prSet/>
      <dgm:spPr/>
      <dgm:t>
        <a:bodyPr/>
        <a:lstStyle/>
        <a:p>
          <a:endParaRPr lang="en-US"/>
        </a:p>
      </dgm:t>
    </dgm:pt>
    <dgm:pt modelId="{9AC614AF-1F85-4048-BFB1-51A33F5B85D7}" type="sibTrans" cxnId="{A72B16B2-671E-4725-9FA3-420C339C91FA}">
      <dgm:prSet/>
      <dgm:spPr/>
      <dgm:t>
        <a:bodyPr/>
        <a:lstStyle/>
        <a:p>
          <a:endParaRPr lang="en-US"/>
        </a:p>
      </dgm:t>
    </dgm:pt>
    <dgm:pt modelId="{81FCE136-A047-4521-A417-FAAD0A9BB831}">
      <dgm:prSet custT="1"/>
      <dgm:spPr/>
      <dgm:t>
        <a:bodyPr/>
        <a:lstStyle/>
        <a:p>
          <a:r>
            <a:rPr lang="en-GB" sz="1800" dirty="0"/>
            <a:t>A Specialist Centre managed by NSPCC</a:t>
          </a:r>
          <a:endParaRPr lang="en-US" sz="1800" dirty="0"/>
        </a:p>
      </dgm:t>
    </dgm:pt>
    <dgm:pt modelId="{1EE6DD31-1A13-44E0-8C05-EF24AB9A55EF}" type="parTrans" cxnId="{CB3EAD51-B48A-42F5-AB2D-41FA7C65E237}">
      <dgm:prSet/>
      <dgm:spPr/>
      <dgm:t>
        <a:bodyPr/>
        <a:lstStyle/>
        <a:p>
          <a:endParaRPr lang="en-US"/>
        </a:p>
      </dgm:t>
    </dgm:pt>
    <dgm:pt modelId="{0120D36E-2F10-48A9-8098-92FF6009D98E}" type="sibTrans" cxnId="{CB3EAD51-B48A-42F5-AB2D-41FA7C65E237}">
      <dgm:prSet/>
      <dgm:spPr/>
      <dgm:t>
        <a:bodyPr/>
        <a:lstStyle/>
        <a:p>
          <a:endParaRPr lang="en-US"/>
        </a:p>
      </dgm:t>
    </dgm:pt>
    <dgm:pt modelId="{02EBBEA0-3E32-4EE2-B454-AFACC5F61EC7}">
      <dgm:prSet custT="1"/>
      <dgm:spPr/>
      <dgm:t>
        <a:bodyPr/>
        <a:lstStyle/>
        <a:p>
          <a:r>
            <a:rPr lang="en-GB" sz="1800" dirty="0"/>
            <a:t>And Victoria was admitted to two different hospitals because of suspected deliberate harm</a:t>
          </a:r>
          <a:r>
            <a:rPr lang="en-GB" sz="1400" dirty="0"/>
            <a:t>.</a:t>
          </a:r>
          <a:endParaRPr lang="en-US" sz="1400" dirty="0"/>
        </a:p>
      </dgm:t>
    </dgm:pt>
    <dgm:pt modelId="{E1829B37-45F3-4745-8DF2-8F827161D6A3}" type="parTrans" cxnId="{BC264755-0545-4D01-844E-90C4D7A90FD9}">
      <dgm:prSet/>
      <dgm:spPr/>
      <dgm:t>
        <a:bodyPr/>
        <a:lstStyle/>
        <a:p>
          <a:endParaRPr lang="en-US"/>
        </a:p>
      </dgm:t>
    </dgm:pt>
    <dgm:pt modelId="{270664CF-0ED8-441D-A6C5-59C81E4805CD}" type="sibTrans" cxnId="{BC264755-0545-4D01-844E-90C4D7A90FD9}">
      <dgm:prSet/>
      <dgm:spPr/>
      <dgm:t>
        <a:bodyPr/>
        <a:lstStyle/>
        <a:p>
          <a:endParaRPr lang="en-US"/>
        </a:p>
      </dgm:t>
    </dgm:pt>
    <dgm:pt modelId="{680DA6D5-47BA-468A-A118-62D3B4677807}" type="pres">
      <dgm:prSet presAssocID="{B677AF42-D0FA-4563-9711-8783638688CA}" presName="hierChild1" presStyleCnt="0">
        <dgm:presLayoutVars>
          <dgm:chPref val="1"/>
          <dgm:dir/>
          <dgm:animOne val="branch"/>
          <dgm:animLvl val="lvl"/>
          <dgm:resizeHandles/>
        </dgm:presLayoutVars>
      </dgm:prSet>
      <dgm:spPr/>
    </dgm:pt>
    <dgm:pt modelId="{6E609700-56C2-41FC-88F9-2F635D50B833}" type="pres">
      <dgm:prSet presAssocID="{DEDF0337-EE27-43AD-8B2E-0AF146A029E8}" presName="hierRoot1" presStyleCnt="0"/>
      <dgm:spPr/>
    </dgm:pt>
    <dgm:pt modelId="{9DE8567E-0AF5-4C5A-A2E7-2778DF7CFFDF}" type="pres">
      <dgm:prSet presAssocID="{DEDF0337-EE27-43AD-8B2E-0AF146A029E8}" presName="composite" presStyleCnt="0"/>
      <dgm:spPr/>
    </dgm:pt>
    <dgm:pt modelId="{A7D1A459-6AB7-4ABB-A9CD-826284938CA6}" type="pres">
      <dgm:prSet presAssocID="{DEDF0337-EE27-43AD-8B2E-0AF146A029E8}" presName="background" presStyleLbl="node0" presStyleIdx="0" presStyleCnt="1"/>
      <dgm:spPr/>
    </dgm:pt>
    <dgm:pt modelId="{F43376AF-F262-42C8-A287-41BA5DBC0846}" type="pres">
      <dgm:prSet presAssocID="{DEDF0337-EE27-43AD-8B2E-0AF146A029E8}" presName="text" presStyleLbl="fgAcc0" presStyleIdx="0" presStyleCnt="1" custScaleX="162945" custScaleY="202959" custLinFactNeighborX="-4776">
        <dgm:presLayoutVars>
          <dgm:chPref val="3"/>
        </dgm:presLayoutVars>
      </dgm:prSet>
      <dgm:spPr/>
    </dgm:pt>
    <dgm:pt modelId="{27CB590C-2AF2-4707-98AA-EF23F0290B22}" type="pres">
      <dgm:prSet presAssocID="{DEDF0337-EE27-43AD-8B2E-0AF146A029E8}" presName="hierChild2" presStyleCnt="0"/>
      <dgm:spPr/>
    </dgm:pt>
    <dgm:pt modelId="{FC219CF7-0189-478B-BE09-8EEE98428E96}" type="pres">
      <dgm:prSet presAssocID="{9C09F393-0619-4DC0-9A5E-DEB39F5FD071}" presName="Name10" presStyleLbl="parChTrans1D2" presStyleIdx="0" presStyleCnt="6"/>
      <dgm:spPr/>
    </dgm:pt>
    <dgm:pt modelId="{91094007-336D-4E13-BD2A-30887FBB4C59}" type="pres">
      <dgm:prSet presAssocID="{64858397-DF54-4A62-A81E-9E1666A9CCCB}" presName="hierRoot2" presStyleCnt="0"/>
      <dgm:spPr/>
    </dgm:pt>
    <dgm:pt modelId="{C7FF228F-2EFB-4514-98E0-FA5C11D23C66}" type="pres">
      <dgm:prSet presAssocID="{64858397-DF54-4A62-A81E-9E1666A9CCCB}" presName="composite2" presStyleCnt="0"/>
      <dgm:spPr/>
    </dgm:pt>
    <dgm:pt modelId="{E725007F-2BFB-4AE0-9F69-9F20DF1A882A}" type="pres">
      <dgm:prSet presAssocID="{64858397-DF54-4A62-A81E-9E1666A9CCCB}" presName="background2" presStyleLbl="node2" presStyleIdx="0" presStyleCnt="6"/>
      <dgm:spPr/>
    </dgm:pt>
    <dgm:pt modelId="{AB3C6756-6340-497D-A9E0-6BA895B0B0B7}" type="pres">
      <dgm:prSet presAssocID="{64858397-DF54-4A62-A81E-9E1666A9CCCB}" presName="text2" presStyleLbl="fgAcc2" presStyleIdx="0" presStyleCnt="6" custScaleX="158934" custScaleY="194751">
        <dgm:presLayoutVars>
          <dgm:chPref val="3"/>
        </dgm:presLayoutVars>
      </dgm:prSet>
      <dgm:spPr/>
    </dgm:pt>
    <dgm:pt modelId="{C584262D-8623-47DC-9A32-876A2F1FF118}" type="pres">
      <dgm:prSet presAssocID="{64858397-DF54-4A62-A81E-9E1666A9CCCB}" presName="hierChild3" presStyleCnt="0"/>
      <dgm:spPr/>
    </dgm:pt>
    <dgm:pt modelId="{1B034438-D95D-4658-B74F-32AFEAC9FFFA}" type="pres">
      <dgm:prSet presAssocID="{16E70C66-97A0-4305-8CAA-9D90014D49D7}" presName="Name10" presStyleLbl="parChTrans1D2" presStyleIdx="1" presStyleCnt="6"/>
      <dgm:spPr/>
    </dgm:pt>
    <dgm:pt modelId="{DB286A05-FF57-4FD3-A4AC-B374F4D3256E}" type="pres">
      <dgm:prSet presAssocID="{9740E885-7C16-4888-8D24-56995664203A}" presName="hierRoot2" presStyleCnt="0"/>
      <dgm:spPr/>
    </dgm:pt>
    <dgm:pt modelId="{B8D55D47-C0E5-4763-9CF1-A0E14E4E8766}" type="pres">
      <dgm:prSet presAssocID="{9740E885-7C16-4888-8D24-56995664203A}" presName="composite2" presStyleCnt="0"/>
      <dgm:spPr/>
    </dgm:pt>
    <dgm:pt modelId="{5A0BD2D4-CA37-4CBB-86C3-CAD31B74B8A8}" type="pres">
      <dgm:prSet presAssocID="{9740E885-7C16-4888-8D24-56995664203A}" presName="background2" presStyleLbl="node2" presStyleIdx="1" presStyleCnt="6"/>
      <dgm:spPr/>
    </dgm:pt>
    <dgm:pt modelId="{F4CF4B80-A505-485E-BEE3-DCF5B4B20E99}" type="pres">
      <dgm:prSet presAssocID="{9740E885-7C16-4888-8D24-56995664203A}" presName="text2" presStyleLbl="fgAcc2" presStyleIdx="1" presStyleCnt="6" custScaleX="172758" custScaleY="211672">
        <dgm:presLayoutVars>
          <dgm:chPref val="3"/>
        </dgm:presLayoutVars>
      </dgm:prSet>
      <dgm:spPr/>
    </dgm:pt>
    <dgm:pt modelId="{96C8C816-F0F3-4B40-958B-D79A46F72375}" type="pres">
      <dgm:prSet presAssocID="{9740E885-7C16-4888-8D24-56995664203A}" presName="hierChild3" presStyleCnt="0"/>
      <dgm:spPr/>
    </dgm:pt>
    <dgm:pt modelId="{0351CD30-B3E5-4615-B5D0-6288E88916FD}" type="pres">
      <dgm:prSet presAssocID="{28932362-441D-4614-B95B-49DD4E8D283C}" presName="Name10" presStyleLbl="parChTrans1D2" presStyleIdx="2" presStyleCnt="6"/>
      <dgm:spPr/>
    </dgm:pt>
    <dgm:pt modelId="{16D1DCC6-3D05-4025-A99E-A74EDA5EBF3E}" type="pres">
      <dgm:prSet presAssocID="{529CB9C1-A5AE-45B0-9F1D-51C3816FAB15}" presName="hierRoot2" presStyleCnt="0"/>
      <dgm:spPr/>
    </dgm:pt>
    <dgm:pt modelId="{94B0F65B-AB40-482C-B6A9-3C8722F3D036}" type="pres">
      <dgm:prSet presAssocID="{529CB9C1-A5AE-45B0-9F1D-51C3816FAB15}" presName="composite2" presStyleCnt="0"/>
      <dgm:spPr/>
    </dgm:pt>
    <dgm:pt modelId="{9B6DFCC6-35DC-40BD-A170-EE0C7369D880}" type="pres">
      <dgm:prSet presAssocID="{529CB9C1-A5AE-45B0-9F1D-51C3816FAB15}" presName="background2" presStyleLbl="node2" presStyleIdx="2" presStyleCnt="6"/>
      <dgm:spPr/>
    </dgm:pt>
    <dgm:pt modelId="{64583AA8-5C05-41B0-B835-48082B68DB3D}" type="pres">
      <dgm:prSet presAssocID="{529CB9C1-A5AE-45B0-9F1D-51C3816FAB15}" presName="text2" presStyleLbl="fgAcc2" presStyleIdx="2" presStyleCnt="6" custScaleX="230392" custScaleY="176917" custLinFactNeighborX="286" custLinFactNeighborY="-1442">
        <dgm:presLayoutVars>
          <dgm:chPref val="3"/>
        </dgm:presLayoutVars>
      </dgm:prSet>
      <dgm:spPr/>
    </dgm:pt>
    <dgm:pt modelId="{B58F10A9-5F5D-4651-B4F5-E53805B46A3A}" type="pres">
      <dgm:prSet presAssocID="{529CB9C1-A5AE-45B0-9F1D-51C3816FAB15}" presName="hierChild3" presStyleCnt="0"/>
      <dgm:spPr/>
    </dgm:pt>
    <dgm:pt modelId="{A6D870A2-974A-4DD5-A1C9-BC285E0C3C05}" type="pres">
      <dgm:prSet presAssocID="{1A2D980E-282C-4EC1-8FD8-1E93B1BA6CBE}" presName="Name10" presStyleLbl="parChTrans1D2" presStyleIdx="3" presStyleCnt="6"/>
      <dgm:spPr/>
    </dgm:pt>
    <dgm:pt modelId="{CCED3D90-8D40-4EAA-90AA-1BE4FB2584BE}" type="pres">
      <dgm:prSet presAssocID="{EF3FA5A9-E47D-47C7-BD5B-B1B25BDE0703}" presName="hierRoot2" presStyleCnt="0"/>
      <dgm:spPr/>
    </dgm:pt>
    <dgm:pt modelId="{C3A9285A-7571-4A72-9581-AE38D285E9AF}" type="pres">
      <dgm:prSet presAssocID="{EF3FA5A9-E47D-47C7-BD5B-B1B25BDE0703}" presName="composite2" presStyleCnt="0"/>
      <dgm:spPr/>
    </dgm:pt>
    <dgm:pt modelId="{858F6DB7-E54F-49D0-9189-08C779E3844B}" type="pres">
      <dgm:prSet presAssocID="{EF3FA5A9-E47D-47C7-BD5B-B1B25BDE0703}" presName="background2" presStyleLbl="node2" presStyleIdx="3" presStyleCnt="6"/>
      <dgm:spPr/>
    </dgm:pt>
    <dgm:pt modelId="{69FDE1B5-0D64-488E-A0EE-D66F43F77E9D}" type="pres">
      <dgm:prSet presAssocID="{EF3FA5A9-E47D-47C7-BD5B-B1B25BDE0703}" presName="text2" presStyleLbl="fgAcc2" presStyleIdx="3" presStyleCnt="6" custScaleX="165246" custScaleY="229224">
        <dgm:presLayoutVars>
          <dgm:chPref val="3"/>
        </dgm:presLayoutVars>
      </dgm:prSet>
      <dgm:spPr/>
    </dgm:pt>
    <dgm:pt modelId="{ABFC97A6-7455-4FDA-8A1B-89B080FDFE74}" type="pres">
      <dgm:prSet presAssocID="{EF3FA5A9-E47D-47C7-BD5B-B1B25BDE0703}" presName="hierChild3" presStyleCnt="0"/>
      <dgm:spPr/>
    </dgm:pt>
    <dgm:pt modelId="{79B0A971-8E42-4B27-BB5A-B05C7AA37259}" type="pres">
      <dgm:prSet presAssocID="{1EE6DD31-1A13-44E0-8C05-EF24AB9A55EF}" presName="Name10" presStyleLbl="parChTrans1D2" presStyleIdx="4" presStyleCnt="6"/>
      <dgm:spPr/>
    </dgm:pt>
    <dgm:pt modelId="{8EF275AC-D675-4791-B0F5-E2FD0643F262}" type="pres">
      <dgm:prSet presAssocID="{81FCE136-A047-4521-A417-FAAD0A9BB831}" presName="hierRoot2" presStyleCnt="0"/>
      <dgm:spPr/>
    </dgm:pt>
    <dgm:pt modelId="{F949639C-A9C4-401F-A8A3-5DD1C7FC53AB}" type="pres">
      <dgm:prSet presAssocID="{81FCE136-A047-4521-A417-FAAD0A9BB831}" presName="composite2" presStyleCnt="0"/>
      <dgm:spPr/>
    </dgm:pt>
    <dgm:pt modelId="{C5ABFEAD-996C-4067-A954-53CAFBC2358D}" type="pres">
      <dgm:prSet presAssocID="{81FCE136-A047-4521-A417-FAAD0A9BB831}" presName="background2" presStyleLbl="node2" presStyleIdx="4" presStyleCnt="6"/>
      <dgm:spPr/>
    </dgm:pt>
    <dgm:pt modelId="{1ABF499B-0844-4DB9-8531-7EA4C7938B7A}" type="pres">
      <dgm:prSet presAssocID="{81FCE136-A047-4521-A417-FAAD0A9BB831}" presName="text2" presStyleLbl="fgAcc2" presStyleIdx="4" presStyleCnt="6" custScaleX="132562" custScaleY="204006">
        <dgm:presLayoutVars>
          <dgm:chPref val="3"/>
        </dgm:presLayoutVars>
      </dgm:prSet>
      <dgm:spPr/>
    </dgm:pt>
    <dgm:pt modelId="{84F8AC35-5C45-4414-B5CA-8126CEC93B33}" type="pres">
      <dgm:prSet presAssocID="{81FCE136-A047-4521-A417-FAAD0A9BB831}" presName="hierChild3" presStyleCnt="0"/>
      <dgm:spPr/>
    </dgm:pt>
    <dgm:pt modelId="{7A70F572-1A35-42D3-AAEC-EDF8355B7225}" type="pres">
      <dgm:prSet presAssocID="{E1829B37-45F3-4745-8DF2-8F827161D6A3}" presName="Name10" presStyleLbl="parChTrans1D2" presStyleIdx="5" presStyleCnt="6"/>
      <dgm:spPr/>
    </dgm:pt>
    <dgm:pt modelId="{DB7505CF-2647-4270-81DB-C790951BBB5E}" type="pres">
      <dgm:prSet presAssocID="{02EBBEA0-3E32-4EE2-B454-AFACC5F61EC7}" presName="hierRoot2" presStyleCnt="0"/>
      <dgm:spPr/>
    </dgm:pt>
    <dgm:pt modelId="{A9F7AA13-7110-4806-AF7F-B53D57533897}" type="pres">
      <dgm:prSet presAssocID="{02EBBEA0-3E32-4EE2-B454-AFACC5F61EC7}" presName="composite2" presStyleCnt="0"/>
      <dgm:spPr/>
    </dgm:pt>
    <dgm:pt modelId="{457D3D32-45E4-4CCC-A777-DD3F14B2AA45}" type="pres">
      <dgm:prSet presAssocID="{02EBBEA0-3E32-4EE2-B454-AFACC5F61EC7}" presName="background2" presStyleLbl="node2" presStyleIdx="5" presStyleCnt="6"/>
      <dgm:spPr/>
    </dgm:pt>
    <dgm:pt modelId="{EEDB7CC9-48FF-487B-8CA4-05E9702F0936}" type="pres">
      <dgm:prSet presAssocID="{02EBBEA0-3E32-4EE2-B454-AFACC5F61EC7}" presName="text2" presStyleLbl="fgAcc2" presStyleIdx="5" presStyleCnt="6" custScaleX="165864" custScaleY="344755">
        <dgm:presLayoutVars>
          <dgm:chPref val="3"/>
        </dgm:presLayoutVars>
      </dgm:prSet>
      <dgm:spPr/>
    </dgm:pt>
    <dgm:pt modelId="{14089550-E547-4929-A8F1-4BE7B75963EE}" type="pres">
      <dgm:prSet presAssocID="{02EBBEA0-3E32-4EE2-B454-AFACC5F61EC7}" presName="hierChild3" presStyleCnt="0"/>
      <dgm:spPr/>
    </dgm:pt>
  </dgm:ptLst>
  <dgm:cxnLst>
    <dgm:cxn modelId="{BDC6A617-E20B-4D61-B17A-E45BEE7AD965}" type="presOf" srcId="{9C09F393-0619-4DC0-9A5E-DEB39F5FD071}" destId="{FC219CF7-0189-478B-BE09-8EEE98428E96}" srcOrd="0" destOrd="0" presId="urn:microsoft.com/office/officeart/2005/8/layout/hierarchy1"/>
    <dgm:cxn modelId="{4A95621F-7E9C-49D2-A9E9-55DA011AC75E}" type="presOf" srcId="{EF3FA5A9-E47D-47C7-BD5B-B1B25BDE0703}" destId="{69FDE1B5-0D64-488E-A0EE-D66F43F77E9D}" srcOrd="0" destOrd="0" presId="urn:microsoft.com/office/officeart/2005/8/layout/hierarchy1"/>
    <dgm:cxn modelId="{2A952127-4D4F-4A9E-AE7C-592A636460E7}" type="presOf" srcId="{E1829B37-45F3-4745-8DF2-8F827161D6A3}" destId="{7A70F572-1A35-42D3-AAEC-EDF8355B7225}" srcOrd="0" destOrd="0" presId="urn:microsoft.com/office/officeart/2005/8/layout/hierarchy1"/>
    <dgm:cxn modelId="{7CBD3D2A-7421-4749-B9B8-F0B48A363467}" type="presOf" srcId="{1EE6DD31-1A13-44E0-8C05-EF24AB9A55EF}" destId="{79B0A971-8E42-4B27-BB5A-B05C7AA37259}" srcOrd="0" destOrd="0" presId="urn:microsoft.com/office/officeart/2005/8/layout/hierarchy1"/>
    <dgm:cxn modelId="{75C0DF36-D68C-45F5-8F84-FC7760B4569F}" type="presOf" srcId="{16E70C66-97A0-4305-8CAA-9D90014D49D7}" destId="{1B034438-D95D-4658-B74F-32AFEAC9FFFA}" srcOrd="0" destOrd="0" presId="urn:microsoft.com/office/officeart/2005/8/layout/hierarchy1"/>
    <dgm:cxn modelId="{D51E9B44-6723-4E89-A2FA-CFEB4CD0A534}" srcId="{DEDF0337-EE27-43AD-8B2E-0AF146A029E8}" destId="{529CB9C1-A5AE-45B0-9F1D-51C3816FAB15}" srcOrd="2" destOrd="0" parTransId="{28932362-441D-4614-B95B-49DD4E8D283C}" sibTransId="{851E50EC-9C77-4B2A-B601-BC20E75DEF83}"/>
    <dgm:cxn modelId="{BFEDB744-F4B9-49A6-97AD-5CE5A593CC01}" type="presOf" srcId="{64858397-DF54-4A62-A81E-9E1666A9CCCB}" destId="{AB3C6756-6340-497D-A9E0-6BA895B0B0B7}" srcOrd="0" destOrd="0" presId="urn:microsoft.com/office/officeart/2005/8/layout/hierarchy1"/>
    <dgm:cxn modelId="{2FAFD06A-849C-4C60-889A-C4867C6F620D}" type="presOf" srcId="{02EBBEA0-3E32-4EE2-B454-AFACC5F61EC7}" destId="{EEDB7CC9-48FF-487B-8CA4-05E9702F0936}" srcOrd="0" destOrd="0" presId="urn:microsoft.com/office/officeart/2005/8/layout/hierarchy1"/>
    <dgm:cxn modelId="{CB3EAD51-B48A-42F5-AB2D-41FA7C65E237}" srcId="{DEDF0337-EE27-43AD-8B2E-0AF146A029E8}" destId="{81FCE136-A047-4521-A417-FAAD0A9BB831}" srcOrd="4" destOrd="0" parTransId="{1EE6DD31-1A13-44E0-8C05-EF24AB9A55EF}" sibTransId="{0120D36E-2F10-48A9-8098-92FF6009D98E}"/>
    <dgm:cxn modelId="{BC264755-0545-4D01-844E-90C4D7A90FD9}" srcId="{DEDF0337-EE27-43AD-8B2E-0AF146A029E8}" destId="{02EBBEA0-3E32-4EE2-B454-AFACC5F61EC7}" srcOrd="5" destOrd="0" parTransId="{E1829B37-45F3-4745-8DF2-8F827161D6A3}" sibTransId="{270664CF-0ED8-441D-A6C5-59C81E4805CD}"/>
    <dgm:cxn modelId="{CABF2A87-F8DC-4946-A15F-63041188B0B8}" type="presOf" srcId="{28932362-441D-4614-B95B-49DD4E8D283C}" destId="{0351CD30-B3E5-4615-B5D0-6288E88916FD}" srcOrd="0" destOrd="0" presId="urn:microsoft.com/office/officeart/2005/8/layout/hierarchy1"/>
    <dgm:cxn modelId="{C7A629A3-1E3B-41F3-85D7-859023FB4844}" srcId="{DEDF0337-EE27-43AD-8B2E-0AF146A029E8}" destId="{64858397-DF54-4A62-A81E-9E1666A9CCCB}" srcOrd="0" destOrd="0" parTransId="{9C09F393-0619-4DC0-9A5E-DEB39F5FD071}" sibTransId="{3C4109D9-88EF-4FFE-8170-1FE5CE2E74E4}"/>
    <dgm:cxn modelId="{A72B16B2-671E-4725-9FA3-420C339C91FA}" srcId="{DEDF0337-EE27-43AD-8B2E-0AF146A029E8}" destId="{EF3FA5A9-E47D-47C7-BD5B-B1B25BDE0703}" srcOrd="3" destOrd="0" parTransId="{1A2D980E-282C-4EC1-8FD8-1E93B1BA6CBE}" sibTransId="{9AC614AF-1F85-4048-BFB1-51A33F5B85D7}"/>
    <dgm:cxn modelId="{16BFAAB2-76F2-4D43-AB6B-DCD97F0E87D4}" srcId="{B677AF42-D0FA-4563-9711-8783638688CA}" destId="{DEDF0337-EE27-43AD-8B2E-0AF146A029E8}" srcOrd="0" destOrd="0" parTransId="{88224103-90F8-4158-83C1-3BE3B2F5B98D}" sibTransId="{15F4EEAB-6B81-4B50-AF88-206E243C0D71}"/>
    <dgm:cxn modelId="{80B8CAB4-E76C-45C1-9B74-53B00BD59A76}" type="presOf" srcId="{1A2D980E-282C-4EC1-8FD8-1E93B1BA6CBE}" destId="{A6D870A2-974A-4DD5-A1C9-BC285E0C3C05}" srcOrd="0" destOrd="0" presId="urn:microsoft.com/office/officeart/2005/8/layout/hierarchy1"/>
    <dgm:cxn modelId="{813D49BB-4927-4D3F-9404-DEAC8B7E2575}" srcId="{DEDF0337-EE27-43AD-8B2E-0AF146A029E8}" destId="{9740E885-7C16-4888-8D24-56995664203A}" srcOrd="1" destOrd="0" parTransId="{16E70C66-97A0-4305-8CAA-9D90014D49D7}" sibTransId="{409BC689-2CB1-41A9-9B66-CA301D4BAC63}"/>
    <dgm:cxn modelId="{3E2AC1C6-FFF9-4593-A790-8121A4B63A25}" type="presOf" srcId="{529CB9C1-A5AE-45B0-9F1D-51C3816FAB15}" destId="{64583AA8-5C05-41B0-B835-48082B68DB3D}" srcOrd="0" destOrd="0" presId="urn:microsoft.com/office/officeart/2005/8/layout/hierarchy1"/>
    <dgm:cxn modelId="{7D9D6FCA-6A50-43D1-9387-7FFD75BADF05}" type="presOf" srcId="{B677AF42-D0FA-4563-9711-8783638688CA}" destId="{680DA6D5-47BA-468A-A118-62D3B4677807}" srcOrd="0" destOrd="0" presId="urn:microsoft.com/office/officeart/2005/8/layout/hierarchy1"/>
    <dgm:cxn modelId="{33346BE2-5F6D-449D-BF97-F11704F599E7}" type="presOf" srcId="{81FCE136-A047-4521-A417-FAAD0A9BB831}" destId="{1ABF499B-0844-4DB9-8531-7EA4C7938B7A}" srcOrd="0" destOrd="0" presId="urn:microsoft.com/office/officeart/2005/8/layout/hierarchy1"/>
    <dgm:cxn modelId="{339A69E4-E8A8-4B76-9492-434746B11946}" type="presOf" srcId="{9740E885-7C16-4888-8D24-56995664203A}" destId="{F4CF4B80-A505-485E-BEE3-DCF5B4B20E99}" srcOrd="0" destOrd="0" presId="urn:microsoft.com/office/officeart/2005/8/layout/hierarchy1"/>
    <dgm:cxn modelId="{B812B6F9-C310-4DF0-89E1-7A69BC4026EB}" type="presOf" srcId="{DEDF0337-EE27-43AD-8B2E-0AF146A029E8}" destId="{F43376AF-F262-42C8-A287-41BA5DBC0846}" srcOrd="0" destOrd="0" presId="urn:microsoft.com/office/officeart/2005/8/layout/hierarchy1"/>
    <dgm:cxn modelId="{13A00B71-37FE-4BF8-89E8-E6C34097ECE0}" type="presParOf" srcId="{680DA6D5-47BA-468A-A118-62D3B4677807}" destId="{6E609700-56C2-41FC-88F9-2F635D50B833}" srcOrd="0" destOrd="0" presId="urn:microsoft.com/office/officeart/2005/8/layout/hierarchy1"/>
    <dgm:cxn modelId="{8A2D0BEF-D4F1-4EB9-ADD2-28BE71C7BD2E}" type="presParOf" srcId="{6E609700-56C2-41FC-88F9-2F635D50B833}" destId="{9DE8567E-0AF5-4C5A-A2E7-2778DF7CFFDF}" srcOrd="0" destOrd="0" presId="urn:microsoft.com/office/officeart/2005/8/layout/hierarchy1"/>
    <dgm:cxn modelId="{CF6CB982-25CD-491D-8BA6-6E1709ACE782}" type="presParOf" srcId="{9DE8567E-0AF5-4C5A-A2E7-2778DF7CFFDF}" destId="{A7D1A459-6AB7-4ABB-A9CD-826284938CA6}" srcOrd="0" destOrd="0" presId="urn:microsoft.com/office/officeart/2005/8/layout/hierarchy1"/>
    <dgm:cxn modelId="{0DA66DC1-ADD2-4261-BCB3-C70CE5DB67EB}" type="presParOf" srcId="{9DE8567E-0AF5-4C5A-A2E7-2778DF7CFFDF}" destId="{F43376AF-F262-42C8-A287-41BA5DBC0846}" srcOrd="1" destOrd="0" presId="urn:microsoft.com/office/officeart/2005/8/layout/hierarchy1"/>
    <dgm:cxn modelId="{51F7B3A0-ACEC-4770-A88D-7BB64DB7606B}" type="presParOf" srcId="{6E609700-56C2-41FC-88F9-2F635D50B833}" destId="{27CB590C-2AF2-4707-98AA-EF23F0290B22}" srcOrd="1" destOrd="0" presId="urn:microsoft.com/office/officeart/2005/8/layout/hierarchy1"/>
    <dgm:cxn modelId="{C40DECFD-0AEB-42B2-88EF-8659680546F7}" type="presParOf" srcId="{27CB590C-2AF2-4707-98AA-EF23F0290B22}" destId="{FC219CF7-0189-478B-BE09-8EEE98428E96}" srcOrd="0" destOrd="0" presId="urn:microsoft.com/office/officeart/2005/8/layout/hierarchy1"/>
    <dgm:cxn modelId="{C1763826-D9E8-43AB-A111-CDC0ADB4A772}" type="presParOf" srcId="{27CB590C-2AF2-4707-98AA-EF23F0290B22}" destId="{91094007-336D-4E13-BD2A-30887FBB4C59}" srcOrd="1" destOrd="0" presId="urn:microsoft.com/office/officeart/2005/8/layout/hierarchy1"/>
    <dgm:cxn modelId="{203A2DEB-A673-4985-A5FC-BCB9E37491F0}" type="presParOf" srcId="{91094007-336D-4E13-BD2A-30887FBB4C59}" destId="{C7FF228F-2EFB-4514-98E0-FA5C11D23C66}" srcOrd="0" destOrd="0" presId="urn:microsoft.com/office/officeart/2005/8/layout/hierarchy1"/>
    <dgm:cxn modelId="{DD404822-65F4-4EBA-96D5-B07F32C98C61}" type="presParOf" srcId="{C7FF228F-2EFB-4514-98E0-FA5C11D23C66}" destId="{E725007F-2BFB-4AE0-9F69-9F20DF1A882A}" srcOrd="0" destOrd="0" presId="urn:microsoft.com/office/officeart/2005/8/layout/hierarchy1"/>
    <dgm:cxn modelId="{98AD42D8-D2CE-42D7-B8D3-B7434B137D8F}" type="presParOf" srcId="{C7FF228F-2EFB-4514-98E0-FA5C11D23C66}" destId="{AB3C6756-6340-497D-A9E0-6BA895B0B0B7}" srcOrd="1" destOrd="0" presId="urn:microsoft.com/office/officeart/2005/8/layout/hierarchy1"/>
    <dgm:cxn modelId="{586A2297-1459-4438-AED1-149B209D605A}" type="presParOf" srcId="{91094007-336D-4E13-BD2A-30887FBB4C59}" destId="{C584262D-8623-47DC-9A32-876A2F1FF118}" srcOrd="1" destOrd="0" presId="urn:microsoft.com/office/officeart/2005/8/layout/hierarchy1"/>
    <dgm:cxn modelId="{6981C243-D1C7-429C-9436-77CE4923FC06}" type="presParOf" srcId="{27CB590C-2AF2-4707-98AA-EF23F0290B22}" destId="{1B034438-D95D-4658-B74F-32AFEAC9FFFA}" srcOrd="2" destOrd="0" presId="urn:microsoft.com/office/officeart/2005/8/layout/hierarchy1"/>
    <dgm:cxn modelId="{A839017D-84BD-4604-BB5E-B7A10372CDE8}" type="presParOf" srcId="{27CB590C-2AF2-4707-98AA-EF23F0290B22}" destId="{DB286A05-FF57-4FD3-A4AC-B374F4D3256E}" srcOrd="3" destOrd="0" presId="urn:microsoft.com/office/officeart/2005/8/layout/hierarchy1"/>
    <dgm:cxn modelId="{B500C4C5-7868-4A4A-9968-1163CD74B5B1}" type="presParOf" srcId="{DB286A05-FF57-4FD3-A4AC-B374F4D3256E}" destId="{B8D55D47-C0E5-4763-9CF1-A0E14E4E8766}" srcOrd="0" destOrd="0" presId="urn:microsoft.com/office/officeart/2005/8/layout/hierarchy1"/>
    <dgm:cxn modelId="{538F5946-5970-4EC8-A351-6D576AB4DD2B}" type="presParOf" srcId="{B8D55D47-C0E5-4763-9CF1-A0E14E4E8766}" destId="{5A0BD2D4-CA37-4CBB-86C3-CAD31B74B8A8}" srcOrd="0" destOrd="0" presId="urn:microsoft.com/office/officeart/2005/8/layout/hierarchy1"/>
    <dgm:cxn modelId="{19E5354F-BDF4-4437-A14E-E97B6393A36D}" type="presParOf" srcId="{B8D55D47-C0E5-4763-9CF1-A0E14E4E8766}" destId="{F4CF4B80-A505-485E-BEE3-DCF5B4B20E99}" srcOrd="1" destOrd="0" presId="urn:microsoft.com/office/officeart/2005/8/layout/hierarchy1"/>
    <dgm:cxn modelId="{38945FF4-A0F6-4BE2-84A4-F08EA7993D14}" type="presParOf" srcId="{DB286A05-FF57-4FD3-A4AC-B374F4D3256E}" destId="{96C8C816-F0F3-4B40-958B-D79A46F72375}" srcOrd="1" destOrd="0" presId="urn:microsoft.com/office/officeart/2005/8/layout/hierarchy1"/>
    <dgm:cxn modelId="{320B7FF8-077F-4EF1-88A6-5486EB11962A}" type="presParOf" srcId="{27CB590C-2AF2-4707-98AA-EF23F0290B22}" destId="{0351CD30-B3E5-4615-B5D0-6288E88916FD}" srcOrd="4" destOrd="0" presId="urn:microsoft.com/office/officeart/2005/8/layout/hierarchy1"/>
    <dgm:cxn modelId="{0E831500-A9ED-4FC6-AB0A-63BA9E91B757}" type="presParOf" srcId="{27CB590C-2AF2-4707-98AA-EF23F0290B22}" destId="{16D1DCC6-3D05-4025-A99E-A74EDA5EBF3E}" srcOrd="5" destOrd="0" presId="urn:microsoft.com/office/officeart/2005/8/layout/hierarchy1"/>
    <dgm:cxn modelId="{2EEAA107-421B-44CE-96BE-835B902D9EF3}" type="presParOf" srcId="{16D1DCC6-3D05-4025-A99E-A74EDA5EBF3E}" destId="{94B0F65B-AB40-482C-B6A9-3C8722F3D036}" srcOrd="0" destOrd="0" presId="urn:microsoft.com/office/officeart/2005/8/layout/hierarchy1"/>
    <dgm:cxn modelId="{F164F269-ABE2-4F80-A5AD-3010250ABA56}" type="presParOf" srcId="{94B0F65B-AB40-482C-B6A9-3C8722F3D036}" destId="{9B6DFCC6-35DC-40BD-A170-EE0C7369D880}" srcOrd="0" destOrd="0" presId="urn:microsoft.com/office/officeart/2005/8/layout/hierarchy1"/>
    <dgm:cxn modelId="{13A50EA2-28DA-4A6C-BFC0-CC0CFB3CA369}" type="presParOf" srcId="{94B0F65B-AB40-482C-B6A9-3C8722F3D036}" destId="{64583AA8-5C05-41B0-B835-48082B68DB3D}" srcOrd="1" destOrd="0" presId="urn:microsoft.com/office/officeart/2005/8/layout/hierarchy1"/>
    <dgm:cxn modelId="{FF9F6B49-ED52-45D5-A71A-5D2B788E6CCB}" type="presParOf" srcId="{16D1DCC6-3D05-4025-A99E-A74EDA5EBF3E}" destId="{B58F10A9-5F5D-4651-B4F5-E53805B46A3A}" srcOrd="1" destOrd="0" presId="urn:microsoft.com/office/officeart/2005/8/layout/hierarchy1"/>
    <dgm:cxn modelId="{01E74AD1-7DA9-4D6D-BBD4-600FD976FD3A}" type="presParOf" srcId="{27CB590C-2AF2-4707-98AA-EF23F0290B22}" destId="{A6D870A2-974A-4DD5-A1C9-BC285E0C3C05}" srcOrd="6" destOrd="0" presId="urn:microsoft.com/office/officeart/2005/8/layout/hierarchy1"/>
    <dgm:cxn modelId="{788439EB-A2C3-4608-A1F9-BDE53F023D4A}" type="presParOf" srcId="{27CB590C-2AF2-4707-98AA-EF23F0290B22}" destId="{CCED3D90-8D40-4EAA-90AA-1BE4FB2584BE}" srcOrd="7" destOrd="0" presId="urn:microsoft.com/office/officeart/2005/8/layout/hierarchy1"/>
    <dgm:cxn modelId="{C0515DFA-4C36-472B-B364-8464183F7E9C}" type="presParOf" srcId="{CCED3D90-8D40-4EAA-90AA-1BE4FB2584BE}" destId="{C3A9285A-7571-4A72-9581-AE38D285E9AF}" srcOrd="0" destOrd="0" presId="urn:microsoft.com/office/officeart/2005/8/layout/hierarchy1"/>
    <dgm:cxn modelId="{78AAE087-39BA-49A1-BF02-1D322A4CA3ED}" type="presParOf" srcId="{C3A9285A-7571-4A72-9581-AE38D285E9AF}" destId="{858F6DB7-E54F-49D0-9189-08C779E3844B}" srcOrd="0" destOrd="0" presId="urn:microsoft.com/office/officeart/2005/8/layout/hierarchy1"/>
    <dgm:cxn modelId="{9D051411-255F-42B1-B0CF-EBB28EBD6ECC}" type="presParOf" srcId="{C3A9285A-7571-4A72-9581-AE38D285E9AF}" destId="{69FDE1B5-0D64-488E-A0EE-D66F43F77E9D}" srcOrd="1" destOrd="0" presId="urn:microsoft.com/office/officeart/2005/8/layout/hierarchy1"/>
    <dgm:cxn modelId="{3DC45A6A-480C-4A76-AF3F-58DA7DDF794A}" type="presParOf" srcId="{CCED3D90-8D40-4EAA-90AA-1BE4FB2584BE}" destId="{ABFC97A6-7455-4FDA-8A1B-89B080FDFE74}" srcOrd="1" destOrd="0" presId="urn:microsoft.com/office/officeart/2005/8/layout/hierarchy1"/>
    <dgm:cxn modelId="{CE23D025-47C2-40D0-AB07-680C77A09CF6}" type="presParOf" srcId="{27CB590C-2AF2-4707-98AA-EF23F0290B22}" destId="{79B0A971-8E42-4B27-BB5A-B05C7AA37259}" srcOrd="8" destOrd="0" presId="urn:microsoft.com/office/officeart/2005/8/layout/hierarchy1"/>
    <dgm:cxn modelId="{3A3450F0-007F-4AB5-9344-8ACC00C4DD1E}" type="presParOf" srcId="{27CB590C-2AF2-4707-98AA-EF23F0290B22}" destId="{8EF275AC-D675-4791-B0F5-E2FD0643F262}" srcOrd="9" destOrd="0" presId="urn:microsoft.com/office/officeart/2005/8/layout/hierarchy1"/>
    <dgm:cxn modelId="{8DCD3C05-4D96-4E47-A2F9-CADE74B5795B}" type="presParOf" srcId="{8EF275AC-D675-4791-B0F5-E2FD0643F262}" destId="{F949639C-A9C4-401F-A8A3-5DD1C7FC53AB}" srcOrd="0" destOrd="0" presId="urn:microsoft.com/office/officeart/2005/8/layout/hierarchy1"/>
    <dgm:cxn modelId="{4D578951-820E-4314-8199-99D870C77A6E}" type="presParOf" srcId="{F949639C-A9C4-401F-A8A3-5DD1C7FC53AB}" destId="{C5ABFEAD-996C-4067-A954-53CAFBC2358D}" srcOrd="0" destOrd="0" presId="urn:microsoft.com/office/officeart/2005/8/layout/hierarchy1"/>
    <dgm:cxn modelId="{AB92F5AD-71C1-4937-AF4F-DDD523CC4C43}" type="presParOf" srcId="{F949639C-A9C4-401F-A8A3-5DD1C7FC53AB}" destId="{1ABF499B-0844-4DB9-8531-7EA4C7938B7A}" srcOrd="1" destOrd="0" presId="urn:microsoft.com/office/officeart/2005/8/layout/hierarchy1"/>
    <dgm:cxn modelId="{EC4295AE-C50E-4627-880C-4F283CC84434}" type="presParOf" srcId="{8EF275AC-D675-4791-B0F5-E2FD0643F262}" destId="{84F8AC35-5C45-4414-B5CA-8126CEC93B33}" srcOrd="1" destOrd="0" presId="urn:microsoft.com/office/officeart/2005/8/layout/hierarchy1"/>
    <dgm:cxn modelId="{15BBF2B1-D83C-4E4F-B498-715F17F86BA4}" type="presParOf" srcId="{27CB590C-2AF2-4707-98AA-EF23F0290B22}" destId="{7A70F572-1A35-42D3-AAEC-EDF8355B7225}" srcOrd="10" destOrd="0" presId="urn:microsoft.com/office/officeart/2005/8/layout/hierarchy1"/>
    <dgm:cxn modelId="{BA04E07F-50AB-425D-97ED-8F808FA8D77B}" type="presParOf" srcId="{27CB590C-2AF2-4707-98AA-EF23F0290B22}" destId="{DB7505CF-2647-4270-81DB-C790951BBB5E}" srcOrd="11" destOrd="0" presId="urn:microsoft.com/office/officeart/2005/8/layout/hierarchy1"/>
    <dgm:cxn modelId="{0B3605A7-7855-45BA-9C86-9019AF2A3F95}" type="presParOf" srcId="{DB7505CF-2647-4270-81DB-C790951BBB5E}" destId="{A9F7AA13-7110-4806-AF7F-B53D57533897}" srcOrd="0" destOrd="0" presId="urn:microsoft.com/office/officeart/2005/8/layout/hierarchy1"/>
    <dgm:cxn modelId="{A46B83D3-C0C8-405A-975D-D2C4ED6B1787}" type="presParOf" srcId="{A9F7AA13-7110-4806-AF7F-B53D57533897}" destId="{457D3D32-45E4-4CCC-A777-DD3F14B2AA45}" srcOrd="0" destOrd="0" presId="urn:microsoft.com/office/officeart/2005/8/layout/hierarchy1"/>
    <dgm:cxn modelId="{9E1E4189-3C46-40C3-B607-AB8F16038AC5}" type="presParOf" srcId="{A9F7AA13-7110-4806-AF7F-B53D57533897}" destId="{EEDB7CC9-48FF-487B-8CA4-05E9702F0936}" srcOrd="1" destOrd="0" presId="urn:microsoft.com/office/officeart/2005/8/layout/hierarchy1"/>
    <dgm:cxn modelId="{DF6C48E4-5089-498E-92B2-6974CF2B031C}" type="presParOf" srcId="{DB7505CF-2647-4270-81DB-C790951BBB5E}" destId="{14089550-E547-4929-A8F1-4BE7B75963E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6C82F45-1BA8-4942-89CF-DDDB2026FEB4}"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0EFFE05F-FD1A-426F-9BEF-0B0B56DC14CF}">
      <dgm:prSet custT="1"/>
      <dgm:spPr/>
      <dgm:t>
        <a:bodyPr/>
        <a:lstStyle/>
        <a:p>
          <a:r>
            <a:rPr lang="en-GB" sz="3200" b="1" dirty="0"/>
            <a:t>The Future…</a:t>
          </a:r>
          <a:endParaRPr lang="en-US" sz="3200" b="1" dirty="0"/>
        </a:p>
      </dgm:t>
    </dgm:pt>
    <dgm:pt modelId="{6C0700B5-6890-468F-8C34-88BE0AB2EA7A}" type="parTrans" cxnId="{7F10C709-175D-4BBF-AEF6-14A002A251CF}">
      <dgm:prSet/>
      <dgm:spPr/>
      <dgm:t>
        <a:bodyPr/>
        <a:lstStyle/>
        <a:p>
          <a:endParaRPr lang="en-US"/>
        </a:p>
      </dgm:t>
    </dgm:pt>
    <dgm:pt modelId="{3EC96A4B-2958-42DF-A0F1-B20EB83B7D15}" type="sibTrans" cxnId="{7F10C709-175D-4BBF-AEF6-14A002A251CF}">
      <dgm:prSet/>
      <dgm:spPr/>
      <dgm:t>
        <a:bodyPr/>
        <a:lstStyle/>
        <a:p>
          <a:endParaRPr lang="en-US"/>
        </a:p>
      </dgm:t>
    </dgm:pt>
    <dgm:pt modelId="{580BB34E-1276-46ED-98D6-26FC3A1F4440}">
      <dgm:prSet/>
      <dgm:spPr/>
      <dgm:t>
        <a:bodyPr/>
        <a:lstStyle/>
        <a:p>
          <a:r>
            <a:rPr lang="en-GB"/>
            <a:t>Those who occupy senior positions in the public sector must be required to account for any failure to protect vulnerable children from deliberate harm or exploitation.</a:t>
          </a:r>
          <a:endParaRPr lang="en-US"/>
        </a:p>
      </dgm:t>
    </dgm:pt>
    <dgm:pt modelId="{9B168AE2-D18B-405C-93C6-6D639B8E2D1F}" type="parTrans" cxnId="{FCFF6718-1D99-41CF-AFE4-EF225D8B556F}">
      <dgm:prSet/>
      <dgm:spPr/>
      <dgm:t>
        <a:bodyPr/>
        <a:lstStyle/>
        <a:p>
          <a:endParaRPr lang="en-US"/>
        </a:p>
      </dgm:t>
    </dgm:pt>
    <dgm:pt modelId="{F6C2838E-C4B0-4D45-AB85-82A3479728F9}" type="sibTrans" cxnId="{FCFF6718-1D99-41CF-AFE4-EF225D8B556F}">
      <dgm:prSet/>
      <dgm:spPr/>
      <dgm:t>
        <a:bodyPr/>
        <a:lstStyle/>
        <a:p>
          <a:endParaRPr lang="en-US"/>
        </a:p>
      </dgm:t>
    </dgm:pt>
    <dgm:pt modelId="{427853E8-382C-4BCB-94E9-DB5EEA95682B}">
      <dgm:prSet/>
      <dgm:spPr/>
      <dgm:t>
        <a:bodyPr/>
        <a:lstStyle/>
        <a:p>
          <a:r>
            <a:rPr lang="en-GB"/>
            <a:t>Must be clear lines of accountability  about who is responsible at every level for the well-being of children.</a:t>
          </a:r>
          <a:endParaRPr lang="en-US"/>
        </a:p>
      </dgm:t>
    </dgm:pt>
    <dgm:pt modelId="{1247EFE6-3D3A-4772-ACB2-538D4C0D1223}" type="parTrans" cxnId="{47B4D354-6C90-4F11-A870-E96855F16014}">
      <dgm:prSet/>
      <dgm:spPr/>
      <dgm:t>
        <a:bodyPr/>
        <a:lstStyle/>
        <a:p>
          <a:endParaRPr lang="en-US"/>
        </a:p>
      </dgm:t>
    </dgm:pt>
    <dgm:pt modelId="{F0A19D26-22CD-49CF-BB13-A066171437D7}" type="sibTrans" cxnId="{47B4D354-6C90-4F11-A870-E96855F16014}">
      <dgm:prSet/>
      <dgm:spPr/>
      <dgm:t>
        <a:bodyPr/>
        <a:lstStyle/>
        <a:p>
          <a:endParaRPr lang="en-US"/>
        </a:p>
      </dgm:t>
    </dgm:pt>
    <dgm:pt modelId="{57F37F64-397B-4338-BC8B-106D4F9E639F}">
      <dgm:prSet/>
      <dgm:spPr/>
      <dgm:t>
        <a:bodyPr/>
        <a:lstStyle/>
        <a:p>
          <a:r>
            <a:rPr lang="en-GB"/>
            <a:t>Good administrative procedures are essential to facilitate efficient work including effective management.</a:t>
          </a:r>
          <a:endParaRPr lang="en-US"/>
        </a:p>
      </dgm:t>
    </dgm:pt>
    <dgm:pt modelId="{85663F4D-C95B-4C7F-992D-51B7D8928452}" type="parTrans" cxnId="{B07F05C5-963B-450F-8CD2-224C34346A75}">
      <dgm:prSet/>
      <dgm:spPr/>
      <dgm:t>
        <a:bodyPr/>
        <a:lstStyle/>
        <a:p>
          <a:endParaRPr lang="en-US"/>
        </a:p>
      </dgm:t>
    </dgm:pt>
    <dgm:pt modelId="{E1B16584-A508-494F-B65F-6856167BC1B8}" type="sibTrans" cxnId="{B07F05C5-963B-450F-8CD2-224C34346A75}">
      <dgm:prSet/>
      <dgm:spPr/>
      <dgm:t>
        <a:bodyPr/>
        <a:lstStyle/>
        <a:p>
          <a:endParaRPr lang="en-US"/>
        </a:p>
      </dgm:t>
    </dgm:pt>
    <dgm:pt modelId="{85204D5C-CD2C-4D4F-BFA2-6983D148ADAF}" type="pres">
      <dgm:prSet presAssocID="{C6C82F45-1BA8-4942-89CF-DDDB2026FEB4}" presName="vert0" presStyleCnt="0">
        <dgm:presLayoutVars>
          <dgm:dir/>
          <dgm:animOne val="branch"/>
          <dgm:animLvl val="lvl"/>
        </dgm:presLayoutVars>
      </dgm:prSet>
      <dgm:spPr/>
    </dgm:pt>
    <dgm:pt modelId="{82E872F4-8960-4D36-8879-BA6437D7DD8A}" type="pres">
      <dgm:prSet presAssocID="{0EFFE05F-FD1A-426F-9BEF-0B0B56DC14CF}" presName="thickLine" presStyleLbl="alignNode1" presStyleIdx="0" presStyleCnt="4"/>
      <dgm:spPr/>
    </dgm:pt>
    <dgm:pt modelId="{B396C648-C441-418C-A443-A45DE997F515}" type="pres">
      <dgm:prSet presAssocID="{0EFFE05F-FD1A-426F-9BEF-0B0B56DC14CF}" presName="horz1" presStyleCnt="0"/>
      <dgm:spPr/>
    </dgm:pt>
    <dgm:pt modelId="{F1F91C3E-2B05-4DFB-8A5A-D527C06434CF}" type="pres">
      <dgm:prSet presAssocID="{0EFFE05F-FD1A-426F-9BEF-0B0B56DC14CF}" presName="tx1" presStyleLbl="revTx" presStyleIdx="0" presStyleCnt="4"/>
      <dgm:spPr/>
    </dgm:pt>
    <dgm:pt modelId="{1137966A-61BB-4ECE-AFCF-5629B8F601AE}" type="pres">
      <dgm:prSet presAssocID="{0EFFE05F-FD1A-426F-9BEF-0B0B56DC14CF}" presName="vert1" presStyleCnt="0"/>
      <dgm:spPr/>
    </dgm:pt>
    <dgm:pt modelId="{75ED25A4-B867-4F01-9AAA-E92DE18C4670}" type="pres">
      <dgm:prSet presAssocID="{580BB34E-1276-46ED-98D6-26FC3A1F4440}" presName="thickLine" presStyleLbl="alignNode1" presStyleIdx="1" presStyleCnt="4"/>
      <dgm:spPr/>
    </dgm:pt>
    <dgm:pt modelId="{9A600C94-40FB-44FC-BBEB-411B19D45E41}" type="pres">
      <dgm:prSet presAssocID="{580BB34E-1276-46ED-98D6-26FC3A1F4440}" presName="horz1" presStyleCnt="0"/>
      <dgm:spPr/>
    </dgm:pt>
    <dgm:pt modelId="{6A35F1F1-AA64-4710-811E-D3AAA83E255E}" type="pres">
      <dgm:prSet presAssocID="{580BB34E-1276-46ED-98D6-26FC3A1F4440}" presName="tx1" presStyleLbl="revTx" presStyleIdx="1" presStyleCnt="4"/>
      <dgm:spPr/>
    </dgm:pt>
    <dgm:pt modelId="{9E008476-9D45-409A-A84E-05620C4185A6}" type="pres">
      <dgm:prSet presAssocID="{580BB34E-1276-46ED-98D6-26FC3A1F4440}" presName="vert1" presStyleCnt="0"/>
      <dgm:spPr/>
    </dgm:pt>
    <dgm:pt modelId="{971E09B3-B50C-42CF-A1A1-2AC0FB8B1352}" type="pres">
      <dgm:prSet presAssocID="{427853E8-382C-4BCB-94E9-DB5EEA95682B}" presName="thickLine" presStyleLbl="alignNode1" presStyleIdx="2" presStyleCnt="4"/>
      <dgm:spPr/>
    </dgm:pt>
    <dgm:pt modelId="{40FA633D-4ACF-40EC-8689-6E21F639B454}" type="pres">
      <dgm:prSet presAssocID="{427853E8-382C-4BCB-94E9-DB5EEA95682B}" presName="horz1" presStyleCnt="0"/>
      <dgm:spPr/>
    </dgm:pt>
    <dgm:pt modelId="{07FAA550-C8E8-4B41-A1EB-37285B71C890}" type="pres">
      <dgm:prSet presAssocID="{427853E8-382C-4BCB-94E9-DB5EEA95682B}" presName="tx1" presStyleLbl="revTx" presStyleIdx="2" presStyleCnt="4"/>
      <dgm:spPr/>
    </dgm:pt>
    <dgm:pt modelId="{2A6BEA73-45F9-4350-A664-CA4626C13BFE}" type="pres">
      <dgm:prSet presAssocID="{427853E8-382C-4BCB-94E9-DB5EEA95682B}" presName="vert1" presStyleCnt="0"/>
      <dgm:spPr/>
    </dgm:pt>
    <dgm:pt modelId="{C0E32A0F-AF8A-4ADD-83D0-538367B040AF}" type="pres">
      <dgm:prSet presAssocID="{57F37F64-397B-4338-BC8B-106D4F9E639F}" presName="thickLine" presStyleLbl="alignNode1" presStyleIdx="3" presStyleCnt="4"/>
      <dgm:spPr/>
    </dgm:pt>
    <dgm:pt modelId="{2E07D734-A62C-4258-B30B-E49A44886887}" type="pres">
      <dgm:prSet presAssocID="{57F37F64-397B-4338-BC8B-106D4F9E639F}" presName="horz1" presStyleCnt="0"/>
      <dgm:spPr/>
    </dgm:pt>
    <dgm:pt modelId="{0B1F0A72-EF47-4176-A32C-51BED18E6F2B}" type="pres">
      <dgm:prSet presAssocID="{57F37F64-397B-4338-BC8B-106D4F9E639F}" presName="tx1" presStyleLbl="revTx" presStyleIdx="3" presStyleCnt="4"/>
      <dgm:spPr/>
    </dgm:pt>
    <dgm:pt modelId="{442CFD02-11BC-4C20-B5C9-8F1EDA6922FD}" type="pres">
      <dgm:prSet presAssocID="{57F37F64-397B-4338-BC8B-106D4F9E639F}" presName="vert1" presStyleCnt="0"/>
      <dgm:spPr/>
    </dgm:pt>
  </dgm:ptLst>
  <dgm:cxnLst>
    <dgm:cxn modelId="{7F10C709-175D-4BBF-AEF6-14A002A251CF}" srcId="{C6C82F45-1BA8-4942-89CF-DDDB2026FEB4}" destId="{0EFFE05F-FD1A-426F-9BEF-0B0B56DC14CF}" srcOrd="0" destOrd="0" parTransId="{6C0700B5-6890-468F-8C34-88BE0AB2EA7A}" sibTransId="{3EC96A4B-2958-42DF-A0F1-B20EB83B7D15}"/>
    <dgm:cxn modelId="{74AB3C0B-9CA1-4A85-99A8-C7F01334FE41}" type="presOf" srcId="{427853E8-382C-4BCB-94E9-DB5EEA95682B}" destId="{07FAA550-C8E8-4B41-A1EB-37285B71C890}" srcOrd="0" destOrd="0" presId="urn:microsoft.com/office/officeart/2008/layout/LinedList"/>
    <dgm:cxn modelId="{30C60212-4B2B-4FF2-AF69-E80EB73EFD04}" type="presOf" srcId="{57F37F64-397B-4338-BC8B-106D4F9E639F}" destId="{0B1F0A72-EF47-4176-A32C-51BED18E6F2B}" srcOrd="0" destOrd="0" presId="urn:microsoft.com/office/officeart/2008/layout/LinedList"/>
    <dgm:cxn modelId="{FCFF6718-1D99-41CF-AFE4-EF225D8B556F}" srcId="{C6C82F45-1BA8-4942-89CF-DDDB2026FEB4}" destId="{580BB34E-1276-46ED-98D6-26FC3A1F4440}" srcOrd="1" destOrd="0" parTransId="{9B168AE2-D18B-405C-93C6-6D639B8E2D1F}" sibTransId="{F6C2838E-C4B0-4D45-AB85-82A3479728F9}"/>
    <dgm:cxn modelId="{8EFC911E-56D1-4814-8124-F419E725257B}" type="presOf" srcId="{580BB34E-1276-46ED-98D6-26FC3A1F4440}" destId="{6A35F1F1-AA64-4710-811E-D3AAA83E255E}" srcOrd="0" destOrd="0" presId="urn:microsoft.com/office/officeart/2008/layout/LinedList"/>
    <dgm:cxn modelId="{96CDA56A-9FEE-40F4-A69C-F0109684836A}" type="presOf" srcId="{C6C82F45-1BA8-4942-89CF-DDDB2026FEB4}" destId="{85204D5C-CD2C-4D4F-BFA2-6983D148ADAF}" srcOrd="0" destOrd="0" presId="urn:microsoft.com/office/officeart/2008/layout/LinedList"/>
    <dgm:cxn modelId="{8930154B-BF99-4E55-AEF7-45DF563AA14E}" type="presOf" srcId="{0EFFE05F-FD1A-426F-9BEF-0B0B56DC14CF}" destId="{F1F91C3E-2B05-4DFB-8A5A-D527C06434CF}" srcOrd="0" destOrd="0" presId="urn:microsoft.com/office/officeart/2008/layout/LinedList"/>
    <dgm:cxn modelId="{47B4D354-6C90-4F11-A870-E96855F16014}" srcId="{C6C82F45-1BA8-4942-89CF-DDDB2026FEB4}" destId="{427853E8-382C-4BCB-94E9-DB5EEA95682B}" srcOrd="2" destOrd="0" parTransId="{1247EFE6-3D3A-4772-ACB2-538D4C0D1223}" sibTransId="{F0A19D26-22CD-49CF-BB13-A066171437D7}"/>
    <dgm:cxn modelId="{B07F05C5-963B-450F-8CD2-224C34346A75}" srcId="{C6C82F45-1BA8-4942-89CF-DDDB2026FEB4}" destId="{57F37F64-397B-4338-BC8B-106D4F9E639F}" srcOrd="3" destOrd="0" parTransId="{85663F4D-C95B-4C7F-992D-51B7D8928452}" sibTransId="{E1B16584-A508-494F-B65F-6856167BC1B8}"/>
    <dgm:cxn modelId="{B197D767-B4EA-4F3B-B1C5-3C282DDD7822}" type="presParOf" srcId="{85204D5C-CD2C-4D4F-BFA2-6983D148ADAF}" destId="{82E872F4-8960-4D36-8879-BA6437D7DD8A}" srcOrd="0" destOrd="0" presId="urn:microsoft.com/office/officeart/2008/layout/LinedList"/>
    <dgm:cxn modelId="{CA1BCBAC-CE36-49C1-BB63-1C0B4E3C88A2}" type="presParOf" srcId="{85204D5C-CD2C-4D4F-BFA2-6983D148ADAF}" destId="{B396C648-C441-418C-A443-A45DE997F515}" srcOrd="1" destOrd="0" presId="urn:microsoft.com/office/officeart/2008/layout/LinedList"/>
    <dgm:cxn modelId="{35BC80DC-565B-4093-B849-A4AC215231B1}" type="presParOf" srcId="{B396C648-C441-418C-A443-A45DE997F515}" destId="{F1F91C3E-2B05-4DFB-8A5A-D527C06434CF}" srcOrd="0" destOrd="0" presId="urn:microsoft.com/office/officeart/2008/layout/LinedList"/>
    <dgm:cxn modelId="{E4187D49-7577-4BCE-AB1D-E27B2EA2F400}" type="presParOf" srcId="{B396C648-C441-418C-A443-A45DE997F515}" destId="{1137966A-61BB-4ECE-AFCF-5629B8F601AE}" srcOrd="1" destOrd="0" presId="urn:microsoft.com/office/officeart/2008/layout/LinedList"/>
    <dgm:cxn modelId="{0BFBCFF5-1885-4EE4-85BC-7B9010DEB8DA}" type="presParOf" srcId="{85204D5C-CD2C-4D4F-BFA2-6983D148ADAF}" destId="{75ED25A4-B867-4F01-9AAA-E92DE18C4670}" srcOrd="2" destOrd="0" presId="urn:microsoft.com/office/officeart/2008/layout/LinedList"/>
    <dgm:cxn modelId="{00BDD47F-A7CD-4678-B205-7F827284A717}" type="presParOf" srcId="{85204D5C-CD2C-4D4F-BFA2-6983D148ADAF}" destId="{9A600C94-40FB-44FC-BBEB-411B19D45E41}" srcOrd="3" destOrd="0" presId="urn:microsoft.com/office/officeart/2008/layout/LinedList"/>
    <dgm:cxn modelId="{B0EA70E8-3278-4063-96EE-A7064B9EE120}" type="presParOf" srcId="{9A600C94-40FB-44FC-BBEB-411B19D45E41}" destId="{6A35F1F1-AA64-4710-811E-D3AAA83E255E}" srcOrd="0" destOrd="0" presId="urn:microsoft.com/office/officeart/2008/layout/LinedList"/>
    <dgm:cxn modelId="{31231ED4-11C2-4323-BA31-0D042F232509}" type="presParOf" srcId="{9A600C94-40FB-44FC-BBEB-411B19D45E41}" destId="{9E008476-9D45-409A-A84E-05620C4185A6}" srcOrd="1" destOrd="0" presId="urn:microsoft.com/office/officeart/2008/layout/LinedList"/>
    <dgm:cxn modelId="{3E4B25C0-642E-417D-B67A-1E164AAE4E7E}" type="presParOf" srcId="{85204D5C-CD2C-4D4F-BFA2-6983D148ADAF}" destId="{971E09B3-B50C-42CF-A1A1-2AC0FB8B1352}" srcOrd="4" destOrd="0" presId="urn:microsoft.com/office/officeart/2008/layout/LinedList"/>
    <dgm:cxn modelId="{06CAFB13-969E-450C-B959-116E0B33CCE9}" type="presParOf" srcId="{85204D5C-CD2C-4D4F-BFA2-6983D148ADAF}" destId="{40FA633D-4ACF-40EC-8689-6E21F639B454}" srcOrd="5" destOrd="0" presId="urn:microsoft.com/office/officeart/2008/layout/LinedList"/>
    <dgm:cxn modelId="{F3ABE5B8-9E03-4BF2-965E-B4EC00A5F11F}" type="presParOf" srcId="{40FA633D-4ACF-40EC-8689-6E21F639B454}" destId="{07FAA550-C8E8-4B41-A1EB-37285B71C890}" srcOrd="0" destOrd="0" presId="urn:microsoft.com/office/officeart/2008/layout/LinedList"/>
    <dgm:cxn modelId="{B92C14DD-CC54-4FF8-92F2-F988627665DD}" type="presParOf" srcId="{40FA633D-4ACF-40EC-8689-6E21F639B454}" destId="{2A6BEA73-45F9-4350-A664-CA4626C13BFE}" srcOrd="1" destOrd="0" presId="urn:microsoft.com/office/officeart/2008/layout/LinedList"/>
    <dgm:cxn modelId="{FB228708-072B-4DC3-B4A0-A26D155DDFDB}" type="presParOf" srcId="{85204D5C-CD2C-4D4F-BFA2-6983D148ADAF}" destId="{C0E32A0F-AF8A-4ADD-83D0-538367B040AF}" srcOrd="6" destOrd="0" presId="urn:microsoft.com/office/officeart/2008/layout/LinedList"/>
    <dgm:cxn modelId="{5C1F37C6-2B98-4AE7-9F75-0920523B2CA4}" type="presParOf" srcId="{85204D5C-CD2C-4D4F-BFA2-6983D148ADAF}" destId="{2E07D734-A62C-4258-B30B-E49A44886887}" srcOrd="7" destOrd="0" presId="urn:microsoft.com/office/officeart/2008/layout/LinedList"/>
    <dgm:cxn modelId="{594B7608-EF13-4E10-8156-7E32560A9AAD}" type="presParOf" srcId="{2E07D734-A62C-4258-B30B-E49A44886887}" destId="{0B1F0A72-EF47-4176-A32C-51BED18E6F2B}" srcOrd="0" destOrd="0" presId="urn:microsoft.com/office/officeart/2008/layout/LinedList"/>
    <dgm:cxn modelId="{B80E6EF3-77C4-46E0-AA81-E9791B1975EB}" type="presParOf" srcId="{2E07D734-A62C-4258-B30B-E49A44886887}" destId="{442CFD02-11BC-4C20-B5C9-8F1EDA6922F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AB3CC64-46C7-4715-8ACD-867D4FAAF86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E9B3D67-F4A7-4A7D-BD55-6F61B449FD9A}">
      <dgm:prSet/>
      <dgm:spPr/>
      <dgm:t>
        <a:bodyPr/>
        <a:lstStyle/>
        <a:p>
          <a:r>
            <a:rPr lang="en-GB"/>
            <a:t>The best protection for a vulnerable child is timely intervention of family support services.</a:t>
          </a:r>
          <a:endParaRPr lang="en-US"/>
        </a:p>
      </dgm:t>
    </dgm:pt>
    <dgm:pt modelId="{CAA4A088-5DEE-461F-AAFE-FA0DD64E6075}" type="parTrans" cxnId="{F4695F38-764C-4707-A7FE-99CAC7CFEFAC}">
      <dgm:prSet/>
      <dgm:spPr/>
      <dgm:t>
        <a:bodyPr/>
        <a:lstStyle/>
        <a:p>
          <a:endParaRPr lang="en-US"/>
        </a:p>
      </dgm:t>
    </dgm:pt>
    <dgm:pt modelId="{45FBBDCD-70BF-417B-8B5E-56782DFE5541}" type="sibTrans" cxnId="{F4695F38-764C-4707-A7FE-99CAC7CFEFAC}">
      <dgm:prSet/>
      <dgm:spPr/>
      <dgm:t>
        <a:bodyPr/>
        <a:lstStyle/>
        <a:p>
          <a:endParaRPr lang="en-US"/>
        </a:p>
      </dgm:t>
    </dgm:pt>
    <dgm:pt modelId="{954A7193-86B5-4A97-B9C5-D2F2869A705E}">
      <dgm:prSet/>
      <dgm:spPr/>
      <dgm:t>
        <a:bodyPr/>
        <a:lstStyle/>
        <a:p>
          <a:r>
            <a:rPr lang="en-GB"/>
            <a:t>Referrals should not be labelled ‘child protection’ without good reason.</a:t>
          </a:r>
          <a:endParaRPr lang="en-US"/>
        </a:p>
      </dgm:t>
    </dgm:pt>
    <dgm:pt modelId="{976E7077-E16E-4963-91AF-4843B267EB1D}" type="parTrans" cxnId="{2B51F074-C09A-4015-B88D-DF36156E44D9}">
      <dgm:prSet/>
      <dgm:spPr/>
      <dgm:t>
        <a:bodyPr/>
        <a:lstStyle/>
        <a:p>
          <a:endParaRPr lang="en-US"/>
        </a:p>
      </dgm:t>
    </dgm:pt>
    <dgm:pt modelId="{7C154F31-90E3-4B9D-802A-9DE4D3E98402}" type="sibTrans" cxnId="{2B51F074-C09A-4015-B88D-DF36156E44D9}">
      <dgm:prSet/>
      <dgm:spPr/>
      <dgm:t>
        <a:bodyPr/>
        <a:lstStyle/>
        <a:p>
          <a:endParaRPr lang="en-US"/>
        </a:p>
      </dgm:t>
    </dgm:pt>
    <dgm:pt modelId="{B209A6A5-DD14-4DDA-9AAB-47765A582B65}">
      <dgm:prSet/>
      <dgm:spPr/>
      <dgm:t>
        <a:bodyPr/>
        <a:lstStyle/>
        <a:p>
          <a:r>
            <a:rPr lang="en-GB" dirty="0"/>
            <a:t>Agencies need to collaborate to support children. It is a multi-disciplinary task.</a:t>
          </a:r>
          <a:endParaRPr lang="en-US" dirty="0"/>
        </a:p>
      </dgm:t>
    </dgm:pt>
    <dgm:pt modelId="{5E094523-9ABF-4467-A615-F4D5EB422352}" type="parTrans" cxnId="{F8D214A6-AA6B-4181-8EDA-F90E0719E4ED}">
      <dgm:prSet/>
      <dgm:spPr/>
      <dgm:t>
        <a:bodyPr/>
        <a:lstStyle/>
        <a:p>
          <a:endParaRPr lang="en-US"/>
        </a:p>
      </dgm:t>
    </dgm:pt>
    <dgm:pt modelId="{EA849C15-177F-4CDD-B9EF-35B8210B8E89}" type="sibTrans" cxnId="{F8D214A6-AA6B-4181-8EDA-F90E0719E4ED}">
      <dgm:prSet/>
      <dgm:spPr/>
      <dgm:t>
        <a:bodyPr/>
        <a:lstStyle/>
        <a:p>
          <a:endParaRPr lang="en-US"/>
        </a:p>
      </dgm:t>
    </dgm:pt>
    <dgm:pt modelId="{EB5C9497-F627-49E7-B92D-201B5DE0C8A2}">
      <dgm:prSet/>
      <dgm:spPr/>
      <dgm:t>
        <a:bodyPr/>
        <a:lstStyle/>
        <a:p>
          <a:r>
            <a:rPr lang="en-GB"/>
            <a:t>Work responsibilities must be carried out efficiently and effectively.</a:t>
          </a:r>
          <a:endParaRPr lang="en-US"/>
        </a:p>
      </dgm:t>
    </dgm:pt>
    <dgm:pt modelId="{A046BC45-0D09-4CE6-BE1C-9E9FBC42CB2E}" type="parTrans" cxnId="{05FFF963-AEB4-4876-8878-752A59043625}">
      <dgm:prSet/>
      <dgm:spPr/>
      <dgm:t>
        <a:bodyPr/>
        <a:lstStyle/>
        <a:p>
          <a:endParaRPr lang="en-US"/>
        </a:p>
      </dgm:t>
    </dgm:pt>
    <dgm:pt modelId="{2A40454C-C7BF-496E-A90B-12FDDB218ADC}" type="sibTrans" cxnId="{05FFF963-AEB4-4876-8878-752A59043625}">
      <dgm:prSet/>
      <dgm:spPr/>
      <dgm:t>
        <a:bodyPr/>
        <a:lstStyle/>
        <a:p>
          <a:endParaRPr lang="en-US"/>
        </a:p>
      </dgm:t>
    </dgm:pt>
    <dgm:pt modelId="{FF88CBEB-6EFF-40B1-934B-47B5B28D7883}" type="pres">
      <dgm:prSet presAssocID="{3AB3CC64-46C7-4715-8ACD-867D4FAAF864}" presName="linear" presStyleCnt="0">
        <dgm:presLayoutVars>
          <dgm:animLvl val="lvl"/>
          <dgm:resizeHandles val="exact"/>
        </dgm:presLayoutVars>
      </dgm:prSet>
      <dgm:spPr/>
    </dgm:pt>
    <dgm:pt modelId="{9C773C23-2BEC-4C5B-8540-E5D6B93B7F8A}" type="pres">
      <dgm:prSet presAssocID="{2E9B3D67-F4A7-4A7D-BD55-6F61B449FD9A}" presName="parentText" presStyleLbl="node1" presStyleIdx="0" presStyleCnt="4">
        <dgm:presLayoutVars>
          <dgm:chMax val="0"/>
          <dgm:bulletEnabled val="1"/>
        </dgm:presLayoutVars>
      </dgm:prSet>
      <dgm:spPr/>
    </dgm:pt>
    <dgm:pt modelId="{23512BD2-68D8-4C2A-827A-FDE74CCE41AB}" type="pres">
      <dgm:prSet presAssocID="{45FBBDCD-70BF-417B-8B5E-56782DFE5541}" presName="spacer" presStyleCnt="0"/>
      <dgm:spPr/>
    </dgm:pt>
    <dgm:pt modelId="{47AF8852-80FF-499B-A992-856E89FF3841}" type="pres">
      <dgm:prSet presAssocID="{954A7193-86B5-4A97-B9C5-D2F2869A705E}" presName="parentText" presStyleLbl="node1" presStyleIdx="1" presStyleCnt="4">
        <dgm:presLayoutVars>
          <dgm:chMax val="0"/>
          <dgm:bulletEnabled val="1"/>
        </dgm:presLayoutVars>
      </dgm:prSet>
      <dgm:spPr/>
    </dgm:pt>
    <dgm:pt modelId="{34DC0ED1-39AB-4F76-BBFA-3FD540A97B0D}" type="pres">
      <dgm:prSet presAssocID="{7C154F31-90E3-4B9D-802A-9DE4D3E98402}" presName="spacer" presStyleCnt="0"/>
      <dgm:spPr/>
    </dgm:pt>
    <dgm:pt modelId="{FB3A6BE2-9E9A-49FD-A580-A5C8D2D8037D}" type="pres">
      <dgm:prSet presAssocID="{B209A6A5-DD14-4DDA-9AAB-47765A582B65}" presName="parentText" presStyleLbl="node1" presStyleIdx="2" presStyleCnt="4">
        <dgm:presLayoutVars>
          <dgm:chMax val="0"/>
          <dgm:bulletEnabled val="1"/>
        </dgm:presLayoutVars>
      </dgm:prSet>
      <dgm:spPr/>
    </dgm:pt>
    <dgm:pt modelId="{201B80AD-0E12-49BB-8CC7-B68702B6EAE8}" type="pres">
      <dgm:prSet presAssocID="{EA849C15-177F-4CDD-B9EF-35B8210B8E89}" presName="spacer" presStyleCnt="0"/>
      <dgm:spPr/>
    </dgm:pt>
    <dgm:pt modelId="{94CC8F2F-4FDE-4B1C-BDF2-4FCD86849ED2}" type="pres">
      <dgm:prSet presAssocID="{EB5C9497-F627-49E7-B92D-201B5DE0C8A2}" presName="parentText" presStyleLbl="node1" presStyleIdx="3" presStyleCnt="4">
        <dgm:presLayoutVars>
          <dgm:chMax val="0"/>
          <dgm:bulletEnabled val="1"/>
        </dgm:presLayoutVars>
      </dgm:prSet>
      <dgm:spPr/>
    </dgm:pt>
  </dgm:ptLst>
  <dgm:cxnLst>
    <dgm:cxn modelId="{3C7B9E1E-92F3-46F2-972A-816F02ABF304}" type="presOf" srcId="{EB5C9497-F627-49E7-B92D-201B5DE0C8A2}" destId="{94CC8F2F-4FDE-4B1C-BDF2-4FCD86849ED2}" srcOrd="0" destOrd="0" presId="urn:microsoft.com/office/officeart/2005/8/layout/vList2"/>
    <dgm:cxn modelId="{A5701B21-E53A-4E02-AA4F-8F1AEC6ED3B6}" type="presOf" srcId="{3AB3CC64-46C7-4715-8ACD-867D4FAAF864}" destId="{FF88CBEB-6EFF-40B1-934B-47B5B28D7883}" srcOrd="0" destOrd="0" presId="urn:microsoft.com/office/officeart/2005/8/layout/vList2"/>
    <dgm:cxn modelId="{F4695F38-764C-4707-A7FE-99CAC7CFEFAC}" srcId="{3AB3CC64-46C7-4715-8ACD-867D4FAAF864}" destId="{2E9B3D67-F4A7-4A7D-BD55-6F61B449FD9A}" srcOrd="0" destOrd="0" parTransId="{CAA4A088-5DEE-461F-AAFE-FA0DD64E6075}" sibTransId="{45FBBDCD-70BF-417B-8B5E-56782DFE5541}"/>
    <dgm:cxn modelId="{05FFF963-AEB4-4876-8878-752A59043625}" srcId="{3AB3CC64-46C7-4715-8ACD-867D4FAAF864}" destId="{EB5C9497-F627-49E7-B92D-201B5DE0C8A2}" srcOrd="3" destOrd="0" parTransId="{A046BC45-0D09-4CE6-BE1C-9E9FBC42CB2E}" sibTransId="{2A40454C-C7BF-496E-A90B-12FDDB218ADC}"/>
    <dgm:cxn modelId="{A6FAE06F-CDF1-46CA-9F85-4B07252F8535}" type="presOf" srcId="{2E9B3D67-F4A7-4A7D-BD55-6F61B449FD9A}" destId="{9C773C23-2BEC-4C5B-8540-E5D6B93B7F8A}" srcOrd="0" destOrd="0" presId="urn:microsoft.com/office/officeart/2005/8/layout/vList2"/>
    <dgm:cxn modelId="{2B51F074-C09A-4015-B88D-DF36156E44D9}" srcId="{3AB3CC64-46C7-4715-8ACD-867D4FAAF864}" destId="{954A7193-86B5-4A97-B9C5-D2F2869A705E}" srcOrd="1" destOrd="0" parTransId="{976E7077-E16E-4963-91AF-4843B267EB1D}" sibTransId="{7C154F31-90E3-4B9D-802A-9DE4D3E98402}"/>
    <dgm:cxn modelId="{F8D214A6-AA6B-4181-8EDA-F90E0719E4ED}" srcId="{3AB3CC64-46C7-4715-8ACD-867D4FAAF864}" destId="{B209A6A5-DD14-4DDA-9AAB-47765A582B65}" srcOrd="2" destOrd="0" parTransId="{5E094523-9ABF-4467-A615-F4D5EB422352}" sibTransId="{EA849C15-177F-4CDD-B9EF-35B8210B8E89}"/>
    <dgm:cxn modelId="{1E405CDC-0D57-424A-AD5B-F304F4BDC392}" type="presOf" srcId="{954A7193-86B5-4A97-B9C5-D2F2869A705E}" destId="{47AF8852-80FF-499B-A992-856E89FF3841}" srcOrd="0" destOrd="0" presId="urn:microsoft.com/office/officeart/2005/8/layout/vList2"/>
    <dgm:cxn modelId="{3D1FECED-D0D0-42AD-B0B0-4DA936A8C482}" type="presOf" srcId="{B209A6A5-DD14-4DDA-9AAB-47765A582B65}" destId="{FB3A6BE2-9E9A-49FD-A580-A5C8D2D8037D}" srcOrd="0" destOrd="0" presId="urn:microsoft.com/office/officeart/2005/8/layout/vList2"/>
    <dgm:cxn modelId="{488EEB4B-45F2-435B-A2B7-017346249993}" type="presParOf" srcId="{FF88CBEB-6EFF-40B1-934B-47B5B28D7883}" destId="{9C773C23-2BEC-4C5B-8540-E5D6B93B7F8A}" srcOrd="0" destOrd="0" presId="urn:microsoft.com/office/officeart/2005/8/layout/vList2"/>
    <dgm:cxn modelId="{B6F1AC0B-F5D3-43AB-871B-6780C14F8E62}" type="presParOf" srcId="{FF88CBEB-6EFF-40B1-934B-47B5B28D7883}" destId="{23512BD2-68D8-4C2A-827A-FDE74CCE41AB}" srcOrd="1" destOrd="0" presId="urn:microsoft.com/office/officeart/2005/8/layout/vList2"/>
    <dgm:cxn modelId="{AC9C5A9B-368C-4508-920B-1D9E6950B3E8}" type="presParOf" srcId="{FF88CBEB-6EFF-40B1-934B-47B5B28D7883}" destId="{47AF8852-80FF-499B-A992-856E89FF3841}" srcOrd="2" destOrd="0" presId="urn:microsoft.com/office/officeart/2005/8/layout/vList2"/>
    <dgm:cxn modelId="{A3976186-ADDB-4832-8BCC-D30CE6B3CA6B}" type="presParOf" srcId="{FF88CBEB-6EFF-40B1-934B-47B5B28D7883}" destId="{34DC0ED1-39AB-4F76-BBFA-3FD540A97B0D}" srcOrd="3" destOrd="0" presId="urn:microsoft.com/office/officeart/2005/8/layout/vList2"/>
    <dgm:cxn modelId="{ED3636AA-DEC4-4C32-873B-6DE2D6E859CB}" type="presParOf" srcId="{FF88CBEB-6EFF-40B1-934B-47B5B28D7883}" destId="{FB3A6BE2-9E9A-49FD-A580-A5C8D2D8037D}" srcOrd="4" destOrd="0" presId="urn:microsoft.com/office/officeart/2005/8/layout/vList2"/>
    <dgm:cxn modelId="{6F19CCEC-2F74-4D47-A9A1-33E66B9B3A81}" type="presParOf" srcId="{FF88CBEB-6EFF-40B1-934B-47B5B28D7883}" destId="{201B80AD-0E12-49BB-8CC7-B68702B6EAE8}" srcOrd="5" destOrd="0" presId="urn:microsoft.com/office/officeart/2005/8/layout/vList2"/>
    <dgm:cxn modelId="{A4B1AF8A-740D-4B0C-88DE-657D21F79F21}" type="presParOf" srcId="{FF88CBEB-6EFF-40B1-934B-47B5B28D7883}" destId="{94CC8F2F-4FDE-4B1C-BDF2-4FCD86849ED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D3B9BB-45A5-4294-961D-4B18D158405B}">
      <dsp:nvSpPr>
        <dsp:cNvPr id="0" name=""/>
        <dsp:cNvSpPr/>
      </dsp:nvSpPr>
      <dsp:spPr>
        <a:xfrm>
          <a:off x="1283" y="507953"/>
          <a:ext cx="4505585" cy="2861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2CE5CB-5EFD-4521-8685-09F0FE228949}">
      <dsp:nvSpPr>
        <dsp:cNvPr id="0" name=""/>
        <dsp:cNvSpPr/>
      </dsp:nvSpPr>
      <dsp:spPr>
        <a:xfrm>
          <a:off x="501904" y="983543"/>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t>Objectives</a:t>
          </a:r>
          <a:endParaRPr lang="en-US" sz="2900" kern="1200"/>
        </a:p>
      </dsp:txBody>
      <dsp:txXfrm>
        <a:off x="585701" y="1067340"/>
        <a:ext cx="4337991" cy="2693452"/>
      </dsp:txXfrm>
    </dsp:sp>
    <dsp:sp modelId="{323C7C0D-E226-48B6-BD62-F5941B6271B0}">
      <dsp:nvSpPr>
        <dsp:cNvPr id="0" name=""/>
        <dsp:cNvSpPr/>
      </dsp:nvSpPr>
      <dsp:spPr>
        <a:xfrm>
          <a:off x="5508110" y="507953"/>
          <a:ext cx="4505585" cy="28610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ECDC7F-545C-4FA4-8A82-2D2CB40FA596}">
      <dsp:nvSpPr>
        <dsp:cNvPr id="0" name=""/>
        <dsp:cNvSpPr/>
      </dsp:nvSpPr>
      <dsp:spPr>
        <a:xfrm>
          <a:off x="6008730" y="983543"/>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By the end of this session, you will generate an in depth understanding of a complex real-life issue to identify failings within the multi-agency system. </a:t>
          </a:r>
        </a:p>
      </dsp:txBody>
      <dsp:txXfrm>
        <a:off x="6092527" y="1067340"/>
        <a:ext cx="4337991" cy="2693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6393C-9459-46C2-942F-BCC481C1A814}">
      <dsp:nvSpPr>
        <dsp:cNvPr id="0" name=""/>
        <dsp:cNvSpPr/>
      </dsp:nvSpPr>
      <dsp:spPr>
        <a:xfrm>
          <a:off x="0" y="0"/>
          <a:ext cx="11353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6ECAB8-7CA4-42E2-9E82-D72974CA6620}">
      <dsp:nvSpPr>
        <dsp:cNvPr id="0" name=""/>
        <dsp:cNvSpPr/>
      </dsp:nvSpPr>
      <dsp:spPr>
        <a:xfrm>
          <a:off x="0" y="0"/>
          <a:ext cx="11353800" cy="2577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ctr" defTabSz="1466850">
            <a:lnSpc>
              <a:spcPct val="90000"/>
            </a:lnSpc>
            <a:spcBef>
              <a:spcPct val="0"/>
            </a:spcBef>
            <a:spcAft>
              <a:spcPct val="35000"/>
            </a:spcAft>
            <a:buNone/>
          </a:pPr>
          <a:r>
            <a:rPr lang="en-GB" sz="3300" b="1" kern="1200" dirty="0"/>
            <a:t>Abuse and Neglect</a:t>
          </a:r>
        </a:p>
        <a:p>
          <a:pPr marL="0" lvl="0" indent="0" algn="l" defTabSz="1466850">
            <a:lnSpc>
              <a:spcPct val="90000"/>
            </a:lnSpc>
            <a:spcBef>
              <a:spcPct val="0"/>
            </a:spcBef>
            <a:spcAft>
              <a:spcPct val="35000"/>
            </a:spcAft>
            <a:buNone/>
          </a:pPr>
          <a:endParaRPr lang="en-GB" sz="3300" kern="1200" dirty="0"/>
        </a:p>
        <a:p>
          <a:pPr marL="0" lvl="0" indent="0" algn="l" defTabSz="1466850">
            <a:lnSpc>
              <a:spcPct val="90000"/>
            </a:lnSpc>
            <a:spcBef>
              <a:spcPct val="0"/>
            </a:spcBef>
            <a:spcAft>
              <a:spcPct val="35000"/>
            </a:spcAft>
            <a:buNone/>
          </a:pPr>
          <a:r>
            <a:rPr lang="en-GB" sz="3300" kern="1200" dirty="0"/>
            <a:t>12 January 2001, Victoria’s great-aunt, Marie-Therese Kouao and Carl John Manning were convicted of her murder</a:t>
          </a:r>
          <a:endParaRPr lang="en-US" sz="3300" kern="1200" dirty="0"/>
        </a:p>
      </dsp:txBody>
      <dsp:txXfrm>
        <a:off x="0" y="0"/>
        <a:ext cx="11353800" cy="2577843"/>
      </dsp:txXfrm>
    </dsp:sp>
    <dsp:sp modelId="{CBE2279A-412C-42A6-976D-6FD21EA4D2CE}">
      <dsp:nvSpPr>
        <dsp:cNvPr id="0" name=""/>
        <dsp:cNvSpPr/>
      </dsp:nvSpPr>
      <dsp:spPr>
        <a:xfrm>
          <a:off x="0" y="2577843"/>
          <a:ext cx="113538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79B465-74B4-4B1B-B186-3F6A646A221F}">
      <dsp:nvSpPr>
        <dsp:cNvPr id="0" name=""/>
        <dsp:cNvSpPr/>
      </dsp:nvSpPr>
      <dsp:spPr>
        <a:xfrm>
          <a:off x="0" y="2577843"/>
          <a:ext cx="11353800" cy="2577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dirty="0"/>
            <a:t>They would feed her food cold on a piece  of plastic while she was tied up in the bath. She would eat it like a dog pushing her face to the plate. Victoria was treated much worse than a dog as dogs are not usually tied up in a plastic bag and in their own excrement.</a:t>
          </a:r>
          <a:endParaRPr lang="en-US" sz="3300" kern="1200" dirty="0"/>
        </a:p>
      </dsp:txBody>
      <dsp:txXfrm>
        <a:off x="0" y="2577843"/>
        <a:ext cx="11353800" cy="25778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ADB898-7AFC-4451-B89B-7485013075F9}">
      <dsp:nvSpPr>
        <dsp:cNvPr id="0" name=""/>
        <dsp:cNvSpPr/>
      </dsp:nvSpPr>
      <dsp:spPr>
        <a:xfrm>
          <a:off x="0" y="53266"/>
          <a:ext cx="9955763" cy="10553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24</a:t>
          </a:r>
          <a:r>
            <a:rPr lang="en-GB" sz="4400" kern="1200" baseline="30000"/>
            <a:t>th</a:t>
          </a:r>
          <a:r>
            <a:rPr lang="en-GB" sz="4400" kern="1200"/>
            <a:t> February 2000</a:t>
          </a:r>
          <a:endParaRPr lang="en-US" sz="4400" kern="1200"/>
        </a:p>
      </dsp:txBody>
      <dsp:txXfrm>
        <a:off x="51517" y="104783"/>
        <a:ext cx="9852729" cy="952306"/>
      </dsp:txXfrm>
    </dsp:sp>
    <dsp:sp modelId="{B722CD79-D2D7-4EA3-AAB6-D47755978AC4}">
      <dsp:nvSpPr>
        <dsp:cNvPr id="0" name=""/>
        <dsp:cNvSpPr/>
      </dsp:nvSpPr>
      <dsp:spPr>
        <a:xfrm>
          <a:off x="0" y="1108606"/>
          <a:ext cx="9955763" cy="3916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6095" tIns="55880" rIns="312928" bIns="55880" numCol="1" spcCol="1270" anchor="t" anchorCtr="0">
          <a:noAutofit/>
        </a:bodyPr>
        <a:lstStyle/>
        <a:p>
          <a:pPr marL="285750" lvl="1" indent="-285750" algn="l" defTabSz="1511300">
            <a:lnSpc>
              <a:spcPct val="90000"/>
            </a:lnSpc>
            <a:spcBef>
              <a:spcPct val="0"/>
            </a:spcBef>
            <a:spcAft>
              <a:spcPct val="20000"/>
            </a:spcAft>
            <a:buChar char="•"/>
          </a:pPr>
          <a:r>
            <a:rPr lang="en-GB" sz="3400" kern="1200"/>
            <a:t>Victoria was admitted to hospital</a:t>
          </a:r>
          <a:endParaRPr lang="en-US" sz="3400" kern="1200"/>
        </a:p>
        <a:p>
          <a:pPr marL="285750" lvl="1" indent="-285750" algn="l" defTabSz="1511300">
            <a:lnSpc>
              <a:spcPct val="90000"/>
            </a:lnSpc>
            <a:spcBef>
              <a:spcPct val="0"/>
            </a:spcBef>
            <a:spcAft>
              <a:spcPct val="20000"/>
            </a:spcAft>
            <a:buChar char="•"/>
          </a:pPr>
          <a:r>
            <a:rPr lang="en-GB" sz="3400" kern="1200"/>
            <a:t>She was deformed, bruised and malnourished </a:t>
          </a:r>
          <a:endParaRPr lang="en-US" sz="3400" kern="1200"/>
        </a:p>
        <a:p>
          <a:pPr marL="285750" lvl="1" indent="-285750" algn="l" defTabSz="1511300">
            <a:lnSpc>
              <a:spcPct val="90000"/>
            </a:lnSpc>
            <a:spcBef>
              <a:spcPct val="0"/>
            </a:spcBef>
            <a:spcAft>
              <a:spcPct val="20000"/>
            </a:spcAft>
            <a:buChar char="•"/>
          </a:pPr>
          <a:r>
            <a:rPr lang="en-GB" sz="3400" kern="1200" dirty="0"/>
            <a:t>Her temperature was so low it could not be recorded on the hospital's thermometer.</a:t>
          </a:r>
          <a:endParaRPr lang="en-US" sz="3400" kern="1200" dirty="0"/>
        </a:p>
        <a:p>
          <a:pPr marL="285750" lvl="1" indent="-285750" algn="l" defTabSz="1511300">
            <a:lnSpc>
              <a:spcPct val="90000"/>
            </a:lnSpc>
            <a:spcBef>
              <a:spcPct val="0"/>
            </a:spcBef>
            <a:spcAft>
              <a:spcPct val="20000"/>
            </a:spcAft>
            <a:buChar char="•"/>
          </a:pPr>
          <a:r>
            <a:rPr lang="en-GB" sz="3400" kern="1200"/>
            <a:t>The doctor said they had never seen a case like this before</a:t>
          </a:r>
          <a:endParaRPr lang="en-US" sz="3400" kern="1200"/>
        </a:p>
        <a:p>
          <a:pPr marL="285750" lvl="1" indent="-285750" algn="l" defTabSz="1511300">
            <a:lnSpc>
              <a:spcPct val="90000"/>
            </a:lnSpc>
            <a:spcBef>
              <a:spcPct val="0"/>
            </a:spcBef>
            <a:spcAft>
              <a:spcPct val="20000"/>
            </a:spcAft>
            <a:buChar char="•"/>
          </a:pPr>
          <a:r>
            <a:rPr lang="en-GB" sz="3400" kern="1200" dirty="0"/>
            <a:t>Victoria died on the on the 25</a:t>
          </a:r>
          <a:r>
            <a:rPr lang="en-GB" sz="3400" kern="1200" baseline="30000" dirty="0"/>
            <a:t>th</a:t>
          </a:r>
          <a:r>
            <a:rPr lang="en-GB" sz="3400" kern="1200" dirty="0"/>
            <a:t> of February.</a:t>
          </a:r>
          <a:endParaRPr lang="en-US" sz="3400" kern="1200" dirty="0"/>
        </a:p>
      </dsp:txBody>
      <dsp:txXfrm>
        <a:off x="0" y="1108606"/>
        <a:ext cx="9955763" cy="39164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2E2AFD-2BB3-44B0-AD5A-1C9AC169F838}">
      <dsp:nvSpPr>
        <dsp:cNvPr id="0" name=""/>
        <dsp:cNvSpPr/>
      </dsp:nvSpPr>
      <dsp:spPr>
        <a:xfrm>
          <a:off x="0" y="0"/>
          <a:ext cx="9288654" cy="188676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kern="1200"/>
            <a:t>Victoria’s Injuries</a:t>
          </a:r>
          <a:endParaRPr lang="en-US" sz="2800" kern="1200"/>
        </a:p>
        <a:p>
          <a:pPr marL="228600" lvl="1" indent="-228600" algn="l" defTabSz="977900">
            <a:lnSpc>
              <a:spcPct val="90000"/>
            </a:lnSpc>
            <a:spcBef>
              <a:spcPct val="0"/>
            </a:spcBef>
            <a:spcAft>
              <a:spcPct val="15000"/>
            </a:spcAft>
            <a:buChar char="•"/>
          </a:pPr>
          <a:r>
            <a:rPr lang="en-GB" sz="2200" kern="1200"/>
            <a:t>Lung, heart and kidneys failed.</a:t>
          </a:r>
          <a:endParaRPr lang="en-US" sz="2200" kern="1200"/>
        </a:p>
        <a:p>
          <a:pPr marL="228600" lvl="1" indent="-228600" algn="l" defTabSz="977900">
            <a:lnSpc>
              <a:spcPct val="90000"/>
            </a:lnSpc>
            <a:spcBef>
              <a:spcPct val="0"/>
            </a:spcBef>
            <a:spcAft>
              <a:spcPct val="15000"/>
            </a:spcAft>
            <a:buChar char="•"/>
          </a:pPr>
          <a:r>
            <a:rPr lang="en-GB" sz="2200" kern="1200"/>
            <a:t>There were 128 separate injuries to Victoria’s body.</a:t>
          </a:r>
          <a:endParaRPr lang="en-US" sz="2200" kern="1200"/>
        </a:p>
      </dsp:txBody>
      <dsp:txXfrm>
        <a:off x="55261" y="55261"/>
        <a:ext cx="7338539" cy="1776240"/>
      </dsp:txXfrm>
    </dsp:sp>
    <dsp:sp modelId="{C5F50271-99C8-4405-B524-6C93DE83AD4E}">
      <dsp:nvSpPr>
        <dsp:cNvPr id="0" name=""/>
        <dsp:cNvSpPr/>
      </dsp:nvSpPr>
      <dsp:spPr>
        <a:xfrm>
          <a:off x="1639174" y="2306042"/>
          <a:ext cx="9288654" cy="188676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dirty="0"/>
            <a:t>In the space of four months Victoria went from being a healthy, lively and happy girl, into a wretched and broken wreck of a human being.</a:t>
          </a:r>
          <a:endParaRPr lang="en-US" sz="2800" kern="1200" dirty="0"/>
        </a:p>
      </dsp:txBody>
      <dsp:txXfrm>
        <a:off x="1694435" y="2361303"/>
        <a:ext cx="6312562" cy="1776240"/>
      </dsp:txXfrm>
    </dsp:sp>
    <dsp:sp modelId="{E7188A02-22F0-4C13-BBE3-8C7174FD3941}">
      <dsp:nvSpPr>
        <dsp:cNvPr id="0" name=""/>
        <dsp:cNvSpPr/>
      </dsp:nvSpPr>
      <dsp:spPr>
        <a:xfrm>
          <a:off x="8062259" y="1483204"/>
          <a:ext cx="1226395" cy="1226395"/>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338198" y="1483204"/>
        <a:ext cx="674517" cy="9228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EBD24-7F5D-4B87-A9D3-632896EAB66E}">
      <dsp:nvSpPr>
        <dsp:cNvPr id="0" name=""/>
        <dsp:cNvSpPr/>
      </dsp:nvSpPr>
      <dsp:spPr>
        <a:xfrm>
          <a:off x="0" y="3020"/>
          <a:ext cx="108489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D1CE33-1324-4D2B-8EE2-0EACBD20C4F5}">
      <dsp:nvSpPr>
        <dsp:cNvPr id="0" name=""/>
        <dsp:cNvSpPr/>
      </dsp:nvSpPr>
      <dsp:spPr>
        <a:xfrm>
          <a:off x="0" y="3020"/>
          <a:ext cx="10848975" cy="2060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The most painful of all events of Victoria’s short life in this country is that even towards the end, she might have been saved.</a:t>
          </a:r>
          <a:endParaRPr lang="en-US" sz="3400" kern="1200"/>
        </a:p>
      </dsp:txBody>
      <dsp:txXfrm>
        <a:off x="0" y="3020"/>
        <a:ext cx="10848975" cy="2060089"/>
      </dsp:txXfrm>
    </dsp:sp>
    <dsp:sp modelId="{09D7CDD7-B6AF-41DD-8B38-6C00E3C4B775}">
      <dsp:nvSpPr>
        <dsp:cNvPr id="0" name=""/>
        <dsp:cNvSpPr/>
      </dsp:nvSpPr>
      <dsp:spPr>
        <a:xfrm>
          <a:off x="0" y="2063109"/>
          <a:ext cx="108489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61F969-7A0E-4196-B56C-FCB99D6F2514}">
      <dsp:nvSpPr>
        <dsp:cNvPr id="0" name=""/>
        <dsp:cNvSpPr/>
      </dsp:nvSpPr>
      <dsp:spPr>
        <a:xfrm>
          <a:off x="0" y="2063109"/>
          <a:ext cx="10848975" cy="2060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The weeks before Victoria’s death a social worker visited her home several times. The social worker received no reply when she knocked so assumed they had moved away.</a:t>
          </a:r>
          <a:endParaRPr lang="en-US" sz="3400" kern="1200"/>
        </a:p>
      </dsp:txBody>
      <dsp:txXfrm>
        <a:off x="0" y="2063109"/>
        <a:ext cx="10848975" cy="2060089"/>
      </dsp:txXfrm>
    </dsp:sp>
    <dsp:sp modelId="{C2C86B74-A55D-4E56-BDBF-B6EB91C9D9CD}">
      <dsp:nvSpPr>
        <dsp:cNvPr id="0" name=""/>
        <dsp:cNvSpPr/>
      </dsp:nvSpPr>
      <dsp:spPr>
        <a:xfrm>
          <a:off x="0" y="4123199"/>
          <a:ext cx="108489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A3D1B5-0910-4F78-A1C9-9165200FC954}">
      <dsp:nvSpPr>
        <dsp:cNvPr id="0" name=""/>
        <dsp:cNvSpPr/>
      </dsp:nvSpPr>
      <dsp:spPr>
        <a:xfrm>
          <a:off x="0" y="4123199"/>
          <a:ext cx="10848975" cy="2060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It is possible Victoria was laying in the bath yards away hoping someone might of found her.</a:t>
          </a:r>
          <a:endParaRPr lang="en-US" sz="3400" kern="1200"/>
        </a:p>
      </dsp:txBody>
      <dsp:txXfrm>
        <a:off x="0" y="4123199"/>
        <a:ext cx="10848975" cy="20600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CFE66-9678-4E3A-97E7-4CF2C93DAC64}">
      <dsp:nvSpPr>
        <dsp:cNvPr id="0" name=""/>
        <dsp:cNvSpPr/>
      </dsp:nvSpPr>
      <dsp:spPr>
        <a:xfrm>
          <a:off x="9242" y="1145718"/>
          <a:ext cx="2762398" cy="165743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But……</a:t>
          </a:r>
          <a:endParaRPr lang="en-US" sz="3300" kern="1200"/>
        </a:p>
      </dsp:txBody>
      <dsp:txXfrm>
        <a:off x="57787" y="1194263"/>
        <a:ext cx="2665308" cy="1560349"/>
      </dsp:txXfrm>
    </dsp:sp>
    <dsp:sp modelId="{E30F6B0F-CA08-4F4F-A2A6-A0D3ED807011}">
      <dsp:nvSpPr>
        <dsp:cNvPr id="0" name=""/>
        <dsp:cNvSpPr/>
      </dsp:nvSpPr>
      <dsp:spPr>
        <a:xfrm>
          <a:off x="3014732" y="1631900"/>
          <a:ext cx="585628" cy="68507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3014732" y="1768915"/>
        <a:ext cx="409940" cy="411044"/>
      </dsp:txXfrm>
    </dsp:sp>
    <dsp:sp modelId="{9D679084-F03E-410A-90FA-CA9127867123}">
      <dsp:nvSpPr>
        <dsp:cNvPr id="0" name=""/>
        <dsp:cNvSpPr/>
      </dsp:nvSpPr>
      <dsp:spPr>
        <a:xfrm>
          <a:off x="3876600" y="1145718"/>
          <a:ext cx="2762398" cy="1657439"/>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Victoria’s case was different.</a:t>
          </a:r>
          <a:endParaRPr lang="en-US" sz="3300" kern="1200"/>
        </a:p>
      </dsp:txBody>
      <dsp:txXfrm>
        <a:off x="3925145" y="1194263"/>
        <a:ext cx="2665308" cy="1560349"/>
      </dsp:txXfrm>
    </dsp:sp>
    <dsp:sp modelId="{F6F64AB3-92C2-4C95-8E7B-EE1DDE827531}">
      <dsp:nvSpPr>
        <dsp:cNvPr id="0" name=""/>
        <dsp:cNvSpPr/>
      </dsp:nvSpPr>
      <dsp:spPr>
        <a:xfrm>
          <a:off x="6882090" y="1631900"/>
          <a:ext cx="585628" cy="685074"/>
        </a:xfrm>
        <a:prstGeom prst="rightArrow">
          <a:avLst>
            <a:gd name="adj1" fmla="val 60000"/>
            <a:gd name="adj2" fmla="val 5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6882090" y="1768915"/>
        <a:ext cx="409940" cy="411044"/>
      </dsp:txXfrm>
    </dsp:sp>
    <dsp:sp modelId="{31F3E6B0-3626-4851-B95E-0EE13ACAD48E}">
      <dsp:nvSpPr>
        <dsp:cNvPr id="0" name=""/>
        <dsp:cNvSpPr/>
      </dsp:nvSpPr>
      <dsp:spPr>
        <a:xfrm>
          <a:off x="7743958" y="1145718"/>
          <a:ext cx="2762398" cy="1657439"/>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She was not hidden away.</a:t>
          </a:r>
          <a:endParaRPr lang="en-US" sz="3300" kern="1200"/>
        </a:p>
      </dsp:txBody>
      <dsp:txXfrm>
        <a:off x="7792503" y="1194263"/>
        <a:ext cx="2665308" cy="15603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70F572-1A35-42D3-AAEC-EDF8355B7225}">
      <dsp:nvSpPr>
        <dsp:cNvPr id="0" name=""/>
        <dsp:cNvSpPr/>
      </dsp:nvSpPr>
      <dsp:spPr>
        <a:xfrm>
          <a:off x="5639736" y="1680019"/>
          <a:ext cx="4899908" cy="290663"/>
        </a:xfrm>
        <a:custGeom>
          <a:avLst/>
          <a:gdLst/>
          <a:ahLst/>
          <a:cxnLst/>
          <a:rect l="0" t="0" r="0" b="0"/>
          <a:pathLst>
            <a:path>
              <a:moveTo>
                <a:pt x="0" y="0"/>
              </a:moveTo>
              <a:lnTo>
                <a:pt x="0" y="198078"/>
              </a:lnTo>
              <a:lnTo>
                <a:pt x="4899908" y="198078"/>
              </a:lnTo>
              <a:lnTo>
                <a:pt x="4899908" y="29066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B0A971-8E42-4B27-BB5A-B05C7AA37259}">
      <dsp:nvSpPr>
        <dsp:cNvPr id="0" name=""/>
        <dsp:cNvSpPr/>
      </dsp:nvSpPr>
      <dsp:spPr>
        <a:xfrm>
          <a:off x="5639736" y="1680019"/>
          <a:ext cx="3186558" cy="290663"/>
        </a:xfrm>
        <a:custGeom>
          <a:avLst/>
          <a:gdLst/>
          <a:ahLst/>
          <a:cxnLst/>
          <a:rect l="0" t="0" r="0" b="0"/>
          <a:pathLst>
            <a:path>
              <a:moveTo>
                <a:pt x="0" y="0"/>
              </a:moveTo>
              <a:lnTo>
                <a:pt x="0" y="198078"/>
              </a:lnTo>
              <a:lnTo>
                <a:pt x="3186558" y="198078"/>
              </a:lnTo>
              <a:lnTo>
                <a:pt x="3186558" y="29066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D870A2-974A-4DD5-A1C9-BC285E0C3C05}">
      <dsp:nvSpPr>
        <dsp:cNvPr id="0" name=""/>
        <dsp:cNvSpPr/>
      </dsp:nvSpPr>
      <dsp:spPr>
        <a:xfrm>
          <a:off x="5639736" y="1680019"/>
          <a:ext cx="1476297" cy="290663"/>
        </a:xfrm>
        <a:custGeom>
          <a:avLst/>
          <a:gdLst/>
          <a:ahLst/>
          <a:cxnLst/>
          <a:rect l="0" t="0" r="0" b="0"/>
          <a:pathLst>
            <a:path>
              <a:moveTo>
                <a:pt x="0" y="0"/>
              </a:moveTo>
              <a:lnTo>
                <a:pt x="0" y="198078"/>
              </a:lnTo>
              <a:lnTo>
                <a:pt x="1476297" y="198078"/>
              </a:lnTo>
              <a:lnTo>
                <a:pt x="1476297" y="29066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51CD30-B3E5-4615-B5D0-6288E88916FD}">
      <dsp:nvSpPr>
        <dsp:cNvPr id="0" name=""/>
        <dsp:cNvSpPr/>
      </dsp:nvSpPr>
      <dsp:spPr>
        <a:xfrm>
          <a:off x="4919767" y="1680019"/>
          <a:ext cx="719969" cy="281511"/>
        </a:xfrm>
        <a:custGeom>
          <a:avLst/>
          <a:gdLst/>
          <a:ahLst/>
          <a:cxnLst/>
          <a:rect l="0" t="0" r="0" b="0"/>
          <a:pathLst>
            <a:path>
              <a:moveTo>
                <a:pt x="719969" y="0"/>
              </a:moveTo>
              <a:lnTo>
                <a:pt x="719969" y="188927"/>
              </a:lnTo>
              <a:lnTo>
                <a:pt x="0" y="188927"/>
              </a:lnTo>
              <a:lnTo>
                <a:pt x="0" y="281511"/>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034438-D95D-4658-B74F-32AFEAC9FFFA}">
      <dsp:nvSpPr>
        <dsp:cNvPr id="0" name=""/>
        <dsp:cNvSpPr/>
      </dsp:nvSpPr>
      <dsp:spPr>
        <a:xfrm>
          <a:off x="2680245" y="1680019"/>
          <a:ext cx="2959491" cy="290663"/>
        </a:xfrm>
        <a:custGeom>
          <a:avLst/>
          <a:gdLst/>
          <a:ahLst/>
          <a:cxnLst/>
          <a:rect l="0" t="0" r="0" b="0"/>
          <a:pathLst>
            <a:path>
              <a:moveTo>
                <a:pt x="2959491" y="0"/>
              </a:moveTo>
              <a:lnTo>
                <a:pt x="2959491" y="198078"/>
              </a:lnTo>
              <a:lnTo>
                <a:pt x="0" y="198078"/>
              </a:lnTo>
              <a:lnTo>
                <a:pt x="0" y="29066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219CF7-0189-478B-BE09-8EEE98428E96}">
      <dsp:nvSpPr>
        <dsp:cNvPr id="0" name=""/>
        <dsp:cNvSpPr/>
      </dsp:nvSpPr>
      <dsp:spPr>
        <a:xfrm>
          <a:off x="800662" y="1680019"/>
          <a:ext cx="4839074" cy="290663"/>
        </a:xfrm>
        <a:custGeom>
          <a:avLst/>
          <a:gdLst/>
          <a:ahLst/>
          <a:cxnLst/>
          <a:rect l="0" t="0" r="0" b="0"/>
          <a:pathLst>
            <a:path>
              <a:moveTo>
                <a:pt x="4839074" y="0"/>
              </a:moveTo>
              <a:lnTo>
                <a:pt x="4839074" y="198078"/>
              </a:lnTo>
              <a:lnTo>
                <a:pt x="0" y="198078"/>
              </a:lnTo>
              <a:lnTo>
                <a:pt x="0" y="29066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D1A459-6AB7-4ABB-A9CD-826284938CA6}">
      <dsp:nvSpPr>
        <dsp:cNvPr id="0" name=""/>
        <dsp:cNvSpPr/>
      </dsp:nvSpPr>
      <dsp:spPr>
        <a:xfrm>
          <a:off x="4825488" y="391983"/>
          <a:ext cx="1628497" cy="128803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3376AF-F262-42C8-A287-41BA5DBC0846}">
      <dsp:nvSpPr>
        <dsp:cNvPr id="0" name=""/>
        <dsp:cNvSpPr/>
      </dsp:nvSpPr>
      <dsp:spPr>
        <a:xfrm>
          <a:off x="4936534" y="497477"/>
          <a:ext cx="1628497" cy="128803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Victoria was known by</a:t>
          </a:r>
          <a:r>
            <a:rPr lang="en-GB" sz="800" kern="1200" dirty="0"/>
            <a:t>:</a:t>
          </a:r>
          <a:endParaRPr lang="en-US" sz="800" kern="1200" dirty="0"/>
        </a:p>
      </dsp:txBody>
      <dsp:txXfrm>
        <a:off x="4974259" y="535202"/>
        <a:ext cx="1553047" cy="1212585"/>
      </dsp:txXfrm>
    </dsp:sp>
    <dsp:sp modelId="{E725007F-2BFB-4AE0-9F69-9F20DF1A882A}">
      <dsp:nvSpPr>
        <dsp:cNvPr id="0" name=""/>
        <dsp:cNvSpPr/>
      </dsp:nvSpPr>
      <dsp:spPr>
        <a:xfrm>
          <a:off x="6457" y="1970682"/>
          <a:ext cx="1588410" cy="123594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3C6756-6340-497D-A9E0-6BA895B0B0B7}">
      <dsp:nvSpPr>
        <dsp:cNvPr id="0" name=""/>
        <dsp:cNvSpPr/>
      </dsp:nvSpPr>
      <dsp:spPr>
        <a:xfrm>
          <a:off x="117503" y="2076176"/>
          <a:ext cx="1588410" cy="123594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Ealing Housing Department’s Homeless Person’s Unit</a:t>
          </a:r>
          <a:r>
            <a:rPr lang="en-GB" sz="800" kern="1200" dirty="0"/>
            <a:t>.</a:t>
          </a:r>
          <a:endParaRPr lang="en-US" sz="800" kern="1200" dirty="0"/>
        </a:p>
      </dsp:txBody>
      <dsp:txXfrm>
        <a:off x="153703" y="2112376"/>
        <a:ext cx="1516010" cy="1163545"/>
      </dsp:txXfrm>
    </dsp:sp>
    <dsp:sp modelId="{5A0BD2D4-CA37-4CBB-86C3-CAD31B74B8A8}">
      <dsp:nvSpPr>
        <dsp:cNvPr id="0" name=""/>
        <dsp:cNvSpPr/>
      </dsp:nvSpPr>
      <dsp:spPr>
        <a:xfrm>
          <a:off x="1816960" y="1970682"/>
          <a:ext cx="1726569" cy="134333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F4B80-A505-485E-BEE3-DCF5B4B20E99}">
      <dsp:nvSpPr>
        <dsp:cNvPr id="0" name=""/>
        <dsp:cNvSpPr/>
      </dsp:nvSpPr>
      <dsp:spPr>
        <a:xfrm>
          <a:off x="1928006" y="2076176"/>
          <a:ext cx="1726569" cy="1343331"/>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Two further Housing Authorities</a:t>
          </a:r>
          <a:r>
            <a:rPr lang="en-GB" sz="800" kern="1200" dirty="0"/>
            <a:t>.</a:t>
          </a:r>
          <a:endParaRPr lang="en-US" sz="800" kern="1200" dirty="0"/>
        </a:p>
      </dsp:txBody>
      <dsp:txXfrm>
        <a:off x="1967351" y="2115521"/>
        <a:ext cx="1647879" cy="1264641"/>
      </dsp:txXfrm>
    </dsp:sp>
    <dsp:sp modelId="{9B6DFCC6-35DC-40BD-A170-EE0C7369D880}">
      <dsp:nvSpPr>
        <dsp:cNvPr id="0" name=""/>
        <dsp:cNvSpPr/>
      </dsp:nvSpPr>
      <dsp:spPr>
        <a:xfrm>
          <a:off x="3768480" y="1961531"/>
          <a:ext cx="2302572" cy="112276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583AA8-5C05-41B0-B835-48082B68DB3D}">
      <dsp:nvSpPr>
        <dsp:cNvPr id="0" name=""/>
        <dsp:cNvSpPr/>
      </dsp:nvSpPr>
      <dsp:spPr>
        <a:xfrm>
          <a:off x="3879526" y="2067025"/>
          <a:ext cx="2302572" cy="112276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Four Social Services Departments</a:t>
          </a:r>
          <a:r>
            <a:rPr lang="en-GB" sz="800" kern="1200" dirty="0"/>
            <a:t>.</a:t>
          </a:r>
          <a:endParaRPr lang="en-US" sz="800" kern="1200" dirty="0"/>
        </a:p>
      </dsp:txBody>
      <dsp:txXfrm>
        <a:off x="3912411" y="2099910"/>
        <a:ext cx="2236802" cy="1056995"/>
      </dsp:txXfrm>
    </dsp:sp>
    <dsp:sp modelId="{858F6DB7-E54F-49D0-9189-08C779E3844B}">
      <dsp:nvSpPr>
        <dsp:cNvPr id="0" name=""/>
        <dsp:cNvSpPr/>
      </dsp:nvSpPr>
      <dsp:spPr>
        <a:xfrm>
          <a:off x="6290287" y="1970682"/>
          <a:ext cx="1651493" cy="145472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FDE1B5-0D64-488E-A0EE-D66F43F77E9D}">
      <dsp:nvSpPr>
        <dsp:cNvPr id="0" name=""/>
        <dsp:cNvSpPr/>
      </dsp:nvSpPr>
      <dsp:spPr>
        <a:xfrm>
          <a:off x="6401333" y="2076176"/>
          <a:ext cx="1651493" cy="1454721"/>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Two Child Department Teams of the Metropolitan Police Service (MPS).</a:t>
          </a:r>
          <a:endParaRPr lang="en-US" sz="1800" kern="1200" dirty="0"/>
        </a:p>
      </dsp:txBody>
      <dsp:txXfrm>
        <a:off x="6443940" y="2118783"/>
        <a:ext cx="1566279" cy="1369507"/>
      </dsp:txXfrm>
    </dsp:sp>
    <dsp:sp modelId="{C5ABFEAD-996C-4067-A954-53CAFBC2358D}">
      <dsp:nvSpPr>
        <dsp:cNvPr id="0" name=""/>
        <dsp:cNvSpPr/>
      </dsp:nvSpPr>
      <dsp:spPr>
        <a:xfrm>
          <a:off x="8163873" y="1970682"/>
          <a:ext cx="1324844" cy="129468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BF499B-0844-4DB9-8531-7EA4C7938B7A}">
      <dsp:nvSpPr>
        <dsp:cNvPr id="0" name=""/>
        <dsp:cNvSpPr/>
      </dsp:nvSpPr>
      <dsp:spPr>
        <a:xfrm>
          <a:off x="8274919" y="2076176"/>
          <a:ext cx="1324844" cy="1294680"/>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 Specialist Centre managed by NSPCC</a:t>
          </a:r>
          <a:endParaRPr lang="en-US" sz="1800" kern="1200" dirty="0"/>
        </a:p>
      </dsp:txBody>
      <dsp:txXfrm>
        <a:off x="8312839" y="2114096"/>
        <a:ext cx="1249004" cy="1218840"/>
      </dsp:txXfrm>
    </dsp:sp>
    <dsp:sp modelId="{457D3D32-45E4-4CCC-A777-DD3F14B2AA45}">
      <dsp:nvSpPr>
        <dsp:cNvPr id="0" name=""/>
        <dsp:cNvSpPr/>
      </dsp:nvSpPr>
      <dsp:spPr>
        <a:xfrm>
          <a:off x="9710810" y="1970682"/>
          <a:ext cx="1657670" cy="218791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DB7CC9-48FF-487B-8CA4-05E9702F0936}">
      <dsp:nvSpPr>
        <dsp:cNvPr id="0" name=""/>
        <dsp:cNvSpPr/>
      </dsp:nvSpPr>
      <dsp:spPr>
        <a:xfrm>
          <a:off x="9821856" y="2076176"/>
          <a:ext cx="1657670" cy="2187914"/>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And Victoria was admitted to two different hospitals because of suspected deliberate harm</a:t>
          </a:r>
          <a:r>
            <a:rPr lang="en-GB" sz="1400" kern="1200" dirty="0"/>
            <a:t>.</a:t>
          </a:r>
          <a:endParaRPr lang="en-US" sz="1400" kern="1200" dirty="0"/>
        </a:p>
      </dsp:txBody>
      <dsp:txXfrm>
        <a:off x="9870407" y="2124727"/>
        <a:ext cx="1560568" cy="209081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72F4-8960-4D36-8879-BA6437D7DD8A}">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F91C3E-2B05-4DFB-8A5A-D527C06434CF}">
      <dsp:nvSpPr>
        <dsp:cNvPr id="0" name=""/>
        <dsp:cNvSpPr/>
      </dsp:nvSpPr>
      <dsp:spPr>
        <a:xfrm>
          <a:off x="0" y="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b="1" kern="1200" dirty="0"/>
            <a:t>The Future…</a:t>
          </a:r>
          <a:endParaRPr lang="en-US" sz="3200" b="1" kern="1200" dirty="0"/>
        </a:p>
      </dsp:txBody>
      <dsp:txXfrm>
        <a:off x="0" y="0"/>
        <a:ext cx="6492875" cy="1276350"/>
      </dsp:txXfrm>
    </dsp:sp>
    <dsp:sp modelId="{75ED25A4-B867-4F01-9AAA-E92DE18C4670}">
      <dsp:nvSpPr>
        <dsp:cNvPr id="0" name=""/>
        <dsp:cNvSpPr/>
      </dsp:nvSpPr>
      <dsp:spPr>
        <a:xfrm>
          <a:off x="0" y="1276350"/>
          <a:ext cx="6492875"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35F1F1-AA64-4710-811E-D3AAA83E255E}">
      <dsp:nvSpPr>
        <dsp:cNvPr id="0" name=""/>
        <dsp:cNvSpPr/>
      </dsp:nvSpPr>
      <dsp:spPr>
        <a:xfrm>
          <a:off x="0" y="12763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Those who occupy senior positions in the public sector must be required to account for any failure to protect vulnerable children from deliberate harm or exploitation.</a:t>
          </a:r>
          <a:endParaRPr lang="en-US" sz="2100" kern="1200"/>
        </a:p>
      </dsp:txBody>
      <dsp:txXfrm>
        <a:off x="0" y="1276350"/>
        <a:ext cx="6492875" cy="1276350"/>
      </dsp:txXfrm>
    </dsp:sp>
    <dsp:sp modelId="{971E09B3-B50C-42CF-A1A1-2AC0FB8B1352}">
      <dsp:nvSpPr>
        <dsp:cNvPr id="0" name=""/>
        <dsp:cNvSpPr/>
      </dsp:nvSpPr>
      <dsp:spPr>
        <a:xfrm>
          <a:off x="0" y="2552700"/>
          <a:ext cx="6492875"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FAA550-C8E8-4B41-A1EB-37285B71C890}">
      <dsp:nvSpPr>
        <dsp:cNvPr id="0" name=""/>
        <dsp:cNvSpPr/>
      </dsp:nvSpPr>
      <dsp:spPr>
        <a:xfrm>
          <a:off x="0" y="255270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Must be clear lines of accountability  about who is responsible at every level for the well-being of children.</a:t>
          </a:r>
          <a:endParaRPr lang="en-US" sz="2100" kern="1200"/>
        </a:p>
      </dsp:txBody>
      <dsp:txXfrm>
        <a:off x="0" y="2552700"/>
        <a:ext cx="6492875" cy="1276350"/>
      </dsp:txXfrm>
    </dsp:sp>
    <dsp:sp modelId="{C0E32A0F-AF8A-4ADD-83D0-538367B040AF}">
      <dsp:nvSpPr>
        <dsp:cNvPr id="0" name=""/>
        <dsp:cNvSpPr/>
      </dsp:nvSpPr>
      <dsp:spPr>
        <a:xfrm>
          <a:off x="0" y="3829050"/>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1F0A72-EF47-4176-A32C-51BED18E6F2B}">
      <dsp:nvSpPr>
        <dsp:cNvPr id="0" name=""/>
        <dsp:cNvSpPr/>
      </dsp:nvSpPr>
      <dsp:spPr>
        <a:xfrm>
          <a:off x="0" y="38290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Good administrative procedures are essential to facilitate efficient work including effective management.</a:t>
          </a:r>
          <a:endParaRPr lang="en-US" sz="2100" kern="1200"/>
        </a:p>
      </dsp:txBody>
      <dsp:txXfrm>
        <a:off x="0" y="3829050"/>
        <a:ext cx="6492875" cy="12763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73C23-2BEC-4C5B-8540-E5D6B93B7F8A}">
      <dsp:nvSpPr>
        <dsp:cNvPr id="0" name=""/>
        <dsp:cNvSpPr/>
      </dsp:nvSpPr>
      <dsp:spPr>
        <a:xfrm>
          <a:off x="0" y="431084"/>
          <a:ext cx="6253721" cy="9945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The best protection for a vulnerable child is timely intervention of family support services.</a:t>
          </a:r>
          <a:endParaRPr lang="en-US" sz="2500" kern="1200"/>
        </a:p>
      </dsp:txBody>
      <dsp:txXfrm>
        <a:off x="48547" y="479631"/>
        <a:ext cx="6156627" cy="897406"/>
      </dsp:txXfrm>
    </dsp:sp>
    <dsp:sp modelId="{47AF8852-80FF-499B-A992-856E89FF3841}">
      <dsp:nvSpPr>
        <dsp:cNvPr id="0" name=""/>
        <dsp:cNvSpPr/>
      </dsp:nvSpPr>
      <dsp:spPr>
        <a:xfrm>
          <a:off x="0" y="1497584"/>
          <a:ext cx="6253721" cy="99450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Referrals should not be labelled ‘child protection’ without good reason.</a:t>
          </a:r>
          <a:endParaRPr lang="en-US" sz="2500" kern="1200"/>
        </a:p>
      </dsp:txBody>
      <dsp:txXfrm>
        <a:off x="48547" y="1546131"/>
        <a:ext cx="6156627" cy="897406"/>
      </dsp:txXfrm>
    </dsp:sp>
    <dsp:sp modelId="{FB3A6BE2-9E9A-49FD-A580-A5C8D2D8037D}">
      <dsp:nvSpPr>
        <dsp:cNvPr id="0" name=""/>
        <dsp:cNvSpPr/>
      </dsp:nvSpPr>
      <dsp:spPr>
        <a:xfrm>
          <a:off x="0" y="2564084"/>
          <a:ext cx="6253721" cy="99450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Agencies need to collaborate to support children. It is a multi-disciplinary task.</a:t>
          </a:r>
          <a:endParaRPr lang="en-US" sz="2500" kern="1200" dirty="0"/>
        </a:p>
      </dsp:txBody>
      <dsp:txXfrm>
        <a:off x="48547" y="2612631"/>
        <a:ext cx="6156627" cy="897406"/>
      </dsp:txXfrm>
    </dsp:sp>
    <dsp:sp modelId="{94CC8F2F-4FDE-4B1C-BDF2-4FCD86849ED2}">
      <dsp:nvSpPr>
        <dsp:cNvPr id="0" name=""/>
        <dsp:cNvSpPr/>
      </dsp:nvSpPr>
      <dsp:spPr>
        <a:xfrm>
          <a:off x="0" y="3630585"/>
          <a:ext cx="6253721" cy="9945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Work responsibilities must be carried out efficiently and effectively.</a:t>
          </a:r>
          <a:endParaRPr lang="en-US" sz="2500" kern="1200"/>
        </a:p>
      </dsp:txBody>
      <dsp:txXfrm>
        <a:off x="48547" y="3679132"/>
        <a:ext cx="6156627" cy="89740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65A8A-C093-4F80-FD5C-DDDCE49211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C9740D-542F-89E8-EB25-387972FCBF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C9CBCCC-411A-2854-0CF1-E2DA1A2D0FBE}"/>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5" name="Footer Placeholder 4">
            <a:extLst>
              <a:ext uri="{FF2B5EF4-FFF2-40B4-BE49-F238E27FC236}">
                <a16:creationId xmlns:a16="http://schemas.microsoft.com/office/drawing/2014/main" id="{2CDF90DB-D8C5-6663-D46C-5582C9EE4A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0432D1-B8D2-B4CA-C8DD-7968CA52D278}"/>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3966426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B0262-F0DE-966D-8981-3638E22EDC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19832F-08A7-97E6-289E-0F0AB1C9B93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B1D1DC-F83F-9991-44CC-1936A7F26A5F}"/>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5" name="Footer Placeholder 4">
            <a:extLst>
              <a:ext uri="{FF2B5EF4-FFF2-40B4-BE49-F238E27FC236}">
                <a16:creationId xmlns:a16="http://schemas.microsoft.com/office/drawing/2014/main" id="{775131D1-9D42-C951-B77B-A13269F03E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758FD9-CC6D-15FC-62C1-63354ABFE4D9}"/>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20738324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57C3E-6CE4-E55C-18BF-9B2658BE17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BDB10B6-9F9F-3B5B-A0A7-B01A74095E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C514CA-D203-8BC7-A31E-E0E07223460A}"/>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5" name="Footer Placeholder 4">
            <a:extLst>
              <a:ext uri="{FF2B5EF4-FFF2-40B4-BE49-F238E27FC236}">
                <a16:creationId xmlns:a16="http://schemas.microsoft.com/office/drawing/2014/main" id="{877C4D9E-56B8-89AB-5133-66A8BBB6D0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1D7AB5-DE3C-7B6D-DA09-329B8C86939C}"/>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652902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BA958-A915-F990-FAF2-2A70FAE3A6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6DDD00-4CB5-238E-9F48-9F2423AB29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F1468D-6B9B-9B03-51CC-A0756A23F9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0F19FC-4F6E-9166-5ACA-FCD73F70C57E}"/>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6" name="Footer Placeholder 5">
            <a:extLst>
              <a:ext uri="{FF2B5EF4-FFF2-40B4-BE49-F238E27FC236}">
                <a16:creationId xmlns:a16="http://schemas.microsoft.com/office/drawing/2014/main" id="{429B6AEA-D4BF-9ACE-88CD-68168B6812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30F510-3467-BB42-B5A2-59179A0DA067}"/>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158390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B8665-A946-840E-976D-7E6D0D10974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ED46FE-6682-6125-7BFD-2272A42818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F0B527F-A8A9-8765-1853-6D93F731F5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7F35E07-8D15-486F-4859-2555B114D7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8E6D83-5B9A-052A-6F31-5FC727E85A3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1DD01C-60FC-2972-F0BC-64EF17DBD276}"/>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8" name="Footer Placeholder 7">
            <a:extLst>
              <a:ext uri="{FF2B5EF4-FFF2-40B4-BE49-F238E27FC236}">
                <a16:creationId xmlns:a16="http://schemas.microsoft.com/office/drawing/2014/main" id="{7DA7A75E-9DA2-2E35-4F19-F1FD0513E0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08D3A6-CDF8-2623-A904-09BD9ED1B733}"/>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1854200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1080E-D3D4-1632-4E47-232C96A3498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2759EB-8F3E-30FA-43AE-D7FEE6980581}"/>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4" name="Footer Placeholder 3">
            <a:extLst>
              <a:ext uri="{FF2B5EF4-FFF2-40B4-BE49-F238E27FC236}">
                <a16:creationId xmlns:a16="http://schemas.microsoft.com/office/drawing/2014/main" id="{8CDAEAB1-AE8F-98B0-44FB-D252E1A4E6E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B41396-D5B6-9E5E-6126-4DC02B150648}"/>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108883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1BB8AF-CA41-CFBF-6881-C070C8A70303}"/>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3" name="Footer Placeholder 2">
            <a:extLst>
              <a:ext uri="{FF2B5EF4-FFF2-40B4-BE49-F238E27FC236}">
                <a16:creationId xmlns:a16="http://schemas.microsoft.com/office/drawing/2014/main" id="{2D55A4CD-4E53-7444-8595-E1982298E6E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7A49CC-80D0-40BF-26ED-863112E215A2}"/>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727454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9DBEF-8565-B5ED-C410-DE9C56484B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4C4D373-D3C2-EB81-C56F-E28C293407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5FCBF3-95FF-1E5F-60FD-7655B5FB93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9A12CA-62F8-59F8-44E5-0086F62A75D0}"/>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6" name="Footer Placeholder 5">
            <a:extLst>
              <a:ext uri="{FF2B5EF4-FFF2-40B4-BE49-F238E27FC236}">
                <a16:creationId xmlns:a16="http://schemas.microsoft.com/office/drawing/2014/main" id="{3D8F1DEF-544D-27E9-6170-4EA42DC73F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FE5F3C-364F-B7BE-F15D-90E0BC86E633}"/>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2067612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8A070-1C3D-4473-7F29-37B7CA9730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8C63B5-DE60-E86C-A96B-8E7E3D5A8A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17BF6A-67B1-842E-92A6-FA55EE0949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F983ED-910E-1BB8-9107-D494B09FEE7B}"/>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6" name="Footer Placeholder 5">
            <a:extLst>
              <a:ext uri="{FF2B5EF4-FFF2-40B4-BE49-F238E27FC236}">
                <a16:creationId xmlns:a16="http://schemas.microsoft.com/office/drawing/2014/main" id="{6210B97B-2D80-8C25-7CE9-8C2CDAABB4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38E308-3B8B-CB5B-8F02-8278F157C906}"/>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3626528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28487-5A98-524F-91BC-7F76363161C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2FCF87-895F-8780-9CC4-733CC94A86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17A641-17F9-B696-D0DD-8F9EDE24F5C2}"/>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5" name="Footer Placeholder 4">
            <a:extLst>
              <a:ext uri="{FF2B5EF4-FFF2-40B4-BE49-F238E27FC236}">
                <a16:creationId xmlns:a16="http://schemas.microsoft.com/office/drawing/2014/main" id="{691762D3-F439-FCAE-9CE5-E3532C584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2E5212-3991-AB53-1066-6263B18BA975}"/>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459740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E19DFB-57FF-A345-B8D8-1C80D4EC19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B8E812-6643-4527-897F-B8A49FB588D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5D0890-84E0-26F8-7A81-E3964CF9242F}"/>
              </a:ext>
            </a:extLst>
          </p:cNvPr>
          <p:cNvSpPr>
            <a:spLocks noGrp="1"/>
          </p:cNvSpPr>
          <p:nvPr>
            <p:ph type="dt" sz="half" idx="10"/>
          </p:nvPr>
        </p:nvSpPr>
        <p:spPr/>
        <p:txBody>
          <a:bodyPr/>
          <a:lstStyle/>
          <a:p>
            <a:fld id="{5CBDA640-72AB-4897-93A2-D34265FA083D}" type="datetimeFigureOut">
              <a:rPr lang="en-GB" smtClean="0"/>
              <a:t>13/02/2023</a:t>
            </a:fld>
            <a:endParaRPr lang="en-GB"/>
          </a:p>
        </p:txBody>
      </p:sp>
      <p:sp>
        <p:nvSpPr>
          <p:cNvPr id="5" name="Footer Placeholder 4">
            <a:extLst>
              <a:ext uri="{FF2B5EF4-FFF2-40B4-BE49-F238E27FC236}">
                <a16:creationId xmlns:a16="http://schemas.microsoft.com/office/drawing/2014/main" id="{7C87E260-ABF8-5293-5C0E-16B56945D0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D0E8D9-4AD4-8653-B746-127D6DD97BD1}"/>
              </a:ext>
            </a:extLst>
          </p:cNvPr>
          <p:cNvSpPr>
            <a:spLocks noGrp="1"/>
          </p:cNvSpPr>
          <p:nvPr>
            <p:ph type="sldNum" sz="quarter" idx="12"/>
          </p:nvPr>
        </p:nvSpPr>
        <p:spPr/>
        <p:txBody>
          <a:bodyPr/>
          <a:lstStyle/>
          <a:p>
            <a:fld id="{5063BA4F-654A-416B-A246-24B5C95B20D5}" type="slidenum">
              <a:rPr lang="en-GB" smtClean="0"/>
              <a:t>‹#›</a:t>
            </a:fld>
            <a:endParaRPr lang="en-GB"/>
          </a:p>
        </p:txBody>
      </p:sp>
    </p:spTree>
    <p:extLst>
      <p:ext uri="{BB962C8B-B14F-4D97-AF65-F5344CB8AC3E}">
        <p14:creationId xmlns:p14="http://schemas.microsoft.com/office/powerpoint/2010/main" val="1210185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0EF068-E827-EC99-874C-C9CB7702E9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D5EF92-15BE-5A13-B837-863BBA30EA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CE5516-FFD6-32D4-B9FC-79E0BDE346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BDA640-72AB-4897-93A2-D34265FA083D}" type="datetimeFigureOut">
              <a:rPr lang="en-GB" smtClean="0"/>
              <a:t>13/02/2023</a:t>
            </a:fld>
            <a:endParaRPr lang="en-GB"/>
          </a:p>
        </p:txBody>
      </p:sp>
      <p:sp>
        <p:nvSpPr>
          <p:cNvPr id="5" name="Footer Placeholder 4">
            <a:extLst>
              <a:ext uri="{FF2B5EF4-FFF2-40B4-BE49-F238E27FC236}">
                <a16:creationId xmlns:a16="http://schemas.microsoft.com/office/drawing/2014/main" id="{8DE41E83-14FD-36B1-1F93-DEC42CC441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8CD600-CDE6-B35F-937A-87A02ECC6B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63BA4F-654A-416B-A246-24B5C95B20D5}" type="slidenum">
              <a:rPr lang="en-GB" smtClean="0"/>
              <a:t>‹#›</a:t>
            </a:fld>
            <a:endParaRPr lang="en-GB"/>
          </a:p>
        </p:txBody>
      </p:sp>
    </p:spTree>
    <p:extLst>
      <p:ext uri="{BB962C8B-B14F-4D97-AF65-F5344CB8AC3E}">
        <p14:creationId xmlns:p14="http://schemas.microsoft.com/office/powerpoint/2010/main" val="347802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9F91F-9F84-B59E-64B3-F39560E7FF95}"/>
              </a:ext>
            </a:extLst>
          </p:cNvPr>
          <p:cNvSpPr>
            <a:spLocks noGrp="1"/>
          </p:cNvSpPr>
          <p:nvPr>
            <p:ph type="ctrTitle"/>
          </p:nvPr>
        </p:nvSpPr>
        <p:spPr>
          <a:xfrm>
            <a:off x="7464614" y="1783959"/>
            <a:ext cx="4087306" cy="2889114"/>
          </a:xfrm>
        </p:spPr>
        <p:txBody>
          <a:bodyPr anchor="b">
            <a:normAutofit/>
          </a:bodyPr>
          <a:lstStyle/>
          <a:p>
            <a:pPr algn="l"/>
            <a:r>
              <a:rPr lang="en-GB" sz="2600" dirty="0"/>
              <a:t>The Victoria Climbie Inquiry</a:t>
            </a:r>
            <a:br>
              <a:rPr lang="en-GB" sz="2600" dirty="0"/>
            </a:br>
            <a:br>
              <a:rPr lang="en-GB" sz="2600" dirty="0"/>
            </a:br>
            <a:br>
              <a:rPr lang="en-GB" sz="2600" dirty="0"/>
            </a:br>
            <a:r>
              <a:rPr lang="en-GB" sz="2600" dirty="0"/>
              <a:t>Lord Laming’s Report</a:t>
            </a:r>
            <a:br>
              <a:rPr lang="en-GB" sz="2600" dirty="0"/>
            </a:br>
            <a:br>
              <a:rPr lang="en-GB" sz="2600" dirty="0"/>
            </a:br>
            <a:br>
              <a:rPr lang="en-GB" sz="2600" dirty="0"/>
            </a:br>
            <a:r>
              <a:rPr lang="en-GB" sz="2600" dirty="0"/>
              <a:t> </a:t>
            </a:r>
          </a:p>
        </p:txBody>
      </p:sp>
      <p:sp>
        <p:nvSpPr>
          <p:cNvPr id="16" name="Freeform: Shape 15">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05AB1A2F-985E-7069-65BA-F528C16A0B52}"/>
              </a:ext>
            </a:extLst>
          </p:cNvPr>
          <p:cNvPicPr>
            <a:picLocks noChangeAspect="1"/>
          </p:cNvPicPr>
          <p:nvPr/>
        </p:nvPicPr>
        <p:blipFill rotWithShape="1">
          <a:blip r:embed="rId2"/>
          <a:srcRect t="5571" r="-2" b="27589"/>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TextBox 4">
            <a:extLst>
              <a:ext uri="{FF2B5EF4-FFF2-40B4-BE49-F238E27FC236}">
                <a16:creationId xmlns:a16="http://schemas.microsoft.com/office/drawing/2014/main" id="{C8E00499-19A4-7637-7B91-C886719C1E67}"/>
              </a:ext>
            </a:extLst>
          </p:cNvPr>
          <p:cNvSpPr txBox="1"/>
          <p:nvPr/>
        </p:nvSpPr>
        <p:spPr>
          <a:xfrm>
            <a:off x="8620125" y="5838825"/>
            <a:ext cx="2762250" cy="369332"/>
          </a:xfrm>
          <a:prstGeom prst="rect">
            <a:avLst/>
          </a:prstGeom>
          <a:noFill/>
        </p:spPr>
        <p:txBody>
          <a:bodyPr wrap="square" rtlCol="0">
            <a:spAutoFit/>
          </a:bodyPr>
          <a:lstStyle/>
          <a:p>
            <a:r>
              <a:rPr lang="en-GB" dirty="0"/>
              <a:t>Charlene Sadd</a:t>
            </a:r>
          </a:p>
        </p:txBody>
      </p:sp>
    </p:spTree>
    <p:extLst>
      <p:ext uri="{BB962C8B-B14F-4D97-AF65-F5344CB8AC3E}">
        <p14:creationId xmlns:p14="http://schemas.microsoft.com/office/powerpoint/2010/main" val="36079461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 name="TextBox 1">
            <a:extLst>
              <a:ext uri="{FF2B5EF4-FFF2-40B4-BE49-F238E27FC236}">
                <a16:creationId xmlns:a16="http://schemas.microsoft.com/office/drawing/2014/main" id="{8DD07CA2-DA1F-51E5-DE98-5B7761E003F8}"/>
              </a:ext>
            </a:extLst>
          </p:cNvPr>
          <p:cNvGraphicFramePr/>
          <p:nvPr>
            <p:extLst>
              <p:ext uri="{D42A27DB-BD31-4B8C-83A1-F6EECF244321}">
                <p14:modId xmlns:p14="http://schemas.microsoft.com/office/powerpoint/2010/main" val="3022149594"/>
              </p:ext>
            </p:extLst>
          </p:nvPr>
        </p:nvGraphicFramePr>
        <p:xfrm>
          <a:off x="838200" y="1252728"/>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6757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2" name="Rectangle 31">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extBox 1">
            <a:extLst>
              <a:ext uri="{FF2B5EF4-FFF2-40B4-BE49-F238E27FC236}">
                <a16:creationId xmlns:a16="http://schemas.microsoft.com/office/drawing/2014/main" id="{D14F83CE-5B28-E903-FAEA-14B2C7F59147}"/>
              </a:ext>
            </a:extLst>
          </p:cNvPr>
          <p:cNvSpPr txBox="1"/>
          <p:nvPr/>
        </p:nvSpPr>
        <p:spPr>
          <a:xfrm>
            <a:off x="2880360" y="476250"/>
            <a:ext cx="6227064" cy="5577078"/>
          </a:xfrm>
          <a:prstGeom prst="rect">
            <a:avLst/>
          </a:prstGeom>
        </p:spPr>
        <p:txBody>
          <a:bodyPr vert="horz" lIns="91440" tIns="45720" rIns="91440" bIns="45720" rtlCol="0">
            <a:normAutofit lnSpcReduction="10000"/>
          </a:bodyPr>
          <a:lstStyle/>
          <a:p>
            <a:pPr>
              <a:lnSpc>
                <a:spcPct val="90000"/>
              </a:lnSpc>
              <a:spcAft>
                <a:spcPts val="600"/>
              </a:spcAft>
            </a:pPr>
            <a:r>
              <a:rPr lang="en-US" sz="4400" b="1" dirty="0"/>
              <a:t>Introduction</a:t>
            </a:r>
          </a:p>
          <a:p>
            <a:pPr indent="-228600">
              <a:lnSpc>
                <a:spcPct val="90000"/>
              </a:lnSpc>
              <a:spcAft>
                <a:spcPts val="600"/>
              </a:spcAft>
              <a:buFont typeface="Arial" panose="020B0604020202020204" pitchFamily="34" charset="0"/>
              <a:buChar char="•"/>
            </a:pPr>
            <a:endParaRPr lang="en-US" sz="2200" dirty="0"/>
          </a:p>
          <a:p>
            <a:pPr algn="ctr">
              <a:lnSpc>
                <a:spcPct val="90000"/>
              </a:lnSpc>
              <a:spcAft>
                <a:spcPts val="600"/>
              </a:spcAft>
            </a:pPr>
            <a:r>
              <a:rPr lang="en-US" sz="3600" dirty="0"/>
              <a:t>“This report begins and ends with Victoria Climbie. The purpose of this report has been to find out why this once happy, smiling, enthusiastic little girl- brought to this country by a relative for a better life-ended her days the victim of almost unimaginable cruelty”.</a:t>
            </a:r>
          </a:p>
          <a:p>
            <a:pPr indent="-228600">
              <a:lnSpc>
                <a:spcPct val="90000"/>
              </a:lnSpc>
              <a:spcAft>
                <a:spcPts val="6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3796608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extBox 1">
            <a:extLst>
              <a:ext uri="{FF2B5EF4-FFF2-40B4-BE49-F238E27FC236}">
                <a16:creationId xmlns:a16="http://schemas.microsoft.com/office/drawing/2014/main" id="{D051F8C6-1A72-4FCD-DF38-C176E9ACBF49}"/>
              </a:ext>
            </a:extLst>
          </p:cNvPr>
          <p:cNvGraphicFramePr/>
          <p:nvPr>
            <p:extLst>
              <p:ext uri="{D42A27DB-BD31-4B8C-83A1-F6EECF244321}">
                <p14:modId xmlns:p14="http://schemas.microsoft.com/office/powerpoint/2010/main" val="1562512481"/>
              </p:ext>
            </p:extLst>
          </p:nvPr>
        </p:nvGraphicFramePr>
        <p:xfrm>
          <a:off x="569556" y="457200"/>
          <a:ext cx="11353800" cy="51556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5292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71D73175-8B65-12AC-6ABC-14D1D7062E86}"/>
              </a:ext>
            </a:extLst>
          </p:cNvPr>
          <p:cNvSpPr txBox="1"/>
          <p:nvPr/>
        </p:nvSpPr>
        <p:spPr>
          <a:xfrm>
            <a:off x="643467" y="828675"/>
            <a:ext cx="10905066" cy="5348288"/>
          </a:xfrm>
          <a:prstGeom prst="rect">
            <a:avLst/>
          </a:prstGeom>
        </p:spPr>
        <p:txBody>
          <a:bodyPr vert="horz" lIns="91440" tIns="45720" rIns="91440" bIns="45720" rtlCol="0">
            <a:normAutofit/>
          </a:bodyPr>
          <a:lstStyle/>
          <a:p>
            <a:pPr algn="ctr">
              <a:lnSpc>
                <a:spcPct val="90000"/>
              </a:lnSpc>
              <a:spcAft>
                <a:spcPts val="600"/>
              </a:spcAft>
            </a:pPr>
            <a:endParaRPr lang="en-US" sz="3600" b="1" dirty="0"/>
          </a:p>
          <a:p>
            <a:pPr>
              <a:lnSpc>
                <a:spcPct val="90000"/>
              </a:lnSpc>
              <a:spcAft>
                <a:spcPts val="600"/>
              </a:spcAft>
            </a:pPr>
            <a:endParaRPr lang="en-US" sz="3600" dirty="0"/>
          </a:p>
          <a:p>
            <a:pPr>
              <a:lnSpc>
                <a:spcPct val="90000"/>
              </a:lnSpc>
              <a:spcAft>
                <a:spcPts val="600"/>
              </a:spcAft>
            </a:pPr>
            <a:r>
              <a:rPr lang="en-US" sz="3600" dirty="0"/>
              <a:t>During the Trial, Manning said that Marie would strike Victoria on a daily basis with a shoe, a coat hanger and a wooden spoon and would strike her on her toes with a hammer.</a:t>
            </a:r>
          </a:p>
          <a:p>
            <a:pPr indent="-228600">
              <a:lnSpc>
                <a:spcPct val="90000"/>
              </a:lnSpc>
              <a:spcAft>
                <a:spcPts val="600"/>
              </a:spcAft>
              <a:buFont typeface="Arial" panose="020B0604020202020204" pitchFamily="34" charset="0"/>
              <a:buChar char="•"/>
            </a:pPr>
            <a:endParaRPr lang="en-US" sz="3600" dirty="0"/>
          </a:p>
          <a:p>
            <a:pPr>
              <a:lnSpc>
                <a:spcPct val="90000"/>
              </a:lnSpc>
              <a:spcAft>
                <a:spcPts val="600"/>
              </a:spcAft>
            </a:pPr>
            <a:r>
              <a:rPr lang="en-US" sz="3600" dirty="0"/>
              <a:t>Manning said during the Trial that you could beat Victoria and she would not cry… she could take beatings and the pain like anything. </a:t>
            </a:r>
          </a:p>
        </p:txBody>
      </p:sp>
      <p:sp>
        <p:nvSpPr>
          <p:cNvPr id="9" name="Rectangle 8">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ectangle 1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905366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D5A1A181-02E3-266C-3F64-79D47DB06DBF}"/>
              </a:ext>
            </a:extLst>
          </p:cNvPr>
          <p:cNvSpPr txBox="1"/>
          <p:nvPr/>
        </p:nvSpPr>
        <p:spPr>
          <a:xfrm>
            <a:off x="1653363" y="2176272"/>
            <a:ext cx="9367204" cy="4041648"/>
          </a:xfrm>
          <a:prstGeom prst="rect">
            <a:avLst/>
          </a:prstGeom>
        </p:spPr>
        <p:txBody>
          <a:bodyPr vert="horz" lIns="91440" tIns="45720" rIns="91440" bIns="45720" rtlCol="0" anchor="t">
            <a:normAutofit/>
          </a:bodyPr>
          <a:lstStyle/>
          <a:p>
            <a:pPr algn="ctr">
              <a:lnSpc>
                <a:spcPct val="90000"/>
              </a:lnSpc>
              <a:spcAft>
                <a:spcPts val="600"/>
              </a:spcAft>
            </a:pPr>
            <a:r>
              <a:rPr lang="en-US" sz="3600" dirty="0"/>
              <a:t>Victoria spent much of her last days during the winter of 1999-2000, living and sleeping in a bath with no heating, bound hand and foot inside a bin bag, lying in her own urine and </a:t>
            </a:r>
            <a:r>
              <a:rPr lang="en-US" sz="3600" dirty="0" err="1"/>
              <a:t>faeces</a:t>
            </a:r>
            <a:r>
              <a:rPr lang="en-US" sz="3600" dirty="0"/>
              <a:t>. </a:t>
            </a:r>
          </a:p>
        </p:txBody>
      </p:sp>
    </p:spTree>
    <p:extLst>
      <p:ext uri="{BB962C8B-B14F-4D97-AF65-F5344CB8AC3E}">
        <p14:creationId xmlns:p14="http://schemas.microsoft.com/office/powerpoint/2010/main" val="4001840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extBox 1">
            <a:extLst>
              <a:ext uri="{FF2B5EF4-FFF2-40B4-BE49-F238E27FC236}">
                <a16:creationId xmlns:a16="http://schemas.microsoft.com/office/drawing/2014/main" id="{3A54B3DD-8C89-D05A-6E02-CAFAF57F9649}"/>
              </a:ext>
            </a:extLst>
          </p:cNvPr>
          <p:cNvGraphicFramePr/>
          <p:nvPr>
            <p:extLst>
              <p:ext uri="{D42A27DB-BD31-4B8C-83A1-F6EECF244321}">
                <p14:modId xmlns:p14="http://schemas.microsoft.com/office/powerpoint/2010/main" val="2408580506"/>
              </p:ext>
            </p:extLst>
          </p:nvPr>
        </p:nvGraphicFramePr>
        <p:xfrm>
          <a:off x="1334278" y="877078"/>
          <a:ext cx="9955763" cy="5078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0001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extBox 1">
            <a:extLst>
              <a:ext uri="{FF2B5EF4-FFF2-40B4-BE49-F238E27FC236}">
                <a16:creationId xmlns:a16="http://schemas.microsoft.com/office/drawing/2014/main" id="{54FCF069-3506-C18A-4A15-2146A4F7800E}"/>
              </a:ext>
            </a:extLst>
          </p:cNvPr>
          <p:cNvGraphicFramePr/>
          <p:nvPr>
            <p:extLst>
              <p:ext uri="{D42A27DB-BD31-4B8C-83A1-F6EECF244321}">
                <p14:modId xmlns:p14="http://schemas.microsoft.com/office/powerpoint/2010/main" val="205608973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6517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374B5B30-7635-1719-5020-2D3DD0433CB6}"/>
              </a:ext>
            </a:extLst>
          </p:cNvPr>
          <p:cNvGraphicFramePr/>
          <p:nvPr/>
        </p:nvGraphicFramePr>
        <p:xfrm>
          <a:off x="581025" y="400050"/>
          <a:ext cx="10848975" cy="61863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852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68401287-F6D3-EC2B-65A0-CBFEB7395E02}"/>
              </a:ext>
            </a:extLst>
          </p:cNvPr>
          <p:cNvSpPr txBox="1"/>
          <p:nvPr/>
        </p:nvSpPr>
        <p:spPr>
          <a:xfrm>
            <a:off x="828161" y="1221580"/>
            <a:ext cx="10515600" cy="4351338"/>
          </a:xfrm>
          <a:prstGeom prst="rect">
            <a:avLst/>
          </a:prstGeom>
        </p:spPr>
        <p:txBody>
          <a:bodyPr vert="horz" lIns="91440" tIns="45720" rIns="91440" bIns="45720" rtlCol="0">
            <a:noAutofit/>
          </a:bodyPr>
          <a:lstStyle/>
          <a:p>
            <a:pPr>
              <a:lnSpc>
                <a:spcPct val="90000"/>
              </a:lnSpc>
              <a:spcAft>
                <a:spcPts val="600"/>
              </a:spcAft>
            </a:pPr>
            <a:r>
              <a:rPr lang="en-US" sz="3200" b="1" dirty="0"/>
              <a:t>Victoria’s Parents</a:t>
            </a:r>
          </a:p>
          <a:p>
            <a:pPr indent="-228600">
              <a:lnSpc>
                <a:spcPct val="90000"/>
              </a:lnSpc>
              <a:spcAft>
                <a:spcPts val="600"/>
              </a:spcAft>
              <a:buFont typeface="Arial" panose="020B0604020202020204" pitchFamily="34" charset="0"/>
              <a:buChar char="•"/>
            </a:pPr>
            <a:endParaRPr lang="en-US" sz="3200" b="1" dirty="0"/>
          </a:p>
          <a:p>
            <a:pPr marL="571500" indent="-228600">
              <a:lnSpc>
                <a:spcPct val="90000"/>
              </a:lnSpc>
              <a:spcAft>
                <a:spcPts val="600"/>
              </a:spcAft>
              <a:buFont typeface="Arial" panose="020B0604020202020204" pitchFamily="34" charset="0"/>
              <a:buChar char="•"/>
            </a:pPr>
            <a:r>
              <a:rPr lang="en-US" sz="3200" dirty="0"/>
              <a:t>Francis and Berthe Climbie were present for the whole of phase one of the inquiry.</a:t>
            </a:r>
          </a:p>
          <a:p>
            <a:pPr marL="571500" indent="-228600">
              <a:lnSpc>
                <a:spcPct val="90000"/>
              </a:lnSpc>
              <a:spcAft>
                <a:spcPts val="600"/>
              </a:spcAft>
              <a:buFont typeface="Arial" panose="020B0604020202020204" pitchFamily="34" charset="0"/>
              <a:buChar char="•"/>
            </a:pPr>
            <a:r>
              <a:rPr lang="en-US" sz="3200" dirty="0"/>
              <a:t>Their love for Victoria was evident.</a:t>
            </a:r>
          </a:p>
          <a:p>
            <a:pPr marL="571500" indent="-228600">
              <a:lnSpc>
                <a:spcPct val="90000"/>
              </a:lnSpc>
              <a:spcAft>
                <a:spcPts val="600"/>
              </a:spcAft>
              <a:buFont typeface="Arial" panose="020B0604020202020204" pitchFamily="34" charset="0"/>
              <a:buChar char="•"/>
            </a:pPr>
            <a:r>
              <a:rPr lang="en-US" sz="3200" dirty="0"/>
              <a:t>They hoped Victoria would receive a better education in Europe.</a:t>
            </a:r>
          </a:p>
          <a:p>
            <a:pPr marL="571500" indent="-228600">
              <a:lnSpc>
                <a:spcPct val="90000"/>
              </a:lnSpc>
              <a:spcAft>
                <a:spcPts val="600"/>
              </a:spcAft>
              <a:buFont typeface="Arial" panose="020B0604020202020204" pitchFamily="34" charset="0"/>
              <a:buChar char="•"/>
            </a:pPr>
            <a:r>
              <a:rPr lang="en-US" sz="3200" dirty="0"/>
              <a:t>They displayed both courage and dignity during the inquiry.  </a:t>
            </a:r>
          </a:p>
        </p:txBody>
      </p:sp>
    </p:spTree>
    <p:extLst>
      <p:ext uri="{BB962C8B-B14F-4D97-AF65-F5344CB8AC3E}">
        <p14:creationId xmlns:p14="http://schemas.microsoft.com/office/powerpoint/2010/main" val="2753603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C56683EB-7F5D-6FC6-E290-B818B910387C}"/>
              </a:ext>
            </a:extLst>
          </p:cNvPr>
          <p:cNvSpPr txBox="1"/>
          <p:nvPr/>
        </p:nvSpPr>
        <p:spPr>
          <a:xfrm>
            <a:off x="1653363" y="1828800"/>
            <a:ext cx="9367204" cy="4389120"/>
          </a:xfrm>
          <a:prstGeom prst="rect">
            <a:avLst/>
          </a:prstGeom>
        </p:spPr>
        <p:txBody>
          <a:bodyPr vert="horz" lIns="91440" tIns="45720" rIns="91440" bIns="45720" rtlCol="0" anchor="t">
            <a:noAutofit/>
          </a:bodyPr>
          <a:lstStyle/>
          <a:p>
            <a:pPr>
              <a:lnSpc>
                <a:spcPct val="90000"/>
              </a:lnSpc>
              <a:spcAft>
                <a:spcPts val="600"/>
              </a:spcAft>
            </a:pPr>
            <a:r>
              <a:rPr lang="en-US" sz="2800" dirty="0"/>
              <a:t>What went wrong?</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It was explained that protecting children at risk is tough and challenging.</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Staff need certain professional skills and personal qualities.</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Adults who deliberately exploit children can behave in devious and menacing ways. They will often go to great lengths to hide their activities. </a:t>
            </a:r>
          </a:p>
        </p:txBody>
      </p:sp>
    </p:spTree>
    <p:extLst>
      <p:ext uri="{BB962C8B-B14F-4D97-AF65-F5344CB8AC3E}">
        <p14:creationId xmlns:p14="http://schemas.microsoft.com/office/powerpoint/2010/main" val="210534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9F566FFD-3C99-8E2D-1FF2-A4F94E05F3B1}"/>
              </a:ext>
            </a:extLst>
          </p:cNvPr>
          <p:cNvGraphicFramePr/>
          <p:nvPr>
            <p:extLst>
              <p:ext uri="{D42A27DB-BD31-4B8C-83A1-F6EECF244321}">
                <p14:modId xmlns:p14="http://schemas.microsoft.com/office/powerpoint/2010/main" val="2356110354"/>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4718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extBox 1">
            <a:extLst>
              <a:ext uri="{FF2B5EF4-FFF2-40B4-BE49-F238E27FC236}">
                <a16:creationId xmlns:a16="http://schemas.microsoft.com/office/drawing/2014/main" id="{E22AFE01-82BF-FD70-5BA9-4759C2BF0FE4}"/>
              </a:ext>
            </a:extLst>
          </p:cNvPr>
          <p:cNvGraphicFramePr/>
          <p:nvPr>
            <p:extLst>
              <p:ext uri="{D42A27DB-BD31-4B8C-83A1-F6EECF244321}">
                <p14:modId xmlns:p14="http://schemas.microsoft.com/office/powerpoint/2010/main" val="3765858457"/>
              </p:ext>
            </p:extLst>
          </p:nvPr>
        </p:nvGraphicFramePr>
        <p:xfrm>
          <a:off x="335902" y="1520890"/>
          <a:ext cx="11485984" cy="46560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7564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E183B0B6-CD17-73E6-53F6-A7D5823277BC}"/>
              </a:ext>
            </a:extLst>
          </p:cNvPr>
          <p:cNvSpPr txBox="1"/>
          <p:nvPr/>
        </p:nvSpPr>
        <p:spPr>
          <a:xfrm>
            <a:off x="1147664" y="1362269"/>
            <a:ext cx="10562253" cy="4855651"/>
          </a:xfrm>
          <a:prstGeom prst="rect">
            <a:avLst/>
          </a:prstGeom>
        </p:spPr>
        <p:txBody>
          <a:bodyPr vert="horz" lIns="91440" tIns="45720" rIns="91440" bIns="45720" rtlCol="0" anchor="t">
            <a:normAutofit lnSpcReduction="10000"/>
          </a:bodyPr>
          <a:lstStyle/>
          <a:p>
            <a:pPr>
              <a:lnSpc>
                <a:spcPct val="90000"/>
              </a:lnSpc>
              <a:spcAft>
                <a:spcPts val="600"/>
              </a:spcAft>
            </a:pPr>
            <a:r>
              <a:rPr lang="en-US" sz="2400" b="1" dirty="0"/>
              <a:t>In reality:</a:t>
            </a:r>
          </a:p>
          <a:p>
            <a:pPr indent="-228600">
              <a:lnSpc>
                <a:spcPct val="90000"/>
              </a:lnSpc>
              <a:spcAft>
                <a:spcPts val="600"/>
              </a:spcAft>
              <a:buFont typeface="Arial" panose="020B0604020202020204" pitchFamily="34" charset="0"/>
              <a:buChar char="•"/>
            </a:pPr>
            <a:endParaRPr lang="en-US" sz="2400" dirty="0"/>
          </a:p>
          <a:p>
            <a:pPr>
              <a:lnSpc>
                <a:spcPct val="90000"/>
              </a:lnSpc>
              <a:spcAft>
                <a:spcPts val="600"/>
              </a:spcAft>
            </a:pPr>
            <a:r>
              <a:rPr lang="en-US" sz="2400" dirty="0"/>
              <a:t>These Services new little or nothing about Victoria. </a:t>
            </a:r>
          </a:p>
          <a:p>
            <a:pPr indent="-228600">
              <a:lnSpc>
                <a:spcPct val="90000"/>
              </a:lnSpc>
              <a:spcAft>
                <a:spcPts val="600"/>
              </a:spcAft>
              <a:buFont typeface="Arial" panose="020B0604020202020204" pitchFamily="34" charset="0"/>
              <a:buChar char="•"/>
            </a:pPr>
            <a:endParaRPr lang="en-US" sz="2400" dirty="0"/>
          </a:p>
          <a:p>
            <a:pPr>
              <a:lnSpc>
                <a:spcPct val="90000"/>
              </a:lnSpc>
              <a:spcAft>
                <a:spcPts val="600"/>
              </a:spcAft>
            </a:pPr>
            <a:r>
              <a:rPr lang="en-US" sz="2400" dirty="0"/>
              <a:t>Social services formally closed Victoria’s case on the very day she died.</a:t>
            </a:r>
          </a:p>
          <a:p>
            <a:pPr indent="-228600">
              <a:lnSpc>
                <a:spcPct val="90000"/>
              </a:lnSpc>
              <a:spcAft>
                <a:spcPts val="600"/>
              </a:spcAft>
              <a:buFont typeface="Arial" panose="020B0604020202020204" pitchFamily="34" charset="0"/>
              <a:buChar char="•"/>
            </a:pPr>
            <a:endParaRPr lang="en-US" sz="2400" dirty="0"/>
          </a:p>
          <a:p>
            <a:pPr>
              <a:lnSpc>
                <a:spcPct val="90000"/>
              </a:lnSpc>
              <a:spcAft>
                <a:spcPts val="600"/>
              </a:spcAft>
            </a:pPr>
            <a:r>
              <a:rPr lang="en-US" sz="2400" dirty="0"/>
              <a:t>To save Victoria required nothing more than good practice being put into operation </a:t>
            </a:r>
            <a:r>
              <a:rPr lang="en-US" sz="2400" b="1" dirty="0"/>
              <a:t>BUT</a:t>
            </a:r>
            <a:r>
              <a:rPr lang="en-US" sz="2400" dirty="0"/>
              <a:t> this never happened.</a:t>
            </a:r>
          </a:p>
          <a:p>
            <a:pPr>
              <a:lnSpc>
                <a:spcPct val="90000"/>
              </a:lnSpc>
              <a:spcAft>
                <a:spcPts val="600"/>
              </a:spcAft>
            </a:pPr>
            <a:endParaRPr lang="en-US" sz="2400" dirty="0"/>
          </a:p>
          <a:p>
            <a:pPr>
              <a:lnSpc>
                <a:spcPct val="90000"/>
              </a:lnSpc>
              <a:spcAft>
                <a:spcPts val="600"/>
              </a:spcAft>
            </a:pPr>
            <a:r>
              <a:rPr lang="en-US" sz="2400" dirty="0"/>
              <a:t>Several opportunities emerged which did not require much skill, all that was needed was a manager doing their job.</a:t>
            </a:r>
          </a:p>
          <a:p>
            <a:pPr>
              <a:lnSpc>
                <a:spcPct val="90000"/>
              </a:lnSpc>
              <a:spcAft>
                <a:spcPts val="600"/>
              </a:spcAft>
            </a:pPr>
            <a:endParaRPr lang="en-US" sz="2400" dirty="0"/>
          </a:p>
          <a:p>
            <a:pPr>
              <a:lnSpc>
                <a:spcPct val="90000"/>
              </a:lnSpc>
              <a:spcAft>
                <a:spcPts val="600"/>
              </a:spcAft>
            </a:pPr>
            <a:r>
              <a:rPr lang="en-US" sz="2400" dirty="0"/>
              <a:t>There was no excuse for such sloppy and unprofessional practice. </a:t>
            </a:r>
          </a:p>
        </p:txBody>
      </p:sp>
    </p:spTree>
    <p:extLst>
      <p:ext uri="{BB962C8B-B14F-4D97-AF65-F5344CB8AC3E}">
        <p14:creationId xmlns:p14="http://schemas.microsoft.com/office/powerpoint/2010/main" val="957903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7931EB-3A74-211D-24C9-3F77599837C6}"/>
              </a:ext>
            </a:extLst>
          </p:cNvPr>
          <p:cNvSpPr txBox="1"/>
          <p:nvPr/>
        </p:nvSpPr>
        <p:spPr>
          <a:xfrm>
            <a:off x="997458" y="1072815"/>
            <a:ext cx="10515600" cy="497555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dirty="0"/>
              <a:t>The death of Victoria was a gross failure of the system and was inexcusable.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Agencies who were responsible for Victoria gave a low priority to the task of protecting children.</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They were under funded, inadequately staffed and poorly led.</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Even so, their resources were not being put to good use.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r>
              <a:rPr lang="en-US" sz="2400" dirty="0"/>
              <a:t>Despite the Children Act 1989 having been in force for just under a decade , the standard of investigation into criminal offences against children may not be as vigorous as the investigation of similar crimes against adults.</a:t>
            </a:r>
          </a:p>
        </p:txBody>
      </p:sp>
    </p:spTree>
    <p:extLst>
      <p:ext uri="{BB962C8B-B14F-4D97-AF65-F5344CB8AC3E}">
        <p14:creationId xmlns:p14="http://schemas.microsoft.com/office/powerpoint/2010/main" val="3862732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0B93210E-4D32-4B52-4054-E5201B03C1C4}"/>
              </a:ext>
            </a:extLst>
          </p:cNvPr>
          <p:cNvSpPr txBox="1"/>
          <p:nvPr/>
        </p:nvSpPr>
        <p:spPr>
          <a:xfrm>
            <a:off x="1653363" y="2176272"/>
            <a:ext cx="9367204" cy="4041648"/>
          </a:xfrm>
          <a:prstGeom prst="rect">
            <a:avLst/>
          </a:prstGeom>
        </p:spPr>
        <p:txBody>
          <a:bodyPr vert="horz" lIns="91440" tIns="45720" rIns="91440" bIns="45720" rtlCol="0" anchor="t">
            <a:normAutofit/>
          </a:bodyPr>
          <a:lstStyle/>
          <a:p>
            <a:pPr>
              <a:lnSpc>
                <a:spcPct val="90000"/>
              </a:lnSpc>
              <a:spcAft>
                <a:spcPts val="600"/>
              </a:spcAft>
            </a:pPr>
            <a:r>
              <a:rPr lang="en-US" sz="2000" dirty="0"/>
              <a:t>Failings in Victoria’s Care..</a:t>
            </a:r>
          </a:p>
          <a:p>
            <a:pPr indent="-228600">
              <a:lnSpc>
                <a:spcPct val="90000"/>
              </a:lnSpc>
              <a:spcAft>
                <a:spcPts val="600"/>
              </a:spcAft>
              <a:buFont typeface="Arial" panose="020B0604020202020204" pitchFamily="34" charset="0"/>
              <a:buChar char="•"/>
            </a:pPr>
            <a:endParaRPr lang="en-US" sz="2000" b="1" dirty="0"/>
          </a:p>
          <a:p>
            <a:pPr>
              <a:lnSpc>
                <a:spcPct val="90000"/>
              </a:lnSpc>
              <a:spcAft>
                <a:spcPts val="600"/>
              </a:spcAft>
            </a:pPr>
            <a:r>
              <a:rPr lang="en-US" sz="2000" b="1" dirty="0"/>
              <a:t>Widespread </a:t>
            </a:r>
            <a:r>
              <a:rPr lang="en-US" sz="2000" b="1" dirty="0" err="1"/>
              <a:t>Organisational</a:t>
            </a:r>
            <a:r>
              <a:rPr lang="en-US" sz="2000" b="1" dirty="0"/>
              <a:t> Malaise</a:t>
            </a:r>
          </a:p>
          <a:p>
            <a:pPr marL="285750" indent="-228600">
              <a:lnSpc>
                <a:spcPct val="90000"/>
              </a:lnSpc>
              <a:spcAft>
                <a:spcPts val="600"/>
              </a:spcAft>
              <a:buFont typeface="Arial" panose="020B0604020202020204" pitchFamily="34" charset="0"/>
              <a:buChar char="•"/>
            </a:pPr>
            <a:r>
              <a:rPr lang="en-US" sz="2000" dirty="0"/>
              <a:t>Basic medical evaluation, covering history taking, examination, arriving at a differential diagnosis and monitoring the outcome was not put into practice.</a:t>
            </a:r>
          </a:p>
          <a:p>
            <a:pPr marL="285750" indent="-228600">
              <a:lnSpc>
                <a:spcPct val="90000"/>
              </a:lnSpc>
              <a:spcAft>
                <a:spcPts val="600"/>
              </a:spcAft>
              <a:buFont typeface="Arial" panose="020B0604020202020204" pitchFamily="34" charset="0"/>
              <a:buChar char="•"/>
            </a:pPr>
            <a:endParaRPr lang="en-US" sz="2000" dirty="0"/>
          </a:p>
          <a:p>
            <a:pPr marL="285750"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b="1" dirty="0"/>
              <a:t>Management Issues</a:t>
            </a:r>
          </a:p>
          <a:p>
            <a:pPr marL="285750" indent="-228600">
              <a:lnSpc>
                <a:spcPct val="90000"/>
              </a:lnSpc>
              <a:spcAft>
                <a:spcPts val="600"/>
              </a:spcAft>
              <a:buFont typeface="Arial" panose="020B0604020202020204" pitchFamily="34" charset="0"/>
              <a:buChar char="•"/>
            </a:pPr>
            <a:r>
              <a:rPr lang="en-US" sz="2000" dirty="0"/>
              <a:t>Although the standard of work done by those with direct contact with Victoria was poor quality, the greatest failure rests with the managers, senior managers and senior members of the authorities whose task was to ensure agencies were properly financed to care for children  like Victoria. </a:t>
            </a:r>
          </a:p>
        </p:txBody>
      </p:sp>
    </p:spTree>
    <p:extLst>
      <p:ext uri="{BB962C8B-B14F-4D97-AF65-F5344CB8AC3E}">
        <p14:creationId xmlns:p14="http://schemas.microsoft.com/office/powerpoint/2010/main" val="7591833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7269FAE-3F66-5BEF-B882-8BE85F69051B}"/>
              </a:ext>
            </a:extLst>
          </p:cNvPr>
          <p:cNvSpPr txBox="1"/>
          <p:nvPr/>
        </p:nvSpPr>
        <p:spPr>
          <a:xfrm>
            <a:off x="640080" y="2872899"/>
            <a:ext cx="4243589" cy="3320668"/>
          </a:xfrm>
          <a:prstGeom prst="rect">
            <a:avLst/>
          </a:prstGeom>
        </p:spPr>
        <p:txBody>
          <a:bodyPr vert="horz" lIns="91440" tIns="45720" rIns="91440" bIns="45720" rtlCol="0">
            <a:normAutofit/>
          </a:bodyPr>
          <a:lstStyle/>
          <a:p>
            <a:pPr>
              <a:lnSpc>
                <a:spcPct val="90000"/>
              </a:lnSpc>
              <a:spcAft>
                <a:spcPts val="600"/>
              </a:spcAft>
            </a:pPr>
            <a:r>
              <a:rPr lang="en-US" sz="2200" dirty="0"/>
              <a:t>Although junior staff in Haringey Social Services were suspended and faced disciplinary action after Victoria’s death, some of their most senior officers were being appointed to other, presumably better paid jobs. </a:t>
            </a:r>
          </a:p>
          <a:p>
            <a:pPr indent="-228600">
              <a:lnSpc>
                <a:spcPct val="90000"/>
              </a:lnSpc>
              <a:spcAft>
                <a:spcPts val="600"/>
              </a:spcAft>
              <a:buFont typeface="Arial" panose="020B0604020202020204" pitchFamily="34" charset="0"/>
              <a:buChar char="•"/>
            </a:pPr>
            <a:endParaRPr lang="en-US" sz="2200" dirty="0"/>
          </a:p>
          <a:p>
            <a:pPr>
              <a:lnSpc>
                <a:spcPct val="90000"/>
              </a:lnSpc>
              <a:spcAft>
                <a:spcPts val="600"/>
              </a:spcAft>
            </a:pPr>
            <a:r>
              <a:rPr lang="en-US" sz="2200" dirty="0"/>
              <a:t>This is not an example of managerial accountability.</a:t>
            </a:r>
          </a:p>
        </p:txBody>
      </p:sp>
      <p:pic>
        <p:nvPicPr>
          <p:cNvPr id="11" name="Picture 10" descr="Exclamation mark on a yellow background">
            <a:extLst>
              <a:ext uri="{FF2B5EF4-FFF2-40B4-BE49-F238E27FC236}">
                <a16:creationId xmlns:a16="http://schemas.microsoft.com/office/drawing/2014/main" id="{4E1B363C-46F3-184C-D13F-FE6CA0FAC715}"/>
              </a:ext>
            </a:extLst>
          </p:cNvPr>
          <p:cNvPicPr>
            <a:picLocks noChangeAspect="1"/>
          </p:cNvPicPr>
          <p:nvPr/>
        </p:nvPicPr>
        <p:blipFill rotWithShape="1">
          <a:blip r:embed="rId2"/>
          <a:srcRect l="18845" r="592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686778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1"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2"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3"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4"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5"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6"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graphicFrame>
        <p:nvGraphicFramePr>
          <p:cNvPr id="4" name="TextBox 1">
            <a:extLst>
              <a:ext uri="{FF2B5EF4-FFF2-40B4-BE49-F238E27FC236}">
                <a16:creationId xmlns:a16="http://schemas.microsoft.com/office/drawing/2014/main" id="{80EF6AE6-D7AA-F2D6-4EAB-3DB5B69CF6B5}"/>
              </a:ext>
            </a:extLst>
          </p:cNvPr>
          <p:cNvGraphicFramePr/>
          <p:nvPr>
            <p:extLst>
              <p:ext uri="{D42A27DB-BD31-4B8C-83A1-F6EECF244321}">
                <p14:modId xmlns:p14="http://schemas.microsoft.com/office/powerpoint/2010/main" val="3987506881"/>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43651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EFF7B1-6CB7-47D1-AD37-B870CA2B2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A2962B-21B6-4689-A95D-A8FF6ADE4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745280D-ED36-41FE-8EB1-CE597C99CF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117348" y="774914"/>
            <a:ext cx="304800" cy="429768"/>
            <a:chOff x="215328" y="-46937"/>
            <a:chExt cx="304800" cy="2773841"/>
          </a:xfrm>
        </p:grpSpPr>
        <p:cxnSp>
          <p:nvCxnSpPr>
            <p:cNvPr id="13" name="Straight Connector 12">
              <a:extLst>
                <a:ext uri="{FF2B5EF4-FFF2-40B4-BE49-F238E27FC236}">
                  <a16:creationId xmlns:a16="http://schemas.microsoft.com/office/drawing/2014/main" id="{3D26CEB3-5AE4-4088-AD63-396DB50F28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A9279A-AD34-474C-834E-6BF658144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3589559-7D9A-4ECD-90BB-A5565E2DAE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01B1A71-DCEA-4EB2-8133-98A2CD6F09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80E95A5C-1E97-41C3-9DEC-245FF6DEBF1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9" name="Oval 18">
              <a:extLst>
                <a:ext uri="{FF2B5EF4-FFF2-40B4-BE49-F238E27FC236}">
                  <a16:creationId xmlns:a16="http://schemas.microsoft.com/office/drawing/2014/main" id="{8D3C3374-C720-4FCD-B6CD-AEF1D1A6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7639E2EF-4D23-4EA3-B29E-D6362FF72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730820A4-6CEA-4BF7-8DE4-F5B2D2EB2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F320E002-8AED-4D4F-A104-0585FFFB9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a:extLst>
                <a:ext uri="{FF2B5EF4-FFF2-40B4-BE49-F238E27FC236}">
                  <a16:creationId xmlns:a16="http://schemas.microsoft.com/office/drawing/2014/main" id="{6A0BF3F3-3A09-42CE-9483-114BD01DD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B233BD5C-DFC7-4EB7-B348-7C9B5B8D0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A00D2CE1-35C1-46E6-BD59-CEE668BD9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A58DCE86-9AE1-46D1-96D6-04B8B3EDF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9" name="Straight Connector 28">
              <a:extLst>
                <a:ext uri="{FF2B5EF4-FFF2-40B4-BE49-F238E27FC236}">
                  <a16:creationId xmlns:a16="http://schemas.microsoft.com/office/drawing/2014/main" id="{89B74739-D423-4F25-A976-0A6CD86D17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018E700-FF08-42AA-9237-24E7A74AD3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6B3488A-8A55-403E-B9C9-75AFA0CF53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5089B9D-BA8D-4A64-B95F-33940D9D6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4" name="Rectangle 33">
            <a:extLst>
              <a:ext uri="{FF2B5EF4-FFF2-40B4-BE49-F238E27FC236}">
                <a16:creationId xmlns:a16="http://schemas.microsoft.com/office/drawing/2014/main" id="{E18403B7-F2C7-4C07-8522-21C319109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23B58CC6-A99E-43AF-A467-256F19287F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7" name="Straight Connector 36">
              <a:extLst>
                <a:ext uri="{FF2B5EF4-FFF2-40B4-BE49-F238E27FC236}">
                  <a16:creationId xmlns:a16="http://schemas.microsoft.com/office/drawing/2014/main" id="{8FE97852-3A18-4317-B17E-8C45174F96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9D0BC6E-6D0B-4589-B1BF-372BAA383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30B892E-E062-4B0A-B79E-E55D36EC9A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D1A4DF9-C28A-4C0A-B273-702F0C4880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aphicFrame>
        <p:nvGraphicFramePr>
          <p:cNvPr id="4" name="TextBox 1">
            <a:extLst>
              <a:ext uri="{FF2B5EF4-FFF2-40B4-BE49-F238E27FC236}">
                <a16:creationId xmlns:a16="http://schemas.microsoft.com/office/drawing/2014/main" id="{9CE685AC-5F96-68A6-DF14-E184A3D26B09}"/>
              </a:ext>
            </a:extLst>
          </p:cNvPr>
          <p:cNvGraphicFramePr/>
          <p:nvPr>
            <p:extLst>
              <p:ext uri="{D42A27DB-BD31-4B8C-83A1-F6EECF244321}">
                <p14:modId xmlns:p14="http://schemas.microsoft.com/office/powerpoint/2010/main" val="3378691001"/>
              </p:ext>
            </p:extLst>
          </p:nvPr>
        </p:nvGraphicFramePr>
        <p:xfrm>
          <a:off x="4915947" y="866585"/>
          <a:ext cx="6253722" cy="5056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8242604"/>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7615E8DD-D472-D1C2-69C9-E786EC5927D0}"/>
              </a:ext>
            </a:extLst>
          </p:cNvPr>
          <p:cNvSpPr txBox="1"/>
          <p:nvPr/>
        </p:nvSpPr>
        <p:spPr>
          <a:xfrm>
            <a:off x="971654" y="1828800"/>
            <a:ext cx="10839345" cy="4389120"/>
          </a:xfrm>
          <a:prstGeom prst="rect">
            <a:avLst/>
          </a:prstGeom>
        </p:spPr>
        <p:txBody>
          <a:bodyPr vert="horz" lIns="91440" tIns="45720" rIns="91440" bIns="45720" rtlCol="0" anchor="t">
            <a:noAutofit/>
          </a:bodyPr>
          <a:lstStyle/>
          <a:p>
            <a:pPr>
              <a:lnSpc>
                <a:spcPct val="90000"/>
              </a:lnSpc>
              <a:spcAft>
                <a:spcPts val="600"/>
              </a:spcAft>
            </a:pPr>
            <a:r>
              <a:rPr lang="en-US" sz="2000" dirty="0"/>
              <a:t>The first warning signs</a:t>
            </a:r>
          </a:p>
          <a:p>
            <a:pPr>
              <a:lnSpc>
                <a:spcPct val="90000"/>
              </a:lnSpc>
              <a:spcAft>
                <a:spcPts val="600"/>
              </a:spcAft>
            </a:pPr>
            <a:endParaRPr lang="en-US" sz="2000" dirty="0"/>
          </a:p>
          <a:p>
            <a:pPr>
              <a:lnSpc>
                <a:spcPct val="90000"/>
              </a:lnSpc>
              <a:spcAft>
                <a:spcPts val="600"/>
              </a:spcAft>
            </a:pPr>
            <a:r>
              <a:rPr lang="en-US" sz="2000" dirty="0"/>
              <a:t>Victoria and Kouao attended </a:t>
            </a:r>
            <a:r>
              <a:rPr lang="en-US" sz="2000" dirty="0" err="1"/>
              <a:t>Ealing</a:t>
            </a:r>
            <a:r>
              <a:rPr lang="en-US" sz="2000" dirty="0"/>
              <a:t> Social Services several times to collect subsistence payments, during this period concerns started to emerge.</a:t>
            </a:r>
          </a:p>
          <a:p>
            <a:pPr marL="285750" indent="-228600">
              <a:lnSpc>
                <a:spcPct val="90000"/>
              </a:lnSpc>
              <a:spcAft>
                <a:spcPts val="600"/>
              </a:spcAft>
              <a:buFont typeface="Arial" panose="020B0604020202020204" pitchFamily="34" charset="0"/>
              <a:buChar char="•"/>
            </a:pPr>
            <a:r>
              <a:rPr lang="en-US" sz="2000" dirty="0"/>
              <a:t>Victoria's appearance (Scruffier) </a:t>
            </a:r>
          </a:p>
          <a:p>
            <a:pPr marL="285750" indent="-228600">
              <a:lnSpc>
                <a:spcPct val="90000"/>
              </a:lnSpc>
              <a:spcAft>
                <a:spcPts val="600"/>
              </a:spcAft>
              <a:buFont typeface="Arial" panose="020B0604020202020204" pitchFamily="34" charset="0"/>
              <a:buChar char="•"/>
            </a:pPr>
            <a:r>
              <a:rPr lang="en-US" sz="2000" dirty="0"/>
              <a:t>Deborah Gaunt who saw them in May 1999 said ‘she thought Victoria looked like an advertisement for Action Aid.</a:t>
            </a:r>
          </a:p>
          <a:p>
            <a:pPr marL="285750" indent="-228600">
              <a:lnSpc>
                <a:spcPct val="90000"/>
              </a:lnSpc>
              <a:spcAft>
                <a:spcPts val="600"/>
              </a:spcAft>
              <a:buFont typeface="Arial" panose="020B0604020202020204" pitchFamily="34" charset="0"/>
              <a:buChar char="•"/>
            </a:pPr>
            <a:r>
              <a:rPr lang="en-US" sz="2000" dirty="0"/>
              <a:t>Kouao was always well dressed. </a:t>
            </a:r>
          </a:p>
          <a:p>
            <a:pPr marL="285750"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dirty="0"/>
              <a:t>At this time Victoria was not enrolled in school neither was there any evidence to suggest she had any friends or playmates.</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dirty="0"/>
              <a:t>June 1999 Victoria went to the GP surgery and the nurse did not carry out a physical examination as she was reported to not have any health concerns.</a:t>
            </a:r>
          </a:p>
        </p:txBody>
      </p:sp>
    </p:spTree>
    <p:extLst>
      <p:ext uri="{BB962C8B-B14F-4D97-AF65-F5344CB8AC3E}">
        <p14:creationId xmlns:p14="http://schemas.microsoft.com/office/powerpoint/2010/main" val="1296808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264D464-898B-4908-88FD-33A83D6ED6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F0BC1D9E-4401-4EC0-88FD-ED103CB57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0670" y="2"/>
            <a:ext cx="1191330" cy="1511301"/>
          </a:xfrm>
          <a:custGeom>
            <a:avLst/>
            <a:gdLst>
              <a:gd name="connsiteX0" fmla="*/ 697617 w 1191330"/>
              <a:gd name="connsiteY0" fmla="*/ 0 h 1511301"/>
              <a:gd name="connsiteX1" fmla="*/ 1191330 w 1191330"/>
              <a:gd name="connsiteY1" fmla="*/ 0 h 1511301"/>
              <a:gd name="connsiteX2" fmla="*/ 1191330 w 1191330"/>
              <a:gd name="connsiteY2" fmla="*/ 1511301 h 1511301"/>
              <a:gd name="connsiteX3" fmla="*/ 0 w 1191330"/>
              <a:gd name="connsiteY3" fmla="*/ 1511301 h 1511301"/>
            </a:gdLst>
            <a:ahLst/>
            <a:cxnLst>
              <a:cxn ang="0">
                <a:pos x="connsiteX0" y="connsiteY0"/>
              </a:cxn>
              <a:cxn ang="0">
                <a:pos x="connsiteX1" y="connsiteY1"/>
              </a:cxn>
              <a:cxn ang="0">
                <a:pos x="connsiteX2" y="connsiteY2"/>
              </a:cxn>
              <a:cxn ang="0">
                <a:pos x="connsiteX3" y="connsiteY3"/>
              </a:cxn>
            </a:cxnLst>
            <a:rect l="l" t="t" r="r" b="b"/>
            <a:pathLst>
              <a:path w="1191330" h="1511301">
                <a:moveTo>
                  <a:pt x="697617" y="0"/>
                </a:moveTo>
                <a:lnTo>
                  <a:pt x="1191330" y="0"/>
                </a:lnTo>
                <a:lnTo>
                  <a:pt x="1191330" y="1511301"/>
                </a:lnTo>
                <a:lnTo>
                  <a:pt x="0" y="151130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Freeform: Shape 10">
            <a:extLst>
              <a:ext uri="{FF2B5EF4-FFF2-40B4-BE49-F238E27FC236}">
                <a16:creationId xmlns:a16="http://schemas.microsoft.com/office/drawing/2014/main" id="{B0AAF7C9-094E-400C-A428-F6C2262F6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0688"/>
            <a:ext cx="10753320" cy="5167312"/>
          </a:xfrm>
          <a:custGeom>
            <a:avLst/>
            <a:gdLst>
              <a:gd name="connsiteX0" fmla="*/ 0 w 10753320"/>
              <a:gd name="connsiteY0" fmla="*/ 0 h 5167312"/>
              <a:gd name="connsiteX1" fmla="*/ 9680943 w 10753320"/>
              <a:gd name="connsiteY1" fmla="*/ 0 h 5167312"/>
              <a:gd name="connsiteX2" fmla="*/ 9680223 w 10753320"/>
              <a:gd name="connsiteY2" fmla="*/ 952 h 5167312"/>
              <a:gd name="connsiteX3" fmla="*/ 10753320 w 10753320"/>
              <a:gd name="connsiteY3" fmla="*/ 952 h 5167312"/>
              <a:gd name="connsiteX4" fmla="*/ 8359441 w 10753320"/>
              <a:gd name="connsiteY4" fmla="*/ 5167312 h 5167312"/>
              <a:gd name="connsiteX5" fmla="*/ 4821866 w 10753320"/>
              <a:gd name="connsiteY5" fmla="*/ 5167312 h 5167312"/>
              <a:gd name="connsiteX6" fmla="*/ 4821866 w 10753320"/>
              <a:gd name="connsiteY6" fmla="*/ 5166360 h 5167312"/>
              <a:gd name="connsiteX7" fmla="*/ 0 w 10753320"/>
              <a:gd name="connsiteY7" fmla="*/ 5166360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53320" h="5167312">
                <a:moveTo>
                  <a:pt x="0" y="0"/>
                </a:moveTo>
                <a:lnTo>
                  <a:pt x="9680943" y="0"/>
                </a:lnTo>
                <a:lnTo>
                  <a:pt x="9680223" y="952"/>
                </a:lnTo>
                <a:lnTo>
                  <a:pt x="10753320" y="952"/>
                </a:lnTo>
                <a:lnTo>
                  <a:pt x="8359441" y="5167312"/>
                </a:lnTo>
                <a:lnTo>
                  <a:pt x="4821866" y="5167312"/>
                </a:lnTo>
                <a:lnTo>
                  <a:pt x="4821866" y="5166360"/>
                </a:lnTo>
                <a:lnTo>
                  <a:pt x="0" y="516636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7ABFA096-E69C-FEC1-05ED-1DB91CD50E44}"/>
              </a:ext>
            </a:extLst>
          </p:cNvPr>
          <p:cNvSpPr txBox="1"/>
          <p:nvPr/>
        </p:nvSpPr>
        <p:spPr>
          <a:xfrm>
            <a:off x="838201" y="2055811"/>
            <a:ext cx="7315200" cy="4121152"/>
          </a:xfrm>
          <a:prstGeom prst="rect">
            <a:avLst/>
          </a:prstGeom>
        </p:spPr>
        <p:txBody>
          <a:bodyPr vert="horz" lIns="91440" tIns="45720" rIns="91440" bIns="45720" rtlCol="0">
            <a:normAutofit/>
          </a:bodyPr>
          <a:lstStyle/>
          <a:p>
            <a:pPr>
              <a:lnSpc>
                <a:spcPct val="90000"/>
              </a:lnSpc>
              <a:spcAft>
                <a:spcPts val="600"/>
              </a:spcAft>
            </a:pPr>
            <a:r>
              <a:rPr lang="en-US" sz="2200" dirty="0"/>
              <a:t>Shortly afterwards Victoria began to show what may have been early warning signs of deliberate physical harm.</a:t>
            </a:r>
          </a:p>
          <a:p>
            <a:pPr indent="-228600">
              <a:lnSpc>
                <a:spcPct val="90000"/>
              </a:lnSpc>
              <a:spcAft>
                <a:spcPts val="600"/>
              </a:spcAft>
              <a:buFont typeface="Arial" panose="020B0604020202020204" pitchFamily="34" charset="0"/>
              <a:buChar char="•"/>
            </a:pPr>
            <a:endParaRPr lang="en-US" sz="2200" dirty="0"/>
          </a:p>
          <a:p>
            <a:pPr>
              <a:lnSpc>
                <a:spcPct val="90000"/>
              </a:lnSpc>
              <a:spcAft>
                <a:spcPts val="600"/>
              </a:spcAft>
            </a:pPr>
            <a:r>
              <a:rPr lang="en-US" sz="2200" dirty="0"/>
              <a:t>During June Victoria was looked after by a unregistered child minder. The child minder would generally look after Victoria from 7 am till at times 10 pm. It is said that Victoria was treated with kindness, she would watch television, draw, play and eat meals. The child minder was not impressed with how Kouao treated or spoke about Victoria. </a:t>
            </a:r>
          </a:p>
          <a:p>
            <a:pPr indent="-228600">
              <a:lnSpc>
                <a:spcPct val="90000"/>
              </a:lnSpc>
              <a:spcAft>
                <a:spcPts val="600"/>
              </a:spcAft>
              <a:buFont typeface="Arial" panose="020B0604020202020204" pitchFamily="34" charset="0"/>
              <a:buChar char="•"/>
            </a:pPr>
            <a:endParaRPr lang="en-US" sz="2200" dirty="0"/>
          </a:p>
          <a:p>
            <a:pPr>
              <a:lnSpc>
                <a:spcPct val="90000"/>
              </a:lnSpc>
              <a:spcAft>
                <a:spcPts val="600"/>
              </a:spcAft>
            </a:pPr>
            <a:r>
              <a:rPr lang="en-US" sz="2200" dirty="0"/>
              <a:t>Victoria's abuse increased when Kouao moved in with Manning. </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endParaRPr lang="en-US" sz="2200" dirty="0"/>
          </a:p>
        </p:txBody>
      </p:sp>
      <p:sp>
        <p:nvSpPr>
          <p:cNvPr id="13" name="Freeform: Shape 12">
            <a:extLst>
              <a:ext uri="{FF2B5EF4-FFF2-40B4-BE49-F238E27FC236}">
                <a16:creationId xmlns:a16="http://schemas.microsoft.com/office/drawing/2014/main" id="{6200B311-3585-4069-AAC6-CD443FA5B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3986" y="1690688"/>
            <a:ext cx="3668014" cy="5167312"/>
          </a:xfrm>
          <a:custGeom>
            <a:avLst/>
            <a:gdLst>
              <a:gd name="connsiteX0" fmla="*/ 2391664 w 3668014"/>
              <a:gd name="connsiteY0" fmla="*/ 0 h 5167312"/>
              <a:gd name="connsiteX1" fmla="*/ 3668014 w 3668014"/>
              <a:gd name="connsiteY1" fmla="*/ 0 h 5167312"/>
              <a:gd name="connsiteX2" fmla="*/ 3668014 w 3668014"/>
              <a:gd name="connsiteY2" fmla="*/ 5167312 h 5167312"/>
              <a:gd name="connsiteX3" fmla="*/ 0 w 3668014"/>
              <a:gd name="connsiteY3" fmla="*/ 5167312 h 5167312"/>
              <a:gd name="connsiteX4" fmla="*/ 2393879 w 3668014"/>
              <a:gd name="connsiteY4" fmla="*/ 952 h 5167312"/>
              <a:gd name="connsiteX5" fmla="*/ 2391664 w 3668014"/>
              <a:gd name="connsiteY5"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68014" h="5167312">
                <a:moveTo>
                  <a:pt x="2391664" y="0"/>
                </a:moveTo>
                <a:lnTo>
                  <a:pt x="3668014" y="0"/>
                </a:lnTo>
                <a:lnTo>
                  <a:pt x="3668014" y="5167312"/>
                </a:lnTo>
                <a:lnTo>
                  <a:pt x="0" y="5167312"/>
                </a:lnTo>
                <a:lnTo>
                  <a:pt x="2393879" y="952"/>
                </a:lnTo>
                <a:lnTo>
                  <a:pt x="2391664"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28716231"/>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6"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7"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2" name="Rectangle 31">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extBox 1">
            <a:extLst>
              <a:ext uri="{FF2B5EF4-FFF2-40B4-BE49-F238E27FC236}">
                <a16:creationId xmlns:a16="http://schemas.microsoft.com/office/drawing/2014/main" id="{E80ADD21-FA2D-5294-72B7-A58271B05C65}"/>
              </a:ext>
            </a:extLst>
          </p:cNvPr>
          <p:cNvSpPr txBox="1"/>
          <p:nvPr/>
        </p:nvSpPr>
        <p:spPr>
          <a:xfrm>
            <a:off x="2495447" y="565150"/>
            <a:ext cx="8588479" cy="5488178"/>
          </a:xfrm>
          <a:prstGeom prst="rect">
            <a:avLst/>
          </a:prstGeom>
        </p:spPr>
        <p:txBody>
          <a:bodyPr vert="horz" lIns="91440" tIns="45720" rIns="91440" bIns="45720" rtlCol="0">
            <a:normAutofit lnSpcReduction="10000"/>
          </a:bodyPr>
          <a:lstStyle/>
          <a:p>
            <a:pPr>
              <a:lnSpc>
                <a:spcPct val="90000"/>
              </a:lnSpc>
              <a:spcAft>
                <a:spcPts val="600"/>
              </a:spcAft>
            </a:pPr>
            <a:r>
              <a:rPr lang="en-US" sz="2400" b="1" dirty="0"/>
              <a:t>Victoria’s first visit to hospital</a:t>
            </a:r>
          </a:p>
          <a:p>
            <a:pPr indent="-228600">
              <a:lnSpc>
                <a:spcPct val="90000"/>
              </a:lnSpc>
              <a:spcAft>
                <a:spcPts val="600"/>
              </a:spcAft>
              <a:buFont typeface="Arial" panose="020B0604020202020204" pitchFamily="34" charset="0"/>
              <a:buChar char="•"/>
            </a:pPr>
            <a:endParaRPr lang="en-US" sz="2400" b="1" dirty="0"/>
          </a:p>
          <a:p>
            <a:pPr>
              <a:lnSpc>
                <a:spcPct val="90000"/>
              </a:lnSpc>
              <a:spcAft>
                <a:spcPts val="600"/>
              </a:spcAft>
            </a:pPr>
            <a:r>
              <a:rPr lang="en-US" sz="2400" dirty="0"/>
              <a:t>Victoria’s child minder took her to hospital on the 14</a:t>
            </a:r>
            <a:r>
              <a:rPr lang="en-US" sz="2400" baseline="30000" dirty="0"/>
              <a:t>th</a:t>
            </a:r>
            <a:r>
              <a:rPr lang="en-US" sz="2400" dirty="0"/>
              <a:t> of July, the morning after Kouao dropped Victoria at her house.</a:t>
            </a:r>
          </a:p>
          <a:p>
            <a:pPr indent="-228600">
              <a:lnSpc>
                <a:spcPct val="90000"/>
              </a:lnSpc>
              <a:spcAft>
                <a:spcPts val="600"/>
              </a:spcAft>
              <a:buFont typeface="Arial" panose="020B0604020202020204" pitchFamily="34" charset="0"/>
              <a:buChar char="•"/>
            </a:pPr>
            <a:endParaRPr lang="en-US" sz="2400" b="1" dirty="0"/>
          </a:p>
          <a:p>
            <a:pPr>
              <a:lnSpc>
                <a:spcPct val="90000"/>
              </a:lnSpc>
              <a:spcAft>
                <a:spcPts val="600"/>
              </a:spcAft>
            </a:pPr>
            <a:r>
              <a:rPr lang="en-US" sz="2400" dirty="0"/>
              <a:t>She received a basic examination from the initial doctor who concluded her injures were non-accidental.</a:t>
            </a:r>
          </a:p>
          <a:p>
            <a:pPr indent="-228600">
              <a:lnSpc>
                <a:spcPct val="90000"/>
              </a:lnSpc>
              <a:spcAft>
                <a:spcPts val="600"/>
              </a:spcAft>
              <a:buFont typeface="Arial" panose="020B0604020202020204" pitchFamily="34" charset="0"/>
              <a:buChar char="•"/>
            </a:pPr>
            <a:endParaRPr lang="en-US" sz="2400" b="1" dirty="0"/>
          </a:p>
          <a:p>
            <a:pPr>
              <a:lnSpc>
                <a:spcPct val="90000"/>
              </a:lnSpc>
              <a:spcAft>
                <a:spcPts val="600"/>
              </a:spcAft>
            </a:pPr>
            <a:r>
              <a:rPr lang="en-US" sz="2400" dirty="0"/>
              <a:t>The pediatric doctor who seen her next carried out an extensive examination and discovered a large number of injuries to Victoria's body, which was recorded on body maps. </a:t>
            </a:r>
          </a:p>
          <a:p>
            <a:pPr indent="-228600">
              <a:lnSpc>
                <a:spcPct val="90000"/>
              </a:lnSpc>
              <a:spcAft>
                <a:spcPts val="600"/>
              </a:spcAft>
              <a:buFont typeface="Arial" panose="020B0604020202020204" pitchFamily="34" charset="0"/>
              <a:buChar char="•"/>
            </a:pPr>
            <a:endParaRPr lang="en-US" sz="2400" b="1" dirty="0"/>
          </a:p>
          <a:p>
            <a:pPr>
              <a:lnSpc>
                <a:spcPct val="90000"/>
              </a:lnSpc>
              <a:spcAft>
                <a:spcPts val="600"/>
              </a:spcAft>
            </a:pPr>
            <a:r>
              <a:rPr lang="en-US" sz="2400" dirty="0"/>
              <a:t>Victoria was admitted and social services were informed.</a:t>
            </a:r>
          </a:p>
          <a:p>
            <a:pPr>
              <a:lnSpc>
                <a:spcPct val="90000"/>
              </a:lnSpc>
              <a:spcAft>
                <a:spcPts val="600"/>
              </a:spcAft>
            </a:pPr>
            <a:endParaRPr lang="en-US" sz="2400" dirty="0"/>
          </a:p>
          <a:p>
            <a:pPr>
              <a:lnSpc>
                <a:spcPct val="90000"/>
              </a:lnSpc>
              <a:spcAft>
                <a:spcPts val="600"/>
              </a:spcAft>
            </a:pPr>
            <a:r>
              <a:rPr lang="en-US" sz="2400" dirty="0"/>
              <a:t>One Dr said that Victoria was suffering from scabies.</a:t>
            </a:r>
          </a:p>
        </p:txBody>
      </p:sp>
    </p:spTree>
    <p:extLst>
      <p:ext uri="{BB962C8B-B14F-4D97-AF65-F5344CB8AC3E}">
        <p14:creationId xmlns:p14="http://schemas.microsoft.com/office/powerpoint/2010/main" val="3841095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7EEFABF-59F4-3B87-E8BF-B184AEB0E868}"/>
              </a:ext>
            </a:extLst>
          </p:cNvPr>
          <p:cNvSpPr txBox="1"/>
          <p:nvPr/>
        </p:nvSpPr>
        <p:spPr>
          <a:xfrm>
            <a:off x="0" y="1981200"/>
            <a:ext cx="11668125" cy="4271962"/>
          </a:xfrm>
          <a:prstGeom prst="rect">
            <a:avLst/>
          </a:prstGeom>
        </p:spPr>
        <p:txBody>
          <a:bodyPr vert="horz" lIns="91440" tIns="45720" rIns="91440" bIns="45720" rtlCol="0">
            <a:normAutofit/>
          </a:bodyPr>
          <a:lstStyle/>
          <a:p>
            <a:pPr>
              <a:lnSpc>
                <a:spcPct val="90000"/>
              </a:lnSpc>
              <a:spcAft>
                <a:spcPts val="600"/>
              </a:spcAft>
            </a:pPr>
            <a:r>
              <a:rPr lang="en-US" b="1" dirty="0"/>
              <a:t>Victoria’s Second Visit to Hospital </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t>A week later (24</a:t>
            </a:r>
            <a:r>
              <a:rPr lang="en-US" baseline="30000" dirty="0"/>
              <a:t>th</a:t>
            </a:r>
            <a:r>
              <a:rPr lang="en-US" dirty="0"/>
              <a:t> July 1999) Victoria was back in hospital.</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t>She stayed for 13 nights. </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t>Kouao said that the burns were caused by Victoria placing her head under the hot tap to relieve itching caused by scabies. </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t>Medical staff noticed injuries that occurred from deliberate physical harm.</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t>Relationship between Victoria and Kouao was recorded in hospital as servant and master. Victoria was clearly frightened. </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dirty="0"/>
              <a:t>Victoria received no visitors except for Kouao and Manning.</a:t>
            </a:r>
          </a:p>
        </p:txBody>
      </p:sp>
    </p:spTree>
    <p:extLst>
      <p:ext uri="{BB962C8B-B14F-4D97-AF65-F5344CB8AC3E}">
        <p14:creationId xmlns:p14="http://schemas.microsoft.com/office/powerpoint/2010/main" val="2594375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8564228B-7883-8910-CDE4-984E906ABC27}"/>
              </a:ext>
            </a:extLst>
          </p:cNvPr>
          <p:cNvSpPr txBox="1"/>
          <p:nvPr/>
        </p:nvSpPr>
        <p:spPr>
          <a:xfrm>
            <a:off x="1653363" y="2176272"/>
            <a:ext cx="9367204" cy="4041648"/>
          </a:xfrm>
          <a:prstGeom prst="rect">
            <a:avLst/>
          </a:prstGeom>
        </p:spPr>
        <p:txBody>
          <a:bodyPr vert="horz" lIns="91440" tIns="45720" rIns="91440" bIns="45720" rtlCol="0" anchor="t">
            <a:normAutofit/>
          </a:bodyPr>
          <a:lstStyle/>
          <a:p>
            <a:pPr>
              <a:lnSpc>
                <a:spcPct val="90000"/>
              </a:lnSpc>
              <a:spcAft>
                <a:spcPts val="600"/>
              </a:spcAft>
            </a:pPr>
            <a:r>
              <a:rPr lang="en-US" sz="2200" b="1" dirty="0"/>
              <a:t>The First Social Worker Visit</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 Over the next seven months Victoria’s contact to the outside world was limited and sporadic. Professionals saw her on only four separate occasions during this period.</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No representative from the Tottenham Child and Family Centre ever visited Victoria.</a:t>
            </a:r>
          </a:p>
          <a:p>
            <a:pPr indent="-228600">
              <a:lnSpc>
                <a:spcPct val="90000"/>
              </a:lnSpc>
              <a:spcAft>
                <a:spcPts val="600"/>
              </a:spcAft>
              <a:buFont typeface="Arial" panose="020B0604020202020204" pitchFamily="34" charset="0"/>
              <a:buChar char="•"/>
            </a:pPr>
            <a:endParaRPr lang="en-US" sz="2200" dirty="0"/>
          </a:p>
          <a:p>
            <a:pPr indent="-228600">
              <a:lnSpc>
                <a:spcPct val="90000"/>
              </a:lnSpc>
              <a:spcAft>
                <a:spcPts val="600"/>
              </a:spcAft>
              <a:buFont typeface="Arial" panose="020B0604020202020204" pitchFamily="34" charset="0"/>
              <a:buChar char="•"/>
            </a:pPr>
            <a:r>
              <a:rPr lang="en-US" sz="2200" dirty="0"/>
              <a:t>Social worker did not ask Kouao how Victoria was spending her days at this stage.</a:t>
            </a:r>
          </a:p>
        </p:txBody>
      </p:sp>
    </p:spTree>
    <p:extLst>
      <p:ext uri="{BB962C8B-B14F-4D97-AF65-F5344CB8AC3E}">
        <p14:creationId xmlns:p14="http://schemas.microsoft.com/office/powerpoint/2010/main" val="2979629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7A11336-81AC-517D-08B6-18C24E716BAE}"/>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spcAft>
                <a:spcPts val="600"/>
              </a:spcAft>
            </a:pPr>
            <a:r>
              <a:rPr lang="en-US" sz="1700" b="1" dirty="0"/>
              <a:t>Second Social worker Visit</a:t>
            </a:r>
          </a:p>
          <a:p>
            <a:pPr indent="-228600">
              <a:lnSpc>
                <a:spcPct val="90000"/>
              </a:lnSpc>
              <a:spcAft>
                <a:spcPts val="600"/>
              </a:spcAft>
              <a:buFont typeface="Arial" panose="020B0604020202020204" pitchFamily="34" charset="0"/>
              <a:buChar char="•"/>
            </a:pPr>
            <a:endParaRPr lang="en-US" sz="1700" b="1" dirty="0"/>
          </a:p>
          <a:p>
            <a:pPr>
              <a:lnSpc>
                <a:spcPct val="90000"/>
              </a:lnSpc>
              <a:spcAft>
                <a:spcPts val="600"/>
              </a:spcAft>
            </a:pPr>
            <a:r>
              <a:rPr lang="en-US" sz="1700" dirty="0"/>
              <a:t>Victoria was ignored during this visit as she sat on the floor and played with her doll.</a:t>
            </a:r>
          </a:p>
          <a:p>
            <a:pPr indent="-228600">
              <a:lnSpc>
                <a:spcPct val="90000"/>
              </a:lnSpc>
              <a:spcAft>
                <a:spcPts val="600"/>
              </a:spcAft>
              <a:buFont typeface="Arial" panose="020B0604020202020204" pitchFamily="34" charset="0"/>
              <a:buChar char="•"/>
            </a:pPr>
            <a:endParaRPr lang="en-US" sz="1700" dirty="0"/>
          </a:p>
          <a:p>
            <a:pPr>
              <a:lnSpc>
                <a:spcPct val="90000"/>
              </a:lnSpc>
              <a:spcAft>
                <a:spcPts val="600"/>
              </a:spcAft>
            </a:pPr>
            <a:r>
              <a:rPr lang="en-US" sz="1700" dirty="0"/>
              <a:t>The fact Victoria was not attending school was raised but no questions were asked about how Victoria was spending her days.</a:t>
            </a:r>
          </a:p>
          <a:p>
            <a:pPr indent="-228600">
              <a:lnSpc>
                <a:spcPct val="90000"/>
              </a:lnSpc>
              <a:spcAft>
                <a:spcPts val="600"/>
              </a:spcAft>
              <a:buFont typeface="Arial" panose="020B0604020202020204" pitchFamily="34" charset="0"/>
              <a:buChar char="•"/>
            </a:pPr>
            <a:endParaRPr lang="en-US" sz="1700" dirty="0"/>
          </a:p>
          <a:p>
            <a:pPr>
              <a:lnSpc>
                <a:spcPct val="90000"/>
              </a:lnSpc>
              <a:spcAft>
                <a:spcPts val="600"/>
              </a:spcAft>
            </a:pPr>
            <a:r>
              <a:rPr lang="en-US" sz="1700" dirty="0"/>
              <a:t>Victoria was told how to behave on this visit and the home was made  especially clean (put up job).</a:t>
            </a:r>
          </a:p>
          <a:p>
            <a:pPr indent="-228600">
              <a:lnSpc>
                <a:spcPct val="90000"/>
              </a:lnSpc>
              <a:spcAft>
                <a:spcPts val="600"/>
              </a:spcAft>
              <a:buFont typeface="Arial" panose="020B0604020202020204" pitchFamily="34" charset="0"/>
              <a:buChar char="•"/>
            </a:pPr>
            <a:endParaRPr lang="en-US" sz="1700" dirty="0"/>
          </a:p>
          <a:p>
            <a:pPr>
              <a:lnSpc>
                <a:spcPct val="90000"/>
              </a:lnSpc>
              <a:spcAft>
                <a:spcPts val="600"/>
              </a:spcAft>
            </a:pPr>
            <a:r>
              <a:rPr lang="en-US" sz="1700" dirty="0"/>
              <a:t>Kouao made claims of sexual abuse to the social worker shortly after being told that the council only homes children who were at risk of serious harm.</a:t>
            </a:r>
          </a:p>
          <a:p>
            <a:pPr indent="-228600">
              <a:lnSpc>
                <a:spcPct val="90000"/>
              </a:lnSpc>
              <a:spcAft>
                <a:spcPts val="600"/>
              </a:spcAft>
              <a:buFont typeface="Arial" panose="020B0604020202020204" pitchFamily="34" charset="0"/>
              <a:buChar char="•"/>
            </a:pPr>
            <a:endParaRPr lang="en-US" sz="1700" dirty="0"/>
          </a:p>
          <a:p>
            <a:pPr>
              <a:lnSpc>
                <a:spcPct val="90000"/>
              </a:lnSpc>
              <a:spcAft>
                <a:spcPts val="600"/>
              </a:spcAft>
            </a:pPr>
            <a:r>
              <a:rPr lang="en-US" sz="1700" dirty="0"/>
              <a:t>These allegations were retracted.</a:t>
            </a:r>
          </a:p>
          <a:p>
            <a:pPr indent="-228600">
              <a:lnSpc>
                <a:spcPct val="90000"/>
              </a:lnSpc>
              <a:spcAft>
                <a:spcPts val="600"/>
              </a:spcAft>
              <a:buFont typeface="Arial" panose="020B0604020202020204" pitchFamily="34" charset="0"/>
              <a:buChar char="•"/>
            </a:pPr>
            <a:endParaRPr lang="en-US" sz="1700" dirty="0"/>
          </a:p>
          <a:p>
            <a:pPr>
              <a:lnSpc>
                <a:spcPct val="90000"/>
              </a:lnSpc>
              <a:spcAft>
                <a:spcPts val="600"/>
              </a:spcAft>
            </a:pPr>
            <a:r>
              <a:rPr lang="en-US" sz="1700" dirty="0"/>
              <a:t>This was the last time Victoria was seen by professionals until her admission before she died. </a:t>
            </a:r>
          </a:p>
        </p:txBody>
      </p:sp>
    </p:spTree>
    <p:extLst>
      <p:ext uri="{BB962C8B-B14F-4D97-AF65-F5344CB8AC3E}">
        <p14:creationId xmlns:p14="http://schemas.microsoft.com/office/powerpoint/2010/main" val="2986553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0BF5CE-6628-F339-5E9E-268B87333941}"/>
              </a:ext>
            </a:extLst>
          </p:cNvPr>
          <p:cNvSpPr txBox="1"/>
          <p:nvPr/>
        </p:nvSpPr>
        <p:spPr>
          <a:xfrm>
            <a:off x="1524000" y="2245809"/>
            <a:ext cx="9144000" cy="156471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kern="1200" dirty="0">
                <a:solidFill>
                  <a:schemeClr val="tx1"/>
                </a:solidFill>
                <a:latin typeface="+mj-lt"/>
                <a:ea typeface="+mj-ea"/>
                <a:cs typeface="+mj-cs"/>
              </a:rPr>
              <a:t>Please Read part 6, Recommendations. Page 371. </a:t>
            </a:r>
          </a:p>
        </p:txBody>
      </p:sp>
      <p:sp>
        <p:nvSpPr>
          <p:cNvPr id="7" name="Freeform 14">
            <a:extLst>
              <a:ext uri="{FF2B5EF4-FFF2-40B4-BE49-F238E27FC236}">
                <a16:creationId xmlns:a16="http://schemas.microsoft.com/office/drawing/2014/main" id="{C66F2F30-5DC0-44A0-BFA6-E12F46ED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920619" cy="2130951"/>
          </a:xfrm>
          <a:custGeom>
            <a:avLst/>
            <a:gdLst>
              <a:gd name="connsiteX0" fmla="*/ 0 w 5920619"/>
              <a:gd name="connsiteY0" fmla="*/ 0 h 2130951"/>
              <a:gd name="connsiteX1" fmla="*/ 3191370 w 5920619"/>
              <a:gd name="connsiteY1" fmla="*/ 0 h 2130951"/>
              <a:gd name="connsiteX2" fmla="*/ 3346315 w 5920619"/>
              <a:gd name="connsiteY2" fmla="*/ 0 h 2130951"/>
              <a:gd name="connsiteX3" fmla="*/ 5920619 w 5920619"/>
              <a:gd name="connsiteY3" fmla="*/ 0 h 2130951"/>
              <a:gd name="connsiteX4" fmla="*/ 4936971 w 5920619"/>
              <a:gd name="connsiteY4" fmla="*/ 2130951 h 2130951"/>
              <a:gd name="connsiteX5" fmla="*/ 0 w 5920619"/>
              <a:gd name="connsiteY5" fmla="*/ 2130951 h 2130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20619" h="2130951">
                <a:moveTo>
                  <a:pt x="0" y="0"/>
                </a:moveTo>
                <a:lnTo>
                  <a:pt x="3191370" y="0"/>
                </a:lnTo>
                <a:lnTo>
                  <a:pt x="3346315" y="0"/>
                </a:lnTo>
                <a:lnTo>
                  <a:pt x="5920619" y="0"/>
                </a:lnTo>
                <a:lnTo>
                  <a:pt x="4936971" y="2130951"/>
                </a:lnTo>
                <a:lnTo>
                  <a:pt x="0" y="2130951"/>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21">
            <a:extLst>
              <a:ext uri="{FF2B5EF4-FFF2-40B4-BE49-F238E27FC236}">
                <a16:creationId xmlns:a16="http://schemas.microsoft.com/office/drawing/2014/main" id="{85872F57-7F42-4F97-8391-DDC8D0054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7839" y="0"/>
            <a:ext cx="7094160" cy="2130952"/>
          </a:xfrm>
          <a:custGeom>
            <a:avLst/>
            <a:gdLst>
              <a:gd name="connsiteX0" fmla="*/ 4417853 w 7094160"/>
              <a:gd name="connsiteY0" fmla="*/ 0 h 2130952"/>
              <a:gd name="connsiteX1" fmla="*/ 7094160 w 7094160"/>
              <a:gd name="connsiteY1" fmla="*/ 0 h 2130952"/>
              <a:gd name="connsiteX2" fmla="*/ 7094160 w 7094160"/>
              <a:gd name="connsiteY2" fmla="*/ 2130552 h 2130952"/>
              <a:gd name="connsiteX3" fmla="*/ 5920619 w 7094160"/>
              <a:gd name="connsiteY3" fmla="*/ 2130552 h 2130952"/>
              <a:gd name="connsiteX4" fmla="*/ 5920619 w 7094160"/>
              <a:gd name="connsiteY4" fmla="*/ 2130952 h 2130952"/>
              <a:gd name="connsiteX5" fmla="*/ 2729249 w 7094160"/>
              <a:gd name="connsiteY5" fmla="*/ 2130952 h 2130952"/>
              <a:gd name="connsiteX6" fmla="*/ 2574304 w 7094160"/>
              <a:gd name="connsiteY6" fmla="*/ 2130952 h 2130952"/>
              <a:gd name="connsiteX7" fmla="*/ 0 w 7094160"/>
              <a:gd name="connsiteY7" fmla="*/ 2130952 h 2130952"/>
              <a:gd name="connsiteX8" fmla="*/ 983648 w 7094160"/>
              <a:gd name="connsiteY8" fmla="*/ 1 h 2130952"/>
              <a:gd name="connsiteX9" fmla="*/ 4417853 w 7094160"/>
              <a:gd name="connsiteY9" fmla="*/ 1 h 213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094160" h="2130952">
                <a:moveTo>
                  <a:pt x="4417853" y="0"/>
                </a:moveTo>
                <a:lnTo>
                  <a:pt x="7094160" y="0"/>
                </a:lnTo>
                <a:lnTo>
                  <a:pt x="7094160" y="2130552"/>
                </a:lnTo>
                <a:lnTo>
                  <a:pt x="5920619" y="2130552"/>
                </a:lnTo>
                <a:lnTo>
                  <a:pt x="5920619" y="2130952"/>
                </a:lnTo>
                <a:lnTo>
                  <a:pt x="2729249" y="2130952"/>
                </a:lnTo>
                <a:lnTo>
                  <a:pt x="2574304" y="2130952"/>
                </a:lnTo>
                <a:lnTo>
                  <a:pt x="0" y="2130952"/>
                </a:lnTo>
                <a:lnTo>
                  <a:pt x="983648" y="1"/>
                </a:lnTo>
                <a:lnTo>
                  <a:pt x="4417853" y="1"/>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04DC2037-48A0-4F22-B9D4-8EAEBC780A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49721" y="4682920"/>
            <a:ext cx="4522796" cy="2175080"/>
          </a:xfrm>
          <a:custGeom>
            <a:avLst/>
            <a:gdLst>
              <a:gd name="connsiteX0" fmla="*/ 3515449 w 4522796"/>
              <a:gd name="connsiteY0" fmla="*/ 0 h 2175080"/>
              <a:gd name="connsiteX1" fmla="*/ 0 w 4522796"/>
              <a:gd name="connsiteY1" fmla="*/ 0 h 2175080"/>
              <a:gd name="connsiteX2" fmla="*/ 0 w 4522796"/>
              <a:gd name="connsiteY2" fmla="*/ 2175080 h 2175080"/>
              <a:gd name="connsiteX3" fmla="*/ 4522796 w 4522796"/>
              <a:gd name="connsiteY3" fmla="*/ 2175080 h 2175080"/>
            </a:gdLst>
            <a:ahLst/>
            <a:cxnLst>
              <a:cxn ang="0">
                <a:pos x="connsiteX0" y="connsiteY0"/>
              </a:cxn>
              <a:cxn ang="0">
                <a:pos x="connsiteX1" y="connsiteY1"/>
              </a:cxn>
              <a:cxn ang="0">
                <a:pos x="connsiteX2" y="connsiteY2"/>
              </a:cxn>
              <a:cxn ang="0">
                <a:pos x="connsiteX3" y="connsiteY3"/>
              </a:cxn>
            </a:cxnLst>
            <a:rect l="l" t="t" r="r" b="b"/>
            <a:pathLst>
              <a:path w="4522796" h="2175080">
                <a:moveTo>
                  <a:pt x="3515449" y="0"/>
                </a:moveTo>
                <a:lnTo>
                  <a:pt x="0" y="0"/>
                </a:lnTo>
                <a:lnTo>
                  <a:pt x="0" y="2175080"/>
                </a:lnTo>
                <a:lnTo>
                  <a:pt x="4522796" y="217508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1"/>
          </a:p>
        </p:txBody>
      </p:sp>
      <p:sp>
        <p:nvSpPr>
          <p:cNvPr id="13" name="Freeform 22">
            <a:extLst>
              <a:ext uri="{FF2B5EF4-FFF2-40B4-BE49-F238E27FC236}">
                <a16:creationId xmlns:a16="http://schemas.microsoft.com/office/drawing/2014/main" id="{0006CBFD-ADA0-43D1-9332-9C34CA1C7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4682920"/>
            <a:ext cx="5925190" cy="2175080"/>
          </a:xfrm>
          <a:custGeom>
            <a:avLst/>
            <a:gdLst>
              <a:gd name="connsiteX0" fmla="*/ 1007347 w 5925190"/>
              <a:gd name="connsiteY0" fmla="*/ 0 h 2175080"/>
              <a:gd name="connsiteX1" fmla="*/ 5925190 w 5925190"/>
              <a:gd name="connsiteY1" fmla="*/ 0 h 2175080"/>
              <a:gd name="connsiteX2" fmla="*/ 5925190 w 5925190"/>
              <a:gd name="connsiteY2" fmla="*/ 2175080 h 2175080"/>
              <a:gd name="connsiteX3" fmla="*/ 0 w 5925190"/>
              <a:gd name="connsiteY3" fmla="*/ 2175080 h 2175080"/>
            </a:gdLst>
            <a:ahLst/>
            <a:cxnLst>
              <a:cxn ang="0">
                <a:pos x="connsiteX0" y="connsiteY0"/>
              </a:cxn>
              <a:cxn ang="0">
                <a:pos x="connsiteX1" y="connsiteY1"/>
              </a:cxn>
              <a:cxn ang="0">
                <a:pos x="connsiteX2" y="connsiteY2"/>
              </a:cxn>
              <a:cxn ang="0">
                <a:pos x="connsiteX3" y="connsiteY3"/>
              </a:cxn>
            </a:cxnLst>
            <a:rect l="l" t="t" r="r" b="b"/>
            <a:pathLst>
              <a:path w="5925190" h="2175080">
                <a:moveTo>
                  <a:pt x="1007347" y="0"/>
                </a:moveTo>
                <a:lnTo>
                  <a:pt x="5925190" y="0"/>
                </a:lnTo>
                <a:lnTo>
                  <a:pt x="5925190" y="2175080"/>
                </a:lnTo>
                <a:lnTo>
                  <a:pt x="0" y="21750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25">
            <a:extLst>
              <a:ext uri="{FF2B5EF4-FFF2-40B4-BE49-F238E27FC236}">
                <a16:creationId xmlns:a16="http://schemas.microsoft.com/office/drawing/2014/main" id="{2B931666-F28F-45F3-A074-66D2272D58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2920"/>
            <a:ext cx="7114535" cy="2175080"/>
          </a:xfrm>
          <a:custGeom>
            <a:avLst/>
            <a:gdLst>
              <a:gd name="connsiteX0" fmla="*/ 0 w 7114535"/>
              <a:gd name="connsiteY0" fmla="*/ 0 h 2175080"/>
              <a:gd name="connsiteX1" fmla="*/ 1189345 w 7114535"/>
              <a:gd name="connsiteY1" fmla="*/ 0 h 2175080"/>
              <a:gd name="connsiteX2" fmla="*/ 7114535 w 7114535"/>
              <a:gd name="connsiteY2" fmla="*/ 0 h 2175080"/>
              <a:gd name="connsiteX3" fmla="*/ 6107188 w 7114535"/>
              <a:gd name="connsiteY3" fmla="*/ 2175080 h 2175080"/>
              <a:gd name="connsiteX4" fmla="*/ 1189345 w 7114535"/>
              <a:gd name="connsiteY4" fmla="*/ 2175080 h 2175080"/>
              <a:gd name="connsiteX5" fmla="*/ 0 w 7114535"/>
              <a:gd name="connsiteY5" fmla="*/ 2175080 h 2175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4535" h="2175080">
                <a:moveTo>
                  <a:pt x="0" y="0"/>
                </a:moveTo>
                <a:lnTo>
                  <a:pt x="1189345" y="0"/>
                </a:lnTo>
                <a:lnTo>
                  <a:pt x="7114535" y="0"/>
                </a:lnTo>
                <a:lnTo>
                  <a:pt x="6107188" y="2175080"/>
                </a:lnTo>
                <a:lnTo>
                  <a:pt x="1189345" y="2175080"/>
                </a:lnTo>
                <a:lnTo>
                  <a:pt x="0" y="2175080"/>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8200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462</TotalTime>
  <Words>1598</Words>
  <Application>Microsoft Office PowerPoint</Application>
  <PresentationFormat>Widescreen</PresentationFormat>
  <Paragraphs>152</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The Victoria Climbie Inquiry   Lord Laming’s Report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Victoria Climbie Inquiry   Lord Laming’s Report    </dc:title>
  <dc:creator>Charlene Sadd (0500876)</dc:creator>
  <cp:lastModifiedBy>Charlene Sadd (0500876)</cp:lastModifiedBy>
  <cp:revision>14</cp:revision>
  <dcterms:created xsi:type="dcterms:W3CDTF">2023-02-13T14:51:39Z</dcterms:created>
  <dcterms:modified xsi:type="dcterms:W3CDTF">2023-02-13T22:34:32Z</dcterms:modified>
</cp:coreProperties>
</file>