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1" r:id="rId4"/>
    <p:sldId id="262" r:id="rId5"/>
    <p:sldId id="263" r:id="rId6"/>
    <p:sldId id="264" r:id="rId7"/>
    <p:sldId id="265" r:id="rId8"/>
    <p:sldId id="267" r:id="rId9"/>
    <p:sldId id="266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60"/>
    <p:restoredTop sz="94729"/>
  </p:normalViewPr>
  <p:slideViewPr>
    <p:cSldViewPr snapToGrid="0" snapToObjects="1">
      <p:cViewPr varScale="1">
        <p:scale>
          <a:sx n="92" d="100"/>
          <a:sy n="92" d="100"/>
        </p:scale>
        <p:origin x="63" y="2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252EE-1478-3549-8BBC-77DB961AFF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7F25D7-0183-5C43-AF94-AEA548A987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B4DA4-33A2-BC42-8CB1-2242ABD0A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0370A-60F9-8A4E-9044-7D24668B4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E0D7A-3E91-0049-ADE8-6E170078F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86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35347-B32B-DA45-8638-30D70BDF6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578EC-A3CF-9B42-AD7B-B33B60587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B5E8E-8986-E647-BEED-E0E426F5A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1D88EF-C7E8-CF4E-84D2-298FB40E5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F8168-0B88-0C42-A1D4-A7B24636A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217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6CC3A-A867-A845-BB13-3E470646C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6A1458-CA0B-004C-B0F9-CD60A9447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ADD11-3F52-E84D-BA7D-EB5863124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91B38-8724-7142-9C3A-15C2D86B3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7FD03-E011-3646-A64B-9FD363CC5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007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8E19-9BFD-2C4C-9F65-125343EC0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76E17-0AEF-2743-B857-9CDD50AEE2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0EEFD8-17BF-FE47-A09D-50E1B24BAE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E431C-468D-9242-8F99-6192C4409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5292DA-ED41-9947-B78C-97A3F812F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A24CA8-F68C-0F43-B04A-C8A495B2C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956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A86CD-06D8-A540-ADAD-DDAD0F939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3FCF6D-CCC0-2F4E-99FA-218D5E113C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A21B4A-7E5D-1349-99E6-339B6FFB3B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084FE9-031B-0545-8BF7-459FC3D4AA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D99BEA-7DE8-4C4C-872B-33F9904C4D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F3780A-A868-2D4A-AF56-ADF8FE719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BC6621-8D9B-6B49-8FC8-4AA407073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80C845-1D57-F74C-AECC-1DB79905D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141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2EBEC-0311-9B4B-B280-4866ECBB2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1FB10D-1265-5A4F-8E9B-D9E887387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4A44BF-9F4A-334B-AA76-E11F026C8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9C8AAB-BB90-6A45-83BD-A470CD0A2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851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53C76B-E290-5F41-85F8-DF10F4869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70390A-71AA-5648-B4B7-D560D6797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FB6E7E-1131-5749-8C05-CD52E8FE9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20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32F1C-C6CC-A94D-A38E-62E715EEF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25E47-96D3-3E4A-A116-0D970DD35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839E5-03AF-744F-B554-90E9613176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8467CB-A5DD-A248-84BA-0D5FAC986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BE994D-0E6C-8542-8B46-C69AFF904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2012E7-DE91-7C4C-9FA7-A7195DA89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86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CF6FF-E005-6042-BE35-3103A699E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B6AD2A-FCEC-D944-81BB-55929AEA97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D7DBDC-23CC-6448-AC75-3C3DE24CED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A6131-3A59-3742-B804-1B12CC878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B7442D-2B40-F049-8830-4A8D55CF2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5C133B-E793-4D48-9602-D30455532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641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E1B39-6734-8E47-A892-74F2E0114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6E3482-47A2-8E43-9FF7-B2C08FC666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C47D8-952B-ED4F-BE40-BCCB011F5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238DC0-55E8-1E44-B34D-1261FD0B6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0C2EB-98F1-8D47-AA01-5CDBA9205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877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3B4B9D-CF46-DE47-9F5F-5D82939AA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FFAAE8-3DA8-B84E-844B-B06F43F28B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8C5AC-E866-434F-9734-FC4D40CC1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C3684-F137-4348-B48F-5F4421276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59A89-6579-B94E-9311-6EF454A5D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959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4C0FB8-C384-D047-A4EC-7FB408557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C76265-B7E8-794F-A9A8-315A9F1C18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BCFC5-BF65-204A-861E-EEB247664D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CE33E-B2E3-B64D-A69D-1ABFD134B661}" type="datetimeFigureOut">
              <a:rPr lang="en-US" smtClean="0"/>
              <a:t>10/6/2020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190D8-331C-6642-B4A1-316ECD5931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E39BFE-95A7-D94D-A421-2AA6FED684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3B5342-6B4A-1440-90FE-7C9A1B301E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510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7" Type="http://schemas.openxmlformats.org/officeDocument/2006/relationships/image" Target="../media/image16.tif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7D7C4CC-D468-DF43-B464-3F664478981B}"/>
              </a:ext>
            </a:extLst>
          </p:cNvPr>
          <p:cNvSpPr/>
          <p:nvPr/>
        </p:nvSpPr>
        <p:spPr>
          <a:xfrm>
            <a:off x="2732034" y="281285"/>
            <a:ext cx="6727932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Strategies and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Activites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91B3CD8-A9CA-9742-AC92-1761EC9B9FF2}"/>
              </a:ext>
            </a:extLst>
          </p:cNvPr>
          <p:cNvSpPr/>
          <p:nvPr/>
        </p:nvSpPr>
        <p:spPr>
          <a:xfrm>
            <a:off x="1298041" y="1863715"/>
            <a:ext cx="9310176" cy="34163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important thing 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with teaching RE is to 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eep it engaging and motivating 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 all times!! 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58963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35DA2B-F1BC-5E46-B502-086D05252A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6663" y="-3279"/>
            <a:ext cx="9158673" cy="6861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586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3807104-9E66-6040-9A29-F270F273AA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23" t="21249" r="37669" b="33750"/>
          <a:stretch/>
        </p:blipFill>
        <p:spPr>
          <a:xfrm>
            <a:off x="1109665" y="342900"/>
            <a:ext cx="9972669" cy="617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360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2C41ADB-2E8E-D045-A656-22E9016671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90" t="25625" r="18381" b="11875"/>
          <a:stretch/>
        </p:blipFill>
        <p:spPr>
          <a:xfrm>
            <a:off x="1119378" y="221455"/>
            <a:ext cx="9428034" cy="6043613"/>
          </a:xfrm>
          <a:prstGeom prst="rect">
            <a:avLst/>
          </a:prstGeom>
        </p:spPr>
      </p:pic>
      <p:sp>
        <p:nvSpPr>
          <p:cNvPr id="6" name="Cloud 5">
            <a:extLst>
              <a:ext uri="{FF2B5EF4-FFF2-40B4-BE49-F238E27FC236}">
                <a16:creationId xmlns:a16="http://schemas.microsoft.com/office/drawing/2014/main" id="{6FBF51D9-3F3E-E14F-A5C0-C6D9B3BE5800}"/>
              </a:ext>
            </a:extLst>
          </p:cNvPr>
          <p:cNvSpPr/>
          <p:nvPr/>
        </p:nvSpPr>
        <p:spPr>
          <a:xfrm rot="917170">
            <a:off x="8917113" y="4400548"/>
            <a:ext cx="3019425" cy="2343150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  <a:ln w="41275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Good for tracking progress.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637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B8A9C37D-FEEE-5942-B259-7E557F731F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66" t="26251" r="35031" b="19583"/>
          <a:stretch/>
        </p:blipFill>
        <p:spPr>
          <a:xfrm>
            <a:off x="667848" y="254798"/>
            <a:ext cx="10656277" cy="6062653"/>
          </a:xfrm>
          <a:prstGeom prst="rect">
            <a:avLst/>
          </a:prstGeom>
        </p:spPr>
      </p:pic>
      <p:sp>
        <p:nvSpPr>
          <p:cNvPr id="6" name="Cloud 5">
            <a:extLst>
              <a:ext uri="{FF2B5EF4-FFF2-40B4-BE49-F238E27FC236}">
                <a16:creationId xmlns:a16="http://schemas.microsoft.com/office/drawing/2014/main" id="{23B52A4A-F691-684F-A0BF-F2BADDEB1A3C}"/>
              </a:ext>
            </a:extLst>
          </p:cNvPr>
          <p:cNvSpPr/>
          <p:nvPr/>
        </p:nvSpPr>
        <p:spPr>
          <a:xfrm rot="917170">
            <a:off x="8917113" y="4400548"/>
            <a:ext cx="3019425" cy="2343150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  <a:ln w="41275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Good for tracking progress.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534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1E61F6D-8204-1B40-BDA1-8C414F81B7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52" t="36460" r="45365" b="24791"/>
          <a:stretch/>
        </p:blipFill>
        <p:spPr>
          <a:xfrm>
            <a:off x="1157673" y="407523"/>
            <a:ext cx="9876653" cy="6042954"/>
          </a:xfrm>
          <a:prstGeom prst="rect">
            <a:avLst/>
          </a:prstGeom>
        </p:spPr>
      </p:pic>
      <p:sp>
        <p:nvSpPr>
          <p:cNvPr id="6" name="Cloud 5">
            <a:extLst>
              <a:ext uri="{FF2B5EF4-FFF2-40B4-BE49-F238E27FC236}">
                <a16:creationId xmlns:a16="http://schemas.microsoft.com/office/drawing/2014/main" id="{947E2A73-5729-AD4A-A118-96C1A50B28B9}"/>
              </a:ext>
            </a:extLst>
          </p:cNvPr>
          <p:cNvSpPr/>
          <p:nvPr/>
        </p:nvSpPr>
        <p:spPr>
          <a:xfrm rot="917170">
            <a:off x="8917113" y="3443286"/>
            <a:ext cx="3019425" cy="2343150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  <a:ln w="41275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Good for D questions at GCSE</a:t>
            </a:r>
            <a:r>
              <a:rPr lang="en-US" dirty="0">
                <a:solidFill>
                  <a:schemeClr val="tx1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81340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24268A3-88F9-8A4F-8EBA-0F251F71E7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58" b="13750"/>
          <a:stretch/>
        </p:blipFill>
        <p:spPr>
          <a:xfrm>
            <a:off x="3311605" y="0"/>
            <a:ext cx="5568790" cy="6912880"/>
          </a:xfrm>
          <a:prstGeom prst="rect">
            <a:avLst/>
          </a:prstGeom>
        </p:spPr>
      </p:pic>
      <p:sp>
        <p:nvSpPr>
          <p:cNvPr id="5" name="Cloud 4">
            <a:extLst>
              <a:ext uri="{FF2B5EF4-FFF2-40B4-BE49-F238E27FC236}">
                <a16:creationId xmlns:a16="http://schemas.microsoft.com/office/drawing/2014/main" id="{A9A7048E-23EC-C049-AE54-92C527C44203}"/>
              </a:ext>
            </a:extLst>
          </p:cNvPr>
          <p:cNvSpPr/>
          <p:nvPr/>
        </p:nvSpPr>
        <p:spPr>
          <a:xfrm rot="917170">
            <a:off x="8917113" y="3443286"/>
            <a:ext cx="3019425" cy="2343150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  <a:ln w="41275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Good for D questions at GCSE</a:t>
            </a:r>
            <a:r>
              <a:rPr lang="en-US" dirty="0">
                <a:solidFill>
                  <a:schemeClr val="tx1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893502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8BA864CD-42FF-3246-979E-EF5AC7ACFD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594" t="22708" r="23631" b="25000"/>
          <a:stretch/>
        </p:blipFill>
        <p:spPr>
          <a:xfrm>
            <a:off x="2645568" y="313682"/>
            <a:ext cx="6900863" cy="6230635"/>
          </a:xfrm>
          <a:prstGeom prst="rect">
            <a:avLst/>
          </a:prstGeom>
        </p:spPr>
      </p:pic>
      <p:sp>
        <p:nvSpPr>
          <p:cNvPr id="6" name="Cloud 5">
            <a:extLst>
              <a:ext uri="{FF2B5EF4-FFF2-40B4-BE49-F238E27FC236}">
                <a16:creationId xmlns:a16="http://schemas.microsoft.com/office/drawing/2014/main" id="{4EBA9129-3594-724B-A06F-A26F51C47166}"/>
              </a:ext>
            </a:extLst>
          </p:cNvPr>
          <p:cNvSpPr/>
          <p:nvPr/>
        </p:nvSpPr>
        <p:spPr>
          <a:xfrm rot="917170">
            <a:off x="8042210" y="1718608"/>
            <a:ext cx="4067317" cy="2804440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  <a:ln w="41275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Good to introduce key terms. (Starter/Plenary)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876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8D537FF2-0A5F-2145-A89D-CE1F68445F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15" t="5104" r="3831" b="4032"/>
          <a:stretch/>
        </p:blipFill>
        <p:spPr>
          <a:xfrm>
            <a:off x="1" y="0"/>
            <a:ext cx="6758708" cy="5172016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4055729-2E46-AB4C-BAC8-EF3745000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8707" y="3429000"/>
            <a:ext cx="5433293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3466C2-89DA-F24A-8A85-88FC17998B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8708" y="6179"/>
            <a:ext cx="5433292" cy="3422821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9560B25-D0A7-D145-8516-FFE9EA3E2953}"/>
              </a:ext>
            </a:extLst>
          </p:cNvPr>
          <p:cNvSpPr/>
          <p:nvPr/>
        </p:nvSpPr>
        <p:spPr>
          <a:xfrm>
            <a:off x="1445741" y="5172016"/>
            <a:ext cx="3855308" cy="156241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How to use the Bloom’s Taxonomy template in RE?</a:t>
            </a:r>
          </a:p>
        </p:txBody>
      </p:sp>
    </p:spTree>
    <p:extLst>
      <p:ext uri="{BB962C8B-B14F-4D97-AF65-F5344CB8AC3E}">
        <p14:creationId xmlns:p14="http://schemas.microsoft.com/office/powerpoint/2010/main" val="1559097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BC9E714C-7AFD-E841-ACAE-02FB2F4BB1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593" t="19375" r="44982" b="69166"/>
          <a:stretch/>
        </p:blipFill>
        <p:spPr>
          <a:xfrm>
            <a:off x="314327" y="346167"/>
            <a:ext cx="3430101" cy="15889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E1EBFE-180B-0645-8B4A-AEF3E74B82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208" y="539288"/>
            <a:ext cx="3251032" cy="11617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06BBFA8-DB6B-1F4F-AC29-289D0246B6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7106" y="558191"/>
            <a:ext cx="3286884" cy="1121306"/>
          </a:xfrm>
          <a:prstGeom prst="rect">
            <a:avLst/>
          </a:prstGeom>
        </p:spPr>
      </p:pic>
      <p:pic>
        <p:nvPicPr>
          <p:cNvPr id="7" name="Picture 6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4A58C548-9406-1E42-9D70-68B9A1CC77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177" t="29167" r="40261" b="18657"/>
          <a:stretch/>
        </p:blipFill>
        <p:spPr>
          <a:xfrm>
            <a:off x="725472" y="2639045"/>
            <a:ext cx="2613367" cy="1588934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6FA06B3-A22A-A646-B519-B2B5AD45DC9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580" t="28750" r="41665" b="17291"/>
          <a:stretch/>
        </p:blipFill>
        <p:spPr>
          <a:xfrm>
            <a:off x="839262" y="4930536"/>
            <a:ext cx="2382624" cy="158266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5A17FC0-D416-4C8B-A9E6-5924D352B9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5127" y="2300641"/>
            <a:ext cx="4236873" cy="455736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0FCCA-3C24-1E4F-BD7E-A90A9CF03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152" y="2916520"/>
            <a:ext cx="2840391" cy="23093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i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Where to locate resources?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82DC870-E8E5-4050-B10C-CC24FC67E50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285774"/>
            <a:ext cx="12188952" cy="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20">
            <a:extLst>
              <a:ext uri="{FF2B5EF4-FFF2-40B4-BE49-F238E27FC236}">
                <a16:creationId xmlns:a16="http://schemas.microsoft.com/office/drawing/2014/main" id="{FF76A74F-C283-4DED-BD4D-086753B7CB0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4571548"/>
            <a:ext cx="4064320" cy="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22">
            <a:extLst>
              <a:ext uri="{FF2B5EF4-FFF2-40B4-BE49-F238E27FC236}">
                <a16:creationId xmlns:a16="http://schemas.microsoft.com/office/drawing/2014/main" id="{3B2791FB-B2F7-4BBE-B8D8-74C37FF9E8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4319" y="-680"/>
            <a:ext cx="0" cy="6858003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24">
            <a:extLst>
              <a:ext uri="{FF2B5EF4-FFF2-40B4-BE49-F238E27FC236}">
                <a16:creationId xmlns:a16="http://schemas.microsoft.com/office/drawing/2014/main" id="{9891B5DE-6811-4844-BB18-472A3F360E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20742" y="-680"/>
            <a:ext cx="0" cy="224028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1DA29DF9-3ABD-EC4F-AD38-A282781C89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9829" y="3225492"/>
            <a:ext cx="3179408" cy="2697284"/>
          </a:xfrm>
          <a:prstGeom prst="rect">
            <a:avLst/>
          </a:prstGeom>
        </p:spPr>
      </p:pic>
      <p:cxnSp>
        <p:nvCxnSpPr>
          <p:cNvPr id="46" name="Straight Connector 26">
            <a:extLst>
              <a:ext uri="{FF2B5EF4-FFF2-40B4-BE49-F238E27FC236}">
                <a16:creationId xmlns:a16="http://schemas.microsoft.com/office/drawing/2014/main" id="{77A9CA3A-7216-41E0-B3CD-058077FD39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40636" y="5336249"/>
            <a:ext cx="1892695" cy="0"/>
          </a:xfrm>
          <a:prstGeom prst="line">
            <a:avLst/>
          </a:prstGeom>
          <a:ln w="15875">
            <a:solidFill>
              <a:srgbClr val="FFFFFF">
                <a:alpha val="7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9380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68</Words>
  <Application>Microsoft Office PowerPoint</Application>
  <PresentationFormat>Widescreen</PresentationFormat>
  <Paragraphs>12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Where to locate resources?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Eleri Smith (1500151)</dc:creator>
  <cp:lastModifiedBy>Rachel Bendall</cp:lastModifiedBy>
  <cp:revision>6</cp:revision>
  <dcterms:created xsi:type="dcterms:W3CDTF">2019-04-04T08:45:21Z</dcterms:created>
  <dcterms:modified xsi:type="dcterms:W3CDTF">2020-10-06T18:31:19Z</dcterms:modified>
</cp:coreProperties>
</file>