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5FCA52-10CF-49FF-8969-71E2C33EF32D}" v="88" dt="2022-08-14T20:10:22.3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7" d="100"/>
          <a:sy n="77" d="100"/>
        </p:scale>
        <p:origin x="8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hutterstock.com/search/coordinato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6" name="Rectangle 1037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67" name="Freeform: Shape 1039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68" name="Freeform: Shape 1041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8B3586B-CFFC-23C4-4663-C183054496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2308" y="4832226"/>
            <a:ext cx="4218979" cy="1248838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This talks about the various team roles that are needed for a team to function, and reach its desired goal</a:t>
            </a:r>
          </a:p>
        </p:txBody>
      </p:sp>
      <p:sp>
        <p:nvSpPr>
          <p:cNvPr id="1069" name="Rectangle 104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70" name="Rectangle 104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30" name="Picture 6" descr="belbin team roles">
            <a:extLst>
              <a:ext uri="{FF2B5EF4-FFF2-40B4-BE49-F238E27FC236}">
                <a16:creationId xmlns:a16="http://schemas.microsoft.com/office/drawing/2014/main" id="{1B3638DC-3112-2F72-996D-5D760A38E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48887" y="426640"/>
            <a:ext cx="6874305" cy="5482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74738-DA4C-2016-9186-2B37303FD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0310"/>
            <a:ext cx="10515600" cy="1325563"/>
          </a:xfrm>
        </p:spPr>
        <p:txBody>
          <a:bodyPr/>
          <a:lstStyle/>
          <a:p>
            <a:r>
              <a:rPr lang="en-GB" u="sng" dirty="0"/>
              <a:t>Shaper and specialist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D55230-3CCF-C5E6-5AC2-47E1F1D9779C}"/>
              </a:ext>
            </a:extLst>
          </p:cNvPr>
          <p:cNvSpPr txBox="1"/>
          <p:nvPr/>
        </p:nvSpPr>
        <p:spPr>
          <a:xfrm>
            <a:off x="1219200" y="4385733"/>
            <a:ext cx="364066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Strengths of a shaper is that they are very outgoing and talkative and are the ones to solve problems</a:t>
            </a:r>
          </a:p>
          <a:p>
            <a:endParaRPr lang="en-GB" dirty="0"/>
          </a:p>
          <a:p>
            <a:r>
              <a:rPr lang="en-GB" dirty="0"/>
              <a:t>Weakness is that they can be impatient sometimes which could lead to provocation.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024D22-6582-A9F5-C4B3-B7FFF10F7452}"/>
              </a:ext>
            </a:extLst>
          </p:cNvPr>
          <p:cNvSpPr txBox="1"/>
          <p:nvPr/>
        </p:nvSpPr>
        <p:spPr>
          <a:xfrm>
            <a:off x="6625244" y="4480560"/>
            <a:ext cx="38238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Strengths: a specialists is someone who is a hard worker who only relies on him/her self to get the job done with the correct information.</a:t>
            </a:r>
          </a:p>
          <a:p>
            <a:endParaRPr lang="en-GB" dirty="0"/>
          </a:p>
          <a:p>
            <a:r>
              <a:rPr lang="en-GB" dirty="0"/>
              <a:t>Weakness: is that they are not that good in teams</a:t>
            </a:r>
          </a:p>
        </p:txBody>
      </p:sp>
      <p:pic>
        <p:nvPicPr>
          <p:cNvPr id="1034" name="Picture 10">
            <a:extLst>
              <a:ext uri="{FF2B5EF4-FFF2-40B4-BE49-F238E27FC236}">
                <a16:creationId xmlns:a16="http://schemas.microsoft.com/office/drawing/2014/main" id="{F60AC4AE-8B1A-EE5A-A897-87DB483C3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4757" y="1615874"/>
            <a:ext cx="4241396" cy="269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>
            <a:extLst>
              <a:ext uri="{FF2B5EF4-FFF2-40B4-BE49-F238E27FC236}">
                <a16:creationId xmlns:a16="http://schemas.microsoft.com/office/drawing/2014/main" id="{19043621-2A30-75B1-CBA2-B127A21253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393" y="1615873"/>
            <a:ext cx="4514850" cy="269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1341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ABF15-566A-72A7-81F1-0A4E2F0F9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Monitor evaluator and  plant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BDF592-BBAB-BC4B-DC91-664FE4205A38}"/>
              </a:ext>
            </a:extLst>
          </p:cNvPr>
          <p:cNvSpPr txBox="1"/>
          <p:nvPr/>
        </p:nvSpPr>
        <p:spPr>
          <a:xfrm>
            <a:off x="718457" y="4920343"/>
            <a:ext cx="44315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Monitor evaluator: is someone who evaluates situations and makes plans</a:t>
            </a:r>
          </a:p>
          <a:p>
            <a:r>
              <a:rPr lang="en-GB" sz="2400" dirty="0"/>
              <a:t>Strengths: thinks of everything that could go wrong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158D77-44E2-2604-E340-4AC2011114B9}"/>
              </a:ext>
            </a:extLst>
          </p:cNvPr>
          <p:cNvSpPr txBox="1"/>
          <p:nvPr/>
        </p:nvSpPr>
        <p:spPr>
          <a:xfrm>
            <a:off x="6096000" y="5007429"/>
            <a:ext cx="37991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Plant: this person is creative and imaginative and the one to generate the most ideas in the group</a:t>
            </a:r>
          </a:p>
        </p:txBody>
      </p:sp>
      <p:pic>
        <p:nvPicPr>
          <p:cNvPr id="2054" name="Picture 6">
            <a:extLst>
              <a:ext uri="{FF2B5EF4-FFF2-40B4-BE49-F238E27FC236}">
                <a16:creationId xmlns:a16="http://schemas.microsoft.com/office/drawing/2014/main" id="{393BCB5A-750B-CACA-FFED-A6E92DE3C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797" y="2220346"/>
            <a:ext cx="4514850" cy="225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>
            <a:extLst>
              <a:ext uri="{FF2B5EF4-FFF2-40B4-BE49-F238E27FC236}">
                <a16:creationId xmlns:a16="http://schemas.microsoft.com/office/drawing/2014/main" id="{761DF47F-79A0-7C34-91C1-BEB451CF28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164" y="1978429"/>
            <a:ext cx="4267818" cy="256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0203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513AD-2A7F-9E0D-E870-DB7B212A8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317" y="207168"/>
            <a:ext cx="10515600" cy="1325563"/>
          </a:xfrm>
        </p:spPr>
        <p:txBody>
          <a:bodyPr/>
          <a:lstStyle/>
          <a:p>
            <a:r>
              <a:rPr lang="en-GB" u="sng" dirty="0"/>
              <a:t>Team worker and Co-ordinator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305001-9C29-9A63-67B7-B4A414DD1F90}"/>
              </a:ext>
            </a:extLst>
          </p:cNvPr>
          <p:cNvSpPr txBox="1"/>
          <p:nvPr/>
        </p:nvSpPr>
        <p:spPr>
          <a:xfrm>
            <a:off x="656705" y="4596938"/>
            <a:ext cx="370747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team worker is someone who is good at completing a certain task with their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Strengths: is that they are good at the roles they are given in a team.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Weakness: is they avoid confrontation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2AC515A9-3E9A-BF3D-1683-D728075922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05" y="1860687"/>
            <a:ext cx="4514850" cy="244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99ADA95D-AEF6-88F1-20A7-1808EC3BE3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678" y="1701338"/>
            <a:ext cx="4018165" cy="2607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D998FCD-8A81-C178-6211-186B762EAFC6}"/>
              </a:ext>
            </a:extLst>
          </p:cNvPr>
          <p:cNvSpPr txBox="1"/>
          <p:nvPr/>
        </p:nvSpPr>
        <p:spPr>
          <a:xfrm>
            <a:off x="6375862" y="4713316"/>
            <a:ext cx="413973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Co-Ordinator: co-ordinators are usually  the ones who organise groups with different activities in any field of work.</a:t>
            </a:r>
          </a:p>
          <a:p>
            <a:endParaRPr lang="en-GB" dirty="0"/>
          </a:p>
          <a:p>
            <a:r>
              <a:rPr lang="en-GB" dirty="0"/>
              <a:t>Strengths: they are welcoming to new participants in a group,  they are also confident and mature.</a:t>
            </a:r>
          </a:p>
        </p:txBody>
      </p:sp>
    </p:spTree>
    <p:extLst>
      <p:ext uri="{BB962C8B-B14F-4D97-AF65-F5344CB8AC3E}">
        <p14:creationId xmlns:p14="http://schemas.microsoft.com/office/powerpoint/2010/main" val="4239455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15AE9-3E43-C9C6-B7D4-786EF42C5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D49CB-410A-AAF4-EBC4-CB8A95B5D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Published in: New Yorker (09/20/2004) Cartoonist: Sam Gross. Search ID: CC119304. Uploaded: 09/30/2018. Categories: Business/Commerce Social Issues Office. Related keywords: coordinator coordinators office assistant office assistants secretary secretaries waiting room waiting rooms title titles job title job titles job jobs ...</a:t>
            </a:r>
          </a:p>
          <a:p>
            <a:br>
              <a:rPr lang="en-GB" b="0" i="0" u="none" strike="noStrike" dirty="0">
                <a:solidFill>
                  <a:srgbClr val="1A0DAB"/>
                </a:solidFill>
                <a:effectLst/>
                <a:latin typeface="Roboto" panose="02000000000000000000" pitchFamily="2" charset="0"/>
                <a:hlinkClick r:id="rId2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99056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278</Words>
  <Application>Microsoft Office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Roboto</vt:lpstr>
      <vt:lpstr>office theme</vt:lpstr>
      <vt:lpstr>PowerPoint Presentation</vt:lpstr>
      <vt:lpstr>Shaper and specialist</vt:lpstr>
      <vt:lpstr>Monitor evaluator and  plant </vt:lpstr>
      <vt:lpstr>Team worker and Co-ordinator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Joshua</cp:lastModifiedBy>
  <cp:revision>4</cp:revision>
  <dcterms:created xsi:type="dcterms:W3CDTF">2022-04-20T16:32:40Z</dcterms:created>
  <dcterms:modified xsi:type="dcterms:W3CDTF">2022-08-15T09:18:11Z</dcterms:modified>
</cp:coreProperties>
</file>