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4"/>
    <p:sldMasterId id="2147483730" r:id="rId5"/>
  </p:sldMasterIdLst>
  <p:notesMasterIdLst>
    <p:notesMasterId r:id="rId26"/>
  </p:notesMasterIdLst>
  <p:sldIdLst>
    <p:sldId id="256" r:id="rId6"/>
    <p:sldId id="257" r:id="rId7"/>
    <p:sldId id="279" r:id="rId8"/>
    <p:sldId id="280" r:id="rId9"/>
    <p:sldId id="281" r:id="rId10"/>
    <p:sldId id="282" r:id="rId11"/>
    <p:sldId id="283" r:id="rId12"/>
    <p:sldId id="258" r:id="rId13"/>
    <p:sldId id="259" r:id="rId14"/>
    <p:sldId id="260" r:id="rId15"/>
    <p:sldId id="262" r:id="rId16"/>
    <p:sldId id="263" r:id="rId17"/>
    <p:sldId id="261" r:id="rId18"/>
    <p:sldId id="264" r:id="rId19"/>
    <p:sldId id="265" r:id="rId20"/>
    <p:sldId id="266" r:id="rId21"/>
    <p:sldId id="268" r:id="rId22"/>
    <p:sldId id="269" r:id="rId23"/>
    <p:sldId id="270" r:id="rId24"/>
    <p:sldId id="27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D8002A-A4C8-4E36-910E-FB3F78C0171B}" v="78" dt="2024-11-13T22:27:58.7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28" autoAdjust="0"/>
    <p:restoredTop sz="94660"/>
  </p:normalViewPr>
  <p:slideViewPr>
    <p:cSldViewPr snapToGrid="0">
      <p:cViewPr varScale="1">
        <p:scale>
          <a:sx n="105" d="100"/>
          <a:sy n="105" d="100"/>
        </p:scale>
        <p:origin x="52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Morgan" userId="72fd7c22-3ae8-4a57-b9f9-9fbe9cf82915" providerId="ADAL" clId="{22D8002A-A4C8-4E36-910E-FB3F78C0171B}"/>
    <pc:docChg chg="undo custSel addSld delSld modSld sldOrd">
      <pc:chgData name="Nathan Morgan" userId="72fd7c22-3ae8-4a57-b9f9-9fbe9cf82915" providerId="ADAL" clId="{22D8002A-A4C8-4E36-910E-FB3F78C0171B}" dt="2024-11-13T22:30:40.414" v="989" actId="2696"/>
      <pc:docMkLst>
        <pc:docMk/>
      </pc:docMkLst>
      <pc:sldChg chg="addSp delSp delDesignElem">
        <pc:chgData name="Nathan Morgan" userId="72fd7c22-3ae8-4a57-b9f9-9fbe9cf82915" providerId="ADAL" clId="{22D8002A-A4C8-4E36-910E-FB3F78C0171B}" dt="2024-11-13T22:20:36.926" v="976"/>
        <pc:sldMkLst>
          <pc:docMk/>
          <pc:sldMk cId="3041720656" sldId="256"/>
        </pc:sldMkLst>
        <pc:spChg chg="add del">
          <ac:chgData name="Nathan Morgan" userId="72fd7c22-3ae8-4a57-b9f9-9fbe9cf82915" providerId="ADAL" clId="{22D8002A-A4C8-4E36-910E-FB3F78C0171B}" dt="2024-11-13T22:20:36.926" v="976"/>
          <ac:spMkLst>
            <pc:docMk/>
            <pc:sldMk cId="3041720656" sldId="256"/>
            <ac:spMk id="9" creationId="{733E0473-C315-42D8-A82A-A2FE49DC67DA}"/>
          </ac:spMkLst>
        </pc:spChg>
        <pc:spChg chg="add del">
          <ac:chgData name="Nathan Morgan" userId="72fd7c22-3ae8-4a57-b9f9-9fbe9cf82915" providerId="ADAL" clId="{22D8002A-A4C8-4E36-910E-FB3F78C0171B}" dt="2024-11-13T22:20:36.926" v="976"/>
          <ac:spMkLst>
            <pc:docMk/>
            <pc:sldMk cId="3041720656" sldId="256"/>
            <ac:spMk id="11" creationId="{AD23A251-68F2-43E5-812B-4BBAE1AF535E}"/>
          </ac:spMkLst>
        </pc:spChg>
        <pc:grpChg chg="add del">
          <ac:chgData name="Nathan Morgan" userId="72fd7c22-3ae8-4a57-b9f9-9fbe9cf82915" providerId="ADAL" clId="{22D8002A-A4C8-4E36-910E-FB3F78C0171B}" dt="2024-11-13T22:20:36.926" v="976"/>
          <ac:grpSpMkLst>
            <pc:docMk/>
            <pc:sldMk cId="3041720656" sldId="256"/>
            <ac:grpSpMk id="13" creationId="{0350AF23-2606-421F-AB7B-23D9B48F3E9B}"/>
          </ac:grpSpMkLst>
        </pc:grpChg>
      </pc:sldChg>
      <pc:sldChg chg="modSp">
        <pc:chgData name="Nathan Morgan" userId="72fd7c22-3ae8-4a57-b9f9-9fbe9cf82915" providerId="ADAL" clId="{22D8002A-A4C8-4E36-910E-FB3F78C0171B}" dt="2024-11-13T22:20:36.926" v="976"/>
        <pc:sldMkLst>
          <pc:docMk/>
          <pc:sldMk cId="2823120248" sldId="257"/>
        </pc:sldMkLst>
        <pc:spChg chg="mod">
          <ac:chgData name="Nathan Morgan" userId="72fd7c22-3ae8-4a57-b9f9-9fbe9cf82915" providerId="ADAL" clId="{22D8002A-A4C8-4E36-910E-FB3F78C0171B}" dt="2024-11-13T22:20:36.926" v="976"/>
          <ac:spMkLst>
            <pc:docMk/>
            <pc:sldMk cId="2823120248" sldId="257"/>
            <ac:spMk id="2" creationId="{C80EBD3B-4534-EC3D-B815-8B09F0648234}"/>
          </ac:spMkLst>
        </pc:spChg>
        <pc:spChg chg="mod">
          <ac:chgData name="Nathan Morgan" userId="72fd7c22-3ae8-4a57-b9f9-9fbe9cf82915" providerId="ADAL" clId="{22D8002A-A4C8-4E36-910E-FB3F78C0171B}" dt="2024-11-13T22:20:36.926" v="976"/>
          <ac:spMkLst>
            <pc:docMk/>
            <pc:sldMk cId="2823120248" sldId="257"/>
            <ac:spMk id="3" creationId="{1B7512D6-E20B-5969-C380-0A3A387D7ED0}"/>
          </ac:spMkLst>
        </pc:spChg>
      </pc:sldChg>
      <pc:sldChg chg="modSp">
        <pc:chgData name="Nathan Morgan" userId="72fd7c22-3ae8-4a57-b9f9-9fbe9cf82915" providerId="ADAL" clId="{22D8002A-A4C8-4E36-910E-FB3F78C0171B}" dt="2024-11-13T22:20:36.926" v="976"/>
        <pc:sldMkLst>
          <pc:docMk/>
          <pc:sldMk cId="1106292256" sldId="258"/>
        </pc:sldMkLst>
        <pc:spChg chg="mod">
          <ac:chgData name="Nathan Morgan" userId="72fd7c22-3ae8-4a57-b9f9-9fbe9cf82915" providerId="ADAL" clId="{22D8002A-A4C8-4E36-910E-FB3F78C0171B}" dt="2024-11-13T22:20:36.926" v="976"/>
          <ac:spMkLst>
            <pc:docMk/>
            <pc:sldMk cId="1106292256" sldId="258"/>
            <ac:spMk id="2" creationId="{01765626-1EFA-6614-DC4A-D600B316622B}"/>
          </ac:spMkLst>
        </pc:spChg>
        <pc:spChg chg="mod">
          <ac:chgData name="Nathan Morgan" userId="72fd7c22-3ae8-4a57-b9f9-9fbe9cf82915" providerId="ADAL" clId="{22D8002A-A4C8-4E36-910E-FB3F78C0171B}" dt="2024-11-13T22:20:36.926" v="976"/>
          <ac:spMkLst>
            <pc:docMk/>
            <pc:sldMk cId="1106292256" sldId="258"/>
            <ac:spMk id="3" creationId="{98EDD225-53E5-05F6-AC78-8083E2D3C121}"/>
          </ac:spMkLst>
        </pc:spChg>
      </pc:sldChg>
      <pc:sldChg chg="modSp">
        <pc:chgData name="Nathan Morgan" userId="72fd7c22-3ae8-4a57-b9f9-9fbe9cf82915" providerId="ADAL" clId="{22D8002A-A4C8-4E36-910E-FB3F78C0171B}" dt="2024-11-13T22:20:36.926" v="976"/>
        <pc:sldMkLst>
          <pc:docMk/>
          <pc:sldMk cId="2326482495" sldId="259"/>
        </pc:sldMkLst>
        <pc:spChg chg="mod">
          <ac:chgData name="Nathan Morgan" userId="72fd7c22-3ae8-4a57-b9f9-9fbe9cf82915" providerId="ADAL" clId="{22D8002A-A4C8-4E36-910E-FB3F78C0171B}" dt="2024-11-13T22:20:36.926" v="976"/>
          <ac:spMkLst>
            <pc:docMk/>
            <pc:sldMk cId="2326482495" sldId="259"/>
            <ac:spMk id="2" creationId="{699C9C36-2D67-CC10-5092-75F0B484C991}"/>
          </ac:spMkLst>
        </pc:spChg>
        <pc:spChg chg="mod">
          <ac:chgData name="Nathan Morgan" userId="72fd7c22-3ae8-4a57-b9f9-9fbe9cf82915" providerId="ADAL" clId="{22D8002A-A4C8-4E36-910E-FB3F78C0171B}" dt="2024-11-13T22:20:36.926" v="976"/>
          <ac:spMkLst>
            <pc:docMk/>
            <pc:sldMk cId="2326482495" sldId="259"/>
            <ac:spMk id="3" creationId="{810FE46F-004C-7CA3-5138-8F17C0A01B66}"/>
          </ac:spMkLst>
        </pc:spChg>
      </pc:sldChg>
      <pc:sldChg chg="modSp">
        <pc:chgData name="Nathan Morgan" userId="72fd7c22-3ae8-4a57-b9f9-9fbe9cf82915" providerId="ADAL" clId="{22D8002A-A4C8-4E36-910E-FB3F78C0171B}" dt="2024-11-13T22:20:36.926" v="976"/>
        <pc:sldMkLst>
          <pc:docMk/>
          <pc:sldMk cId="3871980470" sldId="260"/>
        </pc:sldMkLst>
        <pc:spChg chg="mod">
          <ac:chgData name="Nathan Morgan" userId="72fd7c22-3ae8-4a57-b9f9-9fbe9cf82915" providerId="ADAL" clId="{22D8002A-A4C8-4E36-910E-FB3F78C0171B}" dt="2024-11-13T22:20:36.926" v="976"/>
          <ac:spMkLst>
            <pc:docMk/>
            <pc:sldMk cId="3871980470" sldId="260"/>
            <ac:spMk id="2" creationId="{67F488D7-A625-035D-ECFF-542F205CEBA6}"/>
          </ac:spMkLst>
        </pc:spChg>
        <pc:spChg chg="mod">
          <ac:chgData name="Nathan Morgan" userId="72fd7c22-3ae8-4a57-b9f9-9fbe9cf82915" providerId="ADAL" clId="{22D8002A-A4C8-4E36-910E-FB3F78C0171B}" dt="2024-11-13T22:20:36.926" v="976"/>
          <ac:spMkLst>
            <pc:docMk/>
            <pc:sldMk cId="3871980470" sldId="260"/>
            <ac:spMk id="3" creationId="{7EA5E5AF-BAF7-CBFB-BE8A-72126A59E409}"/>
          </ac:spMkLst>
        </pc:spChg>
      </pc:sldChg>
      <pc:sldChg chg="modSp mod">
        <pc:chgData name="Nathan Morgan" userId="72fd7c22-3ae8-4a57-b9f9-9fbe9cf82915" providerId="ADAL" clId="{22D8002A-A4C8-4E36-910E-FB3F78C0171B}" dt="2024-11-13T22:20:36.926" v="976"/>
        <pc:sldMkLst>
          <pc:docMk/>
          <pc:sldMk cId="1393248658" sldId="261"/>
        </pc:sldMkLst>
        <pc:spChg chg="mod">
          <ac:chgData name="Nathan Morgan" userId="72fd7c22-3ae8-4a57-b9f9-9fbe9cf82915" providerId="ADAL" clId="{22D8002A-A4C8-4E36-910E-FB3F78C0171B}" dt="2024-11-13T22:20:36.926" v="976"/>
          <ac:spMkLst>
            <pc:docMk/>
            <pc:sldMk cId="1393248658" sldId="261"/>
            <ac:spMk id="2" creationId="{D327CD61-3ED6-A25A-8A69-1D38ED55F3B4}"/>
          </ac:spMkLst>
        </pc:spChg>
        <pc:spChg chg="mod">
          <ac:chgData name="Nathan Morgan" userId="72fd7c22-3ae8-4a57-b9f9-9fbe9cf82915" providerId="ADAL" clId="{22D8002A-A4C8-4E36-910E-FB3F78C0171B}" dt="2024-11-13T22:20:36.926" v="976"/>
          <ac:spMkLst>
            <pc:docMk/>
            <pc:sldMk cId="1393248658" sldId="261"/>
            <ac:spMk id="3" creationId="{2B055894-D331-A809-5214-502422470A87}"/>
          </ac:spMkLst>
        </pc:spChg>
      </pc:sldChg>
      <pc:sldChg chg="modSp">
        <pc:chgData name="Nathan Morgan" userId="72fd7c22-3ae8-4a57-b9f9-9fbe9cf82915" providerId="ADAL" clId="{22D8002A-A4C8-4E36-910E-FB3F78C0171B}" dt="2024-11-13T22:20:36.926" v="976"/>
        <pc:sldMkLst>
          <pc:docMk/>
          <pc:sldMk cId="3342317650" sldId="262"/>
        </pc:sldMkLst>
        <pc:spChg chg="mod">
          <ac:chgData name="Nathan Morgan" userId="72fd7c22-3ae8-4a57-b9f9-9fbe9cf82915" providerId="ADAL" clId="{22D8002A-A4C8-4E36-910E-FB3F78C0171B}" dt="2024-11-13T22:20:36.926" v="976"/>
          <ac:spMkLst>
            <pc:docMk/>
            <pc:sldMk cId="3342317650" sldId="262"/>
            <ac:spMk id="2" creationId="{72D5CD36-A4F7-8DEA-FF16-97FC4994CBD8}"/>
          </ac:spMkLst>
        </pc:spChg>
        <pc:spChg chg="mod">
          <ac:chgData name="Nathan Morgan" userId="72fd7c22-3ae8-4a57-b9f9-9fbe9cf82915" providerId="ADAL" clId="{22D8002A-A4C8-4E36-910E-FB3F78C0171B}" dt="2024-11-13T22:20:36.926" v="976"/>
          <ac:spMkLst>
            <pc:docMk/>
            <pc:sldMk cId="3342317650" sldId="262"/>
            <ac:spMk id="3" creationId="{1535A9C7-10A2-DF09-7B44-19D3C360A178}"/>
          </ac:spMkLst>
        </pc:spChg>
      </pc:sldChg>
      <pc:sldChg chg="modSp">
        <pc:chgData name="Nathan Morgan" userId="72fd7c22-3ae8-4a57-b9f9-9fbe9cf82915" providerId="ADAL" clId="{22D8002A-A4C8-4E36-910E-FB3F78C0171B}" dt="2024-11-13T22:20:36.926" v="976"/>
        <pc:sldMkLst>
          <pc:docMk/>
          <pc:sldMk cId="1092301928" sldId="263"/>
        </pc:sldMkLst>
        <pc:spChg chg="mod">
          <ac:chgData name="Nathan Morgan" userId="72fd7c22-3ae8-4a57-b9f9-9fbe9cf82915" providerId="ADAL" clId="{22D8002A-A4C8-4E36-910E-FB3F78C0171B}" dt="2024-11-13T22:20:36.926" v="976"/>
          <ac:spMkLst>
            <pc:docMk/>
            <pc:sldMk cId="1092301928" sldId="263"/>
            <ac:spMk id="2" creationId="{FCBF45C0-F975-EA04-0A84-55177EC1FA30}"/>
          </ac:spMkLst>
        </pc:spChg>
        <pc:spChg chg="mod">
          <ac:chgData name="Nathan Morgan" userId="72fd7c22-3ae8-4a57-b9f9-9fbe9cf82915" providerId="ADAL" clId="{22D8002A-A4C8-4E36-910E-FB3F78C0171B}" dt="2024-11-13T22:20:36.926" v="976"/>
          <ac:spMkLst>
            <pc:docMk/>
            <pc:sldMk cId="1092301928" sldId="263"/>
            <ac:spMk id="3" creationId="{6720F4B2-55F5-B377-90BD-FBE0CDA817E1}"/>
          </ac:spMkLst>
        </pc:spChg>
      </pc:sldChg>
      <pc:sldChg chg="modSp">
        <pc:chgData name="Nathan Morgan" userId="72fd7c22-3ae8-4a57-b9f9-9fbe9cf82915" providerId="ADAL" clId="{22D8002A-A4C8-4E36-910E-FB3F78C0171B}" dt="2024-11-13T22:20:36.926" v="976"/>
        <pc:sldMkLst>
          <pc:docMk/>
          <pc:sldMk cId="2607563515" sldId="264"/>
        </pc:sldMkLst>
        <pc:spChg chg="mod">
          <ac:chgData name="Nathan Morgan" userId="72fd7c22-3ae8-4a57-b9f9-9fbe9cf82915" providerId="ADAL" clId="{22D8002A-A4C8-4E36-910E-FB3F78C0171B}" dt="2024-11-13T22:20:36.926" v="976"/>
          <ac:spMkLst>
            <pc:docMk/>
            <pc:sldMk cId="2607563515" sldId="264"/>
            <ac:spMk id="2" creationId="{10D2914C-EF26-05DB-1841-DDC064D3D03B}"/>
          </ac:spMkLst>
        </pc:spChg>
        <pc:spChg chg="mod">
          <ac:chgData name="Nathan Morgan" userId="72fd7c22-3ae8-4a57-b9f9-9fbe9cf82915" providerId="ADAL" clId="{22D8002A-A4C8-4E36-910E-FB3F78C0171B}" dt="2024-11-13T22:20:36.926" v="976"/>
          <ac:spMkLst>
            <pc:docMk/>
            <pc:sldMk cId="2607563515" sldId="264"/>
            <ac:spMk id="3" creationId="{9720FCC3-7ABE-6477-22DA-5DE59BCF7EFA}"/>
          </ac:spMkLst>
        </pc:spChg>
      </pc:sldChg>
      <pc:sldChg chg="modSp ord">
        <pc:chgData name="Nathan Morgan" userId="72fd7c22-3ae8-4a57-b9f9-9fbe9cf82915" providerId="ADAL" clId="{22D8002A-A4C8-4E36-910E-FB3F78C0171B}" dt="2024-11-13T22:20:36.926" v="976"/>
        <pc:sldMkLst>
          <pc:docMk/>
          <pc:sldMk cId="243572392" sldId="265"/>
        </pc:sldMkLst>
        <pc:spChg chg="mod">
          <ac:chgData name="Nathan Morgan" userId="72fd7c22-3ae8-4a57-b9f9-9fbe9cf82915" providerId="ADAL" clId="{22D8002A-A4C8-4E36-910E-FB3F78C0171B}" dt="2024-11-13T22:20:36.926" v="976"/>
          <ac:spMkLst>
            <pc:docMk/>
            <pc:sldMk cId="243572392" sldId="265"/>
            <ac:spMk id="2" creationId="{F0703D29-6E38-4F99-D49C-090D824CDFD6}"/>
          </ac:spMkLst>
        </pc:spChg>
        <pc:spChg chg="mod">
          <ac:chgData name="Nathan Morgan" userId="72fd7c22-3ae8-4a57-b9f9-9fbe9cf82915" providerId="ADAL" clId="{22D8002A-A4C8-4E36-910E-FB3F78C0171B}" dt="2024-11-13T22:20:36.926" v="976"/>
          <ac:spMkLst>
            <pc:docMk/>
            <pc:sldMk cId="243572392" sldId="265"/>
            <ac:spMk id="3" creationId="{DD5F90A2-9BB6-94ED-8074-FD44837C9F05}"/>
          </ac:spMkLst>
        </pc:spChg>
      </pc:sldChg>
      <pc:sldChg chg="addSp modSp ord">
        <pc:chgData name="Nathan Morgan" userId="72fd7c22-3ae8-4a57-b9f9-9fbe9cf82915" providerId="ADAL" clId="{22D8002A-A4C8-4E36-910E-FB3F78C0171B}" dt="2024-11-13T22:20:36.926" v="976"/>
        <pc:sldMkLst>
          <pc:docMk/>
          <pc:sldMk cId="2972641673" sldId="266"/>
        </pc:sldMkLst>
        <pc:spChg chg="mod">
          <ac:chgData name="Nathan Morgan" userId="72fd7c22-3ae8-4a57-b9f9-9fbe9cf82915" providerId="ADAL" clId="{22D8002A-A4C8-4E36-910E-FB3F78C0171B}" dt="2024-11-13T22:20:36.926" v="976"/>
          <ac:spMkLst>
            <pc:docMk/>
            <pc:sldMk cId="2972641673" sldId="266"/>
            <ac:spMk id="2" creationId="{49ADC705-951D-A59E-B49D-5F45E93DFA35}"/>
          </ac:spMkLst>
        </pc:spChg>
        <pc:spChg chg="mod">
          <ac:chgData name="Nathan Morgan" userId="72fd7c22-3ae8-4a57-b9f9-9fbe9cf82915" providerId="ADAL" clId="{22D8002A-A4C8-4E36-910E-FB3F78C0171B}" dt="2024-11-13T22:20:36.926" v="976"/>
          <ac:spMkLst>
            <pc:docMk/>
            <pc:sldMk cId="2972641673" sldId="266"/>
            <ac:spMk id="3" creationId="{5C4E3362-FCF8-D232-A2D0-1CA252A9CA20}"/>
          </ac:spMkLst>
        </pc:spChg>
        <pc:picChg chg="add">
          <ac:chgData name="Nathan Morgan" userId="72fd7c22-3ae8-4a57-b9f9-9fbe9cf82915" providerId="ADAL" clId="{22D8002A-A4C8-4E36-910E-FB3F78C0171B}" dt="2024-11-13T21:17:21.716" v="658"/>
          <ac:picMkLst>
            <pc:docMk/>
            <pc:sldMk cId="2972641673" sldId="266"/>
            <ac:picMk id="4" creationId="{1AFD19D1-01E6-27B8-C2B3-6CA536AF4859}"/>
          </ac:picMkLst>
        </pc:picChg>
      </pc:sldChg>
      <pc:sldChg chg="modSp del">
        <pc:chgData name="Nathan Morgan" userId="72fd7c22-3ae8-4a57-b9f9-9fbe9cf82915" providerId="ADAL" clId="{22D8002A-A4C8-4E36-910E-FB3F78C0171B}" dt="2024-11-13T22:30:40.414" v="989" actId="2696"/>
        <pc:sldMkLst>
          <pc:docMk/>
          <pc:sldMk cId="1840606690" sldId="267"/>
        </pc:sldMkLst>
        <pc:spChg chg="mod">
          <ac:chgData name="Nathan Morgan" userId="72fd7c22-3ae8-4a57-b9f9-9fbe9cf82915" providerId="ADAL" clId="{22D8002A-A4C8-4E36-910E-FB3F78C0171B}" dt="2024-11-13T22:20:36.926" v="976"/>
          <ac:spMkLst>
            <pc:docMk/>
            <pc:sldMk cId="1840606690" sldId="267"/>
            <ac:spMk id="2" creationId="{7B457195-F01B-D381-AA9D-12976C8E7057}"/>
          </ac:spMkLst>
        </pc:spChg>
        <pc:spChg chg="mod">
          <ac:chgData name="Nathan Morgan" userId="72fd7c22-3ae8-4a57-b9f9-9fbe9cf82915" providerId="ADAL" clId="{22D8002A-A4C8-4E36-910E-FB3F78C0171B}" dt="2024-11-13T22:20:36.926" v="976"/>
          <ac:spMkLst>
            <pc:docMk/>
            <pc:sldMk cId="1840606690" sldId="267"/>
            <ac:spMk id="3" creationId="{35D55B65-F97D-DAD3-303A-328AE36D12DF}"/>
          </ac:spMkLst>
        </pc:spChg>
      </pc:sldChg>
      <pc:sldChg chg="add del">
        <pc:chgData name="Nathan Morgan" userId="72fd7c22-3ae8-4a57-b9f9-9fbe9cf82915" providerId="ADAL" clId="{22D8002A-A4C8-4E36-910E-FB3F78C0171B}" dt="2024-11-13T21:17:12.934" v="657" actId="2696"/>
        <pc:sldMkLst>
          <pc:docMk/>
          <pc:sldMk cId="2039472830" sldId="268"/>
        </pc:sldMkLst>
      </pc:sldChg>
      <pc:sldChg chg="add del">
        <pc:chgData name="Nathan Morgan" userId="72fd7c22-3ae8-4a57-b9f9-9fbe9cf82915" providerId="ADAL" clId="{22D8002A-A4C8-4E36-910E-FB3F78C0171B}" dt="2024-11-13T21:16:52.584" v="653"/>
        <pc:sldMkLst>
          <pc:docMk/>
          <pc:sldMk cId="2298813912" sldId="268"/>
        </pc:sldMkLst>
      </pc:sldChg>
      <pc:sldChg chg="modSp add mod">
        <pc:chgData name="Nathan Morgan" userId="72fd7c22-3ae8-4a57-b9f9-9fbe9cf82915" providerId="ADAL" clId="{22D8002A-A4C8-4E36-910E-FB3F78C0171B}" dt="2024-11-13T22:20:36.926" v="976"/>
        <pc:sldMkLst>
          <pc:docMk/>
          <pc:sldMk cId="3812610132" sldId="268"/>
        </pc:sldMkLst>
        <pc:spChg chg="mod">
          <ac:chgData name="Nathan Morgan" userId="72fd7c22-3ae8-4a57-b9f9-9fbe9cf82915" providerId="ADAL" clId="{22D8002A-A4C8-4E36-910E-FB3F78C0171B}" dt="2024-11-13T22:20:36.926" v="976"/>
          <ac:spMkLst>
            <pc:docMk/>
            <pc:sldMk cId="3812610132" sldId="268"/>
            <ac:spMk id="2" creationId="{07471225-FA8C-5AFF-7ED2-36CFB352BD5D}"/>
          </ac:spMkLst>
        </pc:spChg>
        <pc:spChg chg="mod">
          <ac:chgData name="Nathan Morgan" userId="72fd7c22-3ae8-4a57-b9f9-9fbe9cf82915" providerId="ADAL" clId="{22D8002A-A4C8-4E36-910E-FB3F78C0171B}" dt="2024-11-13T22:20:36.926" v="976"/>
          <ac:spMkLst>
            <pc:docMk/>
            <pc:sldMk cId="3812610132" sldId="268"/>
            <ac:spMk id="3" creationId="{41C39EC6-245A-B1C2-0930-F3C735133742}"/>
          </ac:spMkLst>
        </pc:spChg>
      </pc:sldChg>
      <pc:sldChg chg="add del">
        <pc:chgData name="Nathan Morgan" userId="72fd7c22-3ae8-4a57-b9f9-9fbe9cf82915" providerId="ADAL" clId="{22D8002A-A4C8-4E36-910E-FB3F78C0171B}" dt="2024-11-13T21:17:12.934" v="657" actId="2696"/>
        <pc:sldMkLst>
          <pc:docMk/>
          <pc:sldMk cId="173258539" sldId="269"/>
        </pc:sldMkLst>
      </pc:sldChg>
      <pc:sldChg chg="modSp add">
        <pc:chgData name="Nathan Morgan" userId="72fd7c22-3ae8-4a57-b9f9-9fbe9cf82915" providerId="ADAL" clId="{22D8002A-A4C8-4E36-910E-FB3F78C0171B}" dt="2024-11-13T22:20:36.926" v="976"/>
        <pc:sldMkLst>
          <pc:docMk/>
          <pc:sldMk cId="772044332" sldId="269"/>
        </pc:sldMkLst>
        <pc:spChg chg="mod">
          <ac:chgData name="Nathan Morgan" userId="72fd7c22-3ae8-4a57-b9f9-9fbe9cf82915" providerId="ADAL" clId="{22D8002A-A4C8-4E36-910E-FB3F78C0171B}" dt="2024-11-13T22:20:36.926" v="976"/>
          <ac:spMkLst>
            <pc:docMk/>
            <pc:sldMk cId="772044332" sldId="269"/>
            <ac:spMk id="2" creationId="{C096CDEF-3EA7-EFA6-1F6D-7489F63D2844}"/>
          </ac:spMkLst>
        </pc:spChg>
        <pc:spChg chg="mod">
          <ac:chgData name="Nathan Morgan" userId="72fd7c22-3ae8-4a57-b9f9-9fbe9cf82915" providerId="ADAL" clId="{22D8002A-A4C8-4E36-910E-FB3F78C0171B}" dt="2024-11-13T22:20:36.926" v="976"/>
          <ac:spMkLst>
            <pc:docMk/>
            <pc:sldMk cId="772044332" sldId="269"/>
            <ac:spMk id="3" creationId="{30FDD655-61FF-3A3A-1257-2D082C768ABB}"/>
          </ac:spMkLst>
        </pc:spChg>
      </pc:sldChg>
      <pc:sldChg chg="add del">
        <pc:chgData name="Nathan Morgan" userId="72fd7c22-3ae8-4a57-b9f9-9fbe9cf82915" providerId="ADAL" clId="{22D8002A-A4C8-4E36-910E-FB3F78C0171B}" dt="2024-11-13T21:16:52.584" v="653"/>
        <pc:sldMkLst>
          <pc:docMk/>
          <pc:sldMk cId="863387587" sldId="269"/>
        </pc:sldMkLst>
      </pc:sldChg>
      <pc:sldChg chg="add del">
        <pc:chgData name="Nathan Morgan" userId="72fd7c22-3ae8-4a57-b9f9-9fbe9cf82915" providerId="ADAL" clId="{22D8002A-A4C8-4E36-910E-FB3F78C0171B}" dt="2024-11-13T21:18:06.316" v="664" actId="2696"/>
        <pc:sldMkLst>
          <pc:docMk/>
          <pc:sldMk cId="1563880980" sldId="270"/>
        </pc:sldMkLst>
      </pc:sldChg>
      <pc:sldChg chg="modSp add mod ord">
        <pc:chgData name="Nathan Morgan" userId="72fd7c22-3ae8-4a57-b9f9-9fbe9cf82915" providerId="ADAL" clId="{22D8002A-A4C8-4E36-910E-FB3F78C0171B}" dt="2024-11-13T22:19:38.759" v="923" actId="20577"/>
        <pc:sldMkLst>
          <pc:docMk/>
          <pc:sldMk cId="1879583035" sldId="270"/>
        </pc:sldMkLst>
        <pc:spChg chg="mod">
          <ac:chgData name="Nathan Morgan" userId="72fd7c22-3ae8-4a57-b9f9-9fbe9cf82915" providerId="ADAL" clId="{22D8002A-A4C8-4E36-910E-FB3F78C0171B}" dt="2024-11-13T22:05:42.393" v="855"/>
          <ac:spMkLst>
            <pc:docMk/>
            <pc:sldMk cId="1879583035" sldId="270"/>
            <ac:spMk id="2" creationId="{6AA64DCC-1F3A-F5B2-68A6-D6FD56D2EE57}"/>
          </ac:spMkLst>
        </pc:spChg>
        <pc:spChg chg="mod">
          <ac:chgData name="Nathan Morgan" userId="72fd7c22-3ae8-4a57-b9f9-9fbe9cf82915" providerId="ADAL" clId="{22D8002A-A4C8-4E36-910E-FB3F78C0171B}" dt="2024-11-13T22:19:38.759" v="923" actId="20577"/>
          <ac:spMkLst>
            <pc:docMk/>
            <pc:sldMk cId="1879583035" sldId="270"/>
            <ac:spMk id="3" creationId="{1F8BD492-4A79-8A81-1CAC-6A443A0EBF37}"/>
          </ac:spMkLst>
        </pc:spChg>
      </pc:sldChg>
      <pc:sldChg chg="modSp add mod ord">
        <pc:chgData name="Nathan Morgan" userId="72fd7c22-3ae8-4a57-b9f9-9fbe9cf82915" providerId="ADAL" clId="{22D8002A-A4C8-4E36-910E-FB3F78C0171B}" dt="2024-11-13T22:05:42.393" v="855"/>
        <pc:sldMkLst>
          <pc:docMk/>
          <pc:sldMk cId="3185701349" sldId="271"/>
        </pc:sldMkLst>
        <pc:spChg chg="mod">
          <ac:chgData name="Nathan Morgan" userId="72fd7c22-3ae8-4a57-b9f9-9fbe9cf82915" providerId="ADAL" clId="{22D8002A-A4C8-4E36-910E-FB3F78C0171B}" dt="2024-11-13T22:05:42.393" v="855"/>
          <ac:spMkLst>
            <pc:docMk/>
            <pc:sldMk cId="3185701349" sldId="271"/>
            <ac:spMk id="2" creationId="{D391D18A-97BA-256D-A982-BF3445F3F0B7}"/>
          </ac:spMkLst>
        </pc:spChg>
        <pc:spChg chg="mod">
          <ac:chgData name="Nathan Morgan" userId="72fd7c22-3ae8-4a57-b9f9-9fbe9cf82915" providerId="ADAL" clId="{22D8002A-A4C8-4E36-910E-FB3F78C0171B}" dt="2024-11-13T22:05:42.393" v="855"/>
          <ac:spMkLst>
            <pc:docMk/>
            <pc:sldMk cId="3185701349" sldId="271"/>
            <ac:spMk id="3" creationId="{217AD707-DCD8-747B-B80F-9FD2B6452636}"/>
          </ac:spMkLst>
        </pc:spChg>
      </pc:sldChg>
      <pc:sldChg chg="modSp del mod">
        <pc:chgData name="Nathan Morgan" userId="72fd7c22-3ae8-4a57-b9f9-9fbe9cf82915" providerId="ADAL" clId="{22D8002A-A4C8-4E36-910E-FB3F78C0171B}" dt="2024-11-13T21:18:06.316" v="664" actId="2696"/>
        <pc:sldMkLst>
          <pc:docMk/>
          <pc:sldMk cId="4046022042" sldId="271"/>
        </pc:sldMkLst>
        <pc:spChg chg="mod">
          <ac:chgData name="Nathan Morgan" userId="72fd7c22-3ae8-4a57-b9f9-9fbe9cf82915" providerId="ADAL" clId="{22D8002A-A4C8-4E36-910E-FB3F78C0171B}" dt="2024-10-27T17:14:11.543" v="2" actId="113"/>
          <ac:spMkLst>
            <pc:docMk/>
            <pc:sldMk cId="4046022042" sldId="271"/>
            <ac:spMk id="3" creationId="{217AD707-DCD8-747B-B80F-9FD2B6452636}"/>
          </ac:spMkLst>
        </pc:spChg>
      </pc:sldChg>
      <pc:sldChg chg="modSp new del mod">
        <pc:chgData name="Nathan Morgan" userId="72fd7c22-3ae8-4a57-b9f9-9fbe9cf82915" providerId="ADAL" clId="{22D8002A-A4C8-4E36-910E-FB3F78C0171B}" dt="2024-11-13T22:03:49.602" v="845" actId="2696"/>
        <pc:sldMkLst>
          <pc:docMk/>
          <pc:sldMk cId="1656521590" sldId="272"/>
        </pc:sldMkLst>
        <pc:spChg chg="mod">
          <ac:chgData name="Nathan Morgan" userId="72fd7c22-3ae8-4a57-b9f9-9fbe9cf82915" providerId="ADAL" clId="{22D8002A-A4C8-4E36-910E-FB3F78C0171B}" dt="2024-10-27T17:18:11.096" v="22" actId="20577"/>
          <ac:spMkLst>
            <pc:docMk/>
            <pc:sldMk cId="1656521590" sldId="272"/>
            <ac:spMk id="2" creationId="{7B3DBB4A-2577-3949-5575-3711806C7B92}"/>
          </ac:spMkLst>
        </pc:spChg>
        <pc:spChg chg="mod">
          <ac:chgData name="Nathan Morgan" userId="72fd7c22-3ae8-4a57-b9f9-9fbe9cf82915" providerId="ADAL" clId="{22D8002A-A4C8-4E36-910E-FB3F78C0171B}" dt="2024-10-27T17:19:31.697" v="70" actId="113"/>
          <ac:spMkLst>
            <pc:docMk/>
            <pc:sldMk cId="1656521590" sldId="272"/>
            <ac:spMk id="3" creationId="{EDF26E4D-C8C5-2A99-DE39-A54C27EF445E}"/>
          </ac:spMkLst>
        </pc:spChg>
      </pc:sldChg>
      <pc:sldChg chg="modSp new del mod">
        <pc:chgData name="Nathan Morgan" userId="72fd7c22-3ae8-4a57-b9f9-9fbe9cf82915" providerId="ADAL" clId="{22D8002A-A4C8-4E36-910E-FB3F78C0171B}" dt="2024-11-13T22:03:49.602" v="845" actId="2696"/>
        <pc:sldMkLst>
          <pc:docMk/>
          <pc:sldMk cId="1880341576" sldId="273"/>
        </pc:sldMkLst>
        <pc:spChg chg="mod">
          <ac:chgData name="Nathan Morgan" userId="72fd7c22-3ae8-4a57-b9f9-9fbe9cf82915" providerId="ADAL" clId="{22D8002A-A4C8-4E36-910E-FB3F78C0171B}" dt="2024-10-27T17:19:43.580" v="72"/>
          <ac:spMkLst>
            <pc:docMk/>
            <pc:sldMk cId="1880341576" sldId="273"/>
            <ac:spMk id="2" creationId="{3899E1D9-6F06-887A-18FB-DFF645AE7A95}"/>
          </ac:spMkLst>
        </pc:spChg>
        <pc:spChg chg="mod">
          <ac:chgData name="Nathan Morgan" userId="72fd7c22-3ae8-4a57-b9f9-9fbe9cf82915" providerId="ADAL" clId="{22D8002A-A4C8-4E36-910E-FB3F78C0171B}" dt="2024-10-27T17:21:06.913" v="118" actId="6549"/>
          <ac:spMkLst>
            <pc:docMk/>
            <pc:sldMk cId="1880341576" sldId="273"/>
            <ac:spMk id="3" creationId="{F17F497B-FCC2-40C1-01EF-C9B0CBEFD608}"/>
          </ac:spMkLst>
        </pc:spChg>
      </pc:sldChg>
      <pc:sldChg chg="modSp new del mod">
        <pc:chgData name="Nathan Morgan" userId="72fd7c22-3ae8-4a57-b9f9-9fbe9cf82915" providerId="ADAL" clId="{22D8002A-A4C8-4E36-910E-FB3F78C0171B}" dt="2024-11-13T22:03:49.602" v="845" actId="2696"/>
        <pc:sldMkLst>
          <pc:docMk/>
          <pc:sldMk cId="123236791" sldId="274"/>
        </pc:sldMkLst>
        <pc:spChg chg="mod">
          <ac:chgData name="Nathan Morgan" userId="72fd7c22-3ae8-4a57-b9f9-9fbe9cf82915" providerId="ADAL" clId="{22D8002A-A4C8-4E36-910E-FB3F78C0171B}" dt="2024-10-27T17:21:27.343" v="120"/>
          <ac:spMkLst>
            <pc:docMk/>
            <pc:sldMk cId="123236791" sldId="274"/>
            <ac:spMk id="2" creationId="{A822E686-19B4-C3C7-2BA8-6D9ECB408815}"/>
          </ac:spMkLst>
        </pc:spChg>
        <pc:spChg chg="mod">
          <ac:chgData name="Nathan Morgan" userId="72fd7c22-3ae8-4a57-b9f9-9fbe9cf82915" providerId="ADAL" clId="{22D8002A-A4C8-4E36-910E-FB3F78C0171B}" dt="2024-10-27T17:21:49.934" v="124" actId="20577"/>
          <ac:spMkLst>
            <pc:docMk/>
            <pc:sldMk cId="123236791" sldId="274"/>
            <ac:spMk id="3" creationId="{366D17ED-C750-B7A7-06D9-AE41781B7505}"/>
          </ac:spMkLst>
        </pc:spChg>
      </pc:sldChg>
      <pc:sldChg chg="modSp new del mod">
        <pc:chgData name="Nathan Morgan" userId="72fd7c22-3ae8-4a57-b9f9-9fbe9cf82915" providerId="ADAL" clId="{22D8002A-A4C8-4E36-910E-FB3F78C0171B}" dt="2024-11-13T22:26:31.632" v="979" actId="2696"/>
        <pc:sldMkLst>
          <pc:docMk/>
          <pc:sldMk cId="3130424799" sldId="275"/>
        </pc:sldMkLst>
        <pc:spChg chg="mod">
          <ac:chgData name="Nathan Morgan" userId="72fd7c22-3ae8-4a57-b9f9-9fbe9cf82915" providerId="ADAL" clId="{22D8002A-A4C8-4E36-910E-FB3F78C0171B}" dt="2024-11-13T22:20:36.926" v="976"/>
          <ac:spMkLst>
            <pc:docMk/>
            <pc:sldMk cId="3130424799" sldId="275"/>
            <ac:spMk id="2" creationId="{B498D94F-C687-8D2E-14C7-DFB4F18DCCA4}"/>
          </ac:spMkLst>
        </pc:spChg>
        <pc:spChg chg="mod">
          <ac:chgData name="Nathan Morgan" userId="72fd7c22-3ae8-4a57-b9f9-9fbe9cf82915" providerId="ADAL" clId="{22D8002A-A4C8-4E36-910E-FB3F78C0171B}" dt="2024-11-13T22:20:36.926" v="976"/>
          <ac:spMkLst>
            <pc:docMk/>
            <pc:sldMk cId="3130424799" sldId="275"/>
            <ac:spMk id="3" creationId="{3D84A2D9-C211-F273-AA0D-20C24FE4E708}"/>
          </ac:spMkLst>
        </pc:spChg>
      </pc:sldChg>
      <pc:sldChg chg="modSp new del mod">
        <pc:chgData name="Nathan Morgan" userId="72fd7c22-3ae8-4a57-b9f9-9fbe9cf82915" providerId="ADAL" clId="{22D8002A-A4C8-4E36-910E-FB3F78C0171B}" dt="2024-11-13T22:26:31.632" v="979" actId="2696"/>
        <pc:sldMkLst>
          <pc:docMk/>
          <pc:sldMk cId="1009186293" sldId="276"/>
        </pc:sldMkLst>
        <pc:spChg chg="mod">
          <ac:chgData name="Nathan Morgan" userId="72fd7c22-3ae8-4a57-b9f9-9fbe9cf82915" providerId="ADAL" clId="{22D8002A-A4C8-4E36-910E-FB3F78C0171B}" dt="2024-11-13T22:20:36.926" v="976"/>
          <ac:spMkLst>
            <pc:docMk/>
            <pc:sldMk cId="1009186293" sldId="276"/>
            <ac:spMk id="2" creationId="{2CA706D2-5384-8664-06E8-191D141CC789}"/>
          </ac:spMkLst>
        </pc:spChg>
        <pc:spChg chg="mod">
          <ac:chgData name="Nathan Morgan" userId="72fd7c22-3ae8-4a57-b9f9-9fbe9cf82915" providerId="ADAL" clId="{22D8002A-A4C8-4E36-910E-FB3F78C0171B}" dt="2024-11-13T22:20:36.926" v="976"/>
          <ac:spMkLst>
            <pc:docMk/>
            <pc:sldMk cId="1009186293" sldId="276"/>
            <ac:spMk id="3" creationId="{5F445EC7-36A3-496D-7CB0-89EE582C64DD}"/>
          </ac:spMkLst>
        </pc:spChg>
      </pc:sldChg>
      <pc:sldChg chg="modSp new del mod">
        <pc:chgData name="Nathan Morgan" userId="72fd7c22-3ae8-4a57-b9f9-9fbe9cf82915" providerId="ADAL" clId="{22D8002A-A4C8-4E36-910E-FB3F78C0171B}" dt="2024-11-13T22:29:34.521" v="988" actId="2696"/>
        <pc:sldMkLst>
          <pc:docMk/>
          <pc:sldMk cId="2722154729" sldId="277"/>
        </pc:sldMkLst>
        <pc:spChg chg="mod">
          <ac:chgData name="Nathan Morgan" userId="72fd7c22-3ae8-4a57-b9f9-9fbe9cf82915" providerId="ADAL" clId="{22D8002A-A4C8-4E36-910E-FB3F78C0171B}" dt="2024-11-13T22:20:36.926" v="976"/>
          <ac:spMkLst>
            <pc:docMk/>
            <pc:sldMk cId="2722154729" sldId="277"/>
            <ac:spMk id="2" creationId="{ED37E53F-C879-589B-0926-26AB9FDC33A4}"/>
          </ac:spMkLst>
        </pc:spChg>
        <pc:spChg chg="mod">
          <ac:chgData name="Nathan Morgan" userId="72fd7c22-3ae8-4a57-b9f9-9fbe9cf82915" providerId="ADAL" clId="{22D8002A-A4C8-4E36-910E-FB3F78C0171B}" dt="2024-11-13T22:20:36.926" v="976"/>
          <ac:spMkLst>
            <pc:docMk/>
            <pc:sldMk cId="2722154729" sldId="277"/>
            <ac:spMk id="3" creationId="{C87049AC-11E0-C1CB-62DC-F0D5AD794190}"/>
          </ac:spMkLst>
        </pc:spChg>
      </pc:sldChg>
      <pc:sldChg chg="modSp add del mod">
        <pc:chgData name="Nathan Morgan" userId="72fd7c22-3ae8-4a57-b9f9-9fbe9cf82915" providerId="ADAL" clId="{22D8002A-A4C8-4E36-910E-FB3F78C0171B}" dt="2024-11-13T22:03:49.602" v="845" actId="2696"/>
        <pc:sldMkLst>
          <pc:docMk/>
          <pc:sldMk cId="4059482108" sldId="278"/>
        </pc:sldMkLst>
        <pc:spChg chg="mod">
          <ac:chgData name="Nathan Morgan" userId="72fd7c22-3ae8-4a57-b9f9-9fbe9cf82915" providerId="ADAL" clId="{22D8002A-A4C8-4E36-910E-FB3F78C0171B}" dt="2024-10-27T19:27:01.989" v="202" actId="27636"/>
          <ac:spMkLst>
            <pc:docMk/>
            <pc:sldMk cId="4059482108" sldId="278"/>
            <ac:spMk id="2" creationId="{FD48111F-BED7-F9B8-0278-2447C8BF5095}"/>
          </ac:spMkLst>
        </pc:spChg>
      </pc:sldChg>
      <pc:sldChg chg="modSp new mod">
        <pc:chgData name="Nathan Morgan" userId="72fd7c22-3ae8-4a57-b9f9-9fbe9cf82915" providerId="ADAL" clId="{22D8002A-A4C8-4E36-910E-FB3F78C0171B}" dt="2024-11-13T22:20:36.926" v="976"/>
        <pc:sldMkLst>
          <pc:docMk/>
          <pc:sldMk cId="3723627897" sldId="279"/>
        </pc:sldMkLst>
        <pc:spChg chg="mod">
          <ac:chgData name="Nathan Morgan" userId="72fd7c22-3ae8-4a57-b9f9-9fbe9cf82915" providerId="ADAL" clId="{22D8002A-A4C8-4E36-910E-FB3F78C0171B}" dt="2024-11-13T22:20:36.926" v="976"/>
          <ac:spMkLst>
            <pc:docMk/>
            <pc:sldMk cId="3723627897" sldId="279"/>
            <ac:spMk id="2" creationId="{490FC82C-290C-0B90-8D2B-9B51BAE61336}"/>
          </ac:spMkLst>
        </pc:spChg>
        <pc:spChg chg="mod">
          <ac:chgData name="Nathan Morgan" userId="72fd7c22-3ae8-4a57-b9f9-9fbe9cf82915" providerId="ADAL" clId="{22D8002A-A4C8-4E36-910E-FB3F78C0171B}" dt="2024-11-13T22:20:36.926" v="976"/>
          <ac:spMkLst>
            <pc:docMk/>
            <pc:sldMk cId="3723627897" sldId="279"/>
            <ac:spMk id="3" creationId="{AC126B0B-669D-3C33-C21A-1D511FEF7DB0}"/>
          </ac:spMkLst>
        </pc:spChg>
      </pc:sldChg>
      <pc:sldChg chg="modSp new mod">
        <pc:chgData name="Nathan Morgan" userId="72fd7c22-3ae8-4a57-b9f9-9fbe9cf82915" providerId="ADAL" clId="{22D8002A-A4C8-4E36-910E-FB3F78C0171B}" dt="2024-11-13T22:20:36.926" v="976"/>
        <pc:sldMkLst>
          <pc:docMk/>
          <pc:sldMk cId="3033846885" sldId="280"/>
        </pc:sldMkLst>
        <pc:spChg chg="mod">
          <ac:chgData name="Nathan Morgan" userId="72fd7c22-3ae8-4a57-b9f9-9fbe9cf82915" providerId="ADAL" clId="{22D8002A-A4C8-4E36-910E-FB3F78C0171B}" dt="2024-11-13T22:20:36.926" v="976"/>
          <ac:spMkLst>
            <pc:docMk/>
            <pc:sldMk cId="3033846885" sldId="280"/>
            <ac:spMk id="2" creationId="{D57F8EAF-F958-9FEB-7A7A-DA6E541116B0}"/>
          </ac:spMkLst>
        </pc:spChg>
        <pc:spChg chg="mod">
          <ac:chgData name="Nathan Morgan" userId="72fd7c22-3ae8-4a57-b9f9-9fbe9cf82915" providerId="ADAL" clId="{22D8002A-A4C8-4E36-910E-FB3F78C0171B}" dt="2024-11-13T22:20:36.926" v="976"/>
          <ac:spMkLst>
            <pc:docMk/>
            <pc:sldMk cId="3033846885" sldId="280"/>
            <ac:spMk id="3" creationId="{2BAC9407-81F7-6C84-8684-3307A4C1BAAC}"/>
          </ac:spMkLst>
        </pc:spChg>
      </pc:sldChg>
      <pc:sldChg chg="modSp new mod">
        <pc:chgData name="Nathan Morgan" userId="72fd7c22-3ae8-4a57-b9f9-9fbe9cf82915" providerId="ADAL" clId="{22D8002A-A4C8-4E36-910E-FB3F78C0171B}" dt="2024-11-13T22:20:36.926" v="976"/>
        <pc:sldMkLst>
          <pc:docMk/>
          <pc:sldMk cId="651138656" sldId="281"/>
        </pc:sldMkLst>
        <pc:spChg chg="mod">
          <ac:chgData name="Nathan Morgan" userId="72fd7c22-3ae8-4a57-b9f9-9fbe9cf82915" providerId="ADAL" clId="{22D8002A-A4C8-4E36-910E-FB3F78C0171B}" dt="2024-11-13T22:20:36.926" v="976"/>
          <ac:spMkLst>
            <pc:docMk/>
            <pc:sldMk cId="651138656" sldId="281"/>
            <ac:spMk id="2" creationId="{848130B0-7C9C-99BF-8B18-D5692D817D1D}"/>
          </ac:spMkLst>
        </pc:spChg>
        <pc:spChg chg="mod">
          <ac:chgData name="Nathan Morgan" userId="72fd7c22-3ae8-4a57-b9f9-9fbe9cf82915" providerId="ADAL" clId="{22D8002A-A4C8-4E36-910E-FB3F78C0171B}" dt="2024-11-13T22:20:36.926" v="976"/>
          <ac:spMkLst>
            <pc:docMk/>
            <pc:sldMk cId="651138656" sldId="281"/>
            <ac:spMk id="3" creationId="{D0084196-7FD4-1558-1156-B2DAC7E35188}"/>
          </ac:spMkLst>
        </pc:spChg>
      </pc:sldChg>
      <pc:sldChg chg="modSp new mod">
        <pc:chgData name="Nathan Morgan" userId="72fd7c22-3ae8-4a57-b9f9-9fbe9cf82915" providerId="ADAL" clId="{22D8002A-A4C8-4E36-910E-FB3F78C0171B}" dt="2024-11-13T22:20:36.926" v="976"/>
        <pc:sldMkLst>
          <pc:docMk/>
          <pc:sldMk cId="4031482914" sldId="282"/>
        </pc:sldMkLst>
        <pc:spChg chg="mod">
          <ac:chgData name="Nathan Morgan" userId="72fd7c22-3ae8-4a57-b9f9-9fbe9cf82915" providerId="ADAL" clId="{22D8002A-A4C8-4E36-910E-FB3F78C0171B}" dt="2024-11-13T22:20:36.926" v="976"/>
          <ac:spMkLst>
            <pc:docMk/>
            <pc:sldMk cId="4031482914" sldId="282"/>
            <ac:spMk id="2" creationId="{C3437C01-1DB9-B911-C7E7-08299A6F08EF}"/>
          </ac:spMkLst>
        </pc:spChg>
        <pc:spChg chg="mod">
          <ac:chgData name="Nathan Morgan" userId="72fd7c22-3ae8-4a57-b9f9-9fbe9cf82915" providerId="ADAL" clId="{22D8002A-A4C8-4E36-910E-FB3F78C0171B}" dt="2024-11-13T22:20:36.926" v="976"/>
          <ac:spMkLst>
            <pc:docMk/>
            <pc:sldMk cId="4031482914" sldId="282"/>
            <ac:spMk id="3" creationId="{E8DAC2F2-76B7-C94C-D2C2-A7265097AA7C}"/>
          </ac:spMkLst>
        </pc:spChg>
      </pc:sldChg>
      <pc:sldChg chg="modSp new mod">
        <pc:chgData name="Nathan Morgan" userId="72fd7c22-3ae8-4a57-b9f9-9fbe9cf82915" providerId="ADAL" clId="{22D8002A-A4C8-4E36-910E-FB3F78C0171B}" dt="2024-11-13T22:20:36.926" v="976"/>
        <pc:sldMkLst>
          <pc:docMk/>
          <pc:sldMk cId="1093140647" sldId="283"/>
        </pc:sldMkLst>
        <pc:spChg chg="mod">
          <ac:chgData name="Nathan Morgan" userId="72fd7c22-3ae8-4a57-b9f9-9fbe9cf82915" providerId="ADAL" clId="{22D8002A-A4C8-4E36-910E-FB3F78C0171B}" dt="2024-11-13T22:20:36.926" v="976"/>
          <ac:spMkLst>
            <pc:docMk/>
            <pc:sldMk cId="1093140647" sldId="283"/>
            <ac:spMk id="2" creationId="{1FEC7342-D364-7D36-9FA8-53EE6C12EF36}"/>
          </ac:spMkLst>
        </pc:spChg>
        <pc:spChg chg="mod">
          <ac:chgData name="Nathan Morgan" userId="72fd7c22-3ae8-4a57-b9f9-9fbe9cf82915" providerId="ADAL" clId="{22D8002A-A4C8-4E36-910E-FB3F78C0171B}" dt="2024-11-13T22:20:36.926" v="976"/>
          <ac:spMkLst>
            <pc:docMk/>
            <pc:sldMk cId="1093140647" sldId="283"/>
            <ac:spMk id="3" creationId="{0A15C728-0954-1054-5FB7-587381C4521A}"/>
          </ac:spMkLst>
        </pc:spChg>
      </pc:sldChg>
      <pc:sldChg chg="modSp new del mod">
        <pc:chgData name="Nathan Morgan" userId="72fd7c22-3ae8-4a57-b9f9-9fbe9cf82915" providerId="ADAL" clId="{22D8002A-A4C8-4E36-910E-FB3F78C0171B}" dt="2024-11-13T22:30:40.414" v="989" actId="2696"/>
        <pc:sldMkLst>
          <pc:docMk/>
          <pc:sldMk cId="2687072421" sldId="284"/>
        </pc:sldMkLst>
        <pc:spChg chg="mod">
          <ac:chgData name="Nathan Morgan" userId="72fd7c22-3ae8-4a57-b9f9-9fbe9cf82915" providerId="ADAL" clId="{22D8002A-A4C8-4E36-910E-FB3F78C0171B}" dt="2024-11-13T22:20:36.926" v="976"/>
          <ac:spMkLst>
            <pc:docMk/>
            <pc:sldMk cId="2687072421" sldId="284"/>
            <ac:spMk id="2" creationId="{29B23F11-505E-EB16-84BB-EB9BD355B1F3}"/>
          </ac:spMkLst>
        </pc:spChg>
        <pc:spChg chg="mod">
          <ac:chgData name="Nathan Morgan" userId="72fd7c22-3ae8-4a57-b9f9-9fbe9cf82915" providerId="ADAL" clId="{22D8002A-A4C8-4E36-910E-FB3F78C0171B}" dt="2024-11-13T22:20:36.926" v="976"/>
          <ac:spMkLst>
            <pc:docMk/>
            <pc:sldMk cId="2687072421" sldId="284"/>
            <ac:spMk id="3" creationId="{250C8FA2-5217-4430-4499-A1638B5FD7BF}"/>
          </ac:spMkLst>
        </pc:spChg>
      </pc:sldChg>
      <pc:sldChg chg="modSp new del mod">
        <pc:chgData name="Nathan Morgan" userId="72fd7c22-3ae8-4a57-b9f9-9fbe9cf82915" providerId="ADAL" clId="{22D8002A-A4C8-4E36-910E-FB3F78C0171B}" dt="2024-11-13T22:30:40.414" v="989" actId="2696"/>
        <pc:sldMkLst>
          <pc:docMk/>
          <pc:sldMk cId="2770914803" sldId="285"/>
        </pc:sldMkLst>
        <pc:spChg chg="mod">
          <ac:chgData name="Nathan Morgan" userId="72fd7c22-3ae8-4a57-b9f9-9fbe9cf82915" providerId="ADAL" clId="{22D8002A-A4C8-4E36-910E-FB3F78C0171B}" dt="2024-11-13T22:20:36.926" v="976"/>
          <ac:spMkLst>
            <pc:docMk/>
            <pc:sldMk cId="2770914803" sldId="285"/>
            <ac:spMk id="2" creationId="{6C4E5ACB-E19D-B1AA-6551-A8060B43A4A6}"/>
          </ac:spMkLst>
        </pc:spChg>
        <pc:spChg chg="mod">
          <ac:chgData name="Nathan Morgan" userId="72fd7c22-3ae8-4a57-b9f9-9fbe9cf82915" providerId="ADAL" clId="{22D8002A-A4C8-4E36-910E-FB3F78C0171B}" dt="2024-11-13T22:20:36.926" v="976"/>
          <ac:spMkLst>
            <pc:docMk/>
            <pc:sldMk cId="2770914803" sldId="285"/>
            <ac:spMk id="3" creationId="{69B19DEA-7ABA-56A6-9AE3-27E2C3FE152C}"/>
          </ac:spMkLst>
        </pc:spChg>
      </pc:sldChg>
      <pc:sldChg chg="addSp delSp modSp new del mod">
        <pc:chgData name="Nathan Morgan" userId="72fd7c22-3ae8-4a57-b9f9-9fbe9cf82915" providerId="ADAL" clId="{22D8002A-A4C8-4E36-910E-FB3F78C0171B}" dt="2024-11-13T22:30:40.414" v="989" actId="2696"/>
        <pc:sldMkLst>
          <pc:docMk/>
          <pc:sldMk cId="205939033" sldId="286"/>
        </pc:sldMkLst>
        <pc:spChg chg="mod">
          <ac:chgData name="Nathan Morgan" userId="72fd7c22-3ae8-4a57-b9f9-9fbe9cf82915" providerId="ADAL" clId="{22D8002A-A4C8-4E36-910E-FB3F78C0171B}" dt="2024-11-13T22:20:36.926" v="976"/>
          <ac:spMkLst>
            <pc:docMk/>
            <pc:sldMk cId="205939033" sldId="286"/>
            <ac:spMk id="2" creationId="{8A694BD4-4DCF-F8C9-40AD-01AE7A7058D7}"/>
          </ac:spMkLst>
        </pc:spChg>
        <pc:spChg chg="add del mod">
          <ac:chgData name="Nathan Morgan" userId="72fd7c22-3ae8-4a57-b9f9-9fbe9cf82915" providerId="ADAL" clId="{22D8002A-A4C8-4E36-910E-FB3F78C0171B}" dt="2024-11-13T22:20:36.926" v="976"/>
          <ac:spMkLst>
            <pc:docMk/>
            <pc:sldMk cId="205939033" sldId="286"/>
            <ac:spMk id="3" creationId="{970873BB-140E-EE18-53EB-FE3A7744B825}"/>
          </ac:spMkLst>
        </pc:spChg>
        <pc:spChg chg="add mod">
          <ac:chgData name="Nathan Morgan" userId="72fd7c22-3ae8-4a57-b9f9-9fbe9cf82915" providerId="ADAL" clId="{22D8002A-A4C8-4E36-910E-FB3F78C0171B}" dt="2024-11-13T13:17:59.075" v="402"/>
          <ac:spMkLst>
            <pc:docMk/>
            <pc:sldMk cId="205939033" sldId="286"/>
            <ac:spMk id="4" creationId="{C8A00240-0481-C77E-65E9-88048F39234A}"/>
          </ac:spMkLst>
        </pc:spChg>
        <pc:picChg chg="add mod modCrop">
          <ac:chgData name="Nathan Morgan" userId="72fd7c22-3ae8-4a57-b9f9-9fbe9cf82915" providerId="ADAL" clId="{22D8002A-A4C8-4E36-910E-FB3F78C0171B}" dt="2024-11-13T21:51:54.464" v="746" actId="1076"/>
          <ac:picMkLst>
            <pc:docMk/>
            <pc:sldMk cId="205939033" sldId="286"/>
            <ac:picMk id="6" creationId="{E8662720-4158-516C-61BD-35AC35D0365A}"/>
          </ac:picMkLst>
        </pc:picChg>
      </pc:sldChg>
      <pc:sldChg chg="addSp delSp modSp new del mod setBg delDesignElem">
        <pc:chgData name="Nathan Morgan" userId="72fd7c22-3ae8-4a57-b9f9-9fbe9cf82915" providerId="ADAL" clId="{22D8002A-A4C8-4E36-910E-FB3F78C0171B}" dt="2024-11-13T22:30:40.414" v="989" actId="2696"/>
        <pc:sldMkLst>
          <pc:docMk/>
          <pc:sldMk cId="916660540" sldId="287"/>
        </pc:sldMkLst>
        <pc:spChg chg="mod">
          <ac:chgData name="Nathan Morgan" userId="72fd7c22-3ae8-4a57-b9f9-9fbe9cf82915" providerId="ADAL" clId="{22D8002A-A4C8-4E36-910E-FB3F78C0171B}" dt="2024-11-13T22:28:03.364" v="987" actId="26606"/>
          <ac:spMkLst>
            <pc:docMk/>
            <pc:sldMk cId="916660540" sldId="287"/>
            <ac:spMk id="2" creationId="{5A699481-A9A3-398E-92E7-5A1975BACE86}"/>
          </ac:spMkLst>
        </pc:spChg>
        <pc:spChg chg="add del mod">
          <ac:chgData name="Nathan Morgan" userId="72fd7c22-3ae8-4a57-b9f9-9fbe9cf82915" providerId="ADAL" clId="{22D8002A-A4C8-4E36-910E-FB3F78C0171B}" dt="2024-11-13T22:09:25.210" v="874" actId="26606"/>
          <ac:spMkLst>
            <pc:docMk/>
            <pc:sldMk cId="916660540" sldId="287"/>
            <ac:spMk id="3" creationId="{B03A770C-ED3C-DD0C-A173-740169E9DDB7}"/>
          </ac:spMkLst>
        </pc:spChg>
        <pc:spChg chg="add">
          <ac:chgData name="Nathan Morgan" userId="72fd7c22-3ae8-4a57-b9f9-9fbe9cf82915" providerId="ADAL" clId="{22D8002A-A4C8-4E36-910E-FB3F78C0171B}" dt="2024-11-13T13:24:02.845" v="437"/>
          <ac:spMkLst>
            <pc:docMk/>
            <pc:sldMk cId="916660540" sldId="287"/>
            <ac:spMk id="4" creationId="{6EF92BA0-5025-5DB3-2B4B-562C7EA2ADB0}"/>
          </ac:spMkLst>
        </pc:spChg>
        <pc:spChg chg="add del">
          <ac:chgData name="Nathan Morgan" userId="72fd7c22-3ae8-4a57-b9f9-9fbe9cf82915" providerId="ADAL" clId="{22D8002A-A4C8-4E36-910E-FB3F78C0171B}" dt="2024-11-13T22:09:25.210" v="874" actId="26606"/>
          <ac:spMkLst>
            <pc:docMk/>
            <pc:sldMk cId="916660540" sldId="287"/>
            <ac:spMk id="11" creationId="{4F8E18AC-903E-4B46-8CC0-FE20E612CE37}"/>
          </ac:spMkLst>
        </pc:spChg>
        <pc:spChg chg="add del">
          <ac:chgData name="Nathan Morgan" userId="72fd7c22-3ae8-4a57-b9f9-9fbe9cf82915" providerId="ADAL" clId="{22D8002A-A4C8-4E36-910E-FB3F78C0171B}" dt="2024-11-13T22:09:25.210" v="874" actId="26606"/>
          <ac:spMkLst>
            <pc:docMk/>
            <pc:sldMk cId="916660540" sldId="287"/>
            <ac:spMk id="13" creationId="{3DEE38FB-0763-470C-8A5E-44456B5130D7}"/>
          </ac:spMkLst>
        </pc:spChg>
        <pc:spChg chg="add del">
          <ac:chgData name="Nathan Morgan" userId="72fd7c22-3ae8-4a57-b9f9-9fbe9cf82915" providerId="ADAL" clId="{22D8002A-A4C8-4E36-910E-FB3F78C0171B}" dt="2024-11-13T22:09:25.210" v="874" actId="26606"/>
          <ac:spMkLst>
            <pc:docMk/>
            <pc:sldMk cId="916660540" sldId="287"/>
            <ac:spMk id="15" creationId="{F1D6E6C0-11C7-4A38-BD12-80741960B53C}"/>
          </ac:spMkLst>
        </pc:spChg>
        <pc:spChg chg="add del">
          <ac:chgData name="Nathan Morgan" userId="72fd7c22-3ae8-4a57-b9f9-9fbe9cf82915" providerId="ADAL" clId="{22D8002A-A4C8-4E36-910E-FB3F78C0171B}" dt="2024-11-13T22:09:18.918" v="867" actId="26606"/>
          <ac:spMkLst>
            <pc:docMk/>
            <pc:sldMk cId="916660540" sldId="287"/>
            <ac:spMk id="31" creationId="{458183E0-58D3-4C7F-97F0-2494113B38F6}"/>
          </ac:spMkLst>
        </pc:spChg>
        <pc:spChg chg="add del">
          <ac:chgData name="Nathan Morgan" userId="72fd7c22-3ae8-4a57-b9f9-9fbe9cf82915" providerId="ADAL" clId="{22D8002A-A4C8-4E36-910E-FB3F78C0171B}" dt="2024-11-13T22:09:18.918" v="867" actId="26606"/>
          <ac:spMkLst>
            <pc:docMk/>
            <pc:sldMk cId="916660540" sldId="287"/>
            <ac:spMk id="33" creationId="{493D7220-9A41-4B89-8A05-2E854925EDA1}"/>
          </ac:spMkLst>
        </pc:spChg>
        <pc:spChg chg="add del">
          <ac:chgData name="Nathan Morgan" userId="72fd7c22-3ae8-4a57-b9f9-9fbe9cf82915" providerId="ADAL" clId="{22D8002A-A4C8-4E36-910E-FB3F78C0171B}" dt="2024-11-13T22:09:20.958" v="869" actId="26606"/>
          <ac:spMkLst>
            <pc:docMk/>
            <pc:sldMk cId="916660540" sldId="287"/>
            <ac:spMk id="45" creationId="{53B739BF-52FC-4875-B392-4044CC04F091}"/>
          </ac:spMkLst>
        </pc:spChg>
        <pc:spChg chg="add del">
          <ac:chgData name="Nathan Morgan" userId="72fd7c22-3ae8-4a57-b9f9-9fbe9cf82915" providerId="ADAL" clId="{22D8002A-A4C8-4E36-910E-FB3F78C0171B}" dt="2024-11-13T22:09:20.958" v="869" actId="26606"/>
          <ac:spMkLst>
            <pc:docMk/>
            <pc:sldMk cId="916660540" sldId="287"/>
            <ac:spMk id="46" creationId="{3AA1CAD8-1CD4-40E6-B88B-9D4FF5C3D072}"/>
          </ac:spMkLst>
        </pc:spChg>
        <pc:spChg chg="add del">
          <ac:chgData name="Nathan Morgan" userId="72fd7c22-3ae8-4a57-b9f9-9fbe9cf82915" providerId="ADAL" clId="{22D8002A-A4C8-4E36-910E-FB3F78C0171B}" dt="2024-11-13T22:09:23.516" v="871" actId="26606"/>
          <ac:spMkLst>
            <pc:docMk/>
            <pc:sldMk cId="916660540" sldId="287"/>
            <ac:spMk id="57" creationId="{57908DE9-5647-483E-B731-49D34A839B3F}"/>
          </ac:spMkLst>
        </pc:spChg>
        <pc:spChg chg="add del">
          <ac:chgData name="Nathan Morgan" userId="72fd7c22-3ae8-4a57-b9f9-9fbe9cf82915" providerId="ADAL" clId="{22D8002A-A4C8-4E36-910E-FB3F78C0171B}" dt="2024-11-13T22:09:23.516" v="871" actId="26606"/>
          <ac:spMkLst>
            <pc:docMk/>
            <pc:sldMk cId="916660540" sldId="287"/>
            <ac:spMk id="58" creationId="{926962B4-5DCE-4745-A877-F7237DA68D7F}"/>
          </ac:spMkLst>
        </pc:spChg>
        <pc:spChg chg="add del">
          <ac:chgData name="Nathan Morgan" userId="72fd7c22-3ae8-4a57-b9f9-9fbe9cf82915" providerId="ADAL" clId="{22D8002A-A4C8-4E36-910E-FB3F78C0171B}" dt="2024-11-13T22:09:23.516" v="871" actId="26606"/>
          <ac:spMkLst>
            <pc:docMk/>
            <pc:sldMk cId="916660540" sldId="287"/>
            <ac:spMk id="59" creationId="{FFC31C6D-653C-4C57-B226-ED6CE571F611}"/>
          </ac:spMkLst>
        </pc:spChg>
        <pc:spChg chg="add del">
          <ac:chgData name="Nathan Morgan" userId="72fd7c22-3ae8-4a57-b9f9-9fbe9cf82915" providerId="ADAL" clId="{22D8002A-A4C8-4E36-910E-FB3F78C0171B}" dt="2024-11-13T22:09:25.193" v="873" actId="26606"/>
          <ac:spMkLst>
            <pc:docMk/>
            <pc:sldMk cId="916660540" sldId="287"/>
            <ac:spMk id="62" creationId="{53B739BF-52FC-4875-B392-4044CC04F091}"/>
          </ac:spMkLst>
        </pc:spChg>
        <pc:spChg chg="add del">
          <ac:chgData name="Nathan Morgan" userId="72fd7c22-3ae8-4a57-b9f9-9fbe9cf82915" providerId="ADAL" clId="{22D8002A-A4C8-4E36-910E-FB3F78C0171B}" dt="2024-11-13T22:09:25.193" v="873" actId="26606"/>
          <ac:spMkLst>
            <pc:docMk/>
            <pc:sldMk cId="916660540" sldId="287"/>
            <ac:spMk id="63" creationId="{3AA1CAD8-1CD4-40E6-B88B-9D4FF5C3D072}"/>
          </ac:spMkLst>
        </pc:spChg>
        <pc:spChg chg="add del">
          <ac:chgData name="Nathan Morgan" userId="72fd7c22-3ae8-4a57-b9f9-9fbe9cf82915" providerId="ADAL" clId="{22D8002A-A4C8-4E36-910E-FB3F78C0171B}" dt="2024-11-13T22:10:01.264" v="878" actId="26606"/>
          <ac:spMkLst>
            <pc:docMk/>
            <pc:sldMk cId="916660540" sldId="287"/>
            <ac:spMk id="73" creationId="{57908DE9-5647-483E-B731-49D34A839B3F}"/>
          </ac:spMkLst>
        </pc:spChg>
        <pc:spChg chg="add del">
          <ac:chgData name="Nathan Morgan" userId="72fd7c22-3ae8-4a57-b9f9-9fbe9cf82915" providerId="ADAL" clId="{22D8002A-A4C8-4E36-910E-FB3F78C0171B}" dt="2024-11-13T22:10:01.264" v="878" actId="26606"/>
          <ac:spMkLst>
            <pc:docMk/>
            <pc:sldMk cId="916660540" sldId="287"/>
            <ac:spMk id="74" creationId="{926962B4-5DCE-4745-A877-F7237DA68D7F}"/>
          </ac:spMkLst>
        </pc:spChg>
        <pc:spChg chg="add del">
          <ac:chgData name="Nathan Morgan" userId="72fd7c22-3ae8-4a57-b9f9-9fbe9cf82915" providerId="ADAL" clId="{22D8002A-A4C8-4E36-910E-FB3F78C0171B}" dt="2024-11-13T22:10:01.264" v="878" actId="26606"/>
          <ac:spMkLst>
            <pc:docMk/>
            <pc:sldMk cId="916660540" sldId="287"/>
            <ac:spMk id="75" creationId="{FFC31C6D-653C-4C57-B226-ED6CE571F611}"/>
          </ac:spMkLst>
        </pc:spChg>
        <pc:spChg chg="add del">
          <ac:chgData name="Nathan Morgan" userId="72fd7c22-3ae8-4a57-b9f9-9fbe9cf82915" providerId="ADAL" clId="{22D8002A-A4C8-4E36-910E-FB3F78C0171B}" dt="2024-11-13T22:10:01.258" v="877" actId="26606"/>
          <ac:spMkLst>
            <pc:docMk/>
            <pc:sldMk cId="916660540" sldId="287"/>
            <ac:spMk id="82" creationId="{458183E0-58D3-4C7F-97F0-2494113B38F6}"/>
          </ac:spMkLst>
        </pc:spChg>
        <pc:spChg chg="add del">
          <ac:chgData name="Nathan Morgan" userId="72fd7c22-3ae8-4a57-b9f9-9fbe9cf82915" providerId="ADAL" clId="{22D8002A-A4C8-4E36-910E-FB3F78C0171B}" dt="2024-11-13T22:10:01.258" v="877" actId="26606"/>
          <ac:spMkLst>
            <pc:docMk/>
            <pc:sldMk cId="916660540" sldId="287"/>
            <ac:spMk id="84" creationId="{493D7220-9A41-4B89-8A05-2E854925EDA1}"/>
          </ac:spMkLst>
        </pc:spChg>
        <pc:spChg chg="add del">
          <ac:chgData name="Nathan Morgan" userId="72fd7c22-3ae8-4a57-b9f9-9fbe9cf82915" providerId="ADAL" clId="{22D8002A-A4C8-4E36-910E-FB3F78C0171B}" dt="2024-11-13T22:28:03.364" v="987" actId="26606"/>
          <ac:spMkLst>
            <pc:docMk/>
            <pc:sldMk cId="916660540" sldId="287"/>
            <ac:spMk id="102" creationId="{99B5B3C5-A599-465B-B2B9-866E8B2087CE}"/>
          </ac:spMkLst>
        </pc:spChg>
        <pc:spChg chg="add del">
          <ac:chgData name="Nathan Morgan" userId="72fd7c22-3ae8-4a57-b9f9-9fbe9cf82915" providerId="ADAL" clId="{22D8002A-A4C8-4E36-910E-FB3F78C0171B}" dt="2024-11-13T22:28:03.364" v="987" actId="26606"/>
          <ac:spMkLst>
            <pc:docMk/>
            <pc:sldMk cId="916660540" sldId="287"/>
            <ac:spMk id="103" creationId="{B7818AA9-82F7-46F6-8A83-1A6258163B48}"/>
          </ac:spMkLst>
        </pc:spChg>
        <pc:spChg chg="add del">
          <ac:chgData name="Nathan Morgan" userId="72fd7c22-3ae8-4a57-b9f9-9fbe9cf82915" providerId="ADAL" clId="{22D8002A-A4C8-4E36-910E-FB3F78C0171B}" dt="2024-11-13T22:28:03.364" v="987" actId="26606"/>
          <ac:spMkLst>
            <pc:docMk/>
            <pc:sldMk cId="916660540" sldId="287"/>
            <ac:spMk id="104" creationId="{25C84982-7DD0-43B1-8A2D-BFA4DF1B4E60}"/>
          </ac:spMkLst>
        </pc:spChg>
        <pc:spChg chg="add">
          <ac:chgData name="Nathan Morgan" userId="72fd7c22-3ae8-4a57-b9f9-9fbe9cf82915" providerId="ADAL" clId="{22D8002A-A4C8-4E36-910E-FB3F78C0171B}" dt="2024-11-13T22:28:03.364" v="987" actId="26606"/>
          <ac:spMkLst>
            <pc:docMk/>
            <pc:sldMk cId="916660540" sldId="287"/>
            <ac:spMk id="118" creationId="{458183E0-58D3-4C7F-97F0-2494113B38F6}"/>
          </ac:spMkLst>
        </pc:spChg>
        <pc:spChg chg="add">
          <ac:chgData name="Nathan Morgan" userId="72fd7c22-3ae8-4a57-b9f9-9fbe9cf82915" providerId="ADAL" clId="{22D8002A-A4C8-4E36-910E-FB3F78C0171B}" dt="2024-11-13T22:28:03.364" v="987" actId="26606"/>
          <ac:spMkLst>
            <pc:docMk/>
            <pc:sldMk cId="916660540" sldId="287"/>
            <ac:spMk id="120" creationId="{493D7220-9A41-4B89-8A05-2E854925EDA1}"/>
          </ac:spMkLst>
        </pc:spChg>
        <pc:grpChg chg="add del">
          <ac:chgData name="Nathan Morgan" userId="72fd7c22-3ae8-4a57-b9f9-9fbe9cf82915" providerId="ADAL" clId="{22D8002A-A4C8-4E36-910E-FB3F78C0171B}" dt="2024-11-13T22:09:25.210" v="874" actId="26606"/>
          <ac:grpSpMkLst>
            <pc:docMk/>
            <pc:sldMk cId="916660540" sldId="287"/>
            <ac:grpSpMk id="17" creationId="{2B16E781-E64A-4007-B0F1-5A50135A4276}"/>
          </ac:grpSpMkLst>
        </pc:grpChg>
        <pc:grpChg chg="add del">
          <ac:chgData name="Nathan Morgan" userId="72fd7c22-3ae8-4a57-b9f9-9fbe9cf82915" providerId="ADAL" clId="{22D8002A-A4C8-4E36-910E-FB3F78C0171B}" dt="2024-11-13T22:09:18.918" v="867" actId="26606"/>
          <ac:grpSpMkLst>
            <pc:docMk/>
            <pc:sldMk cId="916660540" sldId="287"/>
            <ac:grpSpMk id="35" creationId="{C1F869AB-954B-4EAB-8260-60AE9C8D0C6F}"/>
          </ac:grpSpMkLst>
        </pc:grpChg>
        <pc:grpChg chg="add del">
          <ac:chgData name="Nathan Morgan" userId="72fd7c22-3ae8-4a57-b9f9-9fbe9cf82915" providerId="ADAL" clId="{22D8002A-A4C8-4E36-910E-FB3F78C0171B}" dt="2024-11-13T22:09:23.516" v="871" actId="26606"/>
          <ac:grpSpMkLst>
            <pc:docMk/>
            <pc:sldMk cId="916660540" sldId="287"/>
            <ac:grpSpMk id="37" creationId="{C310B041-3468-403A-926B-E3C1CF4433A2}"/>
          </ac:grpSpMkLst>
        </pc:grpChg>
        <pc:grpChg chg="add del">
          <ac:chgData name="Nathan Morgan" userId="72fd7c22-3ae8-4a57-b9f9-9fbe9cf82915" providerId="ADAL" clId="{22D8002A-A4C8-4E36-910E-FB3F78C0171B}" dt="2024-11-13T22:09:20.958" v="869" actId="26606"/>
          <ac:grpSpMkLst>
            <pc:docMk/>
            <pc:sldMk cId="916660540" sldId="287"/>
            <ac:grpSpMk id="47" creationId="{0D65577D-83CF-47FA-954E-60C70AFDBB28}"/>
          </ac:grpSpMkLst>
        </pc:grpChg>
        <pc:grpChg chg="add del">
          <ac:chgData name="Nathan Morgan" userId="72fd7c22-3ae8-4a57-b9f9-9fbe9cf82915" providerId="ADAL" clId="{22D8002A-A4C8-4E36-910E-FB3F78C0171B}" dt="2024-11-13T22:09:25.193" v="873" actId="26606"/>
          <ac:grpSpMkLst>
            <pc:docMk/>
            <pc:sldMk cId="916660540" sldId="287"/>
            <ac:grpSpMk id="64" creationId="{0D65577D-83CF-47FA-954E-60C70AFDBB28}"/>
          </ac:grpSpMkLst>
        </pc:grpChg>
        <pc:grpChg chg="add del">
          <ac:chgData name="Nathan Morgan" userId="72fd7c22-3ae8-4a57-b9f9-9fbe9cf82915" providerId="ADAL" clId="{22D8002A-A4C8-4E36-910E-FB3F78C0171B}" dt="2024-11-13T22:10:01.264" v="878" actId="26606"/>
          <ac:grpSpMkLst>
            <pc:docMk/>
            <pc:sldMk cId="916660540" sldId="287"/>
            <ac:grpSpMk id="76" creationId="{C310B041-3468-403A-926B-E3C1CF4433A2}"/>
          </ac:grpSpMkLst>
        </pc:grpChg>
        <pc:grpChg chg="add del">
          <ac:chgData name="Nathan Morgan" userId="72fd7c22-3ae8-4a57-b9f9-9fbe9cf82915" providerId="ADAL" clId="{22D8002A-A4C8-4E36-910E-FB3F78C0171B}" dt="2024-11-13T22:10:01.258" v="877" actId="26606"/>
          <ac:grpSpMkLst>
            <pc:docMk/>
            <pc:sldMk cId="916660540" sldId="287"/>
            <ac:grpSpMk id="86" creationId="{C1F869AB-954B-4EAB-8260-60AE9C8D0C6F}"/>
          </ac:grpSpMkLst>
        </pc:grpChg>
        <pc:grpChg chg="add del">
          <ac:chgData name="Nathan Morgan" userId="72fd7c22-3ae8-4a57-b9f9-9fbe9cf82915" providerId="ADAL" clId="{22D8002A-A4C8-4E36-910E-FB3F78C0171B}" dt="2024-11-13T22:28:03.364" v="987" actId="26606"/>
          <ac:grpSpMkLst>
            <pc:docMk/>
            <pc:sldMk cId="916660540" sldId="287"/>
            <ac:grpSpMk id="105" creationId="{1D912E1C-3BBA-42F0-A3EE-FEC382E7230A}"/>
          </ac:grpSpMkLst>
        </pc:grpChg>
        <pc:grpChg chg="add">
          <ac:chgData name="Nathan Morgan" userId="72fd7c22-3ae8-4a57-b9f9-9fbe9cf82915" providerId="ADAL" clId="{22D8002A-A4C8-4E36-910E-FB3F78C0171B}" dt="2024-11-13T22:28:03.364" v="987" actId="26606"/>
          <ac:grpSpMkLst>
            <pc:docMk/>
            <pc:sldMk cId="916660540" sldId="287"/>
            <ac:grpSpMk id="122" creationId="{C1F869AB-954B-4EAB-8260-60AE9C8D0C6F}"/>
          </ac:grpSpMkLst>
        </pc:grpChg>
        <pc:graphicFrameChg chg="add del">
          <ac:chgData name="Nathan Morgan" userId="72fd7c22-3ae8-4a57-b9f9-9fbe9cf82915" providerId="ADAL" clId="{22D8002A-A4C8-4E36-910E-FB3F78C0171B}" dt="2024-11-13T22:09:20.958" v="869" actId="26606"/>
          <ac:graphicFrameMkLst>
            <pc:docMk/>
            <pc:sldMk cId="916660540" sldId="287"/>
            <ac:graphicFrameMk id="55" creationId="{E8CFAA93-9E49-5670-371E-EED68871F1B3}"/>
          </ac:graphicFrameMkLst>
        </pc:graphicFrameChg>
        <pc:graphicFrameChg chg="add del">
          <ac:chgData name="Nathan Morgan" userId="72fd7c22-3ae8-4a57-b9f9-9fbe9cf82915" providerId="ADAL" clId="{22D8002A-A4C8-4E36-910E-FB3F78C0171B}" dt="2024-11-13T22:09:23.516" v="871" actId="26606"/>
          <ac:graphicFrameMkLst>
            <pc:docMk/>
            <pc:sldMk cId="916660540" sldId="287"/>
            <ac:graphicFrameMk id="60" creationId="{CC1021D7-F7BA-2AED-11BB-BDF777287EFF}"/>
          </ac:graphicFrameMkLst>
        </pc:graphicFrameChg>
        <pc:graphicFrameChg chg="add del">
          <ac:chgData name="Nathan Morgan" userId="72fd7c22-3ae8-4a57-b9f9-9fbe9cf82915" providerId="ADAL" clId="{22D8002A-A4C8-4E36-910E-FB3F78C0171B}" dt="2024-11-13T22:09:25.193" v="873" actId="26606"/>
          <ac:graphicFrameMkLst>
            <pc:docMk/>
            <pc:sldMk cId="916660540" sldId="287"/>
            <ac:graphicFrameMk id="71" creationId="{E8CFAA93-9E49-5670-371E-EED68871F1B3}"/>
          </ac:graphicFrameMkLst>
        </pc:graphicFrameChg>
        <pc:graphicFrameChg chg="add mod modGraphic">
          <ac:chgData name="Nathan Morgan" userId="72fd7c22-3ae8-4a57-b9f9-9fbe9cf82915" providerId="ADAL" clId="{22D8002A-A4C8-4E36-910E-FB3F78C0171B}" dt="2024-11-13T22:28:03.364" v="987" actId="26606"/>
          <ac:graphicFrameMkLst>
            <pc:docMk/>
            <pc:sldMk cId="916660540" sldId="287"/>
            <ac:graphicFrameMk id="77" creationId="{41586048-2B4F-45B5-1DC1-005F9FB5EB6E}"/>
          </ac:graphicFrameMkLst>
        </pc:graphicFrameChg>
        <pc:picChg chg="add del mod">
          <ac:chgData name="Nathan Morgan" userId="72fd7c22-3ae8-4a57-b9f9-9fbe9cf82915" providerId="ADAL" clId="{22D8002A-A4C8-4E36-910E-FB3F78C0171B}" dt="2024-11-13T13:33:00.255" v="535" actId="478"/>
          <ac:picMkLst>
            <pc:docMk/>
            <pc:sldMk cId="916660540" sldId="287"/>
            <ac:picMk id="6" creationId="{D85C4BCC-F8AF-3B42-450E-6E57A9B9D563}"/>
          </ac:picMkLst>
        </pc:picChg>
        <pc:picChg chg="add del mod">
          <ac:chgData name="Nathan Morgan" userId="72fd7c22-3ae8-4a57-b9f9-9fbe9cf82915" providerId="ADAL" clId="{22D8002A-A4C8-4E36-910E-FB3F78C0171B}" dt="2024-11-13T22:08:22.577" v="865" actId="478"/>
          <ac:picMkLst>
            <pc:docMk/>
            <pc:sldMk cId="916660540" sldId="287"/>
            <ac:picMk id="8" creationId="{0CB11A05-942A-4A5B-1C4F-38BF9CFB72C5}"/>
          </ac:picMkLst>
        </pc:picChg>
        <pc:picChg chg="add del">
          <ac:chgData name="Nathan Morgan" userId="72fd7c22-3ae8-4a57-b9f9-9fbe9cf82915" providerId="ADAL" clId="{22D8002A-A4C8-4E36-910E-FB3F78C0171B}" dt="2024-11-13T22:09:18.918" v="867" actId="26606"/>
          <ac:picMkLst>
            <pc:docMk/>
            <pc:sldMk cId="916660540" sldId="287"/>
            <ac:picMk id="27" creationId="{3BFB597F-8413-3051-9E6A-50EFC5216A81}"/>
          </ac:picMkLst>
        </pc:picChg>
      </pc:sldChg>
      <pc:sldChg chg="addSp delSp modSp add del mod">
        <pc:chgData name="Nathan Morgan" userId="72fd7c22-3ae8-4a57-b9f9-9fbe9cf82915" providerId="ADAL" clId="{22D8002A-A4C8-4E36-910E-FB3F78C0171B}" dt="2024-11-13T22:30:40.414" v="989" actId="2696"/>
        <pc:sldMkLst>
          <pc:docMk/>
          <pc:sldMk cId="3519724564" sldId="288"/>
        </pc:sldMkLst>
        <pc:spChg chg="mod">
          <ac:chgData name="Nathan Morgan" userId="72fd7c22-3ae8-4a57-b9f9-9fbe9cf82915" providerId="ADAL" clId="{22D8002A-A4C8-4E36-910E-FB3F78C0171B}" dt="2024-11-13T22:20:36.926" v="976"/>
          <ac:spMkLst>
            <pc:docMk/>
            <pc:sldMk cId="3519724564" sldId="288"/>
            <ac:spMk id="2" creationId="{8B7C80D9-0502-B090-4595-9D8B587D8A1D}"/>
          </ac:spMkLst>
        </pc:spChg>
        <pc:spChg chg="mod">
          <ac:chgData name="Nathan Morgan" userId="72fd7c22-3ae8-4a57-b9f9-9fbe9cf82915" providerId="ADAL" clId="{22D8002A-A4C8-4E36-910E-FB3F78C0171B}" dt="2024-11-13T22:20:36.926" v="976"/>
          <ac:spMkLst>
            <pc:docMk/>
            <pc:sldMk cId="3519724564" sldId="288"/>
            <ac:spMk id="3" creationId="{E022D269-9830-0312-D243-6365DE86DB1A}"/>
          </ac:spMkLst>
        </pc:spChg>
        <pc:picChg chg="add mod">
          <ac:chgData name="Nathan Morgan" userId="72fd7c22-3ae8-4a57-b9f9-9fbe9cf82915" providerId="ADAL" clId="{22D8002A-A4C8-4E36-910E-FB3F78C0171B}" dt="2024-11-13T13:35:19.043" v="570" actId="1076"/>
          <ac:picMkLst>
            <pc:docMk/>
            <pc:sldMk cId="3519724564" sldId="288"/>
            <ac:picMk id="5" creationId="{27F5E4B6-3F9C-3C3A-CAE2-FB5411A5F4C5}"/>
          </ac:picMkLst>
        </pc:picChg>
        <pc:picChg chg="del">
          <ac:chgData name="Nathan Morgan" userId="72fd7c22-3ae8-4a57-b9f9-9fbe9cf82915" providerId="ADAL" clId="{22D8002A-A4C8-4E36-910E-FB3F78C0171B}" dt="2024-11-13T13:30:51.620" v="483" actId="478"/>
          <ac:picMkLst>
            <pc:docMk/>
            <pc:sldMk cId="3519724564" sldId="288"/>
            <ac:picMk id="6" creationId="{BAE39830-D481-0388-FB6A-250B03B866D2}"/>
          </ac:picMkLst>
        </pc:picChg>
      </pc:sldChg>
      <pc:sldChg chg="addSp delSp modSp add del mod delDesignElem">
        <pc:chgData name="Nathan Morgan" userId="72fd7c22-3ae8-4a57-b9f9-9fbe9cf82915" providerId="ADAL" clId="{22D8002A-A4C8-4E36-910E-FB3F78C0171B}" dt="2024-11-13T22:30:40.414" v="989" actId="2696"/>
        <pc:sldMkLst>
          <pc:docMk/>
          <pc:sldMk cId="2705261068" sldId="289"/>
        </pc:sldMkLst>
        <pc:spChg chg="mod">
          <ac:chgData name="Nathan Morgan" userId="72fd7c22-3ae8-4a57-b9f9-9fbe9cf82915" providerId="ADAL" clId="{22D8002A-A4C8-4E36-910E-FB3F78C0171B}" dt="2024-11-13T22:20:36.926" v="976"/>
          <ac:spMkLst>
            <pc:docMk/>
            <pc:sldMk cId="2705261068" sldId="289"/>
            <ac:spMk id="2" creationId="{0335C61E-91BD-EE2E-B5CA-B0D695BF8D9E}"/>
          </ac:spMkLst>
        </pc:spChg>
        <pc:spChg chg="mod">
          <ac:chgData name="Nathan Morgan" userId="72fd7c22-3ae8-4a57-b9f9-9fbe9cf82915" providerId="ADAL" clId="{22D8002A-A4C8-4E36-910E-FB3F78C0171B}" dt="2024-11-13T13:34:31.721" v="561" actId="1076"/>
          <ac:spMkLst>
            <pc:docMk/>
            <pc:sldMk cId="2705261068" sldId="289"/>
            <ac:spMk id="3" creationId="{FA121A8B-C6A3-BCF1-0718-2C1A2BBF41AE}"/>
          </ac:spMkLst>
        </pc:spChg>
        <pc:spChg chg="add mod">
          <ac:chgData name="Nathan Morgan" userId="72fd7c22-3ae8-4a57-b9f9-9fbe9cf82915" providerId="ADAL" clId="{22D8002A-A4C8-4E36-910E-FB3F78C0171B}" dt="2024-11-13T13:34:47.683" v="564" actId="20577"/>
          <ac:spMkLst>
            <pc:docMk/>
            <pc:sldMk cId="2705261068" sldId="289"/>
            <ac:spMk id="5" creationId="{1C272D77-D41C-CDE3-0232-EDB8E06DCAFD}"/>
          </ac:spMkLst>
        </pc:spChg>
        <pc:spChg chg="add del">
          <ac:chgData name="Nathan Morgan" userId="72fd7c22-3ae8-4a57-b9f9-9fbe9cf82915" providerId="ADAL" clId="{22D8002A-A4C8-4E36-910E-FB3F78C0171B}" dt="2024-11-13T22:20:36.926" v="976"/>
          <ac:spMkLst>
            <pc:docMk/>
            <pc:sldMk cId="2705261068" sldId="289"/>
            <ac:spMk id="11" creationId="{A0568F0D-C42E-31BC-0FDE-15431ACF872E}"/>
          </ac:spMkLst>
        </pc:spChg>
        <pc:spChg chg="add del">
          <ac:chgData name="Nathan Morgan" userId="72fd7c22-3ae8-4a57-b9f9-9fbe9cf82915" providerId="ADAL" clId="{22D8002A-A4C8-4E36-910E-FB3F78C0171B}" dt="2024-11-13T22:20:36.926" v="976"/>
          <ac:spMkLst>
            <pc:docMk/>
            <pc:sldMk cId="2705261068" sldId="289"/>
            <ac:spMk id="13" creationId="{2CAE5152-9BD0-932E-7DCC-D4758F9419DB}"/>
          </ac:spMkLst>
        </pc:spChg>
        <pc:spChg chg="add del">
          <ac:chgData name="Nathan Morgan" userId="72fd7c22-3ae8-4a57-b9f9-9fbe9cf82915" providerId="ADAL" clId="{22D8002A-A4C8-4E36-910E-FB3F78C0171B}" dt="2024-11-13T22:20:36.926" v="976"/>
          <ac:spMkLst>
            <pc:docMk/>
            <pc:sldMk cId="2705261068" sldId="289"/>
            <ac:spMk id="15" creationId="{88B1FC71-8E62-21C6-CF80-02264AC4897B}"/>
          </ac:spMkLst>
        </pc:spChg>
        <pc:grpChg chg="add del">
          <ac:chgData name="Nathan Morgan" userId="72fd7c22-3ae8-4a57-b9f9-9fbe9cf82915" providerId="ADAL" clId="{22D8002A-A4C8-4E36-910E-FB3F78C0171B}" dt="2024-11-13T22:20:36.926" v="976"/>
          <ac:grpSpMkLst>
            <pc:docMk/>
            <pc:sldMk cId="2705261068" sldId="289"/>
            <ac:grpSpMk id="17" creationId="{47EE98A1-4965-969A-55EE-09A28F3200E9}"/>
          </ac:grpSpMkLst>
        </pc:grpChg>
        <pc:picChg chg="mod">
          <ac:chgData name="Nathan Morgan" userId="72fd7c22-3ae8-4a57-b9f9-9fbe9cf82915" providerId="ADAL" clId="{22D8002A-A4C8-4E36-910E-FB3F78C0171B}" dt="2024-11-13T21:16:54.931" v="656" actId="1076"/>
          <ac:picMkLst>
            <pc:docMk/>
            <pc:sldMk cId="2705261068" sldId="289"/>
            <ac:picMk id="6" creationId="{A2914401-B1A8-FB1C-EF05-4464EE35E1CB}"/>
          </ac:picMkLst>
        </pc:picChg>
      </pc:sldChg>
      <pc:sldChg chg="addSp delSp modSp new del mod setBg delDesignElem">
        <pc:chgData name="Nathan Morgan" userId="72fd7c22-3ae8-4a57-b9f9-9fbe9cf82915" providerId="ADAL" clId="{22D8002A-A4C8-4E36-910E-FB3F78C0171B}" dt="2024-11-13T22:30:40.414" v="989" actId="2696"/>
        <pc:sldMkLst>
          <pc:docMk/>
          <pc:sldMk cId="4069673146" sldId="290"/>
        </pc:sldMkLst>
        <pc:spChg chg="mod">
          <ac:chgData name="Nathan Morgan" userId="72fd7c22-3ae8-4a57-b9f9-9fbe9cf82915" providerId="ADAL" clId="{22D8002A-A4C8-4E36-910E-FB3F78C0171B}" dt="2024-11-13T13:37:51.870" v="585" actId="26606"/>
          <ac:spMkLst>
            <pc:docMk/>
            <pc:sldMk cId="4069673146" sldId="290"/>
            <ac:spMk id="2" creationId="{26A62B35-81AF-769D-7FDD-B65A50837130}"/>
          </ac:spMkLst>
        </pc:spChg>
        <pc:spChg chg="mod">
          <ac:chgData name="Nathan Morgan" userId="72fd7c22-3ae8-4a57-b9f9-9fbe9cf82915" providerId="ADAL" clId="{22D8002A-A4C8-4E36-910E-FB3F78C0171B}" dt="2024-11-13T13:37:56.068" v="586" actId="120"/>
          <ac:spMkLst>
            <pc:docMk/>
            <pc:sldMk cId="4069673146" sldId="290"/>
            <ac:spMk id="3" creationId="{C5AA77DC-6312-6F41-8720-C005FD195C00}"/>
          </ac:spMkLst>
        </pc:spChg>
        <pc:spChg chg="add del">
          <ac:chgData name="Nathan Morgan" userId="72fd7c22-3ae8-4a57-b9f9-9fbe9cf82915" providerId="ADAL" clId="{22D8002A-A4C8-4E36-910E-FB3F78C0171B}" dt="2024-11-13T22:20:36.926" v="976"/>
          <ac:spMkLst>
            <pc:docMk/>
            <pc:sldMk cId="4069673146" sldId="290"/>
            <ac:spMk id="9" creationId="{458183E0-58D3-4C7F-97F0-2494113B38F6}"/>
          </ac:spMkLst>
        </pc:spChg>
        <pc:spChg chg="add del">
          <ac:chgData name="Nathan Morgan" userId="72fd7c22-3ae8-4a57-b9f9-9fbe9cf82915" providerId="ADAL" clId="{22D8002A-A4C8-4E36-910E-FB3F78C0171B}" dt="2024-11-13T22:20:36.926" v="976"/>
          <ac:spMkLst>
            <pc:docMk/>
            <pc:sldMk cId="4069673146" sldId="290"/>
            <ac:spMk id="11" creationId="{493D7220-9A41-4B89-8A05-2E854925EDA1}"/>
          </ac:spMkLst>
        </pc:spChg>
        <pc:grpChg chg="add del">
          <ac:chgData name="Nathan Morgan" userId="72fd7c22-3ae8-4a57-b9f9-9fbe9cf82915" providerId="ADAL" clId="{22D8002A-A4C8-4E36-910E-FB3F78C0171B}" dt="2024-11-13T22:20:36.926" v="976"/>
          <ac:grpSpMkLst>
            <pc:docMk/>
            <pc:sldMk cId="4069673146" sldId="290"/>
            <ac:grpSpMk id="13" creationId="{C1F869AB-954B-4EAB-8260-60AE9C8D0C6F}"/>
          </ac:grpSpMkLst>
        </pc:grpChg>
        <pc:picChg chg="add">
          <ac:chgData name="Nathan Morgan" userId="72fd7c22-3ae8-4a57-b9f9-9fbe9cf82915" providerId="ADAL" clId="{22D8002A-A4C8-4E36-910E-FB3F78C0171B}" dt="2024-11-13T13:37:51.870" v="585" actId="26606"/>
          <ac:picMkLst>
            <pc:docMk/>
            <pc:sldMk cId="4069673146" sldId="290"/>
            <ac:picMk id="5" creationId="{D4BBF6D9-68BA-CEDA-9331-1963183C2C00}"/>
          </ac:picMkLst>
        </pc:picChg>
      </pc:sldChg>
      <pc:sldChg chg="addSp delSp modSp new del mod ord setBg delDesignElem">
        <pc:chgData name="Nathan Morgan" userId="72fd7c22-3ae8-4a57-b9f9-9fbe9cf82915" providerId="ADAL" clId="{22D8002A-A4C8-4E36-910E-FB3F78C0171B}" dt="2024-11-13T22:30:40.414" v="989" actId="2696"/>
        <pc:sldMkLst>
          <pc:docMk/>
          <pc:sldMk cId="809225710" sldId="291"/>
        </pc:sldMkLst>
        <pc:spChg chg="del">
          <ac:chgData name="Nathan Morgan" userId="72fd7c22-3ae8-4a57-b9f9-9fbe9cf82915" providerId="ADAL" clId="{22D8002A-A4C8-4E36-910E-FB3F78C0171B}" dt="2024-11-13T13:45:04.254" v="590" actId="478"/>
          <ac:spMkLst>
            <pc:docMk/>
            <pc:sldMk cId="809225710" sldId="291"/>
            <ac:spMk id="2" creationId="{A3FAEA3E-4021-A9FB-4742-D86CA196FDFC}"/>
          </ac:spMkLst>
        </pc:spChg>
        <pc:spChg chg="del">
          <ac:chgData name="Nathan Morgan" userId="72fd7c22-3ae8-4a57-b9f9-9fbe9cf82915" providerId="ADAL" clId="{22D8002A-A4C8-4E36-910E-FB3F78C0171B}" dt="2024-11-13T13:45:02.528" v="589" actId="478"/>
          <ac:spMkLst>
            <pc:docMk/>
            <pc:sldMk cId="809225710" sldId="291"/>
            <ac:spMk id="3" creationId="{87BD4F32-96E3-0326-C7A7-6AAF496BACC2}"/>
          </ac:spMkLst>
        </pc:spChg>
        <pc:spChg chg="add mod">
          <ac:chgData name="Nathan Morgan" userId="72fd7c22-3ae8-4a57-b9f9-9fbe9cf82915" providerId="ADAL" clId="{22D8002A-A4C8-4E36-910E-FB3F78C0171B}" dt="2024-11-13T22:14:53.171" v="888" actId="14100"/>
          <ac:spMkLst>
            <pc:docMk/>
            <pc:sldMk cId="809225710" sldId="291"/>
            <ac:spMk id="7" creationId="{3A4A0DF7-BCC6-58DB-4C28-442FFC2E1037}"/>
          </ac:spMkLst>
        </pc:spChg>
        <pc:spChg chg="add del">
          <ac:chgData name="Nathan Morgan" userId="72fd7c22-3ae8-4a57-b9f9-9fbe9cf82915" providerId="ADAL" clId="{22D8002A-A4C8-4E36-910E-FB3F78C0171B}" dt="2024-11-13T22:20:36.926" v="976"/>
          <ac:spMkLst>
            <pc:docMk/>
            <pc:sldMk cId="809225710" sldId="291"/>
            <ac:spMk id="10" creationId="{99B5B3C5-A599-465B-B2B9-866E8B2087CE}"/>
          </ac:spMkLst>
        </pc:spChg>
        <pc:spChg chg="add del">
          <ac:chgData name="Nathan Morgan" userId="72fd7c22-3ae8-4a57-b9f9-9fbe9cf82915" providerId="ADAL" clId="{22D8002A-A4C8-4E36-910E-FB3F78C0171B}" dt="2024-11-13T22:20:36.926" v="976"/>
          <ac:spMkLst>
            <pc:docMk/>
            <pc:sldMk cId="809225710" sldId="291"/>
            <ac:spMk id="12" creationId="{25C84982-7DD0-43B1-8A2D-BFA4DF1B4E60}"/>
          </ac:spMkLst>
        </pc:spChg>
        <pc:spChg chg="add del">
          <ac:chgData name="Nathan Morgan" userId="72fd7c22-3ae8-4a57-b9f9-9fbe9cf82915" providerId="ADAL" clId="{22D8002A-A4C8-4E36-910E-FB3F78C0171B}" dt="2024-11-13T22:20:36.926" v="976"/>
          <ac:spMkLst>
            <pc:docMk/>
            <pc:sldMk cId="809225710" sldId="291"/>
            <ac:spMk id="31" creationId="{B7818AA9-82F7-46F6-8A83-1A6258163B48}"/>
          </ac:spMkLst>
        </pc:spChg>
        <pc:grpChg chg="add del">
          <ac:chgData name="Nathan Morgan" userId="72fd7c22-3ae8-4a57-b9f9-9fbe9cf82915" providerId="ADAL" clId="{22D8002A-A4C8-4E36-910E-FB3F78C0171B}" dt="2024-11-13T22:20:36.926" v="976"/>
          <ac:grpSpMkLst>
            <pc:docMk/>
            <pc:sldMk cId="809225710" sldId="291"/>
            <ac:grpSpMk id="14" creationId="{1D912E1C-3BBA-42F0-A3EE-FEC382E7230A}"/>
          </ac:grpSpMkLst>
        </pc:grpChg>
        <pc:picChg chg="add mod">
          <ac:chgData name="Nathan Morgan" userId="72fd7c22-3ae8-4a57-b9f9-9fbe9cf82915" providerId="ADAL" clId="{22D8002A-A4C8-4E36-910E-FB3F78C0171B}" dt="2024-11-13T22:18:00.395" v="891" actId="1076"/>
          <ac:picMkLst>
            <pc:docMk/>
            <pc:sldMk cId="809225710" sldId="291"/>
            <ac:picMk id="5" creationId="{F601A471-ABA4-EBFE-D117-FC84FBD6351D}"/>
          </ac:picMkLst>
        </pc:picChg>
      </pc:sldChg>
      <pc:sldChg chg="modSp new del mod">
        <pc:chgData name="Nathan Morgan" userId="72fd7c22-3ae8-4a57-b9f9-9fbe9cf82915" providerId="ADAL" clId="{22D8002A-A4C8-4E36-910E-FB3F78C0171B}" dt="2024-11-13T22:30:40.414" v="989" actId="2696"/>
        <pc:sldMkLst>
          <pc:docMk/>
          <pc:sldMk cId="67559118" sldId="292"/>
        </pc:sldMkLst>
        <pc:spChg chg="mod">
          <ac:chgData name="Nathan Morgan" userId="72fd7c22-3ae8-4a57-b9f9-9fbe9cf82915" providerId="ADAL" clId="{22D8002A-A4C8-4E36-910E-FB3F78C0171B}" dt="2024-11-13T22:20:46.675" v="977"/>
          <ac:spMkLst>
            <pc:docMk/>
            <pc:sldMk cId="67559118" sldId="292"/>
            <ac:spMk id="2" creationId="{9B7A750D-56C9-562E-D9F4-146B83401295}"/>
          </ac:spMkLst>
        </pc:spChg>
        <pc:spChg chg="mod">
          <ac:chgData name="Nathan Morgan" userId="72fd7c22-3ae8-4a57-b9f9-9fbe9cf82915" providerId="ADAL" clId="{22D8002A-A4C8-4E36-910E-FB3F78C0171B}" dt="2024-11-13T22:20:46.675" v="977"/>
          <ac:spMkLst>
            <pc:docMk/>
            <pc:sldMk cId="67559118" sldId="292"/>
            <ac:spMk id="3" creationId="{634A0DF8-B10E-1B76-CFB8-952DBE58A66F}"/>
          </ac:spMkLst>
        </pc:spChg>
      </pc:sldChg>
      <pc:sldChg chg="addSp delSp modSp add del mod">
        <pc:chgData name="Nathan Morgan" userId="72fd7c22-3ae8-4a57-b9f9-9fbe9cf82915" providerId="ADAL" clId="{22D8002A-A4C8-4E36-910E-FB3F78C0171B}" dt="2024-11-13T22:30:40.414" v="989" actId="2696"/>
        <pc:sldMkLst>
          <pc:docMk/>
          <pc:sldMk cId="1933052477" sldId="293"/>
        </pc:sldMkLst>
        <pc:spChg chg="mod">
          <ac:chgData name="Nathan Morgan" userId="72fd7c22-3ae8-4a57-b9f9-9fbe9cf82915" providerId="ADAL" clId="{22D8002A-A4C8-4E36-910E-FB3F78C0171B}" dt="2024-11-13T22:20:36.926" v="976"/>
          <ac:spMkLst>
            <pc:docMk/>
            <pc:sldMk cId="1933052477" sldId="293"/>
            <ac:spMk id="2" creationId="{858F8001-4B0F-BD8F-21DE-C2DEC9B0693F}"/>
          </ac:spMkLst>
        </pc:spChg>
        <pc:spChg chg="mod">
          <ac:chgData name="Nathan Morgan" userId="72fd7c22-3ae8-4a57-b9f9-9fbe9cf82915" providerId="ADAL" clId="{22D8002A-A4C8-4E36-910E-FB3F78C0171B}" dt="2024-11-13T22:20:36.926" v="976"/>
          <ac:spMkLst>
            <pc:docMk/>
            <pc:sldMk cId="1933052477" sldId="293"/>
            <ac:spMk id="3" creationId="{4E3B4C1A-47C6-6917-8F1E-C4682C79851E}"/>
          </ac:spMkLst>
        </pc:spChg>
        <pc:spChg chg="add mod">
          <ac:chgData name="Nathan Morgan" userId="72fd7c22-3ae8-4a57-b9f9-9fbe9cf82915" providerId="ADAL" clId="{22D8002A-A4C8-4E36-910E-FB3F78C0171B}" dt="2024-11-13T22:01:33.378" v="840" actId="20577"/>
          <ac:spMkLst>
            <pc:docMk/>
            <pc:sldMk cId="1933052477" sldId="293"/>
            <ac:spMk id="8" creationId="{41E67821-5AF7-2B1F-4ABF-C0E4A8235FCB}"/>
          </ac:spMkLst>
        </pc:spChg>
        <pc:spChg chg="add mod">
          <ac:chgData name="Nathan Morgan" userId="72fd7c22-3ae8-4a57-b9f9-9fbe9cf82915" providerId="ADAL" clId="{22D8002A-A4C8-4E36-910E-FB3F78C0171B}" dt="2024-11-13T21:59:19.967" v="796" actId="1076"/>
          <ac:spMkLst>
            <pc:docMk/>
            <pc:sldMk cId="1933052477" sldId="293"/>
            <ac:spMk id="10" creationId="{274C8E4F-B9FF-84B9-6825-E6B0A01C656A}"/>
          </ac:spMkLst>
        </pc:spChg>
        <pc:picChg chg="add mod">
          <ac:chgData name="Nathan Morgan" userId="72fd7c22-3ae8-4a57-b9f9-9fbe9cf82915" providerId="ADAL" clId="{22D8002A-A4C8-4E36-910E-FB3F78C0171B}" dt="2024-11-13T21:58:31.440" v="784" actId="1076"/>
          <ac:picMkLst>
            <pc:docMk/>
            <pc:sldMk cId="1933052477" sldId="293"/>
            <ac:picMk id="5" creationId="{BE74CAE0-718A-C530-7207-4BD48C2D4742}"/>
          </ac:picMkLst>
        </pc:picChg>
        <pc:picChg chg="del">
          <ac:chgData name="Nathan Morgan" userId="72fd7c22-3ae8-4a57-b9f9-9fbe9cf82915" providerId="ADAL" clId="{22D8002A-A4C8-4E36-910E-FB3F78C0171B}" dt="2024-11-13T21:51:02.630" v="736" actId="478"/>
          <ac:picMkLst>
            <pc:docMk/>
            <pc:sldMk cId="1933052477" sldId="293"/>
            <ac:picMk id="6" creationId="{18AA1792-175B-AF30-6EF1-1EAB15FBA012}"/>
          </ac:picMkLst>
        </pc:picChg>
      </pc:sldChg>
      <pc:sldChg chg="addSp delSp modSp new del mod">
        <pc:chgData name="Nathan Morgan" userId="72fd7c22-3ae8-4a57-b9f9-9fbe9cf82915" providerId="ADAL" clId="{22D8002A-A4C8-4E36-910E-FB3F78C0171B}" dt="2024-11-13T22:30:40.414" v="989" actId="2696"/>
        <pc:sldMkLst>
          <pc:docMk/>
          <pc:sldMk cId="2847612365" sldId="294"/>
        </pc:sldMkLst>
        <pc:spChg chg="mod">
          <ac:chgData name="Nathan Morgan" userId="72fd7c22-3ae8-4a57-b9f9-9fbe9cf82915" providerId="ADAL" clId="{22D8002A-A4C8-4E36-910E-FB3F78C0171B}" dt="2024-11-13T22:20:36.926" v="976"/>
          <ac:spMkLst>
            <pc:docMk/>
            <pc:sldMk cId="2847612365" sldId="294"/>
            <ac:spMk id="2" creationId="{E6E29043-AEF5-F991-76DF-91D5C78F1737}"/>
          </ac:spMkLst>
        </pc:spChg>
        <pc:spChg chg="del">
          <ac:chgData name="Nathan Morgan" userId="72fd7c22-3ae8-4a57-b9f9-9fbe9cf82915" providerId="ADAL" clId="{22D8002A-A4C8-4E36-910E-FB3F78C0171B}" dt="2024-11-13T21:54:41.924" v="748" actId="22"/>
          <ac:spMkLst>
            <pc:docMk/>
            <pc:sldMk cId="2847612365" sldId="294"/>
            <ac:spMk id="3" creationId="{1044EA2B-1248-2BB2-520C-61E9D9D8959D}"/>
          </ac:spMkLst>
        </pc:spChg>
        <pc:picChg chg="add mod ord">
          <ac:chgData name="Nathan Morgan" userId="72fd7c22-3ae8-4a57-b9f9-9fbe9cf82915" providerId="ADAL" clId="{22D8002A-A4C8-4E36-910E-FB3F78C0171B}" dt="2024-11-13T21:55:22.365" v="767" actId="14100"/>
          <ac:picMkLst>
            <pc:docMk/>
            <pc:sldMk cId="2847612365" sldId="294"/>
            <ac:picMk id="5" creationId="{3F25EE39-35CF-5C49-E6A4-8EEB1C4302E3}"/>
          </ac:picMkLst>
        </pc:picChg>
      </pc:sldChg>
      <pc:sldChg chg="addSp delSp modSp new del mod">
        <pc:chgData name="Nathan Morgan" userId="72fd7c22-3ae8-4a57-b9f9-9fbe9cf82915" providerId="ADAL" clId="{22D8002A-A4C8-4E36-910E-FB3F78C0171B}" dt="2024-11-13T22:30:40.414" v="989" actId="2696"/>
        <pc:sldMkLst>
          <pc:docMk/>
          <pc:sldMk cId="2442758120" sldId="295"/>
        </pc:sldMkLst>
        <pc:spChg chg="del">
          <ac:chgData name="Nathan Morgan" userId="72fd7c22-3ae8-4a57-b9f9-9fbe9cf82915" providerId="ADAL" clId="{22D8002A-A4C8-4E36-910E-FB3F78C0171B}" dt="2024-11-13T21:56:59.447" v="772" actId="478"/>
          <ac:spMkLst>
            <pc:docMk/>
            <pc:sldMk cId="2442758120" sldId="295"/>
            <ac:spMk id="2" creationId="{7591472E-D5F2-A315-AA41-596E30AF9B91}"/>
          </ac:spMkLst>
        </pc:spChg>
        <pc:spChg chg="mod">
          <ac:chgData name="Nathan Morgan" userId="72fd7c22-3ae8-4a57-b9f9-9fbe9cf82915" providerId="ADAL" clId="{22D8002A-A4C8-4E36-910E-FB3F78C0171B}" dt="2024-11-13T22:12:08.520" v="882" actId="1076"/>
          <ac:spMkLst>
            <pc:docMk/>
            <pc:sldMk cId="2442758120" sldId="295"/>
            <ac:spMk id="3" creationId="{45C0BC8E-D0AA-FC94-839E-5817F4EEC407}"/>
          </ac:spMkLst>
        </pc:spChg>
        <pc:spChg chg="add mod">
          <ac:chgData name="Nathan Morgan" userId="72fd7c22-3ae8-4a57-b9f9-9fbe9cf82915" providerId="ADAL" clId="{22D8002A-A4C8-4E36-910E-FB3F78C0171B}" dt="2024-11-13T22:20:36.926" v="976"/>
          <ac:spMkLst>
            <pc:docMk/>
            <pc:sldMk cId="2442758120" sldId="295"/>
            <ac:spMk id="6" creationId="{B909EEC3-332D-EC56-4F86-6B823620A9CD}"/>
          </ac:spMkLst>
        </pc:spChg>
        <pc:picChg chg="add mod">
          <ac:chgData name="Nathan Morgan" userId="72fd7c22-3ae8-4a57-b9f9-9fbe9cf82915" providerId="ADAL" clId="{22D8002A-A4C8-4E36-910E-FB3F78C0171B}" dt="2024-11-13T22:12:13.312" v="884" actId="1076"/>
          <ac:picMkLst>
            <pc:docMk/>
            <pc:sldMk cId="2442758120" sldId="295"/>
            <ac:picMk id="5" creationId="{39762F4D-A0E9-C4A2-6945-B3F8C5EDDDEA}"/>
          </ac:picMkLst>
        </pc:picChg>
      </pc:sldChg>
      <pc:sldChg chg="modSp new del mod">
        <pc:chgData name="Nathan Morgan" userId="72fd7c22-3ae8-4a57-b9f9-9fbe9cf82915" providerId="ADAL" clId="{22D8002A-A4C8-4E36-910E-FB3F78C0171B}" dt="2024-11-13T22:30:40.414" v="989" actId="2696"/>
        <pc:sldMkLst>
          <pc:docMk/>
          <pc:sldMk cId="1199634408" sldId="296"/>
        </pc:sldMkLst>
        <pc:spChg chg="mod">
          <ac:chgData name="Nathan Morgan" userId="72fd7c22-3ae8-4a57-b9f9-9fbe9cf82915" providerId="ADAL" clId="{22D8002A-A4C8-4E36-910E-FB3F78C0171B}" dt="2024-11-13T22:20:36.926" v="976"/>
          <ac:spMkLst>
            <pc:docMk/>
            <pc:sldMk cId="1199634408" sldId="296"/>
            <ac:spMk id="2" creationId="{1208745E-FA4C-FF81-CDAA-763D1F678532}"/>
          </ac:spMkLst>
        </pc:spChg>
        <pc:spChg chg="mod">
          <ac:chgData name="Nathan Morgan" userId="72fd7c22-3ae8-4a57-b9f9-9fbe9cf82915" providerId="ADAL" clId="{22D8002A-A4C8-4E36-910E-FB3F78C0171B}" dt="2024-11-13T22:20:36.926" v="976"/>
          <ac:spMkLst>
            <pc:docMk/>
            <pc:sldMk cId="1199634408" sldId="296"/>
            <ac:spMk id="3" creationId="{90F00C93-13EC-F8FB-4539-B2539E8A6990}"/>
          </ac:spMkLst>
        </pc:spChg>
      </pc:sldChg>
      <pc:sldChg chg="new del">
        <pc:chgData name="Nathan Morgan" userId="72fd7c22-3ae8-4a57-b9f9-9fbe9cf82915" providerId="ADAL" clId="{22D8002A-A4C8-4E36-910E-FB3F78C0171B}" dt="2024-11-13T22:27:20.190" v="980" actId="47"/>
        <pc:sldMkLst>
          <pc:docMk/>
          <pc:sldMk cId="1785581119" sldId="297"/>
        </pc:sldMkLst>
      </pc:sldChg>
    </pc:docChg>
  </pc:docChgLst>
  <pc:docChgLst>
    <pc:chgData name="Nathan Morgan" userId="S::n.morgan@uwtsd.ac.uk::72fd7c22-3ae8-4a57-b9f9-9fbe9cf82915" providerId="AD" clId="Web-{905CC642-2C20-C0FE-B1DC-4AE68F133940}"/>
    <pc:docChg chg="modSld">
      <pc:chgData name="Nathan Morgan" userId="S::n.morgan@uwtsd.ac.uk::72fd7c22-3ae8-4a57-b9f9-9fbe9cf82915" providerId="AD" clId="Web-{905CC642-2C20-C0FE-B1DC-4AE68F133940}" dt="2024-11-11T11:13:51.201" v="1" actId="20577"/>
      <pc:docMkLst>
        <pc:docMk/>
      </pc:docMkLst>
      <pc:sldChg chg="modSp">
        <pc:chgData name="Nathan Morgan" userId="S::n.morgan@uwtsd.ac.uk::72fd7c22-3ae8-4a57-b9f9-9fbe9cf82915" providerId="AD" clId="Web-{905CC642-2C20-C0FE-B1DC-4AE68F133940}" dt="2024-11-11T11:13:51.201" v="1" actId="20577"/>
        <pc:sldMkLst>
          <pc:docMk/>
          <pc:sldMk cId="2722154729" sldId="277"/>
        </pc:sldMkLst>
        <pc:spChg chg="mod">
          <ac:chgData name="Nathan Morgan" userId="S::n.morgan@uwtsd.ac.uk::72fd7c22-3ae8-4a57-b9f9-9fbe9cf82915" providerId="AD" clId="Web-{905CC642-2C20-C0FE-B1DC-4AE68F133940}" dt="2024-11-11T11:13:51.201" v="1" actId="20577"/>
          <ac:spMkLst>
            <pc:docMk/>
            <pc:sldMk cId="2722154729" sldId="277"/>
            <ac:spMk id="2" creationId="{ED37E53F-C879-589B-0926-26AB9FDC33A4}"/>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30971B-2361-4479-B67B-B66B2383A49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C4B4CCC-F11D-4457-A1C0-D10A4D0E309C}">
      <dgm:prSet/>
      <dgm:spPr/>
      <dgm:t>
        <a:bodyPr/>
        <a:lstStyle/>
        <a:p>
          <a:r>
            <a:rPr lang="en-GB"/>
            <a:t>The purpose of rigid body dynamics in games is to create a sense of realism and immersion by making virtual objects behave as they would in the physical world. </a:t>
          </a:r>
          <a:endParaRPr lang="en-US"/>
        </a:p>
      </dgm:t>
    </dgm:pt>
    <dgm:pt modelId="{11D589E4-597D-4CFC-B4BC-6C7ACB0F8F3A}" type="parTrans" cxnId="{2FEAE781-EF3D-47AD-9761-C94A1D52CFAC}">
      <dgm:prSet/>
      <dgm:spPr/>
      <dgm:t>
        <a:bodyPr/>
        <a:lstStyle/>
        <a:p>
          <a:endParaRPr lang="en-US"/>
        </a:p>
      </dgm:t>
    </dgm:pt>
    <dgm:pt modelId="{B43A24FB-3F7B-4BB4-BB03-26873F74D642}" type="sibTrans" cxnId="{2FEAE781-EF3D-47AD-9761-C94A1D52CFAC}">
      <dgm:prSet/>
      <dgm:spPr/>
      <dgm:t>
        <a:bodyPr/>
        <a:lstStyle/>
        <a:p>
          <a:endParaRPr lang="en-US"/>
        </a:p>
      </dgm:t>
    </dgm:pt>
    <dgm:pt modelId="{8EC3E922-B1B6-4688-AE0E-A01B821694F9}">
      <dgm:prSet/>
      <dgm:spPr/>
      <dgm:t>
        <a:bodyPr/>
        <a:lstStyle/>
        <a:p>
          <a:r>
            <a:rPr lang="en-GB"/>
            <a:t>This aspect of physics is central to how objects interact with players and with each other, whether it's a character colliding with walls, a ball rolling downhill, or debris scattering after an explosion.</a:t>
          </a:r>
          <a:endParaRPr lang="en-US"/>
        </a:p>
      </dgm:t>
    </dgm:pt>
    <dgm:pt modelId="{251D094F-1644-4AB8-9CF4-C0162E90E136}" type="parTrans" cxnId="{CB592B1A-69A3-4224-AD0D-7785E5650170}">
      <dgm:prSet/>
      <dgm:spPr/>
      <dgm:t>
        <a:bodyPr/>
        <a:lstStyle/>
        <a:p>
          <a:endParaRPr lang="en-US"/>
        </a:p>
      </dgm:t>
    </dgm:pt>
    <dgm:pt modelId="{0AECA986-CE4B-4F2A-AD13-33F5197FD77A}" type="sibTrans" cxnId="{CB592B1A-69A3-4224-AD0D-7785E5650170}">
      <dgm:prSet/>
      <dgm:spPr/>
      <dgm:t>
        <a:bodyPr/>
        <a:lstStyle/>
        <a:p>
          <a:endParaRPr lang="en-US"/>
        </a:p>
      </dgm:t>
    </dgm:pt>
    <dgm:pt modelId="{15F277D1-4F3F-4851-B6B5-D8F390617E63}" type="pres">
      <dgm:prSet presAssocID="{5F30971B-2361-4479-B67B-B66B2383A49F}" presName="root" presStyleCnt="0">
        <dgm:presLayoutVars>
          <dgm:dir/>
          <dgm:resizeHandles val="exact"/>
        </dgm:presLayoutVars>
      </dgm:prSet>
      <dgm:spPr/>
    </dgm:pt>
    <dgm:pt modelId="{301DF960-8644-4B78-A1E0-DF858B9C2952}" type="pres">
      <dgm:prSet presAssocID="{AC4B4CCC-F11D-4457-A1C0-D10A4D0E309C}" presName="compNode" presStyleCnt="0"/>
      <dgm:spPr/>
    </dgm:pt>
    <dgm:pt modelId="{AE44A42C-5C2B-4388-8071-A9501FB6E94C}" type="pres">
      <dgm:prSet presAssocID="{AC4B4CCC-F11D-4457-A1C0-D10A4D0E309C}" presName="bgRect" presStyleLbl="bgShp" presStyleIdx="0" presStyleCnt="2"/>
      <dgm:spPr/>
    </dgm:pt>
    <dgm:pt modelId="{378F18F6-B1F2-4E44-BE83-BDF36CB4DF75}" type="pres">
      <dgm:prSet presAssocID="{AC4B4CCC-F11D-4457-A1C0-D10A4D0E309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me controller"/>
        </a:ext>
      </dgm:extLst>
    </dgm:pt>
    <dgm:pt modelId="{E7B4B617-7123-4EF6-AAC9-43168E56CC03}" type="pres">
      <dgm:prSet presAssocID="{AC4B4CCC-F11D-4457-A1C0-D10A4D0E309C}" presName="spaceRect" presStyleCnt="0"/>
      <dgm:spPr/>
    </dgm:pt>
    <dgm:pt modelId="{AC3F99EC-DFB3-44E7-BE6A-FD2CF6D68958}" type="pres">
      <dgm:prSet presAssocID="{AC4B4CCC-F11D-4457-A1C0-D10A4D0E309C}" presName="parTx" presStyleLbl="revTx" presStyleIdx="0" presStyleCnt="2">
        <dgm:presLayoutVars>
          <dgm:chMax val="0"/>
          <dgm:chPref val="0"/>
        </dgm:presLayoutVars>
      </dgm:prSet>
      <dgm:spPr/>
    </dgm:pt>
    <dgm:pt modelId="{382D6ADD-3262-4DCD-9424-02816E2ECF79}" type="pres">
      <dgm:prSet presAssocID="{B43A24FB-3F7B-4BB4-BB03-26873F74D642}" presName="sibTrans" presStyleCnt="0"/>
      <dgm:spPr/>
    </dgm:pt>
    <dgm:pt modelId="{9DABBCE9-C2B6-4B4B-9745-D5AC71F9127C}" type="pres">
      <dgm:prSet presAssocID="{8EC3E922-B1B6-4688-AE0E-A01B821694F9}" presName="compNode" presStyleCnt="0"/>
      <dgm:spPr/>
    </dgm:pt>
    <dgm:pt modelId="{F85F83C6-5A72-4096-AC76-ED375388235A}" type="pres">
      <dgm:prSet presAssocID="{8EC3E922-B1B6-4688-AE0E-A01B821694F9}" presName="bgRect" presStyleLbl="bgShp" presStyleIdx="1" presStyleCnt="2"/>
      <dgm:spPr/>
    </dgm:pt>
    <dgm:pt modelId="{3213A26E-046B-4258-AD2F-89536460EF0B}" type="pres">
      <dgm:prSet presAssocID="{8EC3E922-B1B6-4688-AE0E-A01B821694F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tom"/>
        </a:ext>
      </dgm:extLst>
    </dgm:pt>
    <dgm:pt modelId="{7BACA6FE-1FE0-49FE-863A-9E14F2C7565F}" type="pres">
      <dgm:prSet presAssocID="{8EC3E922-B1B6-4688-AE0E-A01B821694F9}" presName="spaceRect" presStyleCnt="0"/>
      <dgm:spPr/>
    </dgm:pt>
    <dgm:pt modelId="{E1F1626D-A879-4967-8261-5259E2916CD6}" type="pres">
      <dgm:prSet presAssocID="{8EC3E922-B1B6-4688-AE0E-A01B821694F9}" presName="parTx" presStyleLbl="revTx" presStyleIdx="1" presStyleCnt="2">
        <dgm:presLayoutVars>
          <dgm:chMax val="0"/>
          <dgm:chPref val="0"/>
        </dgm:presLayoutVars>
      </dgm:prSet>
      <dgm:spPr/>
    </dgm:pt>
  </dgm:ptLst>
  <dgm:cxnLst>
    <dgm:cxn modelId="{CB592B1A-69A3-4224-AD0D-7785E5650170}" srcId="{5F30971B-2361-4479-B67B-B66B2383A49F}" destId="{8EC3E922-B1B6-4688-AE0E-A01B821694F9}" srcOrd="1" destOrd="0" parTransId="{251D094F-1644-4AB8-9CF4-C0162E90E136}" sibTransId="{0AECA986-CE4B-4F2A-AD13-33F5197FD77A}"/>
    <dgm:cxn modelId="{61FD532C-C76E-440D-9E38-892CCDB6610F}" type="presOf" srcId="{AC4B4CCC-F11D-4457-A1C0-D10A4D0E309C}" destId="{AC3F99EC-DFB3-44E7-BE6A-FD2CF6D68958}" srcOrd="0" destOrd="0" presId="urn:microsoft.com/office/officeart/2018/2/layout/IconVerticalSolidList"/>
    <dgm:cxn modelId="{36E01130-ADC5-429E-9339-13F4E6A5A983}" type="presOf" srcId="{8EC3E922-B1B6-4688-AE0E-A01B821694F9}" destId="{E1F1626D-A879-4967-8261-5259E2916CD6}" srcOrd="0" destOrd="0" presId="urn:microsoft.com/office/officeart/2018/2/layout/IconVerticalSolidList"/>
    <dgm:cxn modelId="{2FEAE781-EF3D-47AD-9761-C94A1D52CFAC}" srcId="{5F30971B-2361-4479-B67B-B66B2383A49F}" destId="{AC4B4CCC-F11D-4457-A1C0-D10A4D0E309C}" srcOrd="0" destOrd="0" parTransId="{11D589E4-597D-4CFC-B4BC-6C7ACB0F8F3A}" sibTransId="{B43A24FB-3F7B-4BB4-BB03-26873F74D642}"/>
    <dgm:cxn modelId="{623527D9-51BA-4B24-BA9E-940B3B02E569}" type="presOf" srcId="{5F30971B-2361-4479-B67B-B66B2383A49F}" destId="{15F277D1-4F3F-4851-B6B5-D8F390617E63}" srcOrd="0" destOrd="0" presId="urn:microsoft.com/office/officeart/2018/2/layout/IconVerticalSolidList"/>
    <dgm:cxn modelId="{39271A1B-A6A4-485D-AE87-4AC1AE3D1678}" type="presParOf" srcId="{15F277D1-4F3F-4851-B6B5-D8F390617E63}" destId="{301DF960-8644-4B78-A1E0-DF858B9C2952}" srcOrd="0" destOrd="0" presId="urn:microsoft.com/office/officeart/2018/2/layout/IconVerticalSolidList"/>
    <dgm:cxn modelId="{258EEE1E-7857-4764-BE00-C6A15F52C3D7}" type="presParOf" srcId="{301DF960-8644-4B78-A1E0-DF858B9C2952}" destId="{AE44A42C-5C2B-4388-8071-A9501FB6E94C}" srcOrd="0" destOrd="0" presId="urn:microsoft.com/office/officeart/2018/2/layout/IconVerticalSolidList"/>
    <dgm:cxn modelId="{1DBA5205-1AA7-4A02-8D92-6FD537FC2B6F}" type="presParOf" srcId="{301DF960-8644-4B78-A1E0-DF858B9C2952}" destId="{378F18F6-B1F2-4E44-BE83-BDF36CB4DF75}" srcOrd="1" destOrd="0" presId="urn:microsoft.com/office/officeart/2018/2/layout/IconVerticalSolidList"/>
    <dgm:cxn modelId="{A58C5686-0066-48BC-A1D4-EFA7A46EB0AD}" type="presParOf" srcId="{301DF960-8644-4B78-A1E0-DF858B9C2952}" destId="{E7B4B617-7123-4EF6-AAC9-43168E56CC03}" srcOrd="2" destOrd="0" presId="urn:microsoft.com/office/officeart/2018/2/layout/IconVerticalSolidList"/>
    <dgm:cxn modelId="{79D76D72-CB6C-462A-9CF1-AE826A609099}" type="presParOf" srcId="{301DF960-8644-4B78-A1E0-DF858B9C2952}" destId="{AC3F99EC-DFB3-44E7-BE6A-FD2CF6D68958}" srcOrd="3" destOrd="0" presId="urn:microsoft.com/office/officeart/2018/2/layout/IconVerticalSolidList"/>
    <dgm:cxn modelId="{36797A96-5C5E-464E-B981-E78FBE32D557}" type="presParOf" srcId="{15F277D1-4F3F-4851-B6B5-D8F390617E63}" destId="{382D6ADD-3262-4DCD-9424-02816E2ECF79}" srcOrd="1" destOrd="0" presId="urn:microsoft.com/office/officeart/2018/2/layout/IconVerticalSolidList"/>
    <dgm:cxn modelId="{6603B053-7A29-4A62-8DE4-BD0483EA3F5A}" type="presParOf" srcId="{15F277D1-4F3F-4851-B6B5-D8F390617E63}" destId="{9DABBCE9-C2B6-4B4B-9745-D5AC71F9127C}" srcOrd="2" destOrd="0" presId="urn:microsoft.com/office/officeart/2018/2/layout/IconVerticalSolidList"/>
    <dgm:cxn modelId="{6A0A25F6-2EA8-4FD1-BD27-37C12430A06F}" type="presParOf" srcId="{9DABBCE9-C2B6-4B4B-9745-D5AC71F9127C}" destId="{F85F83C6-5A72-4096-AC76-ED375388235A}" srcOrd="0" destOrd="0" presId="urn:microsoft.com/office/officeart/2018/2/layout/IconVerticalSolidList"/>
    <dgm:cxn modelId="{2476999C-181C-4DA5-ADC8-1229832DA1CC}" type="presParOf" srcId="{9DABBCE9-C2B6-4B4B-9745-D5AC71F9127C}" destId="{3213A26E-046B-4258-AD2F-89536460EF0B}" srcOrd="1" destOrd="0" presId="urn:microsoft.com/office/officeart/2018/2/layout/IconVerticalSolidList"/>
    <dgm:cxn modelId="{1AEFCB42-C698-4E2F-828D-26470986B865}" type="presParOf" srcId="{9DABBCE9-C2B6-4B4B-9745-D5AC71F9127C}" destId="{7BACA6FE-1FE0-49FE-863A-9E14F2C7565F}" srcOrd="2" destOrd="0" presId="urn:microsoft.com/office/officeart/2018/2/layout/IconVerticalSolidList"/>
    <dgm:cxn modelId="{FA70B1CE-53A8-4F99-9378-9E21CCBE8C7B}" type="presParOf" srcId="{9DABBCE9-C2B6-4B4B-9745-D5AC71F9127C}" destId="{E1F1626D-A879-4967-8261-5259E2916CD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44A42C-5C2B-4388-8071-A9501FB6E94C}">
      <dsp:nvSpPr>
        <dsp:cNvPr id="0" name=""/>
        <dsp:cNvSpPr/>
      </dsp:nvSpPr>
      <dsp:spPr>
        <a:xfrm>
          <a:off x="0" y="838020"/>
          <a:ext cx="5891471" cy="15471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8F18F6-B1F2-4E44-BE83-BDF36CB4DF75}">
      <dsp:nvSpPr>
        <dsp:cNvPr id="0" name=""/>
        <dsp:cNvSpPr/>
      </dsp:nvSpPr>
      <dsp:spPr>
        <a:xfrm>
          <a:off x="468002" y="1186121"/>
          <a:ext cx="850913" cy="8509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3F99EC-DFB3-44E7-BE6A-FD2CF6D68958}">
      <dsp:nvSpPr>
        <dsp:cNvPr id="0" name=""/>
        <dsp:cNvSpPr/>
      </dsp:nvSpPr>
      <dsp:spPr>
        <a:xfrm>
          <a:off x="1786917" y="838020"/>
          <a:ext cx="4104553" cy="1547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736" tIns="163736" rIns="163736" bIns="163736" numCol="1" spcCol="1270" anchor="ctr" anchorCtr="0">
          <a:noAutofit/>
        </a:bodyPr>
        <a:lstStyle/>
        <a:p>
          <a:pPr marL="0" lvl="0" indent="0" algn="l" defTabSz="755650">
            <a:lnSpc>
              <a:spcPct val="90000"/>
            </a:lnSpc>
            <a:spcBef>
              <a:spcPct val="0"/>
            </a:spcBef>
            <a:spcAft>
              <a:spcPct val="35000"/>
            </a:spcAft>
            <a:buNone/>
          </a:pPr>
          <a:r>
            <a:rPr lang="en-GB" sz="1700" kern="1200"/>
            <a:t>The purpose of rigid body dynamics in games is to create a sense of realism and immersion by making virtual objects behave as they would in the physical world. </a:t>
          </a:r>
          <a:endParaRPr lang="en-US" sz="1700" kern="1200"/>
        </a:p>
      </dsp:txBody>
      <dsp:txXfrm>
        <a:off x="1786917" y="838020"/>
        <a:ext cx="4104553" cy="1547114"/>
      </dsp:txXfrm>
    </dsp:sp>
    <dsp:sp modelId="{F85F83C6-5A72-4096-AC76-ED375388235A}">
      <dsp:nvSpPr>
        <dsp:cNvPr id="0" name=""/>
        <dsp:cNvSpPr/>
      </dsp:nvSpPr>
      <dsp:spPr>
        <a:xfrm>
          <a:off x="0" y="2771913"/>
          <a:ext cx="5891471" cy="15471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13A26E-046B-4258-AD2F-89536460EF0B}">
      <dsp:nvSpPr>
        <dsp:cNvPr id="0" name=""/>
        <dsp:cNvSpPr/>
      </dsp:nvSpPr>
      <dsp:spPr>
        <a:xfrm>
          <a:off x="468002" y="3120014"/>
          <a:ext cx="850913" cy="8509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F1626D-A879-4967-8261-5259E2916CD6}">
      <dsp:nvSpPr>
        <dsp:cNvPr id="0" name=""/>
        <dsp:cNvSpPr/>
      </dsp:nvSpPr>
      <dsp:spPr>
        <a:xfrm>
          <a:off x="1786917" y="2771913"/>
          <a:ext cx="4104553" cy="1547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736" tIns="163736" rIns="163736" bIns="163736" numCol="1" spcCol="1270" anchor="ctr" anchorCtr="0">
          <a:noAutofit/>
        </a:bodyPr>
        <a:lstStyle/>
        <a:p>
          <a:pPr marL="0" lvl="0" indent="0" algn="l" defTabSz="755650">
            <a:lnSpc>
              <a:spcPct val="90000"/>
            </a:lnSpc>
            <a:spcBef>
              <a:spcPct val="0"/>
            </a:spcBef>
            <a:spcAft>
              <a:spcPct val="35000"/>
            </a:spcAft>
            <a:buNone/>
          </a:pPr>
          <a:r>
            <a:rPr lang="en-GB" sz="1700" kern="1200"/>
            <a:t>This aspect of physics is central to how objects interact with players and with each other, whether it's a character colliding with walls, a ball rolling downhill, or debris scattering after an explosion.</a:t>
          </a:r>
          <a:endParaRPr lang="en-US" sz="1700" kern="1200"/>
        </a:p>
      </dsp:txBody>
      <dsp:txXfrm>
        <a:off x="1786917" y="2771913"/>
        <a:ext cx="4104553" cy="154711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2BB385-D7AB-4221-8198-420B11540236}" type="datetimeFigureOut">
              <a:rPr lang="en-GB" smtClean="0"/>
              <a:t>17/10/2025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DFDA3A-C93C-4F6F-809E-D57FC6670194}" type="slidenum">
              <a:rPr lang="en-GB" smtClean="0"/>
              <a:t>‹#›</a:t>
            </a:fld>
            <a:endParaRPr lang="en-GB"/>
          </a:p>
        </p:txBody>
      </p:sp>
    </p:spTree>
    <p:extLst>
      <p:ext uri="{BB962C8B-B14F-4D97-AF65-F5344CB8AC3E}">
        <p14:creationId xmlns:p14="http://schemas.microsoft.com/office/powerpoint/2010/main" val="14666098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Rigid Body Dynamics: Simulating solid objects that can interact, collide, and bounce off one another is fundamental to many games. </a:t>
            </a:r>
          </a:p>
          <a:p>
            <a:r>
              <a:rPr lang="en-GB" dirty="0"/>
              <a:t>Particle Systems: Physics-based particle systems handle effects such as fire, smoke, water splashes, and explosions. By applying physics to individual particles, developers can create effects that behave naturally, enhancing visual and environmental fidelity.</a:t>
            </a:r>
          </a:p>
          <a:p>
            <a:r>
              <a:rPr lang="en-GB" dirty="0"/>
              <a:t>Fluid Dynamics: Fluid simulation, although computationally intensive, is becoming increasingly common for games that feature water, lava, or other flowing substances. In these scenarios, physics is used to control how fluids move, splash, and react to player interactions, enriching the visual experience and making the environment more interactive.</a:t>
            </a:r>
          </a:p>
          <a:p>
            <a:r>
              <a:rPr lang="en-GB" dirty="0"/>
              <a:t>Soft Body Dynamics: Unlike rigid body dynamics, soft body physics simulates the behaviour of deformable objects like jelly, fabrics, or muscles. It’s often used for character animations, destructible environments, and other interactive elements that require a realistic response to forces and pressures.</a:t>
            </a:r>
          </a:p>
          <a:p>
            <a:r>
              <a:rPr lang="en-GB" dirty="0"/>
              <a:t>Ragdoll Physics and Character Animation: In many games, especially those with humanoid characters, physics is used to simulate realistic movement and fall animations. Ragdoll physics allows characters to collapse naturally, responding to forces as if they were actual physical entities, adding to the visual believability of the game.</a:t>
            </a:r>
          </a:p>
          <a:p>
            <a:r>
              <a:rPr lang="en-GB" dirty="0"/>
              <a:t>Vehicle Physics: Many racing or simulation games rely on physics engines to simulate vehicle dynamics, handling properties like speed, traction, friction, and collision to create a driving experience that feels natural and satisfying to players.</a:t>
            </a:r>
          </a:p>
          <a:p>
            <a:endParaRPr lang="en-GB" dirty="0"/>
          </a:p>
          <a:p>
            <a:endParaRPr lang="en-GB" dirty="0"/>
          </a:p>
          <a:p>
            <a:pPr marL="0" indent="0">
              <a:buNone/>
            </a:pPr>
            <a:endParaRPr lang="en-GB" dirty="0"/>
          </a:p>
          <a:p>
            <a:endParaRPr lang="en-GB" dirty="0"/>
          </a:p>
        </p:txBody>
      </p:sp>
      <p:sp>
        <p:nvSpPr>
          <p:cNvPr id="4" name="Slide Number Placeholder 3"/>
          <p:cNvSpPr>
            <a:spLocks noGrp="1"/>
          </p:cNvSpPr>
          <p:nvPr>
            <p:ph type="sldNum" sz="quarter" idx="5"/>
          </p:nvPr>
        </p:nvSpPr>
        <p:spPr/>
        <p:txBody>
          <a:bodyPr/>
          <a:lstStyle/>
          <a:p>
            <a:fld id="{61DFDA3A-C93C-4F6F-809E-D57FC6670194}" type="slidenum">
              <a:rPr lang="en-GB" smtClean="0"/>
              <a:t>4</a:t>
            </a:fld>
            <a:endParaRPr lang="en-GB"/>
          </a:p>
        </p:txBody>
      </p:sp>
    </p:spTree>
    <p:extLst>
      <p:ext uri="{BB962C8B-B14F-4D97-AF65-F5344CB8AC3E}">
        <p14:creationId xmlns:p14="http://schemas.microsoft.com/office/powerpoint/2010/main" val="8972757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instance, heavier objects (greater mass) require more force to achieve the same acceleration as lighter ones, adding realism to simulations.</a:t>
            </a:r>
          </a:p>
        </p:txBody>
      </p:sp>
      <p:sp>
        <p:nvSpPr>
          <p:cNvPr id="4" name="Slide Number Placeholder 3"/>
          <p:cNvSpPr>
            <a:spLocks noGrp="1"/>
          </p:cNvSpPr>
          <p:nvPr>
            <p:ph type="sldNum" sz="quarter" idx="5"/>
          </p:nvPr>
        </p:nvSpPr>
        <p:spPr/>
        <p:txBody>
          <a:bodyPr/>
          <a:lstStyle/>
          <a:p>
            <a:fld id="{61DFDA3A-C93C-4F6F-809E-D57FC6670194}" type="slidenum">
              <a:rPr lang="en-GB" smtClean="0"/>
              <a:t>15</a:t>
            </a:fld>
            <a:endParaRPr lang="en-GB"/>
          </a:p>
        </p:txBody>
      </p:sp>
    </p:spTree>
    <p:extLst>
      <p:ext uri="{BB962C8B-B14F-4D97-AF65-F5344CB8AC3E}">
        <p14:creationId xmlns:p14="http://schemas.microsoft.com/office/powerpoint/2010/main" val="4056579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principle is visible in games when characters push against walls or when objects bounce off each other, creating believable interactions.</a:t>
            </a:r>
          </a:p>
        </p:txBody>
      </p:sp>
      <p:sp>
        <p:nvSpPr>
          <p:cNvPr id="4" name="Slide Number Placeholder 3"/>
          <p:cNvSpPr>
            <a:spLocks noGrp="1"/>
          </p:cNvSpPr>
          <p:nvPr>
            <p:ph type="sldNum" sz="quarter" idx="5"/>
          </p:nvPr>
        </p:nvSpPr>
        <p:spPr/>
        <p:txBody>
          <a:bodyPr/>
          <a:lstStyle/>
          <a:p>
            <a:fld id="{61DFDA3A-C93C-4F6F-809E-D57FC6670194}" type="slidenum">
              <a:rPr lang="en-GB" smtClean="0"/>
              <a:t>16</a:t>
            </a:fld>
            <a:endParaRPr lang="en-GB"/>
          </a:p>
        </p:txBody>
      </p:sp>
    </p:spTree>
    <p:extLst>
      <p:ext uri="{BB962C8B-B14F-4D97-AF65-F5344CB8AC3E}">
        <p14:creationId xmlns:p14="http://schemas.microsoft.com/office/powerpoint/2010/main" val="830891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example, when objects collide, the total momentum before and after the impact remains the same, leading to plausible outcomes like bouncing or sliding.</a:t>
            </a:r>
          </a:p>
          <a:p>
            <a:endParaRPr lang="en-GB" dirty="0"/>
          </a:p>
        </p:txBody>
      </p:sp>
      <p:sp>
        <p:nvSpPr>
          <p:cNvPr id="4" name="Slide Number Placeholder 3"/>
          <p:cNvSpPr>
            <a:spLocks noGrp="1"/>
          </p:cNvSpPr>
          <p:nvPr>
            <p:ph type="sldNum" sz="quarter" idx="5"/>
          </p:nvPr>
        </p:nvSpPr>
        <p:spPr/>
        <p:txBody>
          <a:bodyPr/>
          <a:lstStyle/>
          <a:p>
            <a:fld id="{61DFDA3A-C93C-4F6F-809E-D57FC6670194}" type="slidenum">
              <a:rPr lang="en-GB" smtClean="0"/>
              <a:t>17</a:t>
            </a:fld>
            <a:endParaRPr lang="en-GB"/>
          </a:p>
        </p:txBody>
      </p:sp>
    </p:spTree>
    <p:extLst>
      <p:ext uri="{BB962C8B-B14F-4D97-AF65-F5344CB8AC3E}">
        <p14:creationId xmlns:p14="http://schemas.microsoft.com/office/powerpoint/2010/main" val="18259457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10/17/2025</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20504835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10/17/2025</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26287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10/17/2025</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93132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10/17/2025</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622079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10/17/2025</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32720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10/17/2025</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70264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10/17/2025</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0476362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10/17/2025</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720764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10/17/2025</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578884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10/17/2025</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284982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10/17/2025</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702822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43A76A3-ADC8-4477-8FC1-B9DD55D84908}" type="datetime1">
              <a:rPr lang="en-US" smtClean="0"/>
              <a:t>10/17/2025</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26083885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E7F49BE-398D-479A-8A7E-5DDBCA61EDCB}" type="datetime1">
              <a:rPr lang="en-US" smtClean="0"/>
              <a:t>10/17/2025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9038790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D0C193-4974-4A1F-9C63-07D595E30D66}" type="datetime1">
              <a:rPr lang="en-US" smtClean="0"/>
              <a:t>10/17/2025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4352066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1AA87F-28D4-4BF0-B81F-877A89DFD5AC}" type="datetime1">
              <a:rPr lang="en-US" smtClean="0"/>
              <a:t>10/17/2025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8781041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A9F1F3-208B-49A3-B337-9C8ACEB3E0E1}" type="datetime1">
              <a:rPr lang="en-US" smtClean="0"/>
              <a:t>10/17/2025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5444716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27AF6CA6-7293-4AA2-A0E0-A3BF4416E786}" type="datetime1">
              <a:rPr lang="en-US" smtClean="0"/>
              <a:t>10/17/2025</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5905563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8D87016-7BCD-46FB-8EE3-AB6C369108B4}" type="datetime1">
              <a:rPr lang="en-US" smtClean="0"/>
              <a:t>10/17/2025</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7136626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A1547011-1FFC-4EF8-9A2E-53B4AD2ADBD4}" type="datetime1">
              <a:rPr lang="en-US" smtClean="0"/>
              <a:t>10/17/2025</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1940162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62EB47-45B4-4EF5-A743-B4885DD2F060}" type="datetime1">
              <a:rPr lang="en-US" smtClean="0"/>
              <a:t>10/17/2025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8234967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8D24A4-5FEC-4062-8995-EB21925B3B40}" type="datetime1">
              <a:rPr lang="en-US" smtClean="0"/>
              <a:t>10/17/2025</a:t>
            </a:fld>
            <a:endParaRPr lang="en-US" sz="1000" dirty="0"/>
          </a:p>
        </p:txBody>
      </p:sp>
      <p:sp>
        <p:nvSpPr>
          <p:cNvPr id="6" name="Footer Placeholder 5"/>
          <p:cNvSpPr>
            <a:spLocks noGrp="1"/>
          </p:cNvSpPr>
          <p:nvPr>
            <p:ph type="ftr" sz="quarter" idx="11"/>
          </p:nvPr>
        </p:nvSpPr>
        <p:spPr/>
        <p:txBody>
          <a:bodyPr/>
          <a:lstStyle/>
          <a:p>
            <a:endParaRPr lang="en-US" sz="1000"/>
          </a:p>
        </p:txBody>
      </p:sp>
      <p:sp>
        <p:nvSpPr>
          <p:cNvPr id="7" name="Slide Number Placeholder 6"/>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2061173493"/>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A8D24A4-5FEC-4062-8995-EB21925B3B40}" type="datetime1">
              <a:rPr lang="en-US" smtClean="0"/>
              <a:t>10/17/2025</a:t>
            </a:fld>
            <a:endParaRPr lang="en-US" sz="1000" dirty="0"/>
          </a:p>
        </p:txBody>
      </p:sp>
      <p:sp>
        <p:nvSpPr>
          <p:cNvPr id="5"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2062004736"/>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A8D24A4-5FEC-4062-8995-EB21925B3B40}" type="datetime1">
              <a:rPr lang="en-US" smtClean="0"/>
              <a:t>10/17/2025</a:t>
            </a:fld>
            <a:endParaRPr lang="en-US" sz="1000" dirty="0"/>
          </a:p>
        </p:txBody>
      </p:sp>
      <p:sp>
        <p:nvSpPr>
          <p:cNvPr id="5"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510417324"/>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8D24A4-5FEC-4062-8995-EB21925B3B40}" type="datetime1">
              <a:rPr lang="en-US" smtClean="0"/>
              <a:t>10/17/2025</a:t>
            </a:fld>
            <a:endParaRPr lang="en-US" sz="1000" dirty="0"/>
          </a:p>
        </p:txBody>
      </p:sp>
      <p:sp>
        <p:nvSpPr>
          <p:cNvPr id="5"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1081371633"/>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A8D24A4-5FEC-4062-8995-EB21925B3B40}" type="datetime1">
              <a:rPr lang="en-US" smtClean="0"/>
              <a:t>10/17/2025</a:t>
            </a:fld>
            <a:endParaRPr lang="en-US" sz="1000" dirty="0"/>
          </a:p>
        </p:txBody>
      </p:sp>
      <p:sp>
        <p:nvSpPr>
          <p:cNvPr id="4"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1267759095"/>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A8D24A4-5FEC-4062-8995-EB21925B3B40}" type="datetime1">
              <a:rPr lang="en-US" smtClean="0"/>
              <a:t>10/17/2025</a:t>
            </a:fld>
            <a:endParaRPr lang="en-US" sz="1000" dirty="0"/>
          </a:p>
        </p:txBody>
      </p:sp>
      <p:sp>
        <p:nvSpPr>
          <p:cNvPr id="4"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3482814053"/>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762538-DC4D-4667-96E5-B3278DDF8B12}" type="datetime1">
              <a:rPr lang="en-US" smtClean="0"/>
              <a:t>10/17/2025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1270081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880548-5C08-4BE3-B63E-F2BB63B0B00C}" type="datetime1">
              <a:rPr lang="en-US" smtClean="0"/>
              <a:t>10/17/2025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280634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21" Type="http://schemas.openxmlformats.org/officeDocument/2006/relationships/image" Target="../media/image4.png"/><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2.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10/17/2025</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91149919"/>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8D24A4-5FEC-4062-8995-EB21925B3B40}" type="datetime1">
              <a:rPr lang="en-US" smtClean="0"/>
              <a:t>10/17/2025</a:t>
            </a:fld>
            <a:endParaRPr lang="en-US" sz="1000"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sz="100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1608392603"/>
      </p:ext>
    </p:extLst>
  </p:cSld>
  <p:clrMap bg1="dk1" tx1="lt1" bg2="dk2" tx2="lt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 id="2147483747"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3E0473-C315-42D8-A82A-A2FE49DC6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D23A251-68F2-43E5-812B-4BBAE1AF5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4" name="Picture 3">
            <a:extLst>
              <a:ext uri="{FF2B5EF4-FFF2-40B4-BE49-F238E27FC236}">
                <a16:creationId xmlns:a16="http://schemas.microsoft.com/office/drawing/2014/main" id="{811B058D-A384-2C5E-A89E-0F04F027EDC0}"/>
              </a:ext>
            </a:extLst>
          </p:cNvPr>
          <p:cNvPicPr>
            <a:picLocks noChangeAspect="1"/>
          </p:cNvPicPr>
          <p:nvPr/>
        </p:nvPicPr>
        <p:blipFill>
          <a:blip r:embed="rId2">
            <a:alphaModFix amt="40000"/>
          </a:blip>
          <a:srcRect t="29670" r="-1" b="-1"/>
          <a:stretch/>
        </p:blipFill>
        <p:spPr>
          <a:xfrm>
            <a:off x="1525" y="10"/>
            <a:ext cx="12188951" cy="6857990"/>
          </a:xfrm>
          <a:prstGeom prst="rect">
            <a:avLst/>
          </a:prstGeom>
        </p:spPr>
      </p:pic>
      <p:grpSp>
        <p:nvGrpSpPr>
          <p:cNvPr id="13" name="decorative circle">
            <a:extLst>
              <a:ext uri="{FF2B5EF4-FFF2-40B4-BE49-F238E27FC236}">
                <a16:creationId xmlns:a16="http://schemas.microsoft.com/office/drawing/2014/main" id="{0350AF23-2606-421F-AB7B-23D9B48F3E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017B8593-D171-47B5-8D1A-E34E7B138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1FEF60D4-64F6-450F-B86D-383EEA1C8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A97D4A7C-B520-46CB-9A94-711F53997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2B7B976F-E84B-4936-90D7-C8298A5E7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C91FFEC-59DF-4D22-A925-F51520769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58931E95-0847-47E4-8AEC-312312A032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3C094915-EF93-49A0-9B90-C44FB9B50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4EF21C6-F06E-17DD-FEDF-6F0C44448BF5}"/>
              </a:ext>
            </a:extLst>
          </p:cNvPr>
          <p:cNvSpPr>
            <a:spLocks noGrp="1"/>
          </p:cNvSpPr>
          <p:nvPr>
            <p:ph type="ctrTitle"/>
          </p:nvPr>
        </p:nvSpPr>
        <p:spPr>
          <a:xfrm>
            <a:off x="2562606" y="1122363"/>
            <a:ext cx="7063739" cy="2387600"/>
          </a:xfrm>
        </p:spPr>
        <p:txBody>
          <a:bodyPr>
            <a:normAutofit/>
          </a:bodyPr>
          <a:lstStyle/>
          <a:p>
            <a:r>
              <a:rPr lang="en-GB">
                <a:solidFill>
                  <a:srgbClr val="FFFFFF"/>
                </a:solidFill>
              </a:rPr>
              <a:t>Physics</a:t>
            </a:r>
          </a:p>
        </p:txBody>
      </p:sp>
      <p:sp>
        <p:nvSpPr>
          <p:cNvPr id="3" name="Subtitle 2">
            <a:extLst>
              <a:ext uri="{FF2B5EF4-FFF2-40B4-BE49-F238E27FC236}">
                <a16:creationId xmlns:a16="http://schemas.microsoft.com/office/drawing/2014/main" id="{AAA06E92-4020-F2A7-81A8-9367BF88BAEA}"/>
              </a:ext>
            </a:extLst>
          </p:cNvPr>
          <p:cNvSpPr>
            <a:spLocks noGrp="1"/>
          </p:cNvSpPr>
          <p:nvPr>
            <p:ph type="subTitle" idx="1"/>
          </p:nvPr>
        </p:nvSpPr>
        <p:spPr>
          <a:xfrm>
            <a:off x="2562606" y="3602038"/>
            <a:ext cx="7063739" cy="1655762"/>
          </a:xfrm>
        </p:spPr>
        <p:txBody>
          <a:bodyPr>
            <a:normAutofit/>
          </a:bodyPr>
          <a:lstStyle/>
          <a:p>
            <a:r>
              <a:rPr lang="en-GB">
                <a:solidFill>
                  <a:srgbClr val="FFFFFF"/>
                </a:solidFill>
              </a:rPr>
              <a:t>In games</a:t>
            </a:r>
          </a:p>
        </p:txBody>
      </p:sp>
    </p:spTree>
    <p:extLst>
      <p:ext uri="{BB962C8B-B14F-4D97-AF65-F5344CB8AC3E}">
        <p14:creationId xmlns:p14="http://schemas.microsoft.com/office/powerpoint/2010/main" val="3041720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EBD3B-4534-EC3D-B815-8B09F0648234}"/>
              </a:ext>
            </a:extLst>
          </p:cNvPr>
          <p:cNvSpPr>
            <a:spLocks noGrp="1"/>
          </p:cNvSpPr>
          <p:nvPr>
            <p:ph type="title"/>
          </p:nvPr>
        </p:nvSpPr>
        <p:spPr/>
        <p:txBody>
          <a:bodyPr/>
          <a:lstStyle/>
          <a:p>
            <a:r>
              <a:rPr lang="en-GB" dirty="0"/>
              <a:t>Learning Objectives	</a:t>
            </a:r>
          </a:p>
        </p:txBody>
      </p:sp>
      <p:sp>
        <p:nvSpPr>
          <p:cNvPr id="3" name="Content Placeholder 2">
            <a:extLst>
              <a:ext uri="{FF2B5EF4-FFF2-40B4-BE49-F238E27FC236}">
                <a16:creationId xmlns:a16="http://schemas.microsoft.com/office/drawing/2014/main" id="{1B7512D6-E20B-5969-C380-0A3A387D7ED0}"/>
              </a:ext>
            </a:extLst>
          </p:cNvPr>
          <p:cNvSpPr>
            <a:spLocks noGrp="1"/>
          </p:cNvSpPr>
          <p:nvPr>
            <p:ph idx="1"/>
          </p:nvPr>
        </p:nvSpPr>
        <p:spPr/>
        <p:txBody>
          <a:bodyPr/>
          <a:lstStyle/>
          <a:p>
            <a:r>
              <a:rPr lang="en-GB" dirty="0"/>
              <a:t>Provide an understanding of why physics is essential in games, covering the types of physical simulations used and their impact on gameplay and immersion.</a:t>
            </a:r>
          </a:p>
          <a:p>
            <a:r>
              <a:rPr lang="en-GB" dirty="0"/>
              <a:t>Gain insight into how physics engines are structured and operate, with a focus on the core components and processes.</a:t>
            </a:r>
          </a:p>
          <a:p>
            <a:r>
              <a:rPr lang="en-GB" dirty="0"/>
              <a:t>Review popular physics engines, exploring their features, strengths, and real-world applications in games and simulations.</a:t>
            </a:r>
          </a:p>
        </p:txBody>
      </p:sp>
    </p:spTree>
    <p:extLst>
      <p:ext uri="{BB962C8B-B14F-4D97-AF65-F5344CB8AC3E}">
        <p14:creationId xmlns:p14="http://schemas.microsoft.com/office/powerpoint/2010/main" val="28231202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FC82C-290C-0B90-8D2B-9B51BAE61336}"/>
              </a:ext>
            </a:extLst>
          </p:cNvPr>
          <p:cNvSpPr>
            <a:spLocks noGrp="1"/>
          </p:cNvSpPr>
          <p:nvPr>
            <p:ph type="title"/>
          </p:nvPr>
        </p:nvSpPr>
        <p:spPr/>
        <p:txBody>
          <a:bodyPr/>
          <a:lstStyle/>
          <a:p>
            <a:r>
              <a:rPr lang="en-GB" dirty="0"/>
              <a:t>Physics</a:t>
            </a:r>
          </a:p>
        </p:txBody>
      </p:sp>
      <p:sp>
        <p:nvSpPr>
          <p:cNvPr id="3" name="Content Placeholder 2">
            <a:extLst>
              <a:ext uri="{FF2B5EF4-FFF2-40B4-BE49-F238E27FC236}">
                <a16:creationId xmlns:a16="http://schemas.microsoft.com/office/drawing/2014/main" id="{AC126B0B-669D-3C33-C21A-1D511FEF7DB0}"/>
              </a:ext>
            </a:extLst>
          </p:cNvPr>
          <p:cNvSpPr>
            <a:spLocks noGrp="1"/>
          </p:cNvSpPr>
          <p:nvPr>
            <p:ph idx="1"/>
          </p:nvPr>
        </p:nvSpPr>
        <p:spPr/>
        <p:txBody>
          <a:bodyPr/>
          <a:lstStyle/>
          <a:p>
            <a:pPr marL="0" indent="0">
              <a:buNone/>
            </a:pPr>
            <a:r>
              <a:rPr lang="en-GB" dirty="0"/>
              <a:t>Physics is a cornerstone in the field of game development, enhancing immersion and realism in virtual environments. Game physics enables developers to simulate real-world phenomena, from the way objects fall and bounce to complex interactions between materials and forces. By integrating physics into a game, developers can create believable worlds where players feel that their actions have realistic consequences, making the game experience far more engaging and intuitive. Whether simulating the swing of a sword, the trajectory of a soccer ball, or the impact of a car crash, physics gives games a grounding in reality that makes interactions feel more authentic.</a:t>
            </a:r>
          </a:p>
        </p:txBody>
      </p:sp>
    </p:spTree>
    <p:extLst>
      <p:ext uri="{BB962C8B-B14F-4D97-AF65-F5344CB8AC3E}">
        <p14:creationId xmlns:p14="http://schemas.microsoft.com/office/powerpoint/2010/main" val="3723627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25" name="Picture 24">
            <a:extLst>
              <a:ext uri="{FF2B5EF4-FFF2-40B4-BE49-F238E27FC236}">
                <a16:creationId xmlns:a16="http://schemas.microsoft.com/office/drawing/2014/main" id="{6A462B6D-AC2A-931D-1745-972B6A880688}"/>
              </a:ext>
            </a:extLst>
          </p:cNvPr>
          <p:cNvPicPr>
            <a:picLocks noChangeAspect="1"/>
          </p:cNvPicPr>
          <p:nvPr/>
        </p:nvPicPr>
        <p:blipFill>
          <a:blip r:embed="rId3">
            <a:alphaModFix amt="35000"/>
          </a:blip>
          <a:srcRect r="25"/>
          <a:stretch>
            <a:fillRect/>
          </a:stretch>
        </p:blipFill>
        <p:spPr>
          <a:xfrm>
            <a:off x="1525" y="10"/>
            <a:ext cx="12188951" cy="6857990"/>
          </a:xfrm>
          <a:prstGeom prst="rect">
            <a:avLst/>
          </a:prstGeom>
        </p:spPr>
      </p:pic>
      <p:grpSp>
        <p:nvGrpSpPr>
          <p:cNvPr id="26"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57F8EAF-F958-9FEB-7A7A-DA6E541116B0}"/>
              </a:ext>
            </a:extLst>
          </p:cNvPr>
          <p:cNvSpPr>
            <a:spLocks noGrp="1"/>
          </p:cNvSpPr>
          <p:nvPr>
            <p:ph type="title"/>
          </p:nvPr>
        </p:nvSpPr>
        <p:spPr>
          <a:xfrm>
            <a:off x="3327722" y="777240"/>
            <a:ext cx="5782804" cy="2493876"/>
          </a:xfrm>
        </p:spPr>
        <p:txBody>
          <a:bodyPr anchor="b">
            <a:normAutofit/>
          </a:bodyPr>
          <a:lstStyle/>
          <a:p>
            <a:pPr algn="ctr"/>
            <a:r>
              <a:rPr lang="en-GB" sz="4100">
                <a:solidFill>
                  <a:srgbClr val="FFFFFF"/>
                </a:solidFill>
              </a:rPr>
              <a:t>Areas Where Physics Are Used in Games</a:t>
            </a:r>
            <a:br>
              <a:rPr lang="en-GB" sz="4100">
                <a:solidFill>
                  <a:srgbClr val="FFFFFF"/>
                </a:solidFill>
              </a:rPr>
            </a:br>
            <a:r>
              <a:rPr lang="en-GB" sz="4100">
                <a:solidFill>
                  <a:srgbClr val="FFFFFF"/>
                </a:solidFill>
              </a:rPr>
              <a:t>(Disclaimer.. Not a complete list)</a:t>
            </a:r>
          </a:p>
        </p:txBody>
      </p:sp>
      <p:sp>
        <p:nvSpPr>
          <p:cNvPr id="34" name="Content Placeholder 2">
            <a:extLst>
              <a:ext uri="{FF2B5EF4-FFF2-40B4-BE49-F238E27FC236}">
                <a16:creationId xmlns:a16="http://schemas.microsoft.com/office/drawing/2014/main" id="{2BAC9407-81F7-6C84-8684-3307A4C1BAAC}"/>
              </a:ext>
            </a:extLst>
          </p:cNvPr>
          <p:cNvSpPr>
            <a:spLocks noGrp="1"/>
          </p:cNvSpPr>
          <p:nvPr>
            <p:ph idx="1"/>
          </p:nvPr>
        </p:nvSpPr>
        <p:spPr>
          <a:xfrm>
            <a:off x="3327722" y="3429000"/>
            <a:ext cx="5782804" cy="2333562"/>
          </a:xfrm>
        </p:spPr>
        <p:txBody>
          <a:bodyPr anchor="t">
            <a:normAutofit/>
          </a:bodyPr>
          <a:lstStyle/>
          <a:p>
            <a:pPr algn="ctr"/>
            <a:r>
              <a:rPr lang="en-GB" sz="1800">
                <a:solidFill>
                  <a:srgbClr val="FFFFFF"/>
                </a:solidFill>
              </a:rPr>
              <a:t>Rigid Body Dynamics</a:t>
            </a:r>
          </a:p>
          <a:p>
            <a:pPr algn="ctr"/>
            <a:r>
              <a:rPr lang="en-GB" sz="1800">
                <a:solidFill>
                  <a:srgbClr val="FFFFFF"/>
                </a:solidFill>
              </a:rPr>
              <a:t>Particle System</a:t>
            </a:r>
          </a:p>
          <a:p>
            <a:pPr algn="ctr"/>
            <a:r>
              <a:rPr lang="en-GB" sz="1800">
                <a:solidFill>
                  <a:srgbClr val="FFFFFF"/>
                </a:solidFill>
              </a:rPr>
              <a:t>Fluid Dynamics</a:t>
            </a:r>
          </a:p>
          <a:p>
            <a:pPr algn="ctr"/>
            <a:r>
              <a:rPr lang="en-GB" sz="1800">
                <a:solidFill>
                  <a:srgbClr val="FFFFFF"/>
                </a:solidFill>
              </a:rPr>
              <a:t>Soft Body Dynamics</a:t>
            </a:r>
          </a:p>
          <a:p>
            <a:pPr algn="ctr"/>
            <a:r>
              <a:rPr lang="en-GB" sz="1800">
                <a:solidFill>
                  <a:srgbClr val="FFFFFF"/>
                </a:solidFill>
              </a:rPr>
              <a:t>Ragdoll Physics and Character Animation</a:t>
            </a:r>
          </a:p>
          <a:p>
            <a:pPr algn="ctr"/>
            <a:r>
              <a:rPr lang="en-GB" sz="1800">
                <a:solidFill>
                  <a:srgbClr val="FFFFFF"/>
                </a:solidFill>
              </a:rPr>
              <a:t>Vehicle Physics</a:t>
            </a:r>
          </a:p>
          <a:p>
            <a:pPr algn="ctr"/>
            <a:endParaRPr lang="en-GB" sz="1800">
              <a:solidFill>
                <a:srgbClr val="FFFFFF"/>
              </a:solidFill>
            </a:endParaRPr>
          </a:p>
          <a:p>
            <a:pPr marL="0" indent="0" algn="ctr">
              <a:buNone/>
            </a:pPr>
            <a:endParaRPr lang="en-GB" sz="1800">
              <a:solidFill>
                <a:srgbClr val="FFFFFF"/>
              </a:solidFill>
            </a:endParaRPr>
          </a:p>
        </p:txBody>
      </p:sp>
    </p:spTree>
    <p:extLst>
      <p:ext uri="{BB962C8B-B14F-4D97-AF65-F5344CB8AC3E}">
        <p14:creationId xmlns:p14="http://schemas.microsoft.com/office/powerpoint/2010/main" val="3033846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130B0-7C9C-99BF-8B18-D5692D817D1D}"/>
              </a:ext>
            </a:extLst>
          </p:cNvPr>
          <p:cNvSpPr>
            <a:spLocks noGrp="1"/>
          </p:cNvSpPr>
          <p:nvPr>
            <p:ph type="title"/>
          </p:nvPr>
        </p:nvSpPr>
        <p:spPr/>
        <p:txBody>
          <a:bodyPr/>
          <a:lstStyle/>
          <a:p>
            <a:r>
              <a:rPr lang="en-GB" dirty="0"/>
              <a:t>Why we use physics?</a:t>
            </a:r>
          </a:p>
        </p:txBody>
      </p:sp>
      <p:sp>
        <p:nvSpPr>
          <p:cNvPr id="3" name="Content Placeholder 2">
            <a:extLst>
              <a:ext uri="{FF2B5EF4-FFF2-40B4-BE49-F238E27FC236}">
                <a16:creationId xmlns:a16="http://schemas.microsoft.com/office/drawing/2014/main" id="{D0084196-7FD4-1558-1156-B2DAC7E35188}"/>
              </a:ext>
            </a:extLst>
          </p:cNvPr>
          <p:cNvSpPr>
            <a:spLocks noGrp="1"/>
          </p:cNvSpPr>
          <p:nvPr>
            <p:ph idx="1"/>
          </p:nvPr>
        </p:nvSpPr>
        <p:spPr/>
        <p:txBody>
          <a:bodyPr/>
          <a:lstStyle/>
          <a:p>
            <a:pPr marL="0" indent="0">
              <a:buNone/>
            </a:pPr>
            <a:r>
              <a:rPr lang="en-GB" dirty="0"/>
              <a:t>The integration of real-world physics into games is driven by the desire for enhanced realism and immersion, but also because it can offer players intuitive gameplay experiences. </a:t>
            </a:r>
          </a:p>
          <a:p>
            <a:pPr marL="0" indent="0">
              <a:buNone/>
            </a:pPr>
            <a:r>
              <a:rPr lang="en-GB" dirty="0"/>
              <a:t>Real-world physics creates predictable and relatable scenarios where players understand and anticipate interactions based on their own real-life experiences. </a:t>
            </a:r>
          </a:p>
          <a:p>
            <a:pPr marL="0" indent="0">
              <a:buNone/>
            </a:pPr>
            <a:r>
              <a:rPr lang="en-GB" dirty="0"/>
              <a:t>For instance, players know how a car might slide on ice or how a thrown object should arc through the air, making these elements feel natural and unforced in gameplay.</a:t>
            </a:r>
          </a:p>
        </p:txBody>
      </p:sp>
    </p:spTree>
    <p:extLst>
      <p:ext uri="{BB962C8B-B14F-4D97-AF65-F5344CB8AC3E}">
        <p14:creationId xmlns:p14="http://schemas.microsoft.com/office/powerpoint/2010/main" val="6511386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37C01-1DB9-B911-C7E7-08299A6F08EF}"/>
              </a:ext>
            </a:extLst>
          </p:cNvPr>
          <p:cNvSpPr>
            <a:spLocks noGrp="1"/>
          </p:cNvSpPr>
          <p:nvPr>
            <p:ph type="title"/>
          </p:nvPr>
        </p:nvSpPr>
        <p:spPr/>
        <p:txBody>
          <a:bodyPr/>
          <a:lstStyle/>
          <a:p>
            <a:r>
              <a:rPr lang="en-GB" dirty="0"/>
              <a:t>Why we use physics?</a:t>
            </a:r>
          </a:p>
        </p:txBody>
      </p:sp>
      <p:sp>
        <p:nvSpPr>
          <p:cNvPr id="3" name="Content Placeholder 2">
            <a:extLst>
              <a:ext uri="{FF2B5EF4-FFF2-40B4-BE49-F238E27FC236}">
                <a16:creationId xmlns:a16="http://schemas.microsoft.com/office/drawing/2014/main" id="{E8DAC2F2-76B7-C94C-D2C2-A7265097AA7C}"/>
              </a:ext>
            </a:extLst>
          </p:cNvPr>
          <p:cNvSpPr>
            <a:spLocks noGrp="1"/>
          </p:cNvSpPr>
          <p:nvPr>
            <p:ph idx="1"/>
          </p:nvPr>
        </p:nvSpPr>
        <p:spPr/>
        <p:txBody>
          <a:bodyPr/>
          <a:lstStyle/>
          <a:p>
            <a:pPr marL="0" indent="0">
              <a:buNone/>
            </a:pPr>
            <a:r>
              <a:rPr lang="en-GB" dirty="0"/>
              <a:t>Another benefit of real-world physics is the potential for emergent gameplay, where simple rules give rise to complex, unscripted behaviours. Physics systems can allow players to discover new ways to interact with the game world, which can lead to unique problem-solving strategies, unexpected scenarios, and personalised play styles.</a:t>
            </a:r>
          </a:p>
        </p:txBody>
      </p:sp>
    </p:spTree>
    <p:extLst>
      <p:ext uri="{BB962C8B-B14F-4D97-AF65-F5344CB8AC3E}">
        <p14:creationId xmlns:p14="http://schemas.microsoft.com/office/powerpoint/2010/main" val="4031482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C7342-D364-7D36-9FA8-53EE6C12EF36}"/>
              </a:ext>
            </a:extLst>
          </p:cNvPr>
          <p:cNvSpPr>
            <a:spLocks noGrp="1"/>
          </p:cNvSpPr>
          <p:nvPr>
            <p:ph type="title"/>
          </p:nvPr>
        </p:nvSpPr>
        <p:spPr/>
        <p:txBody>
          <a:bodyPr/>
          <a:lstStyle/>
          <a:p>
            <a:r>
              <a:rPr lang="en-GB" dirty="0"/>
              <a:t>Physics and immersion </a:t>
            </a:r>
          </a:p>
        </p:txBody>
      </p:sp>
      <p:sp>
        <p:nvSpPr>
          <p:cNvPr id="3" name="Content Placeholder 2">
            <a:extLst>
              <a:ext uri="{FF2B5EF4-FFF2-40B4-BE49-F238E27FC236}">
                <a16:creationId xmlns:a16="http://schemas.microsoft.com/office/drawing/2014/main" id="{0A15C728-0954-1054-5FB7-587381C4521A}"/>
              </a:ext>
            </a:extLst>
          </p:cNvPr>
          <p:cNvSpPr>
            <a:spLocks noGrp="1"/>
          </p:cNvSpPr>
          <p:nvPr>
            <p:ph idx="1"/>
          </p:nvPr>
        </p:nvSpPr>
        <p:spPr/>
        <p:txBody>
          <a:bodyPr/>
          <a:lstStyle/>
          <a:p>
            <a:pPr marL="0" indent="0">
              <a:buNone/>
            </a:pPr>
            <a:r>
              <a:rPr lang="en-GB" dirty="0"/>
              <a:t>Physics also enhances storytelling and emotional engagement. For example, in a survival or horror game, the weight and movement of objects might amplify the feeling of danger or urgency, adding tension to the player’s experience. </a:t>
            </a:r>
          </a:p>
          <a:p>
            <a:pPr marL="0" indent="0">
              <a:buNone/>
            </a:pPr>
            <a:r>
              <a:rPr lang="en-GB" dirty="0"/>
              <a:t>The inclusion of physics-based interactions encourages players to suspend disbelief and become more deeply invested in the game’s world, narrative, and characters.</a:t>
            </a:r>
          </a:p>
        </p:txBody>
      </p:sp>
    </p:spTree>
    <p:extLst>
      <p:ext uri="{BB962C8B-B14F-4D97-AF65-F5344CB8AC3E}">
        <p14:creationId xmlns:p14="http://schemas.microsoft.com/office/powerpoint/2010/main" val="1093140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65626-1EFA-6614-DC4A-D600B316622B}"/>
              </a:ext>
            </a:extLst>
          </p:cNvPr>
          <p:cNvSpPr>
            <a:spLocks noGrp="1"/>
          </p:cNvSpPr>
          <p:nvPr>
            <p:ph type="title"/>
          </p:nvPr>
        </p:nvSpPr>
        <p:spPr/>
        <p:txBody>
          <a:bodyPr/>
          <a:lstStyle/>
          <a:p>
            <a:r>
              <a:rPr lang="en-GB" dirty="0"/>
              <a:t>Rigid body dynamics</a:t>
            </a:r>
          </a:p>
        </p:txBody>
      </p:sp>
      <p:sp>
        <p:nvSpPr>
          <p:cNvPr id="3" name="Content Placeholder 2">
            <a:extLst>
              <a:ext uri="{FF2B5EF4-FFF2-40B4-BE49-F238E27FC236}">
                <a16:creationId xmlns:a16="http://schemas.microsoft.com/office/drawing/2014/main" id="{98EDD225-53E5-05F6-AC78-8083E2D3C121}"/>
              </a:ext>
            </a:extLst>
          </p:cNvPr>
          <p:cNvSpPr>
            <a:spLocks noGrp="1"/>
          </p:cNvSpPr>
          <p:nvPr>
            <p:ph idx="1"/>
          </p:nvPr>
        </p:nvSpPr>
        <p:spPr/>
        <p:txBody>
          <a:bodyPr/>
          <a:lstStyle/>
          <a:p>
            <a:pPr marL="0" indent="0">
              <a:buNone/>
            </a:pPr>
            <a:r>
              <a:rPr lang="en-GB" dirty="0"/>
              <a:t>Rigid body dynamics is a branch of physics focused on the motion and interaction of solid, inflexible bodies that do not deform under force. </a:t>
            </a:r>
          </a:p>
        </p:txBody>
      </p:sp>
      <p:sp>
        <p:nvSpPr>
          <p:cNvPr id="4" name="Rectangle 3">
            <a:extLst>
              <a:ext uri="{FF2B5EF4-FFF2-40B4-BE49-F238E27FC236}">
                <a16:creationId xmlns:a16="http://schemas.microsoft.com/office/drawing/2014/main" id="{157663CE-18EB-25D9-3CA3-3B7AAB1AFAAB}"/>
              </a:ext>
            </a:extLst>
          </p:cNvPr>
          <p:cNvSpPr/>
          <p:nvPr/>
        </p:nvSpPr>
        <p:spPr>
          <a:xfrm>
            <a:off x="2630184" y="3575407"/>
            <a:ext cx="1561672" cy="164386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8EBC045C-08B4-3765-200B-B32D420CFA70}"/>
              </a:ext>
            </a:extLst>
          </p:cNvPr>
          <p:cNvSpPr/>
          <p:nvPr/>
        </p:nvSpPr>
        <p:spPr>
          <a:xfrm>
            <a:off x="4191856" y="3473795"/>
            <a:ext cx="2099216" cy="1847088"/>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062922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C9C36-2D67-CC10-5092-75F0B484C991}"/>
              </a:ext>
            </a:extLst>
          </p:cNvPr>
          <p:cNvSpPr>
            <a:spLocks noGrp="1"/>
          </p:cNvSpPr>
          <p:nvPr>
            <p:ph type="title"/>
          </p:nvPr>
        </p:nvSpPr>
        <p:spPr/>
        <p:txBody>
          <a:bodyPr/>
          <a:lstStyle/>
          <a:p>
            <a:r>
              <a:rPr lang="en-GB" dirty="0"/>
              <a:t>Rigid body dynamics</a:t>
            </a:r>
          </a:p>
        </p:txBody>
      </p:sp>
      <p:sp>
        <p:nvSpPr>
          <p:cNvPr id="3" name="Content Placeholder 2">
            <a:extLst>
              <a:ext uri="{FF2B5EF4-FFF2-40B4-BE49-F238E27FC236}">
                <a16:creationId xmlns:a16="http://schemas.microsoft.com/office/drawing/2014/main" id="{810FE46F-004C-7CA3-5138-8F17C0A01B66}"/>
              </a:ext>
            </a:extLst>
          </p:cNvPr>
          <p:cNvSpPr>
            <a:spLocks noGrp="1"/>
          </p:cNvSpPr>
          <p:nvPr>
            <p:ph idx="1"/>
          </p:nvPr>
        </p:nvSpPr>
        <p:spPr/>
        <p:txBody>
          <a:bodyPr/>
          <a:lstStyle/>
          <a:p>
            <a:pPr marL="0" indent="0">
              <a:buNone/>
            </a:pPr>
            <a:r>
              <a:rPr lang="en-GB" dirty="0"/>
              <a:t>In the context of simulations and games, rigid body dynamics provides a framework to simulate objects like boxes, rocks, vehicles, and characters in a way that adheres to the physical laws of the real world. </a:t>
            </a:r>
          </a:p>
          <a:p>
            <a:endParaRPr lang="en-GB" dirty="0"/>
          </a:p>
          <a:p>
            <a:pPr marL="0" indent="0">
              <a:buNone/>
            </a:pPr>
            <a:r>
              <a:rPr lang="en-GB" dirty="0"/>
              <a:t>These simulations apply Newton’s laws of motion to determine how objects move and interact, accounting for forces like gravity, friction, and applied torques.</a:t>
            </a:r>
          </a:p>
        </p:txBody>
      </p:sp>
    </p:spTree>
    <p:extLst>
      <p:ext uri="{BB962C8B-B14F-4D97-AF65-F5344CB8AC3E}">
        <p14:creationId xmlns:p14="http://schemas.microsoft.com/office/powerpoint/2010/main" val="2326482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6298B0-BA2C-659C-2EFF-7CF683DB31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F488D7-A625-035D-ECFF-542F205CEBA6}"/>
              </a:ext>
            </a:extLst>
          </p:cNvPr>
          <p:cNvSpPr>
            <a:spLocks noGrp="1"/>
          </p:cNvSpPr>
          <p:nvPr>
            <p:ph type="title"/>
          </p:nvPr>
        </p:nvSpPr>
        <p:spPr/>
        <p:txBody>
          <a:bodyPr/>
          <a:lstStyle/>
          <a:p>
            <a:r>
              <a:rPr lang="en-GB" dirty="0"/>
              <a:t>Rigid body dynamics</a:t>
            </a:r>
          </a:p>
        </p:txBody>
      </p:sp>
      <p:sp>
        <p:nvSpPr>
          <p:cNvPr id="3" name="Content Placeholder 2">
            <a:extLst>
              <a:ext uri="{FF2B5EF4-FFF2-40B4-BE49-F238E27FC236}">
                <a16:creationId xmlns:a16="http://schemas.microsoft.com/office/drawing/2014/main" id="{7EA5E5AF-BAF7-CBFB-BE8A-72126A59E409}"/>
              </a:ext>
            </a:extLst>
          </p:cNvPr>
          <p:cNvSpPr>
            <a:spLocks noGrp="1"/>
          </p:cNvSpPr>
          <p:nvPr>
            <p:ph idx="1"/>
          </p:nvPr>
        </p:nvSpPr>
        <p:spPr/>
        <p:txBody>
          <a:bodyPr/>
          <a:lstStyle/>
          <a:p>
            <a:pPr marL="0" indent="0">
              <a:buNone/>
            </a:pPr>
            <a:r>
              <a:rPr lang="en-GB" dirty="0"/>
              <a:t>Unlike soft bodies, which can bend or change shape, rigid bodies maintain a consistent form, making their simulation simpler and computationally more efficient.</a:t>
            </a:r>
          </a:p>
        </p:txBody>
      </p:sp>
    </p:spTree>
    <p:extLst>
      <p:ext uri="{BB962C8B-B14F-4D97-AF65-F5344CB8AC3E}">
        <p14:creationId xmlns:p14="http://schemas.microsoft.com/office/powerpoint/2010/main" val="38719804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B647EB9-750B-307D-ED83-21C1A1C4BC9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72D5CD36-A4F7-8DEA-FF16-97FC4994CBD8}"/>
              </a:ext>
            </a:extLst>
          </p:cNvPr>
          <p:cNvSpPr>
            <a:spLocks noGrp="1"/>
          </p:cNvSpPr>
          <p:nvPr>
            <p:ph type="title"/>
          </p:nvPr>
        </p:nvSpPr>
        <p:spPr>
          <a:xfrm>
            <a:off x="770878" y="952022"/>
            <a:ext cx="4606280" cy="5157049"/>
          </a:xfrm>
        </p:spPr>
        <p:txBody>
          <a:bodyPr anchor="ctr">
            <a:normAutofit/>
          </a:bodyPr>
          <a:lstStyle/>
          <a:p>
            <a:r>
              <a:rPr lang="en-GB" sz="4400"/>
              <a:t>Rigid body dynamics</a:t>
            </a:r>
          </a:p>
        </p:txBody>
      </p:sp>
      <p:grpSp>
        <p:nvGrpSpPr>
          <p:cNvPr id="13" name="Decorative Circles">
            <a:extLst>
              <a:ext uri="{FF2B5EF4-FFF2-40B4-BE49-F238E27FC236}">
                <a16:creationId xmlns:a16="http://schemas.microsoft.com/office/drawing/2014/main" id="{9215E110-AB5D-437B-9906-4A431F695E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53192"/>
            <a:ext cx="2260285" cy="6604807"/>
            <a:chOff x="9951383" y="253192"/>
            <a:chExt cx="2260285" cy="6604807"/>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253192"/>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27694" y="749878"/>
              <a:ext cx="202144" cy="202144"/>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1912" y="6317717"/>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graphicFrame>
        <p:nvGraphicFramePr>
          <p:cNvPr id="5" name="Content Placeholder 2">
            <a:extLst>
              <a:ext uri="{FF2B5EF4-FFF2-40B4-BE49-F238E27FC236}">
                <a16:creationId xmlns:a16="http://schemas.microsoft.com/office/drawing/2014/main" id="{EE5D768B-5305-C7DB-E3FA-04DDEDBB7020}"/>
              </a:ext>
            </a:extLst>
          </p:cNvPr>
          <p:cNvGraphicFramePr>
            <a:graphicFrameLocks noGrp="1"/>
          </p:cNvGraphicFramePr>
          <p:nvPr>
            <p:ph idx="1"/>
            <p:extLst>
              <p:ext uri="{D42A27DB-BD31-4B8C-83A1-F6EECF244321}">
                <p14:modId xmlns:p14="http://schemas.microsoft.com/office/powerpoint/2010/main" val="2011596110"/>
              </p:ext>
            </p:extLst>
          </p:nvPr>
        </p:nvGraphicFramePr>
        <p:xfrm>
          <a:off x="5544878"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23176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43F69E-20F5-8B5E-D5AF-95B2EFF63F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BF45C0-F975-EA04-0A84-55177EC1FA30}"/>
              </a:ext>
            </a:extLst>
          </p:cNvPr>
          <p:cNvSpPr>
            <a:spLocks noGrp="1"/>
          </p:cNvSpPr>
          <p:nvPr>
            <p:ph type="title"/>
          </p:nvPr>
        </p:nvSpPr>
        <p:spPr/>
        <p:txBody>
          <a:bodyPr/>
          <a:lstStyle/>
          <a:p>
            <a:r>
              <a:rPr lang="en-GB" dirty="0"/>
              <a:t>Rigid body dynamics</a:t>
            </a:r>
          </a:p>
        </p:txBody>
      </p:sp>
      <p:sp>
        <p:nvSpPr>
          <p:cNvPr id="3" name="Content Placeholder 2">
            <a:extLst>
              <a:ext uri="{FF2B5EF4-FFF2-40B4-BE49-F238E27FC236}">
                <a16:creationId xmlns:a16="http://schemas.microsoft.com/office/drawing/2014/main" id="{6720F4B2-55F5-B377-90BD-FBE0CDA817E1}"/>
              </a:ext>
            </a:extLst>
          </p:cNvPr>
          <p:cNvSpPr>
            <a:spLocks noGrp="1"/>
          </p:cNvSpPr>
          <p:nvPr>
            <p:ph idx="1"/>
          </p:nvPr>
        </p:nvSpPr>
        <p:spPr/>
        <p:txBody>
          <a:bodyPr/>
          <a:lstStyle/>
          <a:p>
            <a:r>
              <a:rPr lang="en-GB" dirty="0"/>
              <a:t>It enables players to engage with game environments in predictable and believable ways, enhancing the interactive experience. </a:t>
            </a:r>
          </a:p>
          <a:p>
            <a:r>
              <a:rPr lang="en-GB" dirty="0"/>
              <a:t>Rigid body dynamics also allow for the creation of complex interactions like ragdoll physics, where characters’ bodies react naturally to forces upon impact, adding depth and visual appeal to gameplay. </a:t>
            </a:r>
          </a:p>
          <a:p>
            <a:r>
              <a:rPr lang="en-GB" dirty="0"/>
              <a:t>Through optimized calculations, rigid body dynamics strikes a balance between realistic behaviour and the processing power required for real-time simulations, making it a foundational element in the design of interactive, physics-driven game worlds.</a:t>
            </a:r>
          </a:p>
        </p:txBody>
      </p:sp>
    </p:spTree>
    <p:extLst>
      <p:ext uri="{BB962C8B-B14F-4D97-AF65-F5344CB8AC3E}">
        <p14:creationId xmlns:p14="http://schemas.microsoft.com/office/powerpoint/2010/main" val="10923019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5" name="Picture 4" descr="Metal pendulum">
            <a:extLst>
              <a:ext uri="{FF2B5EF4-FFF2-40B4-BE49-F238E27FC236}">
                <a16:creationId xmlns:a16="http://schemas.microsoft.com/office/drawing/2014/main" id="{A1313459-5247-FE3D-4975-084EBD5C8FCA}"/>
              </a:ext>
            </a:extLst>
          </p:cNvPr>
          <p:cNvPicPr>
            <a:picLocks noChangeAspect="1"/>
          </p:cNvPicPr>
          <p:nvPr/>
        </p:nvPicPr>
        <p:blipFill>
          <a:blip r:embed="rId2">
            <a:alphaModFix amt="35000"/>
          </a:blip>
          <a:srcRect t="9978" r="-1" b="-1"/>
          <a:stretch>
            <a:fillRect/>
          </a:stretch>
        </p:blipFill>
        <p:spPr>
          <a:xfrm>
            <a:off x="1525" y="10"/>
            <a:ext cx="12188951" cy="6857990"/>
          </a:xfrm>
          <a:prstGeom prst="rect">
            <a:avLst/>
          </a:prstGeom>
        </p:spPr>
      </p:pic>
      <p:grpSp>
        <p:nvGrpSpPr>
          <p:cNvPr id="13"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327CD61-3ED6-A25A-8A69-1D38ED55F3B4}"/>
              </a:ext>
            </a:extLst>
          </p:cNvPr>
          <p:cNvSpPr>
            <a:spLocks noGrp="1"/>
          </p:cNvSpPr>
          <p:nvPr>
            <p:ph type="title"/>
          </p:nvPr>
        </p:nvSpPr>
        <p:spPr>
          <a:xfrm>
            <a:off x="3327722" y="777240"/>
            <a:ext cx="5782804" cy="2493876"/>
          </a:xfrm>
        </p:spPr>
        <p:txBody>
          <a:bodyPr anchor="b">
            <a:normAutofit/>
          </a:bodyPr>
          <a:lstStyle/>
          <a:p>
            <a:pPr algn="ctr"/>
            <a:r>
              <a:rPr lang="en-GB" sz="4400">
                <a:solidFill>
                  <a:srgbClr val="FFFFFF"/>
                </a:solidFill>
              </a:rPr>
              <a:t>Newtons laws</a:t>
            </a:r>
          </a:p>
        </p:txBody>
      </p:sp>
      <p:sp>
        <p:nvSpPr>
          <p:cNvPr id="3" name="Content Placeholder 2">
            <a:extLst>
              <a:ext uri="{FF2B5EF4-FFF2-40B4-BE49-F238E27FC236}">
                <a16:creationId xmlns:a16="http://schemas.microsoft.com/office/drawing/2014/main" id="{2B055894-D331-A809-5214-502422470A87}"/>
              </a:ext>
            </a:extLst>
          </p:cNvPr>
          <p:cNvSpPr>
            <a:spLocks noGrp="1"/>
          </p:cNvSpPr>
          <p:nvPr>
            <p:ph idx="1"/>
          </p:nvPr>
        </p:nvSpPr>
        <p:spPr>
          <a:xfrm>
            <a:off x="3327722" y="3429000"/>
            <a:ext cx="5782804" cy="2333562"/>
          </a:xfrm>
        </p:spPr>
        <p:txBody>
          <a:bodyPr anchor="t">
            <a:normAutofit/>
          </a:bodyPr>
          <a:lstStyle/>
          <a:p>
            <a:pPr algn="ctr"/>
            <a:endParaRPr lang="en-GB" sz="1800">
              <a:solidFill>
                <a:srgbClr val="FFFFFF"/>
              </a:solidFill>
            </a:endParaRPr>
          </a:p>
          <a:p>
            <a:pPr marL="0" indent="0" algn="ctr">
              <a:buNone/>
            </a:pPr>
            <a:r>
              <a:rPr lang="en-GB" sz="1800">
                <a:solidFill>
                  <a:srgbClr val="FFFFFF"/>
                </a:solidFill>
              </a:rPr>
              <a:t>Newton's Laws of Motion form the basis of rigid body dynamics, providing principles that define how objects move and interact in physical and simulated environments. </a:t>
            </a:r>
          </a:p>
          <a:p>
            <a:pPr algn="ctr"/>
            <a:endParaRPr lang="en-GB" sz="1800">
              <a:solidFill>
                <a:srgbClr val="FFFFFF"/>
              </a:solidFill>
            </a:endParaRPr>
          </a:p>
        </p:txBody>
      </p:sp>
    </p:spTree>
    <p:extLst>
      <p:ext uri="{BB962C8B-B14F-4D97-AF65-F5344CB8AC3E}">
        <p14:creationId xmlns:p14="http://schemas.microsoft.com/office/powerpoint/2010/main" val="13932486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2914C-EF26-05DB-1841-DDC064D3D03B}"/>
              </a:ext>
            </a:extLst>
          </p:cNvPr>
          <p:cNvSpPr>
            <a:spLocks noGrp="1"/>
          </p:cNvSpPr>
          <p:nvPr>
            <p:ph type="title"/>
          </p:nvPr>
        </p:nvSpPr>
        <p:spPr/>
        <p:txBody>
          <a:bodyPr/>
          <a:lstStyle/>
          <a:p>
            <a:r>
              <a:rPr lang="en-GB" dirty="0"/>
              <a:t>The First Law of Motion</a:t>
            </a:r>
          </a:p>
        </p:txBody>
      </p:sp>
      <p:sp>
        <p:nvSpPr>
          <p:cNvPr id="3" name="Content Placeholder 2">
            <a:extLst>
              <a:ext uri="{FF2B5EF4-FFF2-40B4-BE49-F238E27FC236}">
                <a16:creationId xmlns:a16="http://schemas.microsoft.com/office/drawing/2014/main" id="{9720FCC3-7ABE-6477-22DA-5DE59BCF7EFA}"/>
              </a:ext>
            </a:extLst>
          </p:cNvPr>
          <p:cNvSpPr>
            <a:spLocks noGrp="1"/>
          </p:cNvSpPr>
          <p:nvPr>
            <p:ph idx="1"/>
          </p:nvPr>
        </p:nvSpPr>
        <p:spPr/>
        <p:txBody>
          <a:bodyPr/>
          <a:lstStyle/>
          <a:p>
            <a:pPr marL="0" indent="0">
              <a:buNone/>
            </a:pPr>
            <a:r>
              <a:rPr lang="en-GB" dirty="0"/>
              <a:t>The </a:t>
            </a:r>
            <a:r>
              <a:rPr lang="en-GB" b="1" dirty="0"/>
              <a:t>First Law of Motion</a:t>
            </a:r>
            <a:r>
              <a:rPr lang="en-GB" dirty="0"/>
              <a:t>, also known as the law of inertia, states that an object at rest remains at rest, and an object in motion continues to move at a constant velocity unless acted upon by an external force. In rigid body dynamics, this principle is essential for simulating realistic movement, as it implies that objects will only change their state of motion when forces are applied, whether they come from gravity, friction, or collisions.</a:t>
            </a:r>
          </a:p>
        </p:txBody>
      </p:sp>
    </p:spTree>
    <p:extLst>
      <p:ext uri="{BB962C8B-B14F-4D97-AF65-F5344CB8AC3E}">
        <p14:creationId xmlns:p14="http://schemas.microsoft.com/office/powerpoint/2010/main" val="26075635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03D29-6E38-4F99-D49C-090D824CDFD6}"/>
              </a:ext>
            </a:extLst>
          </p:cNvPr>
          <p:cNvSpPr>
            <a:spLocks noGrp="1"/>
          </p:cNvSpPr>
          <p:nvPr>
            <p:ph type="title"/>
          </p:nvPr>
        </p:nvSpPr>
        <p:spPr/>
        <p:txBody>
          <a:bodyPr/>
          <a:lstStyle/>
          <a:p>
            <a:r>
              <a:rPr lang="en-GB" dirty="0"/>
              <a:t>The Second Law of Motion</a:t>
            </a:r>
          </a:p>
        </p:txBody>
      </p:sp>
      <p:sp>
        <p:nvSpPr>
          <p:cNvPr id="3" name="Content Placeholder 2">
            <a:extLst>
              <a:ext uri="{FF2B5EF4-FFF2-40B4-BE49-F238E27FC236}">
                <a16:creationId xmlns:a16="http://schemas.microsoft.com/office/drawing/2014/main" id="{DD5F90A2-9BB6-94ED-8074-FD44837C9F05}"/>
              </a:ext>
            </a:extLst>
          </p:cNvPr>
          <p:cNvSpPr>
            <a:spLocks noGrp="1"/>
          </p:cNvSpPr>
          <p:nvPr>
            <p:ph idx="1"/>
          </p:nvPr>
        </p:nvSpPr>
        <p:spPr/>
        <p:txBody>
          <a:bodyPr/>
          <a:lstStyle/>
          <a:p>
            <a:pPr marL="0" indent="0">
              <a:buNone/>
            </a:pPr>
            <a:r>
              <a:rPr lang="en-GB" dirty="0"/>
              <a:t>The Second Law of Motion connects force, mass, and acceleration, represented by the formula 𝐹=𝑚𝑎, which states that the force applied to an object is equal to its mass multiplied by its acceleration. This law is fundamental for simulating how objects respond to forces in games, determining how quickly an object accelerates or decelerates when pushed or pulled. </a:t>
            </a:r>
          </a:p>
        </p:txBody>
      </p:sp>
    </p:spTree>
    <p:extLst>
      <p:ext uri="{BB962C8B-B14F-4D97-AF65-F5344CB8AC3E}">
        <p14:creationId xmlns:p14="http://schemas.microsoft.com/office/powerpoint/2010/main" val="2435723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DC705-951D-A59E-B49D-5F45E93DFA35}"/>
              </a:ext>
            </a:extLst>
          </p:cNvPr>
          <p:cNvSpPr>
            <a:spLocks noGrp="1"/>
          </p:cNvSpPr>
          <p:nvPr>
            <p:ph type="title"/>
          </p:nvPr>
        </p:nvSpPr>
        <p:spPr/>
        <p:txBody>
          <a:bodyPr/>
          <a:lstStyle/>
          <a:p>
            <a:r>
              <a:rPr lang="en-GB" dirty="0"/>
              <a:t>The Third Law of Motion</a:t>
            </a:r>
          </a:p>
        </p:txBody>
      </p:sp>
      <p:sp>
        <p:nvSpPr>
          <p:cNvPr id="3" name="Content Placeholder 2">
            <a:extLst>
              <a:ext uri="{FF2B5EF4-FFF2-40B4-BE49-F238E27FC236}">
                <a16:creationId xmlns:a16="http://schemas.microsoft.com/office/drawing/2014/main" id="{5C4E3362-FCF8-D232-A2D0-1CA252A9CA20}"/>
              </a:ext>
            </a:extLst>
          </p:cNvPr>
          <p:cNvSpPr>
            <a:spLocks noGrp="1"/>
          </p:cNvSpPr>
          <p:nvPr>
            <p:ph idx="1"/>
          </p:nvPr>
        </p:nvSpPr>
        <p:spPr/>
        <p:txBody>
          <a:bodyPr/>
          <a:lstStyle/>
          <a:p>
            <a:pPr marL="0" indent="0">
              <a:buNone/>
            </a:pPr>
            <a:r>
              <a:rPr lang="en-GB" dirty="0"/>
              <a:t>The Third Law of Motion introduces the concept of action and reaction: for every action, there is an equal and opposite reaction. This law is critical in rigid body dynamics, as it ensures that when two objects interact, they exert forces on each other that are equal in magnitude but opposite in direction. </a:t>
            </a:r>
          </a:p>
        </p:txBody>
      </p:sp>
    </p:spTree>
    <p:extLst>
      <p:ext uri="{BB962C8B-B14F-4D97-AF65-F5344CB8AC3E}">
        <p14:creationId xmlns:p14="http://schemas.microsoft.com/office/powerpoint/2010/main" val="29726416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71225-FA8C-5AFF-7ED2-36CFB352BD5D}"/>
              </a:ext>
            </a:extLst>
          </p:cNvPr>
          <p:cNvSpPr>
            <a:spLocks noGrp="1"/>
          </p:cNvSpPr>
          <p:nvPr>
            <p:ph type="title"/>
          </p:nvPr>
        </p:nvSpPr>
        <p:spPr/>
        <p:txBody>
          <a:bodyPr/>
          <a:lstStyle/>
          <a:p>
            <a:r>
              <a:rPr lang="en-GB" dirty="0"/>
              <a:t>Momentum</a:t>
            </a:r>
          </a:p>
        </p:txBody>
      </p:sp>
      <p:sp>
        <p:nvSpPr>
          <p:cNvPr id="3" name="Content Placeholder 2">
            <a:extLst>
              <a:ext uri="{FF2B5EF4-FFF2-40B4-BE49-F238E27FC236}">
                <a16:creationId xmlns:a16="http://schemas.microsoft.com/office/drawing/2014/main" id="{41C39EC6-245A-B1C2-0930-F3C735133742}"/>
              </a:ext>
            </a:extLst>
          </p:cNvPr>
          <p:cNvSpPr>
            <a:spLocks noGrp="1"/>
          </p:cNvSpPr>
          <p:nvPr>
            <p:ph idx="1"/>
          </p:nvPr>
        </p:nvSpPr>
        <p:spPr/>
        <p:txBody>
          <a:bodyPr/>
          <a:lstStyle/>
          <a:p>
            <a:pPr marL="0" indent="0">
              <a:buNone/>
            </a:pPr>
            <a:r>
              <a:rPr lang="en-GB" dirty="0"/>
              <a:t>Linear and angular momentum concepts are vital as well. Linear momentum is the product of an object’s mass and velocity, representing its motion in a straight line. </a:t>
            </a:r>
          </a:p>
          <a:p>
            <a:pPr marL="0" indent="0">
              <a:buNone/>
            </a:pPr>
            <a:endParaRPr lang="en-GB" dirty="0"/>
          </a:p>
          <a:p>
            <a:pPr marL="0" indent="0">
              <a:buNone/>
            </a:pPr>
            <a:r>
              <a:rPr lang="en-GB" dirty="0"/>
              <a:t>Angular momentum, on the other hand, is associated with rotation and depends on the object’s mass, velocity, and distance from the centre of rotation. Both forms of momentum are conserved in isolated systems, providing the foundation for realistic interactions in games. </a:t>
            </a:r>
          </a:p>
          <a:p>
            <a:pPr marL="0" indent="0">
              <a:buNone/>
            </a:pPr>
            <a:endParaRPr lang="en-GB" dirty="0"/>
          </a:p>
        </p:txBody>
      </p:sp>
    </p:spTree>
    <p:extLst>
      <p:ext uri="{BB962C8B-B14F-4D97-AF65-F5344CB8AC3E}">
        <p14:creationId xmlns:p14="http://schemas.microsoft.com/office/powerpoint/2010/main" val="38126101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6CDEF-3EA7-EFA6-1F6D-7489F63D2844}"/>
              </a:ext>
            </a:extLst>
          </p:cNvPr>
          <p:cNvSpPr>
            <a:spLocks noGrp="1"/>
          </p:cNvSpPr>
          <p:nvPr>
            <p:ph type="title"/>
          </p:nvPr>
        </p:nvSpPr>
        <p:spPr/>
        <p:txBody>
          <a:bodyPr/>
          <a:lstStyle/>
          <a:p>
            <a:r>
              <a:rPr lang="en-GB" dirty="0"/>
              <a:t>The equations of motion</a:t>
            </a:r>
          </a:p>
        </p:txBody>
      </p:sp>
      <p:sp>
        <p:nvSpPr>
          <p:cNvPr id="3" name="Content Placeholder 2">
            <a:extLst>
              <a:ext uri="{FF2B5EF4-FFF2-40B4-BE49-F238E27FC236}">
                <a16:creationId xmlns:a16="http://schemas.microsoft.com/office/drawing/2014/main" id="{30FDD655-61FF-3A3A-1257-2D082C768ABB}"/>
              </a:ext>
            </a:extLst>
          </p:cNvPr>
          <p:cNvSpPr>
            <a:spLocks noGrp="1"/>
          </p:cNvSpPr>
          <p:nvPr>
            <p:ph idx="1"/>
          </p:nvPr>
        </p:nvSpPr>
        <p:spPr/>
        <p:txBody>
          <a:bodyPr/>
          <a:lstStyle/>
          <a:p>
            <a:pPr marL="0" indent="0">
              <a:buNone/>
            </a:pPr>
            <a:r>
              <a:rPr lang="en-GB" dirty="0"/>
              <a:t>The equations of motion govern the behaviour of rigid bodies by describing the relationships between velocity, acceleration, displacement, and time. </a:t>
            </a:r>
          </a:p>
          <a:p>
            <a:pPr marL="0" indent="0">
              <a:buNone/>
            </a:pPr>
            <a:endParaRPr lang="en-GB" dirty="0"/>
          </a:p>
          <a:p>
            <a:pPr marL="0" indent="0">
              <a:buNone/>
            </a:pPr>
            <a:r>
              <a:rPr lang="en-GB" dirty="0"/>
              <a:t>These equations allow developers to calculate how an object will move under applied forces over time, making them essential for predicting positions and velocities in real-time simulations. </a:t>
            </a:r>
          </a:p>
          <a:p>
            <a:pPr marL="0" indent="0">
              <a:buNone/>
            </a:pPr>
            <a:endParaRPr lang="en-GB" dirty="0"/>
          </a:p>
          <a:p>
            <a:pPr marL="0" indent="0">
              <a:buNone/>
            </a:pPr>
            <a:r>
              <a:rPr lang="en-GB" dirty="0"/>
              <a:t>Using these equations, game physics engines can accurately determine where and how fast an object will move, creating a convincing and interactive environment for players.</a:t>
            </a:r>
          </a:p>
        </p:txBody>
      </p:sp>
    </p:spTree>
    <p:extLst>
      <p:ext uri="{BB962C8B-B14F-4D97-AF65-F5344CB8AC3E}">
        <p14:creationId xmlns:p14="http://schemas.microsoft.com/office/powerpoint/2010/main" val="7720443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64DCC-1F3A-F5B2-68A6-D6FD56D2EE57}"/>
              </a:ext>
            </a:extLst>
          </p:cNvPr>
          <p:cNvSpPr>
            <a:spLocks noGrp="1"/>
          </p:cNvSpPr>
          <p:nvPr>
            <p:ph type="title"/>
          </p:nvPr>
        </p:nvSpPr>
        <p:spPr/>
        <p:txBody>
          <a:bodyPr/>
          <a:lstStyle/>
          <a:p>
            <a:r>
              <a:rPr lang="en-GB" dirty="0"/>
              <a:t>Code example: Rigid body Simulation</a:t>
            </a:r>
          </a:p>
        </p:txBody>
      </p:sp>
      <p:sp>
        <p:nvSpPr>
          <p:cNvPr id="3" name="Content Placeholder 2">
            <a:extLst>
              <a:ext uri="{FF2B5EF4-FFF2-40B4-BE49-F238E27FC236}">
                <a16:creationId xmlns:a16="http://schemas.microsoft.com/office/drawing/2014/main" id="{1F8BD492-4A79-8A81-1CAC-6A443A0EBF37}"/>
              </a:ext>
            </a:extLst>
          </p:cNvPr>
          <p:cNvSpPr>
            <a:spLocks noGrp="1"/>
          </p:cNvSpPr>
          <p:nvPr>
            <p:ph idx="1"/>
          </p:nvPr>
        </p:nvSpPr>
        <p:spPr/>
        <p:txBody>
          <a:bodyPr/>
          <a:lstStyle/>
          <a:p>
            <a:pPr marL="0" indent="0">
              <a:buNone/>
            </a:pPr>
            <a:r>
              <a:rPr lang="en-GB" dirty="0"/>
              <a:t>I’ll be demonstrating this live</a:t>
            </a:r>
          </a:p>
          <a:p>
            <a:pPr marL="0" indent="0">
              <a:buNone/>
            </a:pPr>
            <a:endParaRPr lang="en-GB" dirty="0"/>
          </a:p>
          <a:p>
            <a:pPr marL="0" indent="0">
              <a:buNone/>
            </a:pPr>
            <a:r>
              <a:rPr lang="en-GB" dirty="0"/>
              <a:t>See </a:t>
            </a:r>
            <a:r>
              <a:rPr lang="en-GB" dirty="0" err="1"/>
              <a:t>moodle</a:t>
            </a:r>
            <a:r>
              <a:rPr lang="en-GB" dirty="0"/>
              <a:t> for complete code </a:t>
            </a:r>
          </a:p>
          <a:p>
            <a:endParaRPr lang="en-GB" dirty="0"/>
          </a:p>
          <a:p>
            <a:pPr marL="0" indent="0">
              <a:buNone/>
            </a:pPr>
            <a:r>
              <a:rPr lang="en-GB" dirty="0"/>
              <a:t>(**This code uses a feature from C++ 17 ** ) </a:t>
            </a:r>
          </a:p>
        </p:txBody>
      </p:sp>
    </p:spTree>
    <p:extLst>
      <p:ext uri="{BB962C8B-B14F-4D97-AF65-F5344CB8AC3E}">
        <p14:creationId xmlns:p14="http://schemas.microsoft.com/office/powerpoint/2010/main" val="18795830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1D18A-97BA-256D-A982-BF3445F3F0B7}"/>
              </a:ext>
            </a:extLst>
          </p:cNvPr>
          <p:cNvSpPr>
            <a:spLocks noGrp="1"/>
          </p:cNvSpPr>
          <p:nvPr>
            <p:ph type="title"/>
          </p:nvPr>
        </p:nvSpPr>
        <p:spPr/>
        <p:txBody>
          <a:bodyPr>
            <a:normAutofit/>
          </a:bodyPr>
          <a:lstStyle/>
          <a:p>
            <a:r>
              <a:rPr lang="en-GB" dirty="0"/>
              <a:t>Code exercise: Extending the Simulation</a:t>
            </a:r>
          </a:p>
        </p:txBody>
      </p:sp>
      <p:sp>
        <p:nvSpPr>
          <p:cNvPr id="3" name="Content Placeholder 2">
            <a:extLst>
              <a:ext uri="{FF2B5EF4-FFF2-40B4-BE49-F238E27FC236}">
                <a16:creationId xmlns:a16="http://schemas.microsoft.com/office/drawing/2014/main" id="{217AD707-DCD8-747B-B80F-9FD2B6452636}"/>
              </a:ext>
            </a:extLst>
          </p:cNvPr>
          <p:cNvSpPr>
            <a:spLocks noGrp="1"/>
          </p:cNvSpPr>
          <p:nvPr>
            <p:ph idx="1"/>
          </p:nvPr>
        </p:nvSpPr>
        <p:spPr/>
        <p:txBody>
          <a:bodyPr/>
          <a:lstStyle/>
          <a:p>
            <a:r>
              <a:rPr lang="en-GB" b="1" dirty="0"/>
              <a:t>Add More Rigid Bodies: </a:t>
            </a:r>
            <a:r>
              <a:rPr lang="en-GB" dirty="0"/>
              <a:t>Create multiple balls with different masses and radii to show the impact of mass and gravity.</a:t>
            </a:r>
          </a:p>
          <a:p>
            <a:r>
              <a:rPr lang="en-GB" b="1" dirty="0"/>
              <a:t>Include Torque and Rotation: </a:t>
            </a:r>
            <a:r>
              <a:rPr lang="en-GB" dirty="0"/>
              <a:t>Add angular velocity and rotation by setting </a:t>
            </a:r>
            <a:r>
              <a:rPr lang="en-GB" dirty="0" err="1"/>
              <a:t>shape.setRotation</a:t>
            </a:r>
            <a:r>
              <a:rPr lang="en-GB" dirty="0"/>
              <a:t>() each frame based on an angular velocity.</a:t>
            </a:r>
          </a:p>
          <a:p>
            <a:r>
              <a:rPr lang="en-GB" b="1" dirty="0"/>
              <a:t>Friction: </a:t>
            </a:r>
            <a:r>
              <a:rPr lang="en-GB" dirty="0"/>
              <a:t>Apply friction on each bounce by slightly reducing horizontal velocity, simulating energy loss over time.</a:t>
            </a:r>
          </a:p>
        </p:txBody>
      </p:sp>
    </p:spTree>
    <p:extLst>
      <p:ext uri="{BB962C8B-B14F-4D97-AF65-F5344CB8AC3E}">
        <p14:creationId xmlns:p14="http://schemas.microsoft.com/office/powerpoint/2010/main" val="3185701349"/>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fettiVTI">
  <a:themeElements>
    <a:clrScheme name="AnalogousFromLightSeedRightStep">
      <a:dk1>
        <a:srgbClr val="000000"/>
      </a:dk1>
      <a:lt1>
        <a:srgbClr val="FFFFFF"/>
      </a:lt1>
      <a:dk2>
        <a:srgbClr val="3C3522"/>
      </a:dk2>
      <a:lt2>
        <a:srgbClr val="E2E8E7"/>
      </a:lt2>
      <a:accent1>
        <a:srgbClr val="DA828B"/>
      </a:accent1>
      <a:accent2>
        <a:srgbClr val="D28866"/>
      </a:accent2>
      <a:accent3>
        <a:srgbClr val="BAA262"/>
      </a:accent3>
      <a:accent4>
        <a:srgbClr val="9CA952"/>
      </a:accent4>
      <a:accent5>
        <a:srgbClr val="86AE67"/>
      </a:accent5>
      <a:accent6>
        <a:srgbClr val="5AB558"/>
      </a:accent6>
      <a:hlink>
        <a:srgbClr val="568E88"/>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7" ma:contentTypeDescription="Create a new document." ma:contentTypeScope="" ma:versionID="1adca59e2d1c9235e3509543cbee46df">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41444610209ebf4e37ace511e8522d66"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394B4E2-97D3-4960-82A9-72772396719C}">
  <ds:schemaRefs>
    <ds:schemaRef ds:uri="http://schemas.microsoft.com/sharepoint/v3/contenttype/forms"/>
  </ds:schemaRefs>
</ds:datastoreItem>
</file>

<file path=customXml/itemProps2.xml><?xml version="1.0" encoding="utf-8"?>
<ds:datastoreItem xmlns:ds="http://schemas.openxmlformats.org/officeDocument/2006/customXml" ds:itemID="{0303D7A0-BFD2-4C78-A3D3-A560C876DB9A}">
  <ds:schemaRefs>
    <ds:schemaRef ds:uri="e89b0d28-101f-4150-bb20-b1c24cca2db8"/>
    <ds:schemaRef ds:uri="http://schemas.microsoft.com/office/2006/documentManagement/types"/>
    <ds:schemaRef ds:uri="http://www.w3.org/XML/1998/namespace"/>
    <ds:schemaRef ds:uri="http://schemas.microsoft.com/office/infopath/2007/PartnerControls"/>
    <ds:schemaRef ds:uri="http://purl.org/dc/terms/"/>
    <ds:schemaRef ds:uri="http://schemas.microsoft.com/office/2006/metadata/properties"/>
    <ds:schemaRef ds:uri="http://purl.org/dc/dcmitype/"/>
    <ds:schemaRef ds:uri="http://schemas.openxmlformats.org/package/2006/metadata/core-properties"/>
    <ds:schemaRef ds:uri="97e90ac9-f7c9-4ef0-b151-0ad37f9b04e3"/>
    <ds:schemaRef ds:uri="http://purl.org/dc/elements/1.1/"/>
  </ds:schemaRefs>
</ds:datastoreItem>
</file>

<file path=customXml/itemProps3.xml><?xml version="1.0" encoding="utf-8"?>
<ds:datastoreItem xmlns:ds="http://schemas.openxmlformats.org/officeDocument/2006/customXml" ds:itemID="{A55136A3-2C86-4CDF-96B2-8B2795D306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1595</Words>
  <Application>Microsoft Office PowerPoint</Application>
  <PresentationFormat>Widescreen</PresentationFormat>
  <Paragraphs>83</Paragraphs>
  <Slides>20</Slides>
  <Notes>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20</vt:i4>
      </vt:variant>
    </vt:vector>
  </HeadingPairs>
  <TitlesOfParts>
    <vt:vector size="28" baseType="lpstr">
      <vt:lpstr>Aptos</vt:lpstr>
      <vt:lpstr>Arial</vt:lpstr>
      <vt:lpstr>Calibri</vt:lpstr>
      <vt:lpstr>Century Gothic</vt:lpstr>
      <vt:lpstr>Gill Sans Nova</vt:lpstr>
      <vt:lpstr>Wingdings 3</vt:lpstr>
      <vt:lpstr>ConfettiVTI</vt:lpstr>
      <vt:lpstr>Ion</vt:lpstr>
      <vt:lpstr>Physics</vt:lpstr>
      <vt:lpstr>Learning Objectives </vt:lpstr>
      <vt:lpstr>Physics</vt:lpstr>
      <vt:lpstr>Areas Where Physics Are Used in Games (Disclaimer.. Not a complete list)</vt:lpstr>
      <vt:lpstr>Why we use physics?</vt:lpstr>
      <vt:lpstr>Why we use physics?</vt:lpstr>
      <vt:lpstr>Physics and immersion </vt:lpstr>
      <vt:lpstr>Rigid body dynamics</vt:lpstr>
      <vt:lpstr>Rigid body dynamics</vt:lpstr>
      <vt:lpstr>Rigid body dynamics</vt:lpstr>
      <vt:lpstr>Rigid body dynamics</vt:lpstr>
      <vt:lpstr>Rigid body dynamics</vt:lpstr>
      <vt:lpstr>Newtons laws</vt:lpstr>
      <vt:lpstr>The First Law of Motion</vt:lpstr>
      <vt:lpstr>The Second Law of Motion</vt:lpstr>
      <vt:lpstr>The Third Law of Motion</vt:lpstr>
      <vt:lpstr>Momentum</vt:lpstr>
      <vt:lpstr>The equations of motion</vt:lpstr>
      <vt:lpstr>Code example: Rigid body Simulation</vt:lpstr>
      <vt:lpstr>Code exercise: Extending the Simulation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Nathan Morgan</dc:creator>
  <cp:lastModifiedBy>Nathan Morgan</cp:lastModifiedBy>
  <cp:revision>3</cp:revision>
  <dcterms:created xsi:type="dcterms:W3CDTF">2024-10-27T11:21:49Z</dcterms:created>
  <dcterms:modified xsi:type="dcterms:W3CDTF">2025-10-17T21:53:59Z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