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60" r:id="rId4"/>
    <p:sldId id="258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127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92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71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49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4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76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699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83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533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3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55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36D0D-2752-44A2-9BD2-8B5E68A17D01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42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oodle.uwtsd.ac.uk/course/view.php?id=630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D8B065-EE51-4AE2-A94C-86249998F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073914" y="1666927"/>
            <a:ext cx="7135649" cy="2387918"/>
          </a:xfrm>
        </p:spPr>
        <p:txBody>
          <a:bodyPr anchor="b">
            <a:normAutofit/>
          </a:bodyPr>
          <a:lstStyle/>
          <a:p>
            <a:r>
              <a:rPr lang="en-GB" sz="4400" dirty="0">
                <a:solidFill>
                  <a:schemeClr val="tx2"/>
                </a:solidFill>
              </a:rPr>
              <a:t>ACCB4017 Software Development</a:t>
            </a:r>
            <a:br>
              <a:rPr lang="en-GB" sz="4400" dirty="0">
                <a:solidFill>
                  <a:schemeClr val="tx2"/>
                </a:solidFill>
              </a:rPr>
            </a:b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2568" y="4551141"/>
            <a:ext cx="5449982" cy="122919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20 credits</a:t>
            </a:r>
          </a:p>
          <a:p>
            <a:r>
              <a:rPr lang="en-GB" sz="3200" dirty="0">
                <a:solidFill>
                  <a:schemeClr val="tx2"/>
                </a:solidFill>
              </a:rPr>
              <a:t>Semester 2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8999293-B054-4B57-A26F-D04C2BB11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43336"/>
            <a:ext cx="5163047" cy="2657478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E505D8A-F41A-450D-A648-E77DF6B8D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2BD6DCE-6A81-4F34-9958-67B578EA16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C462BE8-CD72-48CF-8A7B-C716D2B99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C2CDB70-40F1-4D00-8F17-A532E732EB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61945C4-D997-42F3-B59A-984CF0066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651FE4A-9487-43BE-A388-134535743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44B0EF3-9992-4B95-8A43-6206B3FC3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41B1C1F-C2FE-4C47-9D74-ADB9B53F4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048177B-A49E-4E24-9007-07A0EDD6A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3223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8564" y="8715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>
                <a:solidFill>
                  <a:schemeClr val="tx2"/>
                </a:solidFill>
              </a:rPr>
              <a:t>Brief overview of module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564" y="2884256"/>
            <a:ext cx="9833548" cy="341040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Introduction to programming concepts: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Procedural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Python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Fundamental concepts of programming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 </a:t>
            </a:r>
            <a:r>
              <a:rPr lang="en-GB" sz="2400" dirty="0" err="1">
                <a:solidFill>
                  <a:schemeClr val="tx2"/>
                </a:solidFill>
              </a:rPr>
              <a:t>eg</a:t>
            </a:r>
            <a:r>
              <a:rPr lang="en-GB" sz="2400" dirty="0">
                <a:solidFill>
                  <a:schemeClr val="tx2"/>
                </a:solidFill>
              </a:rPr>
              <a:t> input and output, decisions,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loops, lists, functions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599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</a:rPr>
              <a:t>Software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Python 3.x and PyCharm</a:t>
            </a:r>
          </a:p>
          <a:p>
            <a:pPr>
              <a:buFontTx/>
              <a:buChar char="-"/>
            </a:pPr>
            <a:endParaRPr lang="en-GB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Software is freely downloadable python.org </a:t>
            </a: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and jetbrains.com/</a:t>
            </a:r>
            <a:r>
              <a:rPr lang="en-GB" dirty="0" err="1">
                <a:solidFill>
                  <a:schemeClr val="tx2"/>
                </a:solidFill>
              </a:rPr>
              <a:t>pycharm</a:t>
            </a:r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85603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78564" y="164104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</a:rPr>
              <a:t>Assessment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3" y="1525687"/>
            <a:ext cx="9833548" cy="43117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Assignment (70%)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In-class test (30%)</a:t>
            </a:r>
          </a:p>
          <a:p>
            <a:pPr marL="0" indent="0">
              <a:buNone/>
            </a:pPr>
            <a:endParaRPr lang="en-GB" sz="3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3800" u="sng" dirty="0">
                <a:solidFill>
                  <a:schemeClr val="tx2"/>
                </a:solidFill>
              </a:rPr>
              <a:t>Hand in dates</a:t>
            </a:r>
            <a:r>
              <a:rPr lang="en-GB" sz="3800" dirty="0">
                <a:solidFill>
                  <a:schemeClr val="tx2"/>
                </a:solidFill>
              </a:rPr>
              <a:t>:</a:t>
            </a:r>
            <a:r>
              <a:rPr lang="en-GB" sz="3800" u="sng" dirty="0">
                <a:solidFill>
                  <a:schemeClr val="tx2"/>
                </a:solidFill>
              </a:rPr>
              <a:t> </a:t>
            </a:r>
          </a:p>
          <a:p>
            <a:r>
              <a:rPr lang="en-GB" sz="3800" dirty="0">
                <a:solidFill>
                  <a:schemeClr val="tx2"/>
                </a:solidFill>
              </a:rPr>
              <a:t>Assignment – Programming, in class (Worksheets)</a:t>
            </a:r>
            <a:br>
              <a:rPr lang="en-GB" sz="3800" dirty="0">
                <a:solidFill>
                  <a:schemeClr val="tx2"/>
                </a:solidFill>
              </a:rPr>
            </a:br>
            <a:r>
              <a:rPr lang="en-GB" sz="3800" dirty="0">
                <a:solidFill>
                  <a:schemeClr val="tx2"/>
                </a:solidFill>
              </a:rPr>
              <a:t>Testing sheets – 1+2 by March 26th, 3+4+5 May 11th</a:t>
            </a:r>
          </a:p>
          <a:p>
            <a:r>
              <a:rPr lang="en-GB" sz="3800" dirty="0">
                <a:solidFill>
                  <a:schemeClr val="tx2"/>
                </a:solidFill>
              </a:rPr>
              <a:t>Test – </a:t>
            </a:r>
            <a:r>
              <a:rPr lang="en-GB" sz="3800">
                <a:solidFill>
                  <a:schemeClr val="tx2"/>
                </a:solidFill>
              </a:rPr>
              <a:t>Friday 1</a:t>
            </a:r>
            <a:r>
              <a:rPr lang="en-GB" sz="3800" baseline="30000">
                <a:solidFill>
                  <a:schemeClr val="tx2"/>
                </a:solidFill>
              </a:rPr>
              <a:t>st</a:t>
            </a:r>
            <a:r>
              <a:rPr lang="en-GB" sz="3800">
                <a:solidFill>
                  <a:schemeClr val="tx2"/>
                </a:solidFill>
              </a:rPr>
              <a:t> May</a:t>
            </a:r>
            <a:endParaRPr lang="en-GB" sz="3800" dirty="0">
              <a:solidFill>
                <a:schemeClr val="tx2"/>
              </a:solidFill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68968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5289" y="2558068"/>
            <a:ext cx="9833548" cy="3578136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Moodle – can we all see the right module tile?</a:t>
            </a:r>
          </a:p>
          <a:p>
            <a:endParaRPr lang="en-GB" sz="1400" dirty="0">
              <a:solidFill>
                <a:schemeClr val="tx2"/>
              </a:solidFill>
            </a:endParaRPr>
          </a:p>
          <a:p>
            <a:r>
              <a:rPr lang="en-GB" sz="3200" dirty="0">
                <a:solidFill>
                  <a:schemeClr val="tx2"/>
                </a:solidFill>
              </a:rPr>
              <a:t>Apprenticeship/PT students: </a:t>
            </a:r>
          </a:p>
          <a:p>
            <a:r>
              <a:rPr lang="en-GB" sz="2000" b="1" i="0" dirty="0">
                <a:solidFill>
                  <a:srgbClr val="1D2125"/>
                </a:solidFill>
                <a:effectLst/>
                <a:latin typeface="-apple-system"/>
              </a:rPr>
              <a:t>L4 - Software Development (Sem 2 - Apprentices - ACCB4017)</a:t>
            </a:r>
          </a:p>
          <a:p>
            <a:pPr marL="0" indent="0">
              <a:buNone/>
            </a:pPr>
            <a:endParaRPr lang="en-GB" sz="1800" b="1" i="0" dirty="0">
              <a:solidFill>
                <a:srgbClr val="1D2125"/>
              </a:solidFill>
              <a:effectLst/>
              <a:latin typeface="-apple-system"/>
            </a:endParaRPr>
          </a:p>
          <a:p>
            <a:r>
              <a:rPr lang="en-GB" sz="3200" dirty="0">
                <a:solidFill>
                  <a:schemeClr val="tx2"/>
                </a:solidFill>
              </a:rPr>
              <a:t>FT students:</a:t>
            </a:r>
          </a:p>
          <a:p>
            <a:r>
              <a:rPr lang="en-GB" sz="2000" b="1" i="0" dirty="0">
                <a:solidFill>
                  <a:srgbClr val="1D2125"/>
                </a:solidFill>
                <a:effectLst/>
                <a:latin typeface="-apple-system"/>
              </a:rPr>
              <a:t>L4 -Software Development (Sem 2 - FT - ACCB4017)</a:t>
            </a:r>
          </a:p>
          <a:p>
            <a:endParaRPr lang="en-GB" sz="2000" b="1" dirty="0">
              <a:solidFill>
                <a:srgbClr val="1D2125"/>
              </a:solidFill>
              <a:latin typeface="-apple-system"/>
            </a:endParaRPr>
          </a:p>
          <a:p>
            <a:pPr marL="0" indent="0">
              <a:buNone/>
            </a:pPr>
            <a:endParaRPr lang="en-GB" sz="2000" b="1" i="0" dirty="0">
              <a:solidFill>
                <a:srgbClr val="1D2125"/>
              </a:solidFill>
              <a:effectLst/>
              <a:latin typeface="-apple-system"/>
            </a:endParaRPr>
          </a:p>
          <a:p>
            <a:endParaRPr lang="en-GB" sz="3200" u="sng" dirty="0">
              <a:solidFill>
                <a:schemeClr val="tx2"/>
              </a:solidFill>
              <a:hlinkClick r:id="rId2"/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F5A47F0-ACF2-4F10-3657-4AC8AE4D9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8414" y="690586"/>
            <a:ext cx="2400423" cy="165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727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147</Words>
  <Application>Microsoft Office PowerPoint</Application>
  <PresentationFormat>Widescreen</PresentationFormat>
  <Paragraphs>35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-apple-system</vt:lpstr>
      <vt:lpstr>Arial</vt:lpstr>
      <vt:lpstr>Calibri</vt:lpstr>
      <vt:lpstr>Calibri Light</vt:lpstr>
      <vt:lpstr>Office Theme</vt:lpstr>
      <vt:lpstr>ACCB4017 Software Development </vt:lpstr>
      <vt:lpstr>Brief overview of module</vt:lpstr>
      <vt:lpstr>Software</vt:lpstr>
      <vt:lpstr>Assessment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 and Mobile Technologies</dc:title>
  <dc:creator>Gaynor Thomas</dc:creator>
  <cp:lastModifiedBy>Gaynor Thomas</cp:lastModifiedBy>
  <cp:revision>30</cp:revision>
  <dcterms:created xsi:type="dcterms:W3CDTF">2020-09-26T08:38:11Z</dcterms:created>
  <dcterms:modified xsi:type="dcterms:W3CDTF">2026-01-19T21:44:52Z</dcterms:modified>
</cp:coreProperties>
</file>