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42767250" cy="3027521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A954F890-CBA4-8C9D-6CAD-0A01C6CA4BE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97886A5E-E338-EFD9-FDB9-3519354813F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04F8BED-5F17-4697-9EB5-A5E9384E9424}" type="datetime1">
              <a:rPr lang="en-GB"/>
              <a:pPr lvl="0"/>
              <a:t>10/10/2022</a:t>
            </a:fld>
            <a:endParaRPr lang="en-GB"/>
          </a:p>
        </p:txBody>
      </p:sp>
      <p:sp>
        <p:nvSpPr>
          <p:cNvPr id="10" name="Slide Image Placeholder 3">
            <a:extLst>
              <a:ext uri="{FF2B5EF4-FFF2-40B4-BE49-F238E27FC236}">
                <a16:creationId xmlns:a16="http://schemas.microsoft.com/office/drawing/2014/main" id="{2B39C037-E208-E3A2-D0FF-B12CA69B1C7D}"/>
              </a:ext>
            </a:extLst>
          </p:cNvPr>
          <p:cNvSpPr>
            <a:spLocks noGrp="1" noRot="1" noChangeAspect="1"/>
          </p:cNvSpPr>
          <p:nvPr>
            <p:ph type="sldImg" idx="2"/>
          </p:nvPr>
        </p:nvSpPr>
        <p:spPr>
          <a:xfrm>
            <a:off x="1249363" y="1143000"/>
            <a:ext cx="4359273"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26A47AAF-84A7-EAC1-1031-9592152DE18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07971F2A-1D01-F66A-EBA0-F56CDDB49C8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D5EBED0D-E7FD-D3E6-3937-7C359E08D31A}"/>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73C3283-3508-4DDF-B7D8-1C4185686F4B}"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CDD376-385E-4593-9A46-FE2EA74EDC95}" type="datetimeFigureOut">
              <a:t>10/10/22</a:t>
            </a:fld>
            <a:endParaRPr lang="en-US"/>
          </a:p>
        </p:txBody>
      </p:sp>
      <p:sp>
        <p:nvSpPr>
          <p:cNvPr id="4" name="Slide Image Placeholder 3"/>
          <p:cNvSpPr>
            <a:spLocks noGrp="1" noRot="1" noChangeAspect="1"/>
          </p:cNvSpPr>
          <p:nvPr>
            <p:ph type="sldImg" idx="2"/>
          </p:nvPr>
        </p:nvSpPr>
        <p:spPr>
          <a:xfrm>
            <a:off x="1249363" y="1143000"/>
            <a:ext cx="43592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7AC7AC-E8F7-4940-8252-39645A9894F9}" type="slidenum">
              <a:t>‹#›</a:t>
            </a:fld>
            <a:endParaRPr lang="en-US"/>
          </a:p>
        </p:txBody>
      </p:sp>
    </p:spTree>
    <p:extLst>
      <p:ext uri="{BB962C8B-B14F-4D97-AF65-F5344CB8AC3E}">
        <p14:creationId xmlns:p14="http://schemas.microsoft.com/office/powerpoint/2010/main" val="2001883064"/>
      </p:ext>
    </p:extLst>
  </p:cSld>
  <p:clrMap bg1="lt1" tx1="dk1" bg2="lt2" tx2="dk2" accent1="accent1" accent2="accent2" accent3="accent3" accent4="accent4" accent5="accent5" accent6="accent6" hlink="hlink" folHlink="folHlink"/>
  <p:notesStyle>
    <a:lvl1pPr marL="0" marR="0" lvl="0" indent="0" algn="l" defTabSz="3507729" rtl="0" fontAlgn="auto" hangingPunct="1">
      <a:lnSpc>
        <a:spcPct val="100000"/>
      </a:lnSpc>
      <a:spcBef>
        <a:spcPts val="0"/>
      </a:spcBef>
      <a:spcAft>
        <a:spcPts val="0"/>
      </a:spcAft>
      <a:buNone/>
      <a:tabLst/>
      <a:defRPr lang="en-GB" sz="4603" b="0" i="0" u="none" strike="noStrike" kern="1200" cap="none" spc="0" baseline="0">
        <a:solidFill>
          <a:srgbClr val="000000"/>
        </a:solidFill>
        <a:uFillTx/>
        <a:latin typeface="Calibri"/>
      </a:defRPr>
    </a:lvl1pPr>
    <a:lvl2pPr marL="1753864" marR="0" lvl="1" indent="0" algn="l" defTabSz="3507729" rtl="0" fontAlgn="auto" hangingPunct="1">
      <a:lnSpc>
        <a:spcPct val="100000"/>
      </a:lnSpc>
      <a:spcBef>
        <a:spcPts val="0"/>
      </a:spcBef>
      <a:spcAft>
        <a:spcPts val="0"/>
      </a:spcAft>
      <a:buNone/>
      <a:tabLst/>
      <a:defRPr lang="en-GB" sz="4603" b="0" i="0" u="none" strike="noStrike" kern="1200" cap="none" spc="0" baseline="0">
        <a:solidFill>
          <a:srgbClr val="000000"/>
        </a:solidFill>
        <a:uFillTx/>
        <a:latin typeface="Calibri"/>
      </a:defRPr>
    </a:lvl2pPr>
    <a:lvl3pPr marL="3507729" marR="0" lvl="2" indent="0" algn="l" defTabSz="3507729" rtl="0" fontAlgn="auto" hangingPunct="1">
      <a:lnSpc>
        <a:spcPct val="100000"/>
      </a:lnSpc>
      <a:spcBef>
        <a:spcPts val="0"/>
      </a:spcBef>
      <a:spcAft>
        <a:spcPts val="0"/>
      </a:spcAft>
      <a:buNone/>
      <a:tabLst/>
      <a:defRPr lang="en-GB" sz="4603" b="0" i="0" u="none" strike="noStrike" kern="1200" cap="none" spc="0" baseline="0">
        <a:solidFill>
          <a:srgbClr val="000000"/>
        </a:solidFill>
        <a:uFillTx/>
        <a:latin typeface="Calibri"/>
      </a:defRPr>
    </a:lvl3pPr>
    <a:lvl4pPr marL="5261594" marR="0" lvl="3" indent="0" algn="l" defTabSz="3507729" rtl="0" fontAlgn="auto" hangingPunct="1">
      <a:lnSpc>
        <a:spcPct val="100000"/>
      </a:lnSpc>
      <a:spcBef>
        <a:spcPts val="0"/>
      </a:spcBef>
      <a:spcAft>
        <a:spcPts val="0"/>
      </a:spcAft>
      <a:buNone/>
      <a:tabLst/>
      <a:defRPr lang="en-GB" sz="4603" b="0" i="0" u="none" strike="noStrike" kern="1200" cap="none" spc="0" baseline="0">
        <a:solidFill>
          <a:srgbClr val="000000"/>
        </a:solidFill>
        <a:uFillTx/>
        <a:latin typeface="Calibri"/>
      </a:defRPr>
    </a:lvl4pPr>
    <a:lvl5pPr marL="7015459" marR="0" lvl="4" indent="0" algn="l" defTabSz="3507729" rtl="0" fontAlgn="auto" hangingPunct="1">
      <a:lnSpc>
        <a:spcPct val="100000"/>
      </a:lnSpc>
      <a:spcBef>
        <a:spcPts val="0"/>
      </a:spcBef>
      <a:spcAft>
        <a:spcPts val="0"/>
      </a:spcAft>
      <a:buNone/>
      <a:tabLst/>
      <a:defRPr lang="en-GB" sz="4603"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0959F-063B-6C03-0D32-D65FEFD15F57}"/>
              </a:ext>
            </a:extLst>
          </p:cNvPr>
          <p:cNvSpPr txBox="1">
            <a:spLocks noGrp="1"/>
          </p:cNvSpPr>
          <p:nvPr>
            <p:ph type="ctrTitle"/>
          </p:nvPr>
        </p:nvSpPr>
        <p:spPr>
          <a:xfrm>
            <a:off x="3207541" y="4954767"/>
            <a:ext cx="36352164" cy="10540261"/>
          </a:xfrm>
        </p:spPr>
        <p:txBody>
          <a:bodyPr anchor="b" anchorCtr="1"/>
          <a:lstStyle>
            <a:lvl1pPr algn="ctr">
              <a:defRPr sz="26488"/>
            </a:lvl1pPr>
          </a:lstStyle>
          <a:p>
            <a:pPr lvl="0"/>
            <a:r>
              <a:rPr lang="en-US"/>
              <a:t>Click to edit Master title style</a:t>
            </a:r>
          </a:p>
        </p:txBody>
      </p:sp>
      <p:sp>
        <p:nvSpPr>
          <p:cNvPr id="3" name="Subtitle 2">
            <a:extLst>
              <a:ext uri="{FF2B5EF4-FFF2-40B4-BE49-F238E27FC236}">
                <a16:creationId xmlns:a16="http://schemas.microsoft.com/office/drawing/2014/main" id="{61549CE4-D984-74E4-9486-9BA2ACAA52C6}"/>
              </a:ext>
            </a:extLst>
          </p:cNvPr>
          <p:cNvSpPr txBox="1">
            <a:spLocks noGrp="1"/>
          </p:cNvSpPr>
          <p:nvPr>
            <p:ph type="subTitle" idx="1"/>
          </p:nvPr>
        </p:nvSpPr>
        <p:spPr>
          <a:xfrm>
            <a:off x="5345902" y="15901498"/>
            <a:ext cx="32075442" cy="7309503"/>
          </a:xfrm>
        </p:spPr>
        <p:txBody>
          <a:bodyPr anchorCtr="1"/>
          <a:lstStyle>
            <a:lvl1pPr marL="0" indent="0" algn="ctr">
              <a:buNone/>
              <a:defRPr sz="10595"/>
            </a:lvl1pPr>
          </a:lstStyle>
          <a:p>
            <a:pPr lvl="0"/>
            <a:r>
              <a:rPr lang="en-US"/>
              <a:t>Click to edit Master subtitle style</a:t>
            </a:r>
          </a:p>
        </p:txBody>
      </p:sp>
      <p:sp>
        <p:nvSpPr>
          <p:cNvPr id="4" name="Date Placeholder 3">
            <a:extLst>
              <a:ext uri="{FF2B5EF4-FFF2-40B4-BE49-F238E27FC236}">
                <a16:creationId xmlns:a16="http://schemas.microsoft.com/office/drawing/2014/main" id="{0FEABB42-421E-9B1F-5DB2-A779523980BE}"/>
              </a:ext>
            </a:extLst>
          </p:cNvPr>
          <p:cNvSpPr txBox="1">
            <a:spLocks noGrp="1"/>
          </p:cNvSpPr>
          <p:nvPr>
            <p:ph type="dt" sz="half" idx="7"/>
          </p:nvPr>
        </p:nvSpPr>
        <p:spPr>
          <a:xfrm>
            <a:off x="2940253" y="28060640"/>
            <a:ext cx="9622633" cy="1611876"/>
          </a:xfrm>
        </p:spPr>
        <p:txBody>
          <a:bodyPr/>
          <a:lstStyle>
            <a:lvl1pPr>
              <a:defRPr/>
            </a:lvl1pPr>
          </a:lstStyle>
          <a:p>
            <a:pPr lvl="0"/>
            <a:fld id="{D24A28DF-B32D-42BA-AFA4-C4F0165AB4D3}" type="datetime1">
              <a:rPr lang="en-GB"/>
              <a:pPr lvl="0"/>
              <a:t>10/10/2022</a:t>
            </a:fld>
            <a:endParaRPr lang="en-GB"/>
          </a:p>
        </p:txBody>
      </p:sp>
      <p:sp>
        <p:nvSpPr>
          <p:cNvPr id="5" name="Footer Placeholder 4">
            <a:extLst>
              <a:ext uri="{FF2B5EF4-FFF2-40B4-BE49-F238E27FC236}">
                <a16:creationId xmlns:a16="http://schemas.microsoft.com/office/drawing/2014/main" id="{34C16D34-D8CD-0770-708B-62CB8473189B}"/>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3CCA533-BAE3-7AEB-34E0-FFD7C925AF0C}"/>
              </a:ext>
            </a:extLst>
          </p:cNvPr>
          <p:cNvSpPr txBox="1">
            <a:spLocks noGrp="1"/>
          </p:cNvSpPr>
          <p:nvPr>
            <p:ph type="sldNum" sz="quarter" idx="8"/>
          </p:nvPr>
        </p:nvSpPr>
        <p:spPr>
          <a:xfrm>
            <a:off x="30204369" y="28060640"/>
            <a:ext cx="9622633" cy="1611876"/>
          </a:xfrm>
        </p:spPr>
        <p:txBody>
          <a:bodyPr/>
          <a:lstStyle>
            <a:lvl1pPr>
              <a:defRPr/>
            </a:lvl1pPr>
          </a:lstStyle>
          <a:p>
            <a:pPr lvl="0"/>
            <a:fld id="{9A9CCA5E-55E2-4B3C-83C5-FEA4600F586B}" type="slidenum">
              <a:t>‹#›</a:t>
            </a:fld>
            <a:endParaRPr lang="en-GB"/>
          </a:p>
        </p:txBody>
      </p:sp>
    </p:spTree>
    <p:extLst>
      <p:ext uri="{BB962C8B-B14F-4D97-AF65-F5344CB8AC3E}">
        <p14:creationId xmlns:p14="http://schemas.microsoft.com/office/powerpoint/2010/main" val="1670484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74D99-ACAA-EB98-C865-936C50368F09}"/>
              </a:ext>
            </a:extLst>
          </p:cNvPr>
          <p:cNvSpPr txBox="1">
            <a:spLocks noGrp="1"/>
          </p:cNvSpPr>
          <p:nvPr>
            <p:ph type="title"/>
          </p:nvPr>
        </p:nvSpPr>
        <p:spPr>
          <a:xfrm>
            <a:off x="2940253" y="1611886"/>
            <a:ext cx="36886749" cy="585181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F364249-2985-4FDB-3816-3931839BF839}"/>
              </a:ext>
            </a:extLst>
          </p:cNvPr>
          <p:cNvSpPr txBox="1">
            <a:spLocks noGrp="1"/>
          </p:cNvSpPr>
          <p:nvPr>
            <p:ph idx="1"/>
          </p:nvPr>
        </p:nvSpPr>
        <p:spPr>
          <a:xfrm>
            <a:off x="2940253" y="8059375"/>
            <a:ext cx="36886749" cy="1920934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3FC785-BFFA-7F2B-D705-411FAA91B690}"/>
              </a:ext>
            </a:extLst>
          </p:cNvPr>
          <p:cNvSpPr txBox="1">
            <a:spLocks noGrp="1"/>
          </p:cNvSpPr>
          <p:nvPr>
            <p:ph type="dt" sz="half" idx="7"/>
          </p:nvPr>
        </p:nvSpPr>
        <p:spPr>
          <a:xfrm>
            <a:off x="2940253" y="28060640"/>
            <a:ext cx="9622633" cy="1611876"/>
          </a:xfrm>
        </p:spPr>
        <p:txBody>
          <a:bodyPr/>
          <a:lstStyle>
            <a:lvl1pPr>
              <a:defRPr/>
            </a:lvl1pPr>
          </a:lstStyle>
          <a:p>
            <a:pPr lvl="0"/>
            <a:fld id="{95AB34B0-00E0-4438-992E-CD0EF847440A}" type="datetime1">
              <a:rPr lang="en-GB"/>
              <a:pPr lvl="0"/>
              <a:t>10/10/2022</a:t>
            </a:fld>
            <a:endParaRPr lang="en-GB"/>
          </a:p>
        </p:txBody>
      </p:sp>
      <p:sp>
        <p:nvSpPr>
          <p:cNvPr id="5" name="Footer Placeholder 4">
            <a:extLst>
              <a:ext uri="{FF2B5EF4-FFF2-40B4-BE49-F238E27FC236}">
                <a16:creationId xmlns:a16="http://schemas.microsoft.com/office/drawing/2014/main" id="{374DEF68-5E82-2226-1C96-3611EEDCDAE2}"/>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96B4C6D-AEA8-4BCF-302A-FE1F7BBB56F1}"/>
              </a:ext>
            </a:extLst>
          </p:cNvPr>
          <p:cNvSpPr txBox="1">
            <a:spLocks noGrp="1"/>
          </p:cNvSpPr>
          <p:nvPr>
            <p:ph type="sldNum" sz="quarter" idx="8"/>
          </p:nvPr>
        </p:nvSpPr>
        <p:spPr>
          <a:xfrm>
            <a:off x="30204369" y="28060640"/>
            <a:ext cx="9622633" cy="1611876"/>
          </a:xfrm>
        </p:spPr>
        <p:txBody>
          <a:bodyPr/>
          <a:lstStyle>
            <a:lvl1pPr>
              <a:defRPr/>
            </a:lvl1pPr>
          </a:lstStyle>
          <a:p>
            <a:pPr lvl="0"/>
            <a:fld id="{14B5B287-A35F-4AC7-877F-0516420274FE}" type="slidenum">
              <a:t>‹#›</a:t>
            </a:fld>
            <a:endParaRPr lang="en-GB"/>
          </a:p>
        </p:txBody>
      </p:sp>
    </p:spTree>
    <p:extLst>
      <p:ext uri="{BB962C8B-B14F-4D97-AF65-F5344CB8AC3E}">
        <p14:creationId xmlns:p14="http://schemas.microsoft.com/office/powerpoint/2010/main" val="296160564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21475-1B4B-A810-394F-7C4C275DEF59}"/>
              </a:ext>
            </a:extLst>
          </p:cNvPr>
          <p:cNvSpPr txBox="1">
            <a:spLocks noGrp="1"/>
          </p:cNvSpPr>
          <p:nvPr>
            <p:ph type="title"/>
          </p:nvPr>
        </p:nvSpPr>
        <p:spPr>
          <a:xfrm>
            <a:off x="2917978" y="7547786"/>
            <a:ext cx="36886749" cy="12593647"/>
          </a:xfrm>
        </p:spPr>
        <p:txBody>
          <a:bodyPr anchor="b"/>
          <a:lstStyle>
            <a:lvl1pPr>
              <a:defRPr sz="26488"/>
            </a:lvl1pPr>
          </a:lstStyle>
          <a:p>
            <a:pPr lvl="0"/>
            <a:r>
              <a:rPr lang="en-US"/>
              <a:t>Click to edit Master title style</a:t>
            </a:r>
          </a:p>
        </p:txBody>
      </p:sp>
      <p:sp>
        <p:nvSpPr>
          <p:cNvPr id="3" name="Text Placeholder 2">
            <a:extLst>
              <a:ext uri="{FF2B5EF4-FFF2-40B4-BE49-F238E27FC236}">
                <a16:creationId xmlns:a16="http://schemas.microsoft.com/office/drawing/2014/main" id="{79BFEB27-F62A-F315-C8D4-98CBCEB4E56F}"/>
              </a:ext>
            </a:extLst>
          </p:cNvPr>
          <p:cNvSpPr txBox="1">
            <a:spLocks noGrp="1"/>
          </p:cNvSpPr>
          <p:nvPr>
            <p:ph type="body" idx="1"/>
          </p:nvPr>
        </p:nvSpPr>
        <p:spPr>
          <a:xfrm>
            <a:off x="2917978" y="20260571"/>
            <a:ext cx="36886749" cy="6622697"/>
          </a:xfrm>
        </p:spPr>
        <p:txBody>
          <a:bodyPr/>
          <a:lstStyle>
            <a:lvl1pPr marL="0" indent="0">
              <a:buNone/>
              <a:defRPr sz="10595"/>
            </a:lvl1pPr>
          </a:lstStyle>
          <a:p>
            <a:pPr lvl="0"/>
            <a:r>
              <a:rPr lang="en-US"/>
              <a:t>Click to edit Master text styles</a:t>
            </a:r>
          </a:p>
        </p:txBody>
      </p:sp>
      <p:sp>
        <p:nvSpPr>
          <p:cNvPr id="4" name="Date Placeholder 3">
            <a:extLst>
              <a:ext uri="{FF2B5EF4-FFF2-40B4-BE49-F238E27FC236}">
                <a16:creationId xmlns:a16="http://schemas.microsoft.com/office/drawing/2014/main" id="{9536CEEC-3B39-C7D2-89A7-AE719AE1FB22}"/>
              </a:ext>
            </a:extLst>
          </p:cNvPr>
          <p:cNvSpPr txBox="1">
            <a:spLocks noGrp="1"/>
          </p:cNvSpPr>
          <p:nvPr>
            <p:ph type="dt" sz="half" idx="7"/>
          </p:nvPr>
        </p:nvSpPr>
        <p:spPr>
          <a:xfrm>
            <a:off x="2940253" y="28060640"/>
            <a:ext cx="9622633" cy="1611876"/>
          </a:xfrm>
        </p:spPr>
        <p:txBody>
          <a:bodyPr/>
          <a:lstStyle>
            <a:lvl1pPr>
              <a:defRPr/>
            </a:lvl1pPr>
          </a:lstStyle>
          <a:p>
            <a:pPr lvl="0"/>
            <a:fld id="{4EBC128F-FD75-4FF0-8DA1-D59360861E74}" type="datetime1">
              <a:rPr lang="en-GB"/>
              <a:pPr lvl="0"/>
              <a:t>10/10/2022</a:t>
            </a:fld>
            <a:endParaRPr lang="en-GB"/>
          </a:p>
        </p:txBody>
      </p:sp>
      <p:sp>
        <p:nvSpPr>
          <p:cNvPr id="5" name="Footer Placeholder 4">
            <a:extLst>
              <a:ext uri="{FF2B5EF4-FFF2-40B4-BE49-F238E27FC236}">
                <a16:creationId xmlns:a16="http://schemas.microsoft.com/office/drawing/2014/main" id="{D32D1ED2-664E-9F22-E2A9-55D43863445F}"/>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2536314-5757-D1DA-5641-7C27CAA2E7A0}"/>
              </a:ext>
            </a:extLst>
          </p:cNvPr>
          <p:cNvSpPr txBox="1">
            <a:spLocks noGrp="1"/>
          </p:cNvSpPr>
          <p:nvPr>
            <p:ph type="sldNum" sz="quarter" idx="8"/>
          </p:nvPr>
        </p:nvSpPr>
        <p:spPr>
          <a:xfrm>
            <a:off x="30204369" y="28060640"/>
            <a:ext cx="9622633" cy="1611876"/>
          </a:xfrm>
        </p:spPr>
        <p:txBody>
          <a:bodyPr/>
          <a:lstStyle>
            <a:lvl1pPr>
              <a:defRPr/>
            </a:lvl1pPr>
          </a:lstStyle>
          <a:p>
            <a:pPr lvl="0"/>
            <a:fld id="{33CCA162-409E-43D9-94CB-24EFBC4EBD1F}" type="slidenum">
              <a:t>‹#›</a:t>
            </a:fld>
            <a:endParaRPr lang="en-GB"/>
          </a:p>
        </p:txBody>
      </p:sp>
    </p:spTree>
    <p:extLst>
      <p:ext uri="{BB962C8B-B14F-4D97-AF65-F5344CB8AC3E}">
        <p14:creationId xmlns:p14="http://schemas.microsoft.com/office/powerpoint/2010/main" val="53942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956A7-4AB5-0C68-EDAD-62A7F9A25148}"/>
              </a:ext>
            </a:extLst>
          </p:cNvPr>
          <p:cNvSpPr txBox="1">
            <a:spLocks noGrp="1"/>
          </p:cNvSpPr>
          <p:nvPr>
            <p:ph type="title"/>
          </p:nvPr>
        </p:nvSpPr>
        <p:spPr>
          <a:xfrm>
            <a:off x="2940253" y="1611886"/>
            <a:ext cx="36886749" cy="585181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6467564-63CD-FF17-C2C3-51D531C11E53}"/>
              </a:ext>
            </a:extLst>
          </p:cNvPr>
          <p:cNvSpPr txBox="1">
            <a:spLocks noGrp="1"/>
          </p:cNvSpPr>
          <p:nvPr>
            <p:ph idx="1"/>
          </p:nvPr>
        </p:nvSpPr>
        <p:spPr>
          <a:xfrm>
            <a:off x="2940253" y="8059375"/>
            <a:ext cx="18176077" cy="1920934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EB20842-3E57-1552-1782-4C8CF3136ECE}"/>
              </a:ext>
            </a:extLst>
          </p:cNvPr>
          <p:cNvSpPr txBox="1">
            <a:spLocks noGrp="1"/>
          </p:cNvSpPr>
          <p:nvPr>
            <p:ph idx="2"/>
          </p:nvPr>
        </p:nvSpPr>
        <p:spPr>
          <a:xfrm>
            <a:off x="21650916" y="8059375"/>
            <a:ext cx="18176077" cy="1920934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71B1CC-2032-69A6-D284-A9094BB4A6AF}"/>
              </a:ext>
            </a:extLst>
          </p:cNvPr>
          <p:cNvSpPr txBox="1">
            <a:spLocks noGrp="1"/>
          </p:cNvSpPr>
          <p:nvPr>
            <p:ph type="dt" sz="half" idx="7"/>
          </p:nvPr>
        </p:nvSpPr>
        <p:spPr>
          <a:xfrm>
            <a:off x="2940253" y="28060640"/>
            <a:ext cx="9622633" cy="1611876"/>
          </a:xfrm>
        </p:spPr>
        <p:txBody>
          <a:bodyPr/>
          <a:lstStyle>
            <a:lvl1pPr>
              <a:defRPr/>
            </a:lvl1pPr>
          </a:lstStyle>
          <a:p>
            <a:pPr lvl="0"/>
            <a:fld id="{B204695E-265F-4D6E-A4A3-5F649085AADD}" type="datetime1">
              <a:rPr lang="en-GB"/>
              <a:pPr lvl="0"/>
              <a:t>10/10/2022</a:t>
            </a:fld>
            <a:endParaRPr lang="en-GB"/>
          </a:p>
        </p:txBody>
      </p:sp>
      <p:sp>
        <p:nvSpPr>
          <p:cNvPr id="6" name="Footer Placeholder 5">
            <a:extLst>
              <a:ext uri="{FF2B5EF4-FFF2-40B4-BE49-F238E27FC236}">
                <a16:creationId xmlns:a16="http://schemas.microsoft.com/office/drawing/2014/main" id="{4ED6FE20-8670-7FB8-A620-4747E1487FD7}"/>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1A0B2F0-9835-FAE3-733F-0E390B259E15}"/>
              </a:ext>
            </a:extLst>
          </p:cNvPr>
          <p:cNvSpPr txBox="1">
            <a:spLocks noGrp="1"/>
          </p:cNvSpPr>
          <p:nvPr>
            <p:ph type="sldNum" sz="quarter" idx="8"/>
          </p:nvPr>
        </p:nvSpPr>
        <p:spPr>
          <a:xfrm>
            <a:off x="30204369" y="28060640"/>
            <a:ext cx="9622633" cy="1611876"/>
          </a:xfrm>
        </p:spPr>
        <p:txBody>
          <a:bodyPr/>
          <a:lstStyle>
            <a:lvl1pPr>
              <a:defRPr/>
            </a:lvl1pPr>
          </a:lstStyle>
          <a:p>
            <a:pPr lvl="0"/>
            <a:fld id="{583BBF48-C771-4A67-A30E-22F0C97951E0}" type="slidenum">
              <a:t>‹#›</a:t>
            </a:fld>
            <a:endParaRPr lang="en-GB"/>
          </a:p>
        </p:txBody>
      </p:sp>
    </p:spTree>
    <p:extLst>
      <p:ext uri="{BB962C8B-B14F-4D97-AF65-F5344CB8AC3E}">
        <p14:creationId xmlns:p14="http://schemas.microsoft.com/office/powerpoint/2010/main" val="3816473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9275C-E178-4945-23EA-611827CB20E7}"/>
              </a:ext>
            </a:extLst>
          </p:cNvPr>
          <p:cNvSpPr txBox="1">
            <a:spLocks noGrp="1"/>
          </p:cNvSpPr>
          <p:nvPr>
            <p:ph type="title"/>
          </p:nvPr>
        </p:nvSpPr>
        <p:spPr>
          <a:xfrm>
            <a:off x="2945821" y="1611886"/>
            <a:ext cx="36886749" cy="585181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FB5D290-DEAB-3561-44A2-157EB1838027}"/>
              </a:ext>
            </a:extLst>
          </p:cNvPr>
          <p:cNvSpPr txBox="1">
            <a:spLocks noGrp="1"/>
          </p:cNvSpPr>
          <p:nvPr>
            <p:ph type="body" idx="1"/>
          </p:nvPr>
        </p:nvSpPr>
        <p:spPr>
          <a:xfrm>
            <a:off x="2945821" y="7421636"/>
            <a:ext cx="18092547" cy="3637227"/>
          </a:xfrm>
        </p:spPr>
        <p:txBody>
          <a:bodyPr anchor="b"/>
          <a:lstStyle>
            <a:lvl1pPr marL="0" indent="0">
              <a:buNone/>
              <a:defRPr sz="10595" b="1"/>
            </a:lvl1pPr>
          </a:lstStyle>
          <a:p>
            <a:pPr lvl="0"/>
            <a:r>
              <a:rPr lang="en-US"/>
              <a:t>Click to edit Master text styles</a:t>
            </a:r>
          </a:p>
        </p:txBody>
      </p:sp>
      <p:sp>
        <p:nvSpPr>
          <p:cNvPr id="4" name="Content Placeholder 3">
            <a:extLst>
              <a:ext uri="{FF2B5EF4-FFF2-40B4-BE49-F238E27FC236}">
                <a16:creationId xmlns:a16="http://schemas.microsoft.com/office/drawing/2014/main" id="{1B7B913F-D0F7-04AE-326D-DD42FBF7A535}"/>
              </a:ext>
            </a:extLst>
          </p:cNvPr>
          <p:cNvSpPr txBox="1">
            <a:spLocks noGrp="1"/>
          </p:cNvSpPr>
          <p:nvPr>
            <p:ph idx="2"/>
          </p:nvPr>
        </p:nvSpPr>
        <p:spPr>
          <a:xfrm>
            <a:off x="2945821" y="11058863"/>
            <a:ext cx="18092547" cy="162659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00CAB71-D7B4-AB7D-E386-47A090F07D9E}"/>
              </a:ext>
            </a:extLst>
          </p:cNvPr>
          <p:cNvSpPr txBox="1">
            <a:spLocks noGrp="1"/>
          </p:cNvSpPr>
          <p:nvPr>
            <p:ph type="body" idx="3"/>
          </p:nvPr>
        </p:nvSpPr>
        <p:spPr>
          <a:xfrm>
            <a:off x="21650925" y="7421636"/>
            <a:ext cx="18181655" cy="3637227"/>
          </a:xfrm>
        </p:spPr>
        <p:txBody>
          <a:bodyPr anchor="b"/>
          <a:lstStyle>
            <a:lvl1pPr marL="0" indent="0">
              <a:buNone/>
              <a:defRPr sz="10595" b="1"/>
            </a:lvl1pPr>
          </a:lstStyle>
          <a:p>
            <a:pPr lvl="0"/>
            <a:r>
              <a:rPr lang="en-US"/>
              <a:t>Click to edit Master text styles</a:t>
            </a:r>
          </a:p>
        </p:txBody>
      </p:sp>
      <p:sp>
        <p:nvSpPr>
          <p:cNvPr id="6" name="Content Placeholder 5">
            <a:extLst>
              <a:ext uri="{FF2B5EF4-FFF2-40B4-BE49-F238E27FC236}">
                <a16:creationId xmlns:a16="http://schemas.microsoft.com/office/drawing/2014/main" id="{0C6EF1BF-070A-A3B4-1ED6-B7B2D512B1C4}"/>
              </a:ext>
            </a:extLst>
          </p:cNvPr>
          <p:cNvSpPr txBox="1">
            <a:spLocks noGrp="1"/>
          </p:cNvSpPr>
          <p:nvPr>
            <p:ph idx="4"/>
          </p:nvPr>
        </p:nvSpPr>
        <p:spPr>
          <a:xfrm>
            <a:off x="21650925" y="11058863"/>
            <a:ext cx="18181655" cy="162659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31F83F0-99AC-FB2C-54A5-D71E6188DC80}"/>
              </a:ext>
            </a:extLst>
          </p:cNvPr>
          <p:cNvSpPr txBox="1">
            <a:spLocks noGrp="1"/>
          </p:cNvSpPr>
          <p:nvPr>
            <p:ph type="dt" sz="half" idx="7"/>
          </p:nvPr>
        </p:nvSpPr>
        <p:spPr>
          <a:xfrm>
            <a:off x="2940253" y="28060640"/>
            <a:ext cx="9622633" cy="1611876"/>
          </a:xfrm>
        </p:spPr>
        <p:txBody>
          <a:bodyPr/>
          <a:lstStyle>
            <a:lvl1pPr>
              <a:defRPr/>
            </a:lvl1pPr>
          </a:lstStyle>
          <a:p>
            <a:pPr lvl="0"/>
            <a:fld id="{531A37D6-D55E-432B-B0FB-5593832FAADD}" type="datetime1">
              <a:rPr lang="en-GB"/>
              <a:pPr lvl="0"/>
              <a:t>10/10/2022</a:t>
            </a:fld>
            <a:endParaRPr lang="en-GB"/>
          </a:p>
        </p:txBody>
      </p:sp>
      <p:sp>
        <p:nvSpPr>
          <p:cNvPr id="8" name="Footer Placeholder 7">
            <a:extLst>
              <a:ext uri="{FF2B5EF4-FFF2-40B4-BE49-F238E27FC236}">
                <a16:creationId xmlns:a16="http://schemas.microsoft.com/office/drawing/2014/main" id="{226A9E79-D51B-7D93-4D4E-6934A1A80939}"/>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7AC88D94-F5DD-6A83-221C-EBA7BBB35D25}"/>
              </a:ext>
            </a:extLst>
          </p:cNvPr>
          <p:cNvSpPr txBox="1">
            <a:spLocks noGrp="1"/>
          </p:cNvSpPr>
          <p:nvPr>
            <p:ph type="sldNum" sz="quarter" idx="8"/>
          </p:nvPr>
        </p:nvSpPr>
        <p:spPr>
          <a:xfrm>
            <a:off x="30204369" y="28060640"/>
            <a:ext cx="9622633" cy="1611876"/>
          </a:xfrm>
        </p:spPr>
        <p:txBody>
          <a:bodyPr/>
          <a:lstStyle>
            <a:lvl1pPr>
              <a:defRPr/>
            </a:lvl1pPr>
          </a:lstStyle>
          <a:p>
            <a:pPr lvl="0"/>
            <a:fld id="{BE2189BF-6FFA-4ABB-86F0-9AB1835F3182}" type="slidenum">
              <a:t>‹#›</a:t>
            </a:fld>
            <a:endParaRPr lang="en-GB"/>
          </a:p>
        </p:txBody>
      </p:sp>
    </p:spTree>
    <p:extLst>
      <p:ext uri="{BB962C8B-B14F-4D97-AF65-F5344CB8AC3E}">
        <p14:creationId xmlns:p14="http://schemas.microsoft.com/office/powerpoint/2010/main" val="1240901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9EBA4-CB89-0954-CFE1-C4500B3CDA08}"/>
              </a:ext>
            </a:extLst>
          </p:cNvPr>
          <p:cNvSpPr txBox="1">
            <a:spLocks noGrp="1"/>
          </p:cNvSpPr>
          <p:nvPr>
            <p:ph type="title"/>
          </p:nvPr>
        </p:nvSpPr>
        <p:spPr>
          <a:xfrm>
            <a:off x="2940253" y="1611886"/>
            <a:ext cx="36886749" cy="5851812"/>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F2750C0-9B2B-FF5C-4839-BDB5E0F4E6F5}"/>
              </a:ext>
            </a:extLst>
          </p:cNvPr>
          <p:cNvSpPr txBox="1">
            <a:spLocks noGrp="1"/>
          </p:cNvSpPr>
          <p:nvPr>
            <p:ph type="dt" sz="half" idx="7"/>
          </p:nvPr>
        </p:nvSpPr>
        <p:spPr>
          <a:xfrm>
            <a:off x="2940253" y="28060640"/>
            <a:ext cx="9622633" cy="1611876"/>
          </a:xfrm>
        </p:spPr>
        <p:txBody>
          <a:bodyPr/>
          <a:lstStyle>
            <a:lvl1pPr>
              <a:defRPr/>
            </a:lvl1pPr>
          </a:lstStyle>
          <a:p>
            <a:pPr lvl="0"/>
            <a:fld id="{5D887179-F17C-410F-A236-0CA92D8508A4}" type="datetime1">
              <a:rPr lang="en-GB"/>
              <a:pPr lvl="0"/>
              <a:t>10/10/2022</a:t>
            </a:fld>
            <a:endParaRPr lang="en-GB"/>
          </a:p>
        </p:txBody>
      </p:sp>
      <p:sp>
        <p:nvSpPr>
          <p:cNvPr id="4" name="Footer Placeholder 3">
            <a:extLst>
              <a:ext uri="{FF2B5EF4-FFF2-40B4-BE49-F238E27FC236}">
                <a16:creationId xmlns:a16="http://schemas.microsoft.com/office/drawing/2014/main" id="{47EED2CE-70DA-0123-E7B9-75D565F00026}"/>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7E68A4E-7C04-DF0A-D9F3-B20BF10ED80C}"/>
              </a:ext>
            </a:extLst>
          </p:cNvPr>
          <p:cNvSpPr txBox="1">
            <a:spLocks noGrp="1"/>
          </p:cNvSpPr>
          <p:nvPr>
            <p:ph type="sldNum" sz="quarter" idx="8"/>
          </p:nvPr>
        </p:nvSpPr>
        <p:spPr>
          <a:xfrm>
            <a:off x="30204369" y="28060640"/>
            <a:ext cx="9622633" cy="1611876"/>
          </a:xfrm>
        </p:spPr>
        <p:txBody>
          <a:bodyPr/>
          <a:lstStyle>
            <a:lvl1pPr>
              <a:defRPr/>
            </a:lvl1pPr>
          </a:lstStyle>
          <a:p>
            <a:pPr lvl="0"/>
            <a:fld id="{E1986733-EB0D-49C4-B4AE-CFC6E1575200}" type="slidenum">
              <a:t>‹#›</a:t>
            </a:fld>
            <a:endParaRPr lang="en-GB"/>
          </a:p>
        </p:txBody>
      </p:sp>
    </p:spTree>
    <p:extLst>
      <p:ext uri="{BB962C8B-B14F-4D97-AF65-F5344CB8AC3E}">
        <p14:creationId xmlns:p14="http://schemas.microsoft.com/office/powerpoint/2010/main" val="407827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83E81D-C9F6-38CC-B740-3C5B5CCC11A5}"/>
              </a:ext>
            </a:extLst>
          </p:cNvPr>
          <p:cNvSpPr txBox="1">
            <a:spLocks noGrp="1"/>
          </p:cNvSpPr>
          <p:nvPr>
            <p:ph type="dt" sz="half" idx="7"/>
          </p:nvPr>
        </p:nvSpPr>
        <p:spPr>
          <a:xfrm>
            <a:off x="2940253" y="28060640"/>
            <a:ext cx="9622633" cy="1611876"/>
          </a:xfrm>
        </p:spPr>
        <p:txBody>
          <a:bodyPr/>
          <a:lstStyle>
            <a:lvl1pPr>
              <a:defRPr/>
            </a:lvl1pPr>
          </a:lstStyle>
          <a:p>
            <a:pPr lvl="0"/>
            <a:fld id="{4555BF43-9921-42C4-9B56-0750254ACB06}" type="datetime1">
              <a:rPr lang="en-GB"/>
              <a:pPr lvl="0"/>
              <a:t>10/10/2022</a:t>
            </a:fld>
            <a:endParaRPr lang="en-GB"/>
          </a:p>
        </p:txBody>
      </p:sp>
      <p:sp>
        <p:nvSpPr>
          <p:cNvPr id="3" name="Footer Placeholder 2">
            <a:extLst>
              <a:ext uri="{FF2B5EF4-FFF2-40B4-BE49-F238E27FC236}">
                <a16:creationId xmlns:a16="http://schemas.microsoft.com/office/drawing/2014/main" id="{677E6CF2-A5F5-693D-A00D-48AD95AC587F}"/>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EF9AFD7-6C87-A1C9-F128-E026BF046C33}"/>
              </a:ext>
            </a:extLst>
          </p:cNvPr>
          <p:cNvSpPr txBox="1">
            <a:spLocks noGrp="1"/>
          </p:cNvSpPr>
          <p:nvPr>
            <p:ph type="sldNum" sz="quarter" idx="8"/>
          </p:nvPr>
        </p:nvSpPr>
        <p:spPr>
          <a:xfrm>
            <a:off x="30204369" y="28060640"/>
            <a:ext cx="9622633" cy="1611876"/>
          </a:xfrm>
        </p:spPr>
        <p:txBody>
          <a:bodyPr/>
          <a:lstStyle>
            <a:lvl1pPr>
              <a:defRPr/>
            </a:lvl1pPr>
          </a:lstStyle>
          <a:p>
            <a:pPr lvl="0"/>
            <a:fld id="{D8699D5F-06AE-496E-84F5-4BDE17ED9573}" type="slidenum">
              <a:t>‹#›</a:t>
            </a:fld>
            <a:endParaRPr lang="en-GB"/>
          </a:p>
        </p:txBody>
      </p:sp>
    </p:spTree>
    <p:extLst>
      <p:ext uri="{BB962C8B-B14F-4D97-AF65-F5344CB8AC3E}">
        <p14:creationId xmlns:p14="http://schemas.microsoft.com/office/powerpoint/2010/main" val="3728861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F2038-708C-6AEF-0EB6-1B2176FF71C4}"/>
              </a:ext>
            </a:extLst>
          </p:cNvPr>
          <p:cNvSpPr txBox="1">
            <a:spLocks noGrp="1"/>
          </p:cNvSpPr>
          <p:nvPr>
            <p:ph type="title"/>
          </p:nvPr>
        </p:nvSpPr>
        <p:spPr>
          <a:xfrm>
            <a:off x="2945821" y="2018345"/>
            <a:ext cx="13793550" cy="7064215"/>
          </a:xfrm>
        </p:spPr>
        <p:txBody>
          <a:bodyPr anchor="b"/>
          <a:lstStyle>
            <a:lvl1pPr>
              <a:defRPr sz="14127"/>
            </a:lvl1pPr>
          </a:lstStyle>
          <a:p>
            <a:pPr lvl="0"/>
            <a:r>
              <a:rPr lang="en-US"/>
              <a:t>Click to edit Master title style</a:t>
            </a:r>
          </a:p>
        </p:txBody>
      </p:sp>
      <p:sp>
        <p:nvSpPr>
          <p:cNvPr id="3" name="Content Placeholder 2">
            <a:extLst>
              <a:ext uri="{FF2B5EF4-FFF2-40B4-BE49-F238E27FC236}">
                <a16:creationId xmlns:a16="http://schemas.microsoft.com/office/drawing/2014/main" id="{46096E4F-F50B-C61D-83C9-4F1431BC0F8E}"/>
              </a:ext>
            </a:extLst>
          </p:cNvPr>
          <p:cNvSpPr txBox="1">
            <a:spLocks noGrp="1"/>
          </p:cNvSpPr>
          <p:nvPr>
            <p:ph idx="1"/>
          </p:nvPr>
        </p:nvSpPr>
        <p:spPr>
          <a:xfrm>
            <a:off x="18181655" y="4359072"/>
            <a:ext cx="21650916" cy="21515027"/>
          </a:xfrm>
        </p:spPr>
        <p:txBody>
          <a:bodyPr/>
          <a:lstStyle>
            <a:lvl1pPr>
              <a:defRPr sz="14127"/>
            </a:lvl1pPr>
            <a:lvl2pPr>
              <a:defRPr sz="12361"/>
            </a:lvl2pPr>
            <a:lvl3pPr>
              <a:defRPr sz="10595"/>
            </a:lvl3pPr>
            <a:lvl4pPr>
              <a:defRPr sz="8829"/>
            </a:lvl4pPr>
            <a:lvl5pPr>
              <a:defRPr sz="8829"/>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A279F74-2A4D-AEEE-EBAB-85570422B3FA}"/>
              </a:ext>
            </a:extLst>
          </p:cNvPr>
          <p:cNvSpPr txBox="1">
            <a:spLocks noGrp="1"/>
          </p:cNvSpPr>
          <p:nvPr>
            <p:ph type="body" idx="2"/>
          </p:nvPr>
        </p:nvSpPr>
        <p:spPr>
          <a:xfrm>
            <a:off x="2945821" y="9082561"/>
            <a:ext cx="13793550" cy="16826569"/>
          </a:xfrm>
        </p:spPr>
        <p:txBody>
          <a:bodyPr/>
          <a:lstStyle>
            <a:lvl1pPr marL="0" indent="0">
              <a:buNone/>
              <a:defRPr sz="7063"/>
            </a:lvl1pPr>
          </a:lstStyle>
          <a:p>
            <a:pPr lvl="0"/>
            <a:r>
              <a:rPr lang="en-US"/>
              <a:t>Click to edit Master text styles</a:t>
            </a:r>
          </a:p>
        </p:txBody>
      </p:sp>
      <p:sp>
        <p:nvSpPr>
          <p:cNvPr id="5" name="Date Placeholder 4">
            <a:extLst>
              <a:ext uri="{FF2B5EF4-FFF2-40B4-BE49-F238E27FC236}">
                <a16:creationId xmlns:a16="http://schemas.microsoft.com/office/drawing/2014/main" id="{51C2574E-F114-B188-82A4-AE52F80D97CF}"/>
              </a:ext>
            </a:extLst>
          </p:cNvPr>
          <p:cNvSpPr txBox="1">
            <a:spLocks noGrp="1"/>
          </p:cNvSpPr>
          <p:nvPr>
            <p:ph type="dt" sz="half" idx="7"/>
          </p:nvPr>
        </p:nvSpPr>
        <p:spPr>
          <a:xfrm>
            <a:off x="2940253" y="28060640"/>
            <a:ext cx="9622633" cy="1611876"/>
          </a:xfrm>
        </p:spPr>
        <p:txBody>
          <a:bodyPr/>
          <a:lstStyle>
            <a:lvl1pPr>
              <a:defRPr/>
            </a:lvl1pPr>
          </a:lstStyle>
          <a:p>
            <a:pPr lvl="0"/>
            <a:fld id="{CA4A0247-E0BB-4957-8ACF-F9EF42AF4D74}" type="datetime1">
              <a:rPr lang="en-GB"/>
              <a:pPr lvl="0"/>
              <a:t>10/10/2022</a:t>
            </a:fld>
            <a:endParaRPr lang="en-GB"/>
          </a:p>
        </p:txBody>
      </p:sp>
      <p:sp>
        <p:nvSpPr>
          <p:cNvPr id="6" name="Footer Placeholder 5">
            <a:extLst>
              <a:ext uri="{FF2B5EF4-FFF2-40B4-BE49-F238E27FC236}">
                <a16:creationId xmlns:a16="http://schemas.microsoft.com/office/drawing/2014/main" id="{4C6D6B0C-CC84-44E7-C597-760D86BC9F7E}"/>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CC9300B-75C6-CBA7-6C03-7DF81E6AFF38}"/>
              </a:ext>
            </a:extLst>
          </p:cNvPr>
          <p:cNvSpPr txBox="1">
            <a:spLocks noGrp="1"/>
          </p:cNvSpPr>
          <p:nvPr>
            <p:ph type="sldNum" sz="quarter" idx="8"/>
          </p:nvPr>
        </p:nvSpPr>
        <p:spPr>
          <a:xfrm>
            <a:off x="30204369" y="28060640"/>
            <a:ext cx="9622633" cy="1611876"/>
          </a:xfrm>
        </p:spPr>
        <p:txBody>
          <a:bodyPr/>
          <a:lstStyle>
            <a:lvl1pPr>
              <a:defRPr/>
            </a:lvl1pPr>
          </a:lstStyle>
          <a:p>
            <a:pPr lvl="0"/>
            <a:fld id="{0C36BFB9-FBA6-4476-8A80-E36E7269CD1B}" type="slidenum">
              <a:t>‹#›</a:t>
            </a:fld>
            <a:endParaRPr lang="en-GB"/>
          </a:p>
        </p:txBody>
      </p:sp>
    </p:spTree>
    <p:extLst>
      <p:ext uri="{BB962C8B-B14F-4D97-AF65-F5344CB8AC3E}">
        <p14:creationId xmlns:p14="http://schemas.microsoft.com/office/powerpoint/2010/main" val="2472289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DEA76-587B-F8B2-5EA1-2D36F0993AC7}"/>
              </a:ext>
            </a:extLst>
          </p:cNvPr>
          <p:cNvSpPr txBox="1">
            <a:spLocks noGrp="1"/>
          </p:cNvSpPr>
          <p:nvPr>
            <p:ph type="title"/>
          </p:nvPr>
        </p:nvSpPr>
        <p:spPr>
          <a:xfrm>
            <a:off x="2945821" y="2018345"/>
            <a:ext cx="13793550" cy="7064215"/>
          </a:xfrm>
        </p:spPr>
        <p:txBody>
          <a:bodyPr anchor="b"/>
          <a:lstStyle>
            <a:lvl1pPr>
              <a:defRPr sz="14127"/>
            </a:lvl1pPr>
          </a:lstStyle>
          <a:p>
            <a:pPr lvl="0"/>
            <a:r>
              <a:rPr lang="en-US"/>
              <a:t>Click to edit Master title style</a:t>
            </a:r>
          </a:p>
        </p:txBody>
      </p:sp>
      <p:sp>
        <p:nvSpPr>
          <p:cNvPr id="3" name="Picture Placeholder 2">
            <a:extLst>
              <a:ext uri="{FF2B5EF4-FFF2-40B4-BE49-F238E27FC236}">
                <a16:creationId xmlns:a16="http://schemas.microsoft.com/office/drawing/2014/main" id="{74A8860D-F6D1-FE55-7CF4-39D191AAC445}"/>
              </a:ext>
            </a:extLst>
          </p:cNvPr>
          <p:cNvSpPr txBox="1">
            <a:spLocks noGrp="1"/>
          </p:cNvSpPr>
          <p:nvPr>
            <p:ph type="pic" idx="1"/>
          </p:nvPr>
        </p:nvSpPr>
        <p:spPr>
          <a:xfrm>
            <a:off x="18181655" y="4359072"/>
            <a:ext cx="21650916" cy="21515027"/>
          </a:xfrm>
        </p:spPr>
        <p:txBody>
          <a:bodyPr/>
          <a:lstStyle>
            <a:lvl1pPr marL="0" indent="0">
              <a:buNone/>
              <a:defRPr sz="14127"/>
            </a:lvl1pPr>
          </a:lstStyle>
          <a:p>
            <a:pPr lvl="0"/>
            <a:r>
              <a:rPr lang="en-US"/>
              <a:t>Click icon to add picture</a:t>
            </a:r>
          </a:p>
        </p:txBody>
      </p:sp>
      <p:sp>
        <p:nvSpPr>
          <p:cNvPr id="4" name="Text Placeholder 3">
            <a:extLst>
              <a:ext uri="{FF2B5EF4-FFF2-40B4-BE49-F238E27FC236}">
                <a16:creationId xmlns:a16="http://schemas.microsoft.com/office/drawing/2014/main" id="{BC843DC2-F5B9-5518-ED50-9B0887A79233}"/>
              </a:ext>
            </a:extLst>
          </p:cNvPr>
          <p:cNvSpPr txBox="1">
            <a:spLocks noGrp="1"/>
          </p:cNvSpPr>
          <p:nvPr>
            <p:ph type="body" idx="2"/>
          </p:nvPr>
        </p:nvSpPr>
        <p:spPr>
          <a:xfrm>
            <a:off x="2945821" y="9082561"/>
            <a:ext cx="13793550" cy="16826569"/>
          </a:xfrm>
        </p:spPr>
        <p:txBody>
          <a:bodyPr/>
          <a:lstStyle>
            <a:lvl1pPr marL="0" indent="0">
              <a:buNone/>
              <a:defRPr sz="7063"/>
            </a:lvl1pPr>
          </a:lstStyle>
          <a:p>
            <a:pPr lvl="0"/>
            <a:r>
              <a:rPr lang="en-US"/>
              <a:t>Click to edit Master text styles</a:t>
            </a:r>
          </a:p>
        </p:txBody>
      </p:sp>
      <p:sp>
        <p:nvSpPr>
          <p:cNvPr id="5" name="Date Placeholder 4">
            <a:extLst>
              <a:ext uri="{FF2B5EF4-FFF2-40B4-BE49-F238E27FC236}">
                <a16:creationId xmlns:a16="http://schemas.microsoft.com/office/drawing/2014/main" id="{7AF6524A-3B5E-1855-2FF0-F8CA19665687}"/>
              </a:ext>
            </a:extLst>
          </p:cNvPr>
          <p:cNvSpPr txBox="1">
            <a:spLocks noGrp="1"/>
          </p:cNvSpPr>
          <p:nvPr>
            <p:ph type="dt" sz="half" idx="7"/>
          </p:nvPr>
        </p:nvSpPr>
        <p:spPr>
          <a:xfrm>
            <a:off x="2940253" y="28060640"/>
            <a:ext cx="9622633" cy="1611876"/>
          </a:xfrm>
        </p:spPr>
        <p:txBody>
          <a:bodyPr/>
          <a:lstStyle>
            <a:lvl1pPr>
              <a:defRPr/>
            </a:lvl1pPr>
          </a:lstStyle>
          <a:p>
            <a:pPr lvl="0"/>
            <a:fld id="{D98773C1-5778-4F67-9E60-E6171C090F76}" type="datetime1">
              <a:rPr lang="en-GB"/>
              <a:pPr lvl="0"/>
              <a:t>10/10/2022</a:t>
            </a:fld>
            <a:endParaRPr lang="en-GB"/>
          </a:p>
        </p:txBody>
      </p:sp>
      <p:sp>
        <p:nvSpPr>
          <p:cNvPr id="6" name="Footer Placeholder 5">
            <a:extLst>
              <a:ext uri="{FF2B5EF4-FFF2-40B4-BE49-F238E27FC236}">
                <a16:creationId xmlns:a16="http://schemas.microsoft.com/office/drawing/2014/main" id="{8A8F5A86-46B6-CA93-8EDC-AC494C5904B2}"/>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0D22E8E-5E2E-8593-29E9-4D7659FA0A57}"/>
              </a:ext>
            </a:extLst>
          </p:cNvPr>
          <p:cNvSpPr txBox="1">
            <a:spLocks noGrp="1"/>
          </p:cNvSpPr>
          <p:nvPr>
            <p:ph type="sldNum" sz="quarter" idx="8"/>
          </p:nvPr>
        </p:nvSpPr>
        <p:spPr>
          <a:xfrm>
            <a:off x="30204369" y="28060640"/>
            <a:ext cx="9622633" cy="1611876"/>
          </a:xfrm>
        </p:spPr>
        <p:txBody>
          <a:bodyPr/>
          <a:lstStyle>
            <a:lvl1pPr>
              <a:defRPr/>
            </a:lvl1pPr>
          </a:lstStyle>
          <a:p>
            <a:pPr lvl="0"/>
            <a:fld id="{2898B512-CC0E-43BB-92A9-D43A35DDA117}" type="slidenum">
              <a:t>‹#›</a:t>
            </a:fld>
            <a:endParaRPr lang="en-GB"/>
          </a:p>
        </p:txBody>
      </p:sp>
    </p:spTree>
    <p:extLst>
      <p:ext uri="{BB962C8B-B14F-4D97-AF65-F5344CB8AC3E}">
        <p14:creationId xmlns:p14="http://schemas.microsoft.com/office/powerpoint/2010/main" val="1875320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8B281-7D2E-FCE0-3E36-862E2D96FF2F}"/>
              </a:ext>
            </a:extLst>
          </p:cNvPr>
          <p:cNvSpPr txBox="1">
            <a:spLocks noGrp="1"/>
          </p:cNvSpPr>
          <p:nvPr>
            <p:ph type="title"/>
          </p:nvPr>
        </p:nvSpPr>
        <p:spPr>
          <a:xfrm>
            <a:off x="2940253" y="1611886"/>
            <a:ext cx="36886749" cy="5851812"/>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73DBFF6-2A79-A298-43AF-1CC2BE0A4294}"/>
              </a:ext>
            </a:extLst>
          </p:cNvPr>
          <p:cNvSpPr txBox="1">
            <a:spLocks noGrp="1"/>
          </p:cNvSpPr>
          <p:nvPr>
            <p:ph type="body" orient="vert" idx="1"/>
          </p:nvPr>
        </p:nvSpPr>
        <p:spPr>
          <a:xfrm>
            <a:off x="2940253" y="8059375"/>
            <a:ext cx="36886749" cy="1920934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BDC881-ACFA-DE69-CF6D-0A359C8B5367}"/>
              </a:ext>
            </a:extLst>
          </p:cNvPr>
          <p:cNvSpPr txBox="1">
            <a:spLocks noGrp="1"/>
          </p:cNvSpPr>
          <p:nvPr>
            <p:ph type="dt" sz="half" idx="7"/>
          </p:nvPr>
        </p:nvSpPr>
        <p:spPr>
          <a:xfrm>
            <a:off x="2940253" y="28060640"/>
            <a:ext cx="9622633" cy="1611876"/>
          </a:xfrm>
        </p:spPr>
        <p:txBody>
          <a:bodyPr/>
          <a:lstStyle>
            <a:lvl1pPr>
              <a:defRPr/>
            </a:lvl1pPr>
          </a:lstStyle>
          <a:p>
            <a:pPr lvl="0"/>
            <a:fld id="{D2412840-3088-45BC-BC36-C562E083713C}" type="datetime1">
              <a:rPr lang="en-GB"/>
              <a:pPr lvl="0"/>
              <a:t>10/10/2022</a:t>
            </a:fld>
            <a:endParaRPr lang="en-GB"/>
          </a:p>
        </p:txBody>
      </p:sp>
      <p:sp>
        <p:nvSpPr>
          <p:cNvPr id="5" name="Footer Placeholder 4">
            <a:extLst>
              <a:ext uri="{FF2B5EF4-FFF2-40B4-BE49-F238E27FC236}">
                <a16:creationId xmlns:a16="http://schemas.microsoft.com/office/drawing/2014/main" id="{29B4F308-09AA-38EC-7E17-A111ACA5711B}"/>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459415A-1F17-8B69-09E2-3CCED541EA86}"/>
              </a:ext>
            </a:extLst>
          </p:cNvPr>
          <p:cNvSpPr txBox="1">
            <a:spLocks noGrp="1"/>
          </p:cNvSpPr>
          <p:nvPr>
            <p:ph type="sldNum" sz="quarter" idx="8"/>
          </p:nvPr>
        </p:nvSpPr>
        <p:spPr>
          <a:xfrm>
            <a:off x="30204369" y="28060640"/>
            <a:ext cx="9622633" cy="1611876"/>
          </a:xfrm>
        </p:spPr>
        <p:txBody>
          <a:bodyPr/>
          <a:lstStyle>
            <a:lvl1pPr>
              <a:defRPr/>
            </a:lvl1pPr>
          </a:lstStyle>
          <a:p>
            <a:pPr lvl="0"/>
            <a:fld id="{ABC6D6FD-4AF4-4CBF-9DC5-CF16CA952828}" type="slidenum">
              <a:t>‹#›</a:t>
            </a:fld>
            <a:endParaRPr lang="en-GB"/>
          </a:p>
        </p:txBody>
      </p:sp>
    </p:spTree>
    <p:extLst>
      <p:ext uri="{BB962C8B-B14F-4D97-AF65-F5344CB8AC3E}">
        <p14:creationId xmlns:p14="http://schemas.microsoft.com/office/powerpoint/2010/main" val="2932779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8C0FCC-E37F-CBE9-6C90-B12DE1073721}"/>
              </a:ext>
            </a:extLst>
          </p:cNvPr>
          <p:cNvSpPr txBox="1">
            <a:spLocks noGrp="1"/>
          </p:cNvSpPr>
          <p:nvPr>
            <p:ph type="title" orient="vert"/>
          </p:nvPr>
        </p:nvSpPr>
        <p:spPr>
          <a:xfrm>
            <a:off x="30605315" y="1611876"/>
            <a:ext cx="9221687" cy="25656847"/>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8E2E926-CF3C-E07A-8B58-9C20B519C8B5}"/>
              </a:ext>
            </a:extLst>
          </p:cNvPr>
          <p:cNvSpPr txBox="1">
            <a:spLocks noGrp="1"/>
          </p:cNvSpPr>
          <p:nvPr>
            <p:ph type="body" orient="vert" idx="1"/>
          </p:nvPr>
        </p:nvSpPr>
        <p:spPr>
          <a:xfrm>
            <a:off x="2940253" y="1611876"/>
            <a:ext cx="27130476" cy="2565684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A7C49D-F204-8C23-67B8-44B6D7EB09AE}"/>
              </a:ext>
            </a:extLst>
          </p:cNvPr>
          <p:cNvSpPr txBox="1">
            <a:spLocks noGrp="1"/>
          </p:cNvSpPr>
          <p:nvPr>
            <p:ph type="dt" sz="half" idx="7"/>
          </p:nvPr>
        </p:nvSpPr>
        <p:spPr>
          <a:xfrm>
            <a:off x="2940253" y="28060640"/>
            <a:ext cx="9622633" cy="1611876"/>
          </a:xfrm>
        </p:spPr>
        <p:txBody>
          <a:bodyPr/>
          <a:lstStyle>
            <a:lvl1pPr>
              <a:defRPr/>
            </a:lvl1pPr>
          </a:lstStyle>
          <a:p>
            <a:pPr lvl="0"/>
            <a:fld id="{1E7DFA96-CAE7-40BF-89CF-7F83CCDEDB28}" type="datetime1">
              <a:rPr lang="en-GB"/>
              <a:pPr lvl="0"/>
              <a:t>10/10/2022</a:t>
            </a:fld>
            <a:endParaRPr lang="en-GB"/>
          </a:p>
        </p:txBody>
      </p:sp>
      <p:sp>
        <p:nvSpPr>
          <p:cNvPr id="5" name="Footer Placeholder 4">
            <a:extLst>
              <a:ext uri="{FF2B5EF4-FFF2-40B4-BE49-F238E27FC236}">
                <a16:creationId xmlns:a16="http://schemas.microsoft.com/office/drawing/2014/main" id="{CEF4B2B8-A7C4-AA48-79B4-562B9DD3166C}"/>
              </a:ext>
            </a:extLst>
          </p:cNvPr>
          <p:cNvSpPr txBox="1">
            <a:spLocks noGrp="1"/>
          </p:cNvSpPr>
          <p:nvPr>
            <p:ph type="ftr" sz="quarter" idx="9"/>
          </p:nvPr>
        </p:nvSpPr>
        <p:spPr>
          <a:xfrm>
            <a:off x="14166652" y="28060640"/>
            <a:ext cx="14433950" cy="161187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841FE37-AE47-1754-48C2-ECB97FB90025}"/>
              </a:ext>
            </a:extLst>
          </p:cNvPr>
          <p:cNvSpPr txBox="1">
            <a:spLocks noGrp="1"/>
          </p:cNvSpPr>
          <p:nvPr>
            <p:ph type="sldNum" sz="quarter" idx="8"/>
          </p:nvPr>
        </p:nvSpPr>
        <p:spPr>
          <a:xfrm>
            <a:off x="30204369" y="28060640"/>
            <a:ext cx="9622633" cy="1611876"/>
          </a:xfrm>
        </p:spPr>
        <p:txBody>
          <a:bodyPr/>
          <a:lstStyle>
            <a:lvl1pPr>
              <a:defRPr/>
            </a:lvl1pPr>
          </a:lstStyle>
          <a:p>
            <a:pPr lvl="0"/>
            <a:fld id="{1CE64E8B-8162-4ED1-BC7E-0411E8DD0E63}" type="slidenum">
              <a:t>‹#›</a:t>
            </a:fld>
            <a:endParaRPr lang="en-GB"/>
          </a:p>
        </p:txBody>
      </p:sp>
    </p:spTree>
    <p:extLst>
      <p:ext uri="{BB962C8B-B14F-4D97-AF65-F5344CB8AC3E}">
        <p14:creationId xmlns:p14="http://schemas.microsoft.com/office/powerpoint/2010/main" val="3776377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FF3AE6-4C9A-3BB7-2DF0-B6F914343769}"/>
              </a:ext>
            </a:extLst>
          </p:cNvPr>
          <p:cNvSpPr txBox="1">
            <a:spLocks noGrp="1"/>
          </p:cNvSpPr>
          <p:nvPr>
            <p:ph type="title"/>
          </p:nvPr>
        </p:nvSpPr>
        <p:spPr>
          <a:xfrm>
            <a:off x="2940253" y="1611886"/>
            <a:ext cx="36886749" cy="5851812"/>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98ADDED3-5F48-C551-BAFB-2F2F17DC5DC4}"/>
              </a:ext>
            </a:extLst>
          </p:cNvPr>
          <p:cNvSpPr txBox="1">
            <a:spLocks noGrp="1"/>
          </p:cNvSpPr>
          <p:nvPr>
            <p:ph type="body" idx="1"/>
          </p:nvPr>
        </p:nvSpPr>
        <p:spPr>
          <a:xfrm>
            <a:off x="2940253" y="8059375"/>
            <a:ext cx="36886749" cy="1920934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4BBEB4-312A-DE11-4246-EE3C895DA047}"/>
              </a:ext>
            </a:extLst>
          </p:cNvPr>
          <p:cNvSpPr txBox="1">
            <a:spLocks noGrp="1"/>
          </p:cNvSpPr>
          <p:nvPr>
            <p:ph type="dt" sz="half" idx="2"/>
          </p:nvPr>
        </p:nvSpPr>
        <p:spPr>
          <a:xfrm>
            <a:off x="2940253" y="28060640"/>
            <a:ext cx="9622633" cy="161187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5298" b="0" i="0" u="none" strike="noStrike" kern="1200" cap="none" spc="0" baseline="0">
                <a:solidFill>
                  <a:srgbClr val="898989"/>
                </a:solidFill>
                <a:uFillTx/>
                <a:latin typeface="Calibri"/>
              </a:defRPr>
            </a:lvl1pPr>
          </a:lstStyle>
          <a:p>
            <a:pPr lvl="0"/>
            <a:fld id="{8ADC317D-FA98-4D78-9DC5-1A4EC397C554}" type="datetime1">
              <a:rPr lang="en-GB"/>
              <a:pPr lvl="0"/>
              <a:t>10/10/2022</a:t>
            </a:fld>
            <a:endParaRPr lang="en-GB"/>
          </a:p>
        </p:txBody>
      </p:sp>
      <p:sp>
        <p:nvSpPr>
          <p:cNvPr id="5" name="Footer Placeholder 4">
            <a:extLst>
              <a:ext uri="{FF2B5EF4-FFF2-40B4-BE49-F238E27FC236}">
                <a16:creationId xmlns:a16="http://schemas.microsoft.com/office/drawing/2014/main" id="{7B6E680B-2871-F547-6164-8F69C3CEA6D6}"/>
              </a:ext>
            </a:extLst>
          </p:cNvPr>
          <p:cNvSpPr txBox="1">
            <a:spLocks noGrp="1"/>
          </p:cNvSpPr>
          <p:nvPr>
            <p:ph type="ftr" sz="quarter" idx="3"/>
          </p:nvPr>
        </p:nvSpPr>
        <p:spPr>
          <a:xfrm>
            <a:off x="14166652" y="28060640"/>
            <a:ext cx="14433950" cy="1611876"/>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5298"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0EDC6C39-86C1-8E2C-1D8E-6A145CCC494F}"/>
              </a:ext>
            </a:extLst>
          </p:cNvPr>
          <p:cNvSpPr txBox="1">
            <a:spLocks noGrp="1"/>
          </p:cNvSpPr>
          <p:nvPr>
            <p:ph type="sldNum" sz="quarter" idx="4"/>
          </p:nvPr>
        </p:nvSpPr>
        <p:spPr>
          <a:xfrm>
            <a:off x="30204369" y="28060640"/>
            <a:ext cx="9622633" cy="161187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5298" b="0" i="0" u="none" strike="noStrike" kern="1200" cap="none" spc="0" baseline="0">
                <a:solidFill>
                  <a:srgbClr val="898989"/>
                </a:solidFill>
                <a:uFillTx/>
                <a:latin typeface="Calibri"/>
              </a:defRPr>
            </a:lvl1pPr>
          </a:lstStyle>
          <a:p>
            <a:pPr lvl="0"/>
            <a:fld id="{72017E61-4B2F-4DAF-950B-2A85546038A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4036710" rtl="0" fontAlgn="auto" hangingPunct="1">
        <a:lnSpc>
          <a:spcPct val="90000"/>
        </a:lnSpc>
        <a:spcBef>
          <a:spcPts val="0"/>
        </a:spcBef>
        <a:spcAft>
          <a:spcPts val="0"/>
        </a:spcAft>
        <a:buNone/>
        <a:tabLst/>
        <a:defRPr lang="en-US" sz="19424" b="0" i="0" u="none" strike="noStrike" kern="1200" cap="none" spc="0" baseline="0">
          <a:solidFill>
            <a:srgbClr val="000000"/>
          </a:solidFill>
          <a:uFillTx/>
          <a:latin typeface="Calibri Light"/>
        </a:defRPr>
      </a:lvl1pPr>
    </p:titleStyle>
    <p:bodyStyle>
      <a:lvl1pPr marL="1009177" marR="0" lvl="0" indent="-1009177" algn="l" defTabSz="4036710" rtl="0" fontAlgn="auto" hangingPunct="1">
        <a:lnSpc>
          <a:spcPct val="90000"/>
        </a:lnSpc>
        <a:spcBef>
          <a:spcPts val="4415"/>
        </a:spcBef>
        <a:spcAft>
          <a:spcPts val="0"/>
        </a:spcAft>
        <a:buSzPct val="100000"/>
        <a:buFont typeface="Arial" pitchFamily="34"/>
        <a:buChar char="•"/>
        <a:tabLst/>
        <a:defRPr lang="en-US" sz="12361" b="0" i="0" u="none" strike="noStrike" kern="1200" cap="none" spc="0" baseline="0">
          <a:solidFill>
            <a:srgbClr val="000000"/>
          </a:solidFill>
          <a:uFillTx/>
          <a:latin typeface="Calibri"/>
        </a:defRPr>
      </a:lvl1pPr>
      <a:lvl2pPr marL="3027532" marR="0" lvl="1" indent="-1009177" algn="l" defTabSz="4036710" rtl="0" fontAlgn="auto" hangingPunct="1">
        <a:lnSpc>
          <a:spcPct val="90000"/>
        </a:lnSpc>
        <a:spcBef>
          <a:spcPts val="2205"/>
        </a:spcBef>
        <a:spcAft>
          <a:spcPts val="0"/>
        </a:spcAft>
        <a:buSzPct val="100000"/>
        <a:buFont typeface="Arial" pitchFamily="34"/>
        <a:buChar char="•"/>
        <a:tabLst/>
        <a:defRPr lang="en-US" sz="10595" b="0" i="0" u="none" strike="noStrike" kern="1200" cap="none" spc="0" baseline="0">
          <a:solidFill>
            <a:srgbClr val="000000"/>
          </a:solidFill>
          <a:uFillTx/>
          <a:latin typeface="Calibri"/>
        </a:defRPr>
      </a:lvl2pPr>
      <a:lvl3pPr marL="5045887" marR="0" lvl="2" indent="-1009177" algn="l" defTabSz="4036710" rtl="0" fontAlgn="auto" hangingPunct="1">
        <a:lnSpc>
          <a:spcPct val="90000"/>
        </a:lnSpc>
        <a:spcBef>
          <a:spcPts val="2205"/>
        </a:spcBef>
        <a:spcAft>
          <a:spcPts val="0"/>
        </a:spcAft>
        <a:buSzPct val="100000"/>
        <a:buFont typeface="Arial" pitchFamily="34"/>
        <a:buChar char="•"/>
        <a:tabLst/>
        <a:defRPr lang="en-US" sz="8829" b="0" i="0" u="none" strike="noStrike" kern="1200" cap="none" spc="0" baseline="0">
          <a:solidFill>
            <a:srgbClr val="000000"/>
          </a:solidFill>
          <a:uFillTx/>
          <a:latin typeface="Calibri"/>
        </a:defRPr>
      </a:lvl3pPr>
      <a:lvl4pPr marL="7064242" marR="0" lvl="3" indent="-1009177" algn="l" defTabSz="4036710" rtl="0" fontAlgn="auto" hangingPunct="1">
        <a:lnSpc>
          <a:spcPct val="90000"/>
        </a:lnSpc>
        <a:spcBef>
          <a:spcPts val="2205"/>
        </a:spcBef>
        <a:spcAft>
          <a:spcPts val="0"/>
        </a:spcAft>
        <a:buSzPct val="100000"/>
        <a:buFont typeface="Arial" pitchFamily="34"/>
        <a:buChar char="•"/>
        <a:tabLst/>
        <a:defRPr lang="en-US" sz="7946" b="0" i="0" u="none" strike="noStrike" kern="1200" cap="none" spc="0" baseline="0">
          <a:solidFill>
            <a:srgbClr val="000000"/>
          </a:solidFill>
          <a:uFillTx/>
          <a:latin typeface="Calibri"/>
        </a:defRPr>
      </a:lvl4pPr>
      <a:lvl5pPr marL="9082598" marR="0" lvl="4" indent="-1009177" algn="l" defTabSz="4036710" rtl="0" fontAlgn="auto" hangingPunct="1">
        <a:lnSpc>
          <a:spcPct val="90000"/>
        </a:lnSpc>
        <a:spcBef>
          <a:spcPts val="2205"/>
        </a:spcBef>
        <a:spcAft>
          <a:spcPts val="0"/>
        </a:spcAft>
        <a:buSzPct val="100000"/>
        <a:buFont typeface="Arial" pitchFamily="34"/>
        <a:buChar char="•"/>
        <a:tabLst/>
        <a:defRPr lang="en-US" sz="7946"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E9F6FB"/>
        </a:solidFill>
        <a:effectLst/>
      </p:bgPr>
    </p:bg>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1C6C9B8-D3DF-E290-AB17-DEE8E7F6E78E}"/>
              </a:ext>
            </a:extLst>
          </p:cNvPr>
          <p:cNvSpPr/>
          <p:nvPr/>
        </p:nvSpPr>
        <p:spPr>
          <a:xfrm>
            <a:off x="0" y="0"/>
            <a:ext cx="42767246" cy="3074423"/>
          </a:xfrm>
          <a:prstGeom prst="rect">
            <a:avLst/>
          </a:prstGeom>
          <a:solidFill>
            <a:srgbClr val="00A9C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73" b="0" i="0" u="none" strike="noStrike" kern="1200" cap="none" spc="0" baseline="0">
              <a:solidFill>
                <a:srgbClr val="005BBB"/>
              </a:solidFill>
              <a:uFillTx/>
              <a:latin typeface="Calibri"/>
            </a:endParaRPr>
          </a:p>
        </p:txBody>
      </p:sp>
      <p:sp>
        <p:nvSpPr>
          <p:cNvPr id="3" name="TextBox 4">
            <a:extLst>
              <a:ext uri="{FF2B5EF4-FFF2-40B4-BE49-F238E27FC236}">
                <a16:creationId xmlns:a16="http://schemas.microsoft.com/office/drawing/2014/main" id="{56A21B67-2E51-E049-8493-DD5827E43F48}"/>
              </a:ext>
            </a:extLst>
          </p:cNvPr>
          <p:cNvSpPr txBox="1"/>
          <p:nvPr/>
        </p:nvSpPr>
        <p:spPr>
          <a:xfrm>
            <a:off x="7880984" y="181709"/>
            <a:ext cx="27005276" cy="1938994"/>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0" b="0" i="0" u="none" strike="noStrike" kern="1200" cap="none" spc="0" baseline="0">
                <a:solidFill>
                  <a:srgbClr val="FFFFFF"/>
                </a:solidFill>
                <a:uFillTx/>
                <a:latin typeface="Calibri" pitchFamily="34"/>
                <a:ea typeface="Tahoma" pitchFamily="34"/>
                <a:cs typeface="Calibri" pitchFamily="34"/>
              </a:rPr>
              <a:t>Experiences of Existing Clinicians in Designing an Improved Induction Programme as Part of Recruitment, Retention and Succession Planning.</a:t>
            </a:r>
          </a:p>
        </p:txBody>
      </p:sp>
      <p:sp>
        <p:nvSpPr>
          <p:cNvPr id="4" name="TextBox 5">
            <a:extLst>
              <a:ext uri="{FF2B5EF4-FFF2-40B4-BE49-F238E27FC236}">
                <a16:creationId xmlns:a16="http://schemas.microsoft.com/office/drawing/2014/main" id="{F792297D-2BBF-3811-0AD2-41ECE96EBE03}"/>
              </a:ext>
            </a:extLst>
          </p:cNvPr>
          <p:cNvSpPr txBox="1"/>
          <p:nvPr/>
        </p:nvSpPr>
        <p:spPr>
          <a:xfrm>
            <a:off x="15451896" y="2320180"/>
            <a:ext cx="1186344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Calibri"/>
              </a:rPr>
              <a:t>Dawn Jones . RN(DipN), BSc, Year 1 Student UWTSD 2021/22</a:t>
            </a:r>
          </a:p>
        </p:txBody>
      </p:sp>
      <p:sp>
        <p:nvSpPr>
          <p:cNvPr id="5" name="Rectangle 6">
            <a:extLst>
              <a:ext uri="{FF2B5EF4-FFF2-40B4-BE49-F238E27FC236}">
                <a16:creationId xmlns:a16="http://schemas.microsoft.com/office/drawing/2014/main" id="{D5026F92-1253-D03D-7BA1-155A7673CFC9}"/>
              </a:ext>
            </a:extLst>
          </p:cNvPr>
          <p:cNvSpPr/>
          <p:nvPr/>
        </p:nvSpPr>
        <p:spPr>
          <a:xfrm>
            <a:off x="0" y="29501268"/>
            <a:ext cx="42767246" cy="830302"/>
          </a:xfrm>
          <a:prstGeom prst="rect">
            <a:avLst/>
          </a:prstGeom>
          <a:solidFill>
            <a:srgbClr val="00A9C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73" b="0" i="0" u="none" strike="noStrike" kern="1200" cap="none" spc="0" baseline="0">
              <a:solidFill>
                <a:srgbClr val="005BBB"/>
              </a:solidFill>
              <a:uFillTx/>
              <a:latin typeface="Calibri"/>
            </a:endParaRPr>
          </a:p>
        </p:txBody>
      </p:sp>
      <p:pic>
        <p:nvPicPr>
          <p:cNvPr id="6" name="Picture 2">
            <a:extLst>
              <a:ext uri="{FF2B5EF4-FFF2-40B4-BE49-F238E27FC236}">
                <a16:creationId xmlns:a16="http://schemas.microsoft.com/office/drawing/2014/main" id="{D8001F84-B2A0-DEE5-472F-420FD4C80A67}"/>
              </a:ext>
            </a:extLst>
          </p:cNvPr>
          <p:cNvPicPr>
            <a:picLocks noChangeAspect="1"/>
          </p:cNvPicPr>
          <p:nvPr/>
        </p:nvPicPr>
        <p:blipFill>
          <a:blip r:embed="rId2"/>
          <a:srcRect/>
          <a:stretch>
            <a:fillRect/>
          </a:stretch>
        </p:blipFill>
        <p:spPr>
          <a:xfrm>
            <a:off x="700320" y="327821"/>
            <a:ext cx="5721775" cy="2315525"/>
          </a:xfrm>
          <a:prstGeom prst="rect">
            <a:avLst/>
          </a:prstGeom>
          <a:noFill/>
          <a:ln cap="flat">
            <a:noFill/>
          </a:ln>
        </p:spPr>
      </p:pic>
      <p:pic>
        <p:nvPicPr>
          <p:cNvPr id="7" name="Picture 4" descr="Press Releases 2020 | University of Wales Trinity Saint David">
            <a:extLst>
              <a:ext uri="{FF2B5EF4-FFF2-40B4-BE49-F238E27FC236}">
                <a16:creationId xmlns:a16="http://schemas.microsoft.com/office/drawing/2014/main" id="{A910560D-E4B8-1756-F245-58810F4E3977}"/>
              </a:ext>
            </a:extLst>
          </p:cNvPr>
          <p:cNvPicPr>
            <a:picLocks noChangeAspect="1"/>
          </p:cNvPicPr>
          <p:nvPr/>
        </p:nvPicPr>
        <p:blipFill>
          <a:blip r:embed="rId3"/>
          <a:srcRect/>
          <a:stretch>
            <a:fillRect/>
          </a:stretch>
        </p:blipFill>
        <p:spPr>
          <a:xfrm>
            <a:off x="35082483" y="519982"/>
            <a:ext cx="7376876" cy="2306948"/>
          </a:xfrm>
          <a:prstGeom prst="rect">
            <a:avLst/>
          </a:prstGeom>
          <a:noFill/>
          <a:ln cap="flat">
            <a:noFill/>
          </a:ln>
        </p:spPr>
      </p:pic>
      <p:sp>
        <p:nvSpPr>
          <p:cNvPr id="8" name="Rectangle 9">
            <a:extLst>
              <a:ext uri="{FF2B5EF4-FFF2-40B4-BE49-F238E27FC236}">
                <a16:creationId xmlns:a16="http://schemas.microsoft.com/office/drawing/2014/main" id="{1EC2E4B3-3BAD-02BC-3478-76070D652FEA}"/>
              </a:ext>
            </a:extLst>
          </p:cNvPr>
          <p:cNvSpPr/>
          <p:nvPr/>
        </p:nvSpPr>
        <p:spPr>
          <a:xfrm>
            <a:off x="34252820" y="25469158"/>
            <a:ext cx="8282525" cy="1199601"/>
          </a:xfrm>
          <a:prstGeom prst="rect">
            <a:avLst/>
          </a:prstGeom>
          <a:solidFill>
            <a:srgbClr val="9CBBC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Calibri"/>
              </a:rPr>
              <a:t>References</a:t>
            </a:r>
          </a:p>
        </p:txBody>
      </p:sp>
      <p:sp>
        <p:nvSpPr>
          <p:cNvPr id="9" name="Rectangle 10">
            <a:extLst>
              <a:ext uri="{FF2B5EF4-FFF2-40B4-BE49-F238E27FC236}">
                <a16:creationId xmlns:a16="http://schemas.microsoft.com/office/drawing/2014/main" id="{1518DABF-7562-48C7-C82F-57AF23E63A81}"/>
              </a:ext>
            </a:extLst>
          </p:cNvPr>
          <p:cNvSpPr/>
          <p:nvPr/>
        </p:nvSpPr>
        <p:spPr>
          <a:xfrm>
            <a:off x="6910020" y="5832893"/>
            <a:ext cx="5989109" cy="1058463"/>
          </a:xfrm>
          <a:prstGeom prst="rect">
            <a:avLst/>
          </a:prstGeom>
          <a:solidFill>
            <a:srgbClr val="9CBBC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Calibri"/>
              </a:rPr>
              <a:t>Methodology</a:t>
            </a:r>
          </a:p>
        </p:txBody>
      </p:sp>
      <p:sp>
        <p:nvSpPr>
          <p:cNvPr id="10" name="Rectangle 11">
            <a:extLst>
              <a:ext uri="{FF2B5EF4-FFF2-40B4-BE49-F238E27FC236}">
                <a16:creationId xmlns:a16="http://schemas.microsoft.com/office/drawing/2014/main" id="{F5D560BB-30A7-4913-127C-0694ECCEC535}"/>
              </a:ext>
            </a:extLst>
          </p:cNvPr>
          <p:cNvSpPr/>
          <p:nvPr/>
        </p:nvSpPr>
        <p:spPr>
          <a:xfrm>
            <a:off x="13246720" y="5832893"/>
            <a:ext cx="20378263" cy="1058463"/>
          </a:xfrm>
          <a:prstGeom prst="rect">
            <a:avLst/>
          </a:prstGeom>
          <a:solidFill>
            <a:srgbClr val="9CBBC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Calibri"/>
              </a:rPr>
              <a:t>Findings</a:t>
            </a:r>
          </a:p>
        </p:txBody>
      </p:sp>
      <p:sp>
        <p:nvSpPr>
          <p:cNvPr id="11" name="Rectangle 12">
            <a:extLst>
              <a:ext uri="{FF2B5EF4-FFF2-40B4-BE49-F238E27FC236}">
                <a16:creationId xmlns:a16="http://schemas.microsoft.com/office/drawing/2014/main" id="{388764B1-DB10-D6FD-BF37-DF311B895940}"/>
              </a:ext>
            </a:extLst>
          </p:cNvPr>
          <p:cNvSpPr/>
          <p:nvPr/>
        </p:nvSpPr>
        <p:spPr>
          <a:xfrm>
            <a:off x="430901" y="3793415"/>
            <a:ext cx="5991194" cy="1079522"/>
          </a:xfrm>
          <a:prstGeom prst="rect">
            <a:avLst/>
          </a:prstGeom>
          <a:solidFill>
            <a:srgbClr val="9CBBC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a:solidFill>
                  <a:srgbClr val="000000"/>
                </a:solidFill>
                <a:uFillTx/>
                <a:latin typeface="Calibri"/>
              </a:rPr>
              <a:t>Abstract</a:t>
            </a:r>
          </a:p>
        </p:txBody>
      </p:sp>
      <p:sp>
        <p:nvSpPr>
          <p:cNvPr id="12" name="Rectangle 13">
            <a:extLst>
              <a:ext uri="{FF2B5EF4-FFF2-40B4-BE49-F238E27FC236}">
                <a16:creationId xmlns:a16="http://schemas.microsoft.com/office/drawing/2014/main" id="{1EA8A17E-C08C-CB40-B67E-094BC8B8E579}"/>
              </a:ext>
            </a:extLst>
          </p:cNvPr>
          <p:cNvSpPr/>
          <p:nvPr/>
        </p:nvSpPr>
        <p:spPr>
          <a:xfrm>
            <a:off x="430901" y="5776566"/>
            <a:ext cx="5991194" cy="1079522"/>
          </a:xfrm>
          <a:prstGeom prst="rect">
            <a:avLst/>
          </a:prstGeom>
          <a:solidFill>
            <a:srgbClr val="9CBBC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Calibri"/>
              </a:rPr>
              <a:t>Introduction</a:t>
            </a:r>
          </a:p>
        </p:txBody>
      </p:sp>
      <p:sp>
        <p:nvSpPr>
          <p:cNvPr id="13" name="Rectangle 16">
            <a:extLst>
              <a:ext uri="{FF2B5EF4-FFF2-40B4-BE49-F238E27FC236}">
                <a16:creationId xmlns:a16="http://schemas.microsoft.com/office/drawing/2014/main" id="{79495DBF-6E81-B56F-8D12-38E64A2824D5}"/>
              </a:ext>
            </a:extLst>
          </p:cNvPr>
          <p:cNvSpPr/>
          <p:nvPr/>
        </p:nvSpPr>
        <p:spPr>
          <a:xfrm>
            <a:off x="33913011" y="5848575"/>
            <a:ext cx="8352934" cy="1058463"/>
          </a:xfrm>
          <a:prstGeom prst="rect">
            <a:avLst/>
          </a:prstGeom>
          <a:solidFill>
            <a:srgbClr val="9CBBC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Calibri"/>
              </a:rPr>
              <a:t>Conclusion</a:t>
            </a:r>
          </a:p>
        </p:txBody>
      </p:sp>
      <p:sp>
        <p:nvSpPr>
          <p:cNvPr id="14" name="Rectangle 17">
            <a:extLst>
              <a:ext uri="{FF2B5EF4-FFF2-40B4-BE49-F238E27FC236}">
                <a16:creationId xmlns:a16="http://schemas.microsoft.com/office/drawing/2014/main" id="{21341430-1520-34F1-0305-960C1E5595E5}"/>
              </a:ext>
            </a:extLst>
          </p:cNvPr>
          <p:cNvSpPr/>
          <p:nvPr/>
        </p:nvSpPr>
        <p:spPr>
          <a:xfrm>
            <a:off x="1060365" y="20139952"/>
            <a:ext cx="10588358" cy="830302"/>
          </a:xfrm>
          <a:prstGeom prst="rect">
            <a:avLst/>
          </a:prstGeom>
          <a:solidFill>
            <a:srgbClr val="9CBBC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Calibri"/>
              </a:rPr>
              <a:t>Acknowledgements</a:t>
            </a:r>
          </a:p>
        </p:txBody>
      </p:sp>
      <p:pic>
        <p:nvPicPr>
          <p:cNvPr id="15" name="Picture 10" descr="Welsh Ambulance Service - Wikipedia">
            <a:extLst>
              <a:ext uri="{FF2B5EF4-FFF2-40B4-BE49-F238E27FC236}">
                <a16:creationId xmlns:a16="http://schemas.microsoft.com/office/drawing/2014/main" id="{13A48560-0937-08D7-D490-0C842C6479CD}"/>
              </a:ext>
            </a:extLst>
          </p:cNvPr>
          <p:cNvPicPr>
            <a:picLocks noChangeAspect="1"/>
          </p:cNvPicPr>
          <p:nvPr/>
        </p:nvPicPr>
        <p:blipFill>
          <a:blip r:embed="rId4"/>
          <a:srcRect/>
          <a:stretch>
            <a:fillRect/>
          </a:stretch>
        </p:blipFill>
        <p:spPr>
          <a:xfrm>
            <a:off x="1060365" y="24498650"/>
            <a:ext cx="3473384" cy="4429554"/>
          </a:xfrm>
          <a:prstGeom prst="rect">
            <a:avLst/>
          </a:prstGeom>
          <a:noFill/>
          <a:ln cap="flat">
            <a:noFill/>
          </a:ln>
        </p:spPr>
      </p:pic>
      <p:sp>
        <p:nvSpPr>
          <p:cNvPr id="16" name="TextBox 29">
            <a:extLst>
              <a:ext uri="{FF2B5EF4-FFF2-40B4-BE49-F238E27FC236}">
                <a16:creationId xmlns:a16="http://schemas.microsoft.com/office/drawing/2014/main" id="{65B73626-5BDC-599F-416F-3D9E4F80D624}"/>
              </a:ext>
            </a:extLst>
          </p:cNvPr>
          <p:cNvSpPr txBox="1"/>
          <p:nvPr/>
        </p:nvSpPr>
        <p:spPr>
          <a:xfrm>
            <a:off x="6838011" y="3400306"/>
            <a:ext cx="35621348" cy="2246772"/>
          </a:xfrm>
          <a:prstGeom prst="rect">
            <a:avLst/>
          </a:prstGeom>
          <a:noFill/>
          <a:ln cap="flat">
            <a:noFill/>
          </a:ln>
        </p:spPr>
        <p:txBody>
          <a:bodyPr vert="horz" wrap="square" lIns="91440"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1" u="none" strike="noStrike" kern="1200" cap="none" spc="0" baseline="0">
                <a:solidFill>
                  <a:srgbClr val="000000"/>
                </a:solidFill>
                <a:uFillTx/>
                <a:latin typeface="Posterama" pitchFamily="34"/>
                <a:ea typeface="Times New Roman" pitchFamily="18"/>
                <a:cs typeface="Posterama" pitchFamily="34"/>
              </a:rPr>
              <a:t>The aim of this research is to engage existing clinicians in designing an improved induction</a:t>
            </a:r>
            <a:r>
              <a:rPr lang="en-GB" sz="2800" b="0" i="1" u="none" strike="noStrike" kern="1200" cap="none" spc="0" baseline="0">
                <a:solidFill>
                  <a:srgbClr val="000000"/>
                </a:solidFill>
                <a:uFillTx/>
                <a:latin typeface="Posterama" pitchFamily="34"/>
                <a:ea typeface="Yu Mincho" pitchFamily="18"/>
                <a:cs typeface="Posterama" pitchFamily="34"/>
              </a:rPr>
              <a:t> </a:t>
            </a:r>
            <a:r>
              <a:rPr lang="en-GB" sz="2800" b="0" i="1" u="none" strike="noStrike" kern="1200" cap="none" spc="0" baseline="0">
                <a:solidFill>
                  <a:srgbClr val="000000"/>
                </a:solidFill>
                <a:uFillTx/>
                <a:latin typeface="Posterama" pitchFamily="34"/>
                <a:ea typeface="Times New Roman" pitchFamily="18"/>
                <a:cs typeface="Posterama" pitchFamily="34"/>
              </a:rPr>
              <a:t>programme for CSD clinicians . The objectives are to use design thinking methodology to optimise the induction schema and structure by using an inherently optimistic way of looking at what’s possible and what is needed for todays clinician joining CSD as a multidisciplinary team.</a:t>
            </a:r>
            <a:r>
              <a:rPr lang="en-GB" sz="2800" b="0" i="1" u="none" strike="noStrike" kern="1200" cap="none" spc="0" baseline="0">
                <a:solidFill>
                  <a:srgbClr val="000000"/>
                </a:solidFill>
                <a:uFillTx/>
                <a:latin typeface="Posterama" pitchFamily="34"/>
                <a:ea typeface="Yu Mincho" pitchFamily="18"/>
                <a:cs typeface="Posterama" pitchFamily="34"/>
              </a:rPr>
              <a:t> </a:t>
            </a:r>
            <a:r>
              <a:rPr lang="en-GB" sz="2800" b="0" i="1" u="none" strike="noStrike" kern="1200" cap="none" spc="0" baseline="0">
                <a:solidFill>
                  <a:srgbClr val="000000"/>
                </a:solidFill>
                <a:uFillTx/>
                <a:latin typeface="Posterama" pitchFamily="34"/>
                <a:ea typeface="Times New Roman" pitchFamily="18"/>
                <a:cs typeface="Posterama" pitchFamily="34"/>
              </a:rPr>
              <a:t>By exploring current perceptions of induction using grounded theory methodology initial findings are explored, then diversified across all regions of the organisation to inform future cohort development using a relative cross sectional sample size of clinicians based in North Wales. Evaluating current thinking, encouraging creativity and inclusion to increase self efficacy will challenge existing ways of thoughts and action.</a:t>
            </a:r>
            <a:r>
              <a:rPr lang="en-GB" sz="2800" b="0" i="1" u="none" strike="noStrike" kern="1200" cap="none" spc="0" baseline="0">
                <a:solidFill>
                  <a:srgbClr val="1C1D1E"/>
                </a:solidFill>
                <a:uFillTx/>
                <a:latin typeface="Posterama" pitchFamily="34"/>
                <a:ea typeface="Times New Roman" pitchFamily="18"/>
                <a:cs typeface="Posterama" pitchFamily="34"/>
              </a:rPr>
              <a:t> Capturing and engaging imaginations and  individual differences will not only create a vision for the future but also develop our people towards transformational leaders ( Curtis &amp; Cerni, 2020).</a:t>
            </a:r>
            <a:endParaRPr lang="en-GB" sz="2800" b="0" i="1" u="none" strike="noStrike" kern="1200" cap="none" spc="0" baseline="0">
              <a:solidFill>
                <a:srgbClr val="000000"/>
              </a:solidFill>
              <a:uFillTx/>
              <a:latin typeface="Posterama" pitchFamily="34"/>
              <a:ea typeface="Yu Mincho" pitchFamily="18"/>
              <a:cs typeface="Posterama" pitchFamily="34"/>
            </a:endParaRPr>
          </a:p>
        </p:txBody>
      </p:sp>
      <p:sp>
        <p:nvSpPr>
          <p:cNvPr id="17" name="TextBox 32">
            <a:extLst>
              <a:ext uri="{FF2B5EF4-FFF2-40B4-BE49-F238E27FC236}">
                <a16:creationId xmlns:a16="http://schemas.microsoft.com/office/drawing/2014/main" id="{1008D35E-57FE-70F3-C63F-4A3B12415E0C}"/>
              </a:ext>
            </a:extLst>
          </p:cNvPr>
          <p:cNvSpPr txBox="1"/>
          <p:nvPr/>
        </p:nvSpPr>
        <p:spPr>
          <a:xfrm>
            <a:off x="381844" y="7433495"/>
            <a:ext cx="6046881" cy="12280282"/>
          </a:xfrm>
          <a:prstGeom prst="rect">
            <a:avLst/>
          </a:prstGeom>
          <a:noFill/>
          <a:ln cap="flat">
            <a:noFill/>
          </a:ln>
        </p:spPr>
        <p:txBody>
          <a:bodyPr vert="horz" wrap="square" lIns="91440"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ea typeface="Times New Roman" pitchFamily="18"/>
                <a:cs typeface="Posterama" pitchFamily="34"/>
              </a:rPr>
              <a:t>The purpose of this research comes from taking an </a:t>
            </a:r>
            <a:r>
              <a:rPr lang="en-GB" sz="2400" b="1" i="0" u="none" strike="noStrike" kern="1200" cap="none" spc="0" baseline="0">
                <a:solidFill>
                  <a:srgbClr val="000000"/>
                </a:solidFill>
                <a:uFillTx/>
                <a:latin typeface="Posterama" pitchFamily="34"/>
                <a:ea typeface="Times New Roman" pitchFamily="18"/>
                <a:cs typeface="Posterama" pitchFamily="34"/>
              </a:rPr>
              <a:t>insights focused approach</a:t>
            </a:r>
            <a:r>
              <a:rPr lang="en-GB" sz="2400" b="0" i="0" u="none" strike="noStrike" kern="1200" cap="none" spc="0" baseline="0">
                <a:solidFill>
                  <a:srgbClr val="000000"/>
                </a:solidFill>
                <a:uFillTx/>
                <a:latin typeface="Posterama" pitchFamily="34"/>
                <a:ea typeface="Times New Roman" pitchFamily="18"/>
                <a:cs typeface="Posterama" pitchFamily="34"/>
              </a:rPr>
              <a:t> to how we recruit, train and retain our specialist clinicians for the Clinical Support Desk (CSD) (CIPD, 2021a,b). Current challenges in recruitment into these specialist roles, staff attrition rates and retention is a particular problem for the trust and the wider NHS. This project examines, in order to test a hypothesis that the induction to a new specialist role needs to be changed following feedback and introducing new remote clinical decision making software (RCDM) in May 2022. </a:t>
            </a:r>
            <a:endParaRPr lang="en-GB" sz="2400" b="0" i="0" u="none" strike="noStrike" kern="1200" cap="none" spc="0" baseline="0">
              <a:solidFill>
                <a:srgbClr val="000000"/>
              </a:solidFill>
              <a:uFillTx/>
              <a:latin typeface="Posterama" pitchFamily="34"/>
              <a:ea typeface="Yu Mincho" pitchFamily="18"/>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ea typeface="Times New Roman" pitchFamily="18"/>
                <a:cs typeface="Posterama" pitchFamily="34"/>
              </a:rPr>
              <a:t> </a:t>
            </a:r>
            <a:endParaRPr lang="en-GB" sz="2400" b="0" i="0" u="none" strike="noStrike" kern="1200" cap="none" spc="0" baseline="0">
              <a:solidFill>
                <a:srgbClr val="000000"/>
              </a:solidFill>
              <a:uFillTx/>
              <a:latin typeface="Posterama" pitchFamily="34"/>
              <a:ea typeface="Yu Mincho" pitchFamily="18"/>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ea typeface="Times New Roman" pitchFamily="18"/>
                <a:cs typeface="Posterama" pitchFamily="34"/>
              </a:rPr>
              <a:t>This research sets out the parameters that need to be considered for appropriate evidence based changes to the induction programme (IP), based on an initial pilot study of a small cohort of clinicians based in the North Region of the trust making up approximately a third of the full establishment of the team across three regions, including different grades of clinicians and professions. </a:t>
            </a:r>
            <a:endParaRPr lang="en-GB" sz="2400" b="0" i="0" u="none" strike="noStrike" kern="1200" cap="none" spc="0" baseline="0">
              <a:solidFill>
                <a:srgbClr val="000000"/>
              </a:solidFill>
              <a:uFillTx/>
              <a:latin typeface="Posterama" pitchFamily="34"/>
              <a:ea typeface="Yu Mincho" pitchFamily="18"/>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ea typeface="Times New Roman" pitchFamily="18"/>
                <a:cs typeface="Posterama" pitchFamily="34"/>
              </a:rPr>
              <a:t> </a:t>
            </a:r>
            <a:endParaRPr lang="en-GB" sz="2400" b="0" i="0" u="none" strike="noStrike" kern="1200" cap="none" spc="0" baseline="0">
              <a:solidFill>
                <a:srgbClr val="000000"/>
              </a:solidFill>
              <a:uFillTx/>
              <a:latin typeface="Posterama" pitchFamily="34"/>
              <a:ea typeface="Yu Mincho" pitchFamily="18"/>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ea typeface="Times New Roman" pitchFamily="18"/>
                <a:cs typeface="Posterama" pitchFamily="34"/>
              </a:rPr>
              <a:t>This research identifies key elements of the current IP using a design thinking approach, to build change based on experiences, innovation and skills of both the clinicians, evolving technology and learning styles. </a:t>
            </a:r>
            <a:endParaRPr lang="en-GB" sz="2400" b="0" i="0" u="none" strike="noStrike" kern="1200" cap="none" spc="0" baseline="0">
              <a:solidFill>
                <a:srgbClr val="000000"/>
              </a:solidFill>
              <a:uFillTx/>
              <a:latin typeface="Posterama" pitchFamily="34"/>
              <a:ea typeface="Yu Mincho" pitchFamily="18"/>
              <a:cs typeface="Posterama" pitchFamily="34"/>
            </a:endParaRPr>
          </a:p>
        </p:txBody>
      </p:sp>
      <p:sp>
        <p:nvSpPr>
          <p:cNvPr id="18" name="TextBox 33">
            <a:extLst>
              <a:ext uri="{FF2B5EF4-FFF2-40B4-BE49-F238E27FC236}">
                <a16:creationId xmlns:a16="http://schemas.microsoft.com/office/drawing/2014/main" id="{6AD655BB-7946-5ED1-566F-DBAF1083027B}"/>
              </a:ext>
            </a:extLst>
          </p:cNvPr>
          <p:cNvSpPr txBox="1"/>
          <p:nvPr/>
        </p:nvSpPr>
        <p:spPr>
          <a:xfrm>
            <a:off x="6910925" y="7504755"/>
            <a:ext cx="6046881" cy="11541620"/>
          </a:xfrm>
          <a:prstGeom prst="rect">
            <a:avLst/>
          </a:prstGeom>
          <a:noFill/>
          <a:ln cap="flat">
            <a:noFill/>
          </a:ln>
        </p:spPr>
        <p:txBody>
          <a:bodyPr vert="horz" wrap="square" lIns="90004"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cs typeface="Posterama" pitchFamily="34"/>
              </a:rPr>
              <a:t>Grounded Theory (GT) was chosen as the approach as this allows simultaneous collection and analysis of data, the purpose of this will benefit the next stages of this study and inform changes for next stages. </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Posterama" pitchFamily="34"/>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cs typeface="Posterama" pitchFamily="34"/>
              </a:rPr>
              <a:t>Using design thinking to underpin this study (IDEOU, 2022) creates a person-centred approach to change, with the benefits of GT in the generation of a theory which is grounded in data. </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Posterama" pitchFamily="34"/>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cs typeface="Posterama" pitchFamily="34"/>
              </a:rPr>
              <a:t>Developed by Glaser and Strauss (1967) it allows for questions within the survey to be adapted as the study progresses, developing a person-centred IP utilising design thinking as an approach to change. </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Posterama" pitchFamily="34"/>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cs typeface="Posterama" pitchFamily="34"/>
              </a:rPr>
              <a:t>This study is reproducible across the whole trust with design thinking aspects to establish a person-centred programme of change (IDEOU, 2022). </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Posterama" pitchFamily="34"/>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cs typeface="Posterama" pitchFamily="34"/>
              </a:rPr>
              <a:t>By using an online survey as the primary research tool, it gathers anonymised data, embracing the human centred approach of design thinking, collecting rich qualitative data on learning experiences</a:t>
            </a:r>
            <a:r>
              <a:rPr lang="en-GB" sz="1800" b="0" i="0" u="none" strike="noStrike" kern="1200" cap="none" spc="0" baseline="0">
                <a:solidFill>
                  <a:srgbClr val="000000"/>
                </a:solidFill>
                <a:uFillTx/>
                <a:latin typeface="Arial" pitchFamily="34"/>
                <a:ea typeface="Times New Roman" pitchFamily="18"/>
                <a:cs typeface="Times New Roman" pitchFamily="18"/>
              </a:rPr>
              <a:t>.</a:t>
            </a:r>
          </a:p>
        </p:txBody>
      </p:sp>
      <p:sp>
        <p:nvSpPr>
          <p:cNvPr id="19" name="TextBox 35">
            <a:extLst>
              <a:ext uri="{FF2B5EF4-FFF2-40B4-BE49-F238E27FC236}">
                <a16:creationId xmlns:a16="http://schemas.microsoft.com/office/drawing/2014/main" id="{32CCC7B4-F163-4DD8-D3A4-50C06A0D51EF}"/>
              </a:ext>
            </a:extLst>
          </p:cNvPr>
          <p:cNvSpPr txBox="1"/>
          <p:nvPr/>
        </p:nvSpPr>
        <p:spPr>
          <a:xfrm>
            <a:off x="20375511" y="7305342"/>
            <a:ext cx="13249473" cy="5170648"/>
          </a:xfrm>
          <a:prstGeom prst="rect">
            <a:avLst/>
          </a:prstGeom>
          <a:noFill/>
          <a:ln cap="flat">
            <a:noFill/>
          </a:ln>
        </p:spPr>
        <p:txBody>
          <a:bodyPr vert="horz" wrap="square" lIns="91440"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000" b="1" i="0" u="sng" strike="noStrike" kern="1200" cap="none" spc="0" baseline="0">
                <a:solidFill>
                  <a:srgbClr val="000000"/>
                </a:solidFill>
                <a:uFillTx/>
                <a:latin typeface="Posterama" pitchFamily="34"/>
                <a:ea typeface="Times New Roman" pitchFamily="18"/>
                <a:cs typeface="Posterama" pitchFamily="34"/>
              </a:rPr>
              <a:t>Delivery and Evaluation</a:t>
            </a:r>
            <a:endParaRPr lang="en-GB" sz="3000" b="1" i="0" u="none" strike="noStrike" kern="1200" cap="none" spc="0" baseline="0">
              <a:solidFill>
                <a:srgbClr val="000000"/>
              </a:solidFill>
              <a:uFillTx/>
              <a:latin typeface="Posterama" pitchFamily="34"/>
              <a:ea typeface="Yu Mincho" pitchFamily="18"/>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ea typeface="Times New Roman" pitchFamily="18"/>
                <a:cs typeface="Posterama" pitchFamily="34"/>
              </a:rPr>
              <a:t>A theme emerged across the responses around face to face vs digital platforms. Currently there are no platforms that integrate with teams based teaching or online course that support the induction. Themes around content dumping, lack of consistency, poor mentorship, poor information governance and soft IT skills, length of training compared to NHS111. When analysing the length of the induction, it ranged from 4 weeks classroom based to five days MS teams based following the pandemic. One response felt the induction could have been shortened by one day due to the day spent ‘chatting”, this induction was over Teams and a condensed induction as part of a temporary redeployment. The learning experience platform is as important as the content by putting the learner in control and to support a full spectrum of learning needs (RCNi, 2022). Evaluations in narrative responses offer rich insight on where improvements can be made;</a:t>
            </a:r>
            <a:endParaRPr lang="en-GB" sz="2400" b="0" i="0" u="none" strike="noStrike" kern="1200" cap="none" spc="0" baseline="0">
              <a:solidFill>
                <a:srgbClr val="000000"/>
              </a:solidFill>
              <a:uFillTx/>
              <a:latin typeface="Posterama" pitchFamily="34"/>
              <a:ea typeface="Yu Mincho" pitchFamily="18"/>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Calibri"/>
              <a:ea typeface="Yu Mincho" pitchFamily="18"/>
              <a:cs typeface="Arial" pitchFamily="34"/>
            </a:endParaRPr>
          </a:p>
        </p:txBody>
      </p:sp>
      <p:sp>
        <p:nvSpPr>
          <p:cNvPr id="20" name="TextBox 36">
            <a:extLst>
              <a:ext uri="{FF2B5EF4-FFF2-40B4-BE49-F238E27FC236}">
                <a16:creationId xmlns:a16="http://schemas.microsoft.com/office/drawing/2014/main" id="{DE27E734-6F03-F564-989D-474E188D62C4}"/>
              </a:ext>
            </a:extLst>
          </p:cNvPr>
          <p:cNvSpPr txBox="1"/>
          <p:nvPr/>
        </p:nvSpPr>
        <p:spPr>
          <a:xfrm>
            <a:off x="882295" y="21690336"/>
            <a:ext cx="11287189" cy="1200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none" strike="noStrike" kern="1200" cap="none" spc="0" baseline="0">
                <a:solidFill>
                  <a:srgbClr val="000000"/>
                </a:solidFill>
                <a:uFillTx/>
                <a:latin typeface="Posterama" pitchFamily="34"/>
                <a:cs typeface="Posterama" pitchFamily="34"/>
              </a:rPr>
              <a:t>The author would like to thank Ellen Edwards and Gina Hughes. Both offered support in developing and delivering the pilot and will be part of the next phases of the project.</a:t>
            </a:r>
          </a:p>
        </p:txBody>
      </p:sp>
      <p:sp>
        <p:nvSpPr>
          <p:cNvPr id="21" name="TextBox 37">
            <a:extLst>
              <a:ext uri="{FF2B5EF4-FFF2-40B4-BE49-F238E27FC236}">
                <a16:creationId xmlns:a16="http://schemas.microsoft.com/office/drawing/2014/main" id="{FCB9259E-2F49-B139-7EB4-8A2E5649DA79}"/>
              </a:ext>
            </a:extLst>
          </p:cNvPr>
          <p:cNvSpPr txBox="1"/>
          <p:nvPr/>
        </p:nvSpPr>
        <p:spPr>
          <a:xfrm rot="10799991">
            <a:off x="34034279" y="7576764"/>
            <a:ext cx="8353098" cy="4154987"/>
          </a:xfrm>
          <a:prstGeom prst="rect">
            <a:avLst/>
          </a:prstGeom>
          <a:noFill/>
          <a:ln cap="flat">
            <a:noFill/>
          </a:ln>
        </p:spPr>
        <p:txBody>
          <a:bodyPr vert="horz" wrap="square" lIns="91440"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ea typeface="Times New Roman" pitchFamily="18"/>
                <a:cs typeface="Posterama" pitchFamily="34"/>
              </a:rPr>
              <a:t>This pilot details the business case on how the Welsh Ambulance Service must rise to the challenge in how we recruit and induct new clinicians to the Trust and CSD Team. The induction programme must be fit for how our services are delivered now and in the future. By retaining existing talent, recruiting into key roles and inducting new clinicians efficiently and effectively this will have a positive impact on our workforce and how we spend public finances. The findings suggest four common threads supported by literature on content and duration, and delivery and evaluation. </a:t>
            </a:r>
            <a:endParaRPr lang="en-GB" sz="2400" b="0" i="0" u="none" strike="noStrike" kern="1200" cap="none" spc="0" baseline="0">
              <a:solidFill>
                <a:srgbClr val="000000"/>
              </a:solidFill>
              <a:uFillTx/>
              <a:latin typeface="Posterama" pitchFamily="34"/>
              <a:ea typeface="Yu Mincho" pitchFamily="18"/>
              <a:cs typeface="Posterama" pitchFamily="34"/>
            </a:endParaRPr>
          </a:p>
        </p:txBody>
      </p:sp>
      <p:sp>
        <p:nvSpPr>
          <p:cNvPr id="22" name="TextBox 41">
            <a:extLst>
              <a:ext uri="{FF2B5EF4-FFF2-40B4-BE49-F238E27FC236}">
                <a16:creationId xmlns:a16="http://schemas.microsoft.com/office/drawing/2014/main" id="{ABBBDC9F-D13A-749A-A6F6-AE3143C4FBF7}"/>
              </a:ext>
            </a:extLst>
          </p:cNvPr>
          <p:cNvSpPr txBox="1"/>
          <p:nvPr/>
        </p:nvSpPr>
        <p:spPr>
          <a:xfrm>
            <a:off x="34252820" y="26801457"/>
            <a:ext cx="8282525" cy="33291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US" sz="1400" b="0" i="1" u="none" strike="noStrike" kern="1200" cap="none" spc="0" baseline="0">
                <a:solidFill>
                  <a:srgbClr val="000000"/>
                </a:solidFill>
                <a:uFillTx/>
                <a:latin typeface="Posterama" pitchFamily="34"/>
                <a:ea typeface="Calibri" pitchFamily="34"/>
                <a:cs typeface="Posterama" pitchFamily="34"/>
              </a:rPr>
              <a:t>CIPD (2017a) Creating and Capturing Value at Work; Who Benefits? London: Chartered </a:t>
            </a:r>
            <a:r>
              <a:rPr lang="en-US" sz="1400" b="0" i="0" u="none" strike="noStrike" kern="1200" cap="none" spc="0" baseline="0">
                <a:solidFill>
                  <a:srgbClr val="000000"/>
                </a:solidFill>
                <a:uFillTx/>
                <a:latin typeface="Posterama" pitchFamily="34"/>
                <a:ea typeface="Calibri" pitchFamily="34"/>
                <a:cs typeface="Posterama" pitchFamily="34"/>
              </a:rPr>
              <a:t>Institute of Personnel and Development.  </a:t>
            </a:r>
            <a:endParaRPr lang="en-GB" sz="1400" b="0" i="0" u="none" strike="noStrike" kern="1200" cap="none" spc="0" baseline="0">
              <a:solidFill>
                <a:srgbClr val="000000"/>
              </a:solidFill>
              <a:uFillTx/>
              <a:latin typeface="Posterama" pitchFamily="34"/>
              <a:ea typeface="Calibri" pitchFamily="34"/>
              <a:cs typeface="Posterama" pitchFamily="34"/>
            </a:endParaRPr>
          </a:p>
          <a:p>
            <a:pPr marL="0" marR="0" lvl="0" indent="0" algn="l" defTabSz="4572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Posterama" pitchFamily="34"/>
                <a:ea typeface="Calibri" pitchFamily="34"/>
                <a:cs typeface="Posterama" pitchFamily="34"/>
              </a:rPr>
              <a:t>CIPD (2021b) People Analytics. London: Chartered Institute of Personnel and Development. </a:t>
            </a:r>
          </a:p>
          <a:p>
            <a:pPr marL="0" marR="0" lvl="0" indent="0" algn="l" defTabSz="4572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Posterama" pitchFamily="34"/>
                <a:ea typeface="Times New Roman" pitchFamily="18"/>
                <a:cs typeface="Posterama" pitchFamily="34"/>
              </a:rPr>
              <a:t>IDEOU (2022) What is Design Thinking? </a:t>
            </a:r>
          </a:p>
          <a:p>
            <a:pPr marL="0" marR="0" lvl="0" indent="0" algn="l" defTabSz="4572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Posterama" pitchFamily="34"/>
                <a:ea typeface="Times New Roman" pitchFamily="18"/>
                <a:cs typeface="Posterama" pitchFamily="34"/>
              </a:rPr>
              <a:t>RCNi (2022)</a:t>
            </a:r>
            <a:r>
              <a:rPr lang="en-GB" sz="1400" b="1" i="0" u="none" strike="noStrike" kern="1200" cap="none" spc="0" baseline="0">
                <a:solidFill>
                  <a:srgbClr val="005282"/>
                </a:solidFill>
                <a:uFillTx/>
                <a:latin typeface="Posterama" pitchFamily="34"/>
                <a:ea typeface="Times New Roman" pitchFamily="18"/>
                <a:cs typeface="Posterama" pitchFamily="34"/>
              </a:rPr>
              <a:t> </a:t>
            </a:r>
            <a:r>
              <a:rPr lang="en-GB" sz="1400" b="0" i="0" u="none" strike="noStrike" kern="1200" cap="none" spc="0" baseline="0">
                <a:solidFill>
                  <a:srgbClr val="000000"/>
                </a:solidFill>
                <a:uFillTx/>
                <a:latin typeface="Posterama" pitchFamily="34"/>
                <a:ea typeface="Times New Roman" pitchFamily="18"/>
                <a:cs typeface="Posterama" pitchFamily="34"/>
              </a:rPr>
              <a:t>Choosing the right e-learning platform for your nurses and nursing support workers. </a:t>
            </a:r>
          </a:p>
          <a:p>
            <a:pPr marL="0" marR="0" lvl="0" indent="0" algn="l" defTabSz="4572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1400" b="0" i="0" u="none" strike="noStrike" kern="1200" cap="none" spc="0" baseline="0">
                <a:solidFill>
                  <a:srgbClr val="1C1D1E"/>
                </a:solidFill>
                <a:uFillTx/>
                <a:latin typeface="Posterama" pitchFamily="34"/>
                <a:ea typeface="Times New Roman" pitchFamily="18"/>
                <a:cs typeface="Posterama" pitchFamily="34"/>
              </a:rPr>
              <a:t>Curtis, G.J. and Cerni, T. (2015), For Leaders to be Transformational, They Must Think Imaginatively. Journal of Leadership Studies, 9: 45-47.</a:t>
            </a:r>
            <a:endParaRPr lang="en-GB" sz="1400" b="0" i="0" u="none" strike="noStrike" kern="1200" cap="none" spc="0" baseline="0">
              <a:solidFill>
                <a:srgbClr val="000000"/>
              </a:solidFill>
              <a:uFillTx/>
              <a:latin typeface="Posterama" pitchFamily="34"/>
              <a:ea typeface="Calibri" pitchFamily="34"/>
              <a:cs typeface="Posterama" pitchFamily="34"/>
            </a:endParaRPr>
          </a:p>
          <a:p>
            <a:pPr marL="0" marR="0" lvl="0" indent="0" algn="l" defTabSz="4572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Posterama" pitchFamily="34"/>
                <a:ea typeface="Calibri" pitchFamily="34"/>
                <a:cs typeface="Posterama" pitchFamily="34"/>
              </a:rPr>
              <a:t>Glaser, B. G., &amp; Strauss, A. L. (1967)  The discovery of grounded theory: Strategies for qualitative research New York: Aldine de Gruyter.</a:t>
            </a:r>
          </a:p>
          <a:p>
            <a:pPr marL="0" marR="0" lvl="0" indent="0" algn="l" defTabSz="457200" rtl="0" fontAlgn="auto" hangingPunct="1">
              <a:lnSpc>
                <a:spcPct val="100000"/>
              </a:lnSpc>
              <a:spcBef>
                <a:spcPts val="0"/>
              </a:spcBef>
              <a:spcAft>
                <a:spcPts val="8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Posterama" pitchFamily="34"/>
              <a:ea typeface="Calibri" pitchFamily="34"/>
              <a:cs typeface="Posterama" pitchFamily="34"/>
            </a:endParaRPr>
          </a:p>
          <a:p>
            <a:pPr marL="0" marR="0" lvl="0" indent="0" algn="l" defTabSz="457200" rtl="0" fontAlgn="auto" hangingPunct="1">
              <a:lnSpc>
                <a:spcPct val="100000"/>
              </a:lnSpc>
              <a:spcBef>
                <a:spcPts val="0"/>
              </a:spcBef>
              <a:spcAft>
                <a:spcPts val="800"/>
              </a:spcAft>
              <a:buNone/>
              <a:tabLst/>
              <a:defRPr sz="1800" b="0" i="0" u="none" strike="noStrike" kern="0" cap="none" spc="0" baseline="0">
                <a:solidFill>
                  <a:srgbClr val="000000"/>
                </a:solidFill>
                <a:uFillTx/>
              </a:defRPr>
            </a:pPr>
            <a:endParaRPr lang="en-GB" sz="2200" b="0" i="0" u="none" strike="noStrike" kern="1200" cap="none" spc="0" baseline="0">
              <a:solidFill>
                <a:srgbClr val="000000"/>
              </a:solidFill>
              <a:uFillTx/>
              <a:latin typeface="Calibri"/>
              <a:ea typeface="Calibri" pitchFamily="34"/>
              <a:cs typeface="Times New Roman" pitchFamily="18"/>
            </a:endParaRPr>
          </a:p>
        </p:txBody>
      </p:sp>
      <p:sp>
        <p:nvSpPr>
          <p:cNvPr id="23" name="TextBox 42">
            <a:extLst>
              <a:ext uri="{FF2B5EF4-FFF2-40B4-BE49-F238E27FC236}">
                <a16:creationId xmlns:a16="http://schemas.microsoft.com/office/drawing/2014/main" id="{844E46A3-DA9E-9F4E-3E01-CEA8AE9F1F5F}"/>
              </a:ext>
            </a:extLst>
          </p:cNvPr>
          <p:cNvSpPr txBox="1"/>
          <p:nvPr/>
        </p:nvSpPr>
        <p:spPr>
          <a:xfrm>
            <a:off x="13209102" y="7491395"/>
            <a:ext cx="6878372" cy="2308320"/>
          </a:xfrm>
          <a:prstGeom prst="rect">
            <a:avLst/>
          </a:prstGeom>
          <a:noFill/>
          <a:ln cap="flat">
            <a:noFill/>
          </a:ln>
        </p:spPr>
        <p:txBody>
          <a:bodyPr vert="horz" wrap="square" lIns="91440"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ea typeface="Times New Roman" pitchFamily="18"/>
                <a:cs typeface="Posterama" pitchFamily="34"/>
              </a:rPr>
              <a:t>The survey was based on current experiences and thoughts on how the IP could be improved. Of the 22 respondents, 84% were recruited internally, 16% from external NHS partners, 73% were paramedics, 27% were nurses ranging in experience from 5 weeks to 6 years.</a:t>
            </a:r>
          </a:p>
        </p:txBody>
      </p:sp>
      <p:sp>
        <p:nvSpPr>
          <p:cNvPr id="24" name="TextBox 43">
            <a:extLst>
              <a:ext uri="{FF2B5EF4-FFF2-40B4-BE49-F238E27FC236}">
                <a16:creationId xmlns:a16="http://schemas.microsoft.com/office/drawing/2014/main" id="{1297510D-2445-CE37-C931-DBD18C26AFA8}"/>
              </a:ext>
            </a:extLst>
          </p:cNvPr>
          <p:cNvSpPr txBox="1"/>
          <p:nvPr/>
        </p:nvSpPr>
        <p:spPr>
          <a:xfrm>
            <a:off x="13209102" y="15091614"/>
            <a:ext cx="6734363" cy="4247314"/>
          </a:xfrm>
          <a:prstGeom prst="rect">
            <a:avLst/>
          </a:prstGeom>
          <a:noFill/>
          <a:ln cap="flat">
            <a:noFill/>
          </a:ln>
        </p:spPr>
        <p:txBody>
          <a:bodyPr vert="horz" wrap="square" lIns="91440"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000" b="1" i="0" u="sng" strike="noStrike" kern="1200" cap="none" spc="0" baseline="0">
                <a:solidFill>
                  <a:srgbClr val="000000"/>
                </a:solidFill>
                <a:uFillTx/>
                <a:latin typeface="Posterama" pitchFamily="34"/>
                <a:ea typeface="Times New Roman" pitchFamily="18"/>
                <a:cs typeface="Posterama" pitchFamily="34"/>
              </a:rPr>
              <a:t>Content and Duration</a:t>
            </a:r>
            <a:endParaRPr lang="en-GB" sz="3000" b="1" i="0" u="none" strike="noStrike" kern="1200" cap="none" spc="0" baseline="0">
              <a:solidFill>
                <a:srgbClr val="000000"/>
              </a:solidFill>
              <a:uFillTx/>
              <a:latin typeface="Posterama" pitchFamily="34"/>
              <a:ea typeface="Yu Mincho" pitchFamily="18"/>
              <a:cs typeface="Posterama"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osterama" pitchFamily="34"/>
                <a:cs typeface="Posterama" pitchFamily="34"/>
              </a:rPr>
              <a:t>Respondent one had six years experience and had a classroom based induction of four weeks but felt that there was too much irrelevant information and not enough time to familiarise themselves with the software or systems and no training on how to use the CAD/C3 or telephony systems. Respondent two added more to this by reporting no systems based training or “incorporating the CSD procedures into the induction”. </a:t>
            </a:r>
          </a:p>
        </p:txBody>
      </p:sp>
      <p:pic>
        <p:nvPicPr>
          <p:cNvPr id="25" name="Picture 44">
            <a:extLst>
              <a:ext uri="{FF2B5EF4-FFF2-40B4-BE49-F238E27FC236}">
                <a16:creationId xmlns:a16="http://schemas.microsoft.com/office/drawing/2014/main" id="{01CE9578-7509-182B-E307-7014AC03E1A6}"/>
              </a:ext>
            </a:extLst>
          </p:cNvPr>
          <p:cNvPicPr>
            <a:picLocks noChangeAspect="1"/>
          </p:cNvPicPr>
          <p:nvPr/>
        </p:nvPicPr>
        <p:blipFill>
          <a:blip r:embed="rId5"/>
          <a:stretch>
            <a:fillRect/>
          </a:stretch>
        </p:blipFill>
        <p:spPr>
          <a:xfrm>
            <a:off x="13246720" y="20139952"/>
            <a:ext cx="6696745" cy="3521025"/>
          </a:xfrm>
          <a:prstGeom prst="rect">
            <a:avLst/>
          </a:prstGeom>
          <a:noFill/>
          <a:ln cap="flat">
            <a:noFill/>
          </a:ln>
        </p:spPr>
      </p:pic>
      <p:pic>
        <p:nvPicPr>
          <p:cNvPr id="26" name="Picture 49" descr="Chart, bar chart&#10;&#10;Description automatically generated">
            <a:extLst>
              <a:ext uri="{FF2B5EF4-FFF2-40B4-BE49-F238E27FC236}">
                <a16:creationId xmlns:a16="http://schemas.microsoft.com/office/drawing/2014/main" id="{DB479B47-69FE-B54C-AE79-6C4A8F9F5C71}"/>
              </a:ext>
            </a:extLst>
          </p:cNvPr>
          <p:cNvPicPr>
            <a:picLocks noChangeAspect="1"/>
          </p:cNvPicPr>
          <p:nvPr/>
        </p:nvPicPr>
        <p:blipFill>
          <a:blip r:embed="rId6"/>
          <a:stretch>
            <a:fillRect/>
          </a:stretch>
        </p:blipFill>
        <p:spPr>
          <a:xfrm>
            <a:off x="13209102" y="24707435"/>
            <a:ext cx="6696745" cy="3443923"/>
          </a:xfrm>
          <a:prstGeom prst="rect">
            <a:avLst/>
          </a:prstGeom>
          <a:noFill/>
          <a:ln cap="flat">
            <a:noFill/>
          </a:ln>
        </p:spPr>
      </p:pic>
      <p:pic>
        <p:nvPicPr>
          <p:cNvPr id="27" name="Picture 50">
            <a:extLst>
              <a:ext uri="{FF2B5EF4-FFF2-40B4-BE49-F238E27FC236}">
                <a16:creationId xmlns:a16="http://schemas.microsoft.com/office/drawing/2014/main" id="{01D30431-8DE8-FE63-864B-B79313DD41F5}"/>
              </a:ext>
            </a:extLst>
          </p:cNvPr>
          <p:cNvPicPr>
            <a:picLocks noChangeAspect="1"/>
          </p:cNvPicPr>
          <p:nvPr/>
        </p:nvPicPr>
        <p:blipFill>
          <a:blip r:embed="rId7"/>
          <a:stretch>
            <a:fillRect/>
          </a:stretch>
        </p:blipFill>
        <p:spPr>
          <a:xfrm>
            <a:off x="13245833" y="10686748"/>
            <a:ext cx="6660014" cy="3484531"/>
          </a:xfrm>
          <a:prstGeom prst="rect">
            <a:avLst/>
          </a:prstGeom>
          <a:noFill/>
          <a:ln cap="flat">
            <a:noFill/>
          </a:ln>
        </p:spPr>
      </p:pic>
      <p:pic>
        <p:nvPicPr>
          <p:cNvPr id="28" name="Picture 55" descr="Desk with stethoscope and computer keyboard">
            <a:extLst>
              <a:ext uri="{FF2B5EF4-FFF2-40B4-BE49-F238E27FC236}">
                <a16:creationId xmlns:a16="http://schemas.microsoft.com/office/drawing/2014/main" id="{B1D77034-3671-35AD-C167-57B0025E248B}"/>
              </a:ext>
            </a:extLst>
          </p:cNvPr>
          <p:cNvPicPr>
            <a:picLocks noChangeAspect="1"/>
          </p:cNvPicPr>
          <p:nvPr/>
        </p:nvPicPr>
        <p:blipFill>
          <a:blip r:embed="rId8"/>
          <a:stretch>
            <a:fillRect/>
          </a:stretch>
        </p:blipFill>
        <p:spPr>
          <a:xfrm>
            <a:off x="5945620" y="24730615"/>
            <a:ext cx="6223854" cy="4197589"/>
          </a:xfrm>
          <a:prstGeom prst="rect">
            <a:avLst/>
          </a:prstGeom>
          <a:noFill/>
          <a:ln cap="flat">
            <a:noFill/>
          </a:ln>
        </p:spPr>
      </p:pic>
      <p:pic>
        <p:nvPicPr>
          <p:cNvPr id="29" name="Picture 19">
            <a:extLst>
              <a:ext uri="{FF2B5EF4-FFF2-40B4-BE49-F238E27FC236}">
                <a16:creationId xmlns:a16="http://schemas.microsoft.com/office/drawing/2014/main" id="{9E4071F1-9D28-8C9A-650C-8F5EC46A6969}"/>
              </a:ext>
            </a:extLst>
          </p:cNvPr>
          <p:cNvPicPr>
            <a:picLocks noChangeAspect="1"/>
          </p:cNvPicPr>
          <p:nvPr/>
        </p:nvPicPr>
        <p:blipFill>
          <a:blip r:embed="rId9"/>
          <a:stretch>
            <a:fillRect/>
          </a:stretch>
        </p:blipFill>
        <p:spPr>
          <a:xfrm>
            <a:off x="20374514" y="12171084"/>
            <a:ext cx="7120588" cy="4982739"/>
          </a:xfrm>
          <a:prstGeom prst="rect">
            <a:avLst/>
          </a:prstGeom>
          <a:noFill/>
          <a:ln cap="flat">
            <a:noFill/>
          </a:ln>
        </p:spPr>
      </p:pic>
      <p:pic>
        <p:nvPicPr>
          <p:cNvPr id="30" name="Picture 20">
            <a:extLst>
              <a:ext uri="{FF2B5EF4-FFF2-40B4-BE49-F238E27FC236}">
                <a16:creationId xmlns:a16="http://schemas.microsoft.com/office/drawing/2014/main" id="{579BBC77-6CDE-C338-91FB-E758AF5EF992}"/>
              </a:ext>
            </a:extLst>
          </p:cNvPr>
          <p:cNvPicPr>
            <a:picLocks noChangeAspect="1"/>
          </p:cNvPicPr>
          <p:nvPr/>
        </p:nvPicPr>
        <p:blipFill>
          <a:blip r:embed="rId10"/>
          <a:stretch>
            <a:fillRect/>
          </a:stretch>
        </p:blipFill>
        <p:spPr>
          <a:xfrm>
            <a:off x="20374514" y="19508038"/>
            <a:ext cx="7628409" cy="5170648"/>
          </a:xfrm>
          <a:prstGeom prst="rect">
            <a:avLst/>
          </a:prstGeom>
          <a:noFill/>
          <a:ln cap="flat">
            <a:noFill/>
          </a:ln>
        </p:spPr>
      </p:pic>
      <p:pic>
        <p:nvPicPr>
          <p:cNvPr id="31" name="Picture 22">
            <a:extLst>
              <a:ext uri="{FF2B5EF4-FFF2-40B4-BE49-F238E27FC236}">
                <a16:creationId xmlns:a16="http://schemas.microsoft.com/office/drawing/2014/main" id="{8B25ABA5-CB75-C41C-D8CE-7C91FFB1F627}"/>
              </a:ext>
            </a:extLst>
          </p:cNvPr>
          <p:cNvPicPr>
            <a:picLocks noChangeAspect="1"/>
          </p:cNvPicPr>
          <p:nvPr/>
        </p:nvPicPr>
        <p:blipFill>
          <a:blip r:embed="rId11"/>
          <a:stretch>
            <a:fillRect/>
          </a:stretch>
        </p:blipFill>
        <p:spPr>
          <a:xfrm>
            <a:off x="26256922" y="15921953"/>
            <a:ext cx="7368061" cy="4472238"/>
          </a:xfrm>
          <a:prstGeom prst="rect">
            <a:avLst/>
          </a:prstGeom>
          <a:noFill/>
          <a:ln cap="flat">
            <a:noFill/>
          </a:ln>
        </p:spPr>
      </p:pic>
      <p:pic>
        <p:nvPicPr>
          <p:cNvPr id="32" name="Picture 24">
            <a:extLst>
              <a:ext uri="{FF2B5EF4-FFF2-40B4-BE49-F238E27FC236}">
                <a16:creationId xmlns:a16="http://schemas.microsoft.com/office/drawing/2014/main" id="{D0527344-0F6A-8D21-0F2A-FE40ABA97C2E}"/>
              </a:ext>
            </a:extLst>
          </p:cNvPr>
          <p:cNvPicPr>
            <a:picLocks noChangeAspect="1"/>
          </p:cNvPicPr>
          <p:nvPr/>
        </p:nvPicPr>
        <p:blipFill>
          <a:blip r:embed="rId12"/>
          <a:stretch>
            <a:fillRect/>
          </a:stretch>
        </p:blipFill>
        <p:spPr>
          <a:xfrm>
            <a:off x="25055419" y="23761698"/>
            <a:ext cx="7628409" cy="4863135"/>
          </a:xfrm>
          <a:prstGeom prst="rect">
            <a:avLst/>
          </a:prstGeom>
          <a:noFill/>
          <a:ln cap="flat">
            <a:noFill/>
          </a:ln>
        </p:spPr>
      </p:pic>
      <p:pic>
        <p:nvPicPr>
          <p:cNvPr id="33" name="Picture 7">
            <a:extLst>
              <a:ext uri="{FF2B5EF4-FFF2-40B4-BE49-F238E27FC236}">
                <a16:creationId xmlns:a16="http://schemas.microsoft.com/office/drawing/2014/main" id="{78778E8B-AB3A-77F0-55C8-2B4B1EFEC7EA}"/>
              </a:ext>
            </a:extLst>
          </p:cNvPr>
          <p:cNvPicPr>
            <a:picLocks noChangeAspect="1"/>
          </p:cNvPicPr>
          <p:nvPr/>
        </p:nvPicPr>
        <p:blipFill>
          <a:blip r:embed="rId13"/>
          <a:stretch>
            <a:fillRect/>
          </a:stretch>
        </p:blipFill>
        <p:spPr>
          <a:xfrm>
            <a:off x="33913020" y="11920731"/>
            <a:ext cx="8546339" cy="5222028"/>
          </a:xfrm>
          <a:prstGeom prst="rect">
            <a:avLst/>
          </a:prstGeom>
          <a:noFill/>
          <a:ln cap="flat">
            <a:noFill/>
          </a:ln>
        </p:spPr>
      </p:pic>
      <p:pic>
        <p:nvPicPr>
          <p:cNvPr id="34" name="Picture 8">
            <a:extLst>
              <a:ext uri="{FF2B5EF4-FFF2-40B4-BE49-F238E27FC236}">
                <a16:creationId xmlns:a16="http://schemas.microsoft.com/office/drawing/2014/main" id="{24A2CD24-5E98-BB4F-6106-62D903BAF441}"/>
              </a:ext>
            </a:extLst>
          </p:cNvPr>
          <p:cNvPicPr>
            <a:picLocks noChangeAspect="1"/>
          </p:cNvPicPr>
          <p:nvPr/>
        </p:nvPicPr>
        <p:blipFill>
          <a:blip r:embed="rId14"/>
          <a:stretch>
            <a:fillRect/>
          </a:stretch>
        </p:blipFill>
        <p:spPr>
          <a:xfrm>
            <a:off x="34099859" y="17219889"/>
            <a:ext cx="8282525" cy="4229045"/>
          </a:xfrm>
          <a:prstGeom prst="rect">
            <a:avLst/>
          </a:prstGeom>
          <a:noFill/>
          <a:ln cap="flat">
            <a:noFill/>
          </a:ln>
        </p:spPr>
      </p:pic>
      <p:pic>
        <p:nvPicPr>
          <p:cNvPr id="35" name="Picture 14">
            <a:extLst>
              <a:ext uri="{FF2B5EF4-FFF2-40B4-BE49-F238E27FC236}">
                <a16:creationId xmlns:a16="http://schemas.microsoft.com/office/drawing/2014/main" id="{270782E6-6407-7C90-E07A-00C514DC54FF}"/>
              </a:ext>
            </a:extLst>
          </p:cNvPr>
          <p:cNvPicPr>
            <a:picLocks noChangeAspect="1"/>
          </p:cNvPicPr>
          <p:nvPr/>
        </p:nvPicPr>
        <p:blipFill>
          <a:blip r:embed="rId15"/>
          <a:stretch>
            <a:fillRect/>
          </a:stretch>
        </p:blipFill>
        <p:spPr>
          <a:xfrm>
            <a:off x="34122472" y="21509760"/>
            <a:ext cx="8282525" cy="3803647"/>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bg>
      <p:bgPr>
        <a:solidFill>
          <a:srgbClr val="E9F6F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6612C-9601-BE8A-1B9D-A90BAD9234BF}"/>
              </a:ext>
            </a:extLst>
          </p:cNvPr>
          <p:cNvSpPr txBox="1">
            <a:spLocks noGrp="1"/>
          </p:cNvSpPr>
          <p:nvPr>
            <p:ph type="title"/>
          </p:nvPr>
        </p:nvSpPr>
        <p:spPr>
          <a:xfrm>
            <a:off x="2940253" y="1611886"/>
            <a:ext cx="36886749" cy="5851812"/>
          </a:xfrm>
        </p:spPr>
        <p:txBody>
          <a:bodyPr/>
          <a:lstStyle/>
          <a:p>
            <a:endParaRPr lang="en-US"/>
          </a:p>
        </p:txBody>
      </p:sp>
      <p:sp>
        <p:nvSpPr>
          <p:cNvPr id="3" name="Content Placeholder 2">
            <a:extLst>
              <a:ext uri="{FF2B5EF4-FFF2-40B4-BE49-F238E27FC236}">
                <a16:creationId xmlns:a16="http://schemas.microsoft.com/office/drawing/2014/main" id="{C995642A-9517-7764-B362-D06FE411CDC3}"/>
              </a:ext>
            </a:extLst>
          </p:cNvPr>
          <p:cNvSpPr txBox="1">
            <a:spLocks noGrp="1"/>
          </p:cNvSpPr>
          <p:nvPr>
            <p:ph idx="1"/>
          </p:nvPr>
        </p:nvSpPr>
        <p:spPr>
          <a:xfrm>
            <a:off x="1931715" y="11047607"/>
            <a:ext cx="36886749" cy="19209349"/>
          </a:xfrm>
        </p:spPr>
        <p:txBody>
          <a:bodyPr/>
          <a:lstStyle/>
          <a:p>
            <a:endParaRPr lang="en-US"/>
          </a:p>
        </p:txBody>
      </p:sp>
      <p:sp>
        <p:nvSpPr>
          <p:cNvPr id="4" name="Speech Bubble: Oval 3">
            <a:extLst>
              <a:ext uri="{FF2B5EF4-FFF2-40B4-BE49-F238E27FC236}">
                <a16:creationId xmlns:a16="http://schemas.microsoft.com/office/drawing/2014/main" id="{DB0F00E8-ECEE-7A36-2D4B-30DCDAD4581E}"/>
              </a:ext>
            </a:extLst>
          </p:cNvPr>
          <p:cNvSpPr/>
          <p:nvPr/>
        </p:nvSpPr>
        <p:spPr>
          <a:xfrm>
            <a:off x="11355293" y="15464122"/>
            <a:ext cx="18863239" cy="7881469"/>
          </a:xfrm>
          <a:custGeom>
            <a:avLst>
              <a:gd name="f0" fmla="val 6300"/>
              <a:gd name="f1" fmla="val 24300"/>
            </a:avLst>
            <a:gdLst>
              <a:gd name="f2" fmla="val 21600000"/>
              <a:gd name="f3" fmla="val 10800000"/>
              <a:gd name="f4" fmla="val 5400000"/>
              <a:gd name="f5" fmla="val 180"/>
              <a:gd name="f6" fmla="val w"/>
              <a:gd name="f7" fmla="val h"/>
              <a:gd name="f8" fmla="*/ 5419351 1 1725033"/>
              <a:gd name="f9" fmla="val -2147483647"/>
              <a:gd name="f10" fmla="val 2147483647"/>
              <a:gd name="f11" fmla="min 0 21600"/>
              <a:gd name="f12" fmla="max 0 21600"/>
              <a:gd name="f13" fmla="+- 0 0 0"/>
              <a:gd name="f14" fmla="+- 0 0 180"/>
              <a:gd name="f15" fmla="+- 0 0 -194"/>
              <a:gd name="f16" fmla="*/ f6 1 21600"/>
              <a:gd name="f17" fmla="*/ f7 1 21600"/>
              <a:gd name="f18" fmla="*/ f8 1 180"/>
              <a:gd name="f19" fmla="pin -2147483647 f0 2147483647"/>
              <a:gd name="f20" fmla="pin -2147483647 f1 2147483647"/>
              <a:gd name="f21" fmla="+- f12 0 f11"/>
              <a:gd name="f22" fmla="*/ f13 f3 1"/>
              <a:gd name="f23" fmla="*/ f14 f3 1"/>
              <a:gd name="f24" fmla="*/ f15 f3 1"/>
              <a:gd name="f25" fmla="+- f19 0 10800"/>
              <a:gd name="f26" fmla="+- f20 0 10800"/>
              <a:gd name="f27" fmla="*/ f19 f16 1"/>
              <a:gd name="f28" fmla="*/ f20 f17 1"/>
              <a:gd name="f29" fmla="*/ 3200 f16 1"/>
              <a:gd name="f30" fmla="*/ 18400 f16 1"/>
              <a:gd name="f31" fmla="*/ 18400 f17 1"/>
              <a:gd name="f32" fmla="*/ 3200 f17 1"/>
              <a:gd name="f33" fmla="*/ f21 1 2"/>
              <a:gd name="f34" fmla="*/ 3160 f16 1"/>
              <a:gd name="f35" fmla="*/ 3160 f17 1"/>
              <a:gd name="f36" fmla="*/ f22 1 f5"/>
              <a:gd name="f37" fmla="*/ 18440 f17 1"/>
              <a:gd name="f38" fmla="*/ f23 1 f5"/>
              <a:gd name="f39" fmla="*/ 18440 f16 1"/>
              <a:gd name="f40" fmla="*/ f24 1 f5"/>
              <a:gd name="f41" fmla="*/ f25 f25 1"/>
              <a:gd name="f42" fmla="*/ f26 f26 1"/>
              <a:gd name="f43" fmla="+- 0 0 f26"/>
              <a:gd name="f44" fmla="+- 0 0 f25"/>
              <a:gd name="f45" fmla="+- f11 f33 0"/>
              <a:gd name="f46" fmla="*/ f33 f33 1"/>
              <a:gd name="f47" fmla="+- f36 0 f4"/>
              <a:gd name="f48" fmla="+- f38 0 f4"/>
              <a:gd name="f49" fmla="+- f40 0 f4"/>
              <a:gd name="f50" fmla="+- f41 f42 0"/>
              <a:gd name="f51" fmla="at2 f43 f44"/>
              <a:gd name="f52" fmla="sqrt f50"/>
              <a:gd name="f53" fmla="+- f51 f4 0"/>
              <a:gd name="f54" fmla="+- f52 0 10800"/>
              <a:gd name="f55" fmla="*/ f53 f8 1"/>
              <a:gd name="f56" fmla="*/ f55 1 f3"/>
              <a:gd name="f57" fmla="+- 0 0 f56"/>
              <a:gd name="f58" fmla="val f57"/>
              <a:gd name="f59" fmla="*/ f58 1 f18"/>
              <a:gd name="f60" fmla="+- f59 0 10"/>
              <a:gd name="f61" fmla="+- f59 10 0"/>
              <a:gd name="f62" fmla="*/ f59 f18 1"/>
              <a:gd name="f63" fmla="+- 0 0 f62"/>
              <a:gd name="f64" fmla="*/ f60 f18 1"/>
              <a:gd name="f65" fmla="*/ f61 f18 1"/>
              <a:gd name="f66" fmla="*/ f63 f3 1"/>
              <a:gd name="f67" fmla="+- 0 0 f64"/>
              <a:gd name="f68" fmla="+- 0 0 f65"/>
              <a:gd name="f69" fmla="*/ f66 1 f8"/>
              <a:gd name="f70" fmla="*/ f67 f3 1"/>
              <a:gd name="f71" fmla="*/ f68 f3 1"/>
              <a:gd name="f72" fmla="+- f69 0 f4"/>
              <a:gd name="f73" fmla="*/ f70 1 f8"/>
              <a:gd name="f74" fmla="*/ f71 1 f8"/>
              <a:gd name="f75" fmla="sin 1 f72"/>
              <a:gd name="f76" fmla="cos 1 f72"/>
              <a:gd name="f77" fmla="+- f73 0 f4"/>
              <a:gd name="f78" fmla="+- f74 0 f4"/>
              <a:gd name="f79" fmla="+- 0 0 f75"/>
              <a:gd name="f80" fmla="+- 0 0 f76"/>
              <a:gd name="f81" fmla="sin 1 f77"/>
              <a:gd name="f82" fmla="cos 1 f77"/>
              <a:gd name="f83" fmla="sin 1 f78"/>
              <a:gd name="f84" fmla="cos 1 f78"/>
              <a:gd name="f85" fmla="*/ 10800 f79 1"/>
              <a:gd name="f86" fmla="*/ 10800 f80 1"/>
              <a:gd name="f87" fmla="+- 0 0 f81"/>
              <a:gd name="f88" fmla="+- 0 0 f82"/>
              <a:gd name="f89" fmla="+- 0 0 f83"/>
              <a:gd name="f90" fmla="+- 0 0 f84"/>
              <a:gd name="f91" fmla="+- f85 10800 0"/>
              <a:gd name="f92" fmla="+- f86 10800 0"/>
              <a:gd name="f93" fmla="*/ 10800 f87 1"/>
              <a:gd name="f94" fmla="*/ 10800 f88 1"/>
              <a:gd name="f95" fmla="*/ 10800 f89 1"/>
              <a:gd name="f96" fmla="*/ 10800 f90 1"/>
              <a:gd name="f97" fmla="?: f54 f19 f91"/>
              <a:gd name="f98" fmla="?: f54 f20 f92"/>
              <a:gd name="f99" fmla="+- f93 10800 0"/>
              <a:gd name="f100" fmla="+- f94 10800 0"/>
              <a:gd name="f101" fmla="+- f95 10800 0"/>
              <a:gd name="f102" fmla="+- f96 10800 0"/>
              <a:gd name="f103" fmla="+- f101 0 f45"/>
              <a:gd name="f104" fmla="+- f102 0 f45"/>
              <a:gd name="f105" fmla="+- f99 0 f45"/>
              <a:gd name="f106" fmla="+- f100 0 f45"/>
              <a:gd name="f107" fmla="*/ f97 f16 1"/>
              <a:gd name="f108" fmla="*/ f98 f17 1"/>
              <a:gd name="f109" fmla="at2 f103 f104"/>
              <a:gd name="f110" fmla="at2 f105 f106"/>
              <a:gd name="f111" fmla="+- f109 f4 0"/>
              <a:gd name="f112" fmla="+- f110 f4 0"/>
              <a:gd name="f113" fmla="*/ f111 f8 1"/>
              <a:gd name="f114" fmla="*/ f112 f8 1"/>
              <a:gd name="f115" fmla="*/ f113 1 f3"/>
              <a:gd name="f116" fmla="*/ f114 1 f3"/>
              <a:gd name="f117" fmla="+- 0 0 f115"/>
              <a:gd name="f118" fmla="+- 0 0 f116"/>
              <a:gd name="f119" fmla="+- 0 0 f117"/>
              <a:gd name="f120" fmla="+- 0 0 f118"/>
              <a:gd name="f121" fmla="*/ f119 f3 1"/>
              <a:gd name="f122" fmla="*/ f120 f3 1"/>
              <a:gd name="f123" fmla="*/ f121 1 f8"/>
              <a:gd name="f124" fmla="*/ f122 1 f8"/>
              <a:gd name="f125" fmla="+- f123 0 f4"/>
              <a:gd name="f126" fmla="+- f124 0 f4"/>
              <a:gd name="f127" fmla="cos 1 f125"/>
              <a:gd name="f128" fmla="sin 1 f125"/>
              <a:gd name="f129" fmla="+- f126 0 f125"/>
              <a:gd name="f130" fmla="+- 0 0 f127"/>
              <a:gd name="f131" fmla="+- 0 0 f128"/>
              <a:gd name="f132" fmla="+- f129 f2 0"/>
              <a:gd name="f133" fmla="*/ f33 f130 1"/>
              <a:gd name="f134" fmla="*/ f33 f131 1"/>
              <a:gd name="f135" fmla="?: f129 f129 f132"/>
              <a:gd name="f136" fmla="*/ f133 f133 1"/>
              <a:gd name="f137" fmla="*/ f134 f134 1"/>
              <a:gd name="f138" fmla="+- f136 f137 0"/>
              <a:gd name="f139" fmla="sqrt f138"/>
              <a:gd name="f140" fmla="*/ f46 1 f139"/>
              <a:gd name="f141" fmla="*/ f130 f140 1"/>
              <a:gd name="f142" fmla="*/ f131 f140 1"/>
              <a:gd name="f143" fmla="+- f45 0 f141"/>
              <a:gd name="f144" fmla="+- f45 0 f142"/>
            </a:gdLst>
            <a:ahLst>
              <a:ahXY gdRefX="f0" minX="f9" maxX="f10" gdRefY="f1" minY="f9" maxY="f10">
                <a:pos x="f27" y="f28"/>
              </a:ahXY>
            </a:ahLst>
            <a:cxnLst>
              <a:cxn ang="3cd4">
                <a:pos x="hc" y="t"/>
              </a:cxn>
              <a:cxn ang="0">
                <a:pos x="r" y="vc"/>
              </a:cxn>
              <a:cxn ang="cd4">
                <a:pos x="hc" y="b"/>
              </a:cxn>
              <a:cxn ang="cd2">
                <a:pos x="l" y="vc"/>
              </a:cxn>
              <a:cxn ang="f47">
                <a:pos x="f34" y="f35"/>
              </a:cxn>
              <a:cxn ang="f48">
                <a:pos x="f34" y="f37"/>
              </a:cxn>
              <a:cxn ang="f48">
                <a:pos x="f39" y="f37"/>
              </a:cxn>
              <a:cxn ang="f47">
                <a:pos x="f39" y="f35"/>
              </a:cxn>
              <a:cxn ang="f49">
                <a:pos x="f107" y="f108"/>
              </a:cxn>
            </a:cxnLst>
            <a:rect l="f29" t="f32" r="f30" b="f31"/>
            <a:pathLst>
              <a:path w="21600" h="21600">
                <a:moveTo>
                  <a:pt x="f143" y="f144"/>
                </a:moveTo>
                <a:arcTo wR="f33" hR="f33" stAng="f125" swAng="f135"/>
                <a:lnTo>
                  <a:pt x="f97" y="f98"/>
                </a:lnTo>
                <a:close/>
              </a:path>
            </a:pathLst>
          </a:custGeom>
          <a:solidFill>
            <a:srgbClr val="E9F6FB"/>
          </a:solidFill>
          <a:ln w="12701" cap="flat">
            <a:solidFill>
              <a:srgbClr val="41B6E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extBox 7">
            <a:extLst>
              <a:ext uri="{FF2B5EF4-FFF2-40B4-BE49-F238E27FC236}">
                <a16:creationId xmlns:a16="http://schemas.microsoft.com/office/drawing/2014/main" id="{A35ACAD9-79F4-A94B-93A3-660AD7C6CADC}"/>
              </a:ext>
            </a:extLst>
          </p:cNvPr>
          <p:cNvSpPr txBox="1"/>
          <p:nvPr/>
        </p:nvSpPr>
        <p:spPr>
          <a:xfrm>
            <a:off x="13596469" y="17667945"/>
            <a:ext cx="15165296" cy="3585883"/>
          </a:xfrm>
          <a:prstGeom prst="rect">
            <a:avLst/>
          </a:prstGeom>
          <a:solidFill>
            <a:srgbClr val="E9F6FB"/>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aphicFrame>
        <p:nvGraphicFramePr>
          <p:cNvPr id="6" name="Table 15">
            <a:extLst>
              <a:ext uri="{FF2B5EF4-FFF2-40B4-BE49-F238E27FC236}">
                <a16:creationId xmlns:a16="http://schemas.microsoft.com/office/drawing/2014/main" id="{BEB2986F-74B3-862A-D16E-C81A8E9FEF7B}"/>
              </a:ext>
            </a:extLst>
          </p:cNvPr>
          <p:cNvGraphicFramePr>
            <a:graphicFrameLocks noGrp="1"/>
          </p:cNvGraphicFramePr>
          <p:nvPr/>
        </p:nvGraphicFramePr>
        <p:xfrm>
          <a:off x="13334996" y="17667936"/>
          <a:ext cx="14604997" cy="3287057"/>
        </p:xfrm>
        <a:graphic>
          <a:graphicData uri="http://schemas.openxmlformats.org/drawingml/2006/table">
            <a:tbl>
              <a:tblPr firstRow="1" firstCol="1" bandRow="1">
                <a:effectLst/>
                <a:tableStyleId>{5C22544A-7EE6-4342-B048-85BDC9FD1C3A}</a:tableStyleId>
              </a:tblPr>
              <a:tblGrid>
                <a:gridCol w="14604997">
                  <a:extLst>
                    <a:ext uri="{9D8B030D-6E8A-4147-A177-3AD203B41FA5}">
                      <a16:colId xmlns:a16="http://schemas.microsoft.com/office/drawing/2014/main" val="3171103856"/>
                    </a:ext>
                  </a:extLst>
                </a:gridCol>
              </a:tblGrid>
              <a:tr h="3287057">
                <a:tc>
                  <a:txBody>
                    <a:bodyPr/>
                    <a:lstStyle/>
                    <a:p>
                      <a:pPr marL="0" lvl="0" algn="l" defTabSz="4036710" rtl="0" hangingPunct="1">
                        <a:lnSpc>
                          <a:spcPct val="107000"/>
                        </a:lnSpc>
                        <a:spcAft>
                          <a:spcPts val="800"/>
                        </a:spcAft>
                      </a:pPr>
                      <a:endParaRPr lang="en-GB" sz="4400" b="1" kern="1200">
                        <a:solidFill>
                          <a:srgbClr val="000000"/>
                        </a:solidFill>
                        <a:latin typeface="Posterama" pitchFamily="34"/>
                        <a:ea typeface="Calibri" pitchFamily="34"/>
                        <a:cs typeface="Posterama" pitchFamily="34"/>
                      </a:endParaRPr>
                    </a:p>
                  </a:txBody>
                  <a:tcPr marL="68580" marR="68580" marT="0" marB="0" anchor="b">
                    <a:solidFill>
                      <a:srgbClr val="E9F6FB"/>
                    </a:solidFill>
                  </a:tcPr>
                </a:tc>
                <a:extLst>
                  <a:ext uri="{0D108BD9-81ED-4DB2-BD59-A6C34878D82A}">
                    <a16:rowId xmlns:a16="http://schemas.microsoft.com/office/drawing/2014/main" val="3152100941"/>
                  </a:ext>
                </a:extLst>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Application>Microsoft Office PowerPoint</Application>
  <PresentationFormat>Custom</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Dawn Jones</dc:creator>
  <dc:description/>
  <cp:lastModifiedBy>Dawn Jones</cp:lastModifiedBy>
  <cp:revision>5</cp:revision>
  <cp:lastPrinted>2022-09-22T11:56:26Z</cp:lastPrinted>
  <dcterms:created xsi:type="dcterms:W3CDTF">2022-07-21T15:12:58Z</dcterms:created>
  <dcterms:modified xsi:type="dcterms:W3CDTF">2022-10-10T13:35:24Z</dcterms:modified>
</cp:coreProperties>
</file>