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72" d="100"/>
          <a:sy n="72" d="100"/>
        </p:scale>
        <p:origin x="78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AF708-E9FB-CED0-A72C-CD0ABB6CCF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7CFCE3-1A61-F5C0-6AC5-D063F62700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A960A1-2660-BD47-0BB2-EA5A5E3FF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37BF-E6B8-4772-8D68-AB7265AFCC32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8637DB-A8CE-63D5-5FED-B29F9BC25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9BA15C-93EF-7984-810A-348A8027E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02AFF-158A-4B23-8CA1-6274A1939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937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4FC5C7-CE23-0115-AAC8-4E9A87045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56F167-BB1D-EC79-7966-56480C857C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BD2DED-1001-A480-8B2F-A4E841B6B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37BF-E6B8-4772-8D68-AB7265AFCC32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E32255-8823-12F7-82DD-6784DE264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488FBF-FA63-10F2-40A8-768321DF0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02AFF-158A-4B23-8CA1-6274A1939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171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E7C5B-1658-4727-1675-78944B1EF1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608F95-9BA9-0F1B-3ACB-B369A2EEEA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6A821A-39AF-4E1D-4503-1FD4082C4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37BF-E6B8-4772-8D68-AB7265AFCC32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04BDE-AAA9-1467-CAE6-C2565C46A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881276-F758-8B9B-A6E6-72C1B3C47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02AFF-158A-4B23-8CA1-6274A1939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466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55E18-27E5-BB15-B280-5E45B5285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F0ED0F-942F-272C-287B-7F0129B3E2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ACAC22-9F6A-AA62-93B1-0A7033EE88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750FF8-8413-8F05-2C66-5377D0C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37BF-E6B8-4772-8D68-AB7265AFCC32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97F4FB-B0FE-0F24-43F7-C9F43ECB2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ACDDA8-324D-A2A2-07F4-7E0367912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02AFF-158A-4B23-8CA1-6274A1939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37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832E49-2937-8A90-5BF8-81F86BFEC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DD74F0-DC78-375E-FB15-2716778815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ADBAB7-98DE-BC62-7630-3016685A9D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57CB83-B973-596A-C608-9E1CF189E9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9F5F4A-715A-3BC4-81E9-920BA9726F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604FBB-CCF8-9EE6-0EE8-8FB597F2E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37BF-E6B8-4772-8D68-AB7265AFCC32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93005A-0213-8981-B544-E44002203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E0C5E1-96E0-1664-6F48-0D585DC3F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02AFF-158A-4B23-8CA1-6274A1939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143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A8EE39-2698-853D-807D-049DB230A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8D877E-AB15-ED80-7F6B-96550EE7D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37BF-E6B8-4772-8D68-AB7265AFCC32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398E50-2C27-43F1-2866-FD8EF83F6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269AE7-7ABF-7A18-A2EB-E1BE255B8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02AFF-158A-4B23-8CA1-6274A1939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233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520394-7A8F-A77C-64CA-4F40F62D4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37BF-E6B8-4772-8D68-AB7265AFCC32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A428FD-9BC4-115A-D437-0BB6E835F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39F1EE-B5CF-FEA6-34A9-3914D1E4A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02AFF-158A-4B23-8CA1-6274A1939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526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378C1-0407-94BA-C398-589E118BF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19A069-369E-DC08-5B12-11B810AC6C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579D45-EE86-966B-B9D6-E240309861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F86D4D-D862-B240-278D-DF36BDFE4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37BF-E6B8-4772-8D68-AB7265AFCC32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288F50-4854-1B66-362D-8B5FDBECF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14B222-B936-B8EE-A2A3-EA4D85F13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02AFF-158A-4B23-8CA1-6274A1939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379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5EA9F-FDA3-80DA-5FF1-9E3BD1A9D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E3DF4A-A216-2747-644F-9FC32F9E95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96AB1C-C8E8-7A60-10E8-FF5E4861F7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A611F3-9795-A01A-822B-525C16505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37BF-E6B8-4772-8D68-AB7265AFCC32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5BD0F7-34F3-F9CF-50C9-C497CEBBC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1E2B51-3BFC-097C-2B9B-976310C2F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02AFF-158A-4B23-8CA1-6274A1939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271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50537-0F86-DF92-5EBB-27680A02C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84EE60-6A80-BC60-CDC8-89D6EC3D27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6B8AD0-3191-D593-4386-2A8220F87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37BF-E6B8-4772-8D68-AB7265AFCC32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01400-534D-9A37-F022-113206AD2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F21E8A-CF4C-98A9-7F94-14D077444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02AFF-158A-4B23-8CA1-6274A1939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7330A53-FA30-A47C-11DC-0A642FA308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CF9032-C05D-2F44-34C4-6C21230A8D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C594D7-7AE9-08EC-FD29-D48D2A45B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37BF-E6B8-4772-8D68-AB7265AFCC32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D5A46B-B61C-EDF7-399E-F72B9D92B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5E8E7A-06C9-3FFC-57CB-5F0EAA8CA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02AFF-158A-4B23-8CA1-6274A1939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890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353815-D388-5CF0-A730-CCA96DA29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D00126-D0BC-F2BD-C134-9A642F9022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DDA551-5404-51D3-3A74-BE44D09349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337BF-E6B8-4772-8D68-AB7265AFCC32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B2331-FBDC-75A0-27C2-230984DDE5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5C70A6-4135-0691-F890-4B209ACF36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02AFF-158A-4B23-8CA1-6274A1939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831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am8mSBPvkns?feature=oemb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DE9F7-E5F6-60A5-328A-92EAE761F65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6B5D9F-7BCB-5A5C-F7D5-179ABA5875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 title="Video Footage of the 1984-1985 Famine in Ethiopia">
            <a:hlinkClick r:id="" action="ppaction://media"/>
            <a:extLst>
              <a:ext uri="{FF2B5EF4-FFF2-40B4-BE49-F238E27FC236}">
                <a16:creationId xmlns:a16="http://schemas.microsoft.com/office/drawing/2014/main" id="{1062B79F-3950-030B-93D3-6D44179C772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97337"/>
            <a:ext cx="12244539" cy="6918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560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Widescreen</PresentationFormat>
  <Paragraphs>0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 Bevan</dc:creator>
  <cp:lastModifiedBy>Ann Bevan</cp:lastModifiedBy>
  <cp:revision>1</cp:revision>
  <dcterms:created xsi:type="dcterms:W3CDTF">2023-10-12T13:36:46Z</dcterms:created>
  <dcterms:modified xsi:type="dcterms:W3CDTF">2023-10-12T13:40:06Z</dcterms:modified>
</cp:coreProperties>
</file>