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5283201" y="1760278"/>
            <a:ext cx="3716867" cy="1244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754331" y="2967047"/>
            <a:ext cx="7925434" cy="1269578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12700">
              <a:spcBef>
                <a:spcPts val="785"/>
              </a:spcBef>
            </a:pPr>
            <a:r>
              <a:rPr sz="3600" spc="-5" dirty="0" smtClean="0">
                <a:solidFill>
                  <a:srgbClr val="BFBFBF"/>
                </a:solidFill>
                <a:latin typeface="Arial Rounded MT Bold"/>
                <a:cs typeface="Arial Rounded MT Bold"/>
              </a:rPr>
              <a:t>Digital </a:t>
            </a:r>
            <a:r>
              <a:rPr sz="3600" spc="-20" dirty="0">
                <a:solidFill>
                  <a:srgbClr val="BFBFBF"/>
                </a:solidFill>
                <a:latin typeface="Arial Rounded MT Bold"/>
                <a:cs typeface="Arial Rounded MT Bold"/>
              </a:rPr>
              <a:t>Skills </a:t>
            </a:r>
            <a:r>
              <a:rPr sz="3600" spc="-5" dirty="0">
                <a:solidFill>
                  <a:srgbClr val="BFBFBF"/>
                </a:solidFill>
                <a:latin typeface="Arial Rounded MT Bold"/>
                <a:cs typeface="Arial Rounded MT Bold"/>
              </a:rPr>
              <a:t>and </a:t>
            </a:r>
            <a:r>
              <a:rPr sz="3600" spc="-40" dirty="0">
                <a:solidFill>
                  <a:srgbClr val="BFBFBF"/>
                </a:solidFill>
                <a:latin typeface="Arial Rounded MT Bold"/>
                <a:cs typeface="Arial Rounded MT Bold"/>
              </a:rPr>
              <a:t>Research</a:t>
            </a:r>
            <a:r>
              <a:rPr sz="3600" spc="10" dirty="0">
                <a:solidFill>
                  <a:srgbClr val="BFBFBF"/>
                </a:solidFill>
                <a:latin typeface="Arial Rounded MT Bold"/>
                <a:cs typeface="Arial Rounded MT Bold"/>
              </a:rPr>
              <a:t> </a:t>
            </a:r>
            <a:r>
              <a:rPr sz="3600" spc="-5" dirty="0">
                <a:solidFill>
                  <a:srgbClr val="BFBFBF"/>
                </a:solidFill>
                <a:latin typeface="Arial Rounded MT Bold"/>
                <a:cs typeface="Arial Rounded MT Bold"/>
              </a:rPr>
              <a:t>Methods</a:t>
            </a:r>
            <a:endParaRPr sz="3600" dirty="0">
              <a:latin typeface="Arial Rounded MT Bold"/>
              <a:cs typeface="Arial Rounded MT Bold"/>
            </a:endParaRPr>
          </a:p>
          <a:p>
            <a:pPr marR="131445" algn="ctr">
              <a:spcBef>
                <a:spcPts val="180"/>
              </a:spcBef>
            </a:pPr>
            <a:r>
              <a:rPr sz="3600" spc="-5" dirty="0">
                <a:solidFill>
                  <a:srgbClr val="BFBFBF"/>
                </a:solidFill>
                <a:latin typeface="Arial Rounded MT Bold"/>
                <a:cs typeface="Arial Rounded MT Bold"/>
              </a:rPr>
              <a:t>Session</a:t>
            </a:r>
            <a:r>
              <a:rPr sz="3600" spc="-10" dirty="0">
                <a:solidFill>
                  <a:srgbClr val="BFBFBF"/>
                </a:solidFill>
                <a:latin typeface="Arial Rounded MT Bold"/>
                <a:cs typeface="Arial Rounded MT Bold"/>
              </a:rPr>
              <a:t> </a:t>
            </a:r>
            <a:r>
              <a:rPr lang="en-GB" sz="3600" dirty="0" smtClean="0">
                <a:solidFill>
                  <a:srgbClr val="BFBFBF"/>
                </a:solidFill>
                <a:latin typeface="Arial Rounded MT Bold"/>
                <a:cs typeface="Arial Rounded MT Bold"/>
              </a:rPr>
              <a:t>8</a:t>
            </a:r>
            <a:endParaRPr sz="3600" dirty="0">
              <a:latin typeface="Arial Rounded MT Bold"/>
              <a:cs typeface="Arial Rounded MT Bold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280833" y="778934"/>
            <a:ext cx="8398932" cy="113453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496" y="2028834"/>
            <a:ext cx="2438400" cy="18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857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Web </a:t>
            </a:r>
            <a:r>
              <a:rPr lang="en-GB" dirty="0" smtClean="0"/>
              <a:t>sites &amp; Questionnaire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27968" y="1461008"/>
            <a:ext cx="7315200" cy="5120640"/>
          </a:xfrm>
        </p:spPr>
        <p:txBody>
          <a:bodyPr/>
          <a:lstStyle/>
          <a:p>
            <a:r>
              <a:rPr lang="en-GB" dirty="0" smtClean="0"/>
              <a:t>Continue and complete designing your </a:t>
            </a:r>
            <a:r>
              <a:rPr lang="en-GB" dirty="0" smtClean="0"/>
              <a:t>website </a:t>
            </a:r>
            <a:r>
              <a:rPr lang="en-GB" smtClean="0"/>
              <a:t>and questionnaires</a:t>
            </a:r>
            <a:endParaRPr lang="en-GB" dirty="0" smtClean="0"/>
          </a:p>
          <a:p>
            <a:r>
              <a:rPr lang="en-GB" dirty="0" smtClean="0"/>
              <a:t>Ensure each group member completes their section</a:t>
            </a:r>
          </a:p>
          <a:p>
            <a:r>
              <a:rPr lang="en-GB" dirty="0" smtClean="0"/>
              <a:t>Ensure the website look professional and the content describes and promotes your </a:t>
            </a:r>
            <a:r>
              <a:rPr lang="en-GB" dirty="0" smtClean="0"/>
              <a:t>project</a:t>
            </a:r>
          </a:p>
          <a:p>
            <a:r>
              <a:rPr lang="en-GB" dirty="0" smtClean="0"/>
              <a:t>Ensure you have circulated your questionnaires with minimum 10 responses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2034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Blog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Blog about your experience of creating your </a:t>
            </a:r>
            <a:r>
              <a:rPr lang="en-GB" dirty="0" smtClean="0"/>
              <a:t>website, </a:t>
            </a:r>
            <a:r>
              <a:rPr lang="en-GB" dirty="0" smtClean="0"/>
              <a:t>describing how you feel this has benefited your employability skills</a:t>
            </a:r>
          </a:p>
          <a:p>
            <a:r>
              <a:rPr lang="en-GB" dirty="0" smtClean="0"/>
              <a:t>Describe how websites are used to promote business and what are the negatives and </a:t>
            </a:r>
            <a:r>
              <a:rPr lang="en-GB" dirty="0" smtClean="0"/>
              <a:t>positives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9563379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18A1B607-7BAE-46D6-8090-545AC7BDD73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Frame</Template>
  <TotalTime>16</TotalTime>
  <Words>84</Words>
  <Application>Microsoft Office PowerPoint</Application>
  <PresentationFormat>Widescreen</PresentationFormat>
  <Paragraphs>10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 Rounded MT Bold</vt:lpstr>
      <vt:lpstr>Corbel</vt:lpstr>
      <vt:lpstr>Wingdings 2</vt:lpstr>
      <vt:lpstr>Frame</vt:lpstr>
      <vt:lpstr>PowerPoint Presentation</vt:lpstr>
      <vt:lpstr>Web sites &amp; Questionnaire</vt:lpstr>
      <vt:lpstr>Blog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Shehla Khan</dc:creator>
  <cp:lastModifiedBy>Shehla Khan</cp:lastModifiedBy>
  <cp:revision>3</cp:revision>
  <dcterms:created xsi:type="dcterms:W3CDTF">2019-02-18T09:54:02Z</dcterms:created>
  <dcterms:modified xsi:type="dcterms:W3CDTF">2019-02-18T10:13:15Z</dcterms:modified>
</cp:coreProperties>
</file>