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59" r:id="rId6"/>
    <p:sldId id="262" r:id="rId7"/>
    <p:sldId id="264" r:id="rId8"/>
    <p:sldId id="265" r:id="rId9"/>
    <p:sldId id="266" r:id="rId10"/>
    <p:sldId id="261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ert-uk.info/Using%20Belbin%20for%20matching%20people%20to%20jobs.pdf" TargetMode="External"/><Relationship Id="rId2" Type="http://schemas.openxmlformats.org/officeDocument/2006/relationships/hyperlink" Target="file:///C:\Users\User\Desktop\ppt%20materials\team%20Successful%20teamwork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indtools.com/pages/article/newLDR_86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3733800"/>
            <a:ext cx="8077200" cy="1673352"/>
          </a:xfrm>
        </p:spPr>
        <p:txBody>
          <a:bodyPr>
            <a:normAutofit/>
          </a:bodyPr>
          <a:lstStyle/>
          <a:p>
            <a:pPr algn="r"/>
            <a:r>
              <a:rPr lang="en-GB" sz="2400" dirty="0" smtClean="0"/>
              <a:t>MAJORANT  OLIVIAN  JOZSEF </a:t>
            </a:r>
            <a:br>
              <a:rPr lang="en-GB" sz="2400" dirty="0" smtClean="0"/>
            </a:br>
            <a:r>
              <a:rPr lang="en-GB" sz="2400" dirty="0" smtClean="0"/>
              <a:t>STUDENT NUMBER:2005325</a:t>
            </a:r>
            <a:endParaRPr lang="en-GB" sz="2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1295400"/>
            <a:ext cx="8077200" cy="1499616"/>
          </a:xfrm>
        </p:spPr>
        <p:txBody>
          <a:bodyPr>
            <a:noAutofit/>
          </a:bodyPr>
          <a:lstStyle/>
          <a:p>
            <a:r>
              <a:rPr lang="en-GB" sz="3600" dirty="0" smtClean="0"/>
              <a:t>BMSK4002 </a:t>
            </a:r>
          </a:p>
          <a:p>
            <a:endParaRPr lang="en-GB" sz="3600" dirty="0" smtClean="0"/>
          </a:p>
          <a:p>
            <a:r>
              <a:rPr lang="en-GB" sz="3600" dirty="0" smtClean="0"/>
              <a:t>EFFECTIVE  TEAM WORKING AND COMUNICATION</a:t>
            </a:r>
            <a:endParaRPr lang="en-GB" sz="36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Effective team work</a:t>
            </a:r>
            <a:endParaRPr lang="en-GB" dirty="0"/>
          </a:p>
        </p:txBody>
      </p:sp>
      <p:pic>
        <p:nvPicPr>
          <p:cNvPr id="4" name="Content Placeholder 3" descr="CP-Collaboration2020-Blog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00200"/>
            <a:ext cx="8229600" cy="4545012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TEAM WORK DEFINITION</a:t>
            </a:r>
            <a:endParaRPr lang="en-GB" dirty="0"/>
          </a:p>
        </p:txBody>
      </p:sp>
      <p:pic>
        <p:nvPicPr>
          <p:cNvPr id="5" name="Content Placeholder 4" descr="er-teamwork-puzzle-concept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1676400"/>
            <a:ext cx="3810000" cy="4876800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Teamwork is defined by </a:t>
            </a:r>
            <a:r>
              <a:rPr lang="en-GB" dirty="0" err="1" smtClean="0"/>
              <a:t>Scarnati</a:t>
            </a:r>
            <a:r>
              <a:rPr lang="en-GB" dirty="0" smtClean="0"/>
              <a:t> (2001, p. 5) “as a cooperative process that allows ordinary people to achieve extraordinary results”. Harris &amp; Harris (1996) also explain that a team has a common goal or purpose where team members can develop effective, mutual relationships to achieve team goals. </a:t>
            </a:r>
            <a:endParaRPr lang="en-GB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7 STEPS TO TEAMWORK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 smtClean="0"/>
              <a:t>LEADERSHIP-teams need leaders ; by  rotating leadership </a:t>
            </a:r>
            <a:r>
              <a:rPr lang="en-GB" sz="2400" dirty="0" err="1" smtClean="0"/>
              <a:t>tasks,the</a:t>
            </a:r>
            <a:r>
              <a:rPr lang="en-GB" sz="2400" dirty="0" smtClean="0"/>
              <a:t> team becomes  </a:t>
            </a:r>
            <a:r>
              <a:rPr lang="en-GB" sz="2400" dirty="0" err="1" smtClean="0"/>
              <a:t>unifield</a:t>
            </a:r>
            <a:r>
              <a:rPr lang="en-GB" sz="2400" dirty="0" smtClean="0"/>
              <a:t> ;</a:t>
            </a:r>
          </a:p>
          <a:p>
            <a:r>
              <a:rPr lang="en-GB" sz="2400" dirty="0" smtClean="0"/>
              <a:t>Interaction –successful team leaders foster the three C ’ s: communication, collaboration and consensus;</a:t>
            </a:r>
          </a:p>
          <a:p>
            <a:r>
              <a:rPr lang="en-GB" sz="2400" dirty="0" smtClean="0"/>
              <a:t>Goals –source of motivation each and every day;</a:t>
            </a:r>
          </a:p>
          <a:p>
            <a:r>
              <a:rPr lang="en-GB" sz="2400" dirty="0" smtClean="0"/>
              <a:t>Happiness –team work best when satisfaction fills the workplace</a:t>
            </a:r>
            <a:r>
              <a:rPr lang="en-GB" dirty="0" smtClean="0"/>
              <a:t>;</a:t>
            </a:r>
          </a:p>
          <a:p>
            <a:r>
              <a:rPr lang="en-GB" sz="2400" dirty="0" smtClean="0"/>
              <a:t>Techniques –build a spirit of </a:t>
            </a:r>
            <a:r>
              <a:rPr lang="en-GB" sz="2400" dirty="0" err="1" smtClean="0"/>
              <a:t>responsability</a:t>
            </a:r>
            <a:r>
              <a:rPr lang="en-GB" sz="2400" dirty="0" smtClean="0"/>
              <a:t>  and motivate the members ;</a:t>
            </a:r>
          </a:p>
          <a:p>
            <a:r>
              <a:rPr lang="en-GB" sz="2400" dirty="0" smtClean="0"/>
              <a:t>Education –training and guidance ;</a:t>
            </a:r>
          </a:p>
          <a:p>
            <a:r>
              <a:rPr lang="en-GB" sz="2400" dirty="0" smtClean="0"/>
              <a:t>Rewards –once a system of team-based rewards is in place ,the team’s responsiveness and flexibility often increase ;</a:t>
            </a:r>
            <a:endParaRPr lang="en-GB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Elements of high </a:t>
            </a:r>
            <a:r>
              <a:rPr lang="en-GB" dirty="0" err="1" smtClean="0"/>
              <a:t>performig</a:t>
            </a:r>
            <a:r>
              <a:rPr lang="en-GB" dirty="0" smtClean="0"/>
              <a:t> teams </a:t>
            </a:r>
            <a:endParaRPr lang="en-GB" dirty="0"/>
          </a:p>
        </p:txBody>
      </p:sp>
      <p:pic>
        <p:nvPicPr>
          <p:cNvPr id="6" name="Content Placeholder 5" descr="Individual-commitment-to-a-group-effort-–-that’s-what-makes-a-team-work-a-company-work-a-society-work-a-civilization-work.-–-Vince-Lombardi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19600" y="1447800"/>
            <a:ext cx="4038600" cy="4038600"/>
          </a:xfrm>
        </p:spPr>
      </p:pic>
      <p:pic>
        <p:nvPicPr>
          <p:cNvPr id="8" name="Content Placeholder 7" descr="974638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905000"/>
            <a:ext cx="4495800" cy="4114799"/>
          </a:xfr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BELBIN’S TEAM ROLE </a:t>
            </a:r>
            <a:endParaRPr lang="en-GB" dirty="0"/>
          </a:p>
        </p:txBody>
      </p:sp>
      <p:pic>
        <p:nvPicPr>
          <p:cNvPr id="6" name="Content Placeholder 5" descr="IC-Belbins-Team-Rol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90600" y="1774825"/>
            <a:ext cx="6324599" cy="4625975"/>
          </a:xfr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Belbin</a:t>
            </a:r>
            <a:r>
              <a:rPr lang="en-GB" dirty="0" smtClean="0"/>
              <a:t> ‘s team role model applied to </a:t>
            </a:r>
            <a:r>
              <a:rPr lang="en-GB" dirty="0" err="1" smtClean="0"/>
              <a:t>Olivian’s</a:t>
            </a:r>
            <a:r>
              <a:rPr lang="en-GB" dirty="0" smtClean="0"/>
              <a:t> team work experience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 err="1" smtClean="0"/>
              <a:t>Olivian</a:t>
            </a:r>
            <a:r>
              <a:rPr lang="en-GB" b="1" dirty="0" smtClean="0"/>
              <a:t> says my characteristic approach to teamwork is that</a:t>
            </a:r>
            <a:r>
              <a:rPr lang="en-GB" dirty="0" smtClean="0"/>
              <a:t>: </a:t>
            </a:r>
          </a:p>
          <a:p>
            <a:r>
              <a:rPr lang="en-GB" dirty="0" smtClean="0"/>
              <a:t>I think logically and tend not to get carried away. </a:t>
            </a:r>
          </a:p>
          <a:p>
            <a:r>
              <a:rPr lang="en-GB" dirty="0" smtClean="0"/>
              <a:t> I work to get things done as efficiently as possible</a:t>
            </a:r>
          </a:p>
          <a:p>
            <a:r>
              <a:rPr lang="en-GB" dirty="0" smtClean="0"/>
              <a:t> I am discreet and sensitive when handling difficult  situations . </a:t>
            </a:r>
          </a:p>
          <a:p>
            <a:r>
              <a:rPr lang="en-GB" dirty="0" smtClean="0"/>
              <a:t> I thrive on working under pressure. </a:t>
            </a:r>
          </a:p>
          <a:p>
            <a:r>
              <a:rPr lang="en-GB" dirty="0" smtClean="0"/>
              <a:t> I am most interested when encountering new people and possibilities. </a:t>
            </a:r>
          </a:p>
          <a:p>
            <a:r>
              <a:rPr lang="en-GB" dirty="0" smtClean="0"/>
              <a:t> I make projects more manageable by working to clarify priorities. </a:t>
            </a:r>
          </a:p>
          <a:p>
            <a:r>
              <a:rPr lang="en-GB" dirty="0" smtClean="0"/>
              <a:t> I strive to achieve the highest possible standards when producing work. </a:t>
            </a:r>
          </a:p>
          <a:p>
            <a:r>
              <a:rPr lang="en-GB" dirty="0" smtClean="0"/>
              <a:t> I relish the opportunity to take an unconventional approach to problems .</a:t>
            </a:r>
          </a:p>
          <a:p>
            <a:r>
              <a:rPr lang="en-GB" dirty="0" smtClean="0"/>
              <a:t> I can see what I need to do and can set work for myself. </a:t>
            </a:r>
          </a:p>
          <a:p>
            <a:r>
              <a:rPr lang="en-GB" dirty="0" smtClean="0"/>
              <a:t> I believe there should be room for having a good time at work</a:t>
            </a:r>
            <a:endParaRPr lang="en-GB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err="1" smtClean="0"/>
              <a:t>Belbin</a:t>
            </a:r>
            <a:r>
              <a:rPr lang="en-GB" sz="3200" dirty="0" smtClean="0"/>
              <a:t> ‘s team role model applied to </a:t>
            </a:r>
            <a:r>
              <a:rPr lang="en-GB" sz="3200" dirty="0" err="1" smtClean="0"/>
              <a:t>Olivian</a:t>
            </a:r>
            <a:r>
              <a:rPr lang="en-GB" sz="3200" dirty="0" smtClean="0"/>
              <a:t> ‘s team work experience identifying the </a:t>
            </a:r>
            <a:r>
              <a:rPr lang="en-GB" sz="3200" dirty="0" err="1" smtClean="0"/>
              <a:t>strenghts</a:t>
            </a:r>
            <a:r>
              <a:rPr lang="en-GB" sz="3200" dirty="0" smtClean="0"/>
              <a:t> and </a:t>
            </a:r>
            <a:r>
              <a:rPr lang="en-GB" sz="3200" dirty="0" err="1" smtClean="0"/>
              <a:t>weakneses</a:t>
            </a:r>
            <a:r>
              <a:rPr lang="en-GB" sz="3200" dirty="0" smtClean="0"/>
              <a:t>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 smtClean="0"/>
              <a:t>Strenghts</a:t>
            </a:r>
            <a:r>
              <a:rPr lang="en-GB" dirty="0" smtClean="0"/>
              <a:t>- training, hard-working skills, communication skills , multi tasking skills ,problem-solving skills  ,dynamic ,sociable ;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Weaknesses –long shifts, stress, </a:t>
            </a:r>
            <a:r>
              <a:rPr lang="en-GB" dirty="0" err="1" smtClean="0"/>
              <a:t>tiredness,time</a:t>
            </a:r>
            <a:r>
              <a:rPr lang="en-GB" dirty="0" smtClean="0"/>
              <a:t> management skills  , difficult condition , difficult co-workers ;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 </a:t>
            </a:r>
            <a:endParaRPr lang="en-GB" dirty="0"/>
          </a:p>
        </p:txBody>
      </p:sp>
      <p:pic>
        <p:nvPicPr>
          <p:cNvPr id="5" name="Content Placeholder 4" descr="shutterstock_114113191-700x46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62200"/>
            <a:ext cx="4038600" cy="3581400"/>
          </a:xfrm>
        </p:spPr>
      </p:pic>
      <p:pic>
        <p:nvPicPr>
          <p:cNvPr id="6" name="Content Placeholder 5" descr="844d698b6da8c48fc4f0ebb2d395c84f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133600"/>
            <a:ext cx="4038600" cy="3810000"/>
          </a:xfrm>
        </p:spPr>
      </p:pic>
    </p:spTree>
  </p:cSld>
  <p:clrMapOvr>
    <a:masterClrMapping/>
  </p:clrMapOvr>
  <p:transition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References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dirty="0" smtClean="0"/>
              <a:t>Morgan ,P.  (2017)</a:t>
            </a:r>
            <a:r>
              <a:rPr lang="en-GB" sz="1400" i="1" dirty="0" smtClean="0"/>
              <a:t>The business student’s guide to study and employability-Los Angeles ,SAGE,p.207;</a:t>
            </a:r>
          </a:p>
          <a:p>
            <a:r>
              <a:rPr lang="en-GB" sz="1400" dirty="0" err="1" smtClean="0"/>
              <a:t>Maund</a:t>
            </a:r>
            <a:r>
              <a:rPr lang="en-GB" sz="1400" dirty="0" smtClean="0"/>
              <a:t>  , A. ,</a:t>
            </a:r>
            <a:r>
              <a:rPr lang="en-GB" sz="1400" dirty="0" err="1" smtClean="0"/>
              <a:t>Schriek</a:t>
            </a:r>
            <a:r>
              <a:rPr lang="en-GB" sz="1400" dirty="0" smtClean="0"/>
              <a:t>, M. ,Tinkle  K.P. ,(2017) </a:t>
            </a:r>
            <a:r>
              <a:rPr lang="en-GB" sz="1400" i="1" dirty="0" smtClean="0"/>
              <a:t>Certificate in Higher Education  :Skills for the workplace Student Yearbook,-Los Angeles-SAGE,p.21</a:t>
            </a:r>
          </a:p>
          <a:p>
            <a:r>
              <a:rPr lang="en-GB" sz="1400" dirty="0" smtClean="0"/>
              <a:t>Morgan ,P.  (2017)</a:t>
            </a:r>
            <a:r>
              <a:rPr lang="en-GB" sz="1400" i="1" dirty="0" smtClean="0"/>
              <a:t>The business student’s guide to study and employability-Los Angeles ,SAGE,p.210;</a:t>
            </a:r>
          </a:p>
          <a:p>
            <a:r>
              <a:rPr lang="en-GB" sz="1400" dirty="0" err="1" smtClean="0"/>
              <a:t>Maund,A</a:t>
            </a:r>
            <a:r>
              <a:rPr lang="en-GB" sz="1400" dirty="0" smtClean="0"/>
              <a:t>. ,</a:t>
            </a:r>
            <a:r>
              <a:rPr lang="en-GB" sz="1400" dirty="0" err="1" smtClean="0"/>
              <a:t>Schriek</a:t>
            </a:r>
            <a:r>
              <a:rPr lang="en-GB" sz="1400" dirty="0" smtClean="0"/>
              <a:t>, M. ,</a:t>
            </a:r>
            <a:r>
              <a:rPr lang="en-GB" sz="1400" dirty="0" err="1" smtClean="0"/>
              <a:t>Tinkler</a:t>
            </a:r>
            <a:r>
              <a:rPr lang="en-GB" sz="1400" dirty="0" smtClean="0"/>
              <a:t>  K.P. ,(2017) </a:t>
            </a:r>
            <a:r>
              <a:rPr lang="en-GB" sz="1400" i="1" dirty="0" smtClean="0"/>
              <a:t>Certificate in Higher Education  :Skills for the workplace Student Yearbook,-Los Angeles-SAGE,p.24</a:t>
            </a:r>
          </a:p>
          <a:p>
            <a:r>
              <a:rPr lang="en-GB" sz="1400" i="1" dirty="0" err="1" smtClean="0"/>
              <a:t>Ensman</a:t>
            </a:r>
            <a:r>
              <a:rPr lang="en-GB" sz="1400" i="1" dirty="0" smtClean="0"/>
              <a:t>  , R. G. –</a:t>
            </a:r>
            <a:r>
              <a:rPr lang="en-GB" sz="1400" dirty="0" smtClean="0"/>
              <a:t>Seven steps to teamwork ,Successful teamwork: A case study-Available at : </a:t>
            </a:r>
          </a:p>
          <a:p>
            <a:pPr>
              <a:buNone/>
            </a:pPr>
            <a:r>
              <a:rPr lang="en-GB" sz="1400" dirty="0" smtClean="0">
                <a:hlinkClick r:id="rId2" action="ppaction://hlinkfile"/>
              </a:rPr>
              <a:t>file:///C:/Users/User/Desktop/ppt%20materials/team%20Successful%20teamwork.pdf</a:t>
            </a:r>
            <a:r>
              <a:rPr lang="en-GB" sz="1400" dirty="0" smtClean="0"/>
              <a:t> –Accessed 2 May </a:t>
            </a:r>
          </a:p>
          <a:p>
            <a:pPr>
              <a:buNone/>
            </a:pPr>
            <a:r>
              <a:rPr lang="en-GB" sz="1400" dirty="0" smtClean="0"/>
              <a:t>2020 </a:t>
            </a:r>
          </a:p>
          <a:p>
            <a:pPr>
              <a:buNone/>
            </a:pPr>
            <a:r>
              <a:rPr lang="en-GB" sz="1400" dirty="0" smtClean="0"/>
              <a:t>* A guide to using </a:t>
            </a:r>
            <a:r>
              <a:rPr lang="en-GB" sz="1400" dirty="0" err="1" smtClean="0"/>
              <a:t>Belbin</a:t>
            </a:r>
            <a:r>
              <a:rPr lang="en-GB" sz="1400" dirty="0" smtClean="0"/>
              <a:t> for matching people to jobs –Available at :</a:t>
            </a:r>
          </a:p>
          <a:p>
            <a:pPr>
              <a:buNone/>
            </a:pPr>
            <a:r>
              <a:rPr lang="en-GB" sz="1400" dirty="0" smtClean="0">
                <a:hlinkClick r:id="rId3"/>
              </a:rPr>
              <a:t>http://www.cert-uk.info/Using%20Belbin%20for%20matching%20people%20to%20jobs.pdf</a:t>
            </a:r>
            <a:r>
              <a:rPr lang="en-GB" sz="1400" dirty="0" smtClean="0"/>
              <a:t>  -Accessed 2 May 2020;</a:t>
            </a:r>
          </a:p>
          <a:p>
            <a:pPr>
              <a:buNone/>
            </a:pPr>
            <a:r>
              <a:rPr lang="en-GB" sz="1400" dirty="0" smtClean="0"/>
              <a:t> Understand the stages of team formation – Available at :  </a:t>
            </a:r>
            <a:r>
              <a:rPr lang="en-GB" sz="1400" dirty="0" smtClean="0">
                <a:hlinkClick r:id="rId4"/>
              </a:rPr>
              <a:t>https://www.mindtools.com/pages/article/newLDR_86.htm</a:t>
            </a:r>
            <a:r>
              <a:rPr lang="en-GB" sz="1400" dirty="0" smtClean="0"/>
              <a:t>  -Accessed 2 May 2020;</a:t>
            </a:r>
          </a:p>
          <a:p>
            <a:pPr>
              <a:buNone/>
            </a:pPr>
            <a:endParaRPr lang="en-GB" sz="1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313</TotalTime>
  <Words>540</Words>
  <Application>Microsoft Office PowerPoint</Application>
  <PresentationFormat>On-screen Show (4:3)</PresentationFormat>
  <Paragraphs>44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Module</vt:lpstr>
      <vt:lpstr>MAJORANT  OLIVIAN  JOZSEF  STUDENT NUMBER:2005325</vt:lpstr>
      <vt:lpstr>Effective team work</vt:lpstr>
      <vt:lpstr>TEAM WORK DEFINITION</vt:lpstr>
      <vt:lpstr>7 STEPS TO TEAMWORK</vt:lpstr>
      <vt:lpstr>Elements of high performig teams </vt:lpstr>
      <vt:lpstr>BELBIN’S TEAM ROLE </vt:lpstr>
      <vt:lpstr>Belbin ‘s team role model applied to Olivian’s team work experience </vt:lpstr>
      <vt:lpstr>Belbin ‘s team role model applied to Olivian ‘s team work experience identifying the strenghts and weakneses </vt:lpstr>
      <vt:lpstr>Conclusion </vt:lpstr>
      <vt:lpstr>References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MAJORANT  OLIVIAN  JOZSEF  STUDENT NUMBER:2005325</dc:title>
  <dc:creator>User</dc:creator>
  <cp:lastModifiedBy>User</cp:lastModifiedBy>
  <cp:revision>29</cp:revision>
  <dcterms:created xsi:type="dcterms:W3CDTF">2006-08-16T00:00:00Z</dcterms:created>
  <dcterms:modified xsi:type="dcterms:W3CDTF">2020-05-08T17:38:39Z</dcterms:modified>
</cp:coreProperties>
</file>