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59" r:id="rId9"/>
    <p:sldId id="260" r:id="rId10"/>
    <p:sldId id="262" r:id="rId11"/>
    <p:sldId id="26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672" y="-1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Structuring an Essay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200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There are three distinct types of essay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Essays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48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Descriptive Essays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935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Informative Essay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078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smtClean="0"/>
              <a:t>Analytical and Discussion Essay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398552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Addresses the question</a:t>
            </a:r>
          </a:p>
          <a:p>
            <a:r>
              <a:rPr lang="en-US" dirty="0" smtClean="0"/>
              <a:t>Includes the Key Points and range of arguments</a:t>
            </a:r>
          </a:p>
          <a:p>
            <a:r>
              <a:rPr lang="en-US" dirty="0" smtClean="0"/>
              <a:t>Objective Style </a:t>
            </a:r>
            <a:r>
              <a:rPr lang="en-US" sz="2000" dirty="0" smtClean="0"/>
              <a:t>(not influenced by personal feelings or opinions in considering and representing facts)</a:t>
            </a:r>
          </a:p>
          <a:p>
            <a:r>
              <a:rPr lang="en-US" dirty="0" smtClean="0"/>
              <a:t>Evidence of Wide Reading</a:t>
            </a:r>
          </a:p>
          <a:p>
            <a:r>
              <a:rPr lang="en-US" dirty="0" smtClean="0"/>
              <a:t>References/Quotations Correct</a:t>
            </a:r>
          </a:p>
          <a:p>
            <a:r>
              <a:rPr lang="en-US" dirty="0" smtClean="0"/>
              <a:t>Own Words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Good Essay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180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Analytical and Questioning</a:t>
            </a:r>
          </a:p>
          <a:p>
            <a:r>
              <a:rPr lang="en-US" dirty="0" smtClean="0"/>
              <a:t>Conclusion</a:t>
            </a:r>
          </a:p>
          <a:p>
            <a:r>
              <a:rPr lang="en-US" dirty="0" smtClean="0"/>
              <a:t>Careful Introduction</a:t>
            </a:r>
          </a:p>
          <a:p>
            <a:r>
              <a:rPr lang="en-US" dirty="0" smtClean="0"/>
              <a:t>Neatly Presented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Good Essay</a:t>
            </a:r>
          </a:p>
        </p:txBody>
      </p:sp>
    </p:spTree>
    <p:extLst>
      <p:ext uri="{BB962C8B-B14F-4D97-AF65-F5344CB8AC3E}">
        <p14:creationId xmlns:p14="http://schemas.microsoft.com/office/powerpoint/2010/main" val="26007753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 essays (including exam answers) generally have this pattern:</a:t>
            </a:r>
          </a:p>
          <a:p>
            <a:endParaRPr lang="en-GB" dirty="0" smtClean="0"/>
          </a:p>
          <a:p>
            <a:pPr lvl="2"/>
            <a:r>
              <a:rPr lang="en-GB" sz="3200" dirty="0" smtClean="0"/>
              <a:t>Introduction</a:t>
            </a:r>
          </a:p>
          <a:p>
            <a:pPr lvl="2"/>
            <a:r>
              <a:rPr lang="en-GB" sz="3200" dirty="0" smtClean="0"/>
              <a:t>Main body</a:t>
            </a:r>
          </a:p>
          <a:p>
            <a:pPr lvl="2"/>
            <a:r>
              <a:rPr lang="en-GB" sz="3200" dirty="0" smtClean="0"/>
              <a:t>conclusion</a:t>
            </a:r>
            <a:endParaRPr lang="en-GB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structure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7838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effective introduction explains the purpose of the essay to the reader.  </a:t>
            </a:r>
          </a:p>
          <a:p>
            <a:r>
              <a:rPr lang="en-GB" dirty="0" smtClean="0"/>
              <a:t>Introductions are usually no more than about 10% of the total length of the assignment.  </a:t>
            </a:r>
          </a:p>
          <a:p>
            <a:r>
              <a:rPr lang="en-GB" dirty="0" smtClean="0"/>
              <a:t>Therefore, in a 2,000 word essay, the introduction would be about 200 hundred words.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40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can be difficult to start writing an essay, but especially in exams, hesitation will waste valuable times.  </a:t>
            </a:r>
          </a:p>
          <a:p>
            <a:endParaRPr lang="en-GB" dirty="0"/>
          </a:p>
          <a:p>
            <a:r>
              <a:rPr lang="en-GB" dirty="0" smtClean="0"/>
              <a:t>The first few sentences should be general but not vague, to help the reader focus on the topic.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Opening Sentences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7359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Both"/>
            </a:pPr>
            <a:r>
              <a:rPr lang="en-GB" dirty="0" smtClean="0"/>
              <a:t>How important is it for companies to have women as senior managers?</a:t>
            </a:r>
          </a:p>
          <a:p>
            <a:pPr marL="514350" indent="-514350">
              <a:buAutoNum type="alphaLcParenBoth"/>
            </a:pPr>
            <a:r>
              <a:rPr lang="en-GB" dirty="0" smtClean="0"/>
              <a:t>Are there any technological solutions to global warming?</a:t>
            </a:r>
          </a:p>
          <a:p>
            <a:pPr marL="514350" indent="-514350">
              <a:buAutoNum type="alphaLcParenBoth"/>
            </a:pPr>
            <a:r>
              <a:rPr lang="en-GB" dirty="0" smtClean="0"/>
              <a:t>What can be done to reduce infant mortality in developing countries?</a:t>
            </a:r>
          </a:p>
          <a:p>
            <a:pPr marL="514350" indent="-514350">
              <a:buAutoNum type="alphaLcParenBoth"/>
            </a:pPr>
            <a:r>
              <a:rPr lang="en-GB" dirty="0" smtClean="0"/>
              <a:t>Compare the urbanisation process in two contrasting countries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>Activity Write introductory sentences for three of the following titles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2248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111</TotalTime>
  <Words>233</Words>
  <Application>Microsoft Macintosh PowerPoint</Application>
  <PresentationFormat>On-screen Show (4:3)</PresentationFormat>
  <Paragraphs>38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Hardcover</vt:lpstr>
      <vt:lpstr>Essay Writing</vt:lpstr>
      <vt:lpstr>Essays</vt:lpstr>
      <vt:lpstr>Descriptive Essays</vt:lpstr>
      <vt:lpstr>Informative Essay</vt:lpstr>
      <vt:lpstr>Analytical and Discussion Essay</vt:lpstr>
      <vt:lpstr>A Good Essay</vt:lpstr>
      <vt:lpstr>A Good Essay</vt:lpstr>
      <vt:lpstr>Essay structure</vt:lpstr>
      <vt:lpstr>Introduction</vt:lpstr>
      <vt:lpstr>Opening Sentences</vt:lpstr>
      <vt:lpstr>Activity Write introductory sentences for three of the following titles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Administrator</dc:creator>
  <cp:lastModifiedBy>S P</cp:lastModifiedBy>
  <cp:revision>12</cp:revision>
  <dcterms:created xsi:type="dcterms:W3CDTF">2015-08-28T07:16:22Z</dcterms:created>
  <dcterms:modified xsi:type="dcterms:W3CDTF">2017-10-27T13:13:18Z</dcterms:modified>
</cp:coreProperties>
</file>