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4776F"/>
    <a:srgbClr val="3366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50" d="100"/>
          <a:sy n="50" d="100"/>
        </p:scale>
        <p:origin x="234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A6136-7EDB-4BCC-B34A-09303852F8B5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3229A-AF5B-4EA2-8930-2BF20FE223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6573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A6136-7EDB-4BCC-B34A-09303852F8B5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3229A-AF5B-4EA2-8930-2BF20FE223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690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A6136-7EDB-4BCC-B34A-09303852F8B5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3229A-AF5B-4EA2-8930-2BF20FE223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144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A6136-7EDB-4BCC-B34A-09303852F8B5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3229A-AF5B-4EA2-8930-2BF20FE223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2587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A6136-7EDB-4BCC-B34A-09303852F8B5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3229A-AF5B-4EA2-8930-2BF20FE223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152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A6136-7EDB-4BCC-B34A-09303852F8B5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3229A-AF5B-4EA2-8930-2BF20FE223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744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A6136-7EDB-4BCC-B34A-09303852F8B5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3229A-AF5B-4EA2-8930-2BF20FE223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0797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A6136-7EDB-4BCC-B34A-09303852F8B5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3229A-AF5B-4EA2-8930-2BF20FE223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5447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A6136-7EDB-4BCC-B34A-09303852F8B5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3229A-AF5B-4EA2-8930-2BF20FE223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74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A6136-7EDB-4BCC-B34A-09303852F8B5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3229A-AF5B-4EA2-8930-2BF20FE223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035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A6136-7EDB-4BCC-B34A-09303852F8B5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3229A-AF5B-4EA2-8930-2BF20FE223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7352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AA6136-7EDB-4BCC-B34A-09303852F8B5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3229A-AF5B-4EA2-8930-2BF20FE223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237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8BE44-9B7A-0404-8F56-164AC63CE5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3850" y="1666522"/>
            <a:ext cx="5829300" cy="3448756"/>
          </a:xfrm>
        </p:spPr>
        <p:txBody>
          <a:bodyPr>
            <a:normAutofit fontScale="90000"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Mustafa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Gurhan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Kaya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2126873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BMIH4002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Tristan Hawkins</a:t>
            </a:r>
          </a:p>
        </p:txBody>
      </p:sp>
    </p:spTree>
    <p:extLst>
      <p:ext uri="{BB962C8B-B14F-4D97-AF65-F5344CB8AC3E}">
        <p14:creationId xmlns:p14="http://schemas.microsoft.com/office/powerpoint/2010/main" val="2083084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 descr="Unfocused bokeh lights">
            <a:extLst>
              <a:ext uri="{FF2B5EF4-FFF2-40B4-BE49-F238E27FC236}">
                <a16:creationId xmlns:a16="http://schemas.microsoft.com/office/drawing/2014/main" id="{47667D92-4D47-E8F9-6B2E-3307DAE5AD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6858000" cy="9906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sz="2600" b="1" dirty="0">
                <a:solidFill>
                  <a:srgbClr val="002060"/>
                </a:solidFill>
              </a:rPr>
              <a:t>Festive Christmas Party</a:t>
            </a:r>
          </a:p>
          <a:p>
            <a:pPr marL="0" indent="0" algn="ctr">
              <a:buNone/>
            </a:pPr>
            <a:r>
              <a:rPr lang="en-GB" sz="1900" dirty="0">
                <a:solidFill>
                  <a:srgbClr val="002060"/>
                </a:solidFill>
              </a:rPr>
              <a:t>3 course dinner £39.95</a:t>
            </a:r>
          </a:p>
          <a:p>
            <a:pPr marL="0" indent="0" algn="ctr">
              <a:buNone/>
            </a:pPr>
            <a:r>
              <a:rPr lang="en-GB" sz="1900" dirty="0">
                <a:solidFill>
                  <a:srgbClr val="002060"/>
                </a:solidFill>
              </a:rPr>
              <a:t>2 course dinner £31.95</a:t>
            </a:r>
          </a:p>
          <a:p>
            <a:pPr marL="0" indent="0" algn="ctr">
              <a:buNone/>
            </a:pPr>
            <a:endParaRPr lang="en-GB" sz="19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1900" b="1" dirty="0">
                <a:solidFill>
                  <a:srgbClr val="002060"/>
                </a:solidFill>
              </a:rPr>
              <a:t>Starters</a:t>
            </a:r>
          </a:p>
          <a:p>
            <a:pPr marL="0" indent="0" algn="ctr">
              <a:buNone/>
            </a:pPr>
            <a:endParaRPr lang="en-GB" sz="1900" dirty="0">
              <a:solidFill>
                <a:srgbClr val="002060"/>
              </a:solidFill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1900" b="1" dirty="0">
                <a:solidFill>
                  <a:srgbClr val="002060"/>
                </a:solidFill>
              </a:rPr>
              <a:t>Chicken Liver Pate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1900" dirty="0">
                <a:solidFill>
                  <a:srgbClr val="002060"/>
                </a:solidFill>
              </a:rPr>
              <a:t>(Beetroot, orange, crispy sage  and crostini)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1900" b="1" dirty="0">
                <a:solidFill>
                  <a:srgbClr val="002060"/>
                </a:solidFill>
              </a:rPr>
              <a:t>Spiced Parsnip and Apple Soup (V)</a:t>
            </a:r>
          </a:p>
          <a:p>
            <a:pPr marL="0" indent="0" algn="ctr">
              <a:buNone/>
            </a:pPr>
            <a:endParaRPr lang="en-GB" sz="19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1900" b="1" dirty="0">
                <a:solidFill>
                  <a:srgbClr val="002060"/>
                </a:solidFill>
              </a:rPr>
              <a:t>Main Course</a:t>
            </a:r>
          </a:p>
          <a:p>
            <a:pPr marL="0" indent="0" algn="ctr">
              <a:buNone/>
            </a:pPr>
            <a:endParaRPr lang="en-GB" sz="19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1900" b="1" dirty="0">
                <a:solidFill>
                  <a:srgbClr val="002060"/>
                </a:solidFill>
              </a:rPr>
              <a:t>Braised Shoulder Lamb</a:t>
            </a:r>
          </a:p>
          <a:p>
            <a:pPr marL="0" indent="0" algn="ctr">
              <a:buNone/>
            </a:pPr>
            <a:r>
              <a:rPr lang="en-GB" sz="1900" dirty="0">
                <a:solidFill>
                  <a:srgbClr val="002060"/>
                </a:solidFill>
              </a:rPr>
              <a:t>(Dauphinoise potato, seasonal vegetables and red currant jus)</a:t>
            </a:r>
          </a:p>
          <a:p>
            <a:pPr marL="0" indent="0" algn="ctr">
              <a:buNone/>
            </a:pPr>
            <a:r>
              <a:rPr lang="en-GB" sz="1900" dirty="0">
                <a:solidFill>
                  <a:srgbClr val="002060"/>
                </a:solidFill>
              </a:rPr>
              <a:t>   </a:t>
            </a:r>
            <a:r>
              <a:rPr lang="en-GB" sz="1900" b="1" dirty="0">
                <a:solidFill>
                  <a:srgbClr val="002060"/>
                </a:solidFill>
              </a:rPr>
              <a:t>Mushroom, Cranberry &amp; Brie Wellington(V)</a:t>
            </a:r>
          </a:p>
          <a:p>
            <a:pPr marL="0" indent="0" algn="ctr">
              <a:buNone/>
            </a:pPr>
            <a:endParaRPr lang="en-GB" sz="19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1900" b="1" dirty="0">
                <a:solidFill>
                  <a:srgbClr val="002060"/>
                </a:solidFill>
              </a:rPr>
              <a:t>Desserts </a:t>
            </a:r>
          </a:p>
          <a:p>
            <a:pPr marL="0" indent="0" algn="ctr">
              <a:buNone/>
            </a:pPr>
            <a:endParaRPr lang="en-GB" sz="1900" dirty="0">
              <a:solidFill>
                <a:srgbClr val="002060"/>
              </a:solidFill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1900" b="1" dirty="0">
                <a:solidFill>
                  <a:srgbClr val="002060"/>
                </a:solidFill>
              </a:rPr>
              <a:t>Traditional Bread and Butter Pudding</a:t>
            </a:r>
          </a:p>
          <a:p>
            <a:pPr marL="0" indent="0" algn="ctr">
              <a:buNone/>
            </a:pPr>
            <a:r>
              <a:rPr lang="en-GB" sz="1900" dirty="0">
                <a:solidFill>
                  <a:srgbClr val="002060"/>
                </a:solidFill>
              </a:rPr>
              <a:t>(Served with ice cream)</a:t>
            </a:r>
          </a:p>
          <a:p>
            <a:pPr marL="0" indent="0" algn="ctr">
              <a:buNone/>
            </a:pPr>
            <a:r>
              <a:rPr lang="en-GB" sz="1900" b="1" dirty="0">
                <a:solidFill>
                  <a:srgbClr val="002060"/>
                </a:solidFill>
              </a:rPr>
              <a:t>Chocolate &amp; Orange Tart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000" dirty="0">
                <a:solidFill>
                  <a:srgbClr val="002060"/>
                </a:solidFill>
              </a:rPr>
              <a:t>Drinks packages available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2060"/>
                </a:solidFill>
              </a:rPr>
              <a:t> </a:t>
            </a:r>
            <a:br>
              <a:rPr lang="en-GB" sz="2000" dirty="0">
                <a:solidFill>
                  <a:srgbClr val="002060"/>
                </a:solidFill>
              </a:rPr>
            </a:br>
            <a:r>
              <a:rPr lang="en-GB" sz="2000" dirty="0">
                <a:solidFill>
                  <a:srgbClr val="002060"/>
                </a:solidFill>
              </a:rPr>
              <a:t>Festive Package £45</a:t>
            </a:r>
            <a:br>
              <a:rPr lang="en-GB" sz="2000" dirty="0">
                <a:solidFill>
                  <a:srgbClr val="002060"/>
                </a:solidFill>
              </a:rPr>
            </a:br>
            <a:r>
              <a:rPr lang="en-GB" sz="2000" dirty="0">
                <a:solidFill>
                  <a:srgbClr val="002060"/>
                </a:solidFill>
              </a:rPr>
              <a:t>(Choose 3 bottles from Pinot Grigio, Merlot and Pinot Grigio Rose)</a:t>
            </a:r>
            <a:br>
              <a:rPr lang="en-GB" sz="2000" dirty="0">
                <a:solidFill>
                  <a:srgbClr val="002060"/>
                </a:solidFill>
              </a:rPr>
            </a:br>
            <a:r>
              <a:rPr lang="en-GB" sz="2000" dirty="0">
                <a:solidFill>
                  <a:srgbClr val="002060"/>
                </a:solidFill>
              </a:rPr>
              <a:t>Beer package £30</a:t>
            </a:r>
            <a:br>
              <a:rPr lang="en-GB" sz="2000" dirty="0">
                <a:solidFill>
                  <a:srgbClr val="002060"/>
                </a:solidFill>
              </a:rPr>
            </a:br>
            <a:r>
              <a:rPr lang="en-GB" sz="2000" dirty="0">
                <a:solidFill>
                  <a:srgbClr val="002060"/>
                </a:solidFill>
              </a:rPr>
              <a:t>(Includes 10 bottles of 330ml, Peroni, Bud, Corona)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A5B76A-C314-A963-5DD2-55108D90C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2062162" cy="85725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effectLst>
                  <a:outerShdw blurRad="50800" dist="38100" dir="600000" algn="l" rotWithShape="0">
                    <a:srgbClr val="7030A0">
                      <a:alpha val="40000"/>
                    </a:srgbClr>
                  </a:outerShdw>
                </a:effectLst>
                <a:latin typeface="Algerian" panose="04020705040A02060702" pitchFamily="82" charset="0"/>
              </a:rPr>
              <a:t>Hotel Trinity </a:t>
            </a:r>
          </a:p>
        </p:txBody>
      </p:sp>
    </p:spTree>
    <p:extLst>
      <p:ext uri="{BB962C8B-B14F-4D97-AF65-F5344CB8AC3E}">
        <p14:creationId xmlns:p14="http://schemas.microsoft.com/office/powerpoint/2010/main" val="1739959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descr="Holiday sweater">
            <a:extLst>
              <a:ext uri="{FF2B5EF4-FFF2-40B4-BE49-F238E27FC236}">
                <a16:creationId xmlns:a16="http://schemas.microsoft.com/office/drawing/2014/main" id="{39DE8714-055E-17DA-2295-F6A121F88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6858000" cy="9906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Menu includes 3 course dinner followed by tea/coffee and disco.</a:t>
            </a:r>
            <a:br>
              <a:rPr lang="en-GB" sz="2400" dirty="0">
                <a:solidFill>
                  <a:srgbClr val="002060"/>
                </a:solidFill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solidFill>
                  <a:srgbClr val="002060"/>
                </a:solidFill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Disco starts at 9pm until midnight.</a:t>
            </a:r>
            <a:b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£5 per person deposit is required.</a:t>
            </a:r>
            <a:br>
              <a:rPr lang="en-GB" sz="2400" dirty="0">
                <a:solidFill>
                  <a:srgbClr val="002060"/>
                </a:solidFill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solidFill>
                  <a:srgbClr val="002060"/>
                </a:solidFill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all through December.</a:t>
            </a:r>
            <a:br>
              <a:rPr lang="en-GB" sz="2400" dirty="0">
                <a:solidFill>
                  <a:srgbClr val="002060"/>
                </a:solidFill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solidFill>
                  <a:srgbClr val="002060"/>
                </a:solidFill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Bedrooms available for party guest starting at £85.</a:t>
            </a:r>
            <a:endParaRPr lang="en-GB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4998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7AB5C-C62B-F605-A58B-F12F8C13D4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93045"/>
            <a:ext cx="5829300" cy="690209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28E66-1386-961F-E78A-D54C80CCAB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783254"/>
            <a:ext cx="6858000" cy="6934200"/>
          </a:xfrm>
        </p:spPr>
        <p:txBody>
          <a:bodyPr/>
          <a:lstStyle/>
          <a:p>
            <a:pPr algn="l"/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-Cathy (2018). </a:t>
            </a:r>
            <a:r>
              <a:rPr lang="en-GB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Christmas Main Course | Beef Wellington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The Culinary Food Group. Available at: https://www.theculinaryfoodgroup.com/christmas-main-course-beef-wellington/ [Accessed 15 Nov. 2022].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-delicious. magazine. (n.d.). </a:t>
            </a:r>
            <a:r>
              <a:rPr lang="en-GB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Chicken liver pâté with beetroot, orange and sage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Available at: https://www.deliciousmagazine.co.uk/recipes/chicken-liver-pate-with-beetroot-orange-and-sage/ [Accessed 15 Nov. 2022].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‌-delicious. magazine. (n.d.). </a:t>
            </a:r>
            <a:r>
              <a:rPr lang="en-GB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Spiced parsnip and apple soup recipe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Available at: https://www.deliciousmagazine.co.uk/recipes/spiced-parsnip-and-apple-soup/.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-Yew Lodge Hotel &amp; Conference Centre. (n.d.). </a:t>
            </a:r>
            <a:r>
              <a:rPr lang="en-GB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CHRISTMAS 2022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Available at: https://www.yewlodgehotel.co.uk/christmas-2022 [Accessed 15 Nov. 2022].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58455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146</TotalTime>
  <Words>352</Words>
  <Application>Microsoft Office PowerPoint</Application>
  <PresentationFormat>A4 Paper (210x297 mm)</PresentationFormat>
  <Paragraphs>35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Algerian</vt:lpstr>
      <vt:lpstr>Arial</vt:lpstr>
      <vt:lpstr>Calibri</vt:lpstr>
      <vt:lpstr>Calibri Light</vt:lpstr>
      <vt:lpstr>Office Theme</vt:lpstr>
      <vt:lpstr>Mustafa Gurhan Kaya  2126873  BMIH4002  Tristan Hawkins</vt:lpstr>
      <vt:lpstr>Hotel Trinity </vt:lpstr>
      <vt:lpstr>Menu includes 3 course dinner followed by tea/coffee and disco.  Disco starts at 9pm until midnight.  A £5 per person deposit is required.  Available all through December.  Bedrooms available for party guest starting at £85.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Mustafa Gurhan Kaya 2126873 BMIH4002 Trsitan Hawkins</dc:title>
  <dc:creator>Claudia Perju</dc:creator>
  <cp:lastModifiedBy>Claudia Perju</cp:lastModifiedBy>
  <cp:revision>3</cp:revision>
  <dcterms:created xsi:type="dcterms:W3CDTF">2022-11-15T14:26:00Z</dcterms:created>
  <dcterms:modified xsi:type="dcterms:W3CDTF">2022-11-15T17:23:27Z</dcterms:modified>
</cp:coreProperties>
</file>