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4"/>
    <p:sldMasterId id="2147483649" r:id="rId5"/>
    <p:sldMasterId id="2147483648" r:id="rId6"/>
  </p:sldMasterIdLst>
  <p:handoutMasterIdLst>
    <p:handoutMasterId r:id="rId47"/>
  </p:handoutMasterIdLst>
  <p:sldIdLst>
    <p:sldId id="274" r:id="rId7"/>
    <p:sldId id="257" r:id="rId8"/>
    <p:sldId id="290" r:id="rId9"/>
    <p:sldId id="258" r:id="rId10"/>
    <p:sldId id="298" r:id="rId11"/>
    <p:sldId id="259" r:id="rId12"/>
    <p:sldId id="264" r:id="rId13"/>
    <p:sldId id="262" r:id="rId14"/>
    <p:sldId id="291" r:id="rId15"/>
    <p:sldId id="265" r:id="rId16"/>
    <p:sldId id="260" r:id="rId17"/>
    <p:sldId id="261" r:id="rId18"/>
    <p:sldId id="263" r:id="rId19"/>
    <p:sldId id="297" r:id="rId20"/>
    <p:sldId id="266" r:id="rId21"/>
    <p:sldId id="273" r:id="rId22"/>
    <p:sldId id="272" r:id="rId23"/>
    <p:sldId id="271" r:id="rId24"/>
    <p:sldId id="270" r:id="rId25"/>
    <p:sldId id="269" r:id="rId26"/>
    <p:sldId id="268" r:id="rId27"/>
    <p:sldId id="267" r:id="rId28"/>
    <p:sldId id="293" r:id="rId29"/>
    <p:sldId id="292" r:id="rId30"/>
    <p:sldId id="275" r:id="rId31"/>
    <p:sldId id="286" r:id="rId32"/>
    <p:sldId id="276" r:id="rId33"/>
    <p:sldId id="278" r:id="rId34"/>
    <p:sldId id="279" r:id="rId35"/>
    <p:sldId id="280" r:id="rId36"/>
    <p:sldId id="281" r:id="rId37"/>
    <p:sldId id="287" r:id="rId38"/>
    <p:sldId id="288" r:id="rId39"/>
    <p:sldId id="282" r:id="rId40"/>
    <p:sldId id="284" r:id="rId41"/>
    <p:sldId id="294" r:id="rId42"/>
    <p:sldId id="296" r:id="rId43"/>
    <p:sldId id="289" r:id="rId44"/>
    <p:sldId id="295" r:id="rId45"/>
    <p:sldId id="285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BB6CB-0BF4-476C-8E5A-D59933B92EC2}" v="161" dt="2022-02-22T09:28:46.2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3C8BB6CB-0BF4-476C-8E5A-D59933B92EC2}"/>
    <pc:docChg chg="undo custSel addSld delSld modSld sldOrd addMainMaster modMainMaster">
      <pc:chgData name="Martin Locock" userId="e15b0232-237d-4436-a587-677fdd88485c" providerId="ADAL" clId="{3C8BB6CB-0BF4-476C-8E5A-D59933B92EC2}" dt="2022-02-23T09:56:19.629" v="3418" actId="14100"/>
      <pc:docMkLst>
        <pc:docMk/>
      </pc:docMkLst>
      <pc:sldChg chg="modSp mod">
        <pc:chgData name="Martin Locock" userId="e15b0232-237d-4436-a587-677fdd88485c" providerId="ADAL" clId="{3C8BB6CB-0BF4-476C-8E5A-D59933B92EC2}" dt="2022-02-16T14:43:14.749" v="1416" actId="404"/>
        <pc:sldMkLst>
          <pc:docMk/>
          <pc:sldMk cId="1947463288" sldId="257"/>
        </pc:sldMkLst>
        <pc:spChg chg="mod">
          <ac:chgData name="Martin Locock" userId="e15b0232-237d-4436-a587-677fdd88485c" providerId="ADAL" clId="{3C8BB6CB-0BF4-476C-8E5A-D59933B92EC2}" dt="2022-02-16T14:43:14.749" v="1416" actId="404"/>
          <ac:spMkLst>
            <pc:docMk/>
            <pc:sldMk cId="1947463288" sldId="257"/>
            <ac:spMk id="3" creationId="{00000000-0000-0000-0000-000000000000}"/>
          </ac:spMkLst>
        </pc:spChg>
      </pc:sldChg>
      <pc:sldChg chg="modSp mod">
        <pc:chgData name="Martin Locock" userId="e15b0232-237d-4436-a587-677fdd88485c" providerId="ADAL" clId="{3C8BB6CB-0BF4-476C-8E5A-D59933B92EC2}" dt="2022-02-22T09:06:05.792" v="3088" actId="27636"/>
        <pc:sldMkLst>
          <pc:docMk/>
          <pc:sldMk cId="4228389427" sldId="258"/>
        </pc:sldMkLst>
        <pc:spChg chg="mod">
          <ac:chgData name="Martin Locock" userId="e15b0232-237d-4436-a587-677fdd88485c" providerId="ADAL" clId="{3C8BB6CB-0BF4-476C-8E5A-D59933B92EC2}" dt="2022-02-22T09:06:05.792" v="3088" actId="27636"/>
          <ac:spMkLst>
            <pc:docMk/>
            <pc:sldMk cId="4228389427" sldId="258"/>
            <ac:spMk id="3" creationId="{00000000-0000-0000-0000-000000000000}"/>
          </ac:spMkLst>
        </pc:spChg>
      </pc:sldChg>
      <pc:sldChg chg="modSp mod">
        <pc:chgData name="Martin Locock" userId="e15b0232-237d-4436-a587-677fdd88485c" providerId="ADAL" clId="{3C8BB6CB-0BF4-476C-8E5A-D59933B92EC2}" dt="2022-02-22T09:09:09.742" v="3179" actId="113"/>
        <pc:sldMkLst>
          <pc:docMk/>
          <pc:sldMk cId="1729829354" sldId="259"/>
        </pc:sldMkLst>
        <pc:spChg chg="mod">
          <ac:chgData name="Martin Locock" userId="e15b0232-237d-4436-a587-677fdd88485c" providerId="ADAL" clId="{3C8BB6CB-0BF4-476C-8E5A-D59933B92EC2}" dt="2022-02-22T09:09:09.742" v="3179" actId="113"/>
          <ac:spMkLst>
            <pc:docMk/>
            <pc:sldMk cId="1729829354" sldId="259"/>
            <ac:spMk id="3" creationId="{00000000-0000-0000-0000-000000000000}"/>
          </ac:spMkLst>
        </pc:spChg>
      </pc:sldChg>
      <pc:sldChg chg="modSp mod">
        <pc:chgData name="Martin Locock" userId="e15b0232-237d-4436-a587-677fdd88485c" providerId="ADAL" clId="{3C8BB6CB-0BF4-476C-8E5A-D59933B92EC2}" dt="2022-02-17T08:38:59.871" v="1687" actId="962"/>
        <pc:sldMkLst>
          <pc:docMk/>
          <pc:sldMk cId="2040930838" sldId="260"/>
        </pc:sldMkLst>
        <pc:picChg chg="mod">
          <ac:chgData name="Martin Locock" userId="e15b0232-237d-4436-a587-677fdd88485c" providerId="ADAL" clId="{3C8BB6CB-0BF4-476C-8E5A-D59933B92EC2}" dt="2022-02-17T08:38:59.871" v="1687" actId="962"/>
          <ac:picMkLst>
            <pc:docMk/>
            <pc:sldMk cId="2040930838" sldId="260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17T08:40:00.914" v="1726" actId="113"/>
        <pc:sldMkLst>
          <pc:docMk/>
          <pc:sldMk cId="2984426204" sldId="261"/>
        </pc:sldMkLst>
        <pc:spChg chg="mod">
          <ac:chgData name="Martin Locock" userId="e15b0232-237d-4436-a587-677fdd88485c" providerId="ADAL" clId="{3C8BB6CB-0BF4-476C-8E5A-D59933B92EC2}" dt="2022-02-17T08:40:00.914" v="1726" actId="113"/>
          <ac:spMkLst>
            <pc:docMk/>
            <pc:sldMk cId="2984426204" sldId="261"/>
            <ac:spMk id="2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39:16.601" v="1721" actId="962"/>
          <ac:picMkLst>
            <pc:docMk/>
            <pc:sldMk cId="2984426204" sldId="261"/>
            <ac:picMk id="4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18T07:59:46.623" v="3086" actId="20577"/>
        <pc:sldMkLst>
          <pc:docMk/>
          <pc:sldMk cId="4089038557" sldId="262"/>
        </pc:sldMkLst>
        <pc:spChg chg="mod">
          <ac:chgData name="Martin Locock" userId="e15b0232-237d-4436-a587-677fdd88485c" providerId="ADAL" clId="{3C8BB6CB-0BF4-476C-8E5A-D59933B92EC2}" dt="2022-02-18T07:59:46.623" v="3086" actId="20577"/>
          <ac:spMkLst>
            <pc:docMk/>
            <pc:sldMk cId="4089038557" sldId="262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38:36.518" v="1656" actId="962"/>
          <ac:picMkLst>
            <pc:docMk/>
            <pc:sldMk cId="4089038557" sldId="262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17T08:40:29.574" v="1824" actId="962"/>
        <pc:sldMkLst>
          <pc:docMk/>
          <pc:sldMk cId="3388600411" sldId="263"/>
        </pc:sldMkLst>
        <pc:picChg chg="mod">
          <ac:chgData name="Martin Locock" userId="e15b0232-237d-4436-a587-677fdd88485c" providerId="ADAL" clId="{3C8BB6CB-0BF4-476C-8E5A-D59933B92EC2}" dt="2022-02-17T08:40:29.574" v="1824" actId="962"/>
          <ac:picMkLst>
            <pc:docMk/>
            <pc:sldMk cId="3388600411" sldId="263"/>
            <ac:picMk id="4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1:54.282" v="3224" actId="20577"/>
        <pc:sldMkLst>
          <pc:docMk/>
          <pc:sldMk cId="3508389332" sldId="264"/>
        </pc:sldMkLst>
        <pc:spChg chg="mod">
          <ac:chgData name="Martin Locock" userId="e15b0232-237d-4436-a587-677fdd88485c" providerId="ADAL" clId="{3C8BB6CB-0BF4-476C-8E5A-D59933B92EC2}" dt="2022-02-22T09:11:54.282" v="3224" actId="20577"/>
          <ac:spMkLst>
            <pc:docMk/>
            <pc:sldMk cId="3508389332" sldId="264"/>
            <ac:spMk id="3" creationId="{00000000-0000-0000-0000-000000000000}"/>
          </ac:spMkLst>
        </pc:spChg>
      </pc:sldChg>
      <pc:sldChg chg="modSp mod">
        <pc:chgData name="Martin Locock" userId="e15b0232-237d-4436-a587-677fdd88485c" providerId="ADAL" clId="{3C8BB6CB-0BF4-476C-8E5A-D59933B92EC2}" dt="2022-02-17T08:38:47.398" v="1661" actId="20577"/>
        <pc:sldMkLst>
          <pc:docMk/>
          <pc:sldMk cId="66924364" sldId="265"/>
        </pc:sldMkLst>
        <pc:spChg chg="mod">
          <ac:chgData name="Martin Locock" userId="e15b0232-237d-4436-a587-677fdd88485c" providerId="ADAL" clId="{3C8BB6CB-0BF4-476C-8E5A-D59933B92EC2}" dt="2022-02-17T08:38:47.398" v="1661" actId="20577"/>
          <ac:spMkLst>
            <pc:docMk/>
            <pc:sldMk cId="66924364" sldId="265"/>
            <ac:spMk id="2" creationId="{00000000-0000-0000-0000-000000000000}"/>
          </ac:spMkLst>
        </pc:spChg>
      </pc:sldChg>
      <pc:sldChg chg="modSp mod">
        <pc:chgData name="Martin Locock" userId="e15b0232-237d-4436-a587-677fdd88485c" providerId="ADAL" clId="{3C8BB6CB-0BF4-476C-8E5A-D59933B92EC2}" dt="2022-02-22T09:16:27.762" v="3225" actId="6549"/>
        <pc:sldMkLst>
          <pc:docMk/>
          <pc:sldMk cId="2182600843" sldId="266"/>
        </pc:sldMkLst>
        <pc:spChg chg="mod">
          <ac:chgData name="Martin Locock" userId="e15b0232-237d-4436-a587-677fdd88485c" providerId="ADAL" clId="{3C8BB6CB-0BF4-476C-8E5A-D59933B92EC2}" dt="2022-02-22T09:16:27.762" v="3225" actId="6549"/>
          <ac:spMkLst>
            <pc:docMk/>
            <pc:sldMk cId="2182600843" sldId="266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0:48.606" v="1860" actId="962"/>
          <ac:picMkLst>
            <pc:docMk/>
            <pc:sldMk cId="2182600843" sldId="266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9:45.329" v="3248" actId="20577"/>
        <pc:sldMkLst>
          <pc:docMk/>
          <pc:sldMk cId="1547072693" sldId="268"/>
        </pc:sldMkLst>
        <pc:spChg chg="mod">
          <ac:chgData name="Martin Locock" userId="e15b0232-237d-4436-a587-677fdd88485c" providerId="ADAL" clId="{3C8BB6CB-0BF4-476C-8E5A-D59933B92EC2}" dt="2022-02-22T09:19:45.329" v="3248" actId="20577"/>
          <ac:spMkLst>
            <pc:docMk/>
            <pc:sldMk cId="1547072693" sldId="268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3:30.869" v="2300" actId="962"/>
          <ac:picMkLst>
            <pc:docMk/>
            <pc:sldMk cId="1547072693" sldId="268"/>
            <ac:picMk id="4" creationId="{00000000-0000-0000-0000-000000000000}"/>
          </ac:picMkLst>
        </pc:picChg>
        <pc:picChg chg="mod">
          <ac:chgData name="Martin Locock" userId="e15b0232-237d-4436-a587-677fdd88485c" providerId="ADAL" clId="{3C8BB6CB-0BF4-476C-8E5A-D59933B92EC2}" dt="2022-02-17T08:43:50.652" v="2358" actId="962"/>
          <ac:picMkLst>
            <pc:docMk/>
            <pc:sldMk cId="1547072693" sldId="268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9:29.648" v="3246" actId="27636"/>
        <pc:sldMkLst>
          <pc:docMk/>
          <pc:sldMk cId="3086147255" sldId="269"/>
        </pc:sldMkLst>
        <pc:spChg chg="mod">
          <ac:chgData name="Martin Locock" userId="e15b0232-237d-4436-a587-677fdd88485c" providerId="ADAL" clId="{3C8BB6CB-0BF4-476C-8E5A-D59933B92EC2}" dt="2022-02-22T09:19:29.648" v="3246" actId="27636"/>
          <ac:spMkLst>
            <pc:docMk/>
            <pc:sldMk cId="3086147255" sldId="269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2:56.291" v="2204" actId="962"/>
          <ac:picMkLst>
            <pc:docMk/>
            <pc:sldMk cId="3086147255" sldId="269"/>
            <ac:picMk id="4" creationId="{00000000-0000-0000-0000-000000000000}"/>
          </ac:picMkLst>
        </pc:picChg>
        <pc:picChg chg="mod">
          <ac:chgData name="Martin Locock" userId="e15b0232-237d-4436-a587-677fdd88485c" providerId="ADAL" clId="{3C8BB6CB-0BF4-476C-8E5A-D59933B92EC2}" dt="2022-02-17T08:43:23.528" v="2274" actId="962"/>
          <ac:picMkLst>
            <pc:docMk/>
            <pc:sldMk cId="3086147255" sldId="269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8:22.784" v="3232" actId="20577"/>
        <pc:sldMkLst>
          <pc:docMk/>
          <pc:sldMk cId="1016120829" sldId="270"/>
        </pc:sldMkLst>
        <pc:spChg chg="mod">
          <ac:chgData name="Martin Locock" userId="e15b0232-237d-4436-a587-677fdd88485c" providerId="ADAL" clId="{3C8BB6CB-0BF4-476C-8E5A-D59933B92EC2}" dt="2022-02-22T09:18:22.784" v="3232" actId="20577"/>
          <ac:spMkLst>
            <pc:docMk/>
            <pc:sldMk cId="1016120829" sldId="270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2:24.435" v="2094" actId="962"/>
          <ac:picMkLst>
            <pc:docMk/>
            <pc:sldMk cId="1016120829" sldId="270"/>
            <ac:picMk id="4" creationId="{00000000-0000-0000-0000-000000000000}"/>
          </ac:picMkLst>
        </pc:picChg>
        <pc:picChg chg="mod">
          <ac:chgData name="Martin Locock" userId="e15b0232-237d-4436-a587-677fdd88485c" providerId="ADAL" clId="{3C8BB6CB-0BF4-476C-8E5A-D59933B92EC2}" dt="2022-02-17T08:42:48.448" v="2178" actId="962"/>
          <ac:picMkLst>
            <pc:docMk/>
            <pc:sldMk cId="1016120829" sldId="270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8:58.297" v="3242" actId="20577"/>
        <pc:sldMkLst>
          <pc:docMk/>
          <pc:sldMk cId="1485254527" sldId="271"/>
        </pc:sldMkLst>
        <pc:spChg chg="mod">
          <ac:chgData name="Martin Locock" userId="e15b0232-237d-4436-a587-677fdd88485c" providerId="ADAL" clId="{3C8BB6CB-0BF4-476C-8E5A-D59933B92EC2}" dt="2022-02-22T09:18:58.297" v="3242" actId="20577"/>
          <ac:spMkLst>
            <pc:docMk/>
            <pc:sldMk cId="1485254527" sldId="271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1:51.842" v="2018" actId="962"/>
          <ac:picMkLst>
            <pc:docMk/>
            <pc:sldMk cId="1485254527" sldId="271"/>
            <ac:picMk id="4" creationId="{00000000-0000-0000-0000-000000000000}"/>
          </ac:picMkLst>
        </pc:picChg>
        <pc:picChg chg="mod">
          <ac:chgData name="Martin Locock" userId="e15b0232-237d-4436-a587-677fdd88485c" providerId="ADAL" clId="{3C8BB6CB-0BF4-476C-8E5A-D59933B92EC2}" dt="2022-02-17T08:42:09.963" v="2064" actId="962"/>
          <ac:picMkLst>
            <pc:docMk/>
            <pc:sldMk cId="1485254527" sldId="271"/>
            <ac:picMk id="6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8:32.800" v="3233" actId="20577"/>
        <pc:sldMkLst>
          <pc:docMk/>
          <pc:sldMk cId="138312410" sldId="272"/>
        </pc:sldMkLst>
        <pc:spChg chg="mod">
          <ac:chgData name="Martin Locock" userId="e15b0232-237d-4436-a587-677fdd88485c" providerId="ADAL" clId="{3C8BB6CB-0BF4-476C-8E5A-D59933B92EC2}" dt="2022-02-22T09:18:32.800" v="3233" actId="20577"/>
          <ac:spMkLst>
            <pc:docMk/>
            <pc:sldMk cId="138312410" sldId="272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1:25.779" v="1964" actId="962"/>
          <ac:picMkLst>
            <pc:docMk/>
            <pc:sldMk cId="138312410" sldId="272"/>
            <ac:picMk id="4" creationId="{00000000-0000-0000-0000-000000000000}"/>
          </ac:picMkLst>
        </pc:picChg>
        <pc:picChg chg="mod">
          <ac:chgData name="Martin Locock" userId="e15b0232-237d-4436-a587-677fdd88485c" providerId="ADAL" clId="{3C8BB6CB-0BF4-476C-8E5A-D59933B92EC2}" dt="2022-02-17T08:41:36.799" v="1988" actId="962"/>
          <ac:picMkLst>
            <pc:docMk/>
            <pc:sldMk cId="138312410" sldId="272"/>
            <ac:picMk id="5" creationId="{00000000-0000-0000-0000-000000000000}"/>
          </ac:picMkLst>
        </pc:picChg>
      </pc:sldChg>
      <pc:sldChg chg="modSp mod">
        <pc:chgData name="Martin Locock" userId="e15b0232-237d-4436-a587-677fdd88485c" providerId="ADAL" clId="{3C8BB6CB-0BF4-476C-8E5A-D59933B92EC2}" dt="2022-02-22T09:16:46.404" v="3226" actId="207"/>
        <pc:sldMkLst>
          <pc:docMk/>
          <pc:sldMk cId="2077920958" sldId="273"/>
        </pc:sldMkLst>
        <pc:spChg chg="mod">
          <ac:chgData name="Martin Locock" userId="e15b0232-237d-4436-a587-677fdd88485c" providerId="ADAL" clId="{3C8BB6CB-0BF4-476C-8E5A-D59933B92EC2}" dt="2022-02-22T09:16:46.404" v="3226" actId="207"/>
          <ac:spMkLst>
            <pc:docMk/>
            <pc:sldMk cId="2077920958" sldId="273"/>
            <ac:spMk id="3" creationId="{00000000-0000-0000-0000-000000000000}"/>
          </ac:spMkLst>
        </pc:spChg>
        <pc:picChg chg="mod">
          <ac:chgData name="Martin Locock" userId="e15b0232-237d-4436-a587-677fdd88485c" providerId="ADAL" clId="{3C8BB6CB-0BF4-476C-8E5A-D59933B92EC2}" dt="2022-02-17T08:41:03.198" v="1886" actId="962"/>
          <ac:picMkLst>
            <pc:docMk/>
            <pc:sldMk cId="2077920958" sldId="273"/>
            <ac:picMk id="4" creationId="{00000000-0000-0000-0000-000000000000}"/>
          </ac:picMkLst>
        </pc:picChg>
        <pc:picChg chg="mod">
          <ac:chgData name="Martin Locock" userId="e15b0232-237d-4436-a587-677fdd88485c" providerId="ADAL" clId="{3C8BB6CB-0BF4-476C-8E5A-D59933B92EC2}" dt="2022-02-17T08:41:14.240" v="1934" actId="962"/>
          <ac:picMkLst>
            <pc:docMk/>
            <pc:sldMk cId="2077920958" sldId="273"/>
            <ac:picMk id="5" creationId="{00000000-0000-0000-0000-000000000000}"/>
          </ac:picMkLst>
        </pc:picChg>
      </pc:sldChg>
      <pc:sldChg chg="delSp mod">
        <pc:chgData name="Martin Locock" userId="e15b0232-237d-4436-a587-677fdd88485c" providerId="ADAL" clId="{3C8BB6CB-0BF4-476C-8E5A-D59933B92EC2}" dt="2022-02-07T14:46:36.891" v="0" actId="478"/>
        <pc:sldMkLst>
          <pc:docMk/>
          <pc:sldMk cId="2325254262" sldId="274"/>
        </pc:sldMkLst>
        <pc:picChg chg="del">
          <ac:chgData name="Martin Locock" userId="e15b0232-237d-4436-a587-677fdd88485c" providerId="ADAL" clId="{3C8BB6CB-0BF4-476C-8E5A-D59933B92EC2}" dt="2022-02-07T14:46:36.891" v="0" actId="478"/>
          <ac:picMkLst>
            <pc:docMk/>
            <pc:sldMk cId="2325254262" sldId="274"/>
            <ac:picMk id="4" creationId="{C8CEC6AF-7AF3-43C0-8240-3339CF73A8CF}"/>
          </ac:picMkLst>
        </pc:picChg>
      </pc:sldChg>
      <pc:sldChg chg="modSp new mod">
        <pc:chgData name="Martin Locock" userId="e15b0232-237d-4436-a587-677fdd88485c" providerId="ADAL" clId="{3C8BB6CB-0BF4-476C-8E5A-D59933B92EC2}" dt="2022-02-17T08:44:16.673" v="2391" actId="20577"/>
        <pc:sldMkLst>
          <pc:docMk/>
          <pc:sldMk cId="1421711496" sldId="275"/>
        </pc:sldMkLst>
        <pc:spChg chg="mod">
          <ac:chgData name="Martin Locock" userId="e15b0232-237d-4436-a587-677fdd88485c" providerId="ADAL" clId="{3C8BB6CB-0BF4-476C-8E5A-D59933B92EC2}" dt="2022-02-17T08:44:16.673" v="2391" actId="20577"/>
          <ac:spMkLst>
            <pc:docMk/>
            <pc:sldMk cId="1421711496" sldId="275"/>
            <ac:spMk id="2" creationId="{F185E626-0CF0-4B96-85BD-8EAF758C5070}"/>
          </ac:spMkLst>
        </pc:spChg>
      </pc:sldChg>
      <pc:sldChg chg="modSp add mod">
        <pc:chgData name="Martin Locock" userId="e15b0232-237d-4436-a587-677fdd88485c" providerId="ADAL" clId="{3C8BB6CB-0BF4-476C-8E5A-D59933B92EC2}" dt="2022-02-22T09:29:54.079" v="3303" actId="20577"/>
        <pc:sldMkLst>
          <pc:docMk/>
          <pc:sldMk cId="4064957518" sldId="276"/>
        </pc:sldMkLst>
        <pc:spChg chg="mod">
          <ac:chgData name="Martin Locock" userId="e15b0232-237d-4436-a587-677fdd88485c" providerId="ADAL" clId="{3C8BB6CB-0BF4-476C-8E5A-D59933B92EC2}" dt="2022-02-22T09:29:54.079" v="3303" actId="20577"/>
          <ac:spMkLst>
            <pc:docMk/>
            <pc:sldMk cId="4064957518" sldId="276"/>
            <ac:spMk id="6147" creationId="{2F43D41A-7618-49BA-86B8-48295B2F9449}"/>
          </ac:spMkLst>
        </pc:spChg>
      </pc:sldChg>
      <pc:sldChg chg="add del">
        <pc:chgData name="Martin Locock" userId="e15b0232-237d-4436-a587-677fdd88485c" providerId="ADAL" clId="{3C8BB6CB-0BF4-476C-8E5A-D59933B92EC2}" dt="2022-02-07T14:48:03.653" v="12" actId="2696"/>
        <pc:sldMkLst>
          <pc:docMk/>
          <pc:sldMk cId="1032011356" sldId="277"/>
        </pc:sldMkLst>
      </pc:sldChg>
      <pc:sldChg chg="add">
        <pc:chgData name="Martin Locock" userId="e15b0232-237d-4436-a587-677fdd88485c" providerId="ADAL" clId="{3C8BB6CB-0BF4-476C-8E5A-D59933B92EC2}" dt="2022-02-07T14:47:58.365" v="11"/>
        <pc:sldMkLst>
          <pc:docMk/>
          <pc:sldMk cId="2601872454" sldId="278"/>
        </pc:sldMkLst>
      </pc:sldChg>
      <pc:sldChg chg="add">
        <pc:chgData name="Martin Locock" userId="e15b0232-237d-4436-a587-677fdd88485c" providerId="ADAL" clId="{3C8BB6CB-0BF4-476C-8E5A-D59933B92EC2}" dt="2022-02-07T14:48:08.825" v="14"/>
        <pc:sldMkLst>
          <pc:docMk/>
          <pc:sldMk cId="1520817240" sldId="279"/>
        </pc:sldMkLst>
      </pc:sldChg>
      <pc:sldChg chg="add">
        <pc:chgData name="Martin Locock" userId="e15b0232-237d-4436-a587-677fdd88485c" providerId="ADAL" clId="{3C8BB6CB-0BF4-476C-8E5A-D59933B92EC2}" dt="2022-02-07T14:48:13.735" v="16"/>
        <pc:sldMkLst>
          <pc:docMk/>
          <pc:sldMk cId="3883062111" sldId="280"/>
        </pc:sldMkLst>
      </pc:sldChg>
      <pc:sldChg chg="delSp modSp add mod">
        <pc:chgData name="Martin Locock" userId="e15b0232-237d-4436-a587-677fdd88485c" providerId="ADAL" clId="{3C8BB6CB-0BF4-476C-8E5A-D59933B92EC2}" dt="2022-02-22T09:34:54.147" v="3311" actId="20577"/>
        <pc:sldMkLst>
          <pc:docMk/>
          <pc:sldMk cId="2757608626" sldId="281"/>
        </pc:sldMkLst>
        <pc:spChg chg="mod">
          <ac:chgData name="Martin Locock" userId="e15b0232-237d-4436-a587-677fdd88485c" providerId="ADAL" clId="{3C8BB6CB-0BF4-476C-8E5A-D59933B92EC2}" dt="2022-02-22T09:34:54.147" v="3311" actId="20577"/>
          <ac:spMkLst>
            <pc:docMk/>
            <pc:sldMk cId="2757608626" sldId="281"/>
            <ac:spMk id="10242" creationId="{25D09E01-7D10-4E92-A1FD-D0C49BA11389}"/>
          </ac:spMkLst>
        </pc:spChg>
        <pc:picChg chg="del">
          <ac:chgData name="Martin Locock" userId="e15b0232-237d-4436-a587-677fdd88485c" providerId="ADAL" clId="{3C8BB6CB-0BF4-476C-8E5A-D59933B92EC2}" dt="2022-02-07T15:18:15.280" v="197" actId="478"/>
          <ac:picMkLst>
            <pc:docMk/>
            <pc:sldMk cId="2757608626" sldId="281"/>
            <ac:picMk id="10244" creationId="{86B6F326-8D04-4EB7-8A9F-470DB2BECB95}"/>
          </ac:picMkLst>
        </pc:picChg>
      </pc:sldChg>
      <pc:sldChg chg="modSp add mod">
        <pc:chgData name="Martin Locock" userId="e15b0232-237d-4436-a587-677fdd88485c" providerId="ADAL" clId="{3C8BB6CB-0BF4-476C-8E5A-D59933B92EC2}" dt="2022-02-22T09:37:04.878" v="3333" actId="20577"/>
        <pc:sldMkLst>
          <pc:docMk/>
          <pc:sldMk cId="1186894091" sldId="282"/>
        </pc:sldMkLst>
        <pc:spChg chg="mod">
          <ac:chgData name="Martin Locock" userId="e15b0232-237d-4436-a587-677fdd88485c" providerId="ADAL" clId="{3C8BB6CB-0BF4-476C-8E5A-D59933B92EC2}" dt="2022-02-22T09:37:04.878" v="3333" actId="20577"/>
          <ac:spMkLst>
            <pc:docMk/>
            <pc:sldMk cId="1186894091" sldId="282"/>
            <ac:spMk id="11267" creationId="{F9E1FCA1-402D-40E1-A6AB-9CDE9870445F}"/>
          </ac:spMkLst>
        </pc:spChg>
      </pc:sldChg>
      <pc:sldChg chg="add del">
        <pc:chgData name="Martin Locock" userId="e15b0232-237d-4436-a587-677fdd88485c" providerId="ADAL" clId="{3C8BB6CB-0BF4-476C-8E5A-D59933B92EC2}" dt="2022-02-07T14:48:33.887" v="25" actId="2696"/>
        <pc:sldMkLst>
          <pc:docMk/>
          <pc:sldMk cId="3269113499" sldId="283"/>
        </pc:sldMkLst>
      </pc:sldChg>
      <pc:sldChg chg="add">
        <pc:chgData name="Martin Locock" userId="e15b0232-237d-4436-a587-677fdd88485c" providerId="ADAL" clId="{3C8BB6CB-0BF4-476C-8E5A-D59933B92EC2}" dt="2022-02-07T14:48:29.224" v="24"/>
        <pc:sldMkLst>
          <pc:docMk/>
          <pc:sldMk cId="1912427748" sldId="284"/>
        </pc:sldMkLst>
      </pc:sldChg>
      <pc:sldChg chg="addSp modSp new mod ord">
        <pc:chgData name="Martin Locock" userId="e15b0232-237d-4436-a587-677fdd88485c" providerId="ADAL" clId="{3C8BB6CB-0BF4-476C-8E5A-D59933B92EC2}" dt="2022-02-15T11:58:33.336" v="1412"/>
        <pc:sldMkLst>
          <pc:docMk/>
          <pc:sldMk cId="3819316611" sldId="285"/>
        </pc:sldMkLst>
        <pc:spChg chg="mod">
          <ac:chgData name="Martin Locock" userId="e15b0232-237d-4436-a587-677fdd88485c" providerId="ADAL" clId="{3C8BB6CB-0BF4-476C-8E5A-D59933B92EC2}" dt="2022-02-07T14:53:30.072" v="54" actId="20577"/>
          <ac:spMkLst>
            <pc:docMk/>
            <pc:sldMk cId="3819316611" sldId="285"/>
            <ac:spMk id="2" creationId="{2F4C7107-5634-4C80-8B5E-D2BC21534643}"/>
          </ac:spMkLst>
        </pc:spChg>
        <pc:spChg chg="mod">
          <ac:chgData name="Martin Locock" userId="e15b0232-237d-4436-a587-677fdd88485c" providerId="ADAL" clId="{3C8BB6CB-0BF4-476C-8E5A-D59933B92EC2}" dt="2022-02-07T15:11:33.587" v="161" actId="12"/>
          <ac:spMkLst>
            <pc:docMk/>
            <pc:sldMk cId="3819316611" sldId="285"/>
            <ac:spMk id="3" creationId="{43CCD002-F743-44BF-8103-810758D375AC}"/>
          </ac:spMkLst>
        </pc:spChg>
        <pc:picChg chg="add mod">
          <ac:chgData name="Martin Locock" userId="e15b0232-237d-4436-a587-677fdd88485c" providerId="ADAL" clId="{3C8BB6CB-0BF4-476C-8E5A-D59933B92EC2}" dt="2022-02-07T14:56:15.187" v="69" actId="1076"/>
          <ac:picMkLst>
            <pc:docMk/>
            <pc:sldMk cId="3819316611" sldId="285"/>
            <ac:picMk id="5" creationId="{965B1429-2BDF-4958-A48C-DA6E840D8F42}"/>
          </ac:picMkLst>
        </pc:picChg>
        <pc:picChg chg="add mod">
          <ac:chgData name="Martin Locock" userId="e15b0232-237d-4436-a587-677fdd88485c" providerId="ADAL" clId="{3C8BB6CB-0BF4-476C-8E5A-D59933B92EC2}" dt="2022-02-07T14:57:45.634" v="71" actId="14100"/>
          <ac:picMkLst>
            <pc:docMk/>
            <pc:sldMk cId="3819316611" sldId="285"/>
            <ac:picMk id="7" creationId="{41852E24-B541-40AF-800F-AD0B37D50AD7}"/>
          </ac:picMkLst>
        </pc:picChg>
      </pc:sldChg>
      <pc:sldChg chg="modSp add mod">
        <pc:chgData name="Martin Locock" userId="e15b0232-237d-4436-a587-677fdd88485c" providerId="ADAL" clId="{3C8BB6CB-0BF4-476C-8E5A-D59933B92EC2}" dt="2022-02-22T09:28:46.213" v="3302" actId="14100"/>
        <pc:sldMkLst>
          <pc:docMk/>
          <pc:sldMk cId="3760112194" sldId="286"/>
        </pc:sldMkLst>
        <pc:spChg chg="mod">
          <ac:chgData name="Martin Locock" userId="e15b0232-237d-4436-a587-677fdd88485c" providerId="ADAL" clId="{3C8BB6CB-0BF4-476C-8E5A-D59933B92EC2}" dt="2022-02-22T09:28:36.178" v="3298" actId="6549"/>
          <ac:spMkLst>
            <pc:docMk/>
            <pc:sldMk cId="3760112194" sldId="286"/>
            <ac:spMk id="5123" creationId="{55A267E9-1498-4918-829C-D18FF744A976}"/>
          </ac:spMkLst>
        </pc:spChg>
        <pc:picChg chg="mod">
          <ac:chgData name="Martin Locock" userId="e15b0232-237d-4436-a587-677fdd88485c" providerId="ADAL" clId="{3C8BB6CB-0BF4-476C-8E5A-D59933B92EC2}" dt="2022-02-22T09:28:46.213" v="3302" actId="14100"/>
          <ac:picMkLst>
            <pc:docMk/>
            <pc:sldMk cId="3760112194" sldId="286"/>
            <ac:picMk id="5124" creationId="{78D3B343-596B-4EA8-8262-25C810E2A06C}"/>
          </ac:picMkLst>
        </pc:picChg>
      </pc:sldChg>
      <pc:sldChg chg="addSp delSp modSp new mod">
        <pc:chgData name="Martin Locock" userId="e15b0232-237d-4436-a587-677fdd88485c" providerId="ADAL" clId="{3C8BB6CB-0BF4-476C-8E5A-D59933B92EC2}" dt="2022-02-17T08:45:22.953" v="2613" actId="962"/>
        <pc:sldMkLst>
          <pc:docMk/>
          <pc:sldMk cId="3353969458" sldId="287"/>
        </pc:sldMkLst>
        <pc:spChg chg="del">
          <ac:chgData name="Martin Locock" userId="e15b0232-237d-4436-a587-677fdd88485c" providerId="ADAL" clId="{3C8BB6CB-0BF4-476C-8E5A-D59933B92EC2}" dt="2022-02-07T15:15:51.516" v="177" actId="931"/>
          <ac:spMkLst>
            <pc:docMk/>
            <pc:sldMk cId="3353969458" sldId="287"/>
            <ac:spMk id="3" creationId="{29B8B546-C6EF-4302-96EF-DFAE35AD7DBF}"/>
          </ac:spMkLst>
        </pc:spChg>
        <pc:picChg chg="add del mod">
          <ac:chgData name="Martin Locock" userId="e15b0232-237d-4436-a587-677fdd88485c" providerId="ADAL" clId="{3C8BB6CB-0BF4-476C-8E5A-D59933B92EC2}" dt="2022-02-07T15:14:19.261" v="167" actId="478"/>
          <ac:picMkLst>
            <pc:docMk/>
            <pc:sldMk cId="3353969458" sldId="287"/>
            <ac:picMk id="4" creationId="{74D87341-42DA-4E54-B705-07592E3C976E}"/>
          </ac:picMkLst>
        </pc:picChg>
        <pc:picChg chg="add del mod">
          <ac:chgData name="Martin Locock" userId="e15b0232-237d-4436-a587-677fdd88485c" providerId="ADAL" clId="{3C8BB6CB-0BF4-476C-8E5A-D59933B92EC2}" dt="2022-02-07T15:14:36.720" v="172" actId="478"/>
          <ac:picMkLst>
            <pc:docMk/>
            <pc:sldMk cId="3353969458" sldId="287"/>
            <ac:picMk id="5" creationId="{495E1B07-1A8F-4E4B-8D19-A4FF7E5CEBD4}"/>
          </ac:picMkLst>
        </pc:picChg>
        <pc:picChg chg="add del mod">
          <ac:chgData name="Martin Locock" userId="e15b0232-237d-4436-a587-677fdd88485c" providerId="ADAL" clId="{3C8BB6CB-0BF4-476C-8E5A-D59933B92EC2}" dt="2022-02-07T15:15:02.478" v="176" actId="478"/>
          <ac:picMkLst>
            <pc:docMk/>
            <pc:sldMk cId="3353969458" sldId="287"/>
            <ac:picMk id="6" creationId="{9987E5DA-C1A4-4374-9D9E-6767515200AB}"/>
          </ac:picMkLst>
        </pc:picChg>
        <pc:picChg chg="add mod">
          <ac:chgData name="Martin Locock" userId="e15b0232-237d-4436-a587-677fdd88485c" providerId="ADAL" clId="{3C8BB6CB-0BF4-476C-8E5A-D59933B92EC2}" dt="2022-02-17T08:45:01.876" v="2527" actId="962"/>
          <ac:picMkLst>
            <pc:docMk/>
            <pc:sldMk cId="3353969458" sldId="287"/>
            <ac:picMk id="8" creationId="{50FD79B9-4622-4E1E-AE14-52ACE165FB00}"/>
          </ac:picMkLst>
        </pc:picChg>
        <pc:picChg chg="add mod">
          <ac:chgData name="Martin Locock" userId="e15b0232-237d-4436-a587-677fdd88485c" providerId="ADAL" clId="{3C8BB6CB-0BF4-476C-8E5A-D59933B92EC2}" dt="2022-02-17T08:45:22.953" v="2613" actId="962"/>
          <ac:picMkLst>
            <pc:docMk/>
            <pc:sldMk cId="3353969458" sldId="287"/>
            <ac:picMk id="9" creationId="{98AE617C-0E04-419D-9752-1A241212D24C}"/>
          </ac:picMkLst>
        </pc:picChg>
      </pc:sldChg>
      <pc:sldChg chg="addSp modSp new mod">
        <pc:chgData name="Martin Locock" userId="e15b0232-237d-4436-a587-677fdd88485c" providerId="ADAL" clId="{3C8BB6CB-0BF4-476C-8E5A-D59933B92EC2}" dt="2022-02-17T08:45:46.855" v="2677" actId="962"/>
        <pc:sldMkLst>
          <pc:docMk/>
          <pc:sldMk cId="1084208681" sldId="288"/>
        </pc:sldMkLst>
        <pc:picChg chg="add mod">
          <ac:chgData name="Martin Locock" userId="e15b0232-237d-4436-a587-677fdd88485c" providerId="ADAL" clId="{3C8BB6CB-0BF4-476C-8E5A-D59933B92EC2}" dt="2022-02-17T08:45:46.855" v="2677" actId="962"/>
          <ac:picMkLst>
            <pc:docMk/>
            <pc:sldMk cId="1084208681" sldId="288"/>
            <ac:picMk id="4" creationId="{7DF8499B-5BC6-446A-B5F6-0AEAC54A4F2E}"/>
          </ac:picMkLst>
        </pc:picChg>
        <pc:picChg chg="add mod">
          <ac:chgData name="Martin Locock" userId="e15b0232-237d-4436-a587-677fdd88485c" providerId="ADAL" clId="{3C8BB6CB-0BF4-476C-8E5A-D59933B92EC2}" dt="2022-02-07T15:17:28.530" v="195" actId="1076"/>
          <ac:picMkLst>
            <pc:docMk/>
            <pc:sldMk cId="1084208681" sldId="288"/>
            <ac:picMk id="1026" creationId="{340662DC-938C-4AAF-9C32-B61F384C92A9}"/>
          </ac:picMkLst>
        </pc:picChg>
      </pc:sldChg>
      <pc:sldChg chg="modSp new mod">
        <pc:chgData name="Martin Locock" userId="e15b0232-237d-4436-a587-677fdd88485c" providerId="ADAL" clId="{3C8BB6CB-0BF4-476C-8E5A-D59933B92EC2}" dt="2022-02-08T14:43:34.174" v="475" actId="6549"/>
        <pc:sldMkLst>
          <pc:docMk/>
          <pc:sldMk cId="291645776" sldId="289"/>
        </pc:sldMkLst>
        <pc:spChg chg="mod">
          <ac:chgData name="Martin Locock" userId="e15b0232-237d-4436-a587-677fdd88485c" providerId="ADAL" clId="{3C8BB6CB-0BF4-476C-8E5A-D59933B92EC2}" dt="2022-02-08T14:35:40.777" v="227" actId="20577"/>
          <ac:spMkLst>
            <pc:docMk/>
            <pc:sldMk cId="291645776" sldId="289"/>
            <ac:spMk id="2" creationId="{DD128B1E-F3AC-4240-B786-7120E8B2080C}"/>
          </ac:spMkLst>
        </pc:spChg>
        <pc:spChg chg="mod">
          <ac:chgData name="Martin Locock" userId="e15b0232-237d-4436-a587-677fdd88485c" providerId="ADAL" clId="{3C8BB6CB-0BF4-476C-8E5A-D59933B92EC2}" dt="2022-02-08T14:43:34.174" v="475" actId="6549"/>
          <ac:spMkLst>
            <pc:docMk/>
            <pc:sldMk cId="291645776" sldId="289"/>
            <ac:spMk id="3" creationId="{F4D19C3E-5A82-440A-8B8A-2B94932E8E54}"/>
          </ac:spMkLst>
        </pc:spChg>
      </pc:sldChg>
      <pc:sldChg chg="addSp delSp modSp new mod">
        <pc:chgData name="Martin Locock" userId="e15b0232-237d-4436-a587-677fdd88485c" providerId="ADAL" clId="{3C8BB6CB-0BF4-476C-8E5A-D59933B92EC2}" dt="2022-02-23T09:56:19.629" v="3418" actId="14100"/>
        <pc:sldMkLst>
          <pc:docMk/>
          <pc:sldMk cId="2745576659" sldId="290"/>
        </pc:sldMkLst>
        <pc:spChg chg="mod">
          <ac:chgData name="Martin Locock" userId="e15b0232-237d-4436-a587-677fdd88485c" providerId="ADAL" clId="{3C8BB6CB-0BF4-476C-8E5A-D59933B92EC2}" dt="2022-02-09T15:27:05.811" v="684" actId="20577"/>
          <ac:spMkLst>
            <pc:docMk/>
            <pc:sldMk cId="2745576659" sldId="290"/>
            <ac:spMk id="2" creationId="{CD1803F4-EECA-4425-ADB5-AB22433799D4}"/>
          </ac:spMkLst>
        </pc:spChg>
        <pc:spChg chg="mod">
          <ac:chgData name="Martin Locock" userId="e15b0232-237d-4436-a587-677fdd88485c" providerId="ADAL" clId="{3C8BB6CB-0BF4-476C-8E5A-D59933B92EC2}" dt="2022-02-08T14:59:08.720" v="537" actId="1076"/>
          <ac:spMkLst>
            <pc:docMk/>
            <pc:sldMk cId="2745576659" sldId="290"/>
            <ac:spMk id="3" creationId="{8B7743EE-1AD2-414B-A54F-EDCEFA38D950}"/>
          </ac:spMkLst>
        </pc:spChg>
        <pc:spChg chg="add del mod">
          <ac:chgData name="Martin Locock" userId="e15b0232-237d-4436-a587-677fdd88485c" providerId="ADAL" clId="{3C8BB6CB-0BF4-476C-8E5A-D59933B92EC2}" dt="2022-02-08T14:59:22.491" v="543"/>
          <ac:spMkLst>
            <pc:docMk/>
            <pc:sldMk cId="2745576659" sldId="290"/>
            <ac:spMk id="5" creationId="{6BC0094D-208A-4367-8BDD-520C67C5B4EB}"/>
          </ac:spMkLst>
        </pc:spChg>
        <pc:spChg chg="add mod">
          <ac:chgData name="Martin Locock" userId="e15b0232-237d-4436-a587-677fdd88485c" providerId="ADAL" clId="{3C8BB6CB-0BF4-476C-8E5A-D59933B92EC2}" dt="2022-02-08T14:59:19.199" v="541" actId="1076"/>
          <ac:spMkLst>
            <pc:docMk/>
            <pc:sldMk cId="2745576659" sldId="290"/>
            <ac:spMk id="6" creationId="{33BDA58E-41D2-4475-923B-927D4319C276}"/>
          </ac:spMkLst>
        </pc:spChg>
        <pc:picChg chg="add mod">
          <ac:chgData name="Martin Locock" userId="e15b0232-237d-4436-a587-677fdd88485c" providerId="ADAL" clId="{3C8BB6CB-0BF4-476C-8E5A-D59933B92EC2}" dt="2022-02-23T09:56:19.629" v="3418" actId="14100"/>
          <ac:picMkLst>
            <pc:docMk/>
            <pc:sldMk cId="2745576659" sldId="290"/>
            <ac:picMk id="4" creationId="{2B2BB4B5-331B-4CB9-8298-134472E59CC1}"/>
          </ac:picMkLst>
        </pc:picChg>
      </pc:sldChg>
      <pc:sldChg chg="modSp new mod">
        <pc:chgData name="Martin Locock" userId="e15b0232-237d-4436-a587-677fdd88485c" providerId="ADAL" clId="{3C8BB6CB-0BF4-476C-8E5A-D59933B92EC2}" dt="2022-02-08T15:03:00.714" v="681" actId="20577"/>
        <pc:sldMkLst>
          <pc:docMk/>
          <pc:sldMk cId="4008337039" sldId="291"/>
        </pc:sldMkLst>
        <pc:spChg chg="mod">
          <ac:chgData name="Martin Locock" userId="e15b0232-237d-4436-a587-677fdd88485c" providerId="ADAL" clId="{3C8BB6CB-0BF4-476C-8E5A-D59933B92EC2}" dt="2022-02-08T15:01:20.054" v="550" actId="20577"/>
          <ac:spMkLst>
            <pc:docMk/>
            <pc:sldMk cId="4008337039" sldId="291"/>
            <ac:spMk id="2" creationId="{CD0C1283-F779-4F3C-8120-7A35983F2030}"/>
          </ac:spMkLst>
        </pc:spChg>
        <pc:spChg chg="mod">
          <ac:chgData name="Martin Locock" userId="e15b0232-237d-4436-a587-677fdd88485c" providerId="ADAL" clId="{3C8BB6CB-0BF4-476C-8E5A-D59933B92EC2}" dt="2022-02-08T15:03:00.714" v="681" actId="20577"/>
          <ac:spMkLst>
            <pc:docMk/>
            <pc:sldMk cId="4008337039" sldId="291"/>
            <ac:spMk id="3" creationId="{C479B3BF-F8E4-4479-98F1-FB5EB045F4D8}"/>
          </ac:spMkLst>
        </pc:spChg>
      </pc:sldChg>
      <pc:sldChg chg="addSp modSp add mod">
        <pc:chgData name="Martin Locock" userId="e15b0232-237d-4436-a587-677fdd88485c" providerId="ADAL" clId="{3C8BB6CB-0BF4-476C-8E5A-D59933B92EC2}" dt="2022-02-17T10:12:51.003" v="3072" actId="962"/>
        <pc:sldMkLst>
          <pc:docMk/>
          <pc:sldMk cId="2134075406" sldId="292"/>
        </pc:sldMkLst>
        <pc:spChg chg="mod">
          <ac:chgData name="Martin Locock" userId="e15b0232-237d-4436-a587-677fdd88485c" providerId="ADAL" clId="{3C8BB6CB-0BF4-476C-8E5A-D59933B92EC2}" dt="2022-02-09T15:31:24.254" v="790" actId="6549"/>
          <ac:spMkLst>
            <pc:docMk/>
            <pc:sldMk cId="2134075406" sldId="292"/>
            <ac:spMk id="2" creationId="{B78E611A-DC11-422F-896D-2FD2F0323773}"/>
          </ac:spMkLst>
        </pc:spChg>
        <pc:spChg chg="mod">
          <ac:chgData name="Martin Locock" userId="e15b0232-237d-4436-a587-677fdd88485c" providerId="ADAL" clId="{3C8BB6CB-0BF4-476C-8E5A-D59933B92EC2}" dt="2022-02-17T10:07:18.244" v="2989" actId="6549"/>
          <ac:spMkLst>
            <pc:docMk/>
            <pc:sldMk cId="2134075406" sldId="292"/>
            <ac:spMk id="3" creationId="{E6478363-272E-4F80-BC50-613E82DADF9B}"/>
          </ac:spMkLst>
        </pc:spChg>
        <pc:picChg chg="mod">
          <ac:chgData name="Martin Locock" userId="e15b0232-237d-4436-a587-677fdd88485c" providerId="ADAL" clId="{3C8BB6CB-0BF4-476C-8E5A-D59933B92EC2}" dt="2022-02-17T08:44:05.165" v="2384" actId="962"/>
          <ac:picMkLst>
            <pc:docMk/>
            <pc:sldMk cId="2134075406" sldId="292"/>
            <ac:picMk id="4" creationId="{9757556B-6A45-4B3D-9640-A23FF2A602DC}"/>
          </ac:picMkLst>
        </pc:picChg>
        <pc:picChg chg="add mod">
          <ac:chgData name="Martin Locock" userId="e15b0232-237d-4436-a587-677fdd88485c" providerId="ADAL" clId="{3C8BB6CB-0BF4-476C-8E5A-D59933B92EC2}" dt="2022-02-17T10:12:51.003" v="3072" actId="962"/>
          <ac:picMkLst>
            <pc:docMk/>
            <pc:sldMk cId="2134075406" sldId="292"/>
            <ac:picMk id="6" creationId="{FACDDE66-C4CD-40EC-A099-4B8EAF552DB1}"/>
          </ac:picMkLst>
        </pc:picChg>
      </pc:sldChg>
      <pc:sldChg chg="modSp add mod">
        <pc:chgData name="Martin Locock" userId="e15b0232-237d-4436-a587-677fdd88485c" providerId="ADAL" clId="{3C8BB6CB-0BF4-476C-8E5A-D59933B92EC2}" dt="2022-02-17T10:05:05.426" v="2958" actId="20577"/>
        <pc:sldMkLst>
          <pc:docMk/>
          <pc:sldMk cId="809240586" sldId="293"/>
        </pc:sldMkLst>
        <pc:spChg chg="mod">
          <ac:chgData name="Martin Locock" userId="e15b0232-237d-4436-a587-677fdd88485c" providerId="ADAL" clId="{3C8BB6CB-0BF4-476C-8E5A-D59933B92EC2}" dt="2022-02-17T10:05:05.426" v="2958" actId="20577"/>
          <ac:spMkLst>
            <pc:docMk/>
            <pc:sldMk cId="809240586" sldId="293"/>
            <ac:spMk id="3" creationId="{F335C3E5-70E7-470D-A08A-6528CE8BA1F2}"/>
          </ac:spMkLst>
        </pc:spChg>
      </pc:sldChg>
      <pc:sldChg chg="modSp new mod">
        <pc:chgData name="Martin Locock" userId="e15b0232-237d-4436-a587-677fdd88485c" providerId="ADAL" clId="{3C8BB6CB-0BF4-476C-8E5A-D59933B92EC2}" dt="2022-02-22T10:16:36.434" v="3401" actId="20577"/>
        <pc:sldMkLst>
          <pc:docMk/>
          <pc:sldMk cId="4257422216" sldId="294"/>
        </pc:sldMkLst>
        <pc:spChg chg="mod">
          <ac:chgData name="Martin Locock" userId="e15b0232-237d-4436-a587-677fdd88485c" providerId="ADAL" clId="{3C8BB6CB-0BF4-476C-8E5A-D59933B92EC2}" dt="2022-02-09T15:32:25.814" v="813" actId="20577"/>
          <ac:spMkLst>
            <pc:docMk/>
            <pc:sldMk cId="4257422216" sldId="294"/>
            <ac:spMk id="2" creationId="{3F693818-AB61-41D8-85E8-FBE011DFD0B9}"/>
          </ac:spMkLst>
        </pc:spChg>
        <pc:spChg chg="mod">
          <ac:chgData name="Martin Locock" userId="e15b0232-237d-4436-a587-677fdd88485c" providerId="ADAL" clId="{3C8BB6CB-0BF4-476C-8E5A-D59933B92EC2}" dt="2022-02-22T10:16:36.434" v="3401" actId="20577"/>
          <ac:spMkLst>
            <pc:docMk/>
            <pc:sldMk cId="4257422216" sldId="294"/>
            <ac:spMk id="3" creationId="{B04D6F58-3508-4816-B6C4-C95364624C32}"/>
          </ac:spMkLst>
        </pc:spChg>
      </pc:sldChg>
      <pc:sldChg chg="modSp new mod">
        <pc:chgData name="Martin Locock" userId="e15b0232-237d-4436-a587-677fdd88485c" providerId="ADAL" clId="{3C8BB6CB-0BF4-476C-8E5A-D59933B92EC2}" dt="2022-02-11T14:35:14.826" v="1369" actId="20577"/>
        <pc:sldMkLst>
          <pc:docMk/>
          <pc:sldMk cId="1935680861" sldId="295"/>
        </pc:sldMkLst>
        <pc:spChg chg="mod">
          <ac:chgData name="Martin Locock" userId="e15b0232-237d-4436-a587-677fdd88485c" providerId="ADAL" clId="{3C8BB6CB-0BF4-476C-8E5A-D59933B92EC2}" dt="2022-02-11T14:30:43.336" v="926" actId="6549"/>
          <ac:spMkLst>
            <pc:docMk/>
            <pc:sldMk cId="1935680861" sldId="295"/>
            <ac:spMk id="2" creationId="{3A184D5A-6A3F-47B1-A73D-6F94C128B7AE}"/>
          </ac:spMkLst>
        </pc:spChg>
        <pc:spChg chg="mod">
          <ac:chgData name="Martin Locock" userId="e15b0232-237d-4436-a587-677fdd88485c" providerId="ADAL" clId="{3C8BB6CB-0BF4-476C-8E5A-D59933B92EC2}" dt="2022-02-11T14:35:14.826" v="1369" actId="20577"/>
          <ac:spMkLst>
            <pc:docMk/>
            <pc:sldMk cId="1935680861" sldId="295"/>
            <ac:spMk id="3" creationId="{6AA71329-F716-4489-B841-2DEDA830B469}"/>
          </ac:spMkLst>
        </pc:spChg>
      </pc:sldChg>
      <pc:sldChg chg="modSp new mod ord">
        <pc:chgData name="Martin Locock" userId="e15b0232-237d-4436-a587-677fdd88485c" providerId="ADAL" clId="{3C8BB6CB-0BF4-476C-8E5A-D59933B92EC2}" dt="2022-02-22T10:17:27.489" v="3417" actId="6549"/>
        <pc:sldMkLst>
          <pc:docMk/>
          <pc:sldMk cId="2154451937" sldId="296"/>
        </pc:sldMkLst>
        <pc:spChg chg="mod">
          <ac:chgData name="Martin Locock" userId="e15b0232-237d-4436-a587-677fdd88485c" providerId="ADAL" clId="{3C8BB6CB-0BF4-476C-8E5A-D59933B92EC2}" dt="2022-02-15T11:50:19.695" v="1377" actId="6549"/>
          <ac:spMkLst>
            <pc:docMk/>
            <pc:sldMk cId="2154451937" sldId="296"/>
            <ac:spMk id="2" creationId="{B4DE2713-AD23-46DC-9AF7-D397DAE25956}"/>
          </ac:spMkLst>
        </pc:spChg>
        <pc:spChg chg="mod">
          <ac:chgData name="Martin Locock" userId="e15b0232-237d-4436-a587-677fdd88485c" providerId="ADAL" clId="{3C8BB6CB-0BF4-476C-8E5A-D59933B92EC2}" dt="2022-02-22T10:17:27.489" v="3417" actId="6549"/>
          <ac:spMkLst>
            <pc:docMk/>
            <pc:sldMk cId="2154451937" sldId="296"/>
            <ac:spMk id="3" creationId="{A66F6D85-553E-4D53-975B-E8074585AA81}"/>
          </ac:spMkLst>
        </pc:spChg>
      </pc:sldChg>
      <pc:sldChg chg="modSp new mod">
        <pc:chgData name="Martin Locock" userId="e15b0232-237d-4436-a587-677fdd88485c" providerId="ADAL" clId="{3C8BB6CB-0BF4-476C-8E5A-D59933B92EC2}" dt="2022-02-17T10:03:27.773" v="2918" actId="6549"/>
        <pc:sldMkLst>
          <pc:docMk/>
          <pc:sldMk cId="611786056" sldId="297"/>
        </pc:sldMkLst>
        <pc:spChg chg="mod">
          <ac:chgData name="Martin Locock" userId="e15b0232-237d-4436-a587-677fdd88485c" providerId="ADAL" clId="{3C8BB6CB-0BF4-476C-8E5A-D59933B92EC2}" dt="2022-02-17T10:01:35.322" v="2714" actId="20577"/>
          <ac:spMkLst>
            <pc:docMk/>
            <pc:sldMk cId="611786056" sldId="297"/>
            <ac:spMk id="2" creationId="{73A0444B-E217-465B-BC12-D4592AFD6835}"/>
          </ac:spMkLst>
        </pc:spChg>
        <pc:spChg chg="mod">
          <ac:chgData name="Martin Locock" userId="e15b0232-237d-4436-a587-677fdd88485c" providerId="ADAL" clId="{3C8BB6CB-0BF4-476C-8E5A-D59933B92EC2}" dt="2022-02-17T10:03:27.773" v="2918" actId="6549"/>
          <ac:spMkLst>
            <pc:docMk/>
            <pc:sldMk cId="611786056" sldId="297"/>
            <ac:spMk id="3" creationId="{C6DE74F3-77E1-4E8B-92B5-56077181859B}"/>
          </ac:spMkLst>
        </pc:spChg>
      </pc:sldChg>
      <pc:sldChg chg="modSp new mod">
        <pc:chgData name="Martin Locock" userId="e15b0232-237d-4436-a587-677fdd88485c" providerId="ADAL" clId="{3C8BB6CB-0BF4-476C-8E5A-D59933B92EC2}" dt="2022-02-22T09:08:25.449" v="3174" actId="20577"/>
        <pc:sldMkLst>
          <pc:docMk/>
          <pc:sldMk cId="2018550806" sldId="298"/>
        </pc:sldMkLst>
        <pc:spChg chg="mod">
          <ac:chgData name="Martin Locock" userId="e15b0232-237d-4436-a587-677fdd88485c" providerId="ADAL" clId="{3C8BB6CB-0BF4-476C-8E5A-D59933B92EC2}" dt="2022-02-22T09:08:05.051" v="3139" actId="20577"/>
          <ac:spMkLst>
            <pc:docMk/>
            <pc:sldMk cId="2018550806" sldId="298"/>
            <ac:spMk id="2" creationId="{B94682FE-DB68-4355-BCBD-18DC2FF423C8}"/>
          </ac:spMkLst>
        </pc:spChg>
        <pc:spChg chg="mod">
          <ac:chgData name="Martin Locock" userId="e15b0232-237d-4436-a587-677fdd88485c" providerId="ADAL" clId="{3C8BB6CB-0BF4-476C-8E5A-D59933B92EC2}" dt="2022-02-22T09:08:25.449" v="3174" actId="20577"/>
          <ac:spMkLst>
            <pc:docMk/>
            <pc:sldMk cId="2018550806" sldId="298"/>
            <ac:spMk id="3" creationId="{17FA5B1B-7E0D-4921-AF01-53291CCF1F7D}"/>
          </ac:spMkLst>
        </pc:spChg>
      </pc:sldChg>
      <pc:sldMasterChg chg="add addSldLayout">
        <pc:chgData name="Martin Locock" userId="e15b0232-237d-4436-a587-677fdd88485c" providerId="ADAL" clId="{3C8BB6CB-0BF4-476C-8E5A-D59933B92EC2}" dt="2022-02-09T15:30:50.461" v="753" actId="27028"/>
        <pc:sldMasterMkLst>
          <pc:docMk/>
          <pc:sldMasterMk cId="3519402292" sldId="2147483648"/>
        </pc:sldMasterMkLst>
        <pc:sldLayoutChg chg="add">
          <pc:chgData name="Martin Locock" userId="e15b0232-237d-4436-a587-677fdd88485c" providerId="ADAL" clId="{3C8BB6CB-0BF4-476C-8E5A-D59933B92EC2}" dt="2022-02-09T15:30:50.461" v="753" actId="27028"/>
          <pc:sldLayoutMkLst>
            <pc:docMk/>
            <pc:sldMasterMk cId="3519402292" sldId="2147483648"/>
            <pc:sldLayoutMk cId="3877100633" sldId="2147483650"/>
          </pc:sldLayoutMkLst>
        </pc:sldLayoutChg>
      </pc:sldMasterChg>
      <pc:sldMasterChg chg="add addSldLayout">
        <pc:chgData name="Martin Locock" userId="e15b0232-237d-4436-a587-677fdd88485c" providerId="ADAL" clId="{3C8BB6CB-0BF4-476C-8E5A-D59933B92EC2}" dt="2022-02-07T14:47:54.674" v="6" actId="27028"/>
        <pc:sldMasterMkLst>
          <pc:docMk/>
          <pc:sldMasterMk cId="0" sldId="2147483649"/>
        </pc:sldMasterMkLst>
        <pc:sldLayoutChg chg="add">
          <pc:chgData name="Martin Locock" userId="e15b0232-237d-4436-a587-677fdd88485c" providerId="ADAL" clId="{3C8BB6CB-0BF4-476C-8E5A-D59933B92EC2}" dt="2022-02-07T14:47:54.674" v="6" actId="27028"/>
          <pc:sldLayoutMkLst>
            <pc:docMk/>
            <pc:sldMasterMk cId="0" sldId="2147483649"/>
            <pc:sldLayoutMk cId="3194318464" sldId="2147483662"/>
          </pc:sldLayoutMkLst>
        </pc:sldLayoutChg>
      </pc:sldMasterChg>
      <pc:sldMasterChg chg="replId modSldLayout">
        <pc:chgData name="Martin Locock" userId="e15b0232-237d-4436-a587-677fdd88485c" providerId="ADAL" clId="{3C8BB6CB-0BF4-476C-8E5A-D59933B92EC2}" dt="2022-02-09T15:30:50.461" v="753" actId="27028"/>
        <pc:sldMasterMkLst>
          <pc:docMk/>
          <pc:sldMasterMk cId="637017333" sldId="2147483664"/>
        </pc:sldMasterMkLst>
        <pc:sldLayoutChg chg="replId">
          <pc:chgData name="Martin Locock" userId="e15b0232-237d-4436-a587-677fdd88485c" providerId="ADAL" clId="{3C8BB6CB-0BF4-476C-8E5A-D59933B92EC2}" dt="2022-02-07T14:47:54.674" v="6" actId="27028"/>
          <pc:sldLayoutMkLst>
            <pc:docMk/>
            <pc:sldMasterMk cId="637017333" sldId="2147483664"/>
            <pc:sldLayoutMk cId="75880645" sldId="2147483663"/>
          </pc:sldLayoutMkLst>
        </pc:sldLayoutChg>
        <pc:sldLayoutChg chg="replId">
          <pc:chgData name="Martin Locock" userId="e15b0232-237d-4436-a587-677fdd88485c" providerId="ADAL" clId="{3C8BB6CB-0BF4-476C-8E5A-D59933B92EC2}" dt="2022-02-09T15:30:50.461" v="753" actId="27028"/>
          <pc:sldLayoutMkLst>
            <pc:docMk/>
            <pc:sldMasterMk cId="637017333" sldId="2147483664"/>
            <pc:sldLayoutMk cId="1861903015" sldId="2147483665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5B3C8FCA-7900-40C5-931E-5E0556819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001B472E-AE69-4A62-B134-E2BE912CB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20DC5C73-B684-48CC-A860-09ABFD8C0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1404A44-2717-454A-B7CC-2D6E3CFE9AB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43184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9CC5-491B-4ABC-9A5F-BD2D959FF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4DA51-8641-4811-857C-FE303E1A0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FB258-5A4D-4E0F-8541-B3CE660BB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97960-CC5E-4925-9E0B-41EFF6F7B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48477-1411-45AD-B81F-AFCB1885C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00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5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43C4FBF0-1DFC-4FAC-B332-ABCE912A7F62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>
              <a:extLst>
                <a:ext uri="{FF2B5EF4-FFF2-40B4-BE49-F238E27FC236}">
                  <a16:creationId xmlns:a16="http://schemas.microsoft.com/office/drawing/2014/main" id="{EC12933C-D484-4D8C-949F-A912435B70FA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6148" name="Rectangle 4">
                <a:extLst>
                  <a:ext uri="{FF2B5EF4-FFF2-40B4-BE49-F238E27FC236}">
                    <a16:creationId xmlns:a16="http://schemas.microsoft.com/office/drawing/2014/main" id="{3C09AD7C-163D-47FC-A24D-CBBB032E7F26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6149" name="Freeform 5">
                <a:extLst>
                  <a:ext uri="{FF2B5EF4-FFF2-40B4-BE49-F238E27FC236}">
                    <a16:creationId xmlns:a16="http://schemas.microsoft.com/office/drawing/2014/main" id="{07BD354B-84F7-47F2-A634-E4DCB9EE0139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</p:grpSp>
        <p:grpSp>
          <p:nvGrpSpPr>
            <p:cNvPr id="1033" name="Group 6">
              <a:extLst>
                <a:ext uri="{FF2B5EF4-FFF2-40B4-BE49-F238E27FC236}">
                  <a16:creationId xmlns:a16="http://schemas.microsoft.com/office/drawing/2014/main" id="{D606A8FF-73CC-49C2-9571-E043E75DDB4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6151" name="AutoShape 7">
                <a:extLst>
                  <a:ext uri="{FF2B5EF4-FFF2-40B4-BE49-F238E27FC236}">
                    <a16:creationId xmlns:a16="http://schemas.microsoft.com/office/drawing/2014/main" id="{43009DFF-FFF9-4B71-98FC-6FC548A4CE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6152" name="AutoShape 8">
                <a:extLst>
                  <a:ext uri="{FF2B5EF4-FFF2-40B4-BE49-F238E27FC236}">
                    <a16:creationId xmlns:a16="http://schemas.microsoft.com/office/drawing/2014/main" id="{E35B7D37-2A9C-421E-9692-09849F1C0C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</p:grpSp>
      </p:grpSp>
      <p:sp>
        <p:nvSpPr>
          <p:cNvPr id="1027" name="AutoShape 9">
            <a:extLst>
              <a:ext uri="{FF2B5EF4-FFF2-40B4-BE49-F238E27FC236}">
                <a16:creationId xmlns:a16="http://schemas.microsoft.com/office/drawing/2014/main" id="{EC47EA1E-8E85-4CF1-9BB0-7273B7F16E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10">
            <a:extLst>
              <a:ext uri="{FF2B5EF4-FFF2-40B4-BE49-F238E27FC236}">
                <a16:creationId xmlns:a16="http://schemas.microsoft.com/office/drawing/2014/main" id="{06824E45-79BC-408A-A705-3ECA493FEA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155" name="Rectangle 11">
            <a:extLst>
              <a:ext uri="{FF2B5EF4-FFF2-40B4-BE49-F238E27FC236}">
                <a16:creationId xmlns:a16="http://schemas.microsoft.com/office/drawing/2014/main" id="{99875182-DC6F-47A6-9AE7-4D0B4E7E5ACE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6" name="Rectangle 12">
            <a:extLst>
              <a:ext uri="{FF2B5EF4-FFF2-40B4-BE49-F238E27FC236}">
                <a16:creationId xmlns:a16="http://schemas.microsoft.com/office/drawing/2014/main" id="{DD983A6C-5EC0-4B0E-9423-8CB900D682F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7" name="Rectangle 13">
            <a:extLst>
              <a:ext uri="{FF2B5EF4-FFF2-40B4-BE49-F238E27FC236}">
                <a16:creationId xmlns:a16="http://schemas.microsoft.com/office/drawing/2014/main" id="{6D09FA69-D543-46AE-B8A1-EE7C993B321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DCBCF98-B02C-43A5-B00F-392AFA69DF4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E53EC7-2A25-4769-8B6B-CB0FC0191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7E0BB-32E0-4F5D-B583-58423FA49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2A99-385D-4761-BACE-18BED82B6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E70CB-D99C-4990-86C0-1A4EC8EB2B99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37D45-49FD-4C6D-A578-C57580EC5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D72EB-8536-489A-B9B2-ABC71DF676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40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xkcd.com/927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35222-FA96-42DF-A6C0-D4AF033420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HPAR7003 Archaeological Project Planning and 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640D1-B495-4472-AB3E-D66005202C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300" b="1" dirty="0"/>
              <a:t>PRINCE2 and Agile PM</a:t>
            </a:r>
          </a:p>
        </p:txBody>
      </p:sp>
    </p:spTree>
    <p:extLst>
      <p:ext uri="{BB962C8B-B14F-4D97-AF65-F5344CB8AC3E}">
        <p14:creationId xmlns:p14="http://schemas.microsoft.com/office/powerpoint/2010/main" val="2325254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Session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268760"/>
            <a:ext cx="7550496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Common methodologies and terminology</a:t>
            </a:r>
          </a:p>
          <a:p>
            <a:pPr marL="0" indent="0">
              <a:buNone/>
            </a:pPr>
            <a:r>
              <a:rPr lang="en-GB" dirty="0"/>
              <a:t>Scenarios</a:t>
            </a:r>
          </a:p>
          <a:p>
            <a:pPr marL="0" indent="0">
              <a:buNone/>
            </a:pPr>
            <a:r>
              <a:rPr lang="en-GB" dirty="0"/>
              <a:t>PRINCE2</a:t>
            </a:r>
          </a:p>
          <a:p>
            <a:pPr marL="0" indent="0">
              <a:buNone/>
            </a:pPr>
            <a:r>
              <a:rPr lang="en-GB" dirty="0"/>
              <a:t>PRINCE2 Agile</a:t>
            </a:r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803F4-EECA-4425-ADB5-AB2243379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Archaeological exceptionalism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743EE-1AD2-414B-A54F-EDCEFA38D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02795"/>
            <a:ext cx="8229600" cy="3917032"/>
          </a:xfrm>
        </p:spPr>
        <p:txBody>
          <a:bodyPr/>
          <a:lstStyle/>
          <a:p>
            <a:r>
              <a:rPr lang="en-GB"/>
              <a:t>‘Not invented here’</a:t>
            </a:r>
          </a:p>
        </p:txBody>
      </p:sp>
      <p:pic>
        <p:nvPicPr>
          <p:cNvPr id="4" name="Picture 3" descr="Cartoon showing response to 14 competing standards for a domain is creating a 15th.">
            <a:extLst>
              <a:ext uri="{FF2B5EF4-FFF2-40B4-BE49-F238E27FC236}">
                <a16:creationId xmlns:a16="http://schemas.microsoft.com/office/drawing/2014/main" id="{2B2BB4B5-331B-4CB9-8298-134472E59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050704"/>
            <a:ext cx="5626596" cy="31846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BDA58E-41D2-4475-923B-927D4319C276}"/>
              </a:ext>
            </a:extLst>
          </p:cNvPr>
          <p:cNvSpPr txBox="1"/>
          <p:nvPr/>
        </p:nvSpPr>
        <p:spPr>
          <a:xfrm>
            <a:off x="5940152" y="526055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u="sng">
                <a:solidFill>
                  <a:srgbClr val="96A8C8"/>
                </a:solidFill>
                <a:effectLst/>
                <a:latin typeface="Lucida"/>
                <a:hlinkClick r:id="rId3"/>
              </a:rPr>
              <a:t>https://xkcd.com/927/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76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Project management methodologies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Different flavours/ emphasis</a:t>
            </a:r>
          </a:p>
          <a:p>
            <a:r>
              <a:rPr lang="en-GB" dirty="0"/>
              <a:t>Amount of pre-planning</a:t>
            </a:r>
          </a:p>
          <a:p>
            <a:r>
              <a:rPr lang="en-GB" dirty="0"/>
              <a:t>Amount of control/freedom</a:t>
            </a:r>
          </a:p>
          <a:p>
            <a:r>
              <a:rPr lang="en-GB" dirty="0"/>
              <a:t>Defined/undefined outcomes</a:t>
            </a:r>
          </a:p>
          <a:p>
            <a:r>
              <a:rPr lang="en-GB" dirty="0"/>
              <a:t>Formal/informal</a:t>
            </a:r>
          </a:p>
          <a:p>
            <a:r>
              <a:rPr lang="en-GB" dirty="0"/>
              <a:t>Overhead: specialist knowledge</a:t>
            </a:r>
            <a:r>
              <a:rPr lang="en-GB"/>
              <a:t>, documentation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682FE-DB68-4355-BCBD-18DC2FF42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 project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A5B1B-7E0D-4921-AF01-53291CCF1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PRINCE2</a:t>
            </a:r>
          </a:p>
          <a:p>
            <a:r>
              <a:rPr lang="en-GB"/>
              <a:t>Agile PM</a:t>
            </a:r>
          </a:p>
          <a:p>
            <a:r>
              <a:rPr lang="en-GB"/>
              <a:t>Lean</a:t>
            </a:r>
          </a:p>
          <a:p>
            <a:r>
              <a:rPr lang="en-GB"/>
              <a:t>Six Sigma</a:t>
            </a:r>
          </a:p>
          <a:p>
            <a:r>
              <a:rPr lang="en-GB"/>
              <a:t>MSP</a:t>
            </a:r>
          </a:p>
        </p:txBody>
      </p:sp>
    </p:spTree>
    <p:extLst>
      <p:ext uri="{BB962C8B-B14F-4D97-AF65-F5344CB8AC3E}">
        <p14:creationId xmlns:p14="http://schemas.microsoft.com/office/powerpoint/2010/main" val="2018550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Office of Government Commerce</a:t>
            </a:r>
          </a:p>
          <a:p>
            <a:r>
              <a:rPr lang="en-GB" b="1" dirty="0" err="1"/>
              <a:t>PR</a:t>
            </a:r>
            <a:r>
              <a:rPr lang="en-GB" dirty="0" err="1"/>
              <a:t>ojects</a:t>
            </a:r>
            <a:r>
              <a:rPr lang="en-GB" dirty="0"/>
              <a:t> </a:t>
            </a:r>
            <a:r>
              <a:rPr lang="en-GB" b="1" dirty="0"/>
              <a:t>IN</a:t>
            </a:r>
            <a:r>
              <a:rPr lang="en-GB" dirty="0"/>
              <a:t> </a:t>
            </a:r>
            <a:r>
              <a:rPr lang="en-GB" b="1" dirty="0"/>
              <a:t>C</a:t>
            </a:r>
            <a:r>
              <a:rPr lang="en-GB" dirty="0"/>
              <a:t>ontrolled </a:t>
            </a:r>
            <a:r>
              <a:rPr lang="en-GB" b="1" dirty="0"/>
              <a:t>E</a:t>
            </a:r>
            <a:r>
              <a:rPr lang="en-GB" dirty="0"/>
              <a:t>nvironments (</a:t>
            </a:r>
            <a:r>
              <a:rPr lang="en-GB" b="1" dirty="0"/>
              <a:t>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</a:t>
            </a:r>
          </a:p>
          <a:p>
            <a:r>
              <a:rPr lang="en-GB" dirty="0"/>
              <a:t>Product-based planning</a:t>
            </a:r>
          </a:p>
          <a:p>
            <a:r>
              <a:rPr lang="en-GB" dirty="0"/>
              <a:t>Continuing Business Justification</a:t>
            </a:r>
          </a:p>
          <a:p>
            <a:r>
              <a:rPr lang="en-GB" dirty="0"/>
              <a:t>Project governance</a:t>
            </a:r>
          </a:p>
          <a:p>
            <a:r>
              <a:rPr lang="en-GB" dirty="0"/>
              <a:t>Lessons learned</a:t>
            </a:r>
          </a:p>
          <a:p>
            <a:r>
              <a:rPr lang="en-GB" dirty="0"/>
              <a:t>Management by stages</a:t>
            </a:r>
          </a:p>
          <a:p>
            <a:r>
              <a:rPr lang="en-GB" dirty="0"/>
              <a:t>Management by exception</a:t>
            </a:r>
          </a:p>
          <a:p>
            <a:r>
              <a:rPr lang="en-GB" dirty="0"/>
              <a:t>Tailoring/ PINO</a:t>
            </a:r>
          </a:p>
        </p:txBody>
      </p:sp>
      <p:pic>
        <p:nvPicPr>
          <p:cNvPr id="1026" name="Picture 2" descr="Image result for prince2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63"/>
            <a:ext cx="3888432" cy="156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829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Work Package</a:t>
            </a:r>
          </a:p>
          <a:p>
            <a:r>
              <a:rPr lang="en-GB" dirty="0"/>
              <a:t>Highlight Report</a:t>
            </a:r>
          </a:p>
          <a:p>
            <a:r>
              <a:rPr lang="en-GB" dirty="0"/>
              <a:t>Checkpoint Report</a:t>
            </a:r>
          </a:p>
          <a:p>
            <a:r>
              <a:rPr lang="en-GB"/>
              <a:t>Project Board</a:t>
            </a:r>
          </a:p>
          <a:p>
            <a:r>
              <a:rPr lang="en-GB"/>
              <a:t>Executive</a:t>
            </a:r>
            <a:endParaRPr lang="en-GB" dirty="0"/>
          </a:p>
          <a:p>
            <a:r>
              <a:rPr lang="en-GB" dirty="0"/>
              <a:t>Senior User</a:t>
            </a:r>
            <a:r>
              <a:rPr lang="en-GB"/>
              <a:t>/Supplier</a:t>
            </a:r>
          </a:p>
          <a:p>
            <a:r>
              <a:rPr lang="en-GB"/>
              <a:t>Business sponsor</a:t>
            </a:r>
            <a:endParaRPr lang="en-GB" dirty="0"/>
          </a:p>
        </p:txBody>
      </p:sp>
      <p:pic>
        <p:nvPicPr>
          <p:cNvPr id="4" name="Picture 2" descr="Image result for prince2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63"/>
            <a:ext cx="3888432" cy="156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389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2212" y="274638"/>
            <a:ext cx="59545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Agile Project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Origins in software development</a:t>
            </a:r>
          </a:p>
          <a:p>
            <a:r>
              <a:rPr lang="en-GB" dirty="0"/>
              <a:t>Family of approaches</a:t>
            </a:r>
          </a:p>
          <a:p>
            <a:r>
              <a:rPr lang="en-GB" dirty="0"/>
              <a:t>Iterative development process (scrums/sprints)</a:t>
            </a:r>
          </a:p>
          <a:p>
            <a:r>
              <a:rPr lang="en-GB" dirty="0"/>
              <a:t>Focus on scope (</a:t>
            </a:r>
            <a:r>
              <a:rPr lang="en-GB" dirty="0" err="1"/>
              <a:t>MoSCoW</a:t>
            </a:r>
            <a:r>
              <a:rPr lang="en-GB" dirty="0"/>
              <a:t>)</a:t>
            </a:r>
          </a:p>
          <a:p>
            <a:r>
              <a:rPr lang="en-GB" dirty="0"/>
              <a:t>Fixed inputs </a:t>
            </a:r>
          </a:p>
          <a:p>
            <a:r>
              <a:rPr lang="en-GB" dirty="0"/>
              <a:t>Visionary</a:t>
            </a:r>
          </a:p>
          <a:p>
            <a:r>
              <a:rPr lang="en-GB"/>
              <a:t>Product Owner</a:t>
            </a:r>
          </a:p>
          <a:p>
            <a:r>
              <a:rPr lang="en-GB"/>
              <a:t>Transparency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gile Project management logo"/>
          <p:cNvPicPr>
            <a:picLocks noChangeAspect="1"/>
          </p:cNvPicPr>
          <p:nvPr/>
        </p:nvPicPr>
        <p:blipFill rotWithShape="1">
          <a:blip r:embed="rId2"/>
          <a:srcRect b="18357"/>
          <a:stretch/>
        </p:blipFill>
        <p:spPr>
          <a:xfrm>
            <a:off x="179512" y="-49212"/>
            <a:ext cx="2552700" cy="146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038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C1283-F779-4F3C-8120-7A35983F2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MoSCOW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9B3BF-F8E4-4479-98F1-FB5EB045F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M</a:t>
            </a:r>
            <a:r>
              <a:rPr lang="en-GB"/>
              <a:t>ust have</a:t>
            </a:r>
          </a:p>
          <a:p>
            <a:r>
              <a:rPr lang="en-GB" b="1"/>
              <a:t>S</a:t>
            </a:r>
            <a:r>
              <a:rPr lang="en-GB"/>
              <a:t>hould have</a:t>
            </a:r>
          </a:p>
          <a:p>
            <a:r>
              <a:rPr lang="en-GB" b="1"/>
              <a:t>CO</a:t>
            </a:r>
            <a:r>
              <a:rPr lang="en-GB"/>
              <a:t>uld have </a:t>
            </a:r>
          </a:p>
          <a:p>
            <a:r>
              <a:rPr lang="en-GB" b="1"/>
              <a:t>W</a:t>
            </a:r>
            <a:r>
              <a:rPr lang="en-GB"/>
              <a:t>on’t have (for now)</a:t>
            </a:r>
          </a:p>
          <a:p>
            <a:endParaRPr lang="en-GB"/>
          </a:p>
          <a:p>
            <a:r>
              <a:rPr lang="en-GB"/>
              <a:t>Useful way of defining user priorities – prevents gold plating</a:t>
            </a:r>
          </a:p>
        </p:txBody>
      </p:sp>
    </p:spTree>
    <p:extLst>
      <p:ext uri="{BB962C8B-B14F-4D97-AF65-F5344CB8AC3E}">
        <p14:creationId xmlns:p14="http://schemas.microsoft.com/office/powerpoint/2010/main" val="4008337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Agile PM </a:t>
            </a:r>
            <a:r>
              <a:rPr lang="en-GB" dirty="0"/>
              <a:t>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User stories</a:t>
            </a:r>
          </a:p>
          <a:p>
            <a:r>
              <a:rPr lang="en-GB" dirty="0"/>
              <a:t>Prioritised Requirements List</a:t>
            </a:r>
          </a:p>
          <a:p>
            <a:r>
              <a:rPr lang="en-GB" dirty="0"/>
              <a:t>Product backlog</a:t>
            </a:r>
          </a:p>
          <a:p>
            <a:r>
              <a:rPr lang="en-GB" dirty="0" err="1"/>
              <a:t>Timebox</a:t>
            </a:r>
            <a:endParaRPr lang="en-GB" dirty="0"/>
          </a:p>
          <a:p>
            <a:r>
              <a:rPr lang="en-GB" dirty="0"/>
              <a:t>Scrum</a:t>
            </a:r>
          </a:p>
          <a:p>
            <a:r>
              <a:rPr lang="en-GB" dirty="0"/>
              <a:t>Sprint</a:t>
            </a:r>
          </a:p>
          <a:p>
            <a:r>
              <a:rPr lang="en-GB" dirty="0"/>
              <a:t>Scrum Master</a:t>
            </a:r>
          </a:p>
          <a:p>
            <a:r>
              <a:rPr lang="en-GB" dirty="0"/>
              <a:t>Done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4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Lean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Toyota from Total Quality Management</a:t>
            </a:r>
          </a:p>
          <a:p>
            <a:r>
              <a:rPr lang="en-GB" dirty="0"/>
              <a:t>Re-engineering production line</a:t>
            </a:r>
          </a:p>
          <a:p>
            <a:r>
              <a:rPr lang="en-GB" dirty="0"/>
              <a:t>Value stream</a:t>
            </a:r>
          </a:p>
          <a:p>
            <a:r>
              <a:rPr lang="en-GB" dirty="0"/>
              <a:t>Reduce waste and delay</a:t>
            </a:r>
          </a:p>
          <a:p>
            <a:r>
              <a:rPr lang="en-GB" dirty="0"/>
              <a:t>Continuous improvement</a:t>
            </a:r>
          </a:p>
        </p:txBody>
      </p:sp>
      <p:pic>
        <p:nvPicPr>
          <p:cNvPr id="5" name="Picture 4" descr="Toyota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3329364"/>
            <a:ext cx="21431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30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Six Sigma (</a:t>
            </a:r>
            <a:r>
              <a:rPr lang="el-GR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6σ</a:t>
            </a:r>
            <a:r>
              <a:rPr lang="en-GB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Motorola</a:t>
            </a:r>
          </a:p>
          <a:p>
            <a:r>
              <a:rPr lang="en-GB" dirty="0"/>
              <a:t>Focus on improved consistency/reliability</a:t>
            </a:r>
          </a:p>
          <a:p>
            <a:r>
              <a:rPr lang="en-GB" dirty="0"/>
              <a:t>Black Belt</a:t>
            </a:r>
          </a:p>
          <a:p>
            <a:r>
              <a:rPr lang="en-GB" dirty="0"/>
              <a:t>Problem Statement</a:t>
            </a:r>
          </a:p>
          <a:p>
            <a:r>
              <a:rPr lang="en-GB" dirty="0"/>
              <a:t>Define Measure Analyse Improve Control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Motorola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252055"/>
            <a:ext cx="2352675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26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Managing Successful Programmes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Office of Government Commerce</a:t>
            </a:r>
          </a:p>
          <a:p>
            <a:r>
              <a:rPr lang="en-GB" dirty="0"/>
              <a:t>Programme Management</a:t>
            </a:r>
          </a:p>
          <a:p>
            <a:r>
              <a:rPr lang="en-GB" dirty="0"/>
              <a:t>Alignment on strategic goals</a:t>
            </a:r>
          </a:p>
          <a:p>
            <a:r>
              <a:rPr lang="en-GB" dirty="0"/>
              <a:t>Vision statement</a:t>
            </a:r>
          </a:p>
          <a:p>
            <a:r>
              <a:rPr lang="en-GB" dirty="0"/>
              <a:t>Focus on legacy - blueprint</a:t>
            </a:r>
          </a:p>
          <a:p>
            <a:r>
              <a:rPr lang="en-GB" dirty="0"/>
              <a:t>Project portfolio</a:t>
            </a:r>
          </a:p>
          <a:p>
            <a:r>
              <a:rPr lang="en-GB" dirty="0"/>
              <a:t>Tranche</a:t>
            </a:r>
          </a:p>
        </p:txBody>
      </p:sp>
      <p:pic>
        <p:nvPicPr>
          <p:cNvPr id="4" name="Picture 3" descr="Logo for Managing Successful Programmes"/>
          <p:cNvPicPr>
            <a:picLocks noChangeAspect="1"/>
          </p:cNvPicPr>
          <p:nvPr/>
        </p:nvPicPr>
        <p:blipFill rotWithShape="1">
          <a:blip r:embed="rId2"/>
          <a:srcRect b="51233"/>
          <a:stretch/>
        </p:blipFill>
        <p:spPr>
          <a:xfrm>
            <a:off x="7937" y="61310"/>
            <a:ext cx="1905000" cy="41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6004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0444B-E217-465B-BC12-D4592AFD6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Exercise- choosing the right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E74F3-77E1-4E8B-92B5-560771818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A series of business scenarios  -you have been asked to advise the company on how they should run the project</a:t>
            </a:r>
          </a:p>
          <a:p>
            <a:endParaRPr lang="en-GB"/>
          </a:p>
          <a:p>
            <a:r>
              <a:rPr lang="en-GB"/>
              <a:t>Discuss which approach would be best: PRINCE2, Agile PM, Lean, Six Sigma, MSP</a:t>
            </a:r>
          </a:p>
          <a:p>
            <a:endParaRPr lang="en-GB"/>
          </a:p>
          <a:p>
            <a:r>
              <a:rPr lang="en-GB"/>
              <a:t>Project Management methodologies summary doc</a:t>
            </a:r>
          </a:p>
        </p:txBody>
      </p:sp>
    </p:spTree>
    <p:extLst>
      <p:ext uri="{BB962C8B-B14F-4D97-AF65-F5344CB8AC3E}">
        <p14:creationId xmlns:p14="http://schemas.microsoft.com/office/powerpoint/2010/main" val="611786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eathed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3136" y="1110984"/>
            <a:ext cx="3321985" cy="4188842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5872952" y="1313733"/>
            <a:ext cx="3173160" cy="434751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Exercise- scenarios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41592" y="498835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Futuristica</a:t>
            </a:r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7030A0"/>
                </a:solidFill>
              </a:rPr>
              <a:t>designs for tomorrow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13733"/>
            <a:ext cx="5601616" cy="4203500"/>
          </a:xfrm>
        </p:spPr>
        <p:txBody>
          <a:bodyPr>
            <a:normAutofit/>
          </a:bodyPr>
          <a:lstStyle/>
          <a:p>
            <a:r>
              <a:rPr lang="en-GB"/>
              <a:t>You </a:t>
            </a:r>
            <a:r>
              <a:rPr lang="en-GB" dirty="0"/>
              <a:t>have been asked to advise the company on how they should run the project</a:t>
            </a:r>
          </a:p>
          <a:p>
            <a:r>
              <a:rPr lang="en-GB" dirty="0"/>
              <a:t>Discuss: Which project management methodology would you recommend for this work, and </a:t>
            </a:r>
            <a:r>
              <a:rPr lang="en-GB"/>
              <a:t>why?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600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Great Ideas</a:t>
            </a:r>
            <a:r>
              <a:rPr lang="en-GB" dirty="0"/>
              <a:t>, a company specialising in short-run production of designer furniture, has been commissioned by the design company Futuristica to make a limited edition chair.  Futuristica has created a prototype and supplied full information about the materials and designs.  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Furniture worksho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8020" y="97874"/>
            <a:ext cx="1798476" cy="134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20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Webdings</a:t>
            </a:r>
            <a:r>
              <a:rPr lang="en-GB" dirty="0"/>
              <a:t>, a small website design company, has been commissioned by Futuristica to create and operate a temporary website supporting a short marketing campaign when the new chair is launched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Futuristica </a:t>
            </a:r>
            <a:r>
              <a:rPr lang="en-GB" dirty="0"/>
              <a:t>are new to online promotion and haven’t developed a house style.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Team meet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6256" y="117104"/>
            <a:ext cx="2087724" cy="139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124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Big </a:t>
            </a:r>
            <a:r>
              <a:rPr lang="en-GB" dirty="0" err="1">
                <a:latin typeface="+mj-lt"/>
              </a:rPr>
              <a:t>Boxco</a:t>
            </a:r>
            <a:r>
              <a:rPr lang="en-GB" dirty="0">
                <a:latin typeface="+mj-lt"/>
              </a:rPr>
              <a:t> </a:t>
            </a:r>
            <a:r>
              <a:rPr lang="en-GB" dirty="0"/>
              <a:t>have been asked by Futuristica to reduce the production costs for their bestselling product, a standard </a:t>
            </a:r>
            <a:r>
              <a:rPr lang="en-GB"/>
              <a:t>leisure chair. </a:t>
            </a:r>
          </a:p>
          <a:p>
            <a:pPr marL="0" indent="0">
              <a:buNone/>
            </a:pPr>
            <a:r>
              <a:rPr lang="en-GB"/>
              <a:t>Futuristica </a:t>
            </a:r>
            <a:r>
              <a:rPr lang="en-GB" dirty="0"/>
              <a:t>believes that another supplier may be more competitive.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Leateh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6" name="Picture 5" descr="Woodworking equipmen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0828" y="139152"/>
            <a:ext cx="2435141" cy="136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2545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Big </a:t>
            </a:r>
            <a:r>
              <a:rPr lang="en-GB" dirty="0" err="1">
                <a:latin typeface="+mj-lt"/>
              </a:rPr>
              <a:t>Boxco</a:t>
            </a:r>
            <a:r>
              <a:rPr lang="en-GB" dirty="0">
                <a:latin typeface="+mj-lt"/>
              </a:rPr>
              <a:t> has </a:t>
            </a:r>
            <a:r>
              <a:rPr lang="en-GB" dirty="0"/>
              <a:t>decided as a strategic priority that it should reduce the environmental impact of its activities with the goal of achieving ISO 14001 compliance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It </a:t>
            </a:r>
            <a:r>
              <a:rPr lang="en-GB" dirty="0"/>
              <a:t>has decided to look at its main impacts: water use, energy, transport, and specialist waste. 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BSI ISO14001 Environmental Management 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529" y="183025"/>
            <a:ext cx="2057048" cy="105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1208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Skinners has a longstanding relationship with Big </a:t>
            </a:r>
            <a:r>
              <a:rPr lang="en-GB" dirty="0" err="1"/>
              <a:t>Boxco</a:t>
            </a:r>
            <a:r>
              <a:rPr lang="en-GB" dirty="0"/>
              <a:t> as its supplier of premium leather products, manufacturing pre-cut dyed leather ready for fixing to the furniture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Big </a:t>
            </a:r>
            <a:r>
              <a:rPr lang="en-GB" dirty="0" err="1"/>
              <a:t>Boxco</a:t>
            </a:r>
            <a:r>
              <a:rPr lang="en-GB" dirty="0"/>
              <a:t> has decided that its products should be uniform and a new inspection regime has led to a large proportion of Skinners products being rejected as of unacceptable quality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Head </a:t>
            </a:r>
            <a:r>
              <a:rPr lang="en-GB" dirty="0"/>
              <a:t>of Production at Skinners has decided that the level of variation needs to be reduced.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Dyed leather dry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165" y="80023"/>
            <a:ext cx="2078331" cy="1383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1472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Swirly Logo is a small marketing and events company that has been commissioned by Futuristica to run the launch event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Futuristica’s </a:t>
            </a:r>
            <a:r>
              <a:rPr lang="en-GB" dirty="0"/>
              <a:t>marketing department has created the necessary materials, booked the venue, and arranged the speakers. 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Conference reception desk"/>
          <p:cNvPicPr>
            <a:picLocks noChangeAspect="1"/>
          </p:cNvPicPr>
          <p:nvPr/>
        </p:nvPicPr>
        <p:blipFill rotWithShape="1">
          <a:blip r:embed="rId3"/>
          <a:srcRect l="2879" r="19268"/>
          <a:stretch/>
        </p:blipFill>
        <p:spPr>
          <a:xfrm>
            <a:off x="6300192" y="119078"/>
            <a:ext cx="2736304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072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 companies adopt a standard method</a:t>
            </a:r>
          </a:p>
          <a:p>
            <a:r>
              <a:rPr lang="en-GB" dirty="0"/>
              <a:t>Mixture of approaches fitting with business</a:t>
            </a:r>
          </a:p>
          <a:p>
            <a:r>
              <a:rPr lang="en-GB" dirty="0"/>
              <a:t>Advantages/disadvantages to all</a:t>
            </a:r>
          </a:p>
          <a:p>
            <a:r>
              <a:rPr lang="en-GB" dirty="0"/>
              <a:t>Shared best practice- planning, risk, reporting, product/customer value</a:t>
            </a:r>
          </a:p>
        </p:txBody>
      </p:sp>
    </p:spTree>
    <p:extLst>
      <p:ext uri="{BB962C8B-B14F-4D97-AF65-F5344CB8AC3E}">
        <p14:creationId xmlns:p14="http://schemas.microsoft.com/office/powerpoint/2010/main" val="13935059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BD82-7663-47F4-900B-88493DEEC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5C3E5-70E7-470D-A08A-6528CE8BA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Quality -   client expectations   “new car won’t fall apart”</a:t>
            </a:r>
          </a:p>
          <a:p>
            <a:r>
              <a:rPr lang="en-GB"/>
              <a:t>Quality assurance-    systems put in place to make sure client expectations are met  (including defined standards, record-keeping and review)</a:t>
            </a:r>
          </a:p>
          <a:p>
            <a:r>
              <a:rPr lang="en-GB"/>
              <a:t>Quality control -  application of QA to test a specific standard “open doors to see if they fall off”</a:t>
            </a:r>
          </a:p>
        </p:txBody>
      </p:sp>
    </p:spTree>
    <p:extLst>
      <p:ext uri="{BB962C8B-B14F-4D97-AF65-F5344CB8AC3E}">
        <p14:creationId xmlns:p14="http://schemas.microsoft.com/office/powerpoint/2010/main" val="8092405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11A-DC11-422F-896D-2FD2F0323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ISO9000  Quality accreditation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78363-272E-4F80-BC50-613E82DAD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ISO9000</a:t>
            </a:r>
          </a:p>
          <a:p>
            <a:pPr lvl="1"/>
            <a:r>
              <a:rPr lang="en-GB"/>
              <a:t>Defined roles; processes; quality measures; products</a:t>
            </a:r>
          </a:p>
          <a:p>
            <a:r>
              <a:rPr lang="en-GB"/>
              <a:t>Accredited by external body</a:t>
            </a:r>
          </a:p>
          <a:p>
            <a:endParaRPr lang="en-GB"/>
          </a:p>
          <a:p>
            <a:r>
              <a:rPr lang="en-GB"/>
              <a:t>Ministry of Defence </a:t>
            </a:r>
          </a:p>
          <a:p>
            <a:r>
              <a:rPr lang="en-GB"/>
              <a:t>BS5750</a:t>
            </a:r>
          </a:p>
        </p:txBody>
      </p:sp>
      <p:pic>
        <p:nvPicPr>
          <p:cNvPr id="4" name="Picture 3" descr="ISO 9000 logo">
            <a:extLst>
              <a:ext uri="{FF2B5EF4-FFF2-40B4-BE49-F238E27FC236}">
                <a16:creationId xmlns:a16="http://schemas.microsoft.com/office/drawing/2014/main" id="{9757556B-6A45-4B3D-9640-A23FF2A602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3858221"/>
            <a:ext cx="2359174" cy="2544850"/>
          </a:xfrm>
          <a:prstGeom prst="rect">
            <a:avLst/>
          </a:prstGeom>
        </p:spPr>
      </p:pic>
      <p:pic>
        <p:nvPicPr>
          <p:cNvPr id="6" name="Picture 5" descr="UKAS quality management certification">
            <a:extLst>
              <a:ext uri="{FF2B5EF4-FFF2-40B4-BE49-F238E27FC236}">
                <a16:creationId xmlns:a16="http://schemas.microsoft.com/office/drawing/2014/main" id="{FACDDE66-C4CD-40EC-A099-4B8EAF552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856" y="5301208"/>
            <a:ext cx="2017712" cy="134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0754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5E626-0CF0-4B96-85BD-8EAF758C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6554E-90F3-419E-AB21-A14A3F1903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7114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extLst>
              <a:ext uri="{FF2B5EF4-FFF2-40B4-BE49-F238E27FC236}">
                <a16:creationId xmlns:a16="http://schemas.microsoft.com/office/drawing/2014/main" id="{9D5FBCEF-15E4-4A07-84B1-C4785D5113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Documentation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5A267E9-1498-4918-829C-D18FF744A9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manual: </a:t>
            </a:r>
            <a:r>
              <a:rPr lang="en-US" altLang="en-US" i="1"/>
              <a:t>'Managing Successful Projects with PRINCE2</a:t>
            </a:r>
            <a:r>
              <a:rPr lang="en-US" altLang="en-US" b="1" i="1"/>
              <a:t>”</a:t>
            </a:r>
            <a:r>
              <a:rPr lang="en-US" altLang="en-US" i="1"/>
              <a:t> </a:t>
            </a:r>
          </a:p>
          <a:p>
            <a:pPr eaLnBrk="1" hangingPunct="1"/>
            <a:r>
              <a:rPr lang="en-GB" altLang="en-US"/>
              <a:t>Colin Bentley </a:t>
            </a:r>
            <a:r>
              <a:rPr lang="en-GB" altLang="en-US" i="1"/>
              <a:t>PRINCE2: A practical handbook</a:t>
            </a:r>
          </a:p>
          <a:p>
            <a:pPr eaLnBrk="1" hangingPunct="1"/>
            <a:r>
              <a:rPr lang="en-GB" altLang="en-US"/>
              <a:t>prince2.wiki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 i="1"/>
          </a:p>
        </p:txBody>
      </p:sp>
      <p:pic>
        <p:nvPicPr>
          <p:cNvPr id="5124" name="Picture 7" descr="Managing successful projects with PRINCE2 [Book]">
            <a:extLst>
              <a:ext uri="{FF2B5EF4-FFF2-40B4-BE49-F238E27FC236}">
                <a16:creationId xmlns:a16="http://schemas.microsoft.com/office/drawing/2014/main" id="{78D3B343-596B-4EA8-8262-25C810E2A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556" y="3789040"/>
            <a:ext cx="2251547" cy="2983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1121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extLst>
              <a:ext uri="{FF2B5EF4-FFF2-40B4-BE49-F238E27FC236}">
                <a16:creationId xmlns:a16="http://schemas.microsoft.com/office/drawing/2014/main" id="{2389B135-AF8E-481C-B489-A93058929A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variables 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F43D41A-7618-49BA-86B8-48295B2F94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Costs </a:t>
            </a:r>
          </a:p>
          <a:p>
            <a:pPr eaLnBrk="1" hangingPunct="1"/>
            <a:r>
              <a:rPr lang="en-GB" altLang="en-US"/>
              <a:t>Timescales </a:t>
            </a:r>
          </a:p>
          <a:p>
            <a:pPr eaLnBrk="1" hangingPunct="1"/>
            <a:r>
              <a:rPr lang="en-GB" altLang="en-US"/>
              <a:t>Quality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Scope </a:t>
            </a:r>
          </a:p>
          <a:p>
            <a:pPr eaLnBrk="1" hangingPunct="1"/>
            <a:r>
              <a:rPr lang="en-GB" altLang="en-US"/>
              <a:t>Risk </a:t>
            </a:r>
          </a:p>
          <a:p>
            <a:pPr eaLnBrk="1" hangingPunct="1"/>
            <a:r>
              <a:rPr lang="en-GB" altLang="en-US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40649575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>
            <a:extLst>
              <a:ext uri="{FF2B5EF4-FFF2-40B4-BE49-F238E27FC236}">
                <a16:creationId xmlns:a16="http://schemas.microsoft.com/office/drawing/2014/main" id="{D6E1FFBF-1D31-42D8-80BC-F098377E6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concepts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7496891-D12D-49D6-9FEE-F3B1DAE805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Principles</a:t>
            </a:r>
          </a:p>
          <a:p>
            <a:pPr eaLnBrk="1" hangingPunct="1"/>
            <a:r>
              <a:rPr lang="en-GB" altLang="en-US"/>
              <a:t>Themes</a:t>
            </a:r>
          </a:p>
          <a:p>
            <a:pPr eaLnBrk="1" hangingPunct="1"/>
            <a:r>
              <a:rPr lang="en-GB" altLang="en-US"/>
              <a:t>Processes</a:t>
            </a:r>
          </a:p>
        </p:txBody>
      </p:sp>
    </p:spTree>
    <p:extLst>
      <p:ext uri="{BB962C8B-B14F-4D97-AF65-F5344CB8AC3E}">
        <p14:creationId xmlns:p14="http://schemas.microsoft.com/office/powerpoint/2010/main" val="2601872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>
            <a:extLst>
              <a:ext uri="{FF2B5EF4-FFF2-40B4-BE49-F238E27FC236}">
                <a16:creationId xmlns:a16="http://schemas.microsoft.com/office/drawing/2014/main" id="{A3CB5FF4-0F20-4301-B4E0-418FFFF1F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principles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003AF93-64B0-49E7-93CA-E6D4E1BE96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Continuing business justification</a:t>
            </a:r>
          </a:p>
          <a:p>
            <a:pPr eaLnBrk="1" hangingPunct="1"/>
            <a:r>
              <a:rPr lang="en-GB" altLang="en-US"/>
              <a:t>Defined roles and responsibilities</a:t>
            </a:r>
          </a:p>
          <a:p>
            <a:pPr eaLnBrk="1" hangingPunct="1"/>
            <a:r>
              <a:rPr lang="en-GB" altLang="en-US"/>
              <a:t>Learn from experience (Lessons learned)</a:t>
            </a:r>
          </a:p>
          <a:p>
            <a:pPr eaLnBrk="1" hangingPunct="1"/>
            <a:r>
              <a:rPr lang="en-GB" altLang="en-US"/>
              <a:t>Manage by stages</a:t>
            </a:r>
          </a:p>
          <a:p>
            <a:pPr eaLnBrk="1" hangingPunct="1"/>
            <a:r>
              <a:rPr lang="en-GB" altLang="en-US"/>
              <a:t>Manage by exception</a:t>
            </a:r>
          </a:p>
          <a:p>
            <a:pPr eaLnBrk="1" hangingPunct="1"/>
            <a:r>
              <a:rPr lang="en-GB" altLang="en-US"/>
              <a:t>Product-led planning</a:t>
            </a:r>
          </a:p>
          <a:p>
            <a:pPr eaLnBrk="1" hangingPunct="1"/>
            <a:r>
              <a:rPr lang="en-GB" altLang="en-US"/>
              <a:t>Tailoring</a:t>
            </a:r>
          </a:p>
        </p:txBody>
      </p:sp>
    </p:spTree>
    <p:extLst>
      <p:ext uri="{BB962C8B-B14F-4D97-AF65-F5344CB8AC3E}">
        <p14:creationId xmlns:p14="http://schemas.microsoft.com/office/powerpoint/2010/main" val="15208172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>
            <a:extLst>
              <a:ext uri="{FF2B5EF4-FFF2-40B4-BE49-F238E27FC236}">
                <a16:creationId xmlns:a16="http://schemas.microsoft.com/office/drawing/2014/main" id="{90FFC439-9281-4129-B00C-06F4F3FB4C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themes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6C025B3-3C59-4F51-A43F-195DEBD821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Progress</a:t>
            </a:r>
          </a:p>
          <a:p>
            <a:pPr eaLnBrk="1" hangingPunct="1"/>
            <a:r>
              <a:rPr lang="en-GB" altLang="en-US"/>
              <a:t>Organisation</a:t>
            </a:r>
          </a:p>
          <a:p>
            <a:pPr eaLnBrk="1" hangingPunct="1"/>
            <a:r>
              <a:rPr lang="en-GB" altLang="en-US"/>
              <a:t>Quality</a:t>
            </a:r>
          </a:p>
          <a:p>
            <a:pPr eaLnBrk="1" hangingPunct="1"/>
            <a:r>
              <a:rPr lang="en-GB" altLang="en-US"/>
              <a:t>Risk</a:t>
            </a:r>
          </a:p>
          <a:p>
            <a:pPr eaLnBrk="1" hangingPunct="1"/>
            <a:r>
              <a:rPr lang="en-GB" altLang="en-US"/>
              <a:t>Business case</a:t>
            </a:r>
          </a:p>
          <a:p>
            <a:pPr eaLnBrk="1" hangingPunct="1"/>
            <a:r>
              <a:rPr lang="en-GB" altLang="en-US"/>
              <a:t>Change</a:t>
            </a:r>
          </a:p>
          <a:p>
            <a:pPr eaLnBrk="1" hangingPunct="1"/>
            <a:r>
              <a:rPr lang="en-GB" altLang="en-US"/>
              <a:t>Plans</a:t>
            </a:r>
          </a:p>
        </p:txBody>
      </p:sp>
    </p:spTree>
    <p:extLst>
      <p:ext uri="{BB962C8B-B14F-4D97-AF65-F5344CB8AC3E}">
        <p14:creationId xmlns:p14="http://schemas.microsoft.com/office/powerpoint/2010/main" val="38830621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>
            <a:extLst>
              <a:ext uri="{FF2B5EF4-FFF2-40B4-BE49-F238E27FC236}">
                <a16:creationId xmlns:a16="http://schemas.microsoft.com/office/drawing/2014/main" id="{25D09E01-7D10-4E92-A1FD-D0C49BA113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processes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4015603-BF7B-4D00-9FE9-207679396D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Starting Up </a:t>
            </a:r>
          </a:p>
          <a:p>
            <a:pPr eaLnBrk="1" hangingPunct="1"/>
            <a:r>
              <a:rPr lang="en-GB" altLang="en-US" sz="2400"/>
              <a:t>Initiating a Project</a:t>
            </a:r>
          </a:p>
          <a:p>
            <a:pPr eaLnBrk="1" hangingPunct="1"/>
            <a:r>
              <a:rPr lang="en-GB" altLang="en-US" sz="2400"/>
              <a:t>Authorising a Project</a:t>
            </a:r>
          </a:p>
          <a:p>
            <a:pPr eaLnBrk="1" hangingPunct="1"/>
            <a:r>
              <a:rPr lang="en-GB" altLang="en-US" sz="2400"/>
              <a:t>Directing a Project</a:t>
            </a:r>
          </a:p>
          <a:p>
            <a:pPr eaLnBrk="1" hangingPunct="1"/>
            <a:r>
              <a:rPr lang="en-GB" altLang="en-US" sz="2400"/>
              <a:t>Controlling a Stage</a:t>
            </a:r>
          </a:p>
          <a:p>
            <a:pPr eaLnBrk="1" hangingPunct="1"/>
            <a:r>
              <a:rPr lang="en-GB" altLang="en-US" sz="2400"/>
              <a:t>Managing Product Delivery</a:t>
            </a:r>
          </a:p>
          <a:p>
            <a:pPr eaLnBrk="1" hangingPunct="1"/>
            <a:r>
              <a:rPr lang="en-GB" altLang="en-US" sz="2400"/>
              <a:t>Managing Stage Boundaries</a:t>
            </a:r>
          </a:p>
          <a:p>
            <a:pPr eaLnBrk="1" hangingPunct="1"/>
            <a:r>
              <a:rPr lang="en-GB" altLang="en-US" sz="2400"/>
              <a:t>Closing a Project</a:t>
            </a:r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27576086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1CE76-EA60-49E4-A4D0-BC94C710D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 descr="Project timeline Start  Up">
            <a:extLst>
              <a:ext uri="{FF2B5EF4-FFF2-40B4-BE49-F238E27FC236}">
                <a16:creationId xmlns:a16="http://schemas.microsoft.com/office/drawing/2014/main" id="{50FD79B9-4622-4E1E-AE14-52ACE165F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79" y="70049"/>
            <a:ext cx="7324947" cy="3142928"/>
          </a:xfrm>
        </p:spPr>
      </p:pic>
      <p:pic>
        <p:nvPicPr>
          <p:cNvPr id="9" name="Picture 8" descr="Project timeline Initiating a Project">
            <a:extLst>
              <a:ext uri="{FF2B5EF4-FFF2-40B4-BE49-F238E27FC236}">
                <a16:creationId xmlns:a16="http://schemas.microsoft.com/office/drawing/2014/main" id="{98AE617C-0E04-419D-9752-1A241212D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834" y="3272715"/>
            <a:ext cx="7473064" cy="322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9694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28331-6BE5-4054-A658-52A32CA72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B9F7A-DC55-4117-8D4E-21B14B300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Project timeline Delivery stage ">
            <a:extLst>
              <a:ext uri="{FF2B5EF4-FFF2-40B4-BE49-F238E27FC236}">
                <a16:creationId xmlns:a16="http://schemas.microsoft.com/office/drawing/2014/main" id="{7DF8499B-5BC6-446A-B5F6-0AEAC54A4F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6" y="8137"/>
            <a:ext cx="7951946" cy="3420863"/>
          </a:xfrm>
          <a:prstGeom prst="rect">
            <a:avLst/>
          </a:prstGeom>
        </p:spPr>
      </p:pic>
      <p:pic>
        <p:nvPicPr>
          <p:cNvPr id="1026" name="Picture 2" descr="Final Delivery Stage">
            <a:extLst>
              <a:ext uri="{FF2B5EF4-FFF2-40B4-BE49-F238E27FC236}">
                <a16:creationId xmlns:a16="http://schemas.microsoft.com/office/drawing/2014/main" id="{340662DC-938C-4AAF-9C32-B61F384C9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33" y="3568382"/>
            <a:ext cx="7924800" cy="328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2086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>
            <a:extLst>
              <a:ext uri="{FF2B5EF4-FFF2-40B4-BE49-F238E27FC236}">
                <a16:creationId xmlns:a16="http://schemas.microsoft.com/office/drawing/2014/main" id="{6DEF00E6-CD32-4171-B388-336D57625E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Key roles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9E1FCA1-402D-40E1-A6AB-9CDE98704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Project Executive</a:t>
            </a:r>
          </a:p>
          <a:p>
            <a:pPr eaLnBrk="1" hangingPunct="1"/>
            <a:r>
              <a:rPr lang="en-GB" altLang="en-US"/>
              <a:t>Project Board</a:t>
            </a:r>
          </a:p>
          <a:p>
            <a:pPr eaLnBrk="1" hangingPunct="1"/>
            <a:r>
              <a:rPr lang="en-GB" altLang="en-US"/>
              <a:t>Senior Supplier</a:t>
            </a:r>
          </a:p>
          <a:p>
            <a:pPr eaLnBrk="1" hangingPunct="1"/>
            <a:r>
              <a:rPr lang="en-GB" altLang="en-US"/>
              <a:t>Senior User</a:t>
            </a:r>
          </a:p>
          <a:p>
            <a:pPr eaLnBrk="1" hangingPunct="1"/>
            <a:r>
              <a:rPr lang="en-GB" altLang="en-US"/>
              <a:t>Business Sponsor</a:t>
            </a:r>
          </a:p>
          <a:p>
            <a:pPr eaLnBrk="1" hangingPunct="1"/>
            <a:r>
              <a:rPr lang="en-GB" altLang="en-US"/>
              <a:t>Project Manager</a:t>
            </a:r>
          </a:p>
          <a:p>
            <a:pPr eaLnBrk="1" hangingPunct="1"/>
            <a:r>
              <a:rPr lang="en-GB" altLang="en-US"/>
              <a:t>Project Support</a:t>
            </a:r>
          </a:p>
          <a:p>
            <a:pPr eaLnBrk="1" hangingPunct="1"/>
            <a:r>
              <a:rPr lang="en-GB" altLang="en-US"/>
              <a:t>Teams     </a:t>
            </a:r>
          </a:p>
        </p:txBody>
      </p:sp>
    </p:spTree>
    <p:extLst>
      <p:ext uri="{BB962C8B-B14F-4D97-AF65-F5344CB8AC3E}">
        <p14:creationId xmlns:p14="http://schemas.microsoft.com/office/powerpoint/2010/main" val="11868940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>
            <a:extLst>
              <a:ext uri="{FF2B5EF4-FFF2-40B4-BE49-F238E27FC236}">
                <a16:creationId xmlns:a16="http://schemas.microsoft.com/office/drawing/2014/main" id="{0E6D7E34-5453-4F88-A833-1EA2CE448A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Key documents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12C39CE1-58A2-4437-84CB-D24CC95A77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Project brief</a:t>
            </a:r>
          </a:p>
          <a:p>
            <a:pPr eaLnBrk="1" hangingPunct="1"/>
            <a:r>
              <a:rPr lang="en-GB" altLang="en-US" sz="2400"/>
              <a:t>Project Initiation Document</a:t>
            </a:r>
          </a:p>
          <a:p>
            <a:pPr eaLnBrk="1" hangingPunct="1"/>
            <a:r>
              <a:rPr lang="en-GB" altLang="en-US" sz="2400"/>
              <a:t>Project Plan</a:t>
            </a:r>
          </a:p>
          <a:p>
            <a:pPr eaLnBrk="1" hangingPunct="1"/>
            <a:r>
              <a:rPr lang="en-GB" altLang="en-US" sz="2400"/>
              <a:t>Work Package</a:t>
            </a:r>
          </a:p>
          <a:p>
            <a:pPr eaLnBrk="1" hangingPunct="1"/>
            <a:r>
              <a:rPr lang="en-GB" altLang="en-US" sz="2400"/>
              <a:t>Risk register</a:t>
            </a:r>
          </a:p>
          <a:p>
            <a:pPr eaLnBrk="1" hangingPunct="1"/>
            <a:r>
              <a:rPr lang="en-GB" altLang="en-US" sz="2400"/>
              <a:t>Lessons learned log</a:t>
            </a:r>
          </a:p>
          <a:p>
            <a:pPr eaLnBrk="1" hangingPunct="1"/>
            <a:r>
              <a:rPr lang="en-GB" altLang="en-US" sz="2400"/>
              <a:t>Quality register</a:t>
            </a:r>
          </a:p>
          <a:p>
            <a:pPr eaLnBrk="1" hangingPunct="1"/>
            <a:r>
              <a:rPr lang="en-GB" altLang="en-US" sz="2400"/>
              <a:t>Product descriptions</a:t>
            </a:r>
          </a:p>
        </p:txBody>
      </p:sp>
    </p:spTree>
    <p:extLst>
      <p:ext uri="{BB962C8B-B14F-4D97-AF65-F5344CB8AC3E}">
        <p14:creationId xmlns:p14="http://schemas.microsoft.com/office/powerpoint/2010/main" val="191242774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3818-AB61-41D8-85E8-FBE011DF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D6F58-3508-4816-B6C4-C95364624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Version control</a:t>
            </a:r>
          </a:p>
          <a:p>
            <a:r>
              <a:rPr lang="en-GB"/>
              <a:t>Risk log</a:t>
            </a:r>
          </a:p>
          <a:p>
            <a:r>
              <a:rPr lang="en-GB"/>
              <a:t>Issue log</a:t>
            </a:r>
          </a:p>
          <a:p>
            <a:r>
              <a:rPr lang="en-GB"/>
              <a:t>Change </a:t>
            </a:r>
          </a:p>
          <a:p>
            <a:r>
              <a:rPr lang="en-GB"/>
              <a:t>Product specifications</a:t>
            </a:r>
          </a:p>
          <a:p>
            <a:r>
              <a:rPr lang="en-GB"/>
              <a:t>Meetings</a:t>
            </a:r>
          </a:p>
        </p:txBody>
      </p:sp>
    </p:spTree>
    <p:extLst>
      <p:ext uri="{BB962C8B-B14F-4D97-AF65-F5344CB8AC3E}">
        <p14:creationId xmlns:p14="http://schemas.microsoft.com/office/powerpoint/2010/main" val="42574222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E2713-AD23-46DC-9AF7-D397DAE25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Product based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F6D85-553E-4D53-975B-E8074585A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Define product (published report)</a:t>
            </a:r>
          </a:p>
          <a:p>
            <a:r>
              <a:rPr lang="en-GB"/>
              <a:t>Quality criteria (100 pages, 20 illustrations, peer review)</a:t>
            </a:r>
          </a:p>
          <a:p>
            <a:r>
              <a:rPr lang="en-GB"/>
              <a:t>Define work needed to create product (tasks/ subtasks/ work packages)</a:t>
            </a:r>
          </a:p>
          <a:p>
            <a:r>
              <a:rPr lang="en-GB"/>
              <a:t>Phasing/ stages/ review points</a:t>
            </a:r>
          </a:p>
          <a:p>
            <a:r>
              <a:rPr lang="en-GB"/>
              <a:t>Intended to keep activity focused on delivering benefits</a:t>
            </a:r>
          </a:p>
          <a:p>
            <a:r>
              <a:rPr lang="en-GB"/>
              <a:t>Used by MoRPHE</a:t>
            </a:r>
          </a:p>
        </p:txBody>
      </p:sp>
    </p:spTree>
    <p:extLst>
      <p:ext uri="{BB962C8B-B14F-4D97-AF65-F5344CB8AC3E}">
        <p14:creationId xmlns:p14="http://schemas.microsoft.com/office/powerpoint/2010/main" val="215445193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28B1E-F3AC-4240-B786-7120E8B20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Criticisms of 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9C3E-5A82-440A-8B8A-2B94932E8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Too bureaucratic</a:t>
            </a:r>
          </a:p>
          <a:p>
            <a:r>
              <a:rPr lang="en-GB"/>
              <a:t>Too complex</a:t>
            </a:r>
          </a:p>
          <a:p>
            <a:r>
              <a:rPr lang="en-GB"/>
              <a:t>Timeconsuming reports </a:t>
            </a:r>
          </a:p>
          <a:p>
            <a:r>
              <a:rPr lang="en-GB"/>
              <a:t>Too much oversight</a:t>
            </a:r>
          </a:p>
          <a:p>
            <a:r>
              <a:rPr lang="en-GB"/>
              <a:t>Too inflexible- changes needed</a:t>
            </a:r>
          </a:p>
          <a:p>
            <a:r>
              <a:rPr lang="en-GB"/>
              <a:t>Disengagement of Project Board</a:t>
            </a:r>
          </a:p>
          <a:p>
            <a:r>
              <a:rPr lang="en-GB"/>
              <a:t>Duplication of existing processes/documents</a:t>
            </a:r>
          </a:p>
          <a:p>
            <a:r>
              <a:rPr lang="en-GB"/>
              <a:t>Doesn’t actually reduce risk of failure</a:t>
            </a:r>
          </a:p>
          <a:p>
            <a:r>
              <a:rPr lang="en-GB"/>
              <a:t>Tailoring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4577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84D5A-6A3F-47B1-A73D-6F94C128B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Lean management and process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329-F716-4489-B841-2DEDA830B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General aim: reduce duration and complexity of work process </a:t>
            </a:r>
          </a:p>
          <a:p>
            <a:r>
              <a:rPr lang="en-GB"/>
              <a:t>Where is value added?</a:t>
            </a:r>
          </a:p>
          <a:p>
            <a:r>
              <a:rPr lang="en-GB"/>
              <a:t>Can work be reordered?</a:t>
            </a:r>
          </a:p>
          <a:p>
            <a:r>
              <a:rPr lang="en-GB"/>
              <a:t>Parallel tasks?</a:t>
            </a:r>
          </a:p>
          <a:p>
            <a:r>
              <a:rPr lang="en-GB"/>
              <a:t>Reduce inventory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6808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C7107-5634-4C80-8B5E-D2BC21534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PRINCE2 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CD002-F743-44BF-8103-810758D37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31" y="2276872"/>
            <a:ext cx="7693025" cy="3724275"/>
          </a:xfrm>
        </p:spPr>
        <p:txBody>
          <a:bodyPr/>
          <a:lstStyle/>
          <a:p>
            <a:r>
              <a:rPr lang="en-GB"/>
              <a:t>prince2agile.wiki</a:t>
            </a:r>
          </a:p>
          <a:p>
            <a:pPr marL="0" indent="0">
              <a:buNone/>
            </a:pPr>
            <a:r>
              <a:rPr lang="en-GB"/>
              <a:t>accommodates</a:t>
            </a:r>
          </a:p>
          <a:p>
            <a:pPr marL="0" indent="0">
              <a:buNone/>
            </a:pPr>
            <a:r>
              <a:rPr lang="en-GB"/>
              <a:t>Agile sprints/</a:t>
            </a:r>
          </a:p>
          <a:p>
            <a:pPr marL="0" indent="0">
              <a:buNone/>
            </a:pPr>
            <a:r>
              <a:rPr lang="en-GB"/>
              <a:t>scrums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5B1429-2BDF-4958-A48C-DA6E840D8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260648"/>
            <a:ext cx="2613015" cy="61653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852E24-B541-40AF-800F-AD0B37D50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699" y="2780928"/>
            <a:ext cx="2347975" cy="4043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166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apsules">
  <a:themeElements>
    <a:clrScheme name="Capsules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apsules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29" ma:contentTypeDescription="Create a new document." ma:contentTypeScope="" ma:versionID="01cb113e9adf8b0b6f8497f44d9bd102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4b9a5dd49a83d99d88f940b930e629b0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33" nillable="true" ma:displayName="Tags" ma:internalName="MediaServiceAutoTags" ma:readOnly="true">
      <xsd:simpleType>
        <xsd:restriction base="dms:Text"/>
      </xsd:simpleType>
    </xsd:element>
    <xsd:element name="MediaServiceOCR" ma:index="3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303dbf9b-b85b-46a0-94f1-894078c07ecd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92c24619-d6d5-42cf-b618-23d930ad9f20"/>
  </ds:schemaRefs>
</ds:datastoreItem>
</file>

<file path=customXml/itemProps3.xml><?xml version="1.0" encoding="utf-8"?>
<ds:datastoreItem xmlns:ds="http://schemas.openxmlformats.org/officeDocument/2006/customXml" ds:itemID="{D7BBF563-E30E-4297-B6EA-012CCD1206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631</TotalTime>
  <Words>1006</Words>
  <Application>Microsoft Office PowerPoint</Application>
  <PresentationFormat>On-screen Show (4:3)</PresentationFormat>
  <Paragraphs>228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Lucida</vt:lpstr>
      <vt:lpstr>Arial</vt:lpstr>
      <vt:lpstr>Calibri</vt:lpstr>
      <vt:lpstr>Calibri Light</vt:lpstr>
      <vt:lpstr>Myriad Pro</vt:lpstr>
      <vt:lpstr>Wingdings</vt:lpstr>
      <vt:lpstr>20140311PresentationUWTSDTemplate</vt:lpstr>
      <vt:lpstr>Capsules</vt:lpstr>
      <vt:lpstr>Office Theme</vt:lpstr>
      <vt:lpstr>HPAR7003 Archaeological Project Planning and Delivery</vt:lpstr>
      <vt:lpstr>Session outline</vt:lpstr>
      <vt:lpstr>Archaeological exceptionalism</vt:lpstr>
      <vt:lpstr>Project management methodologies</vt:lpstr>
      <vt:lpstr>Common project management systems</vt:lpstr>
      <vt:lpstr>PowerPoint Presentation</vt:lpstr>
      <vt:lpstr>PowerPoint Presentation</vt:lpstr>
      <vt:lpstr>Agile Project Management</vt:lpstr>
      <vt:lpstr>MoSCOW</vt:lpstr>
      <vt:lpstr>Agile PM terminology</vt:lpstr>
      <vt:lpstr>Lean management</vt:lpstr>
      <vt:lpstr>Six Sigma (6σ)</vt:lpstr>
      <vt:lpstr>Managing Successful Programmes </vt:lpstr>
      <vt:lpstr>Exercise- choosing the right method</vt:lpstr>
      <vt:lpstr>Exercise- scenarios</vt:lpstr>
      <vt:lpstr>Scenario 1</vt:lpstr>
      <vt:lpstr>Scenario 2</vt:lpstr>
      <vt:lpstr>Scenario 3</vt:lpstr>
      <vt:lpstr>Scenario 4</vt:lpstr>
      <vt:lpstr>Scenario 5</vt:lpstr>
      <vt:lpstr>Scenario 6</vt:lpstr>
      <vt:lpstr>Conclusions</vt:lpstr>
      <vt:lpstr>Quality </vt:lpstr>
      <vt:lpstr>ISO9000  Quality accreditation</vt:lpstr>
      <vt:lpstr>PRINCE2</vt:lpstr>
      <vt:lpstr>Documentation</vt:lpstr>
      <vt:lpstr>PRINCE2 variables </vt:lpstr>
      <vt:lpstr>PRINCE2 concepts</vt:lpstr>
      <vt:lpstr>PRINCE2 principles</vt:lpstr>
      <vt:lpstr>PRINCE2 themes</vt:lpstr>
      <vt:lpstr>PRINCE2 processes</vt:lpstr>
      <vt:lpstr>PowerPoint Presentation</vt:lpstr>
      <vt:lpstr>PowerPoint Presentation</vt:lpstr>
      <vt:lpstr>Key roles</vt:lpstr>
      <vt:lpstr>Key documents</vt:lpstr>
      <vt:lpstr>Working with PRINCE2</vt:lpstr>
      <vt:lpstr>Product based planning</vt:lpstr>
      <vt:lpstr>Criticisms of PRINCE2</vt:lpstr>
      <vt:lpstr>Lean management and process mapping</vt:lpstr>
      <vt:lpstr>PRINCE2 Agile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Martin Locock</cp:lastModifiedBy>
  <cp:revision>9</cp:revision>
  <cp:lastPrinted>2017-07-07T14:18:22Z</cp:lastPrinted>
  <dcterms:created xsi:type="dcterms:W3CDTF">2015-04-14T15:21:28Z</dcterms:created>
  <dcterms:modified xsi:type="dcterms:W3CDTF">2022-02-23T09:56:30Z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