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70" r:id="rId4"/>
  </p:sldMasterIdLst>
  <p:notesMasterIdLst>
    <p:notesMasterId r:id="rId25"/>
  </p:notesMasterIdLst>
  <p:handoutMasterIdLst>
    <p:handoutMasterId r:id="rId26"/>
  </p:handoutMasterIdLst>
  <p:sldIdLst>
    <p:sldId id="277" r:id="rId5"/>
    <p:sldId id="257" r:id="rId6"/>
    <p:sldId id="279" r:id="rId7"/>
    <p:sldId id="281" r:id="rId8"/>
    <p:sldId id="278" r:id="rId9"/>
    <p:sldId id="263" r:id="rId10"/>
    <p:sldId id="259" r:id="rId11"/>
    <p:sldId id="264" r:id="rId12"/>
    <p:sldId id="282" r:id="rId13"/>
    <p:sldId id="286" r:id="rId14"/>
    <p:sldId id="261" r:id="rId15"/>
    <p:sldId id="287" r:id="rId16"/>
    <p:sldId id="280" r:id="rId17"/>
    <p:sldId id="284" r:id="rId18"/>
    <p:sldId id="260" r:id="rId19"/>
    <p:sldId id="283" r:id="rId20"/>
    <p:sldId id="288" r:id="rId21"/>
    <p:sldId id="289" r:id="rId22"/>
    <p:sldId id="290" r:id="rId23"/>
    <p:sldId id="291"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A82212-D7A5-438A-A96A-2374E5078234}" v="11" dt="2022-07-05T23:00:41.677"/>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0" autoAdjust="0"/>
    <p:restoredTop sz="95220" autoAdjust="0"/>
  </p:normalViewPr>
  <p:slideViewPr>
    <p:cSldViewPr snapToGrid="0">
      <p:cViewPr>
        <p:scale>
          <a:sx n="77" d="100"/>
          <a:sy n="77" d="100"/>
        </p:scale>
        <p:origin x="76" y="232"/>
      </p:cViewPr>
      <p:guideLst/>
    </p:cSldViewPr>
  </p:slideViewPr>
  <p:outlineViewPr>
    <p:cViewPr>
      <p:scale>
        <a:sx n="33" d="100"/>
        <a:sy n="33" d="100"/>
      </p:scale>
      <p:origin x="0" y="-21869"/>
    </p:cViewPr>
  </p:outlineViewPr>
  <p:notesTextViewPr>
    <p:cViewPr>
      <p:scale>
        <a:sx n="1" d="1"/>
        <a:sy n="1" d="1"/>
      </p:scale>
      <p:origin x="0" y="0"/>
    </p:cViewPr>
  </p:notesTextViewPr>
  <p:sorterViewPr>
    <p:cViewPr>
      <p:scale>
        <a:sx n="60" d="100"/>
        <a:sy n="60" d="100"/>
      </p:scale>
      <p:origin x="0" y="0"/>
    </p:cViewPr>
  </p:sorterViewPr>
  <p:notesViewPr>
    <p:cSldViewPr snapToGrid="0">
      <p:cViewPr varScale="1">
        <p:scale>
          <a:sx n="62" d="100"/>
          <a:sy n="62" d="100"/>
        </p:scale>
        <p:origin x="2179"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33"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Evans" userId="a9605239-db6a-4430-ad5a-fabe767a3c88" providerId="ADAL" clId="{FDA82212-D7A5-438A-A96A-2374E5078234}"/>
    <pc:docChg chg="undo custSel modSld">
      <pc:chgData name="Charlotte Evans" userId="a9605239-db6a-4430-ad5a-fabe767a3c88" providerId="ADAL" clId="{FDA82212-D7A5-438A-A96A-2374E5078234}" dt="2022-07-05T23:01:12.696" v="145" actId="478"/>
      <pc:docMkLst>
        <pc:docMk/>
      </pc:docMkLst>
      <pc:sldChg chg="addSp delSp modSp mod">
        <pc:chgData name="Charlotte Evans" userId="a9605239-db6a-4430-ad5a-fabe767a3c88" providerId="ADAL" clId="{FDA82212-D7A5-438A-A96A-2374E5078234}" dt="2022-07-05T23:01:12.696" v="145" actId="478"/>
        <pc:sldMkLst>
          <pc:docMk/>
          <pc:sldMk cId="2883553059" sldId="264"/>
        </pc:sldMkLst>
        <pc:spChg chg="add mod">
          <ac:chgData name="Charlotte Evans" userId="a9605239-db6a-4430-ad5a-fabe767a3c88" providerId="ADAL" clId="{FDA82212-D7A5-438A-A96A-2374E5078234}" dt="2022-07-05T22:58:04.067" v="121"/>
          <ac:spMkLst>
            <pc:docMk/>
            <pc:sldMk cId="2883553059" sldId="264"/>
            <ac:spMk id="14" creationId="{C4660A33-A0CE-4849-87D2-AA637895D9B9}"/>
          </ac:spMkLst>
        </pc:spChg>
        <pc:spChg chg="add del mod">
          <ac:chgData name="Charlotte Evans" userId="a9605239-db6a-4430-ad5a-fabe767a3c88" providerId="ADAL" clId="{FDA82212-D7A5-438A-A96A-2374E5078234}" dt="2022-07-05T23:01:07.905" v="142" actId="478"/>
          <ac:spMkLst>
            <pc:docMk/>
            <pc:sldMk cId="2883553059" sldId="264"/>
            <ac:spMk id="15" creationId="{81C05A48-84C7-4217-87DA-9203186F829F}"/>
          </ac:spMkLst>
        </pc:spChg>
        <pc:spChg chg="mod">
          <ac:chgData name="Charlotte Evans" userId="a9605239-db6a-4430-ad5a-fabe767a3c88" providerId="ADAL" clId="{FDA82212-D7A5-438A-A96A-2374E5078234}" dt="2022-07-04T15:35:49.707" v="113" actId="20577"/>
          <ac:spMkLst>
            <pc:docMk/>
            <pc:sldMk cId="2883553059" sldId="264"/>
            <ac:spMk id="30" creationId="{F580F041-DC12-4416-8D50-10D5CB88036E}"/>
          </ac:spMkLst>
        </pc:spChg>
        <pc:spChg chg="add del mod">
          <ac:chgData name="Charlotte Evans" userId="a9605239-db6a-4430-ad5a-fabe767a3c88" providerId="ADAL" clId="{FDA82212-D7A5-438A-A96A-2374E5078234}" dt="2022-07-05T23:01:09.637" v="143" actId="478"/>
          <ac:spMkLst>
            <pc:docMk/>
            <pc:sldMk cId="2883553059" sldId="264"/>
            <ac:spMk id="46" creationId="{35CEDD26-D93C-47B5-A384-2DF9BAAE0C9E}"/>
          </ac:spMkLst>
        </pc:spChg>
        <pc:spChg chg="add del mod">
          <ac:chgData name="Charlotte Evans" userId="a9605239-db6a-4430-ad5a-fabe767a3c88" providerId="ADAL" clId="{FDA82212-D7A5-438A-A96A-2374E5078234}" dt="2022-07-05T23:01:11.239" v="144" actId="478"/>
          <ac:spMkLst>
            <pc:docMk/>
            <pc:sldMk cId="2883553059" sldId="264"/>
            <ac:spMk id="48" creationId="{44AB3013-3CF9-4B51-90CF-E378CDC328C2}"/>
          </ac:spMkLst>
        </pc:spChg>
        <pc:spChg chg="add del mod">
          <ac:chgData name="Charlotte Evans" userId="a9605239-db6a-4430-ad5a-fabe767a3c88" providerId="ADAL" clId="{FDA82212-D7A5-438A-A96A-2374E5078234}" dt="2022-07-05T23:01:12.696" v="145" actId="478"/>
          <ac:spMkLst>
            <pc:docMk/>
            <pc:sldMk cId="2883553059" sldId="264"/>
            <ac:spMk id="50" creationId="{D278E508-2DA6-4F17-B678-D3A944B75440}"/>
          </ac:spMkLst>
        </pc:spChg>
        <pc:picChg chg="add del mod">
          <ac:chgData name="Charlotte Evans" userId="a9605239-db6a-4430-ad5a-fabe767a3c88" providerId="ADAL" clId="{FDA82212-D7A5-438A-A96A-2374E5078234}" dt="2022-07-05T22:58:03.411" v="120" actId="478"/>
          <ac:picMkLst>
            <pc:docMk/>
            <pc:sldMk cId="2883553059" sldId="264"/>
            <ac:picMk id="10" creationId="{D7C8B5C2-4DB9-4F42-9C65-2CBA9898F15B}"/>
          </ac:picMkLst>
        </pc:picChg>
      </pc:sldChg>
      <pc:sldChg chg="addSp delSp modSp mod">
        <pc:chgData name="Charlotte Evans" userId="a9605239-db6a-4430-ad5a-fabe767a3c88" providerId="ADAL" clId="{FDA82212-D7A5-438A-A96A-2374E5078234}" dt="2022-07-05T23:00:47.633" v="141" actId="478"/>
        <pc:sldMkLst>
          <pc:docMk/>
          <pc:sldMk cId="3654203159" sldId="280"/>
        </pc:sldMkLst>
        <pc:spChg chg="add del mod">
          <ac:chgData name="Charlotte Evans" userId="a9605239-db6a-4430-ad5a-fabe767a3c88" providerId="ADAL" clId="{FDA82212-D7A5-438A-A96A-2374E5078234}" dt="2022-07-05T23:00:47.633" v="141" actId="478"/>
          <ac:spMkLst>
            <pc:docMk/>
            <pc:sldMk cId="3654203159" sldId="280"/>
            <ac:spMk id="62" creationId="{B9886506-216C-4C2A-AE11-82A721CDB253}"/>
          </ac:spMkLst>
        </pc:spChg>
        <pc:spChg chg="add del mod">
          <ac:chgData name="Charlotte Evans" userId="a9605239-db6a-4430-ad5a-fabe767a3c88" providerId="ADAL" clId="{FDA82212-D7A5-438A-A96A-2374E5078234}" dt="2022-07-05T23:00:44.498" v="140" actId="478"/>
          <ac:spMkLst>
            <pc:docMk/>
            <pc:sldMk cId="3654203159" sldId="280"/>
            <ac:spMk id="68" creationId="{F52C7856-A716-4DE1-B70F-6346F562E055}"/>
          </ac:spMkLst>
        </pc:spChg>
      </pc:sldChg>
      <pc:sldChg chg="modSp mod">
        <pc:chgData name="Charlotte Evans" userId="a9605239-db6a-4430-ad5a-fabe767a3c88" providerId="ADAL" clId="{FDA82212-D7A5-438A-A96A-2374E5078234}" dt="2022-07-04T15:34:03.033" v="110" actId="20577"/>
        <pc:sldMkLst>
          <pc:docMk/>
          <pc:sldMk cId="2073499324" sldId="281"/>
        </pc:sldMkLst>
        <pc:spChg chg="mod">
          <ac:chgData name="Charlotte Evans" userId="a9605239-db6a-4430-ad5a-fabe767a3c88" providerId="ADAL" clId="{FDA82212-D7A5-438A-A96A-2374E5078234}" dt="2022-07-04T15:34:03.033" v="110" actId="20577"/>
          <ac:spMkLst>
            <pc:docMk/>
            <pc:sldMk cId="2073499324" sldId="281"/>
            <ac:spMk id="3" creationId="{1347074C-6729-4F1A-BC7E-BEB77E574261}"/>
          </ac:spMkLst>
        </pc:spChg>
      </pc:sldChg>
      <pc:sldChg chg="modSp mod">
        <pc:chgData name="Charlotte Evans" userId="a9605239-db6a-4430-ad5a-fabe767a3c88" providerId="ADAL" clId="{FDA82212-D7A5-438A-A96A-2374E5078234}" dt="2022-07-05T23:00:03.051" v="134" actId="14100"/>
        <pc:sldMkLst>
          <pc:docMk/>
          <pc:sldMk cId="6149991" sldId="287"/>
        </pc:sldMkLst>
        <pc:picChg chg="mod modCrop">
          <ac:chgData name="Charlotte Evans" userId="a9605239-db6a-4430-ad5a-fabe767a3c88" providerId="ADAL" clId="{FDA82212-D7A5-438A-A96A-2374E5078234}" dt="2022-07-05T23:00:03.051" v="134" actId="14100"/>
          <ac:picMkLst>
            <pc:docMk/>
            <pc:sldMk cId="6149991" sldId="287"/>
            <ac:picMk id="26" creationId="{DD45C834-5C2B-4BE1-BFF3-38CB596B22E5}"/>
          </ac:picMkLst>
        </pc:picChg>
      </pc:sldChg>
      <pc:sldChg chg="modSp mod">
        <pc:chgData name="Charlotte Evans" userId="a9605239-db6a-4430-ad5a-fabe767a3c88" providerId="ADAL" clId="{FDA82212-D7A5-438A-A96A-2374E5078234}" dt="2022-07-04T15:39:28.817" v="115" actId="20577"/>
        <pc:sldMkLst>
          <pc:docMk/>
          <pc:sldMk cId="12497091" sldId="291"/>
        </pc:sldMkLst>
        <pc:spChg chg="mod">
          <ac:chgData name="Charlotte Evans" userId="a9605239-db6a-4430-ad5a-fabe767a3c88" providerId="ADAL" clId="{FDA82212-D7A5-438A-A96A-2374E5078234}" dt="2022-07-04T15:39:28.817" v="115" actId="20577"/>
          <ac:spMkLst>
            <pc:docMk/>
            <pc:sldMk cId="12497091" sldId="291"/>
            <ac:spMk id="3" creationId="{ABBCB06C-D96A-4EE1-AC6E-0CDFAC76FBF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AA3114B-0CDD-4419-A4DE-E0C29A2AE1A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FC25048-78D1-4821-8E2B-7A77CCA12F8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252186-C111-43A8-A0F7-F77FFDE4DF82}" type="datetimeFigureOut">
              <a:rPr lang="en-US" smtClean="0"/>
              <a:t>6/23/2022</a:t>
            </a:fld>
            <a:endParaRPr lang="en-US" dirty="0"/>
          </a:p>
        </p:txBody>
      </p:sp>
      <p:sp>
        <p:nvSpPr>
          <p:cNvPr id="4" name="Footer Placeholder 3">
            <a:extLst>
              <a:ext uri="{FF2B5EF4-FFF2-40B4-BE49-F238E27FC236}">
                <a16:creationId xmlns:a16="http://schemas.microsoft.com/office/drawing/2014/main" id="{01924695-047D-4CC8-8801-1AA37457E73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0F00293-63F6-438D-A9A8-024975FD55F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56CFAD-C154-4C9C-AD01-665A5055065E}" type="slidenum">
              <a:rPr lang="en-US" smtClean="0"/>
              <a:t>‹#›</a:t>
            </a:fld>
            <a:endParaRPr lang="en-US" dirty="0"/>
          </a:p>
        </p:txBody>
      </p:sp>
    </p:spTree>
    <p:extLst>
      <p:ext uri="{BB962C8B-B14F-4D97-AF65-F5344CB8AC3E}">
        <p14:creationId xmlns:p14="http://schemas.microsoft.com/office/powerpoint/2010/main" val="39978791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BBB5B-F3DE-41D7-B279-483D20E8E363}" type="datetimeFigureOut">
              <a:rPr lang="en-US" smtClean="0"/>
              <a:t>6/23/2022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B62BC0-7DC4-4569-951D-2BB9475345C6}" type="slidenum">
              <a:rPr lang="en-US" smtClean="0"/>
              <a:t>‹#›</a:t>
            </a:fld>
            <a:endParaRPr lang="en-US" dirty="0"/>
          </a:p>
        </p:txBody>
      </p:sp>
    </p:spTree>
    <p:extLst>
      <p:ext uri="{BB962C8B-B14F-4D97-AF65-F5344CB8AC3E}">
        <p14:creationId xmlns:p14="http://schemas.microsoft.com/office/powerpoint/2010/main" val="3344641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r>
              <a:rPr lang="en-US"/>
              <a:t>20XX</a:t>
            </a:r>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r>
              <a:rPr lang="en-US"/>
              <a:t>Pitch deck</a:t>
            </a:r>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EA87306C-81BA-4795-A5CA-9392456A8C1E}" type="slidenum">
              <a:rPr lang="en-US" smtClean="0"/>
              <a:pPr/>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9669381"/>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37028091"/>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EA87306C-81BA-4795-A5CA-9392456A8C1E}" type="slidenum">
              <a:rPr lang="en-US" smtClean="0"/>
              <a:pPr/>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5971897"/>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7" name="Slide Number Placeholder 6"/>
          <p:cNvSpPr>
            <a:spLocks noGrp="1"/>
          </p:cNvSpPr>
          <p:nvPr>
            <p:ph type="sldNum" sz="quarter" idx="12"/>
          </p:nvPr>
        </p:nvSpPr>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1729664"/>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20XX</a:t>
            </a:r>
            <a:endParaRPr lang="en-US" dirty="0"/>
          </a:p>
        </p:txBody>
      </p:sp>
      <p:sp>
        <p:nvSpPr>
          <p:cNvPr id="8" name="Footer Placeholder 7"/>
          <p:cNvSpPr>
            <a:spLocks noGrp="1"/>
          </p:cNvSpPr>
          <p:nvPr>
            <p:ph type="ftr" sz="quarter" idx="11"/>
          </p:nvPr>
        </p:nvSpPr>
        <p:spPr/>
        <p:txBody>
          <a:bodyPr/>
          <a:lstStyle/>
          <a:p>
            <a:r>
              <a:rPr lang="en-US"/>
              <a:t>Pitch deck</a:t>
            </a:r>
            <a:endParaRPr lang="en-US" dirty="0"/>
          </a:p>
        </p:txBody>
      </p:sp>
      <p:sp>
        <p:nvSpPr>
          <p:cNvPr id="9" name="Slide Number Placeholder 8"/>
          <p:cNvSpPr>
            <a:spLocks noGrp="1"/>
          </p:cNvSpPr>
          <p:nvPr>
            <p:ph type="sldNum" sz="quarter" idx="12"/>
          </p:nvPr>
        </p:nvSpPr>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584917938"/>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20XX</a:t>
            </a:r>
            <a:endParaRPr lang="en-US" dirty="0"/>
          </a:p>
        </p:txBody>
      </p:sp>
      <p:sp>
        <p:nvSpPr>
          <p:cNvPr id="4" name="Footer Placeholder 3"/>
          <p:cNvSpPr>
            <a:spLocks noGrp="1"/>
          </p:cNvSpPr>
          <p:nvPr>
            <p:ph type="ftr" sz="quarter" idx="11"/>
          </p:nvPr>
        </p:nvSpPr>
        <p:spPr/>
        <p:txBody>
          <a:bodyPr/>
          <a:lstStyle/>
          <a:p>
            <a:r>
              <a:rPr lang="en-US"/>
              <a:t>Pitch deck</a:t>
            </a:r>
            <a:endParaRPr lang="en-US" dirty="0"/>
          </a:p>
        </p:txBody>
      </p:sp>
      <p:sp>
        <p:nvSpPr>
          <p:cNvPr id="5" name="Slide Number Placeholder 4"/>
          <p:cNvSpPr>
            <a:spLocks noGrp="1"/>
          </p:cNvSpPr>
          <p:nvPr>
            <p:ph type="sldNum" sz="quarter" idx="12"/>
          </p:nvPr>
        </p:nvSpPr>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626916226"/>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20XX</a:t>
            </a:r>
            <a:endParaRPr lang="en-US" dirty="0"/>
          </a:p>
        </p:txBody>
      </p:sp>
      <p:sp>
        <p:nvSpPr>
          <p:cNvPr id="3" name="Footer Placeholder 2"/>
          <p:cNvSpPr>
            <a:spLocks noGrp="1"/>
          </p:cNvSpPr>
          <p:nvPr>
            <p:ph type="ftr" sz="quarter" idx="11"/>
          </p:nvPr>
        </p:nvSpPr>
        <p:spPr/>
        <p:txBody>
          <a:bodyPr/>
          <a:lstStyle/>
          <a:p>
            <a:r>
              <a:rPr lang="en-US"/>
              <a:t>Pitch deck</a:t>
            </a:r>
            <a:endParaRPr lang="en-US" dirty="0"/>
          </a:p>
        </p:txBody>
      </p:sp>
      <p:sp>
        <p:nvSpPr>
          <p:cNvPr id="4" name="Slide Number Placeholder 3"/>
          <p:cNvSpPr>
            <a:spLocks noGrp="1"/>
          </p:cNvSpPr>
          <p:nvPr>
            <p:ph type="sldNum" sz="quarter" idx="12"/>
          </p:nvPr>
        </p:nvSpPr>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930135486"/>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7" name="Slide Number Placeholder 6"/>
          <p:cNvSpPr>
            <a:spLocks noGrp="1"/>
          </p:cNvSpPr>
          <p:nvPr>
            <p:ph type="sldNum" sz="quarter" idx="12"/>
          </p:nvPr>
        </p:nvSpPr>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615698905"/>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7" name="Slide Number Placeholder 6"/>
          <p:cNvSpPr>
            <a:spLocks noGrp="1"/>
          </p:cNvSpPr>
          <p:nvPr>
            <p:ph type="sldNum" sz="quarter" idx="12"/>
          </p:nvPr>
        </p:nvSpPr>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420263037"/>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402297667"/>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360161936"/>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CA325D4D-835D-41B6-9B16-A090AA088329}"/>
              </a:ext>
            </a:extLst>
          </p:cNvPr>
          <p:cNvSpPr>
            <a:spLocks noGrp="1"/>
          </p:cNvSpPr>
          <p:nvPr>
            <p:ph type="pic" sz="quarter" idx="10"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3" name="Title 2">
            <a:extLst>
              <a:ext uri="{FF2B5EF4-FFF2-40B4-BE49-F238E27FC236}">
                <a16:creationId xmlns:a16="http://schemas.microsoft.com/office/drawing/2014/main" id="{D1D87D16-A856-42F4-9D8C-A0C1D482E52D}"/>
              </a:ext>
            </a:extLst>
          </p:cNvPr>
          <p:cNvSpPr>
            <a:spLocks noGrp="1"/>
          </p:cNvSpPr>
          <p:nvPr>
            <p:ph type="title" hasCustomPrompt="1"/>
          </p:nvPr>
        </p:nvSpPr>
        <p:spPr>
          <a:xfrm>
            <a:off x="0" y="2442052"/>
            <a:ext cx="12192000" cy="1425257"/>
          </a:xfrm>
          <a:prstGeom prst="rect">
            <a:avLst/>
          </a:prstGeom>
          <a:solidFill>
            <a:schemeClr val="accent4">
              <a:lumMod val="50000"/>
              <a:alpha val="55000"/>
            </a:schemeClr>
          </a:solidFill>
        </p:spPr>
        <p:txBody>
          <a:bodyPr anchor="ctr"/>
          <a:lstStyle>
            <a:lvl1pPr algn="ctr">
              <a:defRPr sz="6000" cap="all" spc="100" baseline="0">
                <a:solidFill>
                  <a:schemeClr val="accent1"/>
                </a:solidFill>
              </a:defRPr>
            </a:lvl1pPr>
          </a:lstStyle>
          <a:p>
            <a:r>
              <a:rPr lang="en-US" dirty="0"/>
              <a:t>Add title</a:t>
            </a:r>
          </a:p>
        </p:txBody>
      </p:sp>
      <p:sp>
        <p:nvSpPr>
          <p:cNvPr id="12" name="Text Placeholder 10">
            <a:extLst>
              <a:ext uri="{FF2B5EF4-FFF2-40B4-BE49-F238E27FC236}">
                <a16:creationId xmlns:a16="http://schemas.microsoft.com/office/drawing/2014/main" id="{BD39BB44-64AC-49A7-8555-2CC62AD7C2D6}"/>
              </a:ext>
            </a:extLst>
          </p:cNvPr>
          <p:cNvSpPr>
            <a:spLocks noGrp="1"/>
          </p:cNvSpPr>
          <p:nvPr>
            <p:ph type="body" sz="quarter" idx="12" hasCustomPrompt="1"/>
          </p:nvPr>
        </p:nvSpPr>
        <p:spPr>
          <a:xfrm>
            <a:off x="0" y="3867309"/>
            <a:ext cx="12192000" cy="1036320"/>
          </a:xfrm>
          <a:prstGeom prst="rect">
            <a:avLst/>
          </a:prstGeom>
          <a:solidFill>
            <a:schemeClr val="accent4">
              <a:lumMod val="50000"/>
              <a:alpha val="55000"/>
            </a:schemeClr>
          </a:solidFill>
        </p:spPr>
        <p:txBody>
          <a:bodyPr anchor="ctr"/>
          <a:lstStyle>
            <a:lvl1pPr marL="0" indent="0" algn="ctr">
              <a:buNone/>
              <a:defRPr sz="2400" cap="none" spc="100" baseline="0">
                <a:solidFill>
                  <a:schemeClr val="bg1"/>
                </a:solidFill>
                <a:latin typeface="+mn-lt"/>
              </a:defRPr>
            </a:lvl1pPr>
          </a:lstStyle>
          <a:p>
            <a:pPr lvl="0"/>
            <a:r>
              <a:rPr lang="en-US" dirty="0"/>
              <a:t>Click to add subtitle</a:t>
            </a:r>
          </a:p>
        </p:txBody>
      </p:sp>
      <p:sp>
        <p:nvSpPr>
          <p:cNvPr id="2" name="Rectangle 1">
            <a:extLst>
              <a:ext uri="{FF2B5EF4-FFF2-40B4-BE49-F238E27FC236}">
                <a16:creationId xmlns:a16="http://schemas.microsoft.com/office/drawing/2014/main" id="{9F51AF15-A085-49C8-ABEC-EF90E7D7B280}"/>
              </a:ext>
              <a:ext uri="{C183D7F6-B498-43B3-948B-1728B52AA6E4}">
                <adec:decorative xmlns:adec="http://schemas.microsoft.com/office/drawing/2017/decorative" val="1"/>
              </a:ext>
            </a:extLst>
          </p:cNvPr>
          <p:cNvSpPr/>
          <p:nvPr userDrawn="1"/>
        </p:nvSpPr>
        <p:spPr>
          <a:xfrm>
            <a:off x="3192779" y="2325925"/>
            <a:ext cx="5806440" cy="1596549"/>
          </a:xfrm>
          <a:prstGeom prst="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427133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bout U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1E109A-BBBE-498A-AC65-464AAF5710C4}"/>
              </a:ext>
            </a:extLst>
          </p:cNvPr>
          <p:cNvSpPr>
            <a:spLocks noGrp="1"/>
          </p:cNvSpPr>
          <p:nvPr>
            <p:ph type="title" hasCustomPrompt="1"/>
          </p:nvPr>
        </p:nvSpPr>
        <p:spPr>
          <a:xfrm>
            <a:off x="1526874" y="1329829"/>
            <a:ext cx="2043713" cy="640698"/>
          </a:xfrm>
          <a:prstGeom prst="rect">
            <a:avLst/>
          </a:prstGeom>
          <a:ln w="28575">
            <a:solidFill>
              <a:schemeClr val="accent2"/>
            </a:solidFill>
          </a:ln>
        </p:spPr>
        <p:txBody>
          <a:bodyPr anchor="ctr"/>
          <a:lstStyle>
            <a:lvl1pPr algn="ctr">
              <a:lnSpc>
                <a:spcPct val="100000"/>
              </a:lnSpc>
              <a:defRPr sz="2400" cap="all" spc="100" baseline="0">
                <a:solidFill>
                  <a:schemeClr val="accent2"/>
                </a:solidFill>
              </a:defRPr>
            </a:lvl1pPr>
          </a:lstStyle>
          <a:p>
            <a:r>
              <a:rPr lang="en-US" dirty="0"/>
              <a:t>title</a:t>
            </a:r>
          </a:p>
        </p:txBody>
      </p:sp>
      <p:sp>
        <p:nvSpPr>
          <p:cNvPr id="10" name="Text Placeholder 10">
            <a:extLst>
              <a:ext uri="{FF2B5EF4-FFF2-40B4-BE49-F238E27FC236}">
                <a16:creationId xmlns:a16="http://schemas.microsoft.com/office/drawing/2014/main" id="{7408009F-7441-4960-8688-598E5537784A}"/>
              </a:ext>
            </a:extLst>
          </p:cNvPr>
          <p:cNvSpPr>
            <a:spLocks noGrp="1"/>
          </p:cNvSpPr>
          <p:nvPr>
            <p:ph type="body" sz="quarter" idx="12" hasCustomPrompt="1"/>
          </p:nvPr>
        </p:nvSpPr>
        <p:spPr>
          <a:xfrm>
            <a:off x="4412513" y="808353"/>
            <a:ext cx="6341212" cy="1682433"/>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8" name="Picture Placeholder 7">
            <a:extLst>
              <a:ext uri="{FF2B5EF4-FFF2-40B4-BE49-F238E27FC236}">
                <a16:creationId xmlns:a16="http://schemas.microsoft.com/office/drawing/2014/main" id="{0721A019-F5C2-4A15-A6AE-C03209D1D7DB}"/>
              </a:ext>
            </a:extLst>
          </p:cNvPr>
          <p:cNvSpPr>
            <a:spLocks noGrp="1"/>
          </p:cNvSpPr>
          <p:nvPr>
            <p:ph type="pic" sz="quarter" idx="10" hasCustomPrompt="1"/>
          </p:nvPr>
        </p:nvSpPr>
        <p:spPr>
          <a:xfrm>
            <a:off x="0" y="3234519"/>
            <a:ext cx="12192000" cy="3623481"/>
          </a:xfrm>
          <a:prstGeom prst="rect">
            <a:avLst/>
          </a:prstGeom>
        </p:spPr>
        <p:txBody>
          <a:bodyPr/>
          <a:lstStyle>
            <a:lvl1pPr marL="0" indent="0" algn="ctr">
              <a:buNone/>
              <a:defRPr/>
            </a:lvl1pPr>
          </a:lstStyle>
          <a:p>
            <a:r>
              <a:rPr lang="en-US" dirty="0"/>
              <a:t>Click to add photo</a:t>
            </a:r>
          </a:p>
        </p:txBody>
      </p:sp>
      <p:sp>
        <p:nvSpPr>
          <p:cNvPr id="11" name="Date Placeholder 3">
            <a:extLst>
              <a:ext uri="{FF2B5EF4-FFF2-40B4-BE49-F238E27FC236}">
                <a16:creationId xmlns:a16="http://schemas.microsoft.com/office/drawing/2014/main" id="{CFE1DF53-32D0-456E-8221-7FCD23325D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12" name="Footer Placeholder 4">
            <a:extLst>
              <a:ext uri="{FF2B5EF4-FFF2-40B4-BE49-F238E27FC236}">
                <a16:creationId xmlns:a16="http://schemas.microsoft.com/office/drawing/2014/main" id="{DC108F1B-58C5-43B6-8251-B1392CA9A8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a16="http://schemas.microsoft.com/office/drawing/2014/main" id="{C530B1E0-03D4-4E5B-A2A7-903B17B306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7626386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roblem">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E3FCFFF-5934-4C8D-A4B0-6B19C662D8BA}"/>
              </a:ext>
              <a:ext uri="{C183D7F6-B498-43B3-948B-1728B52AA6E4}">
                <adec:decorative xmlns:adec="http://schemas.microsoft.com/office/drawing/2017/decorative" val="1"/>
              </a:ext>
            </a:extLst>
          </p:cNvPr>
          <p:cNvSpPr/>
          <p:nvPr userDrawn="1"/>
        </p:nvSpPr>
        <p:spPr>
          <a:xfrm>
            <a:off x="0" y="-13651"/>
            <a:ext cx="3701436" cy="6858000"/>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20FC4D-FDE2-42C3-B907-27B071B649CC}"/>
              </a:ext>
            </a:extLst>
          </p:cNvPr>
          <p:cNvSpPr>
            <a:spLocks noGrp="1"/>
          </p:cNvSpPr>
          <p:nvPr>
            <p:ph type="title" hasCustomPrompt="1"/>
          </p:nvPr>
        </p:nvSpPr>
        <p:spPr>
          <a:xfrm>
            <a:off x="914441" y="1332239"/>
            <a:ext cx="1871580" cy="640698"/>
          </a:xfrm>
          <a:prstGeom prst="rect">
            <a:avLst/>
          </a:prstGeom>
          <a:ln w="28575">
            <a:solidFill>
              <a:schemeClr val="accent2"/>
            </a:solidFill>
          </a:ln>
        </p:spPr>
        <p:txBody>
          <a:bodyPr anchor="ctr"/>
          <a:lstStyle>
            <a:lvl1pPr algn="ctr">
              <a:defRPr sz="2400" cap="all" spc="100" baseline="0">
                <a:solidFill>
                  <a:schemeClr val="accent2"/>
                </a:solidFill>
              </a:defRPr>
            </a:lvl1pPr>
          </a:lstStyle>
          <a:p>
            <a:r>
              <a:rPr lang="en-US" dirty="0"/>
              <a:t>Title</a:t>
            </a:r>
          </a:p>
        </p:txBody>
      </p:sp>
      <p:sp>
        <p:nvSpPr>
          <p:cNvPr id="12" name="Text Placeholder 10">
            <a:extLst>
              <a:ext uri="{FF2B5EF4-FFF2-40B4-BE49-F238E27FC236}">
                <a16:creationId xmlns:a16="http://schemas.microsoft.com/office/drawing/2014/main" id="{97404DC9-3FBE-41B9-946D-9A0D878C2887}"/>
              </a:ext>
            </a:extLst>
          </p:cNvPr>
          <p:cNvSpPr>
            <a:spLocks noGrp="1"/>
          </p:cNvSpPr>
          <p:nvPr>
            <p:ph type="body" sz="quarter" idx="16" hasCustomPrompt="1"/>
          </p:nvPr>
        </p:nvSpPr>
        <p:spPr>
          <a:xfrm>
            <a:off x="4231042" y="652826"/>
            <a:ext cx="3433138"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8" name="Text Placeholder 10">
            <a:extLst>
              <a:ext uri="{FF2B5EF4-FFF2-40B4-BE49-F238E27FC236}">
                <a16:creationId xmlns:a16="http://schemas.microsoft.com/office/drawing/2014/main" id="{88BB7876-0125-4084-804C-A842C8558604}"/>
              </a:ext>
            </a:extLst>
          </p:cNvPr>
          <p:cNvSpPr>
            <a:spLocks noGrp="1"/>
          </p:cNvSpPr>
          <p:nvPr>
            <p:ph type="body" sz="quarter" idx="12" hasCustomPrompt="1"/>
          </p:nvPr>
        </p:nvSpPr>
        <p:spPr>
          <a:xfrm>
            <a:off x="4231042" y="1032330"/>
            <a:ext cx="3433138" cy="137067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3" name="Text Placeholder 10">
            <a:extLst>
              <a:ext uri="{FF2B5EF4-FFF2-40B4-BE49-F238E27FC236}">
                <a16:creationId xmlns:a16="http://schemas.microsoft.com/office/drawing/2014/main" id="{8645735C-4621-4667-AB52-0391CFBB6B52}"/>
              </a:ext>
            </a:extLst>
          </p:cNvPr>
          <p:cNvSpPr>
            <a:spLocks noGrp="1"/>
          </p:cNvSpPr>
          <p:nvPr>
            <p:ph type="body" sz="quarter" idx="17" hasCustomPrompt="1"/>
          </p:nvPr>
        </p:nvSpPr>
        <p:spPr>
          <a:xfrm>
            <a:off x="8203339" y="652826"/>
            <a:ext cx="3433138"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9" name="Text Placeholder 10">
            <a:extLst>
              <a:ext uri="{FF2B5EF4-FFF2-40B4-BE49-F238E27FC236}">
                <a16:creationId xmlns:a16="http://schemas.microsoft.com/office/drawing/2014/main" id="{488BB2B1-07E3-42A2-B3BE-7FC7D7AE158E}"/>
              </a:ext>
            </a:extLst>
          </p:cNvPr>
          <p:cNvSpPr>
            <a:spLocks noGrp="1"/>
          </p:cNvSpPr>
          <p:nvPr>
            <p:ph type="body" sz="quarter" idx="13" hasCustomPrompt="1"/>
          </p:nvPr>
        </p:nvSpPr>
        <p:spPr>
          <a:xfrm>
            <a:off x="8203339" y="1032330"/>
            <a:ext cx="3433138" cy="137067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5" name="Text Placeholder 10">
            <a:extLst>
              <a:ext uri="{FF2B5EF4-FFF2-40B4-BE49-F238E27FC236}">
                <a16:creationId xmlns:a16="http://schemas.microsoft.com/office/drawing/2014/main" id="{02C103C8-E422-4DEB-9077-DC11E0080569}"/>
              </a:ext>
            </a:extLst>
          </p:cNvPr>
          <p:cNvSpPr>
            <a:spLocks noGrp="1"/>
          </p:cNvSpPr>
          <p:nvPr>
            <p:ph type="body" sz="quarter" idx="19" hasCustomPrompt="1"/>
          </p:nvPr>
        </p:nvSpPr>
        <p:spPr>
          <a:xfrm>
            <a:off x="4231042" y="2620561"/>
            <a:ext cx="3433138"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23" name="Text Placeholder 10">
            <a:extLst>
              <a:ext uri="{FF2B5EF4-FFF2-40B4-BE49-F238E27FC236}">
                <a16:creationId xmlns:a16="http://schemas.microsoft.com/office/drawing/2014/main" id="{FA80948A-8FCC-4BE4-A5F7-20802B176305}"/>
              </a:ext>
            </a:extLst>
          </p:cNvPr>
          <p:cNvSpPr>
            <a:spLocks noGrp="1"/>
          </p:cNvSpPr>
          <p:nvPr>
            <p:ph type="body" sz="quarter" idx="23" hasCustomPrompt="1"/>
          </p:nvPr>
        </p:nvSpPr>
        <p:spPr>
          <a:xfrm>
            <a:off x="4231042" y="3002562"/>
            <a:ext cx="3433138" cy="961350"/>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20" name="Text Placeholder 10">
            <a:extLst>
              <a:ext uri="{FF2B5EF4-FFF2-40B4-BE49-F238E27FC236}">
                <a16:creationId xmlns:a16="http://schemas.microsoft.com/office/drawing/2014/main" id="{4744F88B-3CB7-4A2B-B718-EEB4E061A79F}"/>
              </a:ext>
            </a:extLst>
          </p:cNvPr>
          <p:cNvSpPr>
            <a:spLocks noGrp="1"/>
          </p:cNvSpPr>
          <p:nvPr>
            <p:ph type="body" sz="quarter" idx="21" hasCustomPrompt="1"/>
          </p:nvPr>
        </p:nvSpPr>
        <p:spPr>
          <a:xfrm>
            <a:off x="8203339" y="2620561"/>
            <a:ext cx="3433138"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22" name="Text Placeholder 10">
            <a:extLst>
              <a:ext uri="{FF2B5EF4-FFF2-40B4-BE49-F238E27FC236}">
                <a16:creationId xmlns:a16="http://schemas.microsoft.com/office/drawing/2014/main" id="{7343EDF6-C2D8-47E1-856B-6329A7CE07E4}"/>
              </a:ext>
            </a:extLst>
          </p:cNvPr>
          <p:cNvSpPr>
            <a:spLocks noGrp="1"/>
          </p:cNvSpPr>
          <p:nvPr>
            <p:ph type="body" sz="quarter" idx="22" hasCustomPrompt="1"/>
          </p:nvPr>
        </p:nvSpPr>
        <p:spPr>
          <a:xfrm>
            <a:off x="8203339" y="3002562"/>
            <a:ext cx="3433138" cy="961350"/>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4" name="Text Placeholder 10">
            <a:extLst>
              <a:ext uri="{FF2B5EF4-FFF2-40B4-BE49-F238E27FC236}">
                <a16:creationId xmlns:a16="http://schemas.microsoft.com/office/drawing/2014/main" id="{AC6352A5-5003-4E32-B8FF-A84B4A4AC3AA}"/>
              </a:ext>
            </a:extLst>
          </p:cNvPr>
          <p:cNvSpPr>
            <a:spLocks noGrp="1"/>
          </p:cNvSpPr>
          <p:nvPr>
            <p:ph type="body" sz="quarter" idx="18" hasCustomPrompt="1"/>
          </p:nvPr>
        </p:nvSpPr>
        <p:spPr>
          <a:xfrm>
            <a:off x="4231042" y="4147932"/>
            <a:ext cx="3433138"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24" name="Text Placeholder 10">
            <a:extLst>
              <a:ext uri="{FF2B5EF4-FFF2-40B4-BE49-F238E27FC236}">
                <a16:creationId xmlns:a16="http://schemas.microsoft.com/office/drawing/2014/main" id="{CC2603EF-30BF-4C6C-BA93-E99C72480916}"/>
              </a:ext>
            </a:extLst>
          </p:cNvPr>
          <p:cNvSpPr>
            <a:spLocks noGrp="1"/>
          </p:cNvSpPr>
          <p:nvPr>
            <p:ph type="body" sz="quarter" idx="24" hasCustomPrompt="1"/>
          </p:nvPr>
        </p:nvSpPr>
        <p:spPr>
          <a:xfrm>
            <a:off x="4231042" y="4529933"/>
            <a:ext cx="3433138" cy="1450988"/>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6" name="Date Placeholder 3">
            <a:extLst>
              <a:ext uri="{FF2B5EF4-FFF2-40B4-BE49-F238E27FC236}">
                <a16:creationId xmlns:a16="http://schemas.microsoft.com/office/drawing/2014/main" id="{D38E30C9-543F-4532-B571-2F2EF52E7A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17" name="Footer Placeholder 4">
            <a:extLst>
              <a:ext uri="{FF2B5EF4-FFF2-40B4-BE49-F238E27FC236}">
                <a16:creationId xmlns:a16="http://schemas.microsoft.com/office/drawing/2014/main" id="{9E2F8B6B-A63E-448F-86E5-CF3F12A297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8" name="Slide Number Placeholder 5">
            <a:extLst>
              <a:ext uri="{FF2B5EF4-FFF2-40B4-BE49-F238E27FC236}">
                <a16:creationId xmlns:a16="http://schemas.microsoft.com/office/drawing/2014/main" id="{5EC1D779-DE8A-45DF-9A79-70F63DD68B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726050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Solu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A5AC9-F6E1-46F9-8810-475475E17B9A}"/>
              </a:ext>
            </a:extLst>
          </p:cNvPr>
          <p:cNvSpPr>
            <a:spLocks noGrp="1"/>
          </p:cNvSpPr>
          <p:nvPr>
            <p:ph type="title" hasCustomPrompt="1"/>
          </p:nvPr>
        </p:nvSpPr>
        <p:spPr>
          <a:xfrm>
            <a:off x="5134980" y="848536"/>
            <a:ext cx="1929607" cy="640698"/>
          </a:xfrm>
          <a:prstGeom prst="rect">
            <a:avLst/>
          </a:prstGeom>
          <a:ln w="28575">
            <a:solidFill>
              <a:schemeClr val="accent2"/>
            </a:solidFill>
          </a:ln>
        </p:spPr>
        <p:txBody>
          <a:bodyPr anchor="ctr"/>
          <a:lstStyle>
            <a:lvl1pPr algn="ctr">
              <a:defRPr sz="2400" cap="all" spc="100" baseline="0">
                <a:solidFill>
                  <a:schemeClr val="accent2"/>
                </a:solidFill>
              </a:defRPr>
            </a:lvl1pPr>
          </a:lstStyle>
          <a:p>
            <a:r>
              <a:rPr lang="en-US" dirty="0"/>
              <a:t>Title</a:t>
            </a:r>
          </a:p>
        </p:txBody>
      </p:sp>
      <p:sp>
        <p:nvSpPr>
          <p:cNvPr id="9" name="Picture Placeholder 8">
            <a:extLst>
              <a:ext uri="{FF2B5EF4-FFF2-40B4-BE49-F238E27FC236}">
                <a16:creationId xmlns:a16="http://schemas.microsoft.com/office/drawing/2014/main" id="{952C02D9-C262-43C0-BE24-402661B0594A}"/>
              </a:ext>
            </a:extLst>
          </p:cNvPr>
          <p:cNvSpPr>
            <a:spLocks noGrp="1"/>
          </p:cNvSpPr>
          <p:nvPr>
            <p:ph type="pic" sz="quarter" idx="10" hasCustomPrompt="1"/>
          </p:nvPr>
        </p:nvSpPr>
        <p:spPr>
          <a:xfrm>
            <a:off x="-1" y="0"/>
            <a:ext cx="4495801" cy="6858000"/>
          </a:xfrm>
          <a:prstGeom prst="rect">
            <a:avLst/>
          </a:prstGeom>
        </p:spPr>
        <p:txBody>
          <a:bodyPr/>
          <a:lstStyle>
            <a:lvl1pPr marL="0" indent="0" algn="ctr">
              <a:buNone/>
              <a:defRPr/>
            </a:lvl1pPr>
          </a:lstStyle>
          <a:p>
            <a:r>
              <a:rPr lang="en-US" dirty="0"/>
              <a:t>Click to add photo</a:t>
            </a:r>
          </a:p>
        </p:txBody>
      </p:sp>
      <p:sp>
        <p:nvSpPr>
          <p:cNvPr id="15" name="Text Placeholder 10">
            <a:extLst>
              <a:ext uri="{FF2B5EF4-FFF2-40B4-BE49-F238E27FC236}">
                <a16:creationId xmlns:a16="http://schemas.microsoft.com/office/drawing/2014/main" id="{D8BD2DF2-5753-43B2-82AD-30DBE8004DEB}"/>
              </a:ext>
            </a:extLst>
          </p:cNvPr>
          <p:cNvSpPr>
            <a:spLocks noGrp="1"/>
          </p:cNvSpPr>
          <p:nvPr>
            <p:ph type="body" sz="quarter" idx="16" hasCustomPrompt="1"/>
          </p:nvPr>
        </p:nvSpPr>
        <p:spPr>
          <a:xfrm>
            <a:off x="5024359" y="2046233"/>
            <a:ext cx="3126583"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1" name="Text Placeholder 10">
            <a:extLst>
              <a:ext uri="{FF2B5EF4-FFF2-40B4-BE49-F238E27FC236}">
                <a16:creationId xmlns:a16="http://schemas.microsoft.com/office/drawing/2014/main" id="{3A5FD5DB-8694-4BD8-819A-7AD23AAAEF4D}"/>
              </a:ext>
            </a:extLst>
          </p:cNvPr>
          <p:cNvSpPr>
            <a:spLocks noGrp="1"/>
          </p:cNvSpPr>
          <p:nvPr>
            <p:ph type="body" sz="quarter" idx="12" hasCustomPrompt="1"/>
          </p:nvPr>
        </p:nvSpPr>
        <p:spPr>
          <a:xfrm>
            <a:off x="5024359" y="2425736"/>
            <a:ext cx="3126583" cy="1306527"/>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7" name="Text Placeholder 10">
            <a:extLst>
              <a:ext uri="{FF2B5EF4-FFF2-40B4-BE49-F238E27FC236}">
                <a16:creationId xmlns:a16="http://schemas.microsoft.com/office/drawing/2014/main" id="{1F5129C3-CFB0-408F-BE5C-AC32F5C68F13}"/>
              </a:ext>
            </a:extLst>
          </p:cNvPr>
          <p:cNvSpPr>
            <a:spLocks noGrp="1"/>
          </p:cNvSpPr>
          <p:nvPr>
            <p:ph type="body" sz="quarter" idx="17" hasCustomPrompt="1"/>
          </p:nvPr>
        </p:nvSpPr>
        <p:spPr>
          <a:xfrm>
            <a:off x="8526986" y="2046233"/>
            <a:ext cx="3281556"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2" name="Text Placeholder 10">
            <a:extLst>
              <a:ext uri="{FF2B5EF4-FFF2-40B4-BE49-F238E27FC236}">
                <a16:creationId xmlns:a16="http://schemas.microsoft.com/office/drawing/2014/main" id="{3344438D-488B-4739-95B6-56F81A25FACC}"/>
              </a:ext>
            </a:extLst>
          </p:cNvPr>
          <p:cNvSpPr>
            <a:spLocks noGrp="1"/>
          </p:cNvSpPr>
          <p:nvPr>
            <p:ph type="body" sz="quarter" idx="13" hasCustomPrompt="1"/>
          </p:nvPr>
        </p:nvSpPr>
        <p:spPr>
          <a:xfrm>
            <a:off x="8526986" y="2425736"/>
            <a:ext cx="3281556" cy="1306527"/>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8" name="Text Placeholder 10">
            <a:extLst>
              <a:ext uri="{FF2B5EF4-FFF2-40B4-BE49-F238E27FC236}">
                <a16:creationId xmlns:a16="http://schemas.microsoft.com/office/drawing/2014/main" id="{A6F801D1-185D-4C5B-9855-3AD0372C33D8}"/>
              </a:ext>
            </a:extLst>
          </p:cNvPr>
          <p:cNvSpPr>
            <a:spLocks noGrp="1"/>
          </p:cNvSpPr>
          <p:nvPr>
            <p:ph type="body" sz="quarter" idx="18" hasCustomPrompt="1"/>
          </p:nvPr>
        </p:nvSpPr>
        <p:spPr>
          <a:xfrm>
            <a:off x="5024359" y="4180976"/>
            <a:ext cx="3126583"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3" name="Text Placeholder 10">
            <a:extLst>
              <a:ext uri="{FF2B5EF4-FFF2-40B4-BE49-F238E27FC236}">
                <a16:creationId xmlns:a16="http://schemas.microsoft.com/office/drawing/2014/main" id="{E46B3EF2-B93D-4E2D-8ECF-31A1DF927BE9}"/>
              </a:ext>
            </a:extLst>
          </p:cNvPr>
          <p:cNvSpPr>
            <a:spLocks noGrp="1"/>
          </p:cNvSpPr>
          <p:nvPr>
            <p:ph type="body" sz="quarter" idx="14" hasCustomPrompt="1"/>
          </p:nvPr>
        </p:nvSpPr>
        <p:spPr>
          <a:xfrm>
            <a:off x="5024359" y="4562976"/>
            <a:ext cx="3126583" cy="1258935"/>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9" name="Text Placeholder 10">
            <a:extLst>
              <a:ext uri="{FF2B5EF4-FFF2-40B4-BE49-F238E27FC236}">
                <a16:creationId xmlns:a16="http://schemas.microsoft.com/office/drawing/2014/main" id="{35A8C3BD-2930-45A1-B3E0-EC8FA92B65F8}"/>
              </a:ext>
            </a:extLst>
          </p:cNvPr>
          <p:cNvSpPr>
            <a:spLocks noGrp="1"/>
          </p:cNvSpPr>
          <p:nvPr>
            <p:ph type="body" sz="quarter" idx="19" hasCustomPrompt="1"/>
          </p:nvPr>
        </p:nvSpPr>
        <p:spPr>
          <a:xfrm>
            <a:off x="8526986" y="4180976"/>
            <a:ext cx="3281556"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4" name="Text Placeholder 10">
            <a:extLst>
              <a:ext uri="{FF2B5EF4-FFF2-40B4-BE49-F238E27FC236}">
                <a16:creationId xmlns:a16="http://schemas.microsoft.com/office/drawing/2014/main" id="{E7A5E528-A349-45DA-A841-E092311D8F76}"/>
              </a:ext>
            </a:extLst>
          </p:cNvPr>
          <p:cNvSpPr>
            <a:spLocks noGrp="1"/>
          </p:cNvSpPr>
          <p:nvPr>
            <p:ph type="body" sz="quarter" idx="15" hasCustomPrompt="1"/>
          </p:nvPr>
        </p:nvSpPr>
        <p:spPr>
          <a:xfrm>
            <a:off x="8526986" y="4562976"/>
            <a:ext cx="3281556" cy="1258935"/>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30" name="Date Placeholder 3">
            <a:extLst>
              <a:ext uri="{FF2B5EF4-FFF2-40B4-BE49-F238E27FC236}">
                <a16:creationId xmlns:a16="http://schemas.microsoft.com/office/drawing/2014/main" id="{61AB9D5A-1951-48B0-9CAE-84FC869BE5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31" name="Footer Placeholder 4">
            <a:extLst>
              <a:ext uri="{FF2B5EF4-FFF2-40B4-BE49-F238E27FC236}">
                <a16:creationId xmlns:a16="http://schemas.microsoft.com/office/drawing/2014/main" id="{3AEF9F4B-0EB4-4C9F-9159-80E393F3A1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32" name="Slide Number Placeholder 5">
            <a:extLst>
              <a:ext uri="{FF2B5EF4-FFF2-40B4-BE49-F238E27FC236}">
                <a16:creationId xmlns:a16="http://schemas.microsoft.com/office/drawing/2014/main" id="{6BC4F905-196D-4DFF-9947-C56088B56F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4784671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Product Overview">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2B5AB06-9792-445C-9B3C-103D5EBCE6D9}"/>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AEFB40-063A-41A7-9581-865BBE62C3C5}"/>
              </a:ext>
            </a:extLst>
          </p:cNvPr>
          <p:cNvSpPr>
            <a:spLocks noGrp="1"/>
          </p:cNvSpPr>
          <p:nvPr>
            <p:ph type="title" hasCustomPrompt="1"/>
          </p:nvPr>
        </p:nvSpPr>
        <p:spPr>
          <a:xfrm>
            <a:off x="838200" y="597992"/>
            <a:ext cx="10515600" cy="994835"/>
          </a:xfrm>
          <a:prstGeom prst="rect">
            <a:avLst/>
          </a:prstGeom>
        </p:spPr>
        <p:txBody>
          <a:bodyPr anchor="ctr"/>
          <a:lstStyle>
            <a:lvl1pPr algn="ctr">
              <a:defRPr sz="2400" cap="all" spc="100" baseline="0">
                <a:solidFill>
                  <a:schemeClr val="tx2">
                    <a:lumMod val="75000"/>
                  </a:schemeClr>
                </a:solidFill>
              </a:defRPr>
            </a:lvl1pPr>
          </a:lstStyle>
          <a:p>
            <a:r>
              <a:rPr lang="en-US" dirty="0"/>
              <a:t>Click to add title</a:t>
            </a:r>
          </a:p>
        </p:txBody>
      </p:sp>
      <p:sp>
        <p:nvSpPr>
          <p:cNvPr id="5" name="Picture Placeholder 4">
            <a:extLst>
              <a:ext uri="{FF2B5EF4-FFF2-40B4-BE49-F238E27FC236}">
                <a16:creationId xmlns:a16="http://schemas.microsoft.com/office/drawing/2014/main" id="{4C3BAD53-6B4A-490D-BE06-B5A0B068755B}"/>
              </a:ext>
            </a:extLst>
          </p:cNvPr>
          <p:cNvSpPr>
            <a:spLocks noGrp="1"/>
          </p:cNvSpPr>
          <p:nvPr>
            <p:ph type="pic" sz="quarter" idx="23"/>
          </p:nvPr>
        </p:nvSpPr>
        <p:spPr>
          <a:xfrm>
            <a:off x="1632608" y="2982740"/>
            <a:ext cx="603504" cy="603504"/>
          </a:xfrm>
          <a:prstGeom prst="rect">
            <a:avLst/>
          </a:prstGeom>
        </p:spPr>
        <p:txBody>
          <a:bodyPr/>
          <a:lstStyle>
            <a:lvl1pPr marL="0" indent="0" algn="ctr">
              <a:buNone/>
              <a:defRPr sz="1100"/>
            </a:lvl1pPr>
          </a:lstStyle>
          <a:p>
            <a:r>
              <a:rPr lang="en-US"/>
              <a:t>Click icon to add picture</a:t>
            </a:r>
            <a:endParaRPr lang="en-US" dirty="0"/>
          </a:p>
        </p:txBody>
      </p:sp>
      <p:sp>
        <p:nvSpPr>
          <p:cNvPr id="22" name="Picture Placeholder 4">
            <a:extLst>
              <a:ext uri="{FF2B5EF4-FFF2-40B4-BE49-F238E27FC236}">
                <a16:creationId xmlns:a16="http://schemas.microsoft.com/office/drawing/2014/main" id="{30E1FC4A-DE44-4B85-856E-E2480DF55A80}"/>
              </a:ext>
            </a:extLst>
          </p:cNvPr>
          <p:cNvSpPr>
            <a:spLocks noGrp="1"/>
          </p:cNvSpPr>
          <p:nvPr>
            <p:ph type="pic" sz="quarter" idx="24"/>
          </p:nvPr>
        </p:nvSpPr>
        <p:spPr>
          <a:xfrm>
            <a:off x="4388240" y="2981421"/>
            <a:ext cx="603504" cy="594360"/>
          </a:xfrm>
          <a:prstGeom prst="rect">
            <a:avLst/>
          </a:prstGeom>
        </p:spPr>
        <p:txBody>
          <a:bodyPr/>
          <a:lstStyle>
            <a:lvl1pPr marL="0" indent="0" algn="ctr">
              <a:buNone/>
              <a:defRPr sz="1100"/>
            </a:lvl1pPr>
          </a:lstStyle>
          <a:p>
            <a:r>
              <a:rPr lang="en-US"/>
              <a:t>Click icon to add picture</a:t>
            </a:r>
            <a:endParaRPr lang="en-US" dirty="0"/>
          </a:p>
        </p:txBody>
      </p:sp>
      <p:sp>
        <p:nvSpPr>
          <p:cNvPr id="23" name="Picture Placeholder 4">
            <a:extLst>
              <a:ext uri="{FF2B5EF4-FFF2-40B4-BE49-F238E27FC236}">
                <a16:creationId xmlns:a16="http://schemas.microsoft.com/office/drawing/2014/main" id="{02E70B7A-F000-4D8D-9BDF-E10FF6B38374}"/>
              </a:ext>
            </a:extLst>
          </p:cNvPr>
          <p:cNvSpPr>
            <a:spLocks noGrp="1"/>
          </p:cNvSpPr>
          <p:nvPr>
            <p:ph type="pic" sz="quarter" idx="25"/>
          </p:nvPr>
        </p:nvSpPr>
        <p:spPr>
          <a:xfrm>
            <a:off x="7182902" y="2983163"/>
            <a:ext cx="603504" cy="603504"/>
          </a:xfrm>
          <a:prstGeom prst="rect">
            <a:avLst/>
          </a:prstGeom>
        </p:spPr>
        <p:txBody>
          <a:bodyPr/>
          <a:lstStyle>
            <a:lvl1pPr marL="0" indent="0" algn="ctr">
              <a:buNone/>
              <a:defRPr sz="1100"/>
            </a:lvl1pPr>
          </a:lstStyle>
          <a:p>
            <a:r>
              <a:rPr lang="en-US"/>
              <a:t>Click icon to add picture</a:t>
            </a:r>
            <a:endParaRPr lang="en-US" dirty="0"/>
          </a:p>
        </p:txBody>
      </p:sp>
      <p:sp>
        <p:nvSpPr>
          <p:cNvPr id="24" name="Picture Placeholder 4">
            <a:extLst>
              <a:ext uri="{FF2B5EF4-FFF2-40B4-BE49-F238E27FC236}">
                <a16:creationId xmlns:a16="http://schemas.microsoft.com/office/drawing/2014/main" id="{1CED61F8-3F2F-4611-8E56-88AAF763257E}"/>
              </a:ext>
            </a:extLst>
          </p:cNvPr>
          <p:cNvSpPr>
            <a:spLocks noGrp="1"/>
          </p:cNvSpPr>
          <p:nvPr>
            <p:ph type="pic" sz="quarter" idx="26"/>
          </p:nvPr>
        </p:nvSpPr>
        <p:spPr>
          <a:xfrm>
            <a:off x="9927648" y="3001928"/>
            <a:ext cx="594360" cy="594360"/>
          </a:xfrm>
          <a:prstGeom prst="rect">
            <a:avLst/>
          </a:prstGeom>
        </p:spPr>
        <p:txBody>
          <a:bodyPr/>
          <a:lstStyle>
            <a:lvl1pPr marL="0" indent="0" algn="ctr">
              <a:buNone/>
              <a:defRPr sz="1100"/>
            </a:lvl1pPr>
          </a:lstStyle>
          <a:p>
            <a:r>
              <a:rPr lang="en-US"/>
              <a:t>Click icon to add picture</a:t>
            </a:r>
            <a:endParaRPr lang="en-US" dirty="0"/>
          </a:p>
        </p:txBody>
      </p:sp>
      <p:sp>
        <p:nvSpPr>
          <p:cNvPr id="30" name="Text Placeholder 10">
            <a:extLst>
              <a:ext uri="{FF2B5EF4-FFF2-40B4-BE49-F238E27FC236}">
                <a16:creationId xmlns:a16="http://schemas.microsoft.com/office/drawing/2014/main" id="{B7058D0A-FADA-4AE8-99E1-90B4E5D358AC}"/>
              </a:ext>
            </a:extLst>
          </p:cNvPr>
          <p:cNvSpPr>
            <a:spLocks noGrp="1"/>
          </p:cNvSpPr>
          <p:nvPr>
            <p:ph type="body" sz="quarter" idx="16" hasCustomPrompt="1"/>
          </p:nvPr>
        </p:nvSpPr>
        <p:spPr>
          <a:xfrm>
            <a:off x="74080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28" name="Text Placeholder 10">
            <a:extLst>
              <a:ext uri="{FF2B5EF4-FFF2-40B4-BE49-F238E27FC236}">
                <a16:creationId xmlns:a16="http://schemas.microsoft.com/office/drawing/2014/main" id="{3B7B90F8-2155-4E8A-BCE9-7780EE14ED2C}"/>
              </a:ext>
            </a:extLst>
          </p:cNvPr>
          <p:cNvSpPr>
            <a:spLocks noGrp="1"/>
          </p:cNvSpPr>
          <p:nvPr>
            <p:ph type="body" sz="quarter" idx="12" hasCustomPrompt="1"/>
          </p:nvPr>
        </p:nvSpPr>
        <p:spPr>
          <a:xfrm>
            <a:off x="74080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4" name="Text Placeholder 10">
            <a:extLst>
              <a:ext uri="{FF2B5EF4-FFF2-40B4-BE49-F238E27FC236}">
                <a16:creationId xmlns:a16="http://schemas.microsoft.com/office/drawing/2014/main" id="{9C0C6E63-A45B-409B-824C-FAA0CC56EC89}"/>
              </a:ext>
            </a:extLst>
          </p:cNvPr>
          <p:cNvSpPr>
            <a:spLocks noGrp="1"/>
          </p:cNvSpPr>
          <p:nvPr>
            <p:ph type="body" sz="quarter" idx="18" hasCustomPrompt="1"/>
          </p:nvPr>
        </p:nvSpPr>
        <p:spPr>
          <a:xfrm>
            <a:off x="350858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43" name="Text Placeholder 10">
            <a:extLst>
              <a:ext uri="{FF2B5EF4-FFF2-40B4-BE49-F238E27FC236}">
                <a16:creationId xmlns:a16="http://schemas.microsoft.com/office/drawing/2014/main" id="{B910C319-3589-469F-9A8A-173CB714BA47}"/>
              </a:ext>
            </a:extLst>
          </p:cNvPr>
          <p:cNvSpPr>
            <a:spLocks noGrp="1"/>
          </p:cNvSpPr>
          <p:nvPr>
            <p:ph type="body" sz="quarter" idx="17" hasCustomPrompt="1"/>
          </p:nvPr>
        </p:nvSpPr>
        <p:spPr>
          <a:xfrm>
            <a:off x="350858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6" name="Text Placeholder 10">
            <a:extLst>
              <a:ext uri="{FF2B5EF4-FFF2-40B4-BE49-F238E27FC236}">
                <a16:creationId xmlns:a16="http://schemas.microsoft.com/office/drawing/2014/main" id="{D9802FCD-21E3-4F6F-B57C-02AEB618FE8B}"/>
              </a:ext>
            </a:extLst>
          </p:cNvPr>
          <p:cNvSpPr>
            <a:spLocks noGrp="1"/>
          </p:cNvSpPr>
          <p:nvPr>
            <p:ph type="body" sz="quarter" idx="20" hasCustomPrompt="1"/>
          </p:nvPr>
        </p:nvSpPr>
        <p:spPr>
          <a:xfrm>
            <a:off x="630340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45" name="Text Placeholder 10">
            <a:extLst>
              <a:ext uri="{FF2B5EF4-FFF2-40B4-BE49-F238E27FC236}">
                <a16:creationId xmlns:a16="http://schemas.microsoft.com/office/drawing/2014/main" id="{4AFEE648-F3AD-453E-895B-F43C7415C7BC}"/>
              </a:ext>
            </a:extLst>
          </p:cNvPr>
          <p:cNvSpPr>
            <a:spLocks noGrp="1"/>
          </p:cNvSpPr>
          <p:nvPr>
            <p:ph type="body" sz="quarter" idx="19" hasCustomPrompt="1"/>
          </p:nvPr>
        </p:nvSpPr>
        <p:spPr>
          <a:xfrm>
            <a:off x="630340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8" name="Text Placeholder 10">
            <a:extLst>
              <a:ext uri="{FF2B5EF4-FFF2-40B4-BE49-F238E27FC236}">
                <a16:creationId xmlns:a16="http://schemas.microsoft.com/office/drawing/2014/main" id="{AA760860-8E89-42DD-87FD-F9951F283727}"/>
              </a:ext>
            </a:extLst>
          </p:cNvPr>
          <p:cNvSpPr>
            <a:spLocks noGrp="1"/>
          </p:cNvSpPr>
          <p:nvPr>
            <p:ph type="body" sz="quarter" idx="22" hasCustomPrompt="1"/>
          </p:nvPr>
        </p:nvSpPr>
        <p:spPr>
          <a:xfrm>
            <a:off x="907118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47" name="Text Placeholder 10">
            <a:extLst>
              <a:ext uri="{FF2B5EF4-FFF2-40B4-BE49-F238E27FC236}">
                <a16:creationId xmlns:a16="http://schemas.microsoft.com/office/drawing/2014/main" id="{5FD2DFE0-D25E-4B72-A2B4-C40CF72D522E}"/>
              </a:ext>
            </a:extLst>
          </p:cNvPr>
          <p:cNvSpPr>
            <a:spLocks noGrp="1"/>
          </p:cNvSpPr>
          <p:nvPr>
            <p:ph type="body" sz="quarter" idx="21" hasCustomPrompt="1"/>
          </p:nvPr>
        </p:nvSpPr>
        <p:spPr>
          <a:xfrm>
            <a:off x="907118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0" name="Date Placeholder 3">
            <a:extLst>
              <a:ext uri="{FF2B5EF4-FFF2-40B4-BE49-F238E27FC236}">
                <a16:creationId xmlns:a16="http://schemas.microsoft.com/office/drawing/2014/main" id="{573EDDB2-8AC2-4A88-95EE-20082E77DE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41" name="Footer Placeholder 4">
            <a:extLst>
              <a:ext uri="{FF2B5EF4-FFF2-40B4-BE49-F238E27FC236}">
                <a16:creationId xmlns:a16="http://schemas.microsoft.com/office/drawing/2014/main" id="{325A34CF-B8DC-4A28-86BC-8D450E3D3C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42" name="Slide Number Placeholder 5">
            <a:extLst>
              <a:ext uri="{FF2B5EF4-FFF2-40B4-BE49-F238E27FC236}">
                <a16:creationId xmlns:a16="http://schemas.microsoft.com/office/drawing/2014/main" id="{3F009426-0603-4EF7-8DE1-0CA50818F7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4501657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Product Benefits">
    <p:spTree>
      <p:nvGrpSpPr>
        <p:cNvPr id="1" name=""/>
        <p:cNvGrpSpPr/>
        <p:nvPr/>
      </p:nvGrpSpPr>
      <p:grpSpPr>
        <a:xfrm>
          <a:off x="0" y="0"/>
          <a:ext cx="0" cy="0"/>
          <a:chOff x="0" y="0"/>
          <a:chExt cx="0" cy="0"/>
        </a:xfrm>
      </p:grpSpPr>
      <p:sp>
        <p:nvSpPr>
          <p:cNvPr id="11" name="Picture Placeholder 8">
            <a:extLst>
              <a:ext uri="{FF2B5EF4-FFF2-40B4-BE49-F238E27FC236}">
                <a16:creationId xmlns:a16="http://schemas.microsoft.com/office/drawing/2014/main" id="{E090415B-A73D-4D17-B5FA-F442D6C0EB27}"/>
              </a:ext>
            </a:extLst>
          </p:cNvPr>
          <p:cNvSpPr>
            <a:spLocks noGrp="1"/>
          </p:cNvSpPr>
          <p:nvPr>
            <p:ph type="pic" sz="quarter" idx="10" hasCustomPrompt="1"/>
          </p:nvPr>
        </p:nvSpPr>
        <p:spPr>
          <a:xfrm>
            <a:off x="0" y="0"/>
            <a:ext cx="12192000" cy="3429000"/>
          </a:xfrm>
          <a:prstGeom prst="rect">
            <a:avLst/>
          </a:prstGeom>
        </p:spPr>
        <p:txBody>
          <a:bodyPr/>
          <a:lstStyle>
            <a:lvl1pPr marL="0" indent="0" algn="ctr">
              <a:buNone/>
              <a:defRPr/>
            </a:lvl1pPr>
          </a:lstStyle>
          <a:p>
            <a:r>
              <a:rPr lang="en-US" dirty="0"/>
              <a:t>Click to add photo</a:t>
            </a:r>
          </a:p>
        </p:txBody>
      </p:sp>
      <p:sp>
        <p:nvSpPr>
          <p:cNvPr id="3" name="Title 2">
            <a:extLst>
              <a:ext uri="{FF2B5EF4-FFF2-40B4-BE49-F238E27FC236}">
                <a16:creationId xmlns:a16="http://schemas.microsoft.com/office/drawing/2014/main" id="{AB9CB337-B3D4-443D-99C2-B7AE9EB5D243}"/>
              </a:ext>
            </a:extLst>
          </p:cNvPr>
          <p:cNvSpPr>
            <a:spLocks noGrp="1"/>
          </p:cNvSpPr>
          <p:nvPr>
            <p:ph type="title" hasCustomPrompt="1"/>
          </p:nvPr>
        </p:nvSpPr>
        <p:spPr>
          <a:xfrm>
            <a:off x="81279" y="-136525"/>
            <a:ext cx="4979773" cy="6858000"/>
          </a:xfrm>
          <a:prstGeom prst="rect">
            <a:avLst/>
          </a:prstGeom>
          <a:solidFill>
            <a:schemeClr val="accent2">
              <a:alpha val="92000"/>
            </a:schemeClr>
          </a:solidFill>
        </p:spPr>
        <p:txBody>
          <a:bodyPr tIns="3246120" anchor="ctr"/>
          <a:lstStyle>
            <a:lvl1pPr algn="ctr">
              <a:defRPr sz="2400" cap="all" spc="100" baseline="0">
                <a:solidFill>
                  <a:schemeClr val="bg1"/>
                </a:solidFill>
              </a:defRPr>
            </a:lvl1pPr>
          </a:lstStyle>
          <a:p>
            <a:r>
              <a:rPr lang="en-US" dirty="0"/>
              <a:t>Add title</a:t>
            </a:r>
          </a:p>
        </p:txBody>
      </p:sp>
      <p:sp>
        <p:nvSpPr>
          <p:cNvPr id="8" name="Date Placeholder 3">
            <a:extLst>
              <a:ext uri="{FF2B5EF4-FFF2-40B4-BE49-F238E27FC236}">
                <a16:creationId xmlns:a16="http://schemas.microsoft.com/office/drawing/2014/main" id="{C9AB6E92-BF31-4AA5-B407-78E1D7795A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9" name="Footer Placeholder 4">
            <a:extLst>
              <a:ext uri="{FF2B5EF4-FFF2-40B4-BE49-F238E27FC236}">
                <a16:creationId xmlns:a16="http://schemas.microsoft.com/office/drawing/2014/main" id="{3803124F-8B71-4805-8DBD-A3AB3ED434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99A9D64C-A9E2-4148-B514-933547C5B9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
        <p:nvSpPr>
          <p:cNvPr id="15" name="Text Placeholder 10">
            <a:extLst>
              <a:ext uri="{FF2B5EF4-FFF2-40B4-BE49-F238E27FC236}">
                <a16:creationId xmlns:a16="http://schemas.microsoft.com/office/drawing/2014/main" id="{4218B468-C542-4326-86FA-43DF3A4F3DB9}"/>
              </a:ext>
            </a:extLst>
          </p:cNvPr>
          <p:cNvSpPr>
            <a:spLocks noGrp="1"/>
          </p:cNvSpPr>
          <p:nvPr>
            <p:ph type="body" sz="quarter" idx="16" hasCustomPrompt="1"/>
          </p:nvPr>
        </p:nvSpPr>
        <p:spPr>
          <a:xfrm>
            <a:off x="5743575" y="3972253"/>
            <a:ext cx="5859420" cy="1769419"/>
          </a:xfrm>
          <a:prstGeom prst="rect">
            <a:avLst/>
          </a:prstGeom>
        </p:spPr>
        <p:txBody>
          <a:bodyPr anchor="ctr"/>
          <a:lstStyle>
            <a:lvl1pPr marL="0" indent="0" algn="l">
              <a:lnSpc>
                <a:spcPct val="200000"/>
              </a:lnSpc>
              <a:spcBef>
                <a:spcPts val="0"/>
              </a:spcBef>
              <a:buNone/>
              <a:defRPr sz="1800" cap="none" spc="100" baseline="0">
                <a:solidFill>
                  <a:schemeClr val="tx1"/>
                </a:solidFill>
                <a:latin typeface="+mn-lt"/>
              </a:defRPr>
            </a:lvl1pPr>
          </a:lstStyle>
          <a:p>
            <a:pPr lvl="0"/>
            <a:r>
              <a:rPr lang="en-US" dirty="0"/>
              <a:t>Click to add subtitle</a:t>
            </a:r>
          </a:p>
        </p:txBody>
      </p:sp>
    </p:spTree>
    <p:extLst>
      <p:ext uri="{BB962C8B-B14F-4D97-AF65-F5344CB8AC3E}">
        <p14:creationId xmlns:p14="http://schemas.microsoft.com/office/powerpoint/2010/main" val="11690185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Business Model">
    <p:bg>
      <p:bgPr>
        <a:solidFill>
          <a:schemeClr val="accent5">
            <a:alpha val="10000"/>
          </a:schemeClr>
        </a:solidFill>
        <a:effectLst/>
      </p:bgPr>
    </p:bg>
    <p:spTree>
      <p:nvGrpSpPr>
        <p:cNvPr id="1" name=""/>
        <p:cNvGrpSpPr/>
        <p:nvPr/>
      </p:nvGrpSpPr>
      <p:grpSpPr>
        <a:xfrm>
          <a:off x="0" y="0"/>
          <a:ext cx="0" cy="0"/>
          <a:chOff x="0" y="0"/>
          <a:chExt cx="0" cy="0"/>
        </a:xfrm>
      </p:grpSpPr>
      <p:sp>
        <p:nvSpPr>
          <p:cNvPr id="11" name="Picture Placeholder 8">
            <a:extLst>
              <a:ext uri="{FF2B5EF4-FFF2-40B4-BE49-F238E27FC236}">
                <a16:creationId xmlns:a16="http://schemas.microsoft.com/office/drawing/2014/main" id="{50298920-F98C-4AFF-A39F-BB5644F96EBA}"/>
              </a:ext>
            </a:extLst>
          </p:cNvPr>
          <p:cNvSpPr>
            <a:spLocks noGrp="1"/>
          </p:cNvSpPr>
          <p:nvPr>
            <p:ph type="pic" sz="quarter" idx="10" hasCustomPrompt="1"/>
          </p:nvPr>
        </p:nvSpPr>
        <p:spPr>
          <a:xfrm>
            <a:off x="-1" y="0"/>
            <a:ext cx="6772276" cy="6858000"/>
          </a:xfrm>
          <a:prstGeom prst="rect">
            <a:avLst/>
          </a:prstGeom>
        </p:spPr>
        <p:txBody>
          <a:bodyPr/>
          <a:lstStyle>
            <a:lvl1pPr marL="0" indent="0" algn="ctr">
              <a:buNone/>
              <a:defRPr/>
            </a:lvl1pPr>
          </a:lstStyle>
          <a:p>
            <a:r>
              <a:rPr lang="en-US" dirty="0"/>
              <a:t>Click to add photo</a:t>
            </a:r>
          </a:p>
        </p:txBody>
      </p:sp>
      <p:sp>
        <p:nvSpPr>
          <p:cNvPr id="2" name="Title 1">
            <a:extLst>
              <a:ext uri="{FF2B5EF4-FFF2-40B4-BE49-F238E27FC236}">
                <a16:creationId xmlns:a16="http://schemas.microsoft.com/office/drawing/2014/main" id="{7D906EC1-D867-4113-B1E4-72ADCC4B1586}"/>
              </a:ext>
            </a:extLst>
          </p:cNvPr>
          <p:cNvSpPr>
            <a:spLocks noGrp="1"/>
          </p:cNvSpPr>
          <p:nvPr>
            <p:ph type="title" hasCustomPrompt="1"/>
          </p:nvPr>
        </p:nvSpPr>
        <p:spPr>
          <a:xfrm>
            <a:off x="1861354" y="790901"/>
            <a:ext cx="3049568" cy="640698"/>
          </a:xfrm>
          <a:prstGeom prst="rect">
            <a:avLst/>
          </a:prstGeom>
          <a:gradFill>
            <a:gsLst>
              <a:gs pos="50000">
                <a:schemeClr val="accent1">
                  <a:lumMod val="5000"/>
                  <a:lumOff val="95000"/>
                  <a:alpha val="0"/>
                </a:schemeClr>
              </a:gs>
              <a:gs pos="50000">
                <a:schemeClr val="accent5">
                  <a:alpha val="10000"/>
                </a:schemeClr>
              </a:gs>
            </a:gsLst>
            <a:lin ang="0" scaled="0"/>
          </a:gradFill>
          <a:ln w="28575">
            <a:solidFill>
              <a:schemeClr val="bg1"/>
            </a:solidFill>
          </a:ln>
        </p:spPr>
        <p:txBody>
          <a:bodyPr anchor="ctr"/>
          <a:lstStyle>
            <a:lvl1pPr algn="ctr">
              <a:defRPr sz="2400" cap="all" spc="100" baseline="0">
                <a:solidFill>
                  <a:schemeClr val="bg1"/>
                </a:solidFill>
              </a:defRPr>
            </a:lvl1pPr>
          </a:lstStyle>
          <a:p>
            <a:r>
              <a:rPr lang="en-US" dirty="0"/>
              <a:t>Add title</a:t>
            </a:r>
          </a:p>
        </p:txBody>
      </p:sp>
      <p:sp>
        <p:nvSpPr>
          <p:cNvPr id="16" name="Text Placeholder 10">
            <a:extLst>
              <a:ext uri="{FF2B5EF4-FFF2-40B4-BE49-F238E27FC236}">
                <a16:creationId xmlns:a16="http://schemas.microsoft.com/office/drawing/2014/main" id="{782CE97E-7FF6-4E8B-AF42-9777A2451F87}"/>
              </a:ext>
            </a:extLst>
          </p:cNvPr>
          <p:cNvSpPr>
            <a:spLocks noGrp="1"/>
          </p:cNvSpPr>
          <p:nvPr>
            <p:ph type="body" sz="quarter" idx="16" hasCustomPrompt="1"/>
          </p:nvPr>
        </p:nvSpPr>
        <p:spPr>
          <a:xfrm>
            <a:off x="7822086" y="826720"/>
            <a:ext cx="3421103" cy="426393"/>
          </a:xfrm>
          <a:prstGeom prst="rect">
            <a:avLst/>
          </a:prstGeom>
        </p:spPr>
        <p:txBody>
          <a:bodyPr anchor="b"/>
          <a:lstStyle>
            <a:lvl1pPr marL="0" indent="0" algn="l">
              <a:buNone/>
              <a:defRPr sz="1800" cap="all" spc="100" baseline="0">
                <a:solidFill>
                  <a:schemeClr val="accent2"/>
                </a:solidFill>
                <a:latin typeface="+mj-lt"/>
              </a:defRPr>
            </a:lvl1pPr>
          </a:lstStyle>
          <a:p>
            <a:pPr lvl="0"/>
            <a:r>
              <a:rPr lang="en-US" dirty="0"/>
              <a:t>Click to add subtitle</a:t>
            </a:r>
          </a:p>
        </p:txBody>
      </p:sp>
      <p:sp>
        <p:nvSpPr>
          <p:cNvPr id="14" name="Text Placeholder 10">
            <a:extLst>
              <a:ext uri="{FF2B5EF4-FFF2-40B4-BE49-F238E27FC236}">
                <a16:creationId xmlns:a16="http://schemas.microsoft.com/office/drawing/2014/main" id="{F57B5FEE-44D7-4F94-A843-EC7BD802D827}"/>
              </a:ext>
            </a:extLst>
          </p:cNvPr>
          <p:cNvSpPr>
            <a:spLocks noGrp="1"/>
          </p:cNvSpPr>
          <p:nvPr>
            <p:ph type="body" sz="quarter" idx="12" hasCustomPrompt="1"/>
          </p:nvPr>
        </p:nvSpPr>
        <p:spPr>
          <a:xfrm>
            <a:off x="7822086" y="1206225"/>
            <a:ext cx="34211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36" name="Text Placeholder 10">
            <a:extLst>
              <a:ext uri="{FF2B5EF4-FFF2-40B4-BE49-F238E27FC236}">
                <a16:creationId xmlns:a16="http://schemas.microsoft.com/office/drawing/2014/main" id="{4250112D-DE79-407A-BBAB-B2BB2CB881C5}"/>
              </a:ext>
            </a:extLst>
          </p:cNvPr>
          <p:cNvSpPr>
            <a:spLocks noGrp="1"/>
          </p:cNvSpPr>
          <p:nvPr>
            <p:ph type="body" sz="quarter" idx="18" hasCustomPrompt="1"/>
          </p:nvPr>
        </p:nvSpPr>
        <p:spPr>
          <a:xfrm>
            <a:off x="7822086" y="2666702"/>
            <a:ext cx="3421103" cy="426393"/>
          </a:xfrm>
          <a:prstGeom prst="rect">
            <a:avLst/>
          </a:prstGeom>
        </p:spPr>
        <p:txBody>
          <a:bodyPr anchor="b"/>
          <a:lstStyle>
            <a:lvl1pPr marL="0" indent="0" algn="l">
              <a:buNone/>
              <a:defRPr sz="1800" cap="all" spc="100" baseline="0">
                <a:solidFill>
                  <a:schemeClr val="accent2"/>
                </a:solidFill>
                <a:latin typeface="+mj-lt"/>
              </a:defRPr>
            </a:lvl1pPr>
          </a:lstStyle>
          <a:p>
            <a:pPr lvl="0"/>
            <a:r>
              <a:rPr lang="en-US" dirty="0"/>
              <a:t>Click to add subtitle</a:t>
            </a:r>
          </a:p>
        </p:txBody>
      </p:sp>
      <p:sp>
        <p:nvSpPr>
          <p:cNvPr id="35" name="Text Placeholder 10">
            <a:extLst>
              <a:ext uri="{FF2B5EF4-FFF2-40B4-BE49-F238E27FC236}">
                <a16:creationId xmlns:a16="http://schemas.microsoft.com/office/drawing/2014/main" id="{1C55DCE1-6E6B-4CDD-A9D8-B2A003485698}"/>
              </a:ext>
            </a:extLst>
          </p:cNvPr>
          <p:cNvSpPr>
            <a:spLocks noGrp="1"/>
          </p:cNvSpPr>
          <p:nvPr>
            <p:ph type="body" sz="quarter" idx="17" hasCustomPrompt="1"/>
          </p:nvPr>
        </p:nvSpPr>
        <p:spPr>
          <a:xfrm>
            <a:off x="7822086" y="3046207"/>
            <a:ext cx="34211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39" name="Text Placeholder 10">
            <a:extLst>
              <a:ext uri="{FF2B5EF4-FFF2-40B4-BE49-F238E27FC236}">
                <a16:creationId xmlns:a16="http://schemas.microsoft.com/office/drawing/2014/main" id="{9CAE3862-A5E9-4B70-8F14-8F5BFEE3AAEC}"/>
              </a:ext>
            </a:extLst>
          </p:cNvPr>
          <p:cNvSpPr>
            <a:spLocks noGrp="1"/>
          </p:cNvSpPr>
          <p:nvPr>
            <p:ph type="body" sz="quarter" idx="20" hasCustomPrompt="1"/>
          </p:nvPr>
        </p:nvSpPr>
        <p:spPr>
          <a:xfrm>
            <a:off x="7822086" y="4536575"/>
            <a:ext cx="3421103" cy="426393"/>
          </a:xfrm>
          <a:prstGeom prst="rect">
            <a:avLst/>
          </a:prstGeom>
        </p:spPr>
        <p:txBody>
          <a:bodyPr anchor="b"/>
          <a:lstStyle>
            <a:lvl1pPr marL="0" indent="0" algn="l">
              <a:buNone/>
              <a:defRPr sz="1800" cap="all" spc="100" baseline="0">
                <a:solidFill>
                  <a:schemeClr val="accent2"/>
                </a:solidFill>
                <a:latin typeface="+mj-lt"/>
              </a:defRPr>
            </a:lvl1pPr>
          </a:lstStyle>
          <a:p>
            <a:pPr lvl="0"/>
            <a:r>
              <a:rPr lang="en-US" dirty="0"/>
              <a:t>Click to add subtitle</a:t>
            </a:r>
          </a:p>
        </p:txBody>
      </p:sp>
      <p:sp>
        <p:nvSpPr>
          <p:cNvPr id="38" name="Text Placeholder 10">
            <a:extLst>
              <a:ext uri="{FF2B5EF4-FFF2-40B4-BE49-F238E27FC236}">
                <a16:creationId xmlns:a16="http://schemas.microsoft.com/office/drawing/2014/main" id="{34C23C4D-3C16-4A17-BF8A-A9C4E2F013E3}"/>
              </a:ext>
            </a:extLst>
          </p:cNvPr>
          <p:cNvSpPr>
            <a:spLocks noGrp="1"/>
          </p:cNvSpPr>
          <p:nvPr>
            <p:ph type="body" sz="quarter" idx="19" hasCustomPrompt="1"/>
          </p:nvPr>
        </p:nvSpPr>
        <p:spPr>
          <a:xfrm>
            <a:off x="7822086" y="4916080"/>
            <a:ext cx="34211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8" name="Date Placeholder 3">
            <a:extLst>
              <a:ext uri="{FF2B5EF4-FFF2-40B4-BE49-F238E27FC236}">
                <a16:creationId xmlns:a16="http://schemas.microsoft.com/office/drawing/2014/main" id="{E0398655-42A6-4DBC-9542-9A8D10B44A63}"/>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9" name="Footer Placeholder 4">
            <a:extLst>
              <a:ext uri="{FF2B5EF4-FFF2-40B4-BE49-F238E27FC236}">
                <a16:creationId xmlns:a16="http://schemas.microsoft.com/office/drawing/2014/main" id="{1FF7C44B-1689-4CA8-B0BC-0671EA12750F}"/>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effectLst/>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7D6105C8-7607-448C-9CD2-9CA33B49B4DB}"/>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809030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r>
              <a:rPr lang="en-US"/>
              <a:t>20XX</a:t>
            </a:r>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r>
              <a:rPr lang="en-US"/>
              <a:t>Pitch deck</a:t>
            </a:r>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418296136"/>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 id="2147483689" r:id="rId18"/>
  </p:sldLayoutIdLst>
  <p:hf hdr="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cid:2FDC2214-A93D-4AD3-80BB-088BBFD6B411-L0-001" TargetMode="External"/><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cid:12a802a0-cdfb-4a9c-8540-242b0ba0fd7e@eurprd01.prod.exchangelabs.com" TargetMode="External"/><Relationship Id="rId7" Type="http://schemas.openxmlformats.org/officeDocument/2006/relationships/image" Target="cid:0c10c9dd-a84f-41e7-89b8-af1e3ccfd3d3@eurprd01.prod.exchangelabs.com" TargetMode="External"/><Relationship Id="rId2" Type="http://schemas.openxmlformats.org/officeDocument/2006/relationships/image" Target="../media/image3.jpeg"/><Relationship Id="rId1" Type="http://schemas.openxmlformats.org/officeDocument/2006/relationships/slideLayout" Target="../slideLayouts/slideLayout13.xml"/><Relationship Id="rId6" Type="http://schemas.openxmlformats.org/officeDocument/2006/relationships/image" Target="../media/image5.jpeg"/><Relationship Id="rId5" Type="http://schemas.openxmlformats.org/officeDocument/2006/relationships/image" Target="cid:bb8ab8aa-025c-41ff-ae16-be3ea289d5c8@eurprd01.prod.exchangelabs.com" TargetMode="Externa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cid:8F07A264-E744-4AAC-9C3E-AE50F9AEB514-L0-001" TargetMode="External"/><Relationship Id="rId2" Type="http://schemas.openxmlformats.org/officeDocument/2006/relationships/image" Target="../media/image6.jpeg"/><Relationship Id="rId1" Type="http://schemas.openxmlformats.org/officeDocument/2006/relationships/slideLayout" Target="../slideLayouts/slideLayout13.xml"/><Relationship Id="rId5" Type="http://schemas.openxmlformats.org/officeDocument/2006/relationships/image" Target="cid:941F683D-FACD-4DE5-87EF-8570C37DEC6C-L0-001" TargetMode="Externa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cid:798139BC-5286-4E33-811E-3EA5CB50A795-L0-001" TargetMode="External"/><Relationship Id="rId7" Type="http://schemas.openxmlformats.org/officeDocument/2006/relationships/image" Target="cid:EAE4D823-7878-483E-83F9-B78BA757404D-L0-001" TargetMode="External"/><Relationship Id="rId2" Type="http://schemas.openxmlformats.org/officeDocument/2006/relationships/image" Target="../media/image8.jpeg"/><Relationship Id="rId1" Type="http://schemas.openxmlformats.org/officeDocument/2006/relationships/slideLayout" Target="../slideLayouts/slideLayout13.xml"/><Relationship Id="rId6" Type="http://schemas.openxmlformats.org/officeDocument/2006/relationships/image" Target="../media/image10.jpeg"/><Relationship Id="rId5" Type="http://schemas.openxmlformats.org/officeDocument/2006/relationships/image" Target="cid:EA65D81B-3484-4D1F-9A69-4B26E38714F2-L0-001" TargetMode="External"/><Relationship Id="rId4" Type="http://schemas.openxmlformats.org/officeDocument/2006/relationships/image" Target="../media/image9.jpeg"/><Relationship Id="rId9" Type="http://schemas.openxmlformats.org/officeDocument/2006/relationships/image" Target="cid:A844B566-4259-41A4-9065-8F6A837614C7-L0-001"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4.xml"/><Relationship Id="rId5" Type="http://schemas.openxmlformats.org/officeDocument/2006/relationships/image" Target="../media/image15.jpe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15.xml"/><Relationship Id="rId6" Type="http://schemas.openxmlformats.org/officeDocument/2006/relationships/image" Target="cid:600309B3-E17A-4720-9A2D-E3EDF9B5711F-L0-001" TargetMode="External"/><Relationship Id="rId5" Type="http://schemas.openxmlformats.org/officeDocument/2006/relationships/image" Target="../media/image18.jpeg"/><Relationship Id="rId4" Type="http://schemas.openxmlformats.org/officeDocument/2006/relationships/image" Target="cid:FE37E0D0-237B-4537-86C1-A4EA36D2698C-L0-001"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cid:1081868D-620F-4ED6-8095-C5292EDA69DB-L0-001" TargetMode="External"/><Relationship Id="rId2" Type="http://schemas.openxmlformats.org/officeDocument/2006/relationships/image" Target="../media/image19.jpeg"/><Relationship Id="rId1" Type="http://schemas.openxmlformats.org/officeDocument/2006/relationships/slideLayout" Target="../slideLayouts/slideLayout16.xml"/><Relationship Id="rId5" Type="http://schemas.openxmlformats.org/officeDocument/2006/relationships/image" Target="cid:C74B5620-E58B-40E4-8096-2595B8B9DEC8-L0-001" TargetMode="External"/><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cid:04B6F216-7628-41F5-9870-D5E23853CBED-L0-001" TargetMode="External"/><Relationship Id="rId7" Type="http://schemas.openxmlformats.org/officeDocument/2006/relationships/image" Target="cid:3379BB88-D70B-4E26-85D5-4C4AD8FB2BC4-L0-001" TargetMode="External"/><Relationship Id="rId2" Type="http://schemas.openxmlformats.org/officeDocument/2006/relationships/image" Target="../media/image21.jpeg"/><Relationship Id="rId1" Type="http://schemas.openxmlformats.org/officeDocument/2006/relationships/slideLayout" Target="../slideLayouts/slideLayout16.xml"/><Relationship Id="rId6" Type="http://schemas.openxmlformats.org/officeDocument/2006/relationships/image" Target="../media/image23.jpeg"/><Relationship Id="rId5" Type="http://schemas.openxmlformats.org/officeDocument/2006/relationships/image" Target="cid:EFF56A9A-DCBF-4B41-8034-6C0179A9FD38-L0-001" TargetMode="External"/><Relationship Id="rId4" Type="http://schemas.openxmlformats.org/officeDocument/2006/relationships/image" Target="../media/image22.jpeg"/><Relationship Id="rId9" Type="http://schemas.openxmlformats.org/officeDocument/2006/relationships/image" Target="cid:70091C1D-9A5C-4654-BBA0-6E866DC4AE4D-L0-001"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cid:70091C1D-9A5C-4654-BBA0-6E866DC4AE4D-L0-001" TargetMode="External"/><Relationship Id="rId2" Type="http://schemas.openxmlformats.org/officeDocument/2006/relationships/image" Target="../media/image24.jpeg"/><Relationship Id="rId1" Type="http://schemas.openxmlformats.org/officeDocument/2006/relationships/slideLayout" Target="../slideLayouts/slideLayout5.xml"/><Relationship Id="rId5" Type="http://schemas.openxmlformats.org/officeDocument/2006/relationships/image" Target="cid:de94d1e9-0189-46a9-a6cb-83243c9d0dcd@eurprd01.prod.exchangelabs.com" TargetMode="External"/><Relationship Id="rId4" Type="http://schemas.openxmlformats.org/officeDocument/2006/relationships/image" Target="../media/image25.jpeg"/></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g"/><Relationship Id="rId1" Type="http://schemas.openxmlformats.org/officeDocument/2006/relationships/slideLayout" Target="../slideLayouts/slideLayout17.xml"/><Relationship Id="rId4" Type="http://schemas.openxmlformats.org/officeDocument/2006/relationships/image" Target="../media/image28.jpeg"/></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16.xml"/><Relationship Id="rId5" Type="http://schemas.openxmlformats.org/officeDocument/2006/relationships/image" Target="cid:500E6E5B-BE4E-40A9-BC6A-2767E9B71E78-L0-001" TargetMode="External"/><Relationship Id="rId4" Type="http://schemas.openxmlformats.org/officeDocument/2006/relationships/image" Target="../media/image31.jpeg"/></Relationships>
</file>

<file path=ppt/slides/_rels/slide1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16.xml"/><Relationship Id="rId4" Type="http://schemas.openxmlformats.org/officeDocument/2006/relationships/image" Target="../media/image34.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18.xml"/><Relationship Id="rId4" Type="http://schemas.openxmlformats.org/officeDocument/2006/relationships/image" Target="../media/image37.jpeg"/></Relationships>
</file>

<file path=ppt/slides/_rels/slide16.xml.rels><?xml version="1.0" encoding="UTF-8" standalone="yes"?>
<Relationships xmlns="http://schemas.openxmlformats.org/package/2006/relationships"><Relationship Id="rId3" Type="http://schemas.openxmlformats.org/officeDocument/2006/relationships/image" Target="cid:D0941270-53E5-491B-8A35-E0FFBB963FF6-L0-001" TargetMode="External"/><Relationship Id="rId2" Type="http://schemas.openxmlformats.org/officeDocument/2006/relationships/image" Target="../media/image38.jpe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cid:495C79D1-323C-4FDB-A490-FE33C06F8998-L0-001" TargetMode="External"/><Relationship Id="rId2" Type="http://schemas.openxmlformats.org/officeDocument/2006/relationships/image" Target="../media/image39.jpe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cid:445B596A-410D-41E6-ADE5-27DA142C6E64-L0-001" TargetMode="External"/><Relationship Id="rId2" Type="http://schemas.openxmlformats.org/officeDocument/2006/relationships/image" Target="../media/image40.jpe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cid:7D6AA4B6-13B9-47F1-AEE1-3B3758444546-L0-001" TargetMode="External"/><Relationship Id="rId2" Type="http://schemas.openxmlformats.org/officeDocument/2006/relationships/image" Target="../media/image41.jpe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cid:11723131-CE99-4B6A-B994-4857C341BB66-L0-001" TargetMode="External"/><Relationship Id="rId2" Type="http://schemas.openxmlformats.org/officeDocument/2006/relationships/image" Target="../media/image42.jpe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close up of green grass&#10;">
            <a:extLst>
              <a:ext uri="{FF2B5EF4-FFF2-40B4-BE49-F238E27FC236}">
                <a16:creationId xmlns:a16="http://schemas.microsoft.com/office/drawing/2014/main" id="{2A7E6CAB-B5FF-46B8-964A-7A01020AAB15}"/>
              </a:ext>
            </a:extLst>
          </p:cNvPr>
          <p:cNvPicPr>
            <a:picLocks noGrp="1" noChangeAspect="1"/>
          </p:cNvPicPr>
          <p:nvPr>
            <p:ph type="pic" sz="quarter" idx="10"/>
          </p:nvPr>
        </p:nvPicPr>
        <p:blipFill rotWithShape="1">
          <a:blip r:embed="rId2" cstate="screen">
            <a:extLst>
              <a:ext uri="{28A0092B-C50C-407E-A947-70E740481C1C}">
                <a14:useLocalDpi xmlns:a14="http://schemas.microsoft.com/office/drawing/2010/main" val="0"/>
              </a:ext>
            </a:extLst>
          </a:blip>
          <a:srcRect l="25" r="25"/>
          <a:stretch/>
        </p:blipFill>
        <p:spPr/>
      </p:pic>
      <p:sp>
        <p:nvSpPr>
          <p:cNvPr id="7" name="Title 6">
            <a:extLst>
              <a:ext uri="{FF2B5EF4-FFF2-40B4-BE49-F238E27FC236}">
                <a16:creationId xmlns:a16="http://schemas.microsoft.com/office/drawing/2014/main" id="{CF45A9EB-00FC-4DE7-8041-09649EF9B9B6}"/>
              </a:ext>
            </a:extLst>
          </p:cNvPr>
          <p:cNvSpPr>
            <a:spLocks noGrp="1"/>
          </p:cNvSpPr>
          <p:nvPr>
            <p:ph type="title"/>
          </p:nvPr>
        </p:nvSpPr>
        <p:spPr>
          <a:xfrm>
            <a:off x="-2" y="2337036"/>
            <a:ext cx="12192000" cy="2222490"/>
          </a:xfrm>
        </p:spPr>
        <p:txBody>
          <a:bodyPr/>
          <a:lstStyle/>
          <a:p>
            <a:r>
              <a:rPr lang="en-US" noProof="0" dirty="0"/>
              <a:t>Sustainability in the early years</a:t>
            </a:r>
            <a:endParaRPr lang="en-US" dirty="0"/>
          </a:p>
        </p:txBody>
      </p:sp>
      <p:sp>
        <p:nvSpPr>
          <p:cNvPr id="14" name="Text Placeholder 13">
            <a:extLst>
              <a:ext uri="{FF2B5EF4-FFF2-40B4-BE49-F238E27FC236}">
                <a16:creationId xmlns:a16="http://schemas.microsoft.com/office/drawing/2014/main" id="{ECE1E739-E339-4FB6-A10E-22AB1A0D782B}"/>
              </a:ext>
            </a:extLst>
          </p:cNvPr>
          <p:cNvSpPr>
            <a:spLocks noGrp="1"/>
          </p:cNvSpPr>
          <p:nvPr>
            <p:ph type="body" sz="quarter" idx="12"/>
          </p:nvPr>
        </p:nvSpPr>
        <p:spPr>
          <a:xfrm>
            <a:off x="3082635" y="5190603"/>
            <a:ext cx="5261958" cy="1036320"/>
          </a:xfrm>
        </p:spPr>
        <p:txBody>
          <a:bodyPr/>
          <a:lstStyle/>
          <a:p>
            <a:r>
              <a:rPr lang="en-US" dirty="0"/>
              <a:t>2014258</a:t>
            </a:r>
          </a:p>
        </p:txBody>
      </p:sp>
      <p:sp>
        <p:nvSpPr>
          <p:cNvPr id="9" name="Text Placeholder 13">
            <a:extLst>
              <a:ext uri="{FF2B5EF4-FFF2-40B4-BE49-F238E27FC236}">
                <a16:creationId xmlns:a16="http://schemas.microsoft.com/office/drawing/2014/main" id="{980CE624-8FA2-4F74-98CB-38666BFAA531}"/>
              </a:ext>
            </a:extLst>
          </p:cNvPr>
          <p:cNvSpPr txBox="1">
            <a:spLocks/>
          </p:cNvSpPr>
          <p:nvPr/>
        </p:nvSpPr>
        <p:spPr>
          <a:xfrm>
            <a:off x="3182389" y="669639"/>
            <a:ext cx="5261958" cy="1036320"/>
          </a:xfrm>
          <a:prstGeom prst="rect">
            <a:avLst/>
          </a:prstGeom>
          <a:solidFill>
            <a:schemeClr val="accent4">
              <a:lumMod val="50000"/>
              <a:alpha val="55000"/>
            </a:schemeClr>
          </a:solidFill>
        </p:spPr>
        <p:txBody>
          <a:bodyPr anchor="ctr"/>
          <a:lstStyle>
            <a:lvl1pPr marL="0" indent="0" algn="ctr" defTabSz="914400" rtl="0" eaLnBrk="1" latinLnBrk="0" hangingPunct="1">
              <a:lnSpc>
                <a:spcPct val="90000"/>
              </a:lnSpc>
              <a:spcBef>
                <a:spcPts val="1000"/>
              </a:spcBef>
              <a:buFont typeface="Arial" panose="020B0604020202020204" pitchFamily="34" charset="0"/>
              <a:buNone/>
              <a:defRPr sz="2400" kern="1200" cap="none" spc="100" baseline="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ECEY6005</a:t>
            </a:r>
          </a:p>
        </p:txBody>
      </p:sp>
    </p:spTree>
    <p:extLst>
      <p:ext uri="{BB962C8B-B14F-4D97-AF65-F5344CB8AC3E}">
        <p14:creationId xmlns:p14="http://schemas.microsoft.com/office/powerpoint/2010/main" val="2583275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5A25FA4-A288-4460-BF12-637E077953CB}"/>
              </a:ext>
            </a:extLst>
          </p:cNvPr>
          <p:cNvSpPr>
            <a:spLocks noGrp="1"/>
          </p:cNvSpPr>
          <p:nvPr>
            <p:ph type="title"/>
          </p:nvPr>
        </p:nvSpPr>
        <p:spPr>
          <a:xfrm>
            <a:off x="377382" y="361607"/>
            <a:ext cx="11437236" cy="911620"/>
          </a:xfrm>
        </p:spPr>
        <p:txBody>
          <a:bodyPr/>
          <a:lstStyle/>
          <a:p>
            <a:r>
              <a:rPr lang="en-US" dirty="0"/>
              <a:t>EXPLORE:</a:t>
            </a:r>
            <a:br>
              <a:rPr lang="en-US" dirty="0"/>
            </a:br>
            <a:r>
              <a:rPr lang="en-US" dirty="0"/>
              <a:t>my brothers garden</a:t>
            </a:r>
          </a:p>
        </p:txBody>
      </p:sp>
      <p:sp>
        <p:nvSpPr>
          <p:cNvPr id="7" name="Text Placeholder 6">
            <a:extLst>
              <a:ext uri="{FF2B5EF4-FFF2-40B4-BE49-F238E27FC236}">
                <a16:creationId xmlns:a16="http://schemas.microsoft.com/office/drawing/2014/main" id="{91C52C13-996F-4CF8-BBA5-F6CC233475A7}"/>
              </a:ext>
            </a:extLst>
          </p:cNvPr>
          <p:cNvSpPr>
            <a:spLocks noGrp="1"/>
          </p:cNvSpPr>
          <p:nvPr>
            <p:ph type="body" sz="quarter" idx="12"/>
          </p:nvPr>
        </p:nvSpPr>
        <p:spPr>
          <a:xfrm>
            <a:off x="572032" y="1498310"/>
            <a:ext cx="11242585" cy="1763570"/>
          </a:xfrm>
        </p:spPr>
        <p:txBody>
          <a:bodyPr>
            <a:normAutofit/>
          </a:bodyPr>
          <a:lstStyle/>
          <a:p>
            <a:r>
              <a:rPr lang="en-US" dirty="0">
                <a:latin typeface="Century Gothic" panose="020B0502020202020204" pitchFamily="34" charset="0"/>
              </a:rPr>
              <a:t>As a child growing up, me and my brother have always loved being outdoors. Especially in my Nan’s garden, we would be fascinated by the fruit that she would grow and all the lovely flowers that she would plant. Now that we are older my brother decided that he would recreate my nan’s garden in his own house. I have decided to use my brothers garden for this project and take my two children to his garden to explore the area.</a:t>
            </a:r>
          </a:p>
          <a:p>
            <a:endParaRPr lang="en-US" dirty="0">
              <a:latin typeface="Century Gothic" panose="020B0502020202020204" pitchFamily="34" charset="0"/>
            </a:endParaRPr>
          </a:p>
        </p:txBody>
      </p:sp>
      <p:sp>
        <p:nvSpPr>
          <p:cNvPr id="59" name="Slide Number Placeholder 58">
            <a:extLst>
              <a:ext uri="{FF2B5EF4-FFF2-40B4-BE49-F238E27FC236}">
                <a16:creationId xmlns:a16="http://schemas.microsoft.com/office/drawing/2014/main" id="{185AB600-E5B8-4AFD-A7DA-37E5D3AFF5FA}"/>
              </a:ext>
            </a:extLst>
          </p:cNvPr>
          <p:cNvSpPr>
            <a:spLocks noGrp="1"/>
          </p:cNvSpPr>
          <p:nvPr>
            <p:ph type="sldNum" sz="quarter" idx="4"/>
          </p:nvPr>
        </p:nvSpPr>
        <p:spPr/>
        <p:txBody>
          <a:bodyPr/>
          <a:lstStyle/>
          <a:p>
            <a:fld id="{EA87306C-81BA-4795-A5CA-9392456A8C1E}" type="slidenum">
              <a:rPr lang="en-US" smtClean="0"/>
              <a:pPr/>
              <a:t>2</a:t>
            </a:fld>
            <a:endParaRPr lang="en-US" dirty="0"/>
          </a:p>
        </p:txBody>
      </p:sp>
      <p:pic>
        <p:nvPicPr>
          <p:cNvPr id="18" name="Picture 17">
            <a:extLst>
              <a:ext uri="{FF2B5EF4-FFF2-40B4-BE49-F238E27FC236}">
                <a16:creationId xmlns:a16="http://schemas.microsoft.com/office/drawing/2014/main" id="{21914730-3706-4D5C-9A75-5D5E0EB777D0}"/>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572032" y="3150524"/>
            <a:ext cx="10999284" cy="2945476"/>
          </a:xfrm>
          <a:prstGeom prst="rect">
            <a:avLst/>
          </a:prstGeom>
          <a:noFill/>
          <a:ln>
            <a:noFill/>
          </a:ln>
        </p:spPr>
      </p:pic>
    </p:spTree>
    <p:extLst>
      <p:ext uri="{BB962C8B-B14F-4D97-AF65-F5344CB8AC3E}">
        <p14:creationId xmlns:p14="http://schemas.microsoft.com/office/powerpoint/2010/main" val="2815339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AB221CDE-5758-4F8A-8E5E-597B1D5AC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F5E52E17-DE31-4BC9-9409-C84E25C68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E506ABC-6414-4EEF-9F7A-BAD65E8DE15B}"/>
              </a:ext>
            </a:extLst>
          </p:cNvPr>
          <p:cNvSpPr>
            <a:spLocks noGrp="1"/>
          </p:cNvSpPr>
          <p:nvPr>
            <p:ph type="title"/>
          </p:nvPr>
        </p:nvSpPr>
        <p:spPr>
          <a:xfrm>
            <a:off x="8090203" y="1020599"/>
            <a:ext cx="2292018" cy="620684"/>
          </a:xfrm>
        </p:spPr>
        <p:txBody>
          <a:bodyPr vert="horz" lIns="91440" tIns="45720" rIns="91440" bIns="45720" rtlCol="0" anchor="ctr">
            <a:normAutofit fontScale="90000"/>
          </a:bodyPr>
          <a:lstStyle/>
          <a:p>
            <a:pPr algn="l">
              <a:lnSpc>
                <a:spcPct val="90000"/>
              </a:lnSpc>
            </a:pPr>
            <a:r>
              <a:rPr lang="en-US" sz="3600" dirty="0">
                <a:solidFill>
                  <a:schemeClr val="accent1"/>
                </a:solidFill>
              </a:rPr>
              <a:t>Discover:</a:t>
            </a:r>
          </a:p>
        </p:txBody>
      </p:sp>
      <p:sp>
        <p:nvSpPr>
          <p:cNvPr id="36" name="Rectangle 35">
            <a:extLst>
              <a:ext uri="{FF2B5EF4-FFF2-40B4-BE49-F238E27FC236}">
                <a16:creationId xmlns:a16="http://schemas.microsoft.com/office/drawing/2014/main" id="{9CCE7D60-361C-425C-BBC0-DE906C069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2748" y="744836"/>
            <a:ext cx="2079069" cy="23442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F83F538E-BD48-4175-B531-31BEB1C5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371" y="4066796"/>
            <a:ext cx="2157385" cy="206111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10">
            <a:extLst>
              <a:ext uri="{FF2B5EF4-FFF2-40B4-BE49-F238E27FC236}">
                <a16:creationId xmlns:a16="http://schemas.microsoft.com/office/drawing/2014/main" id="{C3171A1A-DAB7-4906-B4B4-263ECF4F11B0}"/>
              </a:ext>
            </a:extLst>
          </p:cNvPr>
          <p:cNvPicPr>
            <a:picLocks noGrp="1"/>
          </p:cNvPicPr>
          <p:nvPr>
            <p:ph type="pic" sz="quarter" idx="10"/>
          </p:nvPr>
        </p:nvPicPr>
        <p:blipFill rotWithShape="1">
          <a:blip r:embed="rId2" r:link="rId3">
            <a:extLst>
              <a:ext uri="{28A0092B-C50C-407E-A947-70E740481C1C}">
                <a14:useLocalDpi xmlns:a14="http://schemas.microsoft.com/office/drawing/2010/main" val="0"/>
              </a:ext>
            </a:extLst>
          </a:blip>
          <a:srcRect l="1940" r="5006" b="-3"/>
          <a:stretch>
            <a:fillRect/>
          </a:stretch>
        </p:blipFill>
        <p:spPr bwMode="auto">
          <a:xfrm>
            <a:off x="3044815" y="3249974"/>
            <a:ext cx="4027002" cy="2877940"/>
          </a:xfrm>
          <a:prstGeom prst="rect">
            <a:avLst/>
          </a:prstGeom>
          <a:noFill/>
        </p:spPr>
      </p:pic>
      <p:pic>
        <p:nvPicPr>
          <p:cNvPr id="10" name="Picture 9">
            <a:extLst>
              <a:ext uri="{FF2B5EF4-FFF2-40B4-BE49-F238E27FC236}">
                <a16:creationId xmlns:a16="http://schemas.microsoft.com/office/drawing/2014/main" id="{F22388C9-CD70-49B7-9F94-EAFD49D3DA58}"/>
              </a:ext>
            </a:extLst>
          </p:cNvPr>
          <p:cNvPicPr/>
          <p:nvPr/>
        </p:nvPicPr>
        <p:blipFill rotWithShape="1">
          <a:blip r:embed="rId4" r:link="rId5">
            <a:extLst>
              <a:ext uri="{28A0092B-C50C-407E-A947-70E740481C1C}">
                <a14:useLocalDpi xmlns:a14="http://schemas.microsoft.com/office/drawing/2010/main" val="0"/>
              </a:ext>
            </a:extLst>
          </a:blip>
          <a:srcRect r="13467" b="2"/>
          <a:stretch>
            <a:fillRect/>
          </a:stretch>
        </p:blipFill>
        <p:spPr bwMode="auto">
          <a:xfrm>
            <a:off x="721369" y="744836"/>
            <a:ext cx="4113439" cy="3161093"/>
          </a:xfrm>
          <a:custGeom>
            <a:avLst/>
            <a:gdLst/>
            <a:ahLst/>
            <a:cxnLst/>
            <a:rect l="l" t="t" r="r" b="b"/>
            <a:pathLst>
              <a:path w="4113439" h="3161093">
                <a:moveTo>
                  <a:pt x="0" y="0"/>
                </a:moveTo>
                <a:lnTo>
                  <a:pt x="4113439" y="0"/>
                </a:lnTo>
                <a:lnTo>
                  <a:pt x="4113439" y="2344272"/>
                </a:lnTo>
                <a:lnTo>
                  <a:pt x="2157387" y="2344272"/>
                </a:lnTo>
                <a:lnTo>
                  <a:pt x="2157387" y="3161093"/>
                </a:lnTo>
                <a:lnTo>
                  <a:pt x="0" y="3161093"/>
                </a:lnTo>
                <a:close/>
              </a:path>
            </a:pathLst>
          </a:custGeom>
          <a:noFill/>
        </p:spPr>
      </p:pic>
      <p:pic>
        <p:nvPicPr>
          <p:cNvPr id="12" name="Picture 11">
            <a:extLst>
              <a:ext uri="{FF2B5EF4-FFF2-40B4-BE49-F238E27FC236}">
                <a16:creationId xmlns:a16="http://schemas.microsoft.com/office/drawing/2014/main" id="{768FFD68-FF64-4915-BB22-BCC2E9088344}"/>
              </a:ext>
            </a:extLst>
          </p:cNvPr>
          <p:cNvPicPr/>
          <p:nvPr/>
        </p:nvPicPr>
        <p:blipFill rotWithShape="1">
          <a:blip r:embed="rId6" r:link="rId7">
            <a:extLst>
              <a:ext uri="{28A0092B-C50C-407E-A947-70E740481C1C}">
                <a14:useLocalDpi xmlns:a14="http://schemas.microsoft.com/office/drawing/2010/main" val="0"/>
              </a:ext>
            </a:extLst>
          </a:blip>
          <a:srcRect l="17512" r="23511" b="-1"/>
          <a:stretch>
            <a:fillRect/>
          </a:stretch>
        </p:blipFill>
        <p:spPr bwMode="auto">
          <a:xfrm>
            <a:off x="4992749" y="744837"/>
            <a:ext cx="2079068" cy="2344272"/>
          </a:xfrm>
          <a:prstGeom prst="rect">
            <a:avLst/>
          </a:prstGeom>
          <a:noFill/>
        </p:spPr>
      </p:pic>
      <p:sp>
        <p:nvSpPr>
          <p:cNvPr id="3" name="Text Placeholder 2">
            <a:extLst>
              <a:ext uri="{FF2B5EF4-FFF2-40B4-BE49-F238E27FC236}">
                <a16:creationId xmlns:a16="http://schemas.microsoft.com/office/drawing/2014/main" id="{7DCCC661-79CC-4BEB-85E5-79189B281F64}"/>
              </a:ext>
            </a:extLst>
          </p:cNvPr>
          <p:cNvSpPr>
            <a:spLocks noGrp="1"/>
          </p:cNvSpPr>
          <p:nvPr>
            <p:ph type="body" sz="quarter" idx="12"/>
          </p:nvPr>
        </p:nvSpPr>
        <p:spPr>
          <a:xfrm>
            <a:off x="7438971" y="2284799"/>
            <a:ext cx="3912583" cy="3242260"/>
          </a:xfrm>
        </p:spPr>
        <p:txBody>
          <a:bodyPr vert="horz" lIns="91440" tIns="45720" rIns="91440" bIns="45720" rtlCol="0">
            <a:normAutofit/>
          </a:bodyPr>
          <a:lstStyle/>
          <a:p>
            <a:pPr>
              <a:lnSpc>
                <a:spcPct val="90000"/>
              </a:lnSpc>
              <a:spcAft>
                <a:spcPts val="600"/>
              </a:spcAft>
            </a:pPr>
            <a:r>
              <a:rPr lang="en-US" sz="1800" dirty="0">
                <a:latin typeface="Century Gothic" panose="020B0502020202020204" pitchFamily="34" charset="0"/>
              </a:rPr>
              <a:t>The first thing my children spotted in the garden was the apple and pear tree. They asked if they could eat the fruit, but the apples and pears were not quite ready.</a:t>
            </a:r>
          </a:p>
          <a:p>
            <a:pPr>
              <a:lnSpc>
                <a:spcPct val="90000"/>
              </a:lnSpc>
              <a:spcAft>
                <a:spcPts val="600"/>
              </a:spcAft>
            </a:pPr>
            <a:endParaRPr lang="en-US" sz="1800" dirty="0">
              <a:latin typeface="Century Gothic" panose="020B0502020202020204" pitchFamily="34" charset="0"/>
            </a:endParaRPr>
          </a:p>
          <a:p>
            <a:pPr>
              <a:lnSpc>
                <a:spcPct val="90000"/>
              </a:lnSpc>
              <a:spcAft>
                <a:spcPts val="600"/>
              </a:spcAft>
            </a:pPr>
            <a:r>
              <a:rPr lang="en-US" sz="1800" dirty="0">
                <a:latin typeface="Century Gothic" panose="020B0502020202020204" pitchFamily="34" charset="0"/>
              </a:rPr>
              <a:t>We can't wait to re visit in a few weeks so they can pick them off the trees and eat them.</a:t>
            </a:r>
          </a:p>
        </p:txBody>
      </p:sp>
      <p:sp>
        <p:nvSpPr>
          <p:cNvPr id="7" name="Slide Number Placeholder 6">
            <a:extLst>
              <a:ext uri="{FF2B5EF4-FFF2-40B4-BE49-F238E27FC236}">
                <a16:creationId xmlns:a16="http://schemas.microsoft.com/office/drawing/2014/main" id="{2DFB0240-209E-4FBE-9C55-8D84326E7231}"/>
              </a:ext>
            </a:extLst>
          </p:cNvPr>
          <p:cNvSpPr>
            <a:spLocks noGrp="1"/>
          </p:cNvSpPr>
          <p:nvPr>
            <p:ph type="sldNum" sz="quarter" idx="4"/>
          </p:nvPr>
        </p:nvSpPr>
        <p:spPr>
          <a:xfrm>
            <a:off x="9329530" y="6223828"/>
            <a:ext cx="1706217" cy="365125"/>
          </a:xfrm>
        </p:spPr>
        <p:txBody>
          <a:bodyPr vert="horz" lIns="91440" tIns="45720" rIns="91440" bIns="45720" rtlCol="0" anchor="ctr">
            <a:normAutofit/>
          </a:bodyPr>
          <a:lstStyle/>
          <a:p>
            <a:pPr>
              <a:spcAft>
                <a:spcPts val="600"/>
              </a:spcAft>
            </a:pPr>
            <a:fld id="{EA87306C-81BA-4795-A5CA-9392456A8C1E}" type="slidenum">
              <a:rPr lang="en-US" kern="1200" smtClean="0">
                <a:solidFill>
                  <a:schemeClr val="accent1"/>
                </a:solidFill>
                <a:latin typeface="+mn-lt"/>
                <a:ea typeface="+mn-ea"/>
                <a:cs typeface="+mn-cs"/>
              </a:rPr>
              <a:pPr>
                <a:spcAft>
                  <a:spcPts val="600"/>
                </a:spcAft>
              </a:pPr>
              <a:t>3</a:t>
            </a:fld>
            <a:endParaRPr lang="en-US" kern="1200" dirty="0">
              <a:solidFill>
                <a:schemeClr val="accent1"/>
              </a:solidFill>
              <a:latin typeface="+mn-lt"/>
              <a:ea typeface="+mn-ea"/>
              <a:cs typeface="+mn-cs"/>
            </a:endParaRPr>
          </a:p>
        </p:txBody>
      </p:sp>
    </p:spTree>
    <p:extLst>
      <p:ext uri="{BB962C8B-B14F-4D97-AF65-F5344CB8AC3E}">
        <p14:creationId xmlns:p14="http://schemas.microsoft.com/office/powerpoint/2010/main" val="383715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C1C66B7-9644-4D9B-9A19-5FD3E30EF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DA93081D-985B-459F-932C-0B0C8B95D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CE5CD8F-091E-4B71-9ED5-B6895DC620EF}"/>
              </a:ext>
            </a:extLst>
          </p:cNvPr>
          <p:cNvSpPr>
            <a:spLocks noGrp="1"/>
          </p:cNvSpPr>
          <p:nvPr>
            <p:ph type="title"/>
          </p:nvPr>
        </p:nvSpPr>
        <p:spPr>
          <a:xfrm>
            <a:off x="6106703" y="762000"/>
            <a:ext cx="5364444" cy="1356360"/>
          </a:xfrm>
        </p:spPr>
        <p:txBody>
          <a:bodyPr vert="horz" lIns="91440" tIns="45720" rIns="91440" bIns="45720" rtlCol="0" anchor="ctr">
            <a:normAutofit/>
          </a:bodyPr>
          <a:lstStyle/>
          <a:p>
            <a:pPr algn="l">
              <a:lnSpc>
                <a:spcPct val="90000"/>
              </a:lnSpc>
            </a:pPr>
            <a:r>
              <a:rPr lang="en-US" sz="4400" dirty="0">
                <a:solidFill>
                  <a:schemeClr val="accent1"/>
                </a:solidFill>
              </a:rPr>
              <a:t>Discover</a:t>
            </a:r>
          </a:p>
        </p:txBody>
      </p:sp>
      <p:pic>
        <p:nvPicPr>
          <p:cNvPr id="8" name="Picture Placeholder 7">
            <a:extLst>
              <a:ext uri="{FF2B5EF4-FFF2-40B4-BE49-F238E27FC236}">
                <a16:creationId xmlns:a16="http://schemas.microsoft.com/office/drawing/2014/main" id="{2F8ADC4E-F0F0-408B-9018-BC10EF4FC4D2}"/>
              </a:ext>
            </a:extLst>
          </p:cNvPr>
          <p:cNvPicPr>
            <a:picLocks noGrp="1"/>
          </p:cNvPicPr>
          <p:nvPr>
            <p:ph type="pic" sz="quarter" idx="10"/>
          </p:nvPr>
        </p:nvPicPr>
        <p:blipFill rotWithShape="1">
          <a:blip r:embed="rId2" r:link="rId3">
            <a:extLst>
              <a:ext uri="{28A0092B-C50C-407E-A947-70E740481C1C}">
                <a14:useLocalDpi xmlns:a14="http://schemas.microsoft.com/office/drawing/2010/main" val="0"/>
              </a:ext>
            </a:extLst>
          </a:blip>
          <a:srcRect l="9671" r="25631" b="2"/>
          <a:stretch>
            <a:fillRect/>
          </a:stretch>
        </p:blipFill>
        <p:spPr bwMode="auto">
          <a:xfrm rot="5400000">
            <a:off x="-858520" y="2068559"/>
            <a:ext cx="5306628" cy="2748253"/>
          </a:xfrm>
          <a:prstGeom prst="rect">
            <a:avLst/>
          </a:prstGeom>
          <a:noFill/>
        </p:spPr>
      </p:pic>
      <p:pic>
        <p:nvPicPr>
          <p:cNvPr id="9" name="Picture 8">
            <a:extLst>
              <a:ext uri="{FF2B5EF4-FFF2-40B4-BE49-F238E27FC236}">
                <a16:creationId xmlns:a16="http://schemas.microsoft.com/office/drawing/2014/main" id="{BDB19C52-2D1F-47FD-98BB-759A057D44A4}"/>
              </a:ext>
            </a:extLst>
          </p:cNvPr>
          <p:cNvPicPr/>
          <p:nvPr/>
        </p:nvPicPr>
        <p:blipFill rotWithShape="1">
          <a:blip r:embed="rId4" r:link="rId5">
            <a:extLst>
              <a:ext uri="{28A0092B-C50C-407E-A947-70E740481C1C}">
                <a14:useLocalDpi xmlns:a14="http://schemas.microsoft.com/office/drawing/2010/main" val="0"/>
              </a:ext>
            </a:extLst>
          </a:blip>
          <a:srcRect t="7354" r="3" b="23783"/>
          <a:stretch>
            <a:fillRect/>
          </a:stretch>
        </p:blipFill>
        <p:spPr bwMode="auto">
          <a:xfrm rot="5400000">
            <a:off x="1984498" y="2106058"/>
            <a:ext cx="5306628" cy="2673256"/>
          </a:xfrm>
          <a:prstGeom prst="rect">
            <a:avLst/>
          </a:prstGeom>
          <a:noFill/>
        </p:spPr>
      </p:pic>
      <p:sp>
        <p:nvSpPr>
          <p:cNvPr id="3" name="Text Placeholder 2">
            <a:extLst>
              <a:ext uri="{FF2B5EF4-FFF2-40B4-BE49-F238E27FC236}">
                <a16:creationId xmlns:a16="http://schemas.microsoft.com/office/drawing/2014/main" id="{1347074C-6729-4F1A-BC7E-BEB77E574261}"/>
              </a:ext>
            </a:extLst>
          </p:cNvPr>
          <p:cNvSpPr>
            <a:spLocks noGrp="1"/>
          </p:cNvSpPr>
          <p:nvPr>
            <p:ph type="body" sz="quarter" idx="12"/>
          </p:nvPr>
        </p:nvSpPr>
        <p:spPr>
          <a:xfrm>
            <a:off x="6106703" y="2185228"/>
            <a:ext cx="5364444" cy="4038600"/>
          </a:xfrm>
        </p:spPr>
        <p:txBody>
          <a:bodyPr vert="horz" lIns="91440" tIns="45720" rIns="91440" bIns="45720" rtlCol="0">
            <a:normAutofit/>
          </a:bodyPr>
          <a:lstStyle/>
          <a:p>
            <a:pPr>
              <a:lnSpc>
                <a:spcPct val="90000"/>
              </a:lnSpc>
            </a:pPr>
            <a:r>
              <a:rPr lang="en-US" dirty="0">
                <a:solidFill>
                  <a:schemeClr val="accent1"/>
                </a:solidFill>
              </a:rPr>
              <a:t>We also discovered some beautiful flowers, plants and bushes whilst exploring in his garden. We found:</a:t>
            </a:r>
          </a:p>
          <a:p>
            <a:pPr>
              <a:lnSpc>
                <a:spcPct val="90000"/>
              </a:lnSpc>
            </a:pPr>
            <a:endParaRPr lang="en-US" dirty="0">
              <a:solidFill>
                <a:schemeClr val="accent1"/>
              </a:solidFill>
            </a:endParaRPr>
          </a:p>
          <a:p>
            <a:pPr>
              <a:lnSpc>
                <a:spcPct val="90000"/>
              </a:lnSpc>
            </a:pPr>
            <a:r>
              <a:rPr lang="en-US" dirty="0">
                <a:solidFill>
                  <a:schemeClr val="accent1"/>
                </a:solidFill>
              </a:rPr>
              <a:t>1 ROSES</a:t>
            </a:r>
          </a:p>
          <a:p>
            <a:pPr>
              <a:lnSpc>
                <a:spcPct val="90000"/>
              </a:lnSpc>
            </a:pPr>
            <a:endParaRPr lang="en-US" dirty="0">
              <a:solidFill>
                <a:schemeClr val="accent1"/>
              </a:solidFill>
            </a:endParaRPr>
          </a:p>
          <a:p>
            <a:pPr>
              <a:lnSpc>
                <a:spcPct val="90000"/>
              </a:lnSpc>
            </a:pPr>
            <a:r>
              <a:rPr lang="en-US" dirty="0">
                <a:solidFill>
                  <a:schemeClr val="accent1"/>
                </a:solidFill>
              </a:rPr>
              <a:t>2 EUONYMUS</a:t>
            </a:r>
          </a:p>
          <a:p>
            <a:pPr>
              <a:lnSpc>
                <a:spcPct val="90000"/>
              </a:lnSpc>
            </a:pPr>
            <a:endParaRPr lang="en-US" dirty="0">
              <a:solidFill>
                <a:schemeClr val="accent1"/>
              </a:solidFill>
            </a:endParaRPr>
          </a:p>
          <a:p>
            <a:pPr>
              <a:lnSpc>
                <a:spcPct val="90000"/>
              </a:lnSpc>
            </a:pPr>
            <a:r>
              <a:rPr lang="en-US" dirty="0">
                <a:solidFill>
                  <a:schemeClr val="accent1"/>
                </a:solidFill>
              </a:rPr>
              <a:t>3 EUONYMUS</a:t>
            </a:r>
          </a:p>
          <a:p>
            <a:pPr>
              <a:lnSpc>
                <a:spcPct val="90000"/>
              </a:lnSpc>
            </a:pPr>
            <a:endParaRPr lang="en-US" dirty="0">
              <a:solidFill>
                <a:schemeClr val="accent1"/>
              </a:solidFill>
            </a:endParaRPr>
          </a:p>
          <a:p>
            <a:pPr>
              <a:lnSpc>
                <a:spcPct val="90000"/>
              </a:lnSpc>
            </a:pPr>
            <a:r>
              <a:rPr lang="en-US" dirty="0">
                <a:solidFill>
                  <a:schemeClr val="accent1"/>
                </a:solidFill>
              </a:rPr>
              <a:t>4 SWEET PEAS</a:t>
            </a:r>
          </a:p>
          <a:p>
            <a:pPr>
              <a:lnSpc>
                <a:spcPct val="90000"/>
              </a:lnSpc>
            </a:pPr>
            <a:endParaRPr lang="en-US" dirty="0">
              <a:solidFill>
                <a:schemeClr val="accent1"/>
              </a:solidFill>
            </a:endParaRPr>
          </a:p>
          <a:p>
            <a:pPr>
              <a:lnSpc>
                <a:spcPct val="90000"/>
              </a:lnSpc>
            </a:pPr>
            <a:r>
              <a:rPr lang="en-US" dirty="0">
                <a:solidFill>
                  <a:schemeClr val="accent1"/>
                </a:solidFill>
              </a:rPr>
              <a:t>5 BUDDLEIA</a:t>
            </a:r>
          </a:p>
          <a:p>
            <a:pPr>
              <a:lnSpc>
                <a:spcPct val="90000"/>
              </a:lnSpc>
            </a:pPr>
            <a:endParaRPr lang="en-US" dirty="0">
              <a:solidFill>
                <a:schemeClr val="accent1"/>
              </a:solidFill>
            </a:endParaRPr>
          </a:p>
          <a:p>
            <a:pPr>
              <a:lnSpc>
                <a:spcPct val="90000"/>
              </a:lnSpc>
            </a:pPr>
            <a:r>
              <a:rPr lang="en-US" dirty="0">
                <a:solidFill>
                  <a:schemeClr val="accent1"/>
                </a:solidFill>
              </a:rPr>
              <a:t>6 ROSE</a:t>
            </a:r>
          </a:p>
          <a:p>
            <a:pPr>
              <a:lnSpc>
                <a:spcPct val="90000"/>
              </a:lnSpc>
            </a:pPr>
            <a:endParaRPr lang="en-US" dirty="0">
              <a:solidFill>
                <a:schemeClr val="accent1"/>
              </a:solidFill>
            </a:endParaRPr>
          </a:p>
        </p:txBody>
      </p:sp>
      <p:sp>
        <p:nvSpPr>
          <p:cNvPr id="7" name="Slide Number Placeholder 6">
            <a:extLst>
              <a:ext uri="{FF2B5EF4-FFF2-40B4-BE49-F238E27FC236}">
                <a16:creationId xmlns:a16="http://schemas.microsoft.com/office/drawing/2014/main" id="{3BF43FB6-7449-4F70-823B-0617F3FBF003}"/>
              </a:ext>
            </a:extLst>
          </p:cNvPr>
          <p:cNvSpPr>
            <a:spLocks noGrp="1"/>
          </p:cNvSpPr>
          <p:nvPr>
            <p:ph type="sldNum" sz="quarter" idx="4"/>
          </p:nvPr>
        </p:nvSpPr>
        <p:spPr>
          <a:xfrm>
            <a:off x="9329530" y="6223828"/>
            <a:ext cx="1706217" cy="365125"/>
          </a:xfrm>
        </p:spPr>
        <p:txBody>
          <a:bodyPr vert="horz" lIns="91440" tIns="45720" rIns="91440" bIns="45720" rtlCol="0" anchor="ctr">
            <a:normAutofit/>
          </a:bodyPr>
          <a:lstStyle/>
          <a:p>
            <a:pPr>
              <a:spcAft>
                <a:spcPts val="600"/>
              </a:spcAft>
            </a:pPr>
            <a:fld id="{EA87306C-81BA-4795-A5CA-9392456A8C1E}" type="slidenum">
              <a:rPr lang="en-US" kern="1200" dirty="0">
                <a:solidFill>
                  <a:schemeClr val="accent1"/>
                </a:solidFill>
                <a:latin typeface="+mn-lt"/>
                <a:ea typeface="+mn-ea"/>
                <a:cs typeface="+mn-cs"/>
              </a:rPr>
              <a:pPr>
                <a:spcAft>
                  <a:spcPts val="600"/>
                </a:spcAft>
              </a:pPr>
              <a:t>4</a:t>
            </a:fld>
            <a:endParaRPr lang="en-US" kern="1200" dirty="0">
              <a:solidFill>
                <a:schemeClr val="accent1"/>
              </a:solidFill>
              <a:latin typeface="+mn-lt"/>
              <a:ea typeface="+mn-ea"/>
              <a:cs typeface="+mn-cs"/>
            </a:endParaRPr>
          </a:p>
        </p:txBody>
      </p:sp>
      <p:sp>
        <p:nvSpPr>
          <p:cNvPr id="15" name="Rectangle 14">
            <a:extLst>
              <a:ext uri="{FF2B5EF4-FFF2-40B4-BE49-F238E27FC236}">
                <a16:creationId xmlns:a16="http://schemas.microsoft.com/office/drawing/2014/main" id="{863F60F3-A04F-4F4D-9609-1DF83A895960}"/>
              </a:ext>
            </a:extLst>
          </p:cNvPr>
          <p:cNvSpPr/>
          <p:nvPr/>
        </p:nvSpPr>
        <p:spPr>
          <a:xfrm>
            <a:off x="418263" y="511951"/>
            <a:ext cx="527709"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1</a:t>
            </a:r>
          </a:p>
        </p:txBody>
      </p:sp>
      <p:sp>
        <p:nvSpPr>
          <p:cNvPr id="16" name="Rectangle 15">
            <a:extLst>
              <a:ext uri="{FF2B5EF4-FFF2-40B4-BE49-F238E27FC236}">
                <a16:creationId xmlns:a16="http://schemas.microsoft.com/office/drawing/2014/main" id="{BA693030-F0E0-4B48-959F-B4330C07D165}"/>
              </a:ext>
            </a:extLst>
          </p:cNvPr>
          <p:cNvSpPr/>
          <p:nvPr/>
        </p:nvSpPr>
        <p:spPr>
          <a:xfrm>
            <a:off x="3298456" y="624183"/>
            <a:ext cx="497938" cy="959687"/>
          </a:xfrm>
          <a:prstGeom prst="rect">
            <a:avLst/>
          </a:prstGeom>
          <a:noFill/>
        </p:spPr>
        <p:txBody>
          <a:bodyPr wrap="squar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2</a:t>
            </a:r>
          </a:p>
        </p:txBody>
      </p:sp>
    </p:spTree>
    <p:extLst>
      <p:ext uri="{BB962C8B-B14F-4D97-AF65-F5344CB8AC3E}">
        <p14:creationId xmlns:p14="http://schemas.microsoft.com/office/powerpoint/2010/main" val="2073499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B78EDDD3-C548-48EF-B3CA-B290B1719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5" name="Picture 14">
            <a:extLst>
              <a:ext uri="{FF2B5EF4-FFF2-40B4-BE49-F238E27FC236}">
                <a16:creationId xmlns:a16="http://schemas.microsoft.com/office/drawing/2014/main" id="{84E533B6-81BE-4C83-A1F4-73EE6DB31EBE}"/>
              </a:ext>
            </a:extLst>
          </p:cNvPr>
          <p:cNvPicPr/>
          <p:nvPr/>
        </p:nvPicPr>
        <p:blipFill rotWithShape="1">
          <a:blip r:embed="rId2" r:link="rId3">
            <a:extLst>
              <a:ext uri="{28A0092B-C50C-407E-A947-70E740481C1C}">
                <a14:useLocalDpi xmlns:a14="http://schemas.microsoft.com/office/drawing/2010/main" val="0"/>
              </a:ext>
            </a:extLst>
          </a:blip>
          <a:srcRect l="43723" r="12489" b="1"/>
          <a:stretch>
            <a:fillRect/>
          </a:stretch>
        </p:blipFill>
        <p:spPr bwMode="auto">
          <a:xfrm>
            <a:off x="196731" y="166533"/>
            <a:ext cx="3809612" cy="6524936"/>
          </a:xfrm>
          <a:prstGeom prst="rect">
            <a:avLst/>
          </a:prstGeom>
          <a:noFill/>
        </p:spPr>
      </p:pic>
      <p:pic>
        <p:nvPicPr>
          <p:cNvPr id="13" name="Picture 12">
            <a:extLst>
              <a:ext uri="{FF2B5EF4-FFF2-40B4-BE49-F238E27FC236}">
                <a16:creationId xmlns:a16="http://schemas.microsoft.com/office/drawing/2014/main" id="{7D577A3D-AF6F-454B-8883-964961CBEC91}"/>
              </a:ext>
            </a:extLst>
          </p:cNvPr>
          <p:cNvPicPr/>
          <p:nvPr/>
        </p:nvPicPr>
        <p:blipFill rotWithShape="1">
          <a:blip r:embed="rId4" r:link="rId5">
            <a:extLst>
              <a:ext uri="{28A0092B-C50C-407E-A947-70E740481C1C}">
                <a14:useLocalDpi xmlns:a14="http://schemas.microsoft.com/office/drawing/2010/main" val="0"/>
              </a:ext>
            </a:extLst>
          </a:blip>
          <a:srcRect l="14429" r="41920" b="1"/>
          <a:stretch>
            <a:fillRect/>
          </a:stretch>
        </p:blipFill>
        <p:spPr bwMode="auto">
          <a:xfrm>
            <a:off x="4196497" y="166533"/>
            <a:ext cx="3797618" cy="6524936"/>
          </a:xfrm>
          <a:prstGeom prst="rect">
            <a:avLst/>
          </a:prstGeom>
          <a:noFill/>
        </p:spPr>
      </p:pic>
      <p:pic>
        <p:nvPicPr>
          <p:cNvPr id="12" name="Picture 11">
            <a:extLst>
              <a:ext uri="{FF2B5EF4-FFF2-40B4-BE49-F238E27FC236}">
                <a16:creationId xmlns:a16="http://schemas.microsoft.com/office/drawing/2014/main" id="{62E4BAFF-F31C-4254-ADB8-78E2E6E1A0D7}"/>
              </a:ext>
            </a:extLst>
          </p:cNvPr>
          <p:cNvPicPr/>
          <p:nvPr/>
        </p:nvPicPr>
        <p:blipFill rotWithShape="1">
          <a:blip r:embed="rId6" r:link="rId7">
            <a:extLst>
              <a:ext uri="{28A0092B-C50C-407E-A947-70E740481C1C}">
                <a14:useLocalDpi xmlns:a14="http://schemas.microsoft.com/office/drawing/2010/main" val="0"/>
              </a:ext>
            </a:extLst>
          </a:blip>
          <a:srcRect r="9292" b="5"/>
          <a:stretch>
            <a:fillRect/>
          </a:stretch>
        </p:blipFill>
        <p:spPr bwMode="auto">
          <a:xfrm>
            <a:off x="8169870" y="209563"/>
            <a:ext cx="3822808" cy="3160653"/>
          </a:xfrm>
          <a:prstGeom prst="rect">
            <a:avLst/>
          </a:prstGeom>
          <a:noFill/>
        </p:spPr>
      </p:pic>
      <p:pic>
        <p:nvPicPr>
          <p:cNvPr id="11" name="Picture 10">
            <a:extLst>
              <a:ext uri="{FF2B5EF4-FFF2-40B4-BE49-F238E27FC236}">
                <a16:creationId xmlns:a16="http://schemas.microsoft.com/office/drawing/2014/main" id="{641F2C1D-B743-4261-9588-BCDE841916D2}"/>
              </a:ext>
            </a:extLst>
          </p:cNvPr>
          <p:cNvPicPr/>
          <p:nvPr/>
        </p:nvPicPr>
        <p:blipFill rotWithShape="1">
          <a:blip r:embed="rId8" r:link="rId9">
            <a:extLst>
              <a:ext uri="{28A0092B-C50C-407E-A947-70E740481C1C}">
                <a14:useLocalDpi xmlns:a14="http://schemas.microsoft.com/office/drawing/2010/main" val="0"/>
              </a:ext>
            </a:extLst>
          </a:blip>
          <a:srcRect l="6061" r="3914" b="2"/>
          <a:stretch>
            <a:fillRect/>
          </a:stretch>
        </p:blipFill>
        <p:spPr bwMode="auto">
          <a:xfrm>
            <a:off x="8183346" y="3506741"/>
            <a:ext cx="3822808" cy="3184727"/>
          </a:xfrm>
          <a:prstGeom prst="rect">
            <a:avLst/>
          </a:prstGeom>
          <a:noFill/>
        </p:spPr>
      </p:pic>
      <p:sp>
        <p:nvSpPr>
          <p:cNvPr id="7" name="Slide Number Placeholder 6">
            <a:extLst>
              <a:ext uri="{FF2B5EF4-FFF2-40B4-BE49-F238E27FC236}">
                <a16:creationId xmlns:a16="http://schemas.microsoft.com/office/drawing/2014/main" id="{C8B42431-447E-4E80-A967-31971A767EDD}"/>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defTabSz="914400">
              <a:spcAft>
                <a:spcPts val="600"/>
              </a:spcAft>
            </a:pPr>
            <a:fld id="{EA87306C-81BA-4795-A5CA-9392456A8C1E}" type="slidenum">
              <a:rPr lang="en-US">
                <a:solidFill>
                  <a:srgbClr val="FFFFFF"/>
                </a:solidFill>
              </a:rPr>
              <a:pPr defTabSz="914400">
                <a:spcAft>
                  <a:spcPts val="600"/>
                </a:spcAft>
              </a:pPr>
              <a:t>5</a:t>
            </a:fld>
            <a:endParaRPr lang="en-US">
              <a:solidFill>
                <a:srgbClr val="FFFFFF"/>
              </a:solidFill>
            </a:endParaRPr>
          </a:p>
        </p:txBody>
      </p:sp>
      <p:sp>
        <p:nvSpPr>
          <p:cNvPr id="5" name="Rectangle 4">
            <a:extLst>
              <a:ext uri="{FF2B5EF4-FFF2-40B4-BE49-F238E27FC236}">
                <a16:creationId xmlns:a16="http://schemas.microsoft.com/office/drawing/2014/main" id="{6462791A-F159-404A-98DB-08F411569DBF}"/>
              </a:ext>
            </a:extLst>
          </p:cNvPr>
          <p:cNvSpPr/>
          <p:nvPr/>
        </p:nvSpPr>
        <p:spPr>
          <a:xfrm>
            <a:off x="243981" y="-64336"/>
            <a:ext cx="522900"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3</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30" name="Rectangle 29">
            <a:extLst>
              <a:ext uri="{FF2B5EF4-FFF2-40B4-BE49-F238E27FC236}">
                <a16:creationId xmlns:a16="http://schemas.microsoft.com/office/drawing/2014/main" id="{7E9747F4-CBE9-4B8F-AD32-6FD0032FFB6D}"/>
              </a:ext>
            </a:extLst>
          </p:cNvPr>
          <p:cNvSpPr/>
          <p:nvPr/>
        </p:nvSpPr>
        <p:spPr>
          <a:xfrm>
            <a:off x="4217204" y="-64336"/>
            <a:ext cx="550152"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4</a:t>
            </a:r>
          </a:p>
        </p:txBody>
      </p:sp>
      <p:sp>
        <p:nvSpPr>
          <p:cNvPr id="32" name="Rectangle 31">
            <a:extLst>
              <a:ext uri="{FF2B5EF4-FFF2-40B4-BE49-F238E27FC236}">
                <a16:creationId xmlns:a16="http://schemas.microsoft.com/office/drawing/2014/main" id="{4774A769-BEB1-40A6-A08F-622F7D266765}"/>
              </a:ext>
            </a:extLst>
          </p:cNvPr>
          <p:cNvSpPr/>
          <p:nvPr/>
        </p:nvSpPr>
        <p:spPr>
          <a:xfrm>
            <a:off x="8238992" y="-64336"/>
            <a:ext cx="522900"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5</a:t>
            </a:r>
          </a:p>
        </p:txBody>
      </p:sp>
      <p:sp>
        <p:nvSpPr>
          <p:cNvPr id="34" name="Rectangle 33">
            <a:extLst>
              <a:ext uri="{FF2B5EF4-FFF2-40B4-BE49-F238E27FC236}">
                <a16:creationId xmlns:a16="http://schemas.microsoft.com/office/drawing/2014/main" id="{9A1E468B-EDC5-4A26-85AF-4B24B7BD19CC}"/>
              </a:ext>
            </a:extLst>
          </p:cNvPr>
          <p:cNvSpPr/>
          <p:nvPr/>
        </p:nvSpPr>
        <p:spPr>
          <a:xfrm>
            <a:off x="8214948" y="3340209"/>
            <a:ext cx="566181"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6</a:t>
            </a:r>
          </a:p>
        </p:txBody>
      </p:sp>
    </p:spTree>
    <p:extLst>
      <p:ext uri="{BB962C8B-B14F-4D97-AF65-F5344CB8AC3E}">
        <p14:creationId xmlns:p14="http://schemas.microsoft.com/office/powerpoint/2010/main" val="272136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CDA2767E-38F3-49F7-BE02-EA3E6C7C8096}"/>
              </a:ext>
            </a:extLst>
          </p:cNvPr>
          <p:cNvSpPr>
            <a:spLocks noGrp="1"/>
          </p:cNvSpPr>
          <p:nvPr>
            <p:ph type="title"/>
          </p:nvPr>
        </p:nvSpPr>
        <p:spPr>
          <a:xfrm>
            <a:off x="365759" y="365762"/>
            <a:ext cx="3126925" cy="6151418"/>
          </a:xfrm>
        </p:spPr>
        <p:txBody>
          <a:bodyPr>
            <a:normAutofit/>
          </a:bodyPr>
          <a:lstStyle/>
          <a:p>
            <a:r>
              <a:rPr lang="en-US" noProof="0" dirty="0">
                <a:latin typeface="Century Gothic" panose="020B0502020202020204" pitchFamily="34" charset="0"/>
              </a:rPr>
              <a:t>Whilst doing the john muir award I decided to take my two children back to my brother’s garden to explore and see what wildlife they could find.</a:t>
            </a:r>
            <a:br>
              <a:rPr lang="en-US" noProof="0" dirty="0">
                <a:latin typeface="Century Gothic" panose="020B0502020202020204" pitchFamily="34" charset="0"/>
              </a:rPr>
            </a:br>
            <a:br>
              <a:rPr lang="en-US" noProof="0" dirty="0">
                <a:latin typeface="Century Gothic" panose="020B0502020202020204" pitchFamily="34" charset="0"/>
              </a:rPr>
            </a:br>
            <a:r>
              <a:rPr lang="en-US" noProof="0" dirty="0">
                <a:latin typeface="Century Gothic" panose="020B0502020202020204" pitchFamily="34" charset="0"/>
              </a:rPr>
              <a:t> This is what we found:</a:t>
            </a:r>
            <a:endParaRPr lang="en-US" dirty="0">
              <a:latin typeface="Century Gothic" panose="020B0502020202020204" pitchFamily="34" charset="0"/>
            </a:endParaRPr>
          </a:p>
        </p:txBody>
      </p:sp>
      <p:sp>
        <p:nvSpPr>
          <p:cNvPr id="22" name="Text Placeholder 21">
            <a:extLst>
              <a:ext uri="{FF2B5EF4-FFF2-40B4-BE49-F238E27FC236}">
                <a16:creationId xmlns:a16="http://schemas.microsoft.com/office/drawing/2014/main" id="{322BD54C-AB8D-4B3B-836D-ABFFFE5D70BE}"/>
              </a:ext>
            </a:extLst>
          </p:cNvPr>
          <p:cNvSpPr>
            <a:spLocks noGrp="1"/>
          </p:cNvSpPr>
          <p:nvPr>
            <p:ph type="body" sz="quarter" idx="16"/>
          </p:nvPr>
        </p:nvSpPr>
        <p:spPr>
          <a:xfrm>
            <a:off x="4231042" y="878536"/>
            <a:ext cx="3433138" cy="426393"/>
          </a:xfrm>
        </p:spPr>
        <p:txBody>
          <a:bodyPr/>
          <a:lstStyle/>
          <a:p>
            <a:r>
              <a:rPr lang="en-US" dirty="0"/>
              <a:t>A grey Squirrel</a:t>
            </a:r>
          </a:p>
        </p:txBody>
      </p:sp>
      <p:sp>
        <p:nvSpPr>
          <p:cNvPr id="25" name="Text Placeholder 24">
            <a:extLst>
              <a:ext uri="{FF2B5EF4-FFF2-40B4-BE49-F238E27FC236}">
                <a16:creationId xmlns:a16="http://schemas.microsoft.com/office/drawing/2014/main" id="{FB26710D-F165-490A-A2CE-0A7D9FD8F9BA}"/>
              </a:ext>
            </a:extLst>
          </p:cNvPr>
          <p:cNvSpPr>
            <a:spLocks noGrp="1"/>
          </p:cNvSpPr>
          <p:nvPr>
            <p:ph type="body" sz="quarter" idx="19"/>
          </p:nvPr>
        </p:nvSpPr>
        <p:spPr/>
        <p:txBody>
          <a:bodyPr/>
          <a:lstStyle/>
          <a:p>
            <a:r>
              <a:rPr lang="en-US" dirty="0"/>
              <a:t>Costs</a:t>
            </a:r>
          </a:p>
        </p:txBody>
      </p:sp>
      <p:sp>
        <p:nvSpPr>
          <p:cNvPr id="325" name="Slide Number Placeholder 324">
            <a:extLst>
              <a:ext uri="{FF2B5EF4-FFF2-40B4-BE49-F238E27FC236}">
                <a16:creationId xmlns:a16="http://schemas.microsoft.com/office/drawing/2014/main" id="{C9F5126E-D75A-4501-9BA9-5485EAB795BA}"/>
              </a:ext>
            </a:extLst>
          </p:cNvPr>
          <p:cNvSpPr>
            <a:spLocks noGrp="1"/>
          </p:cNvSpPr>
          <p:nvPr>
            <p:ph type="sldNum" sz="quarter" idx="4"/>
          </p:nvPr>
        </p:nvSpPr>
        <p:spPr/>
        <p:txBody>
          <a:bodyPr/>
          <a:lstStyle/>
          <a:p>
            <a:fld id="{EA87306C-81BA-4795-A5CA-9392456A8C1E}" type="slidenum">
              <a:rPr lang="en-US" smtClean="0"/>
              <a:pPr/>
              <a:t>6</a:t>
            </a:fld>
            <a:endParaRPr lang="en-US" dirty="0"/>
          </a:p>
        </p:txBody>
      </p:sp>
      <p:pic>
        <p:nvPicPr>
          <p:cNvPr id="1026" name="Picture 2" descr="See the source image">
            <a:extLst>
              <a:ext uri="{FF2B5EF4-FFF2-40B4-BE49-F238E27FC236}">
                <a16:creationId xmlns:a16="http://schemas.microsoft.com/office/drawing/2014/main" id="{31477D14-69F9-4BB2-A779-15CAE97C54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91883" y="1412702"/>
            <a:ext cx="3354186" cy="230596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79259EF-E35F-4077-A8DD-6D6F00FAB229}"/>
              </a:ext>
            </a:extLst>
          </p:cNvPr>
          <p:cNvSpPr/>
          <p:nvPr/>
        </p:nvSpPr>
        <p:spPr>
          <a:xfrm>
            <a:off x="3629866" y="200548"/>
            <a:ext cx="7055009"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EXPLORE &amp; DISCOVER:</a:t>
            </a:r>
          </a:p>
        </p:txBody>
      </p:sp>
      <p:pic>
        <p:nvPicPr>
          <p:cNvPr id="1028" name="Picture 4" descr="See the source image">
            <a:extLst>
              <a:ext uri="{FF2B5EF4-FFF2-40B4-BE49-F238E27FC236}">
                <a16:creationId xmlns:a16="http://schemas.microsoft.com/office/drawing/2014/main" id="{B81517AA-67F1-45AD-85D2-D68AE03B77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4180" y="1372914"/>
            <a:ext cx="3447011" cy="2345752"/>
          </a:xfrm>
          <a:prstGeom prst="rect">
            <a:avLst/>
          </a:prstGeom>
          <a:noFill/>
          <a:extLst>
            <a:ext uri="{909E8E84-426E-40DD-AFC4-6F175D3DCCD1}">
              <a14:hiddenFill xmlns:a14="http://schemas.microsoft.com/office/drawing/2010/main">
                <a:solidFill>
                  <a:srgbClr val="FFFFFF"/>
                </a:solidFill>
              </a14:hiddenFill>
            </a:ext>
          </a:extLst>
        </p:spPr>
      </p:pic>
      <p:sp>
        <p:nvSpPr>
          <p:cNvPr id="34" name="Text Placeholder 21">
            <a:extLst>
              <a:ext uri="{FF2B5EF4-FFF2-40B4-BE49-F238E27FC236}">
                <a16:creationId xmlns:a16="http://schemas.microsoft.com/office/drawing/2014/main" id="{CFD1E6A1-252F-4DB8-B8A5-30C7C57F1682}"/>
              </a:ext>
            </a:extLst>
          </p:cNvPr>
          <p:cNvSpPr txBox="1">
            <a:spLocks/>
          </p:cNvSpPr>
          <p:nvPr/>
        </p:nvSpPr>
        <p:spPr>
          <a:xfrm>
            <a:off x="8132478" y="906244"/>
            <a:ext cx="3433138" cy="426393"/>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400"/>
              </a:spcBef>
              <a:buClr>
                <a:schemeClr val="accent1"/>
              </a:buClr>
              <a:buSzPct val="80000"/>
              <a:buFont typeface="Corbel" pitchFamily="34" charset="0"/>
              <a:buNone/>
              <a:defRPr sz="1800" kern="1200" cap="all" spc="100" baseline="0">
                <a:solidFill>
                  <a:schemeClr val="accent5">
                    <a:lumMod val="50000"/>
                  </a:schemeClr>
                </a:solidFill>
                <a:latin typeface="+mj-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a:lstStyle>
          <a:p>
            <a:r>
              <a:rPr lang="en-US" dirty="0"/>
              <a:t>A Robin red breast</a:t>
            </a:r>
          </a:p>
        </p:txBody>
      </p:sp>
      <p:pic>
        <p:nvPicPr>
          <p:cNvPr id="1030" name="Picture 6" descr="See the source image">
            <a:extLst>
              <a:ext uri="{FF2B5EF4-FFF2-40B4-BE49-F238E27FC236}">
                <a16:creationId xmlns:a16="http://schemas.microsoft.com/office/drawing/2014/main" id="{1D642148-4411-4174-9CA6-8E3485828A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3691883" y="4257311"/>
            <a:ext cx="3354186" cy="2236124"/>
          </a:xfrm>
          <a:prstGeom prst="rect">
            <a:avLst/>
          </a:prstGeom>
          <a:noFill/>
          <a:extLst>
            <a:ext uri="{909E8E84-426E-40DD-AFC4-6F175D3DCCD1}">
              <a14:hiddenFill xmlns:a14="http://schemas.microsoft.com/office/drawing/2010/main">
                <a:solidFill>
                  <a:srgbClr val="FFFFFF"/>
                </a:solidFill>
              </a14:hiddenFill>
            </a:ext>
          </a:extLst>
        </p:spPr>
      </p:pic>
      <p:sp>
        <p:nvSpPr>
          <p:cNvPr id="38" name="Text Placeholder 21">
            <a:extLst>
              <a:ext uri="{FF2B5EF4-FFF2-40B4-BE49-F238E27FC236}">
                <a16:creationId xmlns:a16="http://schemas.microsoft.com/office/drawing/2014/main" id="{EDD2E191-AEC9-480E-B9D6-AC198EF2F5EA}"/>
              </a:ext>
            </a:extLst>
          </p:cNvPr>
          <p:cNvSpPr txBox="1">
            <a:spLocks/>
          </p:cNvSpPr>
          <p:nvPr/>
        </p:nvSpPr>
        <p:spPr>
          <a:xfrm>
            <a:off x="4350189" y="3790758"/>
            <a:ext cx="3433138" cy="426393"/>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400"/>
              </a:spcBef>
              <a:buClr>
                <a:schemeClr val="accent1"/>
              </a:buClr>
              <a:buSzPct val="80000"/>
              <a:buFont typeface="Corbel" pitchFamily="34" charset="0"/>
              <a:buNone/>
              <a:defRPr sz="1800" kern="1200" cap="all" spc="100" baseline="0">
                <a:solidFill>
                  <a:schemeClr val="accent5">
                    <a:lumMod val="50000"/>
                  </a:schemeClr>
                </a:solidFill>
                <a:latin typeface="+mj-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a:lstStyle>
          <a:p>
            <a:r>
              <a:rPr lang="en-US" dirty="0"/>
              <a:t>A Pidgeon</a:t>
            </a:r>
          </a:p>
        </p:txBody>
      </p:sp>
      <p:pic>
        <p:nvPicPr>
          <p:cNvPr id="2" name="Picture 2" descr="See the source image">
            <a:extLst>
              <a:ext uri="{FF2B5EF4-FFF2-40B4-BE49-F238E27FC236}">
                <a16:creationId xmlns:a16="http://schemas.microsoft.com/office/drawing/2014/main" id="{BB02BC02-1689-451C-B9FD-8D0593B08E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64180" y="4216739"/>
            <a:ext cx="3447011" cy="2276696"/>
          </a:xfrm>
          <a:prstGeom prst="rect">
            <a:avLst/>
          </a:prstGeom>
          <a:noFill/>
          <a:extLst>
            <a:ext uri="{909E8E84-426E-40DD-AFC4-6F175D3DCCD1}">
              <a14:hiddenFill xmlns:a14="http://schemas.microsoft.com/office/drawing/2010/main">
                <a:solidFill>
                  <a:srgbClr val="FFFFFF"/>
                </a:solidFill>
              </a14:hiddenFill>
            </a:ext>
          </a:extLst>
        </p:spPr>
      </p:pic>
      <p:sp>
        <p:nvSpPr>
          <p:cNvPr id="13" name="Text Placeholder 21">
            <a:extLst>
              <a:ext uri="{FF2B5EF4-FFF2-40B4-BE49-F238E27FC236}">
                <a16:creationId xmlns:a16="http://schemas.microsoft.com/office/drawing/2014/main" id="{DF199FD7-668B-428D-B060-DA595820853E}"/>
              </a:ext>
            </a:extLst>
          </p:cNvPr>
          <p:cNvSpPr txBox="1">
            <a:spLocks/>
          </p:cNvSpPr>
          <p:nvPr/>
        </p:nvSpPr>
        <p:spPr>
          <a:xfrm>
            <a:off x="8265631" y="3744626"/>
            <a:ext cx="3433138" cy="426393"/>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400"/>
              </a:spcBef>
              <a:buClr>
                <a:schemeClr val="accent1"/>
              </a:buClr>
              <a:buSzPct val="80000"/>
              <a:buFont typeface="Corbel" pitchFamily="34" charset="0"/>
              <a:buNone/>
              <a:defRPr sz="1800" kern="1200" cap="all" spc="100" baseline="0">
                <a:solidFill>
                  <a:schemeClr val="accent5">
                    <a:lumMod val="50000"/>
                  </a:schemeClr>
                </a:solidFill>
                <a:latin typeface="+mj-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a:lstStyle>
          <a:p>
            <a:r>
              <a:rPr lang="en-US" dirty="0"/>
              <a:t>A BUTTERFLY</a:t>
            </a:r>
          </a:p>
        </p:txBody>
      </p:sp>
    </p:spTree>
    <p:extLst>
      <p:ext uri="{BB962C8B-B14F-4D97-AF65-F5344CB8AC3E}">
        <p14:creationId xmlns:p14="http://schemas.microsoft.com/office/powerpoint/2010/main" val="2174002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F20131-2E66-4147-85FF-C0F1FCA97231}"/>
              </a:ext>
            </a:extLst>
          </p:cNvPr>
          <p:cNvSpPr>
            <a:spLocks noGrp="1"/>
          </p:cNvSpPr>
          <p:nvPr>
            <p:ph type="title"/>
          </p:nvPr>
        </p:nvSpPr>
        <p:spPr>
          <a:xfrm>
            <a:off x="335817" y="802746"/>
            <a:ext cx="11484881" cy="1258936"/>
          </a:xfrm>
        </p:spPr>
        <p:txBody>
          <a:bodyPr>
            <a:normAutofit/>
          </a:bodyPr>
          <a:lstStyle/>
          <a:p>
            <a:r>
              <a:rPr lang="en-US" dirty="0"/>
              <a:t>From discovering my brother’s garden. Me and my two children decided to attract more wildlife  AND HELP THE WILDLIFE ALREADY THERE by adding:</a:t>
            </a:r>
          </a:p>
        </p:txBody>
      </p:sp>
      <p:sp>
        <p:nvSpPr>
          <p:cNvPr id="10" name="Text Placeholder 9">
            <a:extLst>
              <a:ext uri="{FF2B5EF4-FFF2-40B4-BE49-F238E27FC236}">
                <a16:creationId xmlns:a16="http://schemas.microsoft.com/office/drawing/2014/main" id="{00E7F2B6-10A7-477E-B377-78173351CB9B}"/>
              </a:ext>
            </a:extLst>
          </p:cNvPr>
          <p:cNvSpPr>
            <a:spLocks noGrp="1"/>
          </p:cNvSpPr>
          <p:nvPr>
            <p:ph type="body" sz="quarter" idx="16"/>
          </p:nvPr>
        </p:nvSpPr>
        <p:spPr>
          <a:xfrm>
            <a:off x="949373" y="5131238"/>
            <a:ext cx="1764130" cy="368772"/>
          </a:xfrm>
        </p:spPr>
        <p:txBody>
          <a:bodyPr>
            <a:normAutofit/>
          </a:bodyPr>
          <a:lstStyle/>
          <a:p>
            <a:r>
              <a:rPr lang="en-US" dirty="0"/>
              <a:t>A bird bath </a:t>
            </a:r>
          </a:p>
        </p:txBody>
      </p:sp>
      <p:sp>
        <p:nvSpPr>
          <p:cNvPr id="19" name="Text Placeholder 18">
            <a:extLst>
              <a:ext uri="{FF2B5EF4-FFF2-40B4-BE49-F238E27FC236}">
                <a16:creationId xmlns:a16="http://schemas.microsoft.com/office/drawing/2014/main" id="{59BCB765-3776-41F5-B6B8-6208678A046A}"/>
              </a:ext>
            </a:extLst>
          </p:cNvPr>
          <p:cNvSpPr>
            <a:spLocks noGrp="1"/>
          </p:cNvSpPr>
          <p:nvPr>
            <p:ph type="body" sz="quarter" idx="12"/>
          </p:nvPr>
        </p:nvSpPr>
        <p:spPr>
          <a:xfrm>
            <a:off x="458275" y="5528568"/>
            <a:ext cx="3126583" cy="1055111"/>
          </a:xfrm>
        </p:spPr>
        <p:txBody>
          <a:bodyPr>
            <a:normAutofit fontScale="85000" lnSpcReduction="20000"/>
          </a:bodyPr>
          <a:lstStyle/>
          <a:p>
            <a:r>
              <a:rPr lang="en-US" dirty="0"/>
              <a:t>To ensure that there is always water during the dryer months and to attract more species of birds.</a:t>
            </a:r>
          </a:p>
          <a:p>
            <a:endParaRPr lang="en-US" dirty="0"/>
          </a:p>
        </p:txBody>
      </p:sp>
      <p:sp>
        <p:nvSpPr>
          <p:cNvPr id="24" name="Text Placeholder 23">
            <a:extLst>
              <a:ext uri="{FF2B5EF4-FFF2-40B4-BE49-F238E27FC236}">
                <a16:creationId xmlns:a16="http://schemas.microsoft.com/office/drawing/2014/main" id="{106F3974-4943-47E8-A433-5C64B36E9463}"/>
              </a:ext>
            </a:extLst>
          </p:cNvPr>
          <p:cNvSpPr>
            <a:spLocks noGrp="1"/>
          </p:cNvSpPr>
          <p:nvPr>
            <p:ph type="body" sz="quarter" idx="18"/>
          </p:nvPr>
        </p:nvSpPr>
        <p:spPr>
          <a:xfrm>
            <a:off x="4365439" y="5131238"/>
            <a:ext cx="3126583" cy="428891"/>
          </a:xfrm>
        </p:spPr>
        <p:txBody>
          <a:bodyPr/>
          <a:lstStyle/>
          <a:p>
            <a:r>
              <a:rPr lang="en-US" dirty="0" err="1"/>
              <a:t>D.i.y</a:t>
            </a:r>
            <a:r>
              <a:rPr lang="en-US" dirty="0"/>
              <a:t> bird feeders</a:t>
            </a:r>
          </a:p>
        </p:txBody>
      </p:sp>
      <p:sp>
        <p:nvSpPr>
          <p:cNvPr id="34" name="Text Placeholder 33">
            <a:extLst>
              <a:ext uri="{FF2B5EF4-FFF2-40B4-BE49-F238E27FC236}">
                <a16:creationId xmlns:a16="http://schemas.microsoft.com/office/drawing/2014/main" id="{3643E873-8912-4B68-8719-1C569341D6FD}"/>
              </a:ext>
            </a:extLst>
          </p:cNvPr>
          <p:cNvSpPr>
            <a:spLocks noGrp="1"/>
          </p:cNvSpPr>
          <p:nvPr>
            <p:ph type="body" sz="quarter" idx="14"/>
          </p:nvPr>
        </p:nvSpPr>
        <p:spPr>
          <a:xfrm>
            <a:off x="4193127" y="5528568"/>
            <a:ext cx="3471208" cy="1258935"/>
          </a:xfrm>
        </p:spPr>
        <p:txBody>
          <a:bodyPr/>
          <a:lstStyle/>
          <a:p>
            <a:r>
              <a:rPr lang="en-US" dirty="0"/>
              <a:t>To help birds sustain their population and attract new birds to the garden.</a:t>
            </a:r>
          </a:p>
        </p:txBody>
      </p:sp>
      <p:pic>
        <p:nvPicPr>
          <p:cNvPr id="2050" name="Picture 2" descr="See the source image">
            <a:extLst>
              <a:ext uri="{FF2B5EF4-FFF2-40B4-BE49-F238E27FC236}">
                <a16:creationId xmlns:a16="http://schemas.microsoft.com/office/drawing/2014/main" id="{A065B4BA-F2BF-457F-8378-47039A1679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746" y="2219561"/>
            <a:ext cx="2169757" cy="2696317"/>
          </a:xfrm>
          <a:prstGeom prst="rect">
            <a:avLst/>
          </a:prstGeom>
          <a:noFill/>
          <a:extLst>
            <a:ext uri="{909E8E84-426E-40DD-AFC4-6F175D3DCCD1}">
              <a14:hiddenFill xmlns:a14="http://schemas.microsoft.com/office/drawing/2010/main">
                <a:solidFill>
                  <a:srgbClr val="FFFFFF"/>
                </a:solidFill>
              </a14:hiddenFill>
            </a:ext>
          </a:extLst>
        </p:spPr>
      </p:pic>
      <p:sp>
        <p:nvSpPr>
          <p:cNvPr id="26" name="Text Placeholder 23">
            <a:extLst>
              <a:ext uri="{FF2B5EF4-FFF2-40B4-BE49-F238E27FC236}">
                <a16:creationId xmlns:a16="http://schemas.microsoft.com/office/drawing/2014/main" id="{205C6644-DF68-48E7-BFCE-F1B9CD08CC2E}"/>
              </a:ext>
            </a:extLst>
          </p:cNvPr>
          <p:cNvSpPr txBox="1">
            <a:spLocks/>
          </p:cNvSpPr>
          <p:nvPr/>
        </p:nvSpPr>
        <p:spPr>
          <a:xfrm>
            <a:off x="9143959" y="5089673"/>
            <a:ext cx="3126583" cy="428891"/>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400"/>
              </a:spcBef>
              <a:buClr>
                <a:schemeClr val="accent1"/>
              </a:buClr>
              <a:buSzPct val="80000"/>
              <a:buFont typeface="Corbel" pitchFamily="34" charset="0"/>
              <a:buNone/>
              <a:defRPr sz="1800" kern="1200" cap="all" spc="100" baseline="0">
                <a:solidFill>
                  <a:schemeClr val="accent5">
                    <a:lumMod val="50000"/>
                  </a:schemeClr>
                </a:solidFill>
                <a:latin typeface="+mj-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a:lstStyle>
          <a:p>
            <a:r>
              <a:rPr lang="en-US" dirty="0"/>
              <a:t>A bug hotel</a:t>
            </a:r>
          </a:p>
        </p:txBody>
      </p:sp>
      <p:sp>
        <p:nvSpPr>
          <p:cNvPr id="28" name="Text Placeholder 33">
            <a:extLst>
              <a:ext uri="{FF2B5EF4-FFF2-40B4-BE49-F238E27FC236}">
                <a16:creationId xmlns:a16="http://schemas.microsoft.com/office/drawing/2014/main" id="{B7F3FEA1-AC6D-494B-8E2A-FE2B2AC06D51}"/>
              </a:ext>
            </a:extLst>
          </p:cNvPr>
          <p:cNvSpPr txBox="1">
            <a:spLocks/>
          </p:cNvSpPr>
          <p:nvPr/>
        </p:nvSpPr>
        <p:spPr>
          <a:xfrm>
            <a:off x="8444916" y="5487002"/>
            <a:ext cx="3471208" cy="1258935"/>
          </a:xfrm>
          <a:prstGeom prst="rect">
            <a:avLst/>
          </a:prstGeom>
        </p:spPr>
        <p:txBody>
          <a:bodyPr vert="horz" lIns="91440" tIns="45720" rIns="91440" bIns="45720" rtlCol="0" anchor="t">
            <a:normAutofit lnSpcReduction="10000"/>
          </a:bodyPr>
          <a:lstStyle>
            <a:lvl1pPr marL="0" indent="0" algn="l" defTabSz="914400" rtl="0" eaLnBrk="1" latinLnBrk="0" hangingPunct="1">
              <a:lnSpc>
                <a:spcPct val="125000"/>
              </a:lnSpc>
              <a:spcBef>
                <a:spcPts val="0"/>
              </a:spcBef>
              <a:buClr>
                <a:schemeClr val="accent1"/>
              </a:buClr>
              <a:buSzPct val="80000"/>
              <a:buFont typeface="Corbel" pitchFamily="34" charset="0"/>
              <a:buNone/>
              <a:defRPr sz="1600" kern="1200" cap="none" spc="100" baseline="0">
                <a:solidFill>
                  <a:schemeClr val="tx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a:lstStyle>
          <a:p>
            <a:r>
              <a:rPr lang="en-US" dirty="0"/>
              <a:t>To increase the chances of insects visiting the garden and to ensure that the insects have a place to hibernate. </a:t>
            </a:r>
          </a:p>
        </p:txBody>
      </p:sp>
      <p:sp>
        <p:nvSpPr>
          <p:cNvPr id="30" name="Title 2">
            <a:extLst>
              <a:ext uri="{FF2B5EF4-FFF2-40B4-BE49-F238E27FC236}">
                <a16:creationId xmlns:a16="http://schemas.microsoft.com/office/drawing/2014/main" id="{C13C23BD-82C3-4C26-BB4C-B5AFF69F4A4E}"/>
              </a:ext>
            </a:extLst>
          </p:cNvPr>
          <p:cNvSpPr txBox="1">
            <a:spLocks/>
          </p:cNvSpPr>
          <p:nvPr/>
        </p:nvSpPr>
        <p:spPr>
          <a:xfrm>
            <a:off x="3233651" y="308726"/>
            <a:ext cx="4862946" cy="422795"/>
          </a:xfrm>
          <a:prstGeom prst="rect">
            <a:avLst/>
          </a:prstGeom>
          <a:ln w="28575">
            <a:solidFill>
              <a:schemeClr val="accent2"/>
            </a:solidFill>
          </a:ln>
        </p:spPr>
        <p:txBody>
          <a:bodyPr vert="horz" lIns="91440" tIns="45720" rIns="91440" bIns="45720" rtlCol="0" anchor="ctr">
            <a:normAutofit/>
          </a:bodyPr>
          <a:lstStyle>
            <a:lvl1pPr algn="ctr" defTabSz="914400" rtl="0" eaLnBrk="1" latinLnBrk="0" hangingPunct="1">
              <a:lnSpc>
                <a:spcPct val="90000"/>
              </a:lnSpc>
              <a:spcBef>
                <a:spcPct val="0"/>
              </a:spcBef>
              <a:buNone/>
              <a:defRPr sz="2400" kern="1200" cap="all" spc="100" baseline="0">
                <a:solidFill>
                  <a:schemeClr val="accent2"/>
                </a:solidFill>
                <a:latin typeface="+mj-lt"/>
                <a:ea typeface="+mj-ea"/>
                <a:cs typeface="+mj-cs"/>
              </a:defRPr>
            </a:lvl1pPr>
          </a:lstStyle>
          <a:p>
            <a:r>
              <a:rPr lang="en-US" dirty="0"/>
              <a:t>CONSERVE:</a:t>
            </a:r>
          </a:p>
        </p:txBody>
      </p:sp>
      <p:pic>
        <p:nvPicPr>
          <p:cNvPr id="12" name="Picture 11">
            <a:extLst>
              <a:ext uri="{FF2B5EF4-FFF2-40B4-BE49-F238E27FC236}">
                <a16:creationId xmlns:a16="http://schemas.microsoft.com/office/drawing/2014/main" id="{BA944660-8C65-4A87-8AB6-6B99ED31D6D0}"/>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rot="5400000">
            <a:off x="8723504" y="2351035"/>
            <a:ext cx="2696317" cy="2449286"/>
          </a:xfrm>
          <a:prstGeom prst="rect">
            <a:avLst/>
          </a:prstGeom>
          <a:noFill/>
          <a:ln>
            <a:noFill/>
          </a:ln>
        </p:spPr>
      </p:pic>
      <p:pic>
        <p:nvPicPr>
          <p:cNvPr id="13" name="Picture 12">
            <a:extLst>
              <a:ext uri="{FF2B5EF4-FFF2-40B4-BE49-F238E27FC236}">
                <a16:creationId xmlns:a16="http://schemas.microsoft.com/office/drawing/2014/main" id="{20190246-A1E6-46CA-A9B8-E6B953059EA2}"/>
              </a:ext>
            </a:extLst>
          </p:cNvPr>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4046752" y="2132907"/>
            <a:ext cx="3618067" cy="3069556"/>
          </a:xfrm>
          <a:prstGeom prst="rect">
            <a:avLst/>
          </a:prstGeom>
          <a:noFill/>
          <a:ln>
            <a:noFill/>
          </a:ln>
        </p:spPr>
      </p:pic>
    </p:spTree>
    <p:extLst>
      <p:ext uri="{BB962C8B-B14F-4D97-AF65-F5344CB8AC3E}">
        <p14:creationId xmlns:p14="http://schemas.microsoft.com/office/powerpoint/2010/main" val="1094308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0" name="Rectangle 89">
            <a:extLst>
              <a:ext uri="{FF2B5EF4-FFF2-40B4-BE49-F238E27FC236}">
                <a16:creationId xmlns:a16="http://schemas.microsoft.com/office/drawing/2014/main" id="{AB221CDE-5758-4F8A-8E5E-597B1D5AC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92" name="Rectangle 91">
            <a:extLst>
              <a:ext uri="{FF2B5EF4-FFF2-40B4-BE49-F238E27FC236}">
                <a16:creationId xmlns:a16="http://schemas.microsoft.com/office/drawing/2014/main" id="{811480FC-7901-40F2-8538-739D6CD4F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94" name="Straight Connector 93">
            <a:extLst>
              <a:ext uri="{FF2B5EF4-FFF2-40B4-BE49-F238E27FC236}">
                <a16:creationId xmlns:a16="http://schemas.microsoft.com/office/drawing/2014/main" id="{D45BCBED-A6B8-49F8-966E-3424F39CB8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BC5E09C-4939-469C-A1BD-6386726DA4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0" name="Title 29">
            <a:extLst>
              <a:ext uri="{FF2B5EF4-FFF2-40B4-BE49-F238E27FC236}">
                <a16:creationId xmlns:a16="http://schemas.microsoft.com/office/drawing/2014/main" id="{F580F041-DC12-4416-8D50-10D5CB88036E}"/>
              </a:ext>
            </a:extLst>
          </p:cNvPr>
          <p:cNvSpPr>
            <a:spLocks noGrp="1"/>
          </p:cNvSpPr>
          <p:nvPr>
            <p:ph type="title"/>
          </p:nvPr>
        </p:nvSpPr>
        <p:spPr>
          <a:xfrm>
            <a:off x="1109980" y="4208424"/>
            <a:ext cx="9966960" cy="1325880"/>
          </a:xfrm>
        </p:spPr>
        <p:txBody>
          <a:bodyPr vert="horz" lIns="91440" tIns="45720" rIns="91440" bIns="45720" rtlCol="0" anchor="b">
            <a:normAutofit/>
          </a:bodyPr>
          <a:lstStyle/>
          <a:p>
            <a:pPr>
              <a:lnSpc>
                <a:spcPct val="85000"/>
              </a:lnSpc>
            </a:pPr>
            <a:r>
              <a:rPr lang="en-US" sz="1700" b="1" noProof="0" dirty="0">
                <a:solidFill>
                  <a:srgbClr val="FFFFFF"/>
                </a:solidFill>
              </a:rPr>
              <a:t>We also decided to plant more flowers as we didn’t notice many bees IN THE GARDEN. From our research we </a:t>
            </a:r>
            <a:r>
              <a:rPr lang="en-US" sz="1700" b="1" noProof="0" dirty="0" err="1">
                <a:solidFill>
                  <a:srgbClr val="FFFFFF"/>
                </a:solidFill>
              </a:rPr>
              <a:t>learnT</a:t>
            </a:r>
            <a:r>
              <a:rPr lang="en-US" sz="1700" b="1" noProof="0" dirty="0">
                <a:solidFill>
                  <a:srgbClr val="FFFFFF"/>
                </a:solidFill>
              </a:rPr>
              <a:t> that bees are attracted to bright flowers such as lavender and lilies due to the colour and smell. We went shopping to buy </a:t>
            </a:r>
            <a:r>
              <a:rPr lang="en-US" sz="1700" b="1" dirty="0">
                <a:solidFill>
                  <a:srgbClr val="FFFFFF"/>
                </a:solidFill>
              </a:rPr>
              <a:t>plants</a:t>
            </a:r>
            <a:r>
              <a:rPr lang="en-US" sz="1700" b="1" noProof="0" dirty="0">
                <a:solidFill>
                  <a:srgbClr val="FFFFFF"/>
                </a:solidFill>
              </a:rPr>
              <a:t> for the garde</a:t>
            </a:r>
            <a:r>
              <a:rPr lang="en-US" sz="1700" b="1" dirty="0">
                <a:solidFill>
                  <a:srgbClr val="FFFFFF"/>
                </a:solidFill>
              </a:rPr>
              <a:t>n. </a:t>
            </a:r>
            <a:br>
              <a:rPr lang="en-US" sz="1700" b="1" dirty="0">
                <a:solidFill>
                  <a:srgbClr val="FFFFFF"/>
                </a:solidFill>
              </a:rPr>
            </a:br>
            <a:endParaRPr lang="en-US" sz="1700" b="1" dirty="0">
              <a:solidFill>
                <a:srgbClr val="FFFFFF"/>
              </a:solidFill>
            </a:endParaRPr>
          </a:p>
        </p:txBody>
      </p:sp>
      <p:pic>
        <p:nvPicPr>
          <p:cNvPr id="10" name="Picture 9">
            <a:extLst>
              <a:ext uri="{FF2B5EF4-FFF2-40B4-BE49-F238E27FC236}">
                <a16:creationId xmlns:a16="http://schemas.microsoft.com/office/drawing/2014/main" id="{D7C8B5C2-4DB9-4F42-9C65-2CBA9898F15B}"/>
              </a:ext>
            </a:extLst>
          </p:cNvPr>
          <p:cNvPicPr/>
          <p:nvPr/>
        </p:nvPicPr>
        <p:blipFill rotWithShape="1">
          <a:blip r:embed="rId2" r:link="rId3">
            <a:extLst>
              <a:ext uri="{28A0092B-C50C-407E-A947-70E740481C1C}">
                <a14:useLocalDpi xmlns:a14="http://schemas.microsoft.com/office/drawing/2010/main" val="0"/>
              </a:ext>
            </a:extLst>
          </a:blip>
          <a:srcRect l="32181" r="29080" b="2"/>
          <a:stretch>
            <a:fillRect/>
          </a:stretch>
        </p:blipFill>
        <p:spPr bwMode="auto">
          <a:xfrm rot="5400000">
            <a:off x="2002320" y="-1517906"/>
            <a:ext cx="3764276" cy="7287768"/>
          </a:xfrm>
          <a:prstGeom prst="rect">
            <a:avLst/>
          </a:prstGeom>
          <a:noFill/>
        </p:spPr>
      </p:pic>
      <p:pic>
        <p:nvPicPr>
          <p:cNvPr id="19" name="Picture 18">
            <a:extLst>
              <a:ext uri="{FF2B5EF4-FFF2-40B4-BE49-F238E27FC236}">
                <a16:creationId xmlns:a16="http://schemas.microsoft.com/office/drawing/2014/main" id="{3D4201BE-A216-4187-9D38-1914C3BDD31C}"/>
              </a:ext>
            </a:extLst>
          </p:cNvPr>
          <p:cNvPicPr/>
          <p:nvPr/>
        </p:nvPicPr>
        <p:blipFill rotWithShape="1">
          <a:blip r:embed="rId4" r:link="rId5">
            <a:extLst>
              <a:ext uri="{28A0092B-C50C-407E-A947-70E740481C1C}">
                <a14:useLocalDpi xmlns:a14="http://schemas.microsoft.com/office/drawing/2010/main" val="0"/>
              </a:ext>
            </a:extLst>
          </a:blip>
          <a:srcRect l="24061" r="12077" b="-2"/>
          <a:stretch>
            <a:fillRect/>
          </a:stretch>
        </p:blipFill>
        <p:spPr bwMode="auto">
          <a:xfrm rot="5400000">
            <a:off x="7859923" y="-71775"/>
            <a:ext cx="3764276" cy="4420906"/>
          </a:xfrm>
          <a:prstGeom prst="rect">
            <a:avLst/>
          </a:prstGeom>
          <a:noFill/>
        </p:spPr>
      </p:pic>
      <p:sp>
        <p:nvSpPr>
          <p:cNvPr id="28" name="Slide Number Placeholder 27">
            <a:extLst>
              <a:ext uri="{FF2B5EF4-FFF2-40B4-BE49-F238E27FC236}">
                <a16:creationId xmlns:a16="http://schemas.microsoft.com/office/drawing/2014/main" id="{657CD656-D89A-42CD-A918-0CA133A22C45}"/>
              </a:ext>
            </a:extLst>
          </p:cNvPr>
          <p:cNvSpPr>
            <a:spLocks noGrp="1"/>
          </p:cNvSpPr>
          <p:nvPr>
            <p:ph type="sldNum" sz="quarter" idx="4"/>
          </p:nvPr>
        </p:nvSpPr>
        <p:spPr>
          <a:xfrm>
            <a:off x="9329530" y="6223828"/>
            <a:ext cx="1706217" cy="365125"/>
          </a:xfrm>
        </p:spPr>
        <p:txBody>
          <a:bodyPr vert="horz" lIns="91440" tIns="45720" rIns="91440" bIns="45720" rtlCol="0" anchor="ctr">
            <a:normAutofit/>
          </a:bodyPr>
          <a:lstStyle/>
          <a:p>
            <a:pPr>
              <a:spcAft>
                <a:spcPts val="600"/>
              </a:spcAft>
            </a:pPr>
            <a:fld id="{EA87306C-81BA-4795-A5CA-9392456A8C1E}" type="slidenum">
              <a:rPr lang="en-US" kern="1200" dirty="0">
                <a:solidFill>
                  <a:srgbClr val="FFFFFF"/>
                </a:solidFill>
                <a:latin typeface="+mn-lt"/>
                <a:ea typeface="+mn-ea"/>
                <a:cs typeface="+mn-cs"/>
              </a:rPr>
              <a:pPr>
                <a:spcAft>
                  <a:spcPts val="600"/>
                </a:spcAft>
              </a:pPr>
              <a:t>8</a:t>
            </a:fld>
            <a:endParaRPr lang="en-US" kern="1200" dirty="0">
              <a:solidFill>
                <a:srgbClr val="FFFFFF"/>
              </a:solidFill>
              <a:latin typeface="+mn-lt"/>
              <a:ea typeface="+mn-ea"/>
              <a:cs typeface="+mn-cs"/>
            </a:endParaRPr>
          </a:p>
        </p:txBody>
      </p:sp>
      <p:sp>
        <p:nvSpPr>
          <p:cNvPr id="14" name="TextBox 13">
            <a:extLst>
              <a:ext uri="{FF2B5EF4-FFF2-40B4-BE49-F238E27FC236}">
                <a16:creationId xmlns:a16="http://schemas.microsoft.com/office/drawing/2014/main" id="{C4660A33-A0CE-4849-87D2-AA637895D9B9}"/>
              </a:ext>
            </a:extLst>
          </p:cNvPr>
          <p:cNvSpPr txBox="1"/>
          <p:nvPr/>
        </p:nvSpPr>
        <p:spPr>
          <a:xfrm>
            <a:off x="5640185" y="2971800"/>
            <a:ext cx="65" cy="276999"/>
          </a:xfrm>
          <a:prstGeom prst="rect">
            <a:avLst/>
          </a:prstGeom>
          <a:noFill/>
        </p:spPr>
        <p:txBody>
          <a:bodyPr wrap="none" lIns="0" tIns="0" rIns="0" bIns="0" rtlCol="0">
            <a:spAutoFit/>
          </a:bodyPr>
          <a:lstStyle/>
          <a:p>
            <a:endParaRPr lang="en-GB" dirty="0"/>
          </a:p>
        </p:txBody>
      </p:sp>
    </p:spTree>
    <p:extLst>
      <p:ext uri="{BB962C8B-B14F-4D97-AF65-F5344CB8AC3E}">
        <p14:creationId xmlns:p14="http://schemas.microsoft.com/office/powerpoint/2010/main" val="2883553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0"/>
                                        </p:tgtEl>
                                        <p:attrNameLst>
                                          <p:attrName>style.visibility</p:attrName>
                                        </p:attrNameLst>
                                      </p:cBhvr>
                                      <p:to>
                                        <p:strVal val="visible"/>
                                      </p:to>
                                    </p:set>
                                    <p:animEffect transition="in" filter="fade">
                                      <p:cBhvr>
                                        <p:cTn id="7" dur="7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Slide Number Placeholder 16">
            <a:extLst>
              <a:ext uri="{FF2B5EF4-FFF2-40B4-BE49-F238E27FC236}">
                <a16:creationId xmlns:a16="http://schemas.microsoft.com/office/drawing/2014/main" id="{CA48DE3A-2FF1-450D-AFB7-84B27B5C7B5F}"/>
              </a:ext>
            </a:extLst>
          </p:cNvPr>
          <p:cNvSpPr>
            <a:spLocks noGrp="1"/>
          </p:cNvSpPr>
          <p:nvPr>
            <p:ph type="sldNum" sz="quarter" idx="4"/>
          </p:nvPr>
        </p:nvSpPr>
        <p:spPr/>
        <p:txBody>
          <a:bodyPr/>
          <a:lstStyle/>
          <a:p>
            <a:fld id="{EA87306C-81BA-4795-A5CA-9392456A8C1E}" type="slidenum">
              <a:rPr lang="en-US" smtClean="0"/>
              <a:pPr/>
              <a:t>9</a:t>
            </a:fld>
            <a:endParaRPr lang="en-US" dirty="0"/>
          </a:p>
        </p:txBody>
      </p:sp>
      <p:pic>
        <p:nvPicPr>
          <p:cNvPr id="18" name="Picture 17">
            <a:extLst>
              <a:ext uri="{FF2B5EF4-FFF2-40B4-BE49-F238E27FC236}">
                <a16:creationId xmlns:a16="http://schemas.microsoft.com/office/drawing/2014/main" id="{F00CEF91-38D9-488D-93CC-572473098792}"/>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rot="5400000">
            <a:off x="849988" y="-86184"/>
            <a:ext cx="3085672" cy="3944696"/>
          </a:xfrm>
          <a:prstGeom prst="rect">
            <a:avLst/>
          </a:prstGeom>
          <a:noFill/>
          <a:ln>
            <a:noFill/>
          </a:ln>
        </p:spPr>
      </p:pic>
      <p:pic>
        <p:nvPicPr>
          <p:cNvPr id="19" name="Picture 18">
            <a:extLst>
              <a:ext uri="{FF2B5EF4-FFF2-40B4-BE49-F238E27FC236}">
                <a16:creationId xmlns:a16="http://schemas.microsoft.com/office/drawing/2014/main" id="{3F30305B-0C07-423B-B41D-11AF66A078E7}"/>
              </a:ext>
            </a:extLst>
          </p:cNvPr>
          <p:cNvPicPr/>
          <p:nvPr/>
        </p:nvPicPr>
        <p:blipFill>
          <a:blip r:embed="rId4" r:link="rId5">
            <a:extLst>
              <a:ext uri="{28A0092B-C50C-407E-A947-70E740481C1C}">
                <a14:useLocalDpi xmlns:a14="http://schemas.microsoft.com/office/drawing/2010/main" val="0"/>
              </a:ext>
            </a:extLst>
          </a:blip>
          <a:srcRect/>
          <a:stretch>
            <a:fillRect/>
          </a:stretch>
        </p:blipFill>
        <p:spPr bwMode="auto">
          <a:xfrm rot="5400000">
            <a:off x="8086667" y="-109976"/>
            <a:ext cx="3085672" cy="3992280"/>
          </a:xfrm>
          <a:prstGeom prst="rect">
            <a:avLst/>
          </a:prstGeom>
          <a:noFill/>
          <a:ln>
            <a:noFill/>
          </a:ln>
        </p:spPr>
      </p:pic>
      <p:pic>
        <p:nvPicPr>
          <p:cNvPr id="20" name="Picture 19">
            <a:extLst>
              <a:ext uri="{FF2B5EF4-FFF2-40B4-BE49-F238E27FC236}">
                <a16:creationId xmlns:a16="http://schemas.microsoft.com/office/drawing/2014/main" id="{BAD7722C-1F2C-4DA7-8C9A-56001C9F4E71}"/>
              </a:ext>
            </a:extLst>
          </p:cNvPr>
          <p:cNvPicPr/>
          <p:nvPr/>
        </p:nvPicPr>
        <p:blipFill>
          <a:blip r:embed="rId6" r:link="rId7">
            <a:extLst>
              <a:ext uri="{28A0092B-C50C-407E-A947-70E740481C1C}">
                <a14:useLocalDpi xmlns:a14="http://schemas.microsoft.com/office/drawing/2010/main" val="0"/>
              </a:ext>
            </a:extLst>
          </a:blip>
          <a:srcRect/>
          <a:stretch>
            <a:fillRect/>
          </a:stretch>
        </p:blipFill>
        <p:spPr bwMode="auto">
          <a:xfrm rot="5400000">
            <a:off x="940280" y="3066438"/>
            <a:ext cx="2952667" cy="3992279"/>
          </a:xfrm>
          <a:prstGeom prst="rect">
            <a:avLst/>
          </a:prstGeom>
          <a:noFill/>
          <a:ln>
            <a:noFill/>
          </a:ln>
        </p:spPr>
      </p:pic>
      <p:pic>
        <p:nvPicPr>
          <p:cNvPr id="21" name="Picture 20">
            <a:extLst>
              <a:ext uri="{FF2B5EF4-FFF2-40B4-BE49-F238E27FC236}">
                <a16:creationId xmlns:a16="http://schemas.microsoft.com/office/drawing/2014/main" id="{5269C5AD-48A8-437E-80F8-41F90CC3C962}"/>
              </a:ext>
            </a:extLst>
          </p:cNvPr>
          <p:cNvPicPr/>
          <p:nvPr/>
        </p:nvPicPr>
        <p:blipFill>
          <a:blip r:embed="rId8" r:link="rId9">
            <a:extLst>
              <a:ext uri="{28A0092B-C50C-407E-A947-70E740481C1C}">
                <a14:useLocalDpi xmlns:a14="http://schemas.microsoft.com/office/drawing/2010/main" val="0"/>
              </a:ext>
            </a:extLst>
          </a:blip>
          <a:srcRect/>
          <a:stretch>
            <a:fillRect/>
          </a:stretch>
        </p:blipFill>
        <p:spPr bwMode="auto">
          <a:xfrm rot="5400000">
            <a:off x="8091909" y="3005178"/>
            <a:ext cx="2952668" cy="4114799"/>
          </a:xfrm>
          <a:prstGeom prst="rect">
            <a:avLst/>
          </a:prstGeom>
          <a:noFill/>
          <a:ln>
            <a:noFill/>
          </a:ln>
        </p:spPr>
      </p:pic>
      <p:sp>
        <p:nvSpPr>
          <p:cNvPr id="22" name="TextBox 21">
            <a:extLst>
              <a:ext uri="{FF2B5EF4-FFF2-40B4-BE49-F238E27FC236}">
                <a16:creationId xmlns:a16="http://schemas.microsoft.com/office/drawing/2014/main" id="{52532156-13D6-469A-9306-D3EF4B805C2D}"/>
              </a:ext>
            </a:extLst>
          </p:cNvPr>
          <p:cNvSpPr txBox="1"/>
          <p:nvPr/>
        </p:nvSpPr>
        <p:spPr>
          <a:xfrm>
            <a:off x="4486846" y="991721"/>
            <a:ext cx="3024843" cy="1477328"/>
          </a:xfrm>
          <a:prstGeom prst="rect">
            <a:avLst/>
          </a:prstGeom>
          <a:noFill/>
        </p:spPr>
        <p:txBody>
          <a:bodyPr wrap="square" rtlCol="0">
            <a:spAutoFit/>
          </a:bodyPr>
          <a:lstStyle/>
          <a:p>
            <a:r>
              <a:rPr lang="en-GB" dirty="0"/>
              <a:t>WE BOUGHT TWO DIFFERENT COLOURED LILIES, YELLOW AND ORANGE TO ATTRACT THE BEE’S. </a:t>
            </a:r>
          </a:p>
        </p:txBody>
      </p:sp>
      <p:sp>
        <p:nvSpPr>
          <p:cNvPr id="23" name="TextBox 22">
            <a:extLst>
              <a:ext uri="{FF2B5EF4-FFF2-40B4-BE49-F238E27FC236}">
                <a16:creationId xmlns:a16="http://schemas.microsoft.com/office/drawing/2014/main" id="{CA1CB3EF-9391-43B9-A5F0-9CB4970500A5}"/>
              </a:ext>
            </a:extLst>
          </p:cNvPr>
          <p:cNvSpPr txBox="1"/>
          <p:nvPr/>
        </p:nvSpPr>
        <p:spPr>
          <a:xfrm>
            <a:off x="4569705" y="2834641"/>
            <a:ext cx="2718261" cy="2585323"/>
          </a:xfrm>
          <a:prstGeom prst="rect">
            <a:avLst/>
          </a:prstGeom>
          <a:noFill/>
        </p:spPr>
        <p:txBody>
          <a:bodyPr wrap="square" rtlCol="0">
            <a:spAutoFit/>
          </a:bodyPr>
          <a:lstStyle/>
          <a:p>
            <a:r>
              <a:rPr lang="en-GB" dirty="0"/>
              <a:t>MY CHILDREN HELPED PLANT THE FLOWERS IN A PLANT POT AT HOME.</a:t>
            </a:r>
          </a:p>
          <a:p>
            <a:endParaRPr lang="en-GB" dirty="0"/>
          </a:p>
          <a:p>
            <a:r>
              <a:rPr lang="en-GB" dirty="0"/>
              <a:t>THEY WANTED TO DO IT AT HOME AND TAKE IT AROUND MY BROTHERS GARDEN FOR A ‘SURPRISE’ FOR HIM.</a:t>
            </a:r>
          </a:p>
        </p:txBody>
      </p:sp>
    </p:spTree>
    <p:extLst>
      <p:ext uri="{BB962C8B-B14F-4D97-AF65-F5344CB8AC3E}">
        <p14:creationId xmlns:p14="http://schemas.microsoft.com/office/powerpoint/2010/main" val="3198089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5F5B0-CB70-46B5-8957-5A0AA837D372}"/>
              </a:ext>
            </a:extLst>
          </p:cNvPr>
          <p:cNvSpPr>
            <a:spLocks noGrp="1"/>
          </p:cNvSpPr>
          <p:nvPr>
            <p:ph type="title"/>
          </p:nvPr>
        </p:nvSpPr>
        <p:spPr>
          <a:xfrm>
            <a:off x="2940627" y="262102"/>
            <a:ext cx="5914505" cy="1356360"/>
          </a:xfrm>
        </p:spPr>
        <p:txBody>
          <a:bodyPr/>
          <a:lstStyle/>
          <a:p>
            <a:r>
              <a:rPr lang="en-GB" dirty="0"/>
              <a:t>Progress of the Lillie's</a:t>
            </a:r>
          </a:p>
        </p:txBody>
      </p:sp>
      <p:sp>
        <p:nvSpPr>
          <p:cNvPr id="3" name="Text Placeholder 2">
            <a:extLst>
              <a:ext uri="{FF2B5EF4-FFF2-40B4-BE49-F238E27FC236}">
                <a16:creationId xmlns:a16="http://schemas.microsoft.com/office/drawing/2014/main" id="{F3475268-540C-4761-9DA9-BDB985965B61}"/>
              </a:ext>
            </a:extLst>
          </p:cNvPr>
          <p:cNvSpPr>
            <a:spLocks noGrp="1"/>
          </p:cNvSpPr>
          <p:nvPr>
            <p:ph type="body" idx="1"/>
          </p:nvPr>
        </p:nvSpPr>
        <p:spPr>
          <a:xfrm>
            <a:off x="1057793" y="1125722"/>
            <a:ext cx="4754880" cy="777240"/>
          </a:xfrm>
        </p:spPr>
        <p:txBody>
          <a:bodyPr/>
          <a:lstStyle/>
          <a:p>
            <a:r>
              <a:rPr lang="en-GB" dirty="0"/>
              <a:t>Day 1</a:t>
            </a:r>
          </a:p>
        </p:txBody>
      </p:sp>
      <p:sp>
        <p:nvSpPr>
          <p:cNvPr id="5" name="Text Placeholder 4">
            <a:extLst>
              <a:ext uri="{FF2B5EF4-FFF2-40B4-BE49-F238E27FC236}">
                <a16:creationId xmlns:a16="http://schemas.microsoft.com/office/drawing/2014/main" id="{02D5C6C4-8FE6-4054-AC7A-309D11FE3E3D}"/>
              </a:ext>
            </a:extLst>
          </p:cNvPr>
          <p:cNvSpPr>
            <a:spLocks noGrp="1"/>
          </p:cNvSpPr>
          <p:nvPr>
            <p:ph type="body" sz="quarter" idx="3"/>
          </p:nvPr>
        </p:nvSpPr>
        <p:spPr>
          <a:xfrm>
            <a:off x="6599824" y="1091757"/>
            <a:ext cx="4754880" cy="777240"/>
          </a:xfrm>
        </p:spPr>
        <p:txBody>
          <a:bodyPr/>
          <a:lstStyle/>
          <a:p>
            <a:r>
              <a:rPr lang="en-GB" dirty="0"/>
              <a:t>Day 7</a:t>
            </a:r>
          </a:p>
        </p:txBody>
      </p:sp>
      <p:sp>
        <p:nvSpPr>
          <p:cNvPr id="9" name="Slide Number Placeholder 8">
            <a:extLst>
              <a:ext uri="{FF2B5EF4-FFF2-40B4-BE49-F238E27FC236}">
                <a16:creationId xmlns:a16="http://schemas.microsoft.com/office/drawing/2014/main" id="{6DC5261B-59E9-42BF-813D-05B368F38B7C}"/>
              </a:ext>
            </a:extLst>
          </p:cNvPr>
          <p:cNvSpPr>
            <a:spLocks noGrp="1"/>
          </p:cNvSpPr>
          <p:nvPr>
            <p:ph type="sldNum" sz="quarter" idx="12"/>
          </p:nvPr>
        </p:nvSpPr>
        <p:spPr/>
        <p:txBody>
          <a:bodyPr/>
          <a:lstStyle/>
          <a:p>
            <a:fld id="{EA87306C-81BA-4795-A5CA-9392456A8C1E}" type="slidenum">
              <a:rPr lang="en-US" smtClean="0"/>
              <a:pPr/>
              <a:t>10</a:t>
            </a:fld>
            <a:endParaRPr lang="en-US" dirty="0"/>
          </a:p>
        </p:txBody>
      </p:sp>
      <p:pic>
        <p:nvPicPr>
          <p:cNvPr id="10" name="Content Placeholder 9">
            <a:extLst>
              <a:ext uri="{FF2B5EF4-FFF2-40B4-BE49-F238E27FC236}">
                <a16:creationId xmlns:a16="http://schemas.microsoft.com/office/drawing/2014/main" id="{376714C9-ACEA-4430-9A84-99C1FAD20CFD}"/>
              </a:ext>
            </a:extLst>
          </p:cNvPr>
          <p:cNvPicPr>
            <a:picLocks noGrp="1"/>
          </p:cNvPicPr>
          <p:nvPr>
            <p:ph sz="half" idx="2"/>
          </p:nvPr>
        </p:nvPicPr>
        <p:blipFill>
          <a:blip r:embed="rId2" r:link="rId3">
            <a:extLst>
              <a:ext uri="{28A0092B-C50C-407E-A947-70E740481C1C}">
                <a14:useLocalDpi xmlns:a14="http://schemas.microsoft.com/office/drawing/2010/main" val="0"/>
              </a:ext>
            </a:extLst>
          </a:blip>
          <a:srcRect/>
          <a:stretch>
            <a:fillRect/>
          </a:stretch>
        </p:blipFill>
        <p:spPr bwMode="auto">
          <a:xfrm rot="5400000">
            <a:off x="1277235" y="1197177"/>
            <a:ext cx="3384550" cy="4264429"/>
          </a:xfrm>
          <a:prstGeom prst="rect">
            <a:avLst/>
          </a:prstGeom>
          <a:noFill/>
          <a:ln>
            <a:noFill/>
          </a:ln>
        </p:spPr>
      </p:pic>
      <p:pic>
        <p:nvPicPr>
          <p:cNvPr id="11" name="Content Placeholder 10">
            <a:extLst>
              <a:ext uri="{FF2B5EF4-FFF2-40B4-BE49-F238E27FC236}">
                <a16:creationId xmlns:a16="http://schemas.microsoft.com/office/drawing/2014/main" id="{EF0036A9-F996-4C3C-A912-F394BD6F2604}"/>
              </a:ext>
            </a:extLst>
          </p:cNvPr>
          <p:cNvPicPr>
            <a:picLocks noGrp="1"/>
          </p:cNvPicPr>
          <p:nvPr>
            <p:ph sz="quarter" idx="4"/>
          </p:nvPr>
        </p:nvPicPr>
        <p:blipFill>
          <a:blip r:embed="rId4" r:link="rId5">
            <a:extLst>
              <a:ext uri="{28A0092B-C50C-407E-A947-70E740481C1C}">
                <a14:useLocalDpi xmlns:a14="http://schemas.microsoft.com/office/drawing/2010/main" val="0"/>
              </a:ext>
            </a:extLst>
          </a:blip>
          <a:srcRect/>
          <a:stretch>
            <a:fillRect/>
          </a:stretch>
        </p:blipFill>
        <p:spPr bwMode="auto">
          <a:xfrm>
            <a:off x="6043837" y="1637910"/>
            <a:ext cx="4510616" cy="3382962"/>
          </a:xfrm>
          <a:prstGeom prst="rect">
            <a:avLst/>
          </a:prstGeom>
          <a:noFill/>
          <a:ln>
            <a:noFill/>
          </a:ln>
        </p:spPr>
      </p:pic>
      <p:sp>
        <p:nvSpPr>
          <p:cNvPr id="12" name="Rectangle 11">
            <a:extLst>
              <a:ext uri="{FF2B5EF4-FFF2-40B4-BE49-F238E27FC236}">
                <a16:creationId xmlns:a16="http://schemas.microsoft.com/office/drawing/2014/main" id="{82A6646A-D681-4E16-9CB2-168BF420A912}"/>
              </a:ext>
            </a:extLst>
          </p:cNvPr>
          <p:cNvSpPr/>
          <p:nvPr/>
        </p:nvSpPr>
        <p:spPr>
          <a:xfrm>
            <a:off x="135477" y="5089971"/>
            <a:ext cx="11354392" cy="861774"/>
          </a:xfrm>
          <a:prstGeom prst="rect">
            <a:avLst/>
          </a:prstGeom>
          <a:noFill/>
        </p:spPr>
        <p:txBody>
          <a:bodyPr wrap="square" lIns="91440" tIns="45720" rIns="91440" bIns="45720">
            <a:spAutoFit/>
          </a:bodyPr>
          <a:lstStyle/>
          <a:p>
            <a:pPr algn="ctr"/>
            <a:r>
              <a:rPr lang="en-US" sz="2500" dirty="0">
                <a:ln w="0"/>
                <a:solidFill>
                  <a:schemeClr val="accent1"/>
                </a:solidFill>
                <a:effectLst>
                  <a:outerShdw blurRad="38100" dist="25400" dir="5400000" algn="ctr" rotWithShape="0">
                    <a:srgbClr val="6E747A">
                      <a:alpha val="43000"/>
                    </a:srgbClr>
                  </a:outerShdw>
                </a:effectLst>
              </a:rPr>
              <a:t>The children watered the Lilies everyday for a week  and  they soon bloomed. They are now ready to take to my brother's garden to attract more bees.</a:t>
            </a:r>
            <a:endParaRPr lang="en-US" sz="25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5937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Placeholder 23" descr="A leaf with water drops on it">
            <a:extLst>
              <a:ext uri="{FF2B5EF4-FFF2-40B4-BE49-F238E27FC236}">
                <a16:creationId xmlns:a16="http://schemas.microsoft.com/office/drawing/2014/main" id="{218F3EFB-1B94-46C4-961E-9E4CCDFCA1BD}"/>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a:stretch/>
        </p:blipFill>
        <p:spPr/>
      </p:pic>
      <p:sp>
        <p:nvSpPr>
          <p:cNvPr id="9" name="Title 8">
            <a:extLst>
              <a:ext uri="{FF2B5EF4-FFF2-40B4-BE49-F238E27FC236}">
                <a16:creationId xmlns:a16="http://schemas.microsoft.com/office/drawing/2014/main" id="{1EE5A625-CF8D-4DB8-B64A-918374A7C3E4}"/>
              </a:ext>
            </a:extLst>
          </p:cNvPr>
          <p:cNvSpPr>
            <a:spLocks noGrp="1"/>
          </p:cNvSpPr>
          <p:nvPr>
            <p:ph type="title"/>
          </p:nvPr>
        </p:nvSpPr>
        <p:spPr>
          <a:xfrm>
            <a:off x="0" y="0"/>
            <a:ext cx="4979988" cy="6858000"/>
          </a:xfrm>
        </p:spPr>
        <p:txBody>
          <a:bodyPr/>
          <a:lstStyle/>
          <a:p>
            <a:br>
              <a:rPr lang="en-US" dirty="0"/>
            </a:br>
            <a:br>
              <a:rPr lang="en-US" dirty="0"/>
            </a:br>
            <a:br>
              <a:rPr lang="en-US" dirty="0"/>
            </a:br>
            <a:br>
              <a:rPr lang="en-US" dirty="0"/>
            </a:br>
            <a:r>
              <a:rPr lang="en-US" dirty="0"/>
              <a:t>WATER BUTT</a:t>
            </a:r>
          </a:p>
        </p:txBody>
      </p:sp>
      <p:sp>
        <p:nvSpPr>
          <p:cNvPr id="14" name="Slide Number Placeholder 13">
            <a:extLst>
              <a:ext uri="{FF2B5EF4-FFF2-40B4-BE49-F238E27FC236}">
                <a16:creationId xmlns:a16="http://schemas.microsoft.com/office/drawing/2014/main" id="{1C31DFE7-B40B-46F0-B411-4719122FE54E}"/>
              </a:ext>
            </a:extLst>
          </p:cNvPr>
          <p:cNvSpPr>
            <a:spLocks noGrp="1"/>
          </p:cNvSpPr>
          <p:nvPr>
            <p:ph type="sldNum" sz="quarter" idx="4"/>
          </p:nvPr>
        </p:nvSpPr>
        <p:spPr/>
        <p:txBody>
          <a:bodyPr/>
          <a:lstStyle/>
          <a:p>
            <a:fld id="{EA87306C-81BA-4795-A5CA-9392456A8C1E}" type="slidenum">
              <a:rPr lang="en-US" smtClean="0"/>
              <a:pPr/>
              <a:t>11</a:t>
            </a:fld>
            <a:endParaRPr lang="en-US" dirty="0"/>
          </a:p>
        </p:txBody>
      </p:sp>
      <p:sp>
        <p:nvSpPr>
          <p:cNvPr id="23" name="Text Placeholder 22">
            <a:extLst>
              <a:ext uri="{FF2B5EF4-FFF2-40B4-BE49-F238E27FC236}">
                <a16:creationId xmlns:a16="http://schemas.microsoft.com/office/drawing/2014/main" id="{8662E445-5222-442C-9812-2FA51B852A71}"/>
              </a:ext>
            </a:extLst>
          </p:cNvPr>
          <p:cNvSpPr>
            <a:spLocks noGrp="1"/>
          </p:cNvSpPr>
          <p:nvPr>
            <p:ph type="body" sz="quarter" idx="16"/>
          </p:nvPr>
        </p:nvSpPr>
        <p:spPr>
          <a:xfrm>
            <a:off x="5494380" y="3587274"/>
            <a:ext cx="5942948" cy="2769076"/>
          </a:xfrm>
        </p:spPr>
        <p:txBody>
          <a:bodyPr>
            <a:noAutofit/>
          </a:bodyPr>
          <a:lstStyle/>
          <a:p>
            <a:r>
              <a:rPr lang="en-US" sz="1500" dirty="0"/>
              <a:t>After planting some new flowers and talking with the children on how we needed to water them daily, we looked into purchasing a water butt to save water.  However, these were coming up quite expensive, so we decided to look on ‘Facebook marketplace’ and found one that someone was giving away for FREE!! We picked this up and got it set up in my brother's garden with my dads help!</a:t>
            </a:r>
          </a:p>
        </p:txBody>
      </p:sp>
      <p:sp>
        <p:nvSpPr>
          <p:cNvPr id="127" name="Rectangle 126">
            <a:extLst>
              <a:ext uri="{FF2B5EF4-FFF2-40B4-BE49-F238E27FC236}">
                <a16:creationId xmlns:a16="http://schemas.microsoft.com/office/drawing/2014/main" id="{DD11EA8B-DB5B-4136-99D3-4D19B66922C1}"/>
              </a:ext>
              <a:ext uri="{C183D7F6-B498-43B3-948B-1728B52AA6E4}">
                <adec:decorative xmlns:adec="http://schemas.microsoft.com/office/drawing/2017/decorative" val="1"/>
              </a:ext>
            </a:extLst>
          </p:cNvPr>
          <p:cNvSpPr/>
          <p:nvPr/>
        </p:nvSpPr>
        <p:spPr>
          <a:xfrm>
            <a:off x="754672" y="5293670"/>
            <a:ext cx="3282916" cy="640698"/>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4" name="Picture 2" descr="General Recycling Sign">
            <a:extLst>
              <a:ext uri="{FF2B5EF4-FFF2-40B4-BE49-F238E27FC236}">
                <a16:creationId xmlns:a16="http://schemas.microsoft.com/office/drawing/2014/main" id="{BE84A7BA-2F7F-4A8F-8EE9-60EE390237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7180" y="451660"/>
            <a:ext cx="3893820" cy="23622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picture containing outdoor, green, barrel&#10;&#10;Description automatically generated">
            <a:extLst>
              <a:ext uri="{FF2B5EF4-FFF2-40B4-BE49-F238E27FC236}">
                <a16:creationId xmlns:a16="http://schemas.microsoft.com/office/drawing/2014/main" id="{9D2C8EAF-6E2A-4DD1-BB69-D16425F24CB6}"/>
              </a:ext>
            </a:extLst>
          </p:cNvPr>
          <p:cNvPicPr>
            <a:picLocks noChangeAspect="1"/>
          </p:cNvPicPr>
          <p:nvPr/>
        </p:nvPicPr>
        <p:blipFill>
          <a:blip r:embed="rId4"/>
          <a:stretch>
            <a:fillRect/>
          </a:stretch>
        </p:blipFill>
        <p:spPr>
          <a:xfrm>
            <a:off x="644222" y="315146"/>
            <a:ext cx="3653444" cy="4871258"/>
          </a:xfrm>
          <a:prstGeom prst="rect">
            <a:avLst/>
          </a:prstGeom>
        </p:spPr>
      </p:pic>
    </p:spTree>
    <p:extLst>
      <p:ext uri="{BB962C8B-B14F-4D97-AF65-F5344CB8AC3E}">
        <p14:creationId xmlns:p14="http://schemas.microsoft.com/office/powerpoint/2010/main" val="3984440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9C601-4691-42DC-A70C-119F4F54AFD6}"/>
              </a:ext>
            </a:extLst>
          </p:cNvPr>
          <p:cNvSpPr>
            <a:spLocks noGrp="1"/>
          </p:cNvSpPr>
          <p:nvPr>
            <p:ph type="title"/>
          </p:nvPr>
        </p:nvSpPr>
        <p:spPr>
          <a:xfrm>
            <a:off x="913014" y="580261"/>
            <a:ext cx="10515600" cy="994835"/>
          </a:xfrm>
        </p:spPr>
        <p:txBody>
          <a:bodyPr>
            <a:normAutofit fontScale="90000"/>
          </a:bodyPr>
          <a:lstStyle/>
          <a:p>
            <a:r>
              <a:rPr lang="en-GB" dirty="0"/>
              <a:t>MY CHILDREN SURPRISED MY BROTHER WITH THE LILIES, HE PUT THEM IN THE GARDEN AND MY CHILDREN WATERED THEM WITH THE WATER FROM THE WATER BUTT.</a:t>
            </a:r>
          </a:p>
        </p:txBody>
      </p:sp>
      <p:pic>
        <p:nvPicPr>
          <p:cNvPr id="26" name="Picture Placeholder 25" descr="A picture containing outdoor, grass, person&#10;&#10;Description automatically generated">
            <a:extLst>
              <a:ext uri="{FF2B5EF4-FFF2-40B4-BE49-F238E27FC236}">
                <a16:creationId xmlns:a16="http://schemas.microsoft.com/office/drawing/2014/main" id="{DD45C834-5C2B-4BE1-BFF3-38CB596B22E5}"/>
              </a:ext>
            </a:extLst>
          </p:cNvPr>
          <p:cNvPicPr>
            <a:picLocks noGrp="1" noChangeAspect="1"/>
          </p:cNvPicPr>
          <p:nvPr>
            <p:ph type="pic" sz="quarter" idx="24"/>
          </p:nvPr>
        </p:nvPicPr>
        <p:blipFill rotWithShape="1">
          <a:blip r:embed="rId2"/>
          <a:srcRect l="18359" r="13092"/>
          <a:stretch/>
        </p:blipFill>
        <p:spPr>
          <a:xfrm rot="5400000">
            <a:off x="7895176" y="1936966"/>
            <a:ext cx="3597217" cy="3469658"/>
          </a:xfrm>
        </p:spPr>
      </p:pic>
      <p:sp>
        <p:nvSpPr>
          <p:cNvPr id="6" name="Picture Placeholder 5">
            <a:extLst>
              <a:ext uri="{FF2B5EF4-FFF2-40B4-BE49-F238E27FC236}">
                <a16:creationId xmlns:a16="http://schemas.microsoft.com/office/drawing/2014/main" id="{D48FBE77-5A65-490F-9A59-F70F8627466A}"/>
              </a:ext>
            </a:extLst>
          </p:cNvPr>
          <p:cNvSpPr>
            <a:spLocks noGrp="1"/>
          </p:cNvSpPr>
          <p:nvPr>
            <p:ph type="pic" sz="quarter" idx="26"/>
          </p:nvPr>
        </p:nvSpPr>
        <p:spPr/>
      </p:sp>
      <p:sp>
        <p:nvSpPr>
          <p:cNvPr id="7" name="Text Placeholder 6">
            <a:extLst>
              <a:ext uri="{FF2B5EF4-FFF2-40B4-BE49-F238E27FC236}">
                <a16:creationId xmlns:a16="http://schemas.microsoft.com/office/drawing/2014/main" id="{75EF9E65-560B-4827-BAFE-677259E449DA}"/>
              </a:ext>
            </a:extLst>
          </p:cNvPr>
          <p:cNvSpPr>
            <a:spLocks noGrp="1"/>
          </p:cNvSpPr>
          <p:nvPr>
            <p:ph type="body" sz="quarter" idx="16"/>
          </p:nvPr>
        </p:nvSpPr>
        <p:spPr>
          <a:xfrm>
            <a:off x="758637" y="5768499"/>
            <a:ext cx="2351446" cy="491509"/>
          </a:xfrm>
        </p:spPr>
        <p:txBody>
          <a:bodyPr>
            <a:normAutofit fontScale="85000" lnSpcReduction="10000"/>
          </a:bodyPr>
          <a:lstStyle/>
          <a:p>
            <a:r>
              <a:rPr lang="en-GB" dirty="0"/>
              <a:t>Taking the lilies to my brothers house</a:t>
            </a:r>
          </a:p>
        </p:txBody>
      </p:sp>
      <p:sp>
        <p:nvSpPr>
          <p:cNvPr id="9" name="Text Placeholder 8">
            <a:extLst>
              <a:ext uri="{FF2B5EF4-FFF2-40B4-BE49-F238E27FC236}">
                <a16:creationId xmlns:a16="http://schemas.microsoft.com/office/drawing/2014/main" id="{F68CAB69-582E-4FC6-B4A0-CF06A3548319}"/>
              </a:ext>
            </a:extLst>
          </p:cNvPr>
          <p:cNvSpPr>
            <a:spLocks noGrp="1"/>
          </p:cNvSpPr>
          <p:nvPr>
            <p:ph type="body" sz="quarter" idx="18"/>
          </p:nvPr>
        </p:nvSpPr>
        <p:spPr>
          <a:xfrm>
            <a:off x="4659331" y="5768495"/>
            <a:ext cx="2351446" cy="491509"/>
          </a:xfrm>
        </p:spPr>
        <p:txBody>
          <a:bodyPr>
            <a:normAutofit fontScale="77500" lnSpcReduction="20000"/>
          </a:bodyPr>
          <a:lstStyle/>
          <a:p>
            <a:r>
              <a:rPr lang="en-GB" dirty="0"/>
              <a:t>Collecting water from the water butt</a:t>
            </a:r>
          </a:p>
        </p:txBody>
      </p:sp>
      <p:sp>
        <p:nvSpPr>
          <p:cNvPr id="13" name="Text Placeholder 12">
            <a:extLst>
              <a:ext uri="{FF2B5EF4-FFF2-40B4-BE49-F238E27FC236}">
                <a16:creationId xmlns:a16="http://schemas.microsoft.com/office/drawing/2014/main" id="{B98E76A4-0FF7-4B21-8D2E-8F177F5D16C4}"/>
              </a:ext>
            </a:extLst>
          </p:cNvPr>
          <p:cNvSpPr>
            <a:spLocks noGrp="1"/>
          </p:cNvSpPr>
          <p:nvPr>
            <p:ph type="body" sz="quarter" idx="22"/>
          </p:nvPr>
        </p:nvSpPr>
        <p:spPr>
          <a:xfrm>
            <a:off x="8518062" y="5768494"/>
            <a:ext cx="2351446" cy="491509"/>
          </a:xfrm>
        </p:spPr>
        <p:txBody>
          <a:bodyPr>
            <a:normAutofit fontScale="92500" lnSpcReduction="20000"/>
          </a:bodyPr>
          <a:lstStyle/>
          <a:p>
            <a:r>
              <a:rPr lang="en-GB" dirty="0"/>
              <a:t>Watering the lilies</a:t>
            </a:r>
          </a:p>
        </p:txBody>
      </p:sp>
      <p:sp>
        <p:nvSpPr>
          <p:cNvPr id="17" name="Slide Number Placeholder 16">
            <a:extLst>
              <a:ext uri="{FF2B5EF4-FFF2-40B4-BE49-F238E27FC236}">
                <a16:creationId xmlns:a16="http://schemas.microsoft.com/office/drawing/2014/main" id="{B970E07D-E4CD-4A6B-9D3C-EAC00BBC7630}"/>
              </a:ext>
            </a:extLst>
          </p:cNvPr>
          <p:cNvSpPr>
            <a:spLocks noGrp="1"/>
          </p:cNvSpPr>
          <p:nvPr>
            <p:ph type="sldNum" sz="quarter" idx="4"/>
          </p:nvPr>
        </p:nvSpPr>
        <p:spPr/>
        <p:txBody>
          <a:bodyPr/>
          <a:lstStyle/>
          <a:p>
            <a:fld id="{EA87306C-81BA-4795-A5CA-9392456A8C1E}" type="slidenum">
              <a:rPr lang="en-US" smtClean="0"/>
              <a:pPr/>
              <a:t>12</a:t>
            </a:fld>
            <a:endParaRPr lang="en-US" dirty="0"/>
          </a:p>
        </p:txBody>
      </p:sp>
      <p:pic>
        <p:nvPicPr>
          <p:cNvPr id="24" name="Picture Placeholder 23" descr="A picture containing person, car seat&#10;&#10;Description automatically generated">
            <a:extLst>
              <a:ext uri="{FF2B5EF4-FFF2-40B4-BE49-F238E27FC236}">
                <a16:creationId xmlns:a16="http://schemas.microsoft.com/office/drawing/2014/main" id="{3ABF006F-76A8-418A-9B17-A82CDE85058D}"/>
              </a:ext>
            </a:extLst>
          </p:cNvPr>
          <p:cNvPicPr>
            <a:picLocks noGrp="1" noChangeAspect="1"/>
          </p:cNvPicPr>
          <p:nvPr>
            <p:ph type="pic" sz="quarter" idx="23"/>
          </p:nvPr>
        </p:nvPicPr>
        <p:blipFill>
          <a:blip r:embed="rId3"/>
          <a:srcRect l="12598" r="12598"/>
          <a:stretch>
            <a:fillRect/>
          </a:stretch>
        </p:blipFill>
        <p:spPr>
          <a:xfrm rot="5400000">
            <a:off x="4036446" y="1983833"/>
            <a:ext cx="3597217" cy="3375925"/>
          </a:xfrm>
        </p:spPr>
      </p:pic>
      <p:pic>
        <p:nvPicPr>
          <p:cNvPr id="22" name="Picture 21">
            <a:extLst>
              <a:ext uri="{FF2B5EF4-FFF2-40B4-BE49-F238E27FC236}">
                <a16:creationId xmlns:a16="http://schemas.microsoft.com/office/drawing/2014/main" id="{446B5C1B-4926-444F-88E2-EB31505DE72C}"/>
              </a:ext>
            </a:extLst>
          </p:cNvPr>
          <p:cNvPicPr/>
          <p:nvPr/>
        </p:nvPicPr>
        <p:blipFill>
          <a:blip r:embed="rId4" r:link="rId5">
            <a:extLst>
              <a:ext uri="{28A0092B-C50C-407E-A947-70E740481C1C}">
                <a14:useLocalDpi xmlns:a14="http://schemas.microsoft.com/office/drawing/2010/main" val="0"/>
              </a:ext>
            </a:extLst>
          </a:blip>
          <a:srcRect/>
          <a:stretch>
            <a:fillRect/>
          </a:stretch>
        </p:blipFill>
        <p:spPr bwMode="auto">
          <a:xfrm rot="5400000">
            <a:off x="258661" y="2133810"/>
            <a:ext cx="3597216" cy="3084284"/>
          </a:xfrm>
          <a:prstGeom prst="rect">
            <a:avLst/>
          </a:prstGeom>
          <a:noFill/>
          <a:ln>
            <a:noFill/>
          </a:ln>
        </p:spPr>
      </p:pic>
    </p:spTree>
    <p:extLst>
      <p:ext uri="{BB962C8B-B14F-4D97-AF65-F5344CB8AC3E}">
        <p14:creationId xmlns:p14="http://schemas.microsoft.com/office/powerpoint/2010/main" val="6149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63" name="Rectangle 29">
            <a:extLst>
              <a:ext uri="{FF2B5EF4-FFF2-40B4-BE49-F238E27FC236}">
                <a16:creationId xmlns:a16="http://schemas.microsoft.com/office/drawing/2014/main" id="{6A875D0D-3C9D-4DCD-B596-0CA5384D7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31">
            <a:extLst>
              <a:ext uri="{FF2B5EF4-FFF2-40B4-BE49-F238E27FC236}">
                <a16:creationId xmlns:a16="http://schemas.microsoft.com/office/drawing/2014/main" id="{5C5B5FA5-19AF-46C9-BEE5-FF4F509E2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65" name="Straight Connector 33">
            <a:extLst>
              <a:ext uri="{FF2B5EF4-FFF2-40B4-BE49-F238E27FC236}">
                <a16:creationId xmlns:a16="http://schemas.microsoft.com/office/drawing/2014/main" id="{2C162E4B-773B-41AA-BD90-3EE2C721E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6" name="Straight Connector 35">
            <a:extLst>
              <a:ext uri="{FF2B5EF4-FFF2-40B4-BE49-F238E27FC236}">
                <a16:creationId xmlns:a16="http://schemas.microsoft.com/office/drawing/2014/main" id="{445FB5DD-2BD8-4EA4-896C-C34AB7BFC0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AE8B8D0-D276-407A-986C-633A5DB8109B}"/>
              </a:ext>
            </a:extLst>
          </p:cNvPr>
          <p:cNvSpPr>
            <a:spLocks noGrp="1"/>
          </p:cNvSpPr>
          <p:nvPr>
            <p:ph type="title"/>
          </p:nvPr>
        </p:nvSpPr>
        <p:spPr>
          <a:xfrm>
            <a:off x="1109980" y="4208424"/>
            <a:ext cx="9966960" cy="1325880"/>
          </a:xfrm>
        </p:spPr>
        <p:txBody>
          <a:bodyPr vert="horz" lIns="91440" tIns="45720" rIns="91440" bIns="45720" rtlCol="0" anchor="b">
            <a:normAutofit/>
          </a:bodyPr>
          <a:lstStyle/>
          <a:p>
            <a:pPr>
              <a:lnSpc>
                <a:spcPct val="85000"/>
              </a:lnSpc>
            </a:pPr>
            <a:r>
              <a:rPr lang="en-US" sz="3100" b="1">
                <a:solidFill>
                  <a:srgbClr val="FFFFFF"/>
                </a:solidFill>
              </a:rPr>
              <a:t>They then sat with my brother in the garden and told him about the facts they found out about bees and why they are important. </a:t>
            </a:r>
          </a:p>
        </p:txBody>
      </p:sp>
      <p:sp>
        <p:nvSpPr>
          <p:cNvPr id="67" name="Rectangle 37">
            <a:extLst>
              <a:ext uri="{FF2B5EF4-FFF2-40B4-BE49-F238E27FC236}">
                <a16:creationId xmlns:a16="http://schemas.microsoft.com/office/drawing/2014/main" id="{118FEBC3-D934-4EF0-AF44-996F1EAC4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1"/>
            <a:ext cx="11722100" cy="3964584"/>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pic>
        <p:nvPicPr>
          <p:cNvPr id="21" name="Picture 20" descr="A picture containing tree, plant, garden&#10;&#10;Description automatically generated">
            <a:extLst>
              <a:ext uri="{FF2B5EF4-FFF2-40B4-BE49-F238E27FC236}">
                <a16:creationId xmlns:a16="http://schemas.microsoft.com/office/drawing/2014/main" id="{A1CEBB77-D3CD-40D7-8F49-FE62B48CCE25}"/>
              </a:ext>
            </a:extLst>
          </p:cNvPr>
          <p:cNvPicPr>
            <a:picLocks noChangeAspect="1"/>
          </p:cNvPicPr>
          <p:nvPr/>
        </p:nvPicPr>
        <p:blipFill>
          <a:blip r:embed="rId2"/>
          <a:stretch>
            <a:fillRect/>
          </a:stretch>
        </p:blipFill>
        <p:spPr>
          <a:xfrm rot="5400000">
            <a:off x="658301" y="659826"/>
            <a:ext cx="3027316" cy="2270487"/>
          </a:xfrm>
          <a:prstGeom prst="rect">
            <a:avLst/>
          </a:prstGeom>
        </p:spPr>
      </p:pic>
      <p:pic>
        <p:nvPicPr>
          <p:cNvPr id="25" name="Picture 24" descr="A picture containing tree, outdoor, plant, garden&#10;&#10;Description automatically generated">
            <a:extLst>
              <a:ext uri="{FF2B5EF4-FFF2-40B4-BE49-F238E27FC236}">
                <a16:creationId xmlns:a16="http://schemas.microsoft.com/office/drawing/2014/main" id="{C85778A3-9633-4872-A5BD-456437D66966}"/>
              </a:ext>
            </a:extLst>
          </p:cNvPr>
          <p:cNvPicPr>
            <a:picLocks noChangeAspect="1"/>
          </p:cNvPicPr>
          <p:nvPr/>
        </p:nvPicPr>
        <p:blipFill>
          <a:blip r:embed="rId3"/>
          <a:stretch>
            <a:fillRect/>
          </a:stretch>
        </p:blipFill>
        <p:spPr>
          <a:xfrm rot="5400000">
            <a:off x="4078611" y="639952"/>
            <a:ext cx="3047482" cy="2285611"/>
          </a:xfrm>
          <a:prstGeom prst="rect">
            <a:avLst/>
          </a:prstGeom>
        </p:spPr>
      </p:pic>
      <p:pic>
        <p:nvPicPr>
          <p:cNvPr id="23" name="Picture 22" descr="A picture containing tree, plant, garden&#10;&#10;Description automatically generated">
            <a:extLst>
              <a:ext uri="{FF2B5EF4-FFF2-40B4-BE49-F238E27FC236}">
                <a16:creationId xmlns:a16="http://schemas.microsoft.com/office/drawing/2014/main" id="{0EC3E274-729A-4BC7-A8FA-EF16A8C01B84}"/>
              </a:ext>
            </a:extLst>
          </p:cNvPr>
          <p:cNvPicPr>
            <a:picLocks noChangeAspect="1"/>
          </p:cNvPicPr>
          <p:nvPr/>
        </p:nvPicPr>
        <p:blipFill>
          <a:blip r:embed="rId4"/>
          <a:stretch>
            <a:fillRect/>
          </a:stretch>
        </p:blipFill>
        <p:spPr>
          <a:xfrm rot="5400000">
            <a:off x="7932891" y="675898"/>
            <a:ext cx="3047482" cy="2285611"/>
          </a:xfrm>
          <a:prstGeom prst="rect">
            <a:avLst/>
          </a:prstGeom>
        </p:spPr>
      </p:pic>
      <p:sp>
        <p:nvSpPr>
          <p:cNvPr id="26" name="TextBox 25">
            <a:extLst>
              <a:ext uri="{FF2B5EF4-FFF2-40B4-BE49-F238E27FC236}">
                <a16:creationId xmlns:a16="http://schemas.microsoft.com/office/drawing/2014/main" id="{859C3002-9C34-429D-A956-19E059625481}"/>
              </a:ext>
            </a:extLst>
          </p:cNvPr>
          <p:cNvSpPr txBox="1"/>
          <p:nvPr/>
        </p:nvSpPr>
        <p:spPr>
          <a:xfrm>
            <a:off x="4355591" y="3295189"/>
            <a:ext cx="3225338" cy="923330"/>
          </a:xfrm>
          <a:prstGeom prst="rect">
            <a:avLst/>
          </a:prstGeom>
          <a:noFill/>
        </p:spPr>
        <p:txBody>
          <a:bodyPr wrap="square" rtlCol="0">
            <a:spAutoFit/>
          </a:bodyPr>
          <a:lstStyle/>
          <a:p>
            <a:r>
              <a:rPr lang="en-GB" dirty="0"/>
              <a:t>“A single bee colony can pollinate 300 million flowers a day”.</a:t>
            </a:r>
          </a:p>
        </p:txBody>
      </p:sp>
      <p:sp>
        <p:nvSpPr>
          <p:cNvPr id="27" name="TextBox 26">
            <a:extLst>
              <a:ext uri="{FF2B5EF4-FFF2-40B4-BE49-F238E27FC236}">
                <a16:creationId xmlns:a16="http://schemas.microsoft.com/office/drawing/2014/main" id="{D4636065-9364-41C8-B3DC-5AD1919F52E3}"/>
              </a:ext>
            </a:extLst>
          </p:cNvPr>
          <p:cNvSpPr txBox="1"/>
          <p:nvPr/>
        </p:nvSpPr>
        <p:spPr>
          <a:xfrm>
            <a:off x="955964" y="3308728"/>
            <a:ext cx="2676698" cy="923330"/>
          </a:xfrm>
          <a:prstGeom prst="rect">
            <a:avLst/>
          </a:prstGeom>
          <a:noFill/>
        </p:spPr>
        <p:txBody>
          <a:bodyPr wrap="square" rtlCol="0">
            <a:spAutoFit/>
          </a:bodyPr>
          <a:lstStyle/>
          <a:p>
            <a:r>
              <a:rPr lang="en-GB" dirty="0"/>
              <a:t>“1 of 3 mouthfuls of our food depends on pollinators such as bee’s”.</a:t>
            </a:r>
          </a:p>
        </p:txBody>
      </p:sp>
      <p:sp>
        <p:nvSpPr>
          <p:cNvPr id="28" name="TextBox 27">
            <a:extLst>
              <a:ext uri="{FF2B5EF4-FFF2-40B4-BE49-F238E27FC236}">
                <a16:creationId xmlns:a16="http://schemas.microsoft.com/office/drawing/2014/main" id="{7538F3A5-F805-4931-9685-AD64D6F03652}"/>
              </a:ext>
            </a:extLst>
          </p:cNvPr>
          <p:cNvSpPr txBox="1"/>
          <p:nvPr/>
        </p:nvSpPr>
        <p:spPr>
          <a:xfrm>
            <a:off x="7680960" y="3308728"/>
            <a:ext cx="3850287" cy="923330"/>
          </a:xfrm>
          <a:prstGeom prst="rect">
            <a:avLst/>
          </a:prstGeom>
          <a:noFill/>
        </p:spPr>
        <p:txBody>
          <a:bodyPr wrap="square" rtlCol="0">
            <a:spAutoFit/>
          </a:bodyPr>
          <a:lstStyle/>
          <a:p>
            <a:r>
              <a:rPr lang="en-GB" dirty="0"/>
              <a:t>“It would cost farmers  £1.8billion a year to pollinate our crops meaning food would increase dramatically”.</a:t>
            </a:r>
          </a:p>
        </p:txBody>
      </p:sp>
    </p:spTree>
    <p:extLst>
      <p:ext uri="{BB962C8B-B14F-4D97-AF65-F5344CB8AC3E}">
        <p14:creationId xmlns:p14="http://schemas.microsoft.com/office/powerpoint/2010/main" val="3654203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26F81-B808-48ED-90F3-EE13B47917ED}"/>
              </a:ext>
            </a:extLst>
          </p:cNvPr>
          <p:cNvSpPr>
            <a:spLocks noGrp="1"/>
          </p:cNvSpPr>
          <p:nvPr>
            <p:ph type="title"/>
          </p:nvPr>
        </p:nvSpPr>
        <p:spPr/>
        <p:txBody>
          <a:bodyPr/>
          <a:lstStyle/>
          <a:p>
            <a:r>
              <a:rPr lang="en-GB" dirty="0"/>
              <a:t>Sharing our knowledge and making a difference</a:t>
            </a:r>
          </a:p>
        </p:txBody>
      </p:sp>
      <p:sp>
        <p:nvSpPr>
          <p:cNvPr id="17" name="Slide Number Placeholder 16">
            <a:extLst>
              <a:ext uri="{FF2B5EF4-FFF2-40B4-BE49-F238E27FC236}">
                <a16:creationId xmlns:a16="http://schemas.microsoft.com/office/drawing/2014/main" id="{AE0BB5EF-4FF4-437F-B33C-22D612BE4542}"/>
              </a:ext>
            </a:extLst>
          </p:cNvPr>
          <p:cNvSpPr>
            <a:spLocks noGrp="1"/>
          </p:cNvSpPr>
          <p:nvPr>
            <p:ph type="sldNum" sz="quarter" idx="4"/>
          </p:nvPr>
        </p:nvSpPr>
        <p:spPr/>
        <p:txBody>
          <a:bodyPr/>
          <a:lstStyle/>
          <a:p>
            <a:fld id="{EA87306C-81BA-4795-A5CA-9392456A8C1E}" type="slidenum">
              <a:rPr lang="en-US" smtClean="0"/>
              <a:pPr/>
              <a:t>14</a:t>
            </a:fld>
            <a:endParaRPr lang="en-US" dirty="0"/>
          </a:p>
        </p:txBody>
      </p:sp>
      <p:sp>
        <p:nvSpPr>
          <p:cNvPr id="18" name="TextBox 17">
            <a:extLst>
              <a:ext uri="{FF2B5EF4-FFF2-40B4-BE49-F238E27FC236}">
                <a16:creationId xmlns:a16="http://schemas.microsoft.com/office/drawing/2014/main" id="{EEFC03D5-1E8B-4570-9889-6A062CD941FD}"/>
              </a:ext>
            </a:extLst>
          </p:cNvPr>
          <p:cNvSpPr txBox="1"/>
          <p:nvPr/>
        </p:nvSpPr>
        <p:spPr>
          <a:xfrm>
            <a:off x="838200" y="2958926"/>
            <a:ext cx="10891058" cy="2031325"/>
          </a:xfrm>
          <a:prstGeom prst="rect">
            <a:avLst/>
          </a:prstGeom>
          <a:noFill/>
        </p:spPr>
        <p:txBody>
          <a:bodyPr wrap="square" rtlCol="0">
            <a:spAutoFit/>
          </a:bodyPr>
          <a:lstStyle/>
          <a:p>
            <a:r>
              <a:rPr lang="en-GB" dirty="0"/>
              <a:t>Since completing the John Muir Award, both me and my children have learnt new things about the environment and the importance of it. It has opened my eyes hugely and have made me and my children change our ways. I am ashamed to say my back garden consists of false grass and plants, to look pretty and tidy. We are now making changes to our garden by adding plant pots with colourful flowers for the bees,  we are planning on planting a small tree in our garden in the future and we are going to remove all the fake plants, donate them to a charity and replace them with real ones.  We hope that in the future we start to see more wildlife in our garden and know we are making a difference. </a:t>
            </a:r>
          </a:p>
        </p:txBody>
      </p:sp>
    </p:spTree>
    <p:extLst>
      <p:ext uri="{BB962C8B-B14F-4D97-AF65-F5344CB8AC3E}">
        <p14:creationId xmlns:p14="http://schemas.microsoft.com/office/powerpoint/2010/main" val="7658200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Title 46">
            <a:extLst>
              <a:ext uri="{FF2B5EF4-FFF2-40B4-BE49-F238E27FC236}">
                <a16:creationId xmlns:a16="http://schemas.microsoft.com/office/drawing/2014/main" id="{3F9E60C6-15AA-4C95-9519-652CD08A827C}"/>
              </a:ext>
            </a:extLst>
          </p:cNvPr>
          <p:cNvSpPr>
            <a:spLocks noGrp="1"/>
          </p:cNvSpPr>
          <p:nvPr>
            <p:ph type="title"/>
          </p:nvPr>
        </p:nvSpPr>
        <p:spPr/>
        <p:txBody>
          <a:bodyPr>
            <a:normAutofit fontScale="90000"/>
          </a:bodyPr>
          <a:lstStyle/>
          <a:p>
            <a:r>
              <a:rPr lang="en-US" dirty="0"/>
              <a:t>share a story on how to attract wildlife to your garden </a:t>
            </a:r>
          </a:p>
        </p:txBody>
      </p:sp>
      <p:sp>
        <p:nvSpPr>
          <p:cNvPr id="80" name="Text Placeholder 79">
            <a:extLst>
              <a:ext uri="{FF2B5EF4-FFF2-40B4-BE49-F238E27FC236}">
                <a16:creationId xmlns:a16="http://schemas.microsoft.com/office/drawing/2014/main" id="{1E23B707-4619-411F-BCA9-9F153721B295}"/>
              </a:ext>
            </a:extLst>
          </p:cNvPr>
          <p:cNvSpPr>
            <a:spLocks noGrp="1"/>
          </p:cNvSpPr>
          <p:nvPr>
            <p:ph type="body" sz="quarter" idx="16"/>
          </p:nvPr>
        </p:nvSpPr>
        <p:spPr/>
        <p:txBody>
          <a:bodyPr/>
          <a:lstStyle/>
          <a:p>
            <a:r>
              <a:rPr lang="en-US" dirty="0"/>
              <a:t>research</a:t>
            </a:r>
          </a:p>
        </p:txBody>
      </p:sp>
      <p:sp>
        <p:nvSpPr>
          <p:cNvPr id="79" name="Text Placeholder 78">
            <a:extLst>
              <a:ext uri="{FF2B5EF4-FFF2-40B4-BE49-F238E27FC236}">
                <a16:creationId xmlns:a16="http://schemas.microsoft.com/office/drawing/2014/main" id="{82E2372A-C3D6-4099-889B-9004AC815EC5}"/>
              </a:ext>
            </a:extLst>
          </p:cNvPr>
          <p:cNvSpPr>
            <a:spLocks noGrp="1"/>
          </p:cNvSpPr>
          <p:nvPr>
            <p:ph type="body" sz="quarter" idx="12"/>
          </p:nvPr>
        </p:nvSpPr>
        <p:spPr/>
        <p:txBody>
          <a:bodyPr/>
          <a:lstStyle/>
          <a:p>
            <a:r>
              <a:rPr lang="en-US" dirty="0"/>
              <a:t>We based our research on market trends and social media​</a:t>
            </a:r>
          </a:p>
        </p:txBody>
      </p:sp>
      <p:sp>
        <p:nvSpPr>
          <p:cNvPr id="82" name="Text Placeholder 81">
            <a:extLst>
              <a:ext uri="{FF2B5EF4-FFF2-40B4-BE49-F238E27FC236}">
                <a16:creationId xmlns:a16="http://schemas.microsoft.com/office/drawing/2014/main" id="{3F5597E2-E045-4B3D-8F17-983390E18BE1}"/>
              </a:ext>
            </a:extLst>
          </p:cNvPr>
          <p:cNvSpPr>
            <a:spLocks noGrp="1"/>
          </p:cNvSpPr>
          <p:nvPr>
            <p:ph type="body" sz="quarter" idx="18"/>
          </p:nvPr>
        </p:nvSpPr>
        <p:spPr/>
        <p:txBody>
          <a:bodyPr/>
          <a:lstStyle/>
          <a:p>
            <a:r>
              <a:rPr lang="en-US" dirty="0"/>
              <a:t>abstract</a:t>
            </a:r>
          </a:p>
        </p:txBody>
      </p:sp>
      <p:sp>
        <p:nvSpPr>
          <p:cNvPr id="81" name="Text Placeholder 80">
            <a:extLst>
              <a:ext uri="{FF2B5EF4-FFF2-40B4-BE49-F238E27FC236}">
                <a16:creationId xmlns:a16="http://schemas.microsoft.com/office/drawing/2014/main" id="{A64F1920-095B-403C-80E1-A2F024F58071}"/>
              </a:ext>
            </a:extLst>
          </p:cNvPr>
          <p:cNvSpPr>
            <a:spLocks noGrp="1"/>
          </p:cNvSpPr>
          <p:nvPr>
            <p:ph type="body" sz="quarter" idx="17"/>
          </p:nvPr>
        </p:nvSpPr>
        <p:spPr/>
        <p:txBody>
          <a:bodyPr/>
          <a:lstStyle/>
          <a:p>
            <a:r>
              <a:rPr lang="en-US" dirty="0"/>
              <a:t>We believe people need more products specifically dedicated to this niche market​</a:t>
            </a:r>
          </a:p>
        </p:txBody>
      </p:sp>
      <p:sp>
        <p:nvSpPr>
          <p:cNvPr id="84" name="Text Placeholder 83">
            <a:extLst>
              <a:ext uri="{FF2B5EF4-FFF2-40B4-BE49-F238E27FC236}">
                <a16:creationId xmlns:a16="http://schemas.microsoft.com/office/drawing/2014/main" id="{60D23A3B-7061-4A85-9612-37B1F1EFF97E}"/>
              </a:ext>
            </a:extLst>
          </p:cNvPr>
          <p:cNvSpPr>
            <a:spLocks noGrp="1"/>
          </p:cNvSpPr>
          <p:nvPr>
            <p:ph type="body" sz="quarter" idx="20"/>
          </p:nvPr>
        </p:nvSpPr>
        <p:spPr/>
        <p:txBody>
          <a:bodyPr/>
          <a:lstStyle/>
          <a:p>
            <a:r>
              <a:rPr lang="en-US" dirty="0"/>
              <a:t>design</a:t>
            </a:r>
          </a:p>
        </p:txBody>
      </p:sp>
      <p:sp>
        <p:nvSpPr>
          <p:cNvPr id="83" name="Text Placeholder 82">
            <a:extLst>
              <a:ext uri="{FF2B5EF4-FFF2-40B4-BE49-F238E27FC236}">
                <a16:creationId xmlns:a16="http://schemas.microsoft.com/office/drawing/2014/main" id="{CC67F132-FEAB-45AE-BAFB-DCA57F360572}"/>
              </a:ext>
            </a:extLst>
          </p:cNvPr>
          <p:cNvSpPr>
            <a:spLocks noGrp="1"/>
          </p:cNvSpPr>
          <p:nvPr>
            <p:ph type="body" sz="quarter" idx="19"/>
          </p:nvPr>
        </p:nvSpPr>
        <p:spPr/>
        <p:txBody>
          <a:bodyPr/>
          <a:lstStyle/>
          <a:p>
            <a:r>
              <a:rPr lang="en-US" dirty="0"/>
              <a:t>Minimalist and easy to use ​</a:t>
            </a:r>
          </a:p>
        </p:txBody>
      </p:sp>
      <p:pic>
        <p:nvPicPr>
          <p:cNvPr id="5" name="Picture Placeholder 4" descr="A picture containing person&#10;&#10;Description automatically generated">
            <a:extLst>
              <a:ext uri="{FF2B5EF4-FFF2-40B4-BE49-F238E27FC236}">
                <a16:creationId xmlns:a16="http://schemas.microsoft.com/office/drawing/2014/main" id="{F57FAA63-4CA4-41E3-8642-47C3C42B1ED0}"/>
              </a:ext>
            </a:extLst>
          </p:cNvPr>
          <p:cNvPicPr>
            <a:picLocks noGrp="1" noChangeAspect="1"/>
          </p:cNvPicPr>
          <p:nvPr>
            <p:ph type="pic" sz="quarter" idx="10"/>
          </p:nvPr>
        </p:nvPicPr>
        <p:blipFill>
          <a:blip r:embed="rId2"/>
          <a:srcRect l="12025" r="12025"/>
          <a:stretch>
            <a:fillRect/>
          </a:stretch>
        </p:blipFill>
        <p:spPr>
          <a:xfrm rot="5400000">
            <a:off x="-135732" y="1098923"/>
            <a:ext cx="4275622" cy="3358691"/>
          </a:xfrm>
        </p:spPr>
      </p:pic>
      <p:pic>
        <p:nvPicPr>
          <p:cNvPr id="7" name="Picture 6" descr="A person drinking from a cup&#10;&#10;Description automatically generated with low confidence">
            <a:extLst>
              <a:ext uri="{FF2B5EF4-FFF2-40B4-BE49-F238E27FC236}">
                <a16:creationId xmlns:a16="http://schemas.microsoft.com/office/drawing/2014/main" id="{FB268DEA-2CAD-41A0-91E7-148695DA3671}"/>
              </a:ext>
            </a:extLst>
          </p:cNvPr>
          <p:cNvPicPr>
            <a:picLocks noChangeAspect="1"/>
          </p:cNvPicPr>
          <p:nvPr/>
        </p:nvPicPr>
        <p:blipFill>
          <a:blip r:embed="rId3"/>
          <a:stretch>
            <a:fillRect/>
          </a:stretch>
        </p:blipFill>
        <p:spPr>
          <a:xfrm rot="5400000">
            <a:off x="3274138" y="1157652"/>
            <a:ext cx="4295347" cy="3221510"/>
          </a:xfrm>
          <a:prstGeom prst="rect">
            <a:avLst/>
          </a:prstGeom>
        </p:spPr>
      </p:pic>
      <p:pic>
        <p:nvPicPr>
          <p:cNvPr id="9" name="Picture 8" descr="A child sitting at a table&#10;&#10;Description automatically generated with low confidence">
            <a:extLst>
              <a:ext uri="{FF2B5EF4-FFF2-40B4-BE49-F238E27FC236}">
                <a16:creationId xmlns:a16="http://schemas.microsoft.com/office/drawing/2014/main" id="{2699B001-F07C-484C-9468-A34A427CF031}"/>
              </a:ext>
            </a:extLst>
          </p:cNvPr>
          <p:cNvPicPr>
            <a:picLocks noChangeAspect="1"/>
          </p:cNvPicPr>
          <p:nvPr/>
        </p:nvPicPr>
        <p:blipFill>
          <a:blip r:embed="rId4"/>
          <a:stretch>
            <a:fillRect/>
          </a:stretch>
        </p:blipFill>
        <p:spPr>
          <a:xfrm rot="5400000">
            <a:off x="6606088" y="1151364"/>
            <a:ext cx="5829318" cy="4697038"/>
          </a:xfrm>
          <a:prstGeom prst="rect">
            <a:avLst/>
          </a:prstGeom>
        </p:spPr>
      </p:pic>
      <p:sp>
        <p:nvSpPr>
          <p:cNvPr id="10" name="TextBox 9">
            <a:extLst>
              <a:ext uri="{FF2B5EF4-FFF2-40B4-BE49-F238E27FC236}">
                <a16:creationId xmlns:a16="http://schemas.microsoft.com/office/drawing/2014/main" id="{8797E3A3-1779-4646-A404-64E7FB0788C7}"/>
              </a:ext>
            </a:extLst>
          </p:cNvPr>
          <p:cNvSpPr txBox="1"/>
          <p:nvPr/>
        </p:nvSpPr>
        <p:spPr>
          <a:xfrm>
            <a:off x="498764" y="5087389"/>
            <a:ext cx="6317672" cy="1477328"/>
          </a:xfrm>
          <a:prstGeom prst="rect">
            <a:avLst/>
          </a:prstGeom>
          <a:noFill/>
        </p:spPr>
        <p:txBody>
          <a:bodyPr wrap="square" rtlCol="0">
            <a:spAutoFit/>
          </a:bodyPr>
          <a:lstStyle/>
          <a:p>
            <a:r>
              <a:rPr lang="en-GB" dirty="0"/>
              <a:t>MY SON RIO THEN DECIDED TO MAKE A PEBBLE DRINKING POND FOR THE BEES, HE PAINTED A LARGE PEBBLE WITH  A BEE PATTERN ON AND SCATTERED SMALLER STONES ONTO A PLATE SO THE BEES COULD LAND SAFELY WHILST THEY TAKE A DRINK.</a:t>
            </a:r>
          </a:p>
        </p:txBody>
      </p:sp>
    </p:spTree>
    <p:extLst>
      <p:ext uri="{BB962C8B-B14F-4D97-AF65-F5344CB8AC3E}">
        <p14:creationId xmlns:p14="http://schemas.microsoft.com/office/powerpoint/2010/main" val="8607590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0654B4-A1DB-4FE3-8DDC-E2A75660693C}"/>
              </a:ext>
            </a:extLst>
          </p:cNvPr>
          <p:cNvSpPr>
            <a:spLocks noGrp="1"/>
          </p:cNvSpPr>
          <p:nvPr>
            <p:ph type="title"/>
          </p:nvPr>
        </p:nvSpPr>
        <p:spPr/>
        <p:txBody>
          <a:bodyPr/>
          <a:lstStyle/>
          <a:p>
            <a:endParaRPr lang="en-GB" dirty="0"/>
          </a:p>
        </p:txBody>
      </p:sp>
      <p:sp>
        <p:nvSpPr>
          <p:cNvPr id="4" name="Text Placeholder 3">
            <a:extLst>
              <a:ext uri="{FF2B5EF4-FFF2-40B4-BE49-F238E27FC236}">
                <a16:creationId xmlns:a16="http://schemas.microsoft.com/office/drawing/2014/main" id="{988FD7B8-70ED-474A-9460-AC5CD4ADCCA6}"/>
              </a:ext>
            </a:extLst>
          </p:cNvPr>
          <p:cNvSpPr>
            <a:spLocks noGrp="1"/>
          </p:cNvSpPr>
          <p:nvPr>
            <p:ph type="body" sz="quarter" idx="16"/>
          </p:nvPr>
        </p:nvSpPr>
        <p:spPr/>
        <p:txBody>
          <a:bodyPr/>
          <a:lstStyle/>
          <a:p>
            <a:r>
              <a:rPr lang="en-GB" dirty="0"/>
              <a:t>Mila’s creation </a:t>
            </a:r>
          </a:p>
        </p:txBody>
      </p:sp>
      <p:sp>
        <p:nvSpPr>
          <p:cNvPr id="5" name="Text Placeholder 4">
            <a:extLst>
              <a:ext uri="{FF2B5EF4-FFF2-40B4-BE49-F238E27FC236}">
                <a16:creationId xmlns:a16="http://schemas.microsoft.com/office/drawing/2014/main" id="{5A05E694-6ABB-47E1-80D6-04FEE612D41C}"/>
              </a:ext>
            </a:extLst>
          </p:cNvPr>
          <p:cNvSpPr>
            <a:spLocks noGrp="1"/>
          </p:cNvSpPr>
          <p:nvPr>
            <p:ph type="body" sz="quarter" idx="12"/>
          </p:nvPr>
        </p:nvSpPr>
        <p:spPr/>
        <p:txBody>
          <a:bodyPr>
            <a:normAutofit fontScale="85000" lnSpcReduction="20000"/>
          </a:bodyPr>
          <a:lstStyle/>
          <a:p>
            <a:r>
              <a:rPr lang="en-GB" dirty="0"/>
              <a:t>My daughter then decided to create a story book that she wanted to take to school to tell her friends about the importance of bees.</a:t>
            </a:r>
          </a:p>
        </p:txBody>
      </p:sp>
      <p:sp>
        <p:nvSpPr>
          <p:cNvPr id="6" name="Text Placeholder 5">
            <a:extLst>
              <a:ext uri="{FF2B5EF4-FFF2-40B4-BE49-F238E27FC236}">
                <a16:creationId xmlns:a16="http://schemas.microsoft.com/office/drawing/2014/main" id="{DB7430E0-A68B-49D5-8355-0AFE02315EBF}"/>
              </a:ext>
            </a:extLst>
          </p:cNvPr>
          <p:cNvSpPr>
            <a:spLocks noGrp="1"/>
          </p:cNvSpPr>
          <p:nvPr>
            <p:ph type="body" sz="quarter" idx="18"/>
          </p:nvPr>
        </p:nvSpPr>
        <p:spPr/>
        <p:txBody>
          <a:bodyPr/>
          <a:lstStyle/>
          <a:p>
            <a:r>
              <a:rPr lang="en-GB" dirty="0"/>
              <a:t>Mila’s presentation</a:t>
            </a:r>
          </a:p>
        </p:txBody>
      </p:sp>
      <p:sp>
        <p:nvSpPr>
          <p:cNvPr id="7" name="Text Placeholder 6">
            <a:extLst>
              <a:ext uri="{FF2B5EF4-FFF2-40B4-BE49-F238E27FC236}">
                <a16:creationId xmlns:a16="http://schemas.microsoft.com/office/drawing/2014/main" id="{7735BC82-BD32-4BEC-ACD9-B79F0176DB03}"/>
              </a:ext>
            </a:extLst>
          </p:cNvPr>
          <p:cNvSpPr>
            <a:spLocks noGrp="1"/>
          </p:cNvSpPr>
          <p:nvPr>
            <p:ph type="body" sz="quarter" idx="17"/>
          </p:nvPr>
        </p:nvSpPr>
        <p:spPr/>
        <p:txBody>
          <a:bodyPr>
            <a:normAutofit/>
          </a:bodyPr>
          <a:lstStyle/>
          <a:p>
            <a:r>
              <a:rPr lang="en-GB" dirty="0"/>
              <a:t>Her teacher allowed her to stand at the front of the class and read out her story to her class mates.</a:t>
            </a:r>
          </a:p>
        </p:txBody>
      </p:sp>
      <p:sp>
        <p:nvSpPr>
          <p:cNvPr id="8" name="Text Placeholder 7">
            <a:extLst>
              <a:ext uri="{FF2B5EF4-FFF2-40B4-BE49-F238E27FC236}">
                <a16:creationId xmlns:a16="http://schemas.microsoft.com/office/drawing/2014/main" id="{AB50EACA-9C2F-4BA2-B87C-5157CB832FCB}"/>
              </a:ext>
            </a:extLst>
          </p:cNvPr>
          <p:cNvSpPr>
            <a:spLocks noGrp="1"/>
          </p:cNvSpPr>
          <p:nvPr>
            <p:ph type="body" sz="quarter" idx="20"/>
          </p:nvPr>
        </p:nvSpPr>
        <p:spPr/>
        <p:txBody>
          <a:bodyPr/>
          <a:lstStyle/>
          <a:p>
            <a:r>
              <a:rPr lang="en-GB" dirty="0"/>
              <a:t>Mila’s hope…</a:t>
            </a:r>
          </a:p>
        </p:txBody>
      </p:sp>
      <p:sp>
        <p:nvSpPr>
          <p:cNvPr id="9" name="Text Placeholder 8">
            <a:extLst>
              <a:ext uri="{FF2B5EF4-FFF2-40B4-BE49-F238E27FC236}">
                <a16:creationId xmlns:a16="http://schemas.microsoft.com/office/drawing/2014/main" id="{DD861AC8-952F-4D2E-B2D8-74FC592C90B9}"/>
              </a:ext>
            </a:extLst>
          </p:cNvPr>
          <p:cNvSpPr>
            <a:spLocks noGrp="1"/>
          </p:cNvSpPr>
          <p:nvPr>
            <p:ph type="body" sz="quarter" idx="19"/>
          </p:nvPr>
        </p:nvSpPr>
        <p:spPr/>
        <p:txBody>
          <a:bodyPr>
            <a:normAutofit fontScale="85000" lnSpcReduction="20000"/>
          </a:bodyPr>
          <a:lstStyle/>
          <a:p>
            <a:r>
              <a:rPr lang="en-GB" dirty="0"/>
              <a:t>My daughter felt proud to do this and said “ I hope my friends and teachers will make changes for the bees in their own garden”. </a:t>
            </a:r>
          </a:p>
        </p:txBody>
      </p:sp>
      <p:sp>
        <p:nvSpPr>
          <p:cNvPr id="10" name="Date Placeholder 9">
            <a:extLst>
              <a:ext uri="{FF2B5EF4-FFF2-40B4-BE49-F238E27FC236}">
                <a16:creationId xmlns:a16="http://schemas.microsoft.com/office/drawing/2014/main" id="{A62BE3CE-8810-4AD3-B523-F68276D9B2D4}"/>
              </a:ext>
            </a:extLst>
          </p:cNvPr>
          <p:cNvSpPr>
            <a:spLocks noGrp="1"/>
          </p:cNvSpPr>
          <p:nvPr>
            <p:ph type="dt" sz="half" idx="2"/>
          </p:nvPr>
        </p:nvSpPr>
        <p:spPr/>
        <p:txBody>
          <a:bodyPr/>
          <a:lstStyle/>
          <a:p>
            <a:r>
              <a:rPr lang="en-US"/>
              <a:t>20XX</a:t>
            </a:r>
            <a:endParaRPr lang="en-US" dirty="0"/>
          </a:p>
        </p:txBody>
      </p:sp>
      <p:sp>
        <p:nvSpPr>
          <p:cNvPr id="12" name="Slide Number Placeholder 11">
            <a:extLst>
              <a:ext uri="{FF2B5EF4-FFF2-40B4-BE49-F238E27FC236}">
                <a16:creationId xmlns:a16="http://schemas.microsoft.com/office/drawing/2014/main" id="{472EBD15-8997-4C76-9CB4-16F143892B6C}"/>
              </a:ext>
            </a:extLst>
          </p:cNvPr>
          <p:cNvSpPr>
            <a:spLocks noGrp="1"/>
          </p:cNvSpPr>
          <p:nvPr>
            <p:ph type="sldNum" sz="quarter" idx="4"/>
          </p:nvPr>
        </p:nvSpPr>
        <p:spPr/>
        <p:txBody>
          <a:bodyPr/>
          <a:lstStyle/>
          <a:p>
            <a:fld id="{EA87306C-81BA-4795-A5CA-9392456A8C1E}" type="slidenum">
              <a:rPr lang="en-US" smtClean="0"/>
              <a:pPr/>
              <a:t>16</a:t>
            </a:fld>
            <a:endParaRPr lang="en-US" dirty="0"/>
          </a:p>
        </p:txBody>
      </p:sp>
      <p:pic>
        <p:nvPicPr>
          <p:cNvPr id="13" name="Picture Placeholder 12">
            <a:extLst>
              <a:ext uri="{FF2B5EF4-FFF2-40B4-BE49-F238E27FC236}">
                <a16:creationId xmlns:a16="http://schemas.microsoft.com/office/drawing/2014/main" id="{C5AF916E-000E-4175-BB65-B2053EE41851}"/>
              </a:ext>
            </a:extLst>
          </p:cNvPr>
          <p:cNvPicPr>
            <a:picLocks noGrp="1"/>
          </p:cNvPicPr>
          <p:nvPr>
            <p:ph type="pic" sz="quarter" idx="10"/>
          </p:nvPr>
        </p:nvPicPr>
        <p:blipFill>
          <a:blip r:embed="rId2" r:link="rId3">
            <a:extLst>
              <a:ext uri="{28A0092B-C50C-407E-A947-70E740481C1C}">
                <a14:useLocalDpi xmlns:a14="http://schemas.microsoft.com/office/drawing/2010/main" val="0"/>
              </a:ext>
            </a:extLst>
          </a:blip>
          <a:srcRect l="2939" r="2939"/>
          <a:stretch>
            <a:fillRect/>
          </a:stretch>
        </p:blipFill>
        <p:spPr bwMode="auto">
          <a:prstGeom prst="rect">
            <a:avLst/>
          </a:prstGeom>
          <a:noFill/>
          <a:ln>
            <a:noFill/>
          </a:ln>
        </p:spPr>
      </p:pic>
    </p:spTree>
    <p:extLst>
      <p:ext uri="{BB962C8B-B14F-4D97-AF65-F5344CB8AC3E}">
        <p14:creationId xmlns:p14="http://schemas.microsoft.com/office/powerpoint/2010/main" val="27486825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8B8D0-D276-407A-986C-633A5DB8109B}"/>
              </a:ext>
            </a:extLst>
          </p:cNvPr>
          <p:cNvSpPr>
            <a:spLocks noGrp="1"/>
          </p:cNvSpPr>
          <p:nvPr>
            <p:ph type="title"/>
          </p:nvPr>
        </p:nvSpPr>
        <p:spPr>
          <a:xfrm>
            <a:off x="838200" y="223920"/>
            <a:ext cx="10515600" cy="994835"/>
          </a:xfrm>
        </p:spPr>
        <p:txBody>
          <a:bodyPr>
            <a:normAutofit/>
          </a:bodyPr>
          <a:lstStyle/>
          <a:p>
            <a:r>
              <a:rPr lang="en-GB" dirty="0"/>
              <a:t>Mila’s Story – Age 8. </a:t>
            </a:r>
          </a:p>
        </p:txBody>
      </p:sp>
      <p:sp>
        <p:nvSpPr>
          <p:cNvPr id="15" name="TextBox 14">
            <a:extLst>
              <a:ext uri="{FF2B5EF4-FFF2-40B4-BE49-F238E27FC236}">
                <a16:creationId xmlns:a16="http://schemas.microsoft.com/office/drawing/2014/main" id="{56600B0F-5CE1-45DB-AE51-5D082378AF20}"/>
              </a:ext>
            </a:extLst>
          </p:cNvPr>
          <p:cNvSpPr txBox="1"/>
          <p:nvPr/>
        </p:nvSpPr>
        <p:spPr>
          <a:xfrm>
            <a:off x="2186248" y="978092"/>
            <a:ext cx="8595360" cy="369332"/>
          </a:xfrm>
          <a:prstGeom prst="rect">
            <a:avLst/>
          </a:prstGeom>
          <a:noFill/>
        </p:spPr>
        <p:txBody>
          <a:bodyPr wrap="square" rtlCol="0">
            <a:spAutoFit/>
          </a:bodyPr>
          <a:lstStyle/>
          <a:p>
            <a:r>
              <a:rPr lang="en-GB" dirty="0"/>
              <a:t>Once upon a time there was a lonely bee and he lived in a garden with no bugs.</a:t>
            </a:r>
          </a:p>
        </p:txBody>
      </p:sp>
      <p:pic>
        <p:nvPicPr>
          <p:cNvPr id="16" name="Picture 15">
            <a:extLst>
              <a:ext uri="{FF2B5EF4-FFF2-40B4-BE49-F238E27FC236}">
                <a16:creationId xmlns:a16="http://schemas.microsoft.com/office/drawing/2014/main" id="{296DBDBF-1259-44C4-B87A-14D14DFE655A}"/>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440573" y="1670858"/>
            <a:ext cx="11097491" cy="4572000"/>
          </a:xfrm>
          <a:prstGeom prst="rect">
            <a:avLst/>
          </a:prstGeom>
          <a:noFill/>
          <a:ln>
            <a:noFill/>
          </a:ln>
        </p:spPr>
      </p:pic>
    </p:spTree>
    <p:extLst>
      <p:ext uri="{BB962C8B-B14F-4D97-AF65-F5344CB8AC3E}">
        <p14:creationId xmlns:p14="http://schemas.microsoft.com/office/powerpoint/2010/main" val="17219367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BA2EA6A6-CD0C-4CFD-8EC2-AA44F9870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AE8B8D0-D276-407A-986C-633A5DB8109B}"/>
              </a:ext>
            </a:extLst>
          </p:cNvPr>
          <p:cNvSpPr>
            <a:spLocks noGrp="1"/>
          </p:cNvSpPr>
          <p:nvPr>
            <p:ph type="title"/>
          </p:nvPr>
        </p:nvSpPr>
        <p:spPr>
          <a:xfrm>
            <a:off x="7558564" y="609600"/>
            <a:ext cx="3912583" cy="1356360"/>
          </a:xfrm>
        </p:spPr>
        <p:txBody>
          <a:bodyPr vert="horz" lIns="91440" tIns="45720" rIns="91440" bIns="45720" rtlCol="0" anchor="ctr">
            <a:normAutofit/>
          </a:bodyPr>
          <a:lstStyle/>
          <a:p>
            <a:pPr algn="l"/>
            <a:r>
              <a:rPr lang="en-US" sz="3200">
                <a:solidFill>
                  <a:schemeClr val="accent1"/>
                </a:solidFill>
              </a:rPr>
              <a:t>Mila’s Story – Age 8. </a:t>
            </a:r>
          </a:p>
        </p:txBody>
      </p:sp>
      <p:pic>
        <p:nvPicPr>
          <p:cNvPr id="4" name="Picture 3">
            <a:extLst>
              <a:ext uri="{FF2B5EF4-FFF2-40B4-BE49-F238E27FC236}">
                <a16:creationId xmlns:a16="http://schemas.microsoft.com/office/drawing/2014/main" id="{132F4F9D-15B5-4711-8A6F-B8FE915B9B30}"/>
              </a:ext>
            </a:extLst>
          </p:cNvPr>
          <p:cNvPicPr/>
          <p:nvPr/>
        </p:nvPicPr>
        <p:blipFill>
          <a:blip r:embed="rId2" r:link="rId3">
            <a:extLst>
              <a:ext uri="{28A0092B-C50C-407E-A947-70E740481C1C}">
                <a14:useLocalDpi xmlns:a14="http://schemas.microsoft.com/office/drawing/2010/main" val="0"/>
              </a:ext>
            </a:extLst>
          </a:blip>
          <a:stretch>
            <a:fillRect/>
          </a:stretch>
        </p:blipFill>
        <p:spPr bwMode="auto">
          <a:xfrm>
            <a:off x="872064" y="1160918"/>
            <a:ext cx="6045576" cy="4534182"/>
          </a:xfrm>
          <a:prstGeom prst="rect">
            <a:avLst/>
          </a:prstGeom>
          <a:noFill/>
        </p:spPr>
      </p:pic>
      <p:sp>
        <p:nvSpPr>
          <p:cNvPr id="15" name="TextBox 14">
            <a:extLst>
              <a:ext uri="{FF2B5EF4-FFF2-40B4-BE49-F238E27FC236}">
                <a16:creationId xmlns:a16="http://schemas.microsoft.com/office/drawing/2014/main" id="{56600B0F-5CE1-45DB-AE51-5D082378AF20}"/>
              </a:ext>
            </a:extLst>
          </p:cNvPr>
          <p:cNvSpPr txBox="1"/>
          <p:nvPr/>
        </p:nvSpPr>
        <p:spPr>
          <a:xfrm>
            <a:off x="7558564" y="2057400"/>
            <a:ext cx="3912583" cy="4038600"/>
          </a:xfrm>
          <a:prstGeom prst="rect">
            <a:avLst/>
          </a:prstGeom>
        </p:spPr>
        <p:txBody>
          <a:bodyPr vert="horz" lIns="91440" tIns="45720" rIns="91440" bIns="45720" rtlCol="0">
            <a:normAutofit/>
          </a:bodyPr>
          <a:lstStyle/>
          <a:p>
            <a:pPr indent="-182880" defTabSz="914400">
              <a:lnSpc>
                <a:spcPct val="90000"/>
              </a:lnSpc>
              <a:spcAft>
                <a:spcPts val="600"/>
              </a:spcAft>
              <a:buClr>
                <a:schemeClr val="accent1"/>
              </a:buClr>
              <a:buSzPct val="80000"/>
              <a:buFont typeface="Corbel" pitchFamily="34" charset="0"/>
              <a:buChar char="•"/>
            </a:pPr>
            <a:r>
              <a:rPr lang="en-US" sz="1600">
                <a:solidFill>
                  <a:schemeClr val="accent1"/>
                </a:solidFill>
              </a:rPr>
              <a:t>He was very very bored so one day, the humans that lived in the house planted flowers and plants in the garden to attract some more bugs and bees because they noticed only one bee that was lonely.</a:t>
            </a:r>
          </a:p>
        </p:txBody>
      </p:sp>
    </p:spTree>
    <p:extLst>
      <p:ext uri="{BB962C8B-B14F-4D97-AF65-F5344CB8AC3E}">
        <p14:creationId xmlns:p14="http://schemas.microsoft.com/office/powerpoint/2010/main" val="6284437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8B8D0-D276-407A-986C-633A5DB8109B}"/>
              </a:ext>
            </a:extLst>
          </p:cNvPr>
          <p:cNvSpPr>
            <a:spLocks noGrp="1"/>
          </p:cNvSpPr>
          <p:nvPr>
            <p:ph type="title"/>
          </p:nvPr>
        </p:nvSpPr>
        <p:spPr>
          <a:xfrm>
            <a:off x="730135" y="-41564"/>
            <a:ext cx="10515600" cy="994835"/>
          </a:xfrm>
        </p:spPr>
        <p:txBody>
          <a:bodyPr>
            <a:normAutofit/>
          </a:bodyPr>
          <a:lstStyle/>
          <a:p>
            <a:r>
              <a:rPr lang="en-GB" dirty="0"/>
              <a:t>Mila’s Story – Age 8. </a:t>
            </a:r>
          </a:p>
        </p:txBody>
      </p:sp>
      <p:sp>
        <p:nvSpPr>
          <p:cNvPr id="15" name="TextBox 14">
            <a:extLst>
              <a:ext uri="{FF2B5EF4-FFF2-40B4-BE49-F238E27FC236}">
                <a16:creationId xmlns:a16="http://schemas.microsoft.com/office/drawing/2014/main" id="{56600B0F-5CE1-45DB-AE51-5D082378AF20}"/>
              </a:ext>
            </a:extLst>
          </p:cNvPr>
          <p:cNvSpPr txBox="1"/>
          <p:nvPr/>
        </p:nvSpPr>
        <p:spPr>
          <a:xfrm>
            <a:off x="1886990" y="853370"/>
            <a:ext cx="8595360" cy="369332"/>
          </a:xfrm>
          <a:prstGeom prst="rect">
            <a:avLst/>
          </a:prstGeom>
          <a:noFill/>
        </p:spPr>
        <p:txBody>
          <a:bodyPr wrap="square" rtlCol="0">
            <a:spAutoFit/>
          </a:bodyPr>
          <a:lstStyle/>
          <a:p>
            <a:r>
              <a:rPr lang="en-GB" dirty="0"/>
              <a:t>Within a few weeks the lonely bee had loads of friends to play with and was really happy.</a:t>
            </a:r>
          </a:p>
        </p:txBody>
      </p:sp>
      <p:pic>
        <p:nvPicPr>
          <p:cNvPr id="5" name="Picture 4" descr="Text&#10;&#10;Description automatically generated with medium confidence">
            <a:extLst>
              <a:ext uri="{FF2B5EF4-FFF2-40B4-BE49-F238E27FC236}">
                <a16:creationId xmlns:a16="http://schemas.microsoft.com/office/drawing/2014/main" id="{EF4B5C34-C449-4927-9F06-B877E61186AE}"/>
              </a:ext>
            </a:extLst>
          </p:cNvPr>
          <p:cNvPicPr/>
          <p:nvPr/>
        </p:nvPicPr>
        <p:blipFill rotWithShape="1">
          <a:blip r:embed="rId2" r:link="rId3">
            <a:extLst>
              <a:ext uri="{28A0092B-C50C-407E-A947-70E740481C1C}">
                <a14:useLocalDpi xmlns:a14="http://schemas.microsoft.com/office/drawing/2010/main" val="0"/>
              </a:ext>
            </a:extLst>
          </a:blip>
          <a:srcRect l="12680" r="3305" b="2"/>
          <a:stretch>
            <a:fillRect/>
          </a:stretch>
        </p:blipFill>
        <p:spPr bwMode="auto">
          <a:xfrm rot="5400000">
            <a:off x="3109637" y="-360910"/>
            <a:ext cx="4902968" cy="8595360"/>
          </a:xfrm>
          <a:prstGeom prst="rect">
            <a:avLst/>
          </a:prstGeom>
          <a:noFill/>
        </p:spPr>
      </p:pic>
    </p:spTree>
    <p:extLst>
      <p:ext uri="{BB962C8B-B14F-4D97-AF65-F5344CB8AC3E}">
        <p14:creationId xmlns:p14="http://schemas.microsoft.com/office/powerpoint/2010/main" val="31309938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 name="Rectangle 14">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AE8B8D0-D276-407A-986C-633A5DB8109B}"/>
              </a:ext>
            </a:extLst>
          </p:cNvPr>
          <p:cNvSpPr>
            <a:spLocks noGrp="1"/>
          </p:cNvSpPr>
          <p:nvPr>
            <p:ph type="title"/>
          </p:nvPr>
        </p:nvSpPr>
        <p:spPr>
          <a:xfrm>
            <a:off x="1143001" y="1070335"/>
            <a:ext cx="5199926" cy="1443269"/>
          </a:xfrm>
        </p:spPr>
        <p:txBody>
          <a:bodyPr vert="horz" lIns="91440" tIns="45720" rIns="91440" bIns="45720" rtlCol="0" anchor="ctr">
            <a:normAutofit/>
          </a:bodyPr>
          <a:lstStyle/>
          <a:p>
            <a:pPr algn="l"/>
            <a:r>
              <a:rPr lang="en-US" sz="4000">
                <a:solidFill>
                  <a:schemeClr val="accent1"/>
                </a:solidFill>
              </a:rPr>
              <a:t>Mila’s Story – Age 8. </a:t>
            </a:r>
          </a:p>
        </p:txBody>
      </p:sp>
      <p:sp>
        <p:nvSpPr>
          <p:cNvPr id="3" name="TextBox 2">
            <a:extLst>
              <a:ext uri="{FF2B5EF4-FFF2-40B4-BE49-F238E27FC236}">
                <a16:creationId xmlns:a16="http://schemas.microsoft.com/office/drawing/2014/main" id="{ABBCB06C-D96A-4EE1-AC6E-0CDFAC76FBF5}"/>
              </a:ext>
            </a:extLst>
          </p:cNvPr>
          <p:cNvSpPr txBox="1"/>
          <p:nvPr/>
        </p:nvSpPr>
        <p:spPr>
          <a:xfrm>
            <a:off x="1143002" y="2546430"/>
            <a:ext cx="5084178" cy="3549570"/>
          </a:xfrm>
          <a:prstGeom prst="rect">
            <a:avLst/>
          </a:prstGeom>
        </p:spPr>
        <p:txBody>
          <a:bodyPr vert="horz" lIns="91440" tIns="45720" rIns="91440" bIns="45720" rtlCol="0">
            <a:normAutofit/>
          </a:bodyPr>
          <a:lstStyle/>
          <a:p>
            <a:pPr indent="-182880" defTabSz="914400">
              <a:lnSpc>
                <a:spcPct val="90000"/>
              </a:lnSpc>
              <a:spcAft>
                <a:spcPts val="600"/>
              </a:spcAft>
              <a:buClr>
                <a:schemeClr val="accent1"/>
              </a:buClr>
              <a:buSzPct val="80000"/>
              <a:buFont typeface="Corbel" pitchFamily="34" charset="0"/>
              <a:buChar char="•"/>
            </a:pPr>
            <a:r>
              <a:rPr lang="en-US" dirty="0">
                <a:solidFill>
                  <a:schemeClr val="accent1"/>
                </a:solidFill>
              </a:rPr>
              <a:t>The plants made a difference to the bugs that come in the garden and the  bees. It will also help the world because we need bees to pollinate  plants and trees  to get oxygen so humans can breathe.</a:t>
            </a:r>
          </a:p>
        </p:txBody>
      </p:sp>
      <p:pic>
        <p:nvPicPr>
          <p:cNvPr id="7" name="Picture 6" descr="Diagram&#10;&#10;Description automatically generated">
            <a:extLst>
              <a:ext uri="{FF2B5EF4-FFF2-40B4-BE49-F238E27FC236}">
                <a16:creationId xmlns:a16="http://schemas.microsoft.com/office/drawing/2014/main" id="{E1EDE2AC-0CAF-4AF5-944D-E583AC94D671}"/>
              </a:ext>
            </a:extLst>
          </p:cNvPr>
          <p:cNvPicPr/>
          <p:nvPr/>
        </p:nvPicPr>
        <p:blipFill rotWithShape="1">
          <a:blip r:embed="rId2" r:link="rId3">
            <a:extLst>
              <a:ext uri="{28A0092B-C50C-407E-A947-70E740481C1C}">
                <a14:useLocalDpi xmlns:a14="http://schemas.microsoft.com/office/drawing/2010/main" val="0"/>
              </a:ext>
            </a:extLst>
          </a:blip>
          <a:srcRect l="9217" r="19708" b="2"/>
          <a:stretch>
            <a:fillRect/>
          </a:stretch>
        </p:blipFill>
        <p:spPr bwMode="auto">
          <a:xfrm rot="5400000">
            <a:off x="6760773" y="1114457"/>
            <a:ext cx="4493060" cy="4741120"/>
          </a:xfrm>
          <a:prstGeom prst="rect">
            <a:avLst/>
          </a:prstGeom>
          <a:noFill/>
        </p:spPr>
      </p:pic>
    </p:spTree>
    <p:extLst>
      <p:ext uri="{BB962C8B-B14F-4D97-AF65-F5344CB8AC3E}">
        <p14:creationId xmlns:p14="http://schemas.microsoft.com/office/powerpoint/2010/main" val="12497091"/>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b23fa32-4003-4364-bee1-59546296639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2" ma:contentTypeDescription="Create a new document." ma:contentTypeScope="" ma:versionID="066f53130cfbcbe237620cbef54da571">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942aacb79c634fd55e80a2891ac06c94"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LengthInSeconds" minOccurs="0"/>
                <xsd:element ref="ns3:MediaServiceAutoTags"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F1B15C2-B622-4464-872A-FFB13E3A35CE}">
  <ds:schemaRefs>
    <ds:schemaRef ds:uri="http://schemas.microsoft.com/sharepoint/v3/contenttype/forms"/>
  </ds:schemaRefs>
</ds:datastoreItem>
</file>

<file path=customXml/itemProps2.xml><?xml version="1.0" encoding="utf-8"?>
<ds:datastoreItem xmlns:ds="http://schemas.openxmlformats.org/officeDocument/2006/customXml" ds:itemID="{0E439292-23DE-4FBC-B000-AFED89AC64F3}">
  <ds:schemaRefs>
    <ds:schemaRef ds:uri="http://schemas.openxmlformats.org/package/2006/metadata/core-properties"/>
    <ds:schemaRef ds:uri="http://purl.org/dc/elements/1.1/"/>
    <ds:schemaRef ds:uri="http://schemas.microsoft.com/office/infopath/2007/PartnerControls"/>
    <ds:schemaRef ds:uri="f54e4810-f1f5-4bce-aa8e-e4722dc561be"/>
    <ds:schemaRef ds:uri="http://purl.org/dc/terms/"/>
    <ds:schemaRef ds:uri="http://schemas.microsoft.com/office/2006/documentManagement/types"/>
    <ds:schemaRef ds:uri="7b23fa32-4003-4364-bee1-595462966394"/>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391802B9-27B8-47F6-ACB3-02731997B0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TM03457444[[fn=Basis]]</Template>
  <TotalTime>23218</TotalTime>
  <Words>1159</Words>
  <Application>Microsoft Office PowerPoint</Application>
  <PresentationFormat>Widescreen</PresentationFormat>
  <Paragraphs>100</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Century Gothic</vt:lpstr>
      <vt:lpstr>Corbel</vt:lpstr>
      <vt:lpstr>Basis</vt:lpstr>
      <vt:lpstr>Sustainability in the early years</vt:lpstr>
      <vt:lpstr>EXPLORE: my brothers garden</vt:lpstr>
      <vt:lpstr>Discover:</vt:lpstr>
      <vt:lpstr>Discover</vt:lpstr>
      <vt:lpstr>PowerPoint Presentation</vt:lpstr>
      <vt:lpstr>Whilst doing the john muir award I decided to take my two children back to my brother’s garden to explore and see what wildlife they could find.   This is what we found:</vt:lpstr>
      <vt:lpstr>From discovering my brother’s garden. Me and my two children decided to attract more wildlife  AND HELP THE WILDLIFE ALREADY THERE by adding:</vt:lpstr>
      <vt:lpstr>We also decided to plant more flowers as we didn’t notice many bees IN THE GARDEN. From our research we learnT that bees are attracted to bright flowers such as lavender and lilies due to the colour and smell. We went shopping to buy plants for the garden.  </vt:lpstr>
      <vt:lpstr>PowerPoint Presentation</vt:lpstr>
      <vt:lpstr>Progress of the Lillie's</vt:lpstr>
      <vt:lpstr>    WATER BUTT</vt:lpstr>
      <vt:lpstr>MY CHILDREN SURPRISED MY BROTHER WITH THE LILIES, HE PUT THEM IN THE GARDEN AND MY CHILDREN WATERED THEM WITH THE WATER FROM THE WATER BUTT.</vt:lpstr>
      <vt:lpstr>They then sat with my brother in the garden and told him about the facts they found out about bees and why they are important. </vt:lpstr>
      <vt:lpstr>Sharing our knowledge and making a difference</vt:lpstr>
      <vt:lpstr>share a story on how to attract wildlife to your garden </vt:lpstr>
      <vt:lpstr>PowerPoint Presentation</vt:lpstr>
      <vt:lpstr>Mila’s Story – Age 8. </vt:lpstr>
      <vt:lpstr>Mila’s Story – Age 8. </vt:lpstr>
      <vt:lpstr>Mila’s Story – Age 8. </vt:lpstr>
      <vt:lpstr>Mila’s Story – Age 8.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the early years</dc:title>
  <dc:creator>Charley Evans</dc:creator>
  <cp:lastModifiedBy>Charley Evans</cp:lastModifiedBy>
  <cp:revision>4</cp:revision>
  <dcterms:created xsi:type="dcterms:W3CDTF">2022-06-19T20:01:27Z</dcterms:created>
  <dcterms:modified xsi:type="dcterms:W3CDTF">2022-07-05T23:01:16Z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