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slideLayouts/slideLayout37.xml" ContentType="application/vnd.openxmlformats-officedocument.presentationml.slideLayout+xml"/>
  <Override PartName="/ppt/theme/theme5.xml" ContentType="application/vnd.openxmlformats-officedocument.theme+xml"/>
  <Override PartName="/ppt/slideLayouts/slideLayout38.xml" ContentType="application/vnd.openxmlformats-officedocument.presentationml.slideLayout+xml"/>
  <Override PartName="/ppt/theme/theme6.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 id="2147483665" r:id="rId3"/>
    <p:sldMasterId id="2147483677" r:id="rId4"/>
    <p:sldMasterId id="2147483689" r:id="rId5"/>
    <p:sldMasterId id="2147483691" r:id="rId6"/>
    <p:sldMasterId id="2147483693" r:id="rId7"/>
  </p:sldMasterIdLst>
  <p:notesMasterIdLst>
    <p:notesMasterId r:id="rId32"/>
  </p:notesMasterIdLst>
  <p:sldIdLst>
    <p:sldId id="261" r:id="rId8"/>
    <p:sldId id="262" r:id="rId9"/>
    <p:sldId id="315" r:id="rId10"/>
    <p:sldId id="484" r:id="rId11"/>
    <p:sldId id="485" r:id="rId12"/>
    <p:sldId id="486" r:id="rId13"/>
    <p:sldId id="256" r:id="rId14"/>
    <p:sldId id="257" r:id="rId15"/>
    <p:sldId id="482" r:id="rId16"/>
    <p:sldId id="473" r:id="rId17"/>
    <p:sldId id="481" r:id="rId18"/>
    <p:sldId id="483" r:id="rId19"/>
    <p:sldId id="259" r:id="rId20"/>
    <p:sldId id="267" r:id="rId21"/>
    <p:sldId id="475" r:id="rId22"/>
    <p:sldId id="476" r:id="rId23"/>
    <p:sldId id="477" r:id="rId24"/>
    <p:sldId id="478" r:id="rId25"/>
    <p:sldId id="479" r:id="rId26"/>
    <p:sldId id="260" r:id="rId27"/>
    <p:sldId id="480" r:id="rId28"/>
    <p:sldId id="469" r:id="rId29"/>
    <p:sldId id="324" r:id="rId30"/>
    <p:sldId id="32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0BC9BC-6ACE-4BE7-B883-81C4879F822F}" v="347" dt="2023-06-01T15:31:49.9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861" autoAdjust="0"/>
    <p:restoredTop sz="71548" autoAdjust="0"/>
  </p:normalViewPr>
  <p:slideViewPr>
    <p:cSldViewPr snapToGrid="0">
      <p:cViewPr varScale="1">
        <p:scale>
          <a:sx n="57" d="100"/>
          <a:sy n="57" d="100"/>
        </p:scale>
        <p:origin x="461"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450BC9BC-6ACE-4BE7-B883-81C4879F822F}"/>
    <pc:docChg chg="undo custSel addSld delSld modSld sldOrd">
      <pc:chgData name="Lisa-Marie Bassler" userId="38f25fa2-f4e2-42aa-a629-d2ccc29b42c2" providerId="ADAL" clId="{450BC9BC-6ACE-4BE7-B883-81C4879F822F}" dt="2023-06-01T15:35:38.338" v="4343" actId="6549"/>
      <pc:docMkLst>
        <pc:docMk/>
      </pc:docMkLst>
      <pc:sldChg chg="addSp delSp modSp mod addAnim">
        <pc:chgData name="Lisa-Marie Bassler" userId="38f25fa2-f4e2-42aa-a629-d2ccc29b42c2" providerId="ADAL" clId="{450BC9BC-6ACE-4BE7-B883-81C4879F822F}" dt="2023-05-30T15:32:49.919" v="201" actId="113"/>
        <pc:sldMkLst>
          <pc:docMk/>
          <pc:sldMk cId="3858288304" sldId="256"/>
        </pc:sldMkLst>
        <pc:spChg chg="mod">
          <ac:chgData name="Lisa-Marie Bassler" userId="38f25fa2-f4e2-42aa-a629-d2ccc29b42c2" providerId="ADAL" clId="{450BC9BC-6ACE-4BE7-B883-81C4879F822F}" dt="2023-05-30T15:32:49.919" v="201" actId="113"/>
          <ac:spMkLst>
            <pc:docMk/>
            <pc:sldMk cId="3858288304" sldId="256"/>
            <ac:spMk id="2" creationId="{877C09A1-2B43-32EC-6AB0-5BA3DB2071F7}"/>
          </ac:spMkLst>
        </pc:spChg>
        <pc:spChg chg="del">
          <ac:chgData name="Lisa-Marie Bassler" userId="38f25fa2-f4e2-42aa-a629-d2ccc29b42c2" providerId="ADAL" clId="{450BC9BC-6ACE-4BE7-B883-81C4879F822F}" dt="2023-05-30T15:32:18.436" v="161" actId="478"/>
          <ac:spMkLst>
            <pc:docMk/>
            <pc:sldMk cId="3858288304" sldId="256"/>
            <ac:spMk id="3" creationId="{8A749943-C017-3569-4F21-812008346013}"/>
          </ac:spMkLst>
        </pc:spChg>
        <pc:spChg chg="del">
          <ac:chgData name="Lisa-Marie Bassler" userId="38f25fa2-f4e2-42aa-a629-d2ccc29b42c2" providerId="ADAL" clId="{450BC9BC-6ACE-4BE7-B883-81C4879F822F}" dt="2023-05-30T15:32:28.308" v="163" actId="26606"/>
          <ac:spMkLst>
            <pc:docMk/>
            <pc:sldMk cId="3858288304" sldId="256"/>
            <ac:spMk id="16" creationId="{2172A0AC-3DCE-4672-BCAF-28FEF91F6020}"/>
          </ac:spMkLst>
        </pc:spChg>
        <pc:spChg chg="del">
          <ac:chgData name="Lisa-Marie Bassler" userId="38f25fa2-f4e2-42aa-a629-d2ccc29b42c2" providerId="ADAL" clId="{450BC9BC-6ACE-4BE7-B883-81C4879F822F}" dt="2023-05-30T15:32:28.308" v="163" actId="26606"/>
          <ac:spMkLst>
            <pc:docMk/>
            <pc:sldMk cId="3858288304" sldId="256"/>
            <ac:spMk id="18" creationId="{AE6F1C77-EDC9-4C5F-8C1C-62DD46BDA3C3}"/>
          </ac:spMkLst>
        </pc:spChg>
        <pc:spChg chg="add">
          <ac:chgData name="Lisa-Marie Bassler" userId="38f25fa2-f4e2-42aa-a629-d2ccc29b42c2" providerId="ADAL" clId="{450BC9BC-6ACE-4BE7-B883-81C4879F822F}" dt="2023-05-30T15:32:28.308" v="163" actId="26606"/>
          <ac:spMkLst>
            <pc:docMk/>
            <pc:sldMk cId="3858288304" sldId="256"/>
            <ac:spMk id="1031" creationId="{A8CCCB6D-5162-4AAE-A5E3-3AC55410DBCE}"/>
          </ac:spMkLst>
        </pc:spChg>
        <pc:spChg chg="add">
          <ac:chgData name="Lisa-Marie Bassler" userId="38f25fa2-f4e2-42aa-a629-d2ccc29b42c2" providerId="ADAL" clId="{450BC9BC-6ACE-4BE7-B883-81C4879F822F}" dt="2023-05-30T15:32:28.308" v="163" actId="26606"/>
          <ac:spMkLst>
            <pc:docMk/>
            <pc:sldMk cId="3858288304" sldId="256"/>
            <ac:spMk id="1033" creationId="{0BCD8C04-CC7B-40EF-82EB-E9821F79BB86}"/>
          </ac:spMkLst>
        </pc:spChg>
        <pc:picChg chg="del">
          <ac:chgData name="Lisa-Marie Bassler" userId="38f25fa2-f4e2-42aa-a629-d2ccc29b42c2" providerId="ADAL" clId="{450BC9BC-6ACE-4BE7-B883-81C4879F822F}" dt="2023-05-30T15:28:12.887" v="143" actId="478"/>
          <ac:picMkLst>
            <pc:docMk/>
            <pc:sldMk cId="3858288304" sldId="256"/>
            <ac:picMk id="5" creationId="{EA6D4F1B-D515-C14C-2F67-877B2269F5B2}"/>
          </ac:picMkLst>
        </pc:picChg>
        <pc:picChg chg="del">
          <ac:chgData name="Lisa-Marie Bassler" userId="38f25fa2-f4e2-42aa-a629-d2ccc29b42c2" providerId="ADAL" clId="{450BC9BC-6ACE-4BE7-B883-81C4879F822F}" dt="2023-05-30T15:28:11.626" v="142" actId="478"/>
          <ac:picMkLst>
            <pc:docMk/>
            <pc:sldMk cId="3858288304" sldId="256"/>
            <ac:picMk id="7" creationId="{C71CB9E0-CF4A-8B0D-F730-1CFE8C852EA7}"/>
          </ac:picMkLst>
        </pc:picChg>
        <pc:picChg chg="add mod">
          <ac:chgData name="Lisa-Marie Bassler" userId="38f25fa2-f4e2-42aa-a629-d2ccc29b42c2" providerId="ADAL" clId="{450BC9BC-6ACE-4BE7-B883-81C4879F822F}" dt="2023-05-30T15:32:28.308" v="163" actId="26606"/>
          <ac:picMkLst>
            <pc:docMk/>
            <pc:sldMk cId="3858288304" sldId="256"/>
            <ac:picMk id="1026" creationId="{2CDB21BB-0E89-E95E-2125-831866875251}"/>
          </ac:picMkLst>
        </pc:picChg>
      </pc:sldChg>
      <pc:sldChg chg="modSp mod">
        <pc:chgData name="Lisa-Marie Bassler" userId="38f25fa2-f4e2-42aa-a629-d2ccc29b42c2" providerId="ADAL" clId="{450BC9BC-6ACE-4BE7-B883-81C4879F822F}" dt="2023-05-30T18:39:18.777" v="793" actId="255"/>
        <pc:sldMkLst>
          <pc:docMk/>
          <pc:sldMk cId="2438373062" sldId="257"/>
        </pc:sldMkLst>
        <pc:spChg chg="mod">
          <ac:chgData name="Lisa-Marie Bassler" userId="38f25fa2-f4e2-42aa-a629-d2ccc29b42c2" providerId="ADAL" clId="{450BC9BC-6ACE-4BE7-B883-81C4879F822F}" dt="2023-05-30T15:28:49.616" v="160" actId="6549"/>
          <ac:spMkLst>
            <pc:docMk/>
            <pc:sldMk cId="2438373062" sldId="257"/>
            <ac:spMk id="2" creationId="{EE25F73C-D943-42D8-54CE-0E116D9326D8}"/>
          </ac:spMkLst>
        </pc:spChg>
        <pc:spChg chg="mod">
          <ac:chgData name="Lisa-Marie Bassler" userId="38f25fa2-f4e2-42aa-a629-d2ccc29b42c2" providerId="ADAL" clId="{450BC9BC-6ACE-4BE7-B883-81C4879F822F}" dt="2023-05-30T18:39:18.777" v="793" actId="255"/>
          <ac:spMkLst>
            <pc:docMk/>
            <pc:sldMk cId="2438373062" sldId="257"/>
            <ac:spMk id="3" creationId="{3B39DEE4-1371-E616-1FA7-E6DC2470C324}"/>
          </ac:spMkLst>
        </pc:spChg>
      </pc:sldChg>
      <pc:sldChg chg="addSp delSp modSp del mod">
        <pc:chgData name="Lisa-Marie Bassler" userId="38f25fa2-f4e2-42aa-a629-d2ccc29b42c2" providerId="ADAL" clId="{450BC9BC-6ACE-4BE7-B883-81C4879F822F}" dt="2023-05-30T18:49:37.734" v="1338" actId="47"/>
        <pc:sldMkLst>
          <pc:docMk/>
          <pc:sldMk cId="271346755" sldId="258"/>
        </pc:sldMkLst>
        <pc:spChg chg="mod">
          <ac:chgData name="Lisa-Marie Bassler" userId="38f25fa2-f4e2-42aa-a629-d2ccc29b42c2" providerId="ADAL" clId="{450BC9BC-6ACE-4BE7-B883-81C4879F822F}" dt="2023-05-30T18:48:51.400" v="1309" actId="113"/>
          <ac:spMkLst>
            <pc:docMk/>
            <pc:sldMk cId="271346755" sldId="258"/>
            <ac:spMk id="2" creationId="{FD2D65D1-DBC8-FBDB-FCE2-E642AD3A9311}"/>
          </ac:spMkLst>
        </pc:spChg>
        <pc:spChg chg="mod">
          <ac:chgData name="Lisa-Marie Bassler" userId="38f25fa2-f4e2-42aa-a629-d2ccc29b42c2" providerId="ADAL" clId="{450BC9BC-6ACE-4BE7-B883-81C4879F822F}" dt="2023-05-30T18:48:35.991" v="1290" actId="20577"/>
          <ac:spMkLst>
            <pc:docMk/>
            <pc:sldMk cId="271346755" sldId="258"/>
            <ac:spMk id="3" creationId="{C6B285A8-AE52-AC5D-38B8-9DAB4E3DB598}"/>
          </ac:spMkLst>
        </pc:spChg>
        <pc:spChg chg="add del mod">
          <ac:chgData name="Lisa-Marie Bassler" userId="38f25fa2-f4e2-42aa-a629-d2ccc29b42c2" providerId="ADAL" clId="{450BC9BC-6ACE-4BE7-B883-81C4879F822F}" dt="2023-05-30T15:36:55.269" v="356"/>
          <ac:spMkLst>
            <pc:docMk/>
            <pc:sldMk cId="271346755" sldId="258"/>
            <ac:spMk id="5" creationId="{5D8836D1-61D1-AFF5-5DAB-B42DCAF5A97C}"/>
          </ac:spMkLst>
        </pc:spChg>
        <pc:spChg chg="mod">
          <ac:chgData name="Lisa-Marie Bassler" userId="38f25fa2-f4e2-42aa-a629-d2ccc29b42c2" providerId="ADAL" clId="{450BC9BC-6ACE-4BE7-B883-81C4879F822F}" dt="2023-05-30T18:48:42.565" v="1307" actId="1035"/>
          <ac:spMkLst>
            <pc:docMk/>
            <pc:sldMk cId="271346755" sldId="258"/>
            <ac:spMk id="8" creationId="{28E24B86-7DC5-A5DB-B268-21F60F315048}"/>
          </ac:spMkLst>
        </pc:spChg>
        <pc:picChg chg="mod">
          <ac:chgData name="Lisa-Marie Bassler" userId="38f25fa2-f4e2-42aa-a629-d2ccc29b42c2" providerId="ADAL" clId="{450BC9BC-6ACE-4BE7-B883-81C4879F822F}" dt="2023-05-30T15:41:29.555" v="561" actId="1076"/>
          <ac:picMkLst>
            <pc:docMk/>
            <pc:sldMk cId="271346755" sldId="258"/>
            <ac:picMk id="4" creationId="{A85CCA31-C4C2-0988-4A19-6A3F21C7C632}"/>
          </ac:picMkLst>
        </pc:picChg>
        <pc:picChg chg="del">
          <ac:chgData name="Lisa-Marie Bassler" userId="38f25fa2-f4e2-42aa-a629-d2ccc29b42c2" providerId="ADAL" clId="{450BC9BC-6ACE-4BE7-B883-81C4879F822F}" dt="2023-05-30T15:38:00.425" v="416" actId="478"/>
          <ac:picMkLst>
            <pc:docMk/>
            <pc:sldMk cId="271346755" sldId="258"/>
            <ac:picMk id="6" creationId="{525B2649-341D-14BF-73A7-D466F0AB22D3}"/>
          </ac:picMkLst>
        </pc:picChg>
        <pc:picChg chg="add mod">
          <ac:chgData name="Lisa-Marie Bassler" userId="38f25fa2-f4e2-42aa-a629-d2ccc29b42c2" providerId="ADAL" clId="{450BC9BC-6ACE-4BE7-B883-81C4879F822F}" dt="2023-05-30T15:40:56.297" v="545" actId="1076"/>
          <ac:picMkLst>
            <pc:docMk/>
            <pc:sldMk cId="271346755" sldId="258"/>
            <ac:picMk id="2051" creationId="{6978AAAE-7F88-D76D-3D9B-CB74AE3792CB}"/>
          </ac:picMkLst>
        </pc:picChg>
      </pc:sldChg>
      <pc:sldChg chg="addSp delSp modSp mod ord">
        <pc:chgData name="Lisa-Marie Bassler" userId="38f25fa2-f4e2-42aa-a629-d2ccc29b42c2" providerId="ADAL" clId="{450BC9BC-6ACE-4BE7-B883-81C4879F822F}" dt="2023-05-31T07:00:17.590" v="3947" actId="20577"/>
        <pc:sldMkLst>
          <pc:docMk/>
          <pc:sldMk cId="2682419324" sldId="259"/>
        </pc:sldMkLst>
        <pc:spChg chg="mod">
          <ac:chgData name="Lisa-Marie Bassler" userId="38f25fa2-f4e2-42aa-a629-d2ccc29b42c2" providerId="ADAL" clId="{450BC9BC-6ACE-4BE7-B883-81C4879F822F}" dt="2023-05-31T06:59:58.547" v="3933" actId="404"/>
          <ac:spMkLst>
            <pc:docMk/>
            <pc:sldMk cId="2682419324" sldId="259"/>
            <ac:spMk id="2" creationId="{DFD07B74-904C-178D-478A-24452EB995C2}"/>
          </ac:spMkLst>
        </pc:spChg>
        <pc:spChg chg="mod">
          <ac:chgData name="Lisa-Marie Bassler" userId="38f25fa2-f4e2-42aa-a629-d2ccc29b42c2" providerId="ADAL" clId="{450BC9BC-6ACE-4BE7-B883-81C4879F822F}" dt="2023-05-31T07:00:17.590" v="3947" actId="20577"/>
          <ac:spMkLst>
            <pc:docMk/>
            <pc:sldMk cId="2682419324" sldId="259"/>
            <ac:spMk id="3" creationId="{81CC5636-80E6-F131-135D-EC69C8C49A39}"/>
          </ac:spMkLst>
        </pc:spChg>
        <pc:spChg chg="add del mod">
          <ac:chgData name="Lisa-Marie Bassler" userId="38f25fa2-f4e2-42aa-a629-d2ccc29b42c2" providerId="ADAL" clId="{450BC9BC-6ACE-4BE7-B883-81C4879F822F}" dt="2023-05-30T18:50:15.902" v="1370" actId="478"/>
          <ac:spMkLst>
            <pc:docMk/>
            <pc:sldMk cId="2682419324" sldId="259"/>
            <ac:spMk id="5" creationId="{E5DD296B-2884-02BB-DCA9-EEDD9B7AE956}"/>
          </ac:spMkLst>
        </pc:spChg>
        <pc:spChg chg="add del mod">
          <ac:chgData name="Lisa-Marie Bassler" userId="38f25fa2-f4e2-42aa-a629-d2ccc29b42c2" providerId="ADAL" clId="{450BC9BC-6ACE-4BE7-B883-81C4879F822F}" dt="2023-05-30T18:57:10.254" v="2000" actId="478"/>
          <ac:spMkLst>
            <pc:docMk/>
            <pc:sldMk cId="2682419324" sldId="259"/>
            <ac:spMk id="6" creationId="{F9F5F2C7-2668-BAF6-F008-6DCBF5A951BB}"/>
          </ac:spMkLst>
        </pc:spChg>
      </pc:sldChg>
      <pc:sldChg chg="modSp mod modNotesTx">
        <pc:chgData name="Lisa-Marie Bassler" userId="38f25fa2-f4e2-42aa-a629-d2ccc29b42c2" providerId="ADAL" clId="{450BC9BC-6ACE-4BE7-B883-81C4879F822F}" dt="2023-05-31T07:25:07.376" v="4111" actId="20577"/>
        <pc:sldMkLst>
          <pc:docMk/>
          <pc:sldMk cId="409422380" sldId="260"/>
        </pc:sldMkLst>
        <pc:spChg chg="mod">
          <ac:chgData name="Lisa-Marie Bassler" userId="38f25fa2-f4e2-42aa-a629-d2ccc29b42c2" providerId="ADAL" clId="{450BC9BC-6ACE-4BE7-B883-81C4879F822F}" dt="2023-05-30T19:11:33.100" v="2860"/>
          <ac:spMkLst>
            <pc:docMk/>
            <pc:sldMk cId="409422380" sldId="260"/>
            <ac:spMk id="2" creationId="{734F893A-5B53-EFE4-8DDD-C3FB63ED1BDE}"/>
          </ac:spMkLst>
        </pc:spChg>
      </pc:sldChg>
      <pc:sldChg chg="modSp mod">
        <pc:chgData name="Lisa-Marie Bassler" userId="38f25fa2-f4e2-42aa-a629-d2ccc29b42c2" providerId="ADAL" clId="{450BC9BC-6ACE-4BE7-B883-81C4879F822F}" dt="2023-05-30T15:27:23.780" v="94" actId="20577"/>
        <pc:sldMkLst>
          <pc:docMk/>
          <pc:sldMk cId="0" sldId="262"/>
        </pc:sldMkLst>
        <pc:spChg chg="mod">
          <ac:chgData name="Lisa-Marie Bassler" userId="38f25fa2-f4e2-42aa-a629-d2ccc29b42c2" providerId="ADAL" clId="{450BC9BC-6ACE-4BE7-B883-81C4879F822F}" dt="2023-05-30T15:27:06.135" v="30" actId="6549"/>
          <ac:spMkLst>
            <pc:docMk/>
            <pc:sldMk cId="0" sldId="262"/>
            <ac:spMk id="5" creationId="{7E124160-2EE8-C722-584C-93D21F1CBECE}"/>
          </ac:spMkLst>
        </pc:spChg>
        <pc:spChg chg="mod">
          <ac:chgData name="Lisa-Marie Bassler" userId="38f25fa2-f4e2-42aa-a629-d2ccc29b42c2" providerId="ADAL" clId="{450BC9BC-6ACE-4BE7-B883-81C4879F822F}" dt="2023-05-30T15:27:23.780" v="94" actId="20577"/>
          <ac:spMkLst>
            <pc:docMk/>
            <pc:sldMk cId="0" sldId="262"/>
            <ac:spMk id="6" creationId="{B0D73D14-ED9B-4A87-01FE-C63341CEC275}"/>
          </ac:spMkLst>
        </pc:spChg>
      </pc:sldChg>
      <pc:sldChg chg="addSp delSp modSp mod setBg">
        <pc:chgData name="Lisa-Marie Bassler" userId="38f25fa2-f4e2-42aa-a629-d2ccc29b42c2" providerId="ADAL" clId="{450BC9BC-6ACE-4BE7-B883-81C4879F822F}" dt="2023-05-30T19:10:22.114" v="2826" actId="403"/>
        <pc:sldMkLst>
          <pc:docMk/>
          <pc:sldMk cId="0" sldId="267"/>
        </pc:sldMkLst>
        <pc:spChg chg="mod">
          <ac:chgData name="Lisa-Marie Bassler" userId="38f25fa2-f4e2-42aa-a629-d2ccc29b42c2" providerId="ADAL" clId="{450BC9BC-6ACE-4BE7-B883-81C4879F822F}" dt="2023-05-30T19:10:12.336" v="2825" actId="255"/>
          <ac:spMkLst>
            <pc:docMk/>
            <pc:sldMk cId="0" sldId="267"/>
            <ac:spMk id="4" creationId="{1953C25D-E196-B46B-9BD3-393B7454EC53}"/>
          </ac:spMkLst>
        </pc:spChg>
        <pc:spChg chg="mod">
          <ac:chgData name="Lisa-Marie Bassler" userId="38f25fa2-f4e2-42aa-a629-d2ccc29b42c2" providerId="ADAL" clId="{450BC9BC-6ACE-4BE7-B883-81C4879F822F}" dt="2023-05-30T19:10:22.114" v="2826" actId="403"/>
          <ac:spMkLst>
            <pc:docMk/>
            <pc:sldMk cId="0" sldId="267"/>
            <ac:spMk id="5" creationId="{70FF1D93-BA99-CD6F-6A52-49E36C9E9B19}"/>
          </ac:spMkLst>
        </pc:spChg>
        <pc:spChg chg="add del">
          <ac:chgData name="Lisa-Marie Bassler" userId="38f25fa2-f4e2-42aa-a629-d2ccc29b42c2" providerId="ADAL" clId="{450BC9BC-6ACE-4BE7-B883-81C4879F822F}" dt="2023-05-30T19:09:41.265" v="2765" actId="26606"/>
          <ac:spMkLst>
            <pc:docMk/>
            <pc:sldMk cId="0" sldId="267"/>
            <ac:spMk id="6148" creationId="{2172A0AC-3DCE-4672-BCAF-28FEF91F6020}"/>
          </ac:spMkLst>
        </pc:spChg>
        <pc:spChg chg="add del">
          <ac:chgData name="Lisa-Marie Bassler" userId="38f25fa2-f4e2-42aa-a629-d2ccc29b42c2" providerId="ADAL" clId="{450BC9BC-6ACE-4BE7-B883-81C4879F822F}" dt="2023-05-30T19:09:41.265" v="2765" actId="26606"/>
          <ac:spMkLst>
            <pc:docMk/>
            <pc:sldMk cId="0" sldId="267"/>
            <ac:spMk id="6149" creationId="{AE6F1C77-EDC9-4C5F-8C1C-62DD46BDA3C3}"/>
          </ac:spMkLst>
        </pc:spChg>
        <pc:spChg chg="add del">
          <ac:chgData name="Lisa-Marie Bassler" userId="38f25fa2-f4e2-42aa-a629-d2ccc29b42c2" providerId="ADAL" clId="{450BC9BC-6ACE-4BE7-B883-81C4879F822F}" dt="2023-05-30T19:09:22.690" v="2748" actId="26606"/>
          <ac:spMkLst>
            <pc:docMk/>
            <pc:sldMk cId="0" sldId="267"/>
            <ac:spMk id="6151" creationId="{38468727-63BE-4191-B4A6-C30C82C0E986}"/>
          </ac:spMkLst>
        </pc:spChg>
        <pc:spChg chg="add del">
          <ac:chgData name="Lisa-Marie Bassler" userId="38f25fa2-f4e2-42aa-a629-d2ccc29b42c2" providerId="ADAL" clId="{450BC9BC-6ACE-4BE7-B883-81C4879F822F}" dt="2023-05-30T19:09:22.690" v="2748" actId="26606"/>
          <ac:spMkLst>
            <pc:docMk/>
            <pc:sldMk cId="0" sldId="267"/>
            <ac:spMk id="6153" creationId="{9D355BB6-1BB8-4828-B246-CFB31742D7B8}"/>
          </ac:spMkLst>
        </pc:spChg>
        <pc:spChg chg="add del">
          <ac:chgData name="Lisa-Marie Bassler" userId="38f25fa2-f4e2-42aa-a629-d2ccc29b42c2" providerId="ADAL" clId="{450BC9BC-6ACE-4BE7-B883-81C4879F822F}" dt="2023-05-30T19:09:22.690" v="2748" actId="26606"/>
          <ac:spMkLst>
            <pc:docMk/>
            <pc:sldMk cId="0" sldId="267"/>
            <ac:spMk id="6155" creationId="{CA52A9B9-B2B3-46F0-9D53-0EFF9905BF8F}"/>
          </ac:spMkLst>
        </pc:spChg>
        <pc:picChg chg="mod ord">
          <ac:chgData name="Lisa-Marie Bassler" userId="38f25fa2-f4e2-42aa-a629-d2ccc29b42c2" providerId="ADAL" clId="{450BC9BC-6ACE-4BE7-B883-81C4879F822F}" dt="2023-05-30T19:09:54.818" v="2820" actId="1076"/>
          <ac:picMkLst>
            <pc:docMk/>
            <pc:sldMk cId="0" sldId="267"/>
            <ac:picMk id="2" creationId="{057BC6F4-2E39-66F5-7FFA-0B01E73D49F4}"/>
          </ac:picMkLst>
        </pc:picChg>
        <pc:picChg chg="del">
          <ac:chgData name="Lisa-Marie Bassler" userId="38f25fa2-f4e2-42aa-a629-d2ccc29b42c2" providerId="ADAL" clId="{450BC9BC-6ACE-4BE7-B883-81C4879F822F}" dt="2023-05-30T19:08:06.717" v="2663" actId="478"/>
          <ac:picMkLst>
            <pc:docMk/>
            <pc:sldMk cId="0" sldId="267"/>
            <ac:picMk id="3" creationId="{3E77F271-C7A4-93C1-DF15-2ABE04BFAFFD}"/>
          </ac:picMkLst>
        </pc:picChg>
        <pc:picChg chg="add del mod">
          <ac:chgData name="Lisa-Marie Bassler" userId="38f25fa2-f4e2-42aa-a629-d2ccc29b42c2" providerId="ADAL" clId="{450BC9BC-6ACE-4BE7-B883-81C4879F822F}" dt="2023-05-30T19:10:05.982" v="2824" actId="1440"/>
          <ac:picMkLst>
            <pc:docMk/>
            <pc:sldMk cId="0" sldId="267"/>
            <ac:picMk id="6146" creationId="{5A131DDB-B5F4-A84E-1908-A5D085B847FD}"/>
          </ac:picMkLst>
        </pc:picChg>
      </pc:sldChg>
      <pc:sldChg chg="addSp delSp modSp mod">
        <pc:chgData name="Lisa-Marie Bassler" userId="38f25fa2-f4e2-42aa-a629-d2ccc29b42c2" providerId="ADAL" clId="{450BC9BC-6ACE-4BE7-B883-81C4879F822F}" dt="2023-06-01T15:34:02.610" v="4329" actId="20577"/>
        <pc:sldMkLst>
          <pc:docMk/>
          <pc:sldMk cId="0" sldId="315"/>
        </pc:sldMkLst>
        <pc:spChg chg="add mod">
          <ac:chgData name="Lisa-Marie Bassler" userId="38f25fa2-f4e2-42aa-a629-d2ccc29b42c2" providerId="ADAL" clId="{450BC9BC-6ACE-4BE7-B883-81C4879F822F}" dt="2023-06-01T15:34:02.610" v="4329" actId="20577"/>
          <ac:spMkLst>
            <pc:docMk/>
            <pc:sldMk cId="0" sldId="315"/>
            <ac:spMk id="2" creationId="{537B5200-A3FB-723F-6B39-378C6380B6B7}"/>
          </ac:spMkLst>
        </pc:spChg>
        <pc:spChg chg="del">
          <ac:chgData name="Lisa-Marie Bassler" userId="38f25fa2-f4e2-42aa-a629-d2ccc29b42c2" providerId="ADAL" clId="{450BC9BC-6ACE-4BE7-B883-81C4879F822F}" dt="2023-05-31T06:38:51.781" v="2908" actId="478"/>
          <ac:spMkLst>
            <pc:docMk/>
            <pc:sldMk cId="0" sldId="315"/>
            <ac:spMk id="10" creationId="{069EE967-29D9-6A3B-2EE1-AA8578D886FE}"/>
          </ac:spMkLst>
        </pc:spChg>
      </pc:sldChg>
      <pc:sldChg chg="modSp mod">
        <pc:chgData name="Lisa-Marie Bassler" userId="38f25fa2-f4e2-42aa-a629-d2ccc29b42c2" providerId="ADAL" clId="{450BC9BC-6ACE-4BE7-B883-81C4879F822F}" dt="2023-05-30T15:43:24.879" v="613" actId="20577"/>
        <pc:sldMkLst>
          <pc:docMk/>
          <pc:sldMk cId="1555249484" sldId="324"/>
        </pc:sldMkLst>
        <pc:spChg chg="mod">
          <ac:chgData name="Lisa-Marie Bassler" userId="38f25fa2-f4e2-42aa-a629-d2ccc29b42c2" providerId="ADAL" clId="{450BC9BC-6ACE-4BE7-B883-81C4879F822F}" dt="2023-05-30T15:43:24.879" v="613" actId="20577"/>
          <ac:spMkLst>
            <pc:docMk/>
            <pc:sldMk cId="1555249484" sldId="324"/>
            <ac:spMk id="2" creationId="{A6E9004F-BFD6-4ADC-A0B5-89A9E2C7C48E}"/>
          </ac:spMkLst>
        </pc:spChg>
      </pc:sldChg>
      <pc:sldChg chg="del">
        <pc:chgData name="Lisa-Marie Bassler" userId="38f25fa2-f4e2-42aa-a629-d2ccc29b42c2" providerId="ADAL" clId="{450BC9BC-6ACE-4BE7-B883-81C4879F822F}" dt="2023-05-30T15:27:26.189" v="96" actId="47"/>
        <pc:sldMkLst>
          <pc:docMk/>
          <pc:sldMk cId="3973563362" sldId="351"/>
        </pc:sldMkLst>
      </pc:sldChg>
      <pc:sldChg chg="modSp add del mod">
        <pc:chgData name="Lisa-Marie Bassler" userId="38f25fa2-f4e2-42aa-a629-d2ccc29b42c2" providerId="ADAL" clId="{450BC9BC-6ACE-4BE7-B883-81C4879F822F}" dt="2023-05-30T19:12:08.472" v="2907" actId="47"/>
        <pc:sldMkLst>
          <pc:docMk/>
          <pc:sldMk cId="2609793423" sldId="469"/>
        </pc:sldMkLst>
        <pc:spChg chg="mod">
          <ac:chgData name="Lisa-Marie Bassler" userId="38f25fa2-f4e2-42aa-a629-d2ccc29b42c2" providerId="ADAL" clId="{450BC9BC-6ACE-4BE7-B883-81C4879F822F}" dt="2023-05-30T15:43:34.096" v="615" actId="403"/>
          <ac:spMkLst>
            <pc:docMk/>
            <pc:sldMk cId="2609793423" sldId="469"/>
            <ac:spMk id="3" creationId="{0C162D24-680E-2CF1-58C8-50D9BB4965F0}"/>
          </ac:spMkLst>
        </pc:spChg>
      </pc:sldChg>
      <pc:sldChg chg="del">
        <pc:chgData name="Lisa-Marie Bassler" userId="38f25fa2-f4e2-42aa-a629-d2ccc29b42c2" providerId="ADAL" clId="{450BC9BC-6ACE-4BE7-B883-81C4879F822F}" dt="2023-05-30T15:27:25.420" v="95" actId="47"/>
        <pc:sldMkLst>
          <pc:docMk/>
          <pc:sldMk cId="1724581827" sldId="471"/>
        </pc:sldMkLst>
      </pc:sldChg>
      <pc:sldChg chg="del">
        <pc:chgData name="Lisa-Marie Bassler" userId="38f25fa2-f4e2-42aa-a629-d2ccc29b42c2" providerId="ADAL" clId="{450BC9BC-6ACE-4BE7-B883-81C4879F822F}" dt="2023-05-30T15:27:26.846" v="97" actId="47"/>
        <pc:sldMkLst>
          <pc:docMk/>
          <pc:sldMk cId="2550806967" sldId="472"/>
        </pc:sldMkLst>
      </pc:sldChg>
      <pc:sldChg chg="addSp delSp modSp mod modNotesTx">
        <pc:chgData name="Lisa-Marie Bassler" userId="38f25fa2-f4e2-42aa-a629-d2ccc29b42c2" providerId="ADAL" clId="{450BC9BC-6ACE-4BE7-B883-81C4879F822F}" dt="2023-05-31T06:43:05.098" v="2990" actId="20577"/>
        <pc:sldMkLst>
          <pc:docMk/>
          <pc:sldMk cId="1298281169" sldId="473"/>
        </pc:sldMkLst>
        <pc:spChg chg="mod ord">
          <ac:chgData name="Lisa-Marie Bassler" userId="38f25fa2-f4e2-42aa-a629-d2ccc29b42c2" providerId="ADAL" clId="{450BC9BC-6ACE-4BE7-B883-81C4879F822F}" dt="2023-05-31T06:42:00.959" v="2914" actId="20577"/>
          <ac:spMkLst>
            <pc:docMk/>
            <pc:sldMk cId="1298281169" sldId="473"/>
            <ac:spMk id="2" creationId="{E7EAC44A-E202-34E6-90EC-28696C374F99}"/>
          </ac:spMkLst>
        </pc:spChg>
        <pc:spChg chg="del">
          <ac:chgData name="Lisa-Marie Bassler" userId="38f25fa2-f4e2-42aa-a629-d2ccc29b42c2" providerId="ADAL" clId="{450BC9BC-6ACE-4BE7-B883-81C4879F822F}" dt="2023-05-30T18:43:57.525" v="1264" actId="26606"/>
          <ac:spMkLst>
            <pc:docMk/>
            <pc:sldMk cId="1298281169" sldId="473"/>
            <ac:spMk id="28" creationId="{928F64C6-FE22-4FC1-A763-DFCC514811BD}"/>
          </ac:spMkLst>
        </pc:spChg>
        <pc:spChg chg="add del">
          <ac:chgData name="Lisa-Marie Bassler" userId="38f25fa2-f4e2-42aa-a629-d2ccc29b42c2" providerId="ADAL" clId="{450BC9BC-6ACE-4BE7-B883-81C4879F822F}" dt="2023-05-30T18:44:42.306" v="1269" actId="26606"/>
          <ac:spMkLst>
            <pc:docMk/>
            <pc:sldMk cId="1298281169" sldId="473"/>
            <ac:spMk id="3079" creationId="{928F64C6-FE22-4FC1-A763-DFCC514811BD}"/>
          </ac:spMkLst>
        </pc:spChg>
        <pc:spChg chg="add del">
          <ac:chgData name="Lisa-Marie Bassler" userId="38f25fa2-f4e2-42aa-a629-d2ccc29b42c2" providerId="ADAL" clId="{450BC9BC-6ACE-4BE7-B883-81C4879F822F}" dt="2023-05-30T18:45:21.344" v="1274" actId="26606"/>
          <ac:spMkLst>
            <pc:docMk/>
            <pc:sldMk cId="1298281169" sldId="473"/>
            <ac:spMk id="3086" creationId="{928F64C6-FE22-4FC1-A763-DFCC514811BD}"/>
          </ac:spMkLst>
        </pc:spChg>
        <pc:spChg chg="add del">
          <ac:chgData name="Lisa-Marie Bassler" userId="38f25fa2-f4e2-42aa-a629-d2ccc29b42c2" providerId="ADAL" clId="{450BC9BC-6ACE-4BE7-B883-81C4879F822F}" dt="2023-05-30T18:45:21.334" v="1273" actId="26606"/>
          <ac:spMkLst>
            <pc:docMk/>
            <pc:sldMk cId="1298281169" sldId="473"/>
            <ac:spMk id="3093" creationId="{928F64C6-FE22-4FC1-A763-DFCC514811BD}"/>
          </ac:spMkLst>
        </pc:spChg>
        <pc:spChg chg="add del">
          <ac:chgData name="Lisa-Marie Bassler" userId="38f25fa2-f4e2-42aa-a629-d2ccc29b42c2" providerId="ADAL" clId="{450BC9BC-6ACE-4BE7-B883-81C4879F822F}" dt="2023-05-30T18:47:15.525" v="1279" actId="26606"/>
          <ac:spMkLst>
            <pc:docMk/>
            <pc:sldMk cId="1298281169" sldId="473"/>
            <ac:spMk id="3097" creationId="{928F64C6-FE22-4FC1-A763-DFCC514811BD}"/>
          </ac:spMkLst>
        </pc:spChg>
        <pc:spChg chg="add del">
          <ac:chgData name="Lisa-Marie Bassler" userId="38f25fa2-f4e2-42aa-a629-d2ccc29b42c2" providerId="ADAL" clId="{450BC9BC-6ACE-4BE7-B883-81C4879F822F}" dt="2023-05-30T18:47:15.504" v="1278" actId="26606"/>
          <ac:spMkLst>
            <pc:docMk/>
            <pc:sldMk cId="1298281169" sldId="473"/>
            <ac:spMk id="3103" creationId="{928F64C6-FE22-4FC1-A763-DFCC514811BD}"/>
          </ac:spMkLst>
        </pc:spChg>
        <pc:spChg chg="add del">
          <ac:chgData name="Lisa-Marie Bassler" userId="38f25fa2-f4e2-42aa-a629-d2ccc29b42c2" providerId="ADAL" clId="{450BC9BC-6ACE-4BE7-B883-81C4879F822F}" dt="2023-05-30T18:47:52.999" v="1286" actId="26606"/>
          <ac:spMkLst>
            <pc:docMk/>
            <pc:sldMk cId="1298281169" sldId="473"/>
            <ac:spMk id="3107" creationId="{AAD8F19F-4A55-467B-BED0-8837659A90A4}"/>
          </ac:spMkLst>
        </pc:spChg>
        <pc:spChg chg="add del">
          <ac:chgData name="Lisa-Marie Bassler" userId="38f25fa2-f4e2-42aa-a629-d2ccc29b42c2" providerId="ADAL" clId="{450BC9BC-6ACE-4BE7-B883-81C4879F822F}" dt="2023-05-30T18:48:26.211" v="1289" actId="26606"/>
          <ac:spMkLst>
            <pc:docMk/>
            <pc:sldMk cId="1298281169" sldId="473"/>
            <ac:spMk id="3112" creationId="{AAD8F19F-4A55-467B-BED0-8837659A90A4}"/>
          </ac:spMkLst>
        </pc:spChg>
        <pc:spChg chg="add">
          <ac:chgData name="Lisa-Marie Bassler" userId="38f25fa2-f4e2-42aa-a629-d2ccc29b42c2" providerId="ADAL" clId="{450BC9BC-6ACE-4BE7-B883-81C4879F822F}" dt="2023-05-30T18:48:26.211" v="1289" actId="26606"/>
          <ac:spMkLst>
            <pc:docMk/>
            <pc:sldMk cId="1298281169" sldId="473"/>
            <ac:spMk id="3117" creationId="{AAD8F19F-4A55-467B-BED0-8837659A90A4}"/>
          </ac:spMkLst>
        </pc:spChg>
        <pc:picChg chg="add mod ord">
          <ac:chgData name="Lisa-Marie Bassler" userId="38f25fa2-f4e2-42aa-a629-d2ccc29b42c2" providerId="ADAL" clId="{450BC9BC-6ACE-4BE7-B883-81C4879F822F}" dt="2023-05-30T18:47:52.999" v="1286" actId="26606"/>
          <ac:picMkLst>
            <pc:docMk/>
            <pc:sldMk cId="1298281169" sldId="473"/>
            <ac:picMk id="3" creationId="{5E0745D8-B2BA-D475-DD20-D66659BFA01F}"/>
          </ac:picMkLst>
        </pc:picChg>
        <pc:picChg chg="add mod ord">
          <ac:chgData name="Lisa-Marie Bassler" userId="38f25fa2-f4e2-42aa-a629-d2ccc29b42c2" providerId="ADAL" clId="{450BC9BC-6ACE-4BE7-B883-81C4879F822F}" dt="2023-05-30T18:48:26.211" v="1289" actId="26606"/>
          <ac:picMkLst>
            <pc:docMk/>
            <pc:sldMk cId="1298281169" sldId="473"/>
            <ac:picMk id="4" creationId="{570C0207-3EF0-CEE4-F9D7-AA0E7EF93596}"/>
          </ac:picMkLst>
        </pc:picChg>
        <pc:picChg chg="del mod ord">
          <ac:chgData name="Lisa-Marie Bassler" userId="38f25fa2-f4e2-42aa-a629-d2ccc29b42c2" providerId="ADAL" clId="{450BC9BC-6ACE-4BE7-B883-81C4879F822F}" dt="2023-05-30T18:44:40.200" v="1267" actId="478"/>
          <ac:picMkLst>
            <pc:docMk/>
            <pc:sldMk cId="1298281169" sldId="473"/>
            <ac:picMk id="6" creationId="{51F4EECB-6795-CF12-46E7-ABB3BF05A9C9}"/>
          </ac:picMkLst>
        </pc:picChg>
        <pc:picChg chg="del mod ord">
          <ac:chgData name="Lisa-Marie Bassler" userId="38f25fa2-f4e2-42aa-a629-d2ccc29b42c2" providerId="ADAL" clId="{450BC9BC-6ACE-4BE7-B883-81C4879F822F}" dt="2023-05-30T18:45:22.601" v="1275" actId="478"/>
          <ac:picMkLst>
            <pc:docMk/>
            <pc:sldMk cId="1298281169" sldId="473"/>
            <ac:picMk id="9" creationId="{D53C4DF5-B027-F7D8-7467-D6C7BDD06A4D}"/>
          </ac:picMkLst>
        </pc:picChg>
        <pc:picChg chg="del mod">
          <ac:chgData name="Lisa-Marie Bassler" userId="38f25fa2-f4e2-42aa-a629-d2ccc29b42c2" providerId="ADAL" clId="{450BC9BC-6ACE-4BE7-B883-81C4879F822F}" dt="2023-05-30T18:45:14.882" v="1270" actId="478"/>
          <ac:picMkLst>
            <pc:docMk/>
            <pc:sldMk cId="1298281169" sldId="473"/>
            <ac:picMk id="12" creationId="{3D164D19-5530-E410-6477-C96D76392C54}"/>
          </ac:picMkLst>
        </pc:picChg>
        <pc:picChg chg="del">
          <ac:chgData name="Lisa-Marie Bassler" userId="38f25fa2-f4e2-42aa-a629-d2ccc29b42c2" providerId="ADAL" clId="{450BC9BC-6ACE-4BE7-B883-81C4879F822F}" dt="2023-05-30T18:43:51.762" v="1262" actId="478"/>
          <ac:picMkLst>
            <pc:docMk/>
            <pc:sldMk cId="1298281169" sldId="473"/>
            <ac:picMk id="15" creationId="{C73A430A-6D73-014E-724C-9B6C5F85B0E6}"/>
          </ac:picMkLst>
        </pc:picChg>
        <pc:picChg chg="del mod ord">
          <ac:chgData name="Lisa-Marie Bassler" userId="38f25fa2-f4e2-42aa-a629-d2ccc29b42c2" providerId="ADAL" clId="{450BC9BC-6ACE-4BE7-B883-81C4879F822F}" dt="2023-05-30T18:48:23.798" v="1287" actId="478"/>
          <ac:picMkLst>
            <pc:docMk/>
            <pc:sldMk cId="1298281169" sldId="473"/>
            <ac:picMk id="18" creationId="{63ED95CD-60E8-78E2-ADA0-87D7460BC6BC}"/>
          </ac:picMkLst>
        </pc:picChg>
        <pc:picChg chg="add mod">
          <ac:chgData name="Lisa-Marie Bassler" userId="38f25fa2-f4e2-42aa-a629-d2ccc29b42c2" providerId="ADAL" clId="{450BC9BC-6ACE-4BE7-B883-81C4879F822F}" dt="2023-05-30T18:47:15.525" v="1279" actId="26606"/>
          <ac:picMkLst>
            <pc:docMk/>
            <pc:sldMk cId="1298281169" sldId="473"/>
            <ac:picMk id="3074" creationId="{AE40727D-3E71-8D9A-C6B5-920F9F10DFE2}"/>
          </ac:picMkLst>
        </pc:picChg>
        <pc:picChg chg="add del mod">
          <ac:chgData name="Lisa-Marie Bassler" userId="38f25fa2-f4e2-42aa-a629-d2ccc29b42c2" providerId="ADAL" clId="{450BC9BC-6ACE-4BE7-B883-81C4879F822F}" dt="2023-05-30T18:47:18.966" v="1280" actId="478"/>
          <ac:picMkLst>
            <pc:docMk/>
            <pc:sldMk cId="1298281169" sldId="473"/>
            <ac:picMk id="3076" creationId="{62C2F41D-31FF-D773-70D8-975434762A5A}"/>
          </ac:picMkLst>
        </pc:picChg>
        <pc:picChg chg="add mod ord">
          <ac:chgData name="Lisa-Marie Bassler" userId="38f25fa2-f4e2-42aa-a629-d2ccc29b42c2" providerId="ADAL" clId="{450BC9BC-6ACE-4BE7-B883-81C4879F822F}" dt="2023-05-30T18:48:26.211" v="1289" actId="26606"/>
          <ac:picMkLst>
            <pc:docMk/>
            <pc:sldMk cId="1298281169" sldId="473"/>
            <ac:picMk id="3078" creationId="{B1C76D56-76F3-B6C2-7C9B-70B412F2CBC0}"/>
          </ac:picMkLst>
        </pc:picChg>
        <pc:picChg chg="add mod ord">
          <ac:chgData name="Lisa-Marie Bassler" userId="38f25fa2-f4e2-42aa-a629-d2ccc29b42c2" providerId="ADAL" clId="{450BC9BC-6ACE-4BE7-B883-81C4879F822F}" dt="2023-05-30T18:48:26.211" v="1289" actId="26606"/>
          <ac:picMkLst>
            <pc:docMk/>
            <pc:sldMk cId="1298281169" sldId="473"/>
            <ac:picMk id="3080" creationId="{ACE89686-5BF0-E6A2-5495-3A232EDB11EE}"/>
          </ac:picMkLst>
        </pc:picChg>
        <pc:picChg chg="add del">
          <ac:chgData name="Lisa-Marie Bassler" userId="38f25fa2-f4e2-42aa-a629-d2ccc29b42c2" providerId="ADAL" clId="{450BC9BC-6ACE-4BE7-B883-81C4879F822F}" dt="2023-05-30T18:47:33.634" v="1282" actId="478"/>
          <ac:picMkLst>
            <pc:docMk/>
            <pc:sldMk cId="1298281169" sldId="473"/>
            <ac:picMk id="3082" creationId="{6952D9BB-32A7-BCA0-0C5A-34E3E1A92CD4}"/>
          </ac:picMkLst>
        </pc:picChg>
        <pc:picChg chg="add del">
          <ac:chgData name="Lisa-Marie Bassler" userId="38f25fa2-f4e2-42aa-a629-d2ccc29b42c2" providerId="ADAL" clId="{450BC9BC-6ACE-4BE7-B883-81C4879F822F}" dt="2023-05-30T18:47:41.492" v="1284" actId="478"/>
          <ac:picMkLst>
            <pc:docMk/>
            <pc:sldMk cId="1298281169" sldId="473"/>
            <ac:picMk id="3084" creationId="{CE1C9F82-B2CE-34A7-9D9B-B72FD6D99D6A}"/>
          </ac:picMkLst>
        </pc:picChg>
        <pc:cxnChg chg="del">
          <ac:chgData name="Lisa-Marie Bassler" userId="38f25fa2-f4e2-42aa-a629-d2ccc29b42c2" providerId="ADAL" clId="{450BC9BC-6ACE-4BE7-B883-81C4879F822F}" dt="2023-05-30T18:43:57.525" v="1264" actId="26606"/>
          <ac:cxnSpMkLst>
            <pc:docMk/>
            <pc:sldMk cId="1298281169" sldId="473"/>
            <ac:cxnSpMk id="30" creationId="{5C34627B-48E6-4F4D-B843-97717A86B490}"/>
          </ac:cxnSpMkLst>
        </pc:cxnChg>
        <pc:cxnChg chg="add del">
          <ac:chgData name="Lisa-Marie Bassler" userId="38f25fa2-f4e2-42aa-a629-d2ccc29b42c2" providerId="ADAL" clId="{450BC9BC-6ACE-4BE7-B883-81C4879F822F}" dt="2023-05-30T18:44:42.306" v="1269" actId="26606"/>
          <ac:cxnSpMkLst>
            <pc:docMk/>
            <pc:sldMk cId="1298281169" sldId="473"/>
            <ac:cxnSpMk id="3081" creationId="{5C34627B-48E6-4F4D-B843-97717A86B490}"/>
          </ac:cxnSpMkLst>
        </pc:cxnChg>
        <pc:cxnChg chg="add del">
          <ac:chgData name="Lisa-Marie Bassler" userId="38f25fa2-f4e2-42aa-a629-d2ccc29b42c2" providerId="ADAL" clId="{450BC9BC-6ACE-4BE7-B883-81C4879F822F}" dt="2023-05-30T18:45:21.344" v="1274" actId="26606"/>
          <ac:cxnSpMkLst>
            <pc:docMk/>
            <pc:sldMk cId="1298281169" sldId="473"/>
            <ac:cxnSpMk id="3088" creationId="{5C34627B-48E6-4F4D-B843-97717A86B490}"/>
          </ac:cxnSpMkLst>
        </pc:cxnChg>
        <pc:cxnChg chg="add del">
          <ac:chgData name="Lisa-Marie Bassler" userId="38f25fa2-f4e2-42aa-a629-d2ccc29b42c2" providerId="ADAL" clId="{450BC9BC-6ACE-4BE7-B883-81C4879F822F}" dt="2023-05-30T18:45:21.334" v="1273" actId="26606"/>
          <ac:cxnSpMkLst>
            <pc:docMk/>
            <pc:sldMk cId="1298281169" sldId="473"/>
            <ac:cxnSpMk id="3095" creationId="{5C34627B-48E6-4F4D-B843-97717A86B490}"/>
          </ac:cxnSpMkLst>
        </pc:cxnChg>
        <pc:cxnChg chg="add del">
          <ac:chgData name="Lisa-Marie Bassler" userId="38f25fa2-f4e2-42aa-a629-d2ccc29b42c2" providerId="ADAL" clId="{450BC9BC-6ACE-4BE7-B883-81C4879F822F}" dt="2023-05-30T18:47:15.525" v="1279" actId="26606"/>
          <ac:cxnSpMkLst>
            <pc:docMk/>
            <pc:sldMk cId="1298281169" sldId="473"/>
            <ac:cxnSpMk id="3098" creationId="{5C34627B-48E6-4F4D-B843-97717A86B490}"/>
          </ac:cxnSpMkLst>
        </pc:cxnChg>
        <pc:cxnChg chg="add del">
          <ac:chgData name="Lisa-Marie Bassler" userId="38f25fa2-f4e2-42aa-a629-d2ccc29b42c2" providerId="ADAL" clId="{450BC9BC-6ACE-4BE7-B883-81C4879F822F}" dt="2023-05-30T18:47:15.504" v="1278" actId="26606"/>
          <ac:cxnSpMkLst>
            <pc:docMk/>
            <pc:sldMk cId="1298281169" sldId="473"/>
            <ac:cxnSpMk id="3105" creationId="{5C34627B-48E6-4F4D-B843-97717A86B490}"/>
          </ac:cxnSpMkLst>
        </pc:cxnChg>
      </pc:sldChg>
      <pc:sldChg chg="modSp del mod">
        <pc:chgData name="Lisa-Marie Bassler" userId="38f25fa2-f4e2-42aa-a629-d2ccc29b42c2" providerId="ADAL" clId="{450BC9BC-6ACE-4BE7-B883-81C4879F822F}" dt="2023-05-30T19:05:51.233" v="2596" actId="47"/>
        <pc:sldMkLst>
          <pc:docMk/>
          <pc:sldMk cId="2079553613" sldId="474"/>
        </pc:sldMkLst>
        <pc:spChg chg="mod">
          <ac:chgData name="Lisa-Marie Bassler" userId="38f25fa2-f4e2-42aa-a629-d2ccc29b42c2" providerId="ADAL" clId="{450BC9BC-6ACE-4BE7-B883-81C4879F822F}" dt="2023-05-30T19:01:09.638" v="2319" actId="27636"/>
          <ac:spMkLst>
            <pc:docMk/>
            <pc:sldMk cId="2079553613" sldId="474"/>
            <ac:spMk id="2" creationId="{E7EAC44A-E202-34E6-90EC-28696C374F99}"/>
          </ac:spMkLst>
        </pc:spChg>
        <pc:spChg chg="mod">
          <ac:chgData name="Lisa-Marie Bassler" userId="38f25fa2-f4e2-42aa-a629-d2ccc29b42c2" providerId="ADAL" clId="{450BC9BC-6ACE-4BE7-B883-81C4879F822F}" dt="2023-05-30T19:01:51.907" v="2398" actId="20577"/>
          <ac:spMkLst>
            <pc:docMk/>
            <pc:sldMk cId="2079553613" sldId="474"/>
            <ac:spMk id="4" creationId="{B1D68E50-9737-F71C-99C9-CB5FFA9B5E1C}"/>
          </ac:spMkLst>
        </pc:spChg>
      </pc:sldChg>
      <pc:sldChg chg="modSp mod">
        <pc:chgData name="Lisa-Marie Bassler" userId="38f25fa2-f4e2-42aa-a629-d2ccc29b42c2" providerId="ADAL" clId="{450BC9BC-6ACE-4BE7-B883-81C4879F822F}" dt="2023-06-01T15:35:38.338" v="4343" actId="6549"/>
        <pc:sldMkLst>
          <pc:docMk/>
          <pc:sldMk cId="1477743373" sldId="475"/>
        </pc:sldMkLst>
        <pc:spChg chg="mod">
          <ac:chgData name="Lisa-Marie Bassler" userId="38f25fa2-f4e2-42aa-a629-d2ccc29b42c2" providerId="ADAL" clId="{450BC9BC-6ACE-4BE7-B883-81C4879F822F}" dt="2023-06-01T15:35:38.338" v="4343" actId="6549"/>
          <ac:spMkLst>
            <pc:docMk/>
            <pc:sldMk cId="1477743373" sldId="475"/>
            <ac:spMk id="4" creationId="{40E07015-AB3F-5AD0-8E3A-D8E73BDF1C1A}"/>
          </ac:spMkLst>
        </pc:spChg>
      </pc:sldChg>
      <pc:sldChg chg="modSp mod">
        <pc:chgData name="Lisa-Marie Bassler" userId="38f25fa2-f4e2-42aa-a629-d2ccc29b42c2" providerId="ADAL" clId="{450BC9BC-6ACE-4BE7-B883-81C4879F822F}" dt="2023-05-30T19:10:58.541" v="2845" actId="113"/>
        <pc:sldMkLst>
          <pc:docMk/>
          <pc:sldMk cId="2024412974" sldId="476"/>
        </pc:sldMkLst>
        <pc:spChg chg="mod">
          <ac:chgData name="Lisa-Marie Bassler" userId="38f25fa2-f4e2-42aa-a629-d2ccc29b42c2" providerId="ADAL" clId="{450BC9BC-6ACE-4BE7-B883-81C4879F822F}" dt="2023-05-30T19:10:58.541" v="2845" actId="113"/>
          <ac:spMkLst>
            <pc:docMk/>
            <pc:sldMk cId="2024412974" sldId="476"/>
            <ac:spMk id="2" creationId="{0691DC3E-6817-7515-3E20-955BD1971839}"/>
          </ac:spMkLst>
        </pc:spChg>
        <pc:spChg chg="mod">
          <ac:chgData name="Lisa-Marie Bassler" userId="38f25fa2-f4e2-42aa-a629-d2ccc29b42c2" providerId="ADAL" clId="{450BC9BC-6ACE-4BE7-B883-81C4879F822F}" dt="2023-05-30T19:10:54.455" v="2844" actId="20577"/>
          <ac:spMkLst>
            <pc:docMk/>
            <pc:sldMk cId="2024412974" sldId="476"/>
            <ac:spMk id="3" creationId="{B511D810-A54E-A7C7-C308-53E82C7C7ECD}"/>
          </ac:spMkLst>
        </pc:spChg>
      </pc:sldChg>
      <pc:sldChg chg="modSp mod modNotesTx">
        <pc:chgData name="Lisa-Marie Bassler" userId="38f25fa2-f4e2-42aa-a629-d2ccc29b42c2" providerId="ADAL" clId="{450BC9BC-6ACE-4BE7-B883-81C4879F822F}" dt="2023-05-31T07:10:46.893" v="3994" actId="20577"/>
        <pc:sldMkLst>
          <pc:docMk/>
          <pc:sldMk cId="4244053133" sldId="477"/>
        </pc:sldMkLst>
        <pc:spChg chg="mod">
          <ac:chgData name="Lisa-Marie Bassler" userId="38f25fa2-f4e2-42aa-a629-d2ccc29b42c2" providerId="ADAL" clId="{450BC9BC-6ACE-4BE7-B883-81C4879F822F}" dt="2023-05-30T19:11:08.066" v="2847"/>
          <ac:spMkLst>
            <pc:docMk/>
            <pc:sldMk cId="4244053133" sldId="477"/>
            <ac:spMk id="2" creationId="{CA5A3E0D-21E3-7292-FA88-49C07B84C631}"/>
          </ac:spMkLst>
        </pc:spChg>
      </pc:sldChg>
      <pc:sldChg chg="modSp">
        <pc:chgData name="Lisa-Marie Bassler" userId="38f25fa2-f4e2-42aa-a629-d2ccc29b42c2" providerId="ADAL" clId="{450BC9BC-6ACE-4BE7-B883-81C4879F822F}" dt="2023-05-31T07:11:24.714" v="3996" actId="20577"/>
        <pc:sldMkLst>
          <pc:docMk/>
          <pc:sldMk cId="2842806661" sldId="478"/>
        </pc:sldMkLst>
        <pc:spChg chg="mod">
          <ac:chgData name="Lisa-Marie Bassler" userId="38f25fa2-f4e2-42aa-a629-d2ccc29b42c2" providerId="ADAL" clId="{450BC9BC-6ACE-4BE7-B883-81C4879F822F}" dt="2023-05-30T19:11:20.049" v="2848"/>
          <ac:spMkLst>
            <pc:docMk/>
            <pc:sldMk cId="2842806661" sldId="478"/>
            <ac:spMk id="2" creationId="{CC4FA296-AA41-4B2C-2919-36942E14A8BE}"/>
          </ac:spMkLst>
        </pc:spChg>
        <pc:graphicFrameChg chg="mod">
          <ac:chgData name="Lisa-Marie Bassler" userId="38f25fa2-f4e2-42aa-a629-d2ccc29b42c2" providerId="ADAL" clId="{450BC9BC-6ACE-4BE7-B883-81C4879F822F}" dt="2023-05-31T07:11:24.714" v="3996" actId="20577"/>
          <ac:graphicFrameMkLst>
            <pc:docMk/>
            <pc:sldMk cId="2842806661" sldId="478"/>
            <ac:graphicFrameMk id="34" creationId="{449087ED-DD25-6808-157E-C98E979B63FE}"/>
          </ac:graphicFrameMkLst>
        </pc:graphicFrameChg>
      </pc:sldChg>
      <pc:sldChg chg="modSp mod modNotesTx">
        <pc:chgData name="Lisa-Marie Bassler" userId="38f25fa2-f4e2-42aa-a629-d2ccc29b42c2" providerId="ADAL" clId="{450BC9BC-6ACE-4BE7-B883-81C4879F822F}" dt="2023-05-31T07:23:56.439" v="4105" actId="113"/>
        <pc:sldMkLst>
          <pc:docMk/>
          <pc:sldMk cId="501971870" sldId="479"/>
        </pc:sldMkLst>
        <pc:spChg chg="mod">
          <ac:chgData name="Lisa-Marie Bassler" userId="38f25fa2-f4e2-42aa-a629-d2ccc29b42c2" providerId="ADAL" clId="{450BC9BC-6ACE-4BE7-B883-81C4879F822F}" dt="2023-05-30T19:11:27.983" v="2858"/>
          <ac:spMkLst>
            <pc:docMk/>
            <pc:sldMk cId="501971870" sldId="479"/>
            <ac:spMk id="2" creationId="{798BD940-FE9B-FE46-E8AF-7A38E862EF8A}"/>
          </ac:spMkLst>
        </pc:spChg>
        <pc:spChg chg="mod">
          <ac:chgData name="Lisa-Marie Bassler" userId="38f25fa2-f4e2-42aa-a629-d2ccc29b42c2" providerId="ADAL" clId="{450BC9BC-6ACE-4BE7-B883-81C4879F822F}" dt="2023-05-30T19:11:24.371" v="2856" actId="1035"/>
          <ac:spMkLst>
            <pc:docMk/>
            <pc:sldMk cId="501971870" sldId="479"/>
            <ac:spMk id="3" creationId="{36E0124D-1415-4111-E93D-72D16EF75B64}"/>
          </ac:spMkLst>
        </pc:spChg>
      </pc:sldChg>
      <pc:sldChg chg="modSp mod">
        <pc:chgData name="Lisa-Marie Bassler" userId="38f25fa2-f4e2-42aa-a629-d2ccc29b42c2" providerId="ADAL" clId="{450BC9BC-6ACE-4BE7-B883-81C4879F822F}" dt="2023-05-30T19:12:01.393" v="2905" actId="1035"/>
        <pc:sldMkLst>
          <pc:docMk/>
          <pc:sldMk cId="2434245535" sldId="480"/>
        </pc:sldMkLst>
        <pc:spChg chg="mod">
          <ac:chgData name="Lisa-Marie Bassler" userId="38f25fa2-f4e2-42aa-a629-d2ccc29b42c2" providerId="ADAL" clId="{450BC9BC-6ACE-4BE7-B883-81C4879F822F}" dt="2023-05-30T19:12:01.393" v="2905" actId="1035"/>
          <ac:spMkLst>
            <pc:docMk/>
            <pc:sldMk cId="2434245535" sldId="480"/>
            <ac:spMk id="2" creationId="{27002E45-CE40-5208-A05F-10B7E03EB8EB}"/>
          </ac:spMkLst>
        </pc:spChg>
        <pc:graphicFrameChg chg="mod">
          <ac:chgData name="Lisa-Marie Bassler" userId="38f25fa2-f4e2-42aa-a629-d2ccc29b42c2" providerId="ADAL" clId="{450BC9BC-6ACE-4BE7-B883-81C4879F822F}" dt="2023-05-30T19:11:49.132" v="2887" actId="1036"/>
          <ac:graphicFrameMkLst>
            <pc:docMk/>
            <pc:sldMk cId="2434245535" sldId="480"/>
            <ac:graphicFrameMk id="5" creationId="{30EC0B2B-B1F7-0BD0-800C-506478C65DB9}"/>
          </ac:graphicFrameMkLst>
        </pc:graphicFrameChg>
        <pc:picChg chg="mod">
          <ac:chgData name="Lisa-Marie Bassler" userId="38f25fa2-f4e2-42aa-a629-d2ccc29b42c2" providerId="ADAL" clId="{450BC9BC-6ACE-4BE7-B883-81C4879F822F}" dt="2023-05-30T19:11:44.746" v="2866" actId="1035"/>
          <ac:picMkLst>
            <pc:docMk/>
            <pc:sldMk cId="2434245535" sldId="480"/>
            <ac:picMk id="4" creationId="{D1ED6160-E085-AF08-B79A-C3DFC827A6EE}"/>
          </ac:picMkLst>
        </pc:picChg>
      </pc:sldChg>
      <pc:sldChg chg="addSp delSp modSp add mod ord setBg">
        <pc:chgData name="Lisa-Marie Bassler" userId="38f25fa2-f4e2-42aa-a629-d2ccc29b42c2" providerId="ADAL" clId="{450BC9BC-6ACE-4BE7-B883-81C4879F822F}" dt="2023-05-31T06:58:58.016" v="3932" actId="14100"/>
        <pc:sldMkLst>
          <pc:docMk/>
          <pc:sldMk cId="1183916942" sldId="481"/>
        </pc:sldMkLst>
        <pc:spChg chg="mod">
          <ac:chgData name="Lisa-Marie Bassler" userId="38f25fa2-f4e2-42aa-a629-d2ccc29b42c2" providerId="ADAL" clId="{450BC9BC-6ACE-4BE7-B883-81C4879F822F}" dt="2023-05-30T18:49:25.833" v="1334" actId="113"/>
          <ac:spMkLst>
            <pc:docMk/>
            <pc:sldMk cId="1183916942" sldId="481"/>
            <ac:spMk id="2" creationId="{EE25F73C-D943-42D8-54CE-0E116D9326D8}"/>
          </ac:spMkLst>
        </pc:spChg>
        <pc:spChg chg="mod">
          <ac:chgData name="Lisa-Marie Bassler" userId="38f25fa2-f4e2-42aa-a629-d2ccc29b42c2" providerId="ADAL" clId="{450BC9BC-6ACE-4BE7-B883-81C4879F822F}" dt="2023-05-31T06:43:11.749" v="2994" actId="20577"/>
          <ac:spMkLst>
            <pc:docMk/>
            <pc:sldMk cId="1183916942" sldId="481"/>
            <ac:spMk id="3" creationId="{3B39DEE4-1371-E616-1FA7-E6DC2470C324}"/>
          </ac:spMkLst>
        </pc:spChg>
        <pc:spChg chg="add mod">
          <ac:chgData name="Lisa-Marie Bassler" userId="38f25fa2-f4e2-42aa-a629-d2ccc29b42c2" providerId="ADAL" clId="{450BC9BC-6ACE-4BE7-B883-81C4879F822F}" dt="2023-05-31T06:47:00.080" v="3171" actId="20577"/>
          <ac:spMkLst>
            <pc:docMk/>
            <pc:sldMk cId="1183916942" sldId="481"/>
            <ac:spMk id="7" creationId="{15A60FB5-9B9C-C9DE-1BF5-82B516B85A7B}"/>
          </ac:spMkLst>
        </pc:spChg>
        <pc:spChg chg="add del">
          <ac:chgData name="Lisa-Marie Bassler" userId="38f25fa2-f4e2-42aa-a629-d2ccc29b42c2" providerId="ADAL" clId="{450BC9BC-6ACE-4BE7-B883-81C4879F822F}" dt="2023-05-31T06:46:23.791" v="3144" actId="478"/>
          <ac:spMkLst>
            <pc:docMk/>
            <pc:sldMk cId="1183916942" sldId="481"/>
            <ac:spMk id="8" creationId="{59DB0A7E-5F01-8F27-3167-418A59A5A150}"/>
          </ac:spMkLst>
        </pc:spChg>
        <pc:spChg chg="add mod">
          <ac:chgData name="Lisa-Marie Bassler" userId="38f25fa2-f4e2-42aa-a629-d2ccc29b42c2" providerId="ADAL" clId="{450BC9BC-6ACE-4BE7-B883-81C4879F822F}" dt="2023-05-31T06:58:58.016" v="3932" actId="14100"/>
          <ac:spMkLst>
            <pc:docMk/>
            <pc:sldMk cId="1183916942" sldId="481"/>
            <ac:spMk id="9" creationId="{BF4354AB-CC29-1FA8-158C-CC4CEE1D8517}"/>
          </ac:spMkLst>
        </pc:spChg>
        <pc:spChg chg="add del">
          <ac:chgData name="Lisa-Marie Bassler" userId="38f25fa2-f4e2-42aa-a629-d2ccc29b42c2" providerId="ADAL" clId="{450BC9BC-6ACE-4BE7-B883-81C4879F822F}" dt="2023-05-30T15:41:58.843" v="569" actId="26606"/>
          <ac:spMkLst>
            <pc:docMk/>
            <pc:sldMk cId="1183916942" sldId="481"/>
            <ac:spMk id="10" creationId="{38468727-63BE-4191-B4A6-C30C82C0E986}"/>
          </ac:spMkLst>
        </pc:spChg>
        <pc:spChg chg="add del">
          <ac:chgData name="Lisa-Marie Bassler" userId="38f25fa2-f4e2-42aa-a629-d2ccc29b42c2" providerId="ADAL" clId="{450BC9BC-6ACE-4BE7-B883-81C4879F822F}" dt="2023-05-30T15:41:58.843" v="569" actId="26606"/>
          <ac:spMkLst>
            <pc:docMk/>
            <pc:sldMk cId="1183916942" sldId="481"/>
            <ac:spMk id="12" creationId="{9D355BB6-1BB8-4828-B246-CFB31742D7B8}"/>
          </ac:spMkLst>
        </pc:spChg>
        <pc:spChg chg="add del">
          <ac:chgData name="Lisa-Marie Bassler" userId="38f25fa2-f4e2-42aa-a629-d2ccc29b42c2" providerId="ADAL" clId="{450BC9BC-6ACE-4BE7-B883-81C4879F822F}" dt="2023-05-30T15:41:58.843" v="569" actId="26606"/>
          <ac:spMkLst>
            <pc:docMk/>
            <pc:sldMk cId="1183916942" sldId="481"/>
            <ac:spMk id="14" creationId="{CA52A9B9-B2B3-46F0-9D53-0EFF9905BF8F}"/>
          </ac:spMkLst>
        </pc:spChg>
        <pc:picChg chg="mod ord">
          <ac:chgData name="Lisa-Marie Bassler" userId="38f25fa2-f4e2-42aa-a629-d2ccc29b42c2" providerId="ADAL" clId="{450BC9BC-6ACE-4BE7-B883-81C4879F822F}" dt="2023-05-31T06:47:57.297" v="3227" actId="1076"/>
          <ac:picMkLst>
            <pc:docMk/>
            <pc:sldMk cId="1183916942" sldId="481"/>
            <ac:picMk id="4" creationId="{C8E06B59-E3F2-2CFE-638F-DD5F1BB418BB}"/>
          </ac:picMkLst>
        </pc:picChg>
        <pc:picChg chg="add mod">
          <ac:chgData name="Lisa-Marie Bassler" userId="38f25fa2-f4e2-42aa-a629-d2ccc29b42c2" providerId="ADAL" clId="{450BC9BC-6ACE-4BE7-B883-81C4879F822F}" dt="2023-05-30T19:00:01.963" v="2227" actId="14100"/>
          <ac:picMkLst>
            <pc:docMk/>
            <pc:sldMk cId="1183916942" sldId="481"/>
            <ac:picMk id="5" creationId="{019F1C11-3E5D-3ED4-43BC-084F840F4982}"/>
          </ac:picMkLst>
        </pc:picChg>
        <pc:picChg chg="add del mod">
          <ac:chgData name="Lisa-Marie Bassler" userId="38f25fa2-f4e2-42aa-a629-d2ccc29b42c2" providerId="ADAL" clId="{450BC9BC-6ACE-4BE7-B883-81C4879F822F}" dt="2023-05-30T15:42:09.386" v="571"/>
          <ac:picMkLst>
            <pc:docMk/>
            <pc:sldMk cId="1183916942" sldId="481"/>
            <ac:picMk id="6" creationId="{3954010D-8079-5AD1-45E4-F400CF32E29B}"/>
          </ac:picMkLst>
        </pc:picChg>
      </pc:sldChg>
      <pc:sldChg chg="new del">
        <pc:chgData name="Lisa-Marie Bassler" userId="38f25fa2-f4e2-42aa-a629-d2ccc29b42c2" providerId="ADAL" clId="{450BC9BC-6ACE-4BE7-B883-81C4879F822F}" dt="2023-05-30T18:17:28.907" v="617" actId="47"/>
        <pc:sldMkLst>
          <pc:docMk/>
          <pc:sldMk cId="859656844" sldId="482"/>
        </pc:sldMkLst>
      </pc:sldChg>
      <pc:sldChg chg="addSp modSp add mod modNotesTx">
        <pc:chgData name="Lisa-Marie Bassler" userId="38f25fa2-f4e2-42aa-a629-d2ccc29b42c2" providerId="ADAL" clId="{450BC9BC-6ACE-4BE7-B883-81C4879F822F}" dt="2023-05-30T18:44:16.961" v="1266" actId="27636"/>
        <pc:sldMkLst>
          <pc:docMk/>
          <pc:sldMk cId="1839271666" sldId="482"/>
        </pc:sldMkLst>
        <pc:spChg chg="mod">
          <ac:chgData name="Lisa-Marie Bassler" userId="38f25fa2-f4e2-42aa-a629-d2ccc29b42c2" providerId="ADAL" clId="{450BC9BC-6ACE-4BE7-B883-81C4879F822F}" dt="2023-05-30T18:43:15.610" v="1228" actId="20577"/>
          <ac:spMkLst>
            <pc:docMk/>
            <pc:sldMk cId="1839271666" sldId="482"/>
            <ac:spMk id="3" creationId="{3B39DEE4-1371-E616-1FA7-E6DC2470C324}"/>
          </ac:spMkLst>
        </pc:spChg>
        <pc:spChg chg="add mod">
          <ac:chgData name="Lisa-Marie Bassler" userId="38f25fa2-f4e2-42aa-a629-d2ccc29b42c2" providerId="ADAL" clId="{450BC9BC-6ACE-4BE7-B883-81C4879F822F}" dt="2023-05-30T18:44:16.961" v="1266" actId="27636"/>
          <ac:spMkLst>
            <pc:docMk/>
            <pc:sldMk cId="1839271666" sldId="482"/>
            <ac:spMk id="5" creationId="{13023745-1CE4-8C9C-7771-F5C69F675F5D}"/>
          </ac:spMkLst>
        </pc:spChg>
        <pc:picChg chg="mod">
          <ac:chgData name="Lisa-Marie Bassler" userId="38f25fa2-f4e2-42aa-a629-d2ccc29b42c2" providerId="ADAL" clId="{450BC9BC-6ACE-4BE7-B883-81C4879F822F}" dt="2023-05-30T18:39:43.718" v="797" actId="1076"/>
          <ac:picMkLst>
            <pc:docMk/>
            <pc:sldMk cId="1839271666" sldId="482"/>
            <ac:picMk id="4" creationId="{C8E06B59-E3F2-2CFE-638F-DD5F1BB418BB}"/>
          </ac:picMkLst>
        </pc:picChg>
      </pc:sldChg>
      <pc:sldChg chg="addSp delSp modSp add mod ord delAnim modAnim modNotesTx">
        <pc:chgData name="Lisa-Marie Bassler" userId="38f25fa2-f4e2-42aa-a629-d2ccc29b42c2" providerId="ADAL" clId="{450BC9BC-6ACE-4BE7-B883-81C4879F822F}" dt="2023-05-30T19:05:50.284" v="2595"/>
        <pc:sldMkLst>
          <pc:docMk/>
          <pc:sldMk cId="3623697259" sldId="483"/>
        </pc:sldMkLst>
        <pc:spChg chg="del">
          <ac:chgData name="Lisa-Marie Bassler" userId="38f25fa2-f4e2-42aa-a629-d2ccc29b42c2" providerId="ADAL" clId="{450BC9BC-6ACE-4BE7-B883-81C4879F822F}" dt="2023-05-30T19:02:22.187" v="2402" actId="478"/>
          <ac:spMkLst>
            <pc:docMk/>
            <pc:sldMk cId="3623697259" sldId="483"/>
            <ac:spMk id="2" creationId="{E7EAC44A-E202-34E6-90EC-28696C374F99}"/>
          </ac:spMkLst>
        </pc:spChg>
        <pc:spChg chg="add del mod">
          <ac:chgData name="Lisa-Marie Bassler" userId="38f25fa2-f4e2-42aa-a629-d2ccc29b42c2" providerId="ADAL" clId="{450BC9BC-6ACE-4BE7-B883-81C4879F822F}" dt="2023-05-30T19:05:43.077" v="2594" actId="478"/>
          <ac:spMkLst>
            <pc:docMk/>
            <pc:sldMk cId="3623697259" sldId="483"/>
            <ac:spMk id="6" creationId="{62E3D4CE-15ED-1C30-BCA6-13B9C0665544}"/>
          </ac:spMkLst>
        </pc:spChg>
        <pc:spChg chg="add mod">
          <ac:chgData name="Lisa-Marie Bassler" userId="38f25fa2-f4e2-42aa-a629-d2ccc29b42c2" providerId="ADAL" clId="{450BC9BC-6ACE-4BE7-B883-81C4879F822F}" dt="2023-05-30T19:05:09.457" v="2529" actId="20577"/>
          <ac:spMkLst>
            <pc:docMk/>
            <pc:sldMk cId="3623697259" sldId="483"/>
            <ac:spMk id="7" creationId="{200244E2-03F5-08A9-CF4B-016F46F05F6A}"/>
          </ac:spMkLst>
        </pc:spChg>
        <pc:spChg chg="add mod">
          <ac:chgData name="Lisa-Marie Bassler" userId="38f25fa2-f4e2-42aa-a629-d2ccc29b42c2" providerId="ADAL" clId="{450BC9BC-6ACE-4BE7-B883-81C4879F822F}" dt="2023-05-30T19:05:37.897" v="2593" actId="20577"/>
          <ac:spMkLst>
            <pc:docMk/>
            <pc:sldMk cId="3623697259" sldId="483"/>
            <ac:spMk id="8" creationId="{6E498FB6-7D25-8310-A39D-2FC43AA5A1C8}"/>
          </ac:spMkLst>
        </pc:spChg>
      </pc:sldChg>
      <pc:sldChg chg="addSp delSp modSp add mod ord">
        <pc:chgData name="Lisa-Marie Bassler" userId="38f25fa2-f4e2-42aa-a629-d2ccc29b42c2" providerId="ADAL" clId="{450BC9BC-6ACE-4BE7-B883-81C4879F822F}" dt="2023-05-31T06:57:47.352" v="3901" actId="113"/>
        <pc:sldMkLst>
          <pc:docMk/>
          <pc:sldMk cId="346734400" sldId="484"/>
        </pc:sldMkLst>
        <pc:spChg chg="mod">
          <ac:chgData name="Lisa-Marie Bassler" userId="38f25fa2-f4e2-42aa-a629-d2ccc29b42c2" providerId="ADAL" clId="{450BC9BC-6ACE-4BE7-B883-81C4879F822F}" dt="2023-05-31T06:57:47.352" v="3901" actId="113"/>
          <ac:spMkLst>
            <pc:docMk/>
            <pc:sldMk cId="346734400" sldId="484"/>
            <ac:spMk id="2" creationId="{EE25F73C-D943-42D8-54CE-0E116D9326D8}"/>
          </ac:spMkLst>
        </pc:spChg>
        <pc:spChg chg="del mod">
          <ac:chgData name="Lisa-Marie Bassler" userId="38f25fa2-f4e2-42aa-a629-d2ccc29b42c2" providerId="ADAL" clId="{450BC9BC-6ACE-4BE7-B883-81C4879F822F}" dt="2023-05-31T06:52:46.229" v="3492" actId="478"/>
          <ac:spMkLst>
            <pc:docMk/>
            <pc:sldMk cId="346734400" sldId="484"/>
            <ac:spMk id="3" creationId="{3B39DEE4-1371-E616-1FA7-E6DC2470C324}"/>
          </ac:spMkLst>
        </pc:spChg>
        <pc:graphicFrameChg chg="add mod modGraphic">
          <ac:chgData name="Lisa-Marie Bassler" userId="38f25fa2-f4e2-42aa-a629-d2ccc29b42c2" providerId="ADAL" clId="{450BC9BC-6ACE-4BE7-B883-81C4879F822F}" dt="2023-05-31T06:52:59.217" v="3497" actId="1076"/>
          <ac:graphicFrameMkLst>
            <pc:docMk/>
            <pc:sldMk cId="346734400" sldId="484"/>
            <ac:graphicFrameMk id="5" creationId="{5E3C5DA3-E33E-B17A-2A67-8A82D6DB705F}"/>
          </ac:graphicFrameMkLst>
        </pc:graphicFrameChg>
      </pc:sldChg>
      <pc:sldChg chg="delSp modSp add mod">
        <pc:chgData name="Lisa-Marie Bassler" userId="38f25fa2-f4e2-42aa-a629-d2ccc29b42c2" providerId="ADAL" clId="{450BC9BC-6ACE-4BE7-B883-81C4879F822F}" dt="2023-05-31T06:57:44.410" v="3900" actId="113"/>
        <pc:sldMkLst>
          <pc:docMk/>
          <pc:sldMk cId="1543446327" sldId="485"/>
        </pc:sldMkLst>
        <pc:spChg chg="mod">
          <ac:chgData name="Lisa-Marie Bassler" userId="38f25fa2-f4e2-42aa-a629-d2ccc29b42c2" providerId="ADAL" clId="{450BC9BC-6ACE-4BE7-B883-81C4879F822F}" dt="2023-05-31T06:57:44.410" v="3900" actId="113"/>
          <ac:spMkLst>
            <pc:docMk/>
            <pc:sldMk cId="1543446327" sldId="485"/>
            <ac:spMk id="2" creationId="{EE25F73C-D943-42D8-54CE-0E116D9326D8}"/>
          </ac:spMkLst>
        </pc:spChg>
        <pc:spChg chg="mod">
          <ac:chgData name="Lisa-Marie Bassler" userId="38f25fa2-f4e2-42aa-a629-d2ccc29b42c2" providerId="ADAL" clId="{450BC9BC-6ACE-4BE7-B883-81C4879F822F}" dt="2023-05-31T06:54:32.519" v="3660" actId="20577"/>
          <ac:spMkLst>
            <pc:docMk/>
            <pc:sldMk cId="1543446327" sldId="485"/>
            <ac:spMk id="3" creationId="{3B39DEE4-1371-E616-1FA7-E6DC2470C324}"/>
          </ac:spMkLst>
        </pc:spChg>
        <pc:graphicFrameChg chg="del">
          <ac:chgData name="Lisa-Marie Bassler" userId="38f25fa2-f4e2-42aa-a629-d2ccc29b42c2" providerId="ADAL" clId="{450BC9BC-6ACE-4BE7-B883-81C4879F822F}" dt="2023-05-31T06:53:01.343" v="3498" actId="478"/>
          <ac:graphicFrameMkLst>
            <pc:docMk/>
            <pc:sldMk cId="1543446327" sldId="485"/>
            <ac:graphicFrameMk id="5" creationId="{5E3C5DA3-E33E-B17A-2A67-8A82D6DB705F}"/>
          </ac:graphicFrameMkLst>
        </pc:graphicFrameChg>
      </pc:sldChg>
      <pc:sldChg chg="addSp modSp add mod modNotesTx">
        <pc:chgData name="Lisa-Marie Bassler" userId="38f25fa2-f4e2-42aa-a629-d2ccc29b42c2" providerId="ADAL" clId="{450BC9BC-6ACE-4BE7-B883-81C4879F822F}" dt="2023-05-31T06:57:39.012" v="3899" actId="113"/>
        <pc:sldMkLst>
          <pc:docMk/>
          <pc:sldMk cId="311550501" sldId="486"/>
        </pc:sldMkLst>
        <pc:spChg chg="mod">
          <ac:chgData name="Lisa-Marie Bassler" userId="38f25fa2-f4e2-42aa-a629-d2ccc29b42c2" providerId="ADAL" clId="{450BC9BC-6ACE-4BE7-B883-81C4879F822F}" dt="2023-05-31T06:57:39.012" v="3899" actId="113"/>
          <ac:spMkLst>
            <pc:docMk/>
            <pc:sldMk cId="311550501" sldId="486"/>
            <ac:spMk id="2" creationId="{EE25F73C-D943-42D8-54CE-0E116D9326D8}"/>
          </ac:spMkLst>
        </pc:spChg>
        <pc:spChg chg="mod">
          <ac:chgData name="Lisa-Marie Bassler" userId="38f25fa2-f4e2-42aa-a629-d2ccc29b42c2" providerId="ADAL" clId="{450BC9BC-6ACE-4BE7-B883-81C4879F822F}" dt="2023-05-31T06:57:21.980" v="3892" actId="20577"/>
          <ac:spMkLst>
            <pc:docMk/>
            <pc:sldMk cId="311550501" sldId="486"/>
            <ac:spMk id="3" creationId="{3B39DEE4-1371-E616-1FA7-E6DC2470C324}"/>
          </ac:spMkLst>
        </pc:spChg>
        <pc:graphicFrameChg chg="add mod modGraphic">
          <ac:chgData name="Lisa-Marie Bassler" userId="38f25fa2-f4e2-42aa-a629-d2ccc29b42c2" providerId="ADAL" clId="{450BC9BC-6ACE-4BE7-B883-81C4879F822F}" dt="2023-05-31T06:57:34.464" v="3898" actId="1037"/>
          <ac:graphicFrameMkLst>
            <pc:docMk/>
            <pc:sldMk cId="311550501" sldId="486"/>
            <ac:graphicFrameMk id="5" creationId="{B9BB4A7C-146F-F673-F278-C46157903BCD}"/>
          </ac:graphicFrameMkLst>
        </pc:graphicFrameChg>
      </pc:sldChg>
      <pc:sldMasterChg chg="delSldLayout">
        <pc:chgData name="Lisa-Marie Bassler" userId="38f25fa2-f4e2-42aa-a629-d2ccc29b42c2" providerId="ADAL" clId="{450BC9BC-6ACE-4BE7-B883-81C4879F822F}" dt="2023-05-30T15:27:26.846" v="97" actId="47"/>
        <pc:sldMasterMkLst>
          <pc:docMk/>
          <pc:sldMasterMk cId="1170648738" sldId="2147483661"/>
        </pc:sldMasterMkLst>
        <pc:sldLayoutChg chg="del">
          <pc:chgData name="Lisa-Marie Bassler" userId="38f25fa2-f4e2-42aa-a629-d2ccc29b42c2" providerId="ADAL" clId="{450BC9BC-6ACE-4BE7-B883-81C4879F822F}" dt="2023-05-30T15:27:26.846" v="97" actId="47"/>
          <pc:sldLayoutMkLst>
            <pc:docMk/>
            <pc:sldMasterMk cId="1170648738" sldId="2147483661"/>
            <pc:sldLayoutMk cId="86900758" sldId="2147483664"/>
          </pc:sldLayoutMkLst>
        </pc:sldLayoutChg>
      </pc:sldMasterChg>
    </pc:docChg>
  </pc:docChgLst>
  <pc:docChgLst>
    <pc:chgData name="Rodrigo Fernandes Aguilera" userId="b4cce546-3ec2-4ede-9ebf-49c92c0feba5" providerId="ADAL" clId="{13D013B5-5AD9-4FC2-9AB2-AE7E54B782CF}"/>
    <pc:docChg chg="custSel modSld">
      <pc:chgData name="Rodrigo Fernandes Aguilera" userId="b4cce546-3ec2-4ede-9ebf-49c92c0feba5" providerId="ADAL" clId="{13D013B5-5AD9-4FC2-9AB2-AE7E54B782CF}" dt="2023-05-25T22:18:00.233" v="56" actId="207"/>
      <pc:docMkLst>
        <pc:docMk/>
      </pc:docMkLst>
      <pc:sldChg chg="modSp mod">
        <pc:chgData name="Rodrigo Fernandes Aguilera" userId="b4cce546-3ec2-4ede-9ebf-49c92c0feba5" providerId="ADAL" clId="{13D013B5-5AD9-4FC2-9AB2-AE7E54B782CF}" dt="2023-05-25T22:15:49.011" v="7" actId="20577"/>
        <pc:sldMkLst>
          <pc:docMk/>
          <pc:sldMk cId="271346755" sldId="258"/>
        </pc:sldMkLst>
        <pc:spChg chg="mod">
          <ac:chgData name="Rodrigo Fernandes Aguilera" userId="b4cce546-3ec2-4ede-9ebf-49c92c0feba5" providerId="ADAL" clId="{13D013B5-5AD9-4FC2-9AB2-AE7E54B782CF}" dt="2023-05-25T22:15:49.011" v="7" actId="20577"/>
          <ac:spMkLst>
            <pc:docMk/>
            <pc:sldMk cId="271346755" sldId="258"/>
            <ac:spMk id="2" creationId="{FD2D65D1-DBC8-FBDB-FCE2-E642AD3A9311}"/>
          </ac:spMkLst>
        </pc:spChg>
      </pc:sldChg>
      <pc:sldChg chg="delSp mod">
        <pc:chgData name="Rodrigo Fernandes Aguilera" userId="b4cce546-3ec2-4ede-9ebf-49c92c0feba5" providerId="ADAL" clId="{13D013B5-5AD9-4FC2-9AB2-AE7E54B782CF}" dt="2023-05-25T22:14:55.308" v="2" actId="478"/>
        <pc:sldMkLst>
          <pc:docMk/>
          <pc:sldMk cId="0" sldId="315"/>
        </pc:sldMkLst>
        <pc:picChg chg="del">
          <ac:chgData name="Rodrigo Fernandes Aguilera" userId="b4cce546-3ec2-4ede-9ebf-49c92c0feba5" providerId="ADAL" clId="{13D013B5-5AD9-4FC2-9AB2-AE7E54B782CF}" dt="2023-05-25T22:14:54.792" v="1" actId="478"/>
          <ac:picMkLst>
            <pc:docMk/>
            <pc:sldMk cId="0" sldId="315"/>
            <ac:picMk id="2" creationId="{C3604A0B-1FC6-FD62-DA6D-92161F276CF3}"/>
          </ac:picMkLst>
        </pc:picChg>
        <pc:picChg chg="del">
          <ac:chgData name="Rodrigo Fernandes Aguilera" userId="b4cce546-3ec2-4ede-9ebf-49c92c0feba5" providerId="ADAL" clId="{13D013B5-5AD9-4FC2-9AB2-AE7E54B782CF}" dt="2023-05-25T22:14:55.308" v="2" actId="478"/>
          <ac:picMkLst>
            <pc:docMk/>
            <pc:sldMk cId="0" sldId="315"/>
            <ac:picMk id="4" creationId="{03B755A0-B7DF-93FE-680B-AEF3E265D1FA}"/>
          </ac:picMkLst>
        </pc:picChg>
        <pc:picChg chg="del">
          <ac:chgData name="Rodrigo Fernandes Aguilera" userId="b4cce546-3ec2-4ede-9ebf-49c92c0feba5" providerId="ADAL" clId="{13D013B5-5AD9-4FC2-9AB2-AE7E54B782CF}" dt="2023-05-25T22:14:54.023" v="0" actId="478"/>
          <ac:picMkLst>
            <pc:docMk/>
            <pc:sldMk cId="0" sldId="315"/>
            <ac:picMk id="5" creationId="{8A1EC23A-E0FD-A176-6335-A11F812A03AB}"/>
          </ac:picMkLst>
        </pc:picChg>
      </pc:sldChg>
      <pc:sldChg chg="modSp mod">
        <pc:chgData name="Rodrigo Fernandes Aguilera" userId="b4cce546-3ec2-4ede-9ebf-49c92c0feba5" providerId="ADAL" clId="{13D013B5-5AD9-4FC2-9AB2-AE7E54B782CF}" dt="2023-05-25T22:18:00.233" v="56" actId="207"/>
        <pc:sldMkLst>
          <pc:docMk/>
          <pc:sldMk cId="2609793423" sldId="469"/>
        </pc:sldMkLst>
        <pc:spChg chg="mod">
          <ac:chgData name="Rodrigo Fernandes Aguilera" userId="b4cce546-3ec2-4ede-9ebf-49c92c0feba5" providerId="ADAL" clId="{13D013B5-5AD9-4FC2-9AB2-AE7E54B782CF}" dt="2023-05-25T22:18:00.233" v="56" actId="207"/>
          <ac:spMkLst>
            <pc:docMk/>
            <pc:sldMk cId="2609793423" sldId="469"/>
            <ac:spMk id="3" creationId="{0C162D24-680E-2CF1-58C8-50D9BB4965F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5BC5BB-076F-4284-9FCD-DED5D424504B}"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7F236DB4-CF29-441C-A696-AB40320811DF}">
      <dgm:prSet/>
      <dgm:spPr/>
      <dgm:t>
        <a:bodyPr/>
        <a:lstStyle/>
        <a:p>
          <a:r>
            <a:rPr lang="en-US" b="0" i="0" baseline="0"/>
            <a:t>Social bonding and community gatherings around meals</a:t>
          </a:r>
          <a:endParaRPr lang="en-US"/>
        </a:p>
      </dgm:t>
    </dgm:pt>
    <dgm:pt modelId="{EEDA2E0B-3B21-4490-BCBB-41CF437C23B5}" type="parTrans" cxnId="{373DED4B-91EC-45B4-8C30-17322E663620}">
      <dgm:prSet/>
      <dgm:spPr/>
      <dgm:t>
        <a:bodyPr/>
        <a:lstStyle/>
        <a:p>
          <a:endParaRPr lang="en-US"/>
        </a:p>
      </dgm:t>
    </dgm:pt>
    <dgm:pt modelId="{C5B92AC2-DDBD-4CBC-A81A-E646D57E55B8}" type="sibTrans" cxnId="{373DED4B-91EC-45B4-8C30-17322E663620}">
      <dgm:prSet/>
      <dgm:spPr/>
      <dgm:t>
        <a:bodyPr/>
        <a:lstStyle/>
        <a:p>
          <a:endParaRPr lang="en-US"/>
        </a:p>
      </dgm:t>
    </dgm:pt>
    <dgm:pt modelId="{75775A10-4A47-496F-8302-DB7E7CC0D843}">
      <dgm:prSet/>
      <dgm:spPr/>
      <dgm:t>
        <a:bodyPr/>
        <a:lstStyle/>
        <a:p>
          <a:r>
            <a:rPr lang="en-US" b="0" i="0" baseline="0"/>
            <a:t>Example: Italian tradition of Sunday family meals brings loved ones together to share food and stories</a:t>
          </a:r>
          <a:endParaRPr lang="en-US"/>
        </a:p>
      </dgm:t>
    </dgm:pt>
    <dgm:pt modelId="{FAD9F799-FC27-476F-AADD-EF444EE28471}" type="parTrans" cxnId="{FA54B56A-0261-4E77-B137-3D649CD3628D}">
      <dgm:prSet/>
      <dgm:spPr/>
      <dgm:t>
        <a:bodyPr/>
        <a:lstStyle/>
        <a:p>
          <a:endParaRPr lang="en-US"/>
        </a:p>
      </dgm:t>
    </dgm:pt>
    <dgm:pt modelId="{63970929-39AC-4C45-9ACA-AD187EF8C114}" type="sibTrans" cxnId="{FA54B56A-0261-4E77-B137-3D649CD3628D}">
      <dgm:prSet/>
      <dgm:spPr/>
      <dgm:t>
        <a:bodyPr/>
        <a:lstStyle/>
        <a:p>
          <a:endParaRPr lang="en-US"/>
        </a:p>
      </dgm:t>
    </dgm:pt>
    <dgm:pt modelId="{489AB946-89D7-4FB2-922D-CF4211B08016}">
      <dgm:prSet/>
      <dgm:spPr/>
      <dgm:t>
        <a:bodyPr/>
        <a:lstStyle/>
        <a:p>
          <a:r>
            <a:rPr lang="en-US" b="0" i="0" baseline="0"/>
            <a:t>Symbolism and rituals associated with certain foods</a:t>
          </a:r>
          <a:endParaRPr lang="en-US"/>
        </a:p>
      </dgm:t>
    </dgm:pt>
    <dgm:pt modelId="{810BAF12-F04F-4747-B0C3-5D5DDBC5902A}" type="parTrans" cxnId="{86643566-DB00-4E83-BBDA-872D45046B86}">
      <dgm:prSet/>
      <dgm:spPr/>
      <dgm:t>
        <a:bodyPr/>
        <a:lstStyle/>
        <a:p>
          <a:endParaRPr lang="en-US"/>
        </a:p>
      </dgm:t>
    </dgm:pt>
    <dgm:pt modelId="{D18C600F-A01A-4B11-8222-ECB5055B2ADC}" type="sibTrans" cxnId="{86643566-DB00-4E83-BBDA-872D45046B86}">
      <dgm:prSet/>
      <dgm:spPr/>
      <dgm:t>
        <a:bodyPr/>
        <a:lstStyle/>
        <a:p>
          <a:endParaRPr lang="en-US"/>
        </a:p>
      </dgm:t>
    </dgm:pt>
    <dgm:pt modelId="{32D3FD30-3D37-429A-90B4-7D15FCFED051}">
      <dgm:prSet/>
      <dgm:spPr/>
      <dgm:t>
        <a:bodyPr/>
        <a:lstStyle/>
        <a:p>
          <a:r>
            <a:rPr lang="en-US" b="0" i="0" baseline="0" dirty="0"/>
            <a:t>Example: Chinese New Year feast </a:t>
          </a:r>
          <a:r>
            <a:rPr lang="en-US" b="0" i="0" baseline="0" dirty="0" err="1"/>
            <a:t>symbolises</a:t>
          </a:r>
          <a:r>
            <a:rPr lang="en-US" b="0" i="0" baseline="0" dirty="0"/>
            <a:t> luck, prosperity, and family unity with dishes like dumplings and fish</a:t>
          </a:r>
          <a:endParaRPr lang="en-US" dirty="0"/>
        </a:p>
      </dgm:t>
    </dgm:pt>
    <dgm:pt modelId="{9266FBCD-3573-4270-ADE8-4C75A9B5A53F}" type="parTrans" cxnId="{14259302-C174-433A-B69C-BF4903772E74}">
      <dgm:prSet/>
      <dgm:spPr/>
      <dgm:t>
        <a:bodyPr/>
        <a:lstStyle/>
        <a:p>
          <a:endParaRPr lang="en-US"/>
        </a:p>
      </dgm:t>
    </dgm:pt>
    <dgm:pt modelId="{B3F99899-EE72-4392-9F5D-54853BF4C857}" type="sibTrans" cxnId="{14259302-C174-433A-B69C-BF4903772E74}">
      <dgm:prSet/>
      <dgm:spPr/>
      <dgm:t>
        <a:bodyPr/>
        <a:lstStyle/>
        <a:p>
          <a:endParaRPr lang="en-US"/>
        </a:p>
      </dgm:t>
    </dgm:pt>
    <dgm:pt modelId="{450C9B06-CF58-4C34-BB26-BE1A0691DD30}">
      <dgm:prSet/>
      <dgm:spPr/>
      <dgm:t>
        <a:bodyPr/>
        <a:lstStyle/>
        <a:p>
          <a:r>
            <a:rPr lang="en-US" b="0" i="0" baseline="0"/>
            <a:t>Connection between food and traditional celebrations or religious practices</a:t>
          </a:r>
          <a:endParaRPr lang="en-US"/>
        </a:p>
      </dgm:t>
    </dgm:pt>
    <dgm:pt modelId="{1B97D241-B63A-4F4A-9E5B-4C6255D26A18}" type="parTrans" cxnId="{A201B8FA-1BDF-44E1-B967-899ED17B92E0}">
      <dgm:prSet/>
      <dgm:spPr/>
      <dgm:t>
        <a:bodyPr/>
        <a:lstStyle/>
        <a:p>
          <a:endParaRPr lang="en-US"/>
        </a:p>
      </dgm:t>
    </dgm:pt>
    <dgm:pt modelId="{7E625D10-D63D-467A-9E8A-7172AB5BF13D}" type="sibTrans" cxnId="{A201B8FA-1BDF-44E1-B967-899ED17B92E0}">
      <dgm:prSet/>
      <dgm:spPr/>
      <dgm:t>
        <a:bodyPr/>
        <a:lstStyle/>
        <a:p>
          <a:endParaRPr lang="en-US"/>
        </a:p>
      </dgm:t>
    </dgm:pt>
    <dgm:pt modelId="{E0BE9A72-5EE1-4F0B-B014-F0ED15546750}">
      <dgm:prSet/>
      <dgm:spPr/>
      <dgm:t>
        <a:bodyPr/>
        <a:lstStyle/>
        <a:p>
          <a:r>
            <a:rPr lang="en-US" b="0" i="0" baseline="0" dirty="0"/>
            <a:t>Example: The Hindu festival of Diwali is celebrated with sweets like </a:t>
          </a:r>
          <a:r>
            <a:rPr lang="en-US" b="1" i="0" baseline="0" dirty="0"/>
            <a:t>Ladoo</a:t>
          </a:r>
          <a:r>
            <a:rPr lang="en-US" b="0" i="0" baseline="0" dirty="0"/>
            <a:t> and </a:t>
          </a:r>
          <a:r>
            <a:rPr lang="en-US" b="0" i="0" baseline="0" dirty="0" err="1"/>
            <a:t>savoury</a:t>
          </a:r>
          <a:r>
            <a:rPr lang="en-US" b="0" i="0" baseline="0" dirty="0"/>
            <a:t> snacks like samosas</a:t>
          </a:r>
          <a:endParaRPr lang="en-US" dirty="0"/>
        </a:p>
      </dgm:t>
    </dgm:pt>
    <dgm:pt modelId="{575F9ADD-3197-4ACD-8E99-9E30C08B32FB}" type="parTrans" cxnId="{B638D753-1E9B-44F7-AA67-948720067357}">
      <dgm:prSet/>
      <dgm:spPr/>
      <dgm:t>
        <a:bodyPr/>
        <a:lstStyle/>
        <a:p>
          <a:endParaRPr lang="en-US"/>
        </a:p>
      </dgm:t>
    </dgm:pt>
    <dgm:pt modelId="{B0D29345-C06B-448A-94F5-5559DAC82376}" type="sibTrans" cxnId="{B638D753-1E9B-44F7-AA67-948720067357}">
      <dgm:prSet/>
      <dgm:spPr/>
      <dgm:t>
        <a:bodyPr/>
        <a:lstStyle/>
        <a:p>
          <a:endParaRPr lang="en-US"/>
        </a:p>
      </dgm:t>
    </dgm:pt>
    <dgm:pt modelId="{149A124D-6266-4138-9424-366ED1E9B421}" type="pres">
      <dgm:prSet presAssocID="{765BC5BB-076F-4284-9FCD-DED5D424504B}" presName="Name0" presStyleCnt="0">
        <dgm:presLayoutVars>
          <dgm:dir/>
          <dgm:animLvl val="lvl"/>
          <dgm:resizeHandles val="exact"/>
        </dgm:presLayoutVars>
      </dgm:prSet>
      <dgm:spPr/>
    </dgm:pt>
    <dgm:pt modelId="{BC289ABD-0220-4707-90CE-31236AC19D42}" type="pres">
      <dgm:prSet presAssocID="{7F236DB4-CF29-441C-A696-AB40320811DF}" presName="linNode" presStyleCnt="0"/>
      <dgm:spPr/>
    </dgm:pt>
    <dgm:pt modelId="{7BE0B3C3-AF5F-4121-8F31-DECC9FA691BD}" type="pres">
      <dgm:prSet presAssocID="{7F236DB4-CF29-441C-A696-AB40320811DF}" presName="parentText" presStyleLbl="node1" presStyleIdx="0" presStyleCnt="3">
        <dgm:presLayoutVars>
          <dgm:chMax val="1"/>
          <dgm:bulletEnabled val="1"/>
        </dgm:presLayoutVars>
      </dgm:prSet>
      <dgm:spPr/>
    </dgm:pt>
    <dgm:pt modelId="{CD95CDB1-05C6-4D4E-8B50-C92433BBB45A}" type="pres">
      <dgm:prSet presAssocID="{7F236DB4-CF29-441C-A696-AB40320811DF}" presName="descendantText" presStyleLbl="alignAccFollowNode1" presStyleIdx="0" presStyleCnt="3">
        <dgm:presLayoutVars>
          <dgm:bulletEnabled val="1"/>
        </dgm:presLayoutVars>
      </dgm:prSet>
      <dgm:spPr/>
    </dgm:pt>
    <dgm:pt modelId="{645D4DBA-8B3C-4FC9-9DA8-3A980A461235}" type="pres">
      <dgm:prSet presAssocID="{C5B92AC2-DDBD-4CBC-A81A-E646D57E55B8}" presName="sp" presStyleCnt="0"/>
      <dgm:spPr/>
    </dgm:pt>
    <dgm:pt modelId="{FAC43224-AD25-4E9E-B424-0BAD79330AFA}" type="pres">
      <dgm:prSet presAssocID="{489AB946-89D7-4FB2-922D-CF4211B08016}" presName="linNode" presStyleCnt="0"/>
      <dgm:spPr/>
    </dgm:pt>
    <dgm:pt modelId="{1DAB194B-A2F8-4832-8553-DC4506A0E929}" type="pres">
      <dgm:prSet presAssocID="{489AB946-89D7-4FB2-922D-CF4211B08016}" presName="parentText" presStyleLbl="node1" presStyleIdx="1" presStyleCnt="3">
        <dgm:presLayoutVars>
          <dgm:chMax val="1"/>
          <dgm:bulletEnabled val="1"/>
        </dgm:presLayoutVars>
      </dgm:prSet>
      <dgm:spPr/>
    </dgm:pt>
    <dgm:pt modelId="{D56C8B06-3353-486E-A2A4-85CDFB0C1D34}" type="pres">
      <dgm:prSet presAssocID="{489AB946-89D7-4FB2-922D-CF4211B08016}" presName="descendantText" presStyleLbl="alignAccFollowNode1" presStyleIdx="1" presStyleCnt="3">
        <dgm:presLayoutVars>
          <dgm:bulletEnabled val="1"/>
        </dgm:presLayoutVars>
      </dgm:prSet>
      <dgm:spPr/>
    </dgm:pt>
    <dgm:pt modelId="{F2457467-F9A9-411F-8B9D-3E14A3EDE40D}" type="pres">
      <dgm:prSet presAssocID="{D18C600F-A01A-4B11-8222-ECB5055B2ADC}" presName="sp" presStyleCnt="0"/>
      <dgm:spPr/>
    </dgm:pt>
    <dgm:pt modelId="{C7FE99E9-026F-4CA6-A21F-E6A04A9FC95F}" type="pres">
      <dgm:prSet presAssocID="{450C9B06-CF58-4C34-BB26-BE1A0691DD30}" presName="linNode" presStyleCnt="0"/>
      <dgm:spPr/>
    </dgm:pt>
    <dgm:pt modelId="{269FCF8C-4A42-4483-8788-5A214D1E303C}" type="pres">
      <dgm:prSet presAssocID="{450C9B06-CF58-4C34-BB26-BE1A0691DD30}" presName="parentText" presStyleLbl="node1" presStyleIdx="2" presStyleCnt="3">
        <dgm:presLayoutVars>
          <dgm:chMax val="1"/>
          <dgm:bulletEnabled val="1"/>
        </dgm:presLayoutVars>
      </dgm:prSet>
      <dgm:spPr/>
    </dgm:pt>
    <dgm:pt modelId="{1AABB2DF-1BFC-4037-A85C-4B6F0051F0C8}" type="pres">
      <dgm:prSet presAssocID="{450C9B06-CF58-4C34-BB26-BE1A0691DD30}" presName="descendantText" presStyleLbl="alignAccFollowNode1" presStyleIdx="2" presStyleCnt="3">
        <dgm:presLayoutVars>
          <dgm:bulletEnabled val="1"/>
        </dgm:presLayoutVars>
      </dgm:prSet>
      <dgm:spPr/>
    </dgm:pt>
  </dgm:ptLst>
  <dgm:cxnLst>
    <dgm:cxn modelId="{14259302-C174-433A-B69C-BF4903772E74}" srcId="{489AB946-89D7-4FB2-922D-CF4211B08016}" destId="{32D3FD30-3D37-429A-90B4-7D15FCFED051}" srcOrd="0" destOrd="0" parTransId="{9266FBCD-3573-4270-ADE8-4C75A9B5A53F}" sibTransId="{B3F99899-EE72-4392-9F5D-54853BF4C857}"/>
    <dgm:cxn modelId="{A4790D10-F986-4095-8D2C-3044871B5147}" type="presOf" srcId="{32D3FD30-3D37-429A-90B4-7D15FCFED051}" destId="{D56C8B06-3353-486E-A2A4-85CDFB0C1D34}" srcOrd="0" destOrd="0" presId="urn:microsoft.com/office/officeart/2005/8/layout/vList5"/>
    <dgm:cxn modelId="{C2530F11-F299-4906-8D65-7B13C956F433}" type="presOf" srcId="{450C9B06-CF58-4C34-BB26-BE1A0691DD30}" destId="{269FCF8C-4A42-4483-8788-5A214D1E303C}" srcOrd="0" destOrd="0" presId="urn:microsoft.com/office/officeart/2005/8/layout/vList5"/>
    <dgm:cxn modelId="{3B94DC2F-9B59-4BC7-9D7B-9DE329DDE7F2}" type="presOf" srcId="{765BC5BB-076F-4284-9FCD-DED5D424504B}" destId="{149A124D-6266-4138-9424-366ED1E9B421}" srcOrd="0" destOrd="0" presId="urn:microsoft.com/office/officeart/2005/8/layout/vList5"/>
    <dgm:cxn modelId="{86643566-DB00-4E83-BBDA-872D45046B86}" srcId="{765BC5BB-076F-4284-9FCD-DED5D424504B}" destId="{489AB946-89D7-4FB2-922D-CF4211B08016}" srcOrd="1" destOrd="0" parTransId="{810BAF12-F04F-4747-B0C3-5D5DDBC5902A}" sibTransId="{D18C600F-A01A-4B11-8222-ECB5055B2ADC}"/>
    <dgm:cxn modelId="{FA54B56A-0261-4E77-B137-3D649CD3628D}" srcId="{7F236DB4-CF29-441C-A696-AB40320811DF}" destId="{75775A10-4A47-496F-8302-DB7E7CC0D843}" srcOrd="0" destOrd="0" parTransId="{FAD9F799-FC27-476F-AADD-EF444EE28471}" sibTransId="{63970929-39AC-4C45-9ACA-AD187EF8C114}"/>
    <dgm:cxn modelId="{373DED4B-91EC-45B4-8C30-17322E663620}" srcId="{765BC5BB-076F-4284-9FCD-DED5D424504B}" destId="{7F236DB4-CF29-441C-A696-AB40320811DF}" srcOrd="0" destOrd="0" parTransId="{EEDA2E0B-3B21-4490-BCBB-41CF437C23B5}" sibTransId="{C5B92AC2-DDBD-4CBC-A81A-E646D57E55B8}"/>
    <dgm:cxn modelId="{B638D753-1E9B-44F7-AA67-948720067357}" srcId="{450C9B06-CF58-4C34-BB26-BE1A0691DD30}" destId="{E0BE9A72-5EE1-4F0B-B014-F0ED15546750}" srcOrd="0" destOrd="0" parTransId="{575F9ADD-3197-4ACD-8E99-9E30C08B32FB}" sibTransId="{B0D29345-C06B-448A-94F5-5559DAC82376}"/>
    <dgm:cxn modelId="{B5A75357-E85E-457E-8598-7E2CA9D3201F}" type="presOf" srcId="{75775A10-4A47-496F-8302-DB7E7CC0D843}" destId="{CD95CDB1-05C6-4D4E-8B50-C92433BBB45A}" srcOrd="0" destOrd="0" presId="urn:microsoft.com/office/officeart/2005/8/layout/vList5"/>
    <dgm:cxn modelId="{A34A5F89-B6D6-4ACB-8746-601DF3A5DF7F}" type="presOf" srcId="{7F236DB4-CF29-441C-A696-AB40320811DF}" destId="{7BE0B3C3-AF5F-4121-8F31-DECC9FA691BD}" srcOrd="0" destOrd="0" presId="urn:microsoft.com/office/officeart/2005/8/layout/vList5"/>
    <dgm:cxn modelId="{4BC07DA3-0D9F-4488-ABA5-9217F5958FC3}" type="presOf" srcId="{E0BE9A72-5EE1-4F0B-B014-F0ED15546750}" destId="{1AABB2DF-1BFC-4037-A85C-4B6F0051F0C8}" srcOrd="0" destOrd="0" presId="urn:microsoft.com/office/officeart/2005/8/layout/vList5"/>
    <dgm:cxn modelId="{C9D47DA3-F889-49FF-AEDF-C0B24778BCE1}" type="presOf" srcId="{489AB946-89D7-4FB2-922D-CF4211B08016}" destId="{1DAB194B-A2F8-4832-8553-DC4506A0E929}" srcOrd="0" destOrd="0" presId="urn:microsoft.com/office/officeart/2005/8/layout/vList5"/>
    <dgm:cxn modelId="{A201B8FA-1BDF-44E1-B967-899ED17B92E0}" srcId="{765BC5BB-076F-4284-9FCD-DED5D424504B}" destId="{450C9B06-CF58-4C34-BB26-BE1A0691DD30}" srcOrd="2" destOrd="0" parTransId="{1B97D241-B63A-4F4A-9E5B-4C6255D26A18}" sibTransId="{7E625D10-D63D-467A-9E8A-7172AB5BF13D}"/>
    <dgm:cxn modelId="{00FC9F78-ED25-4B3C-8F3B-F63FDEBEEC2D}" type="presParOf" srcId="{149A124D-6266-4138-9424-366ED1E9B421}" destId="{BC289ABD-0220-4707-90CE-31236AC19D42}" srcOrd="0" destOrd="0" presId="urn:microsoft.com/office/officeart/2005/8/layout/vList5"/>
    <dgm:cxn modelId="{1D94B400-1AF0-4FE9-BFEC-8E9273CE3B50}" type="presParOf" srcId="{BC289ABD-0220-4707-90CE-31236AC19D42}" destId="{7BE0B3C3-AF5F-4121-8F31-DECC9FA691BD}" srcOrd="0" destOrd="0" presId="urn:microsoft.com/office/officeart/2005/8/layout/vList5"/>
    <dgm:cxn modelId="{BA03B549-3D49-4080-8E87-9CF76CB0A487}" type="presParOf" srcId="{BC289ABD-0220-4707-90CE-31236AC19D42}" destId="{CD95CDB1-05C6-4D4E-8B50-C92433BBB45A}" srcOrd="1" destOrd="0" presId="urn:microsoft.com/office/officeart/2005/8/layout/vList5"/>
    <dgm:cxn modelId="{C22BE005-47FB-4CE4-A9BD-EF01CC1B0A77}" type="presParOf" srcId="{149A124D-6266-4138-9424-366ED1E9B421}" destId="{645D4DBA-8B3C-4FC9-9DA8-3A980A461235}" srcOrd="1" destOrd="0" presId="urn:microsoft.com/office/officeart/2005/8/layout/vList5"/>
    <dgm:cxn modelId="{1DF18E94-6A1E-4A49-8546-756718DFF94E}" type="presParOf" srcId="{149A124D-6266-4138-9424-366ED1E9B421}" destId="{FAC43224-AD25-4E9E-B424-0BAD79330AFA}" srcOrd="2" destOrd="0" presId="urn:microsoft.com/office/officeart/2005/8/layout/vList5"/>
    <dgm:cxn modelId="{58DB20A8-328F-4785-9794-7077EB0BCCDD}" type="presParOf" srcId="{FAC43224-AD25-4E9E-B424-0BAD79330AFA}" destId="{1DAB194B-A2F8-4832-8553-DC4506A0E929}" srcOrd="0" destOrd="0" presId="urn:microsoft.com/office/officeart/2005/8/layout/vList5"/>
    <dgm:cxn modelId="{F68DE2B7-DAF6-4A0D-835D-5E699DF86774}" type="presParOf" srcId="{FAC43224-AD25-4E9E-B424-0BAD79330AFA}" destId="{D56C8B06-3353-486E-A2A4-85CDFB0C1D34}" srcOrd="1" destOrd="0" presId="urn:microsoft.com/office/officeart/2005/8/layout/vList5"/>
    <dgm:cxn modelId="{F6BA943E-4DA7-41E4-99ED-6F99FE7BC99C}" type="presParOf" srcId="{149A124D-6266-4138-9424-366ED1E9B421}" destId="{F2457467-F9A9-411F-8B9D-3E14A3EDE40D}" srcOrd="3" destOrd="0" presId="urn:microsoft.com/office/officeart/2005/8/layout/vList5"/>
    <dgm:cxn modelId="{E2542570-7B8C-438B-B47B-EE6150150EB7}" type="presParOf" srcId="{149A124D-6266-4138-9424-366ED1E9B421}" destId="{C7FE99E9-026F-4CA6-A21F-E6A04A9FC95F}" srcOrd="4" destOrd="0" presId="urn:microsoft.com/office/officeart/2005/8/layout/vList5"/>
    <dgm:cxn modelId="{03DECA66-A776-4847-98F8-E15B6CE056F4}" type="presParOf" srcId="{C7FE99E9-026F-4CA6-A21F-E6A04A9FC95F}" destId="{269FCF8C-4A42-4483-8788-5A214D1E303C}" srcOrd="0" destOrd="0" presId="urn:microsoft.com/office/officeart/2005/8/layout/vList5"/>
    <dgm:cxn modelId="{1321BF1A-FD1E-4AB0-9F3B-C7F7DF60F317}" type="presParOf" srcId="{C7FE99E9-026F-4CA6-A21F-E6A04A9FC95F}" destId="{1AABB2DF-1BFC-4037-A85C-4B6F0051F0C8}" srcOrd="1" destOrd="0" presId="urn:microsoft.com/office/officeart/2005/8/layout/vList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C2A562-3456-4846-866D-017F2F03B359}"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3309B1F5-5AB2-45D0-A92C-DD02568CC646}">
      <dgm:prSet/>
      <dgm:spPr/>
      <dgm:t>
        <a:bodyPr/>
        <a:lstStyle/>
        <a:p>
          <a:r>
            <a:rPr lang="en-GB" b="0" i="0" baseline="0" dirty="0"/>
            <a:t>Spiritual and religious beliefs: Food choices may be influenced by religious doctrines, cultural customs, and spiritual practices.</a:t>
          </a:r>
          <a:endParaRPr lang="en-US" dirty="0"/>
        </a:p>
      </dgm:t>
    </dgm:pt>
    <dgm:pt modelId="{52BC9379-EEC8-4909-9679-14A58172DBB3}" type="parTrans" cxnId="{B3EEFAB8-A772-4D21-B975-EF39A4CEDDB5}">
      <dgm:prSet/>
      <dgm:spPr/>
      <dgm:t>
        <a:bodyPr/>
        <a:lstStyle/>
        <a:p>
          <a:endParaRPr lang="en-US"/>
        </a:p>
      </dgm:t>
    </dgm:pt>
    <dgm:pt modelId="{907447DA-125B-4340-B8F2-10A3A76A6C03}" type="sibTrans" cxnId="{B3EEFAB8-A772-4D21-B975-EF39A4CEDDB5}">
      <dgm:prSet/>
      <dgm:spPr/>
      <dgm:t>
        <a:bodyPr/>
        <a:lstStyle/>
        <a:p>
          <a:endParaRPr lang="en-US"/>
        </a:p>
      </dgm:t>
    </dgm:pt>
    <dgm:pt modelId="{CD97C0E5-F661-4615-8225-F4743834A07A}">
      <dgm:prSet/>
      <dgm:spPr/>
      <dgm:t>
        <a:bodyPr/>
        <a:lstStyle/>
        <a:p>
          <a:r>
            <a:rPr lang="en-GB" b="0" i="0" baseline="0"/>
            <a:t>Health and well-being: Some dietary restrictions may be based on health reasons or ancient wisdom regarding the benefits and harms of certain foods.</a:t>
          </a:r>
          <a:endParaRPr lang="en-US"/>
        </a:p>
      </dgm:t>
    </dgm:pt>
    <dgm:pt modelId="{0A51E159-B2A8-49CF-A175-98CFE62EF2D2}" type="parTrans" cxnId="{D6791E49-3FB7-4B5A-B0A8-CF5F27676AAB}">
      <dgm:prSet/>
      <dgm:spPr/>
      <dgm:t>
        <a:bodyPr/>
        <a:lstStyle/>
        <a:p>
          <a:endParaRPr lang="en-US"/>
        </a:p>
      </dgm:t>
    </dgm:pt>
    <dgm:pt modelId="{2771DED1-7310-4B8F-929D-0CCD72A6E839}" type="sibTrans" cxnId="{D6791E49-3FB7-4B5A-B0A8-CF5F27676AAB}">
      <dgm:prSet/>
      <dgm:spPr/>
      <dgm:t>
        <a:bodyPr/>
        <a:lstStyle/>
        <a:p>
          <a:endParaRPr lang="en-US"/>
        </a:p>
      </dgm:t>
    </dgm:pt>
    <dgm:pt modelId="{BAD490BC-5B84-42BB-94E7-3CAFB836FC21}">
      <dgm:prSet/>
      <dgm:spPr/>
      <dgm:t>
        <a:bodyPr/>
        <a:lstStyle/>
        <a:p>
          <a:r>
            <a:rPr lang="en-GB" b="0" i="0" baseline="0"/>
            <a:t>Environmental and ecological considerations: Food taboos can also be influenced by the need to protect ecosystems and maintain ecological balance.</a:t>
          </a:r>
          <a:endParaRPr lang="en-US"/>
        </a:p>
      </dgm:t>
    </dgm:pt>
    <dgm:pt modelId="{411F8B3B-C742-451D-8B17-D4CEF2184230}" type="parTrans" cxnId="{FCCF3832-D68B-4185-A401-3823952E7265}">
      <dgm:prSet/>
      <dgm:spPr/>
      <dgm:t>
        <a:bodyPr/>
        <a:lstStyle/>
        <a:p>
          <a:endParaRPr lang="en-US"/>
        </a:p>
      </dgm:t>
    </dgm:pt>
    <dgm:pt modelId="{BF9CBC85-BC47-4776-9A86-B17BA970DBB0}" type="sibTrans" cxnId="{FCCF3832-D68B-4185-A401-3823952E7265}">
      <dgm:prSet/>
      <dgm:spPr/>
      <dgm:t>
        <a:bodyPr/>
        <a:lstStyle/>
        <a:p>
          <a:endParaRPr lang="en-US"/>
        </a:p>
      </dgm:t>
    </dgm:pt>
    <dgm:pt modelId="{4D51E767-BF4F-4CC5-B1A3-C35647915D94}">
      <dgm:prSet/>
      <dgm:spPr/>
      <dgm:t>
        <a:bodyPr/>
        <a:lstStyle/>
        <a:p>
          <a:r>
            <a:rPr lang="en-GB" b="0" i="0" baseline="0"/>
            <a:t>Cultural Sensitivity:</a:t>
          </a:r>
          <a:endParaRPr lang="en-US"/>
        </a:p>
      </dgm:t>
    </dgm:pt>
    <dgm:pt modelId="{5212A6DA-BBD0-48BB-AC4E-0D6854045B64}" type="parTrans" cxnId="{5BF0E772-1EF9-4CB1-81F9-B91EAF778694}">
      <dgm:prSet/>
      <dgm:spPr/>
      <dgm:t>
        <a:bodyPr/>
        <a:lstStyle/>
        <a:p>
          <a:endParaRPr lang="en-US"/>
        </a:p>
      </dgm:t>
    </dgm:pt>
    <dgm:pt modelId="{71A62432-6744-425C-BA79-B9707F453DDD}" type="sibTrans" cxnId="{5BF0E772-1EF9-4CB1-81F9-B91EAF778694}">
      <dgm:prSet/>
      <dgm:spPr/>
      <dgm:t>
        <a:bodyPr/>
        <a:lstStyle/>
        <a:p>
          <a:endParaRPr lang="en-US"/>
        </a:p>
      </dgm:t>
    </dgm:pt>
    <dgm:pt modelId="{22EADC5F-ED49-49A9-B6F2-9014A97EA3EB}">
      <dgm:prSet/>
      <dgm:spPr/>
      <dgm:t>
        <a:bodyPr/>
        <a:lstStyle/>
        <a:p>
          <a:r>
            <a:rPr lang="en-GB" b="0" i="0" baseline="0"/>
            <a:t>It is important to respecting cultural food practices and being mindful of dietary restrictions when engaging with diverse cultures.</a:t>
          </a:r>
          <a:endParaRPr lang="en-US"/>
        </a:p>
      </dgm:t>
    </dgm:pt>
    <dgm:pt modelId="{EC735939-8BD9-44C2-AEAE-489E9C564569}" type="parTrans" cxnId="{933F4DF5-E71B-441F-8760-977438FC70F1}">
      <dgm:prSet/>
      <dgm:spPr/>
      <dgm:t>
        <a:bodyPr/>
        <a:lstStyle/>
        <a:p>
          <a:endParaRPr lang="en-US"/>
        </a:p>
      </dgm:t>
    </dgm:pt>
    <dgm:pt modelId="{B4DDD1B2-C709-441D-A93B-897E91D08442}" type="sibTrans" cxnId="{933F4DF5-E71B-441F-8760-977438FC70F1}">
      <dgm:prSet/>
      <dgm:spPr/>
      <dgm:t>
        <a:bodyPr/>
        <a:lstStyle/>
        <a:p>
          <a:endParaRPr lang="en-US"/>
        </a:p>
      </dgm:t>
    </dgm:pt>
    <dgm:pt modelId="{503CCB7A-2578-4352-8427-729058CE0AE5}" type="pres">
      <dgm:prSet presAssocID="{EEC2A562-3456-4846-866D-017F2F03B359}" presName="vert0" presStyleCnt="0">
        <dgm:presLayoutVars>
          <dgm:dir/>
          <dgm:animOne val="branch"/>
          <dgm:animLvl val="lvl"/>
        </dgm:presLayoutVars>
      </dgm:prSet>
      <dgm:spPr/>
    </dgm:pt>
    <dgm:pt modelId="{1B599C04-7162-45A3-8015-3DD81BA8EDF6}" type="pres">
      <dgm:prSet presAssocID="{3309B1F5-5AB2-45D0-A92C-DD02568CC646}" presName="thickLine" presStyleLbl="alignNode1" presStyleIdx="0" presStyleCnt="5"/>
      <dgm:spPr/>
    </dgm:pt>
    <dgm:pt modelId="{DED343C8-1D02-4B41-878E-A3B3A31D1BC0}" type="pres">
      <dgm:prSet presAssocID="{3309B1F5-5AB2-45D0-A92C-DD02568CC646}" presName="horz1" presStyleCnt="0"/>
      <dgm:spPr/>
    </dgm:pt>
    <dgm:pt modelId="{5298F72B-1FF0-4DB6-8F56-64F8DB0BD358}" type="pres">
      <dgm:prSet presAssocID="{3309B1F5-5AB2-45D0-A92C-DD02568CC646}" presName="tx1" presStyleLbl="revTx" presStyleIdx="0" presStyleCnt="5"/>
      <dgm:spPr/>
    </dgm:pt>
    <dgm:pt modelId="{73ED0495-A86D-416C-BB43-FA3EF1E24331}" type="pres">
      <dgm:prSet presAssocID="{3309B1F5-5AB2-45D0-A92C-DD02568CC646}" presName="vert1" presStyleCnt="0"/>
      <dgm:spPr/>
    </dgm:pt>
    <dgm:pt modelId="{41F0FF32-7D6E-4D0E-B263-4C0AF14F170E}" type="pres">
      <dgm:prSet presAssocID="{CD97C0E5-F661-4615-8225-F4743834A07A}" presName="thickLine" presStyleLbl="alignNode1" presStyleIdx="1" presStyleCnt="5"/>
      <dgm:spPr/>
    </dgm:pt>
    <dgm:pt modelId="{2E880E77-819A-42DD-A73E-CCAE470BEBCA}" type="pres">
      <dgm:prSet presAssocID="{CD97C0E5-F661-4615-8225-F4743834A07A}" presName="horz1" presStyleCnt="0"/>
      <dgm:spPr/>
    </dgm:pt>
    <dgm:pt modelId="{AC4B666F-D9E4-4389-8C64-AE7566E713D0}" type="pres">
      <dgm:prSet presAssocID="{CD97C0E5-F661-4615-8225-F4743834A07A}" presName="tx1" presStyleLbl="revTx" presStyleIdx="1" presStyleCnt="5"/>
      <dgm:spPr/>
    </dgm:pt>
    <dgm:pt modelId="{ECA5D631-A013-4176-A6F4-BC181176E279}" type="pres">
      <dgm:prSet presAssocID="{CD97C0E5-F661-4615-8225-F4743834A07A}" presName="vert1" presStyleCnt="0"/>
      <dgm:spPr/>
    </dgm:pt>
    <dgm:pt modelId="{0519D2CC-2076-4C92-ACB3-74749813DC7B}" type="pres">
      <dgm:prSet presAssocID="{BAD490BC-5B84-42BB-94E7-3CAFB836FC21}" presName="thickLine" presStyleLbl="alignNode1" presStyleIdx="2" presStyleCnt="5"/>
      <dgm:spPr/>
    </dgm:pt>
    <dgm:pt modelId="{EF22C7C8-4C4D-4DE9-B250-0DB629B766B1}" type="pres">
      <dgm:prSet presAssocID="{BAD490BC-5B84-42BB-94E7-3CAFB836FC21}" presName="horz1" presStyleCnt="0"/>
      <dgm:spPr/>
    </dgm:pt>
    <dgm:pt modelId="{8450B06B-0E5D-4BDD-85BD-CADE57BC4A54}" type="pres">
      <dgm:prSet presAssocID="{BAD490BC-5B84-42BB-94E7-3CAFB836FC21}" presName="tx1" presStyleLbl="revTx" presStyleIdx="2" presStyleCnt="5"/>
      <dgm:spPr/>
    </dgm:pt>
    <dgm:pt modelId="{5C892E07-1A06-4664-BAEA-88875E6134E3}" type="pres">
      <dgm:prSet presAssocID="{BAD490BC-5B84-42BB-94E7-3CAFB836FC21}" presName="vert1" presStyleCnt="0"/>
      <dgm:spPr/>
    </dgm:pt>
    <dgm:pt modelId="{DEA49996-E307-4E64-BFFD-E5C1845D3343}" type="pres">
      <dgm:prSet presAssocID="{4D51E767-BF4F-4CC5-B1A3-C35647915D94}" presName="thickLine" presStyleLbl="alignNode1" presStyleIdx="3" presStyleCnt="5"/>
      <dgm:spPr/>
    </dgm:pt>
    <dgm:pt modelId="{6B5FE848-835E-447A-99A3-21BB5A29DF66}" type="pres">
      <dgm:prSet presAssocID="{4D51E767-BF4F-4CC5-B1A3-C35647915D94}" presName="horz1" presStyleCnt="0"/>
      <dgm:spPr/>
    </dgm:pt>
    <dgm:pt modelId="{7D85B964-0888-4116-9BAF-A6CA05B93D61}" type="pres">
      <dgm:prSet presAssocID="{4D51E767-BF4F-4CC5-B1A3-C35647915D94}" presName="tx1" presStyleLbl="revTx" presStyleIdx="3" presStyleCnt="5"/>
      <dgm:spPr/>
    </dgm:pt>
    <dgm:pt modelId="{C5FBBF6C-D165-4DA3-B5B3-6969296AD82F}" type="pres">
      <dgm:prSet presAssocID="{4D51E767-BF4F-4CC5-B1A3-C35647915D94}" presName="vert1" presStyleCnt="0"/>
      <dgm:spPr/>
    </dgm:pt>
    <dgm:pt modelId="{977A1525-D8F3-41CD-8B8D-3F0F68F457CE}" type="pres">
      <dgm:prSet presAssocID="{22EADC5F-ED49-49A9-B6F2-9014A97EA3EB}" presName="thickLine" presStyleLbl="alignNode1" presStyleIdx="4" presStyleCnt="5"/>
      <dgm:spPr/>
    </dgm:pt>
    <dgm:pt modelId="{D66E7281-8F18-43B6-88F8-72B1BC33BDD0}" type="pres">
      <dgm:prSet presAssocID="{22EADC5F-ED49-49A9-B6F2-9014A97EA3EB}" presName="horz1" presStyleCnt="0"/>
      <dgm:spPr/>
    </dgm:pt>
    <dgm:pt modelId="{154277B8-AE4D-431D-AB46-FF81152206CF}" type="pres">
      <dgm:prSet presAssocID="{22EADC5F-ED49-49A9-B6F2-9014A97EA3EB}" presName="tx1" presStyleLbl="revTx" presStyleIdx="4" presStyleCnt="5"/>
      <dgm:spPr/>
    </dgm:pt>
    <dgm:pt modelId="{03330205-BAD1-4357-8093-58E8F5F53015}" type="pres">
      <dgm:prSet presAssocID="{22EADC5F-ED49-49A9-B6F2-9014A97EA3EB}" presName="vert1" presStyleCnt="0"/>
      <dgm:spPr/>
    </dgm:pt>
  </dgm:ptLst>
  <dgm:cxnLst>
    <dgm:cxn modelId="{FCCF3832-D68B-4185-A401-3823952E7265}" srcId="{EEC2A562-3456-4846-866D-017F2F03B359}" destId="{BAD490BC-5B84-42BB-94E7-3CAFB836FC21}" srcOrd="2" destOrd="0" parTransId="{411F8B3B-C742-451D-8B17-D4CEF2184230}" sibTransId="{BF9CBC85-BC47-4776-9A86-B17BA970DBB0}"/>
    <dgm:cxn modelId="{06EABF5F-72A8-4037-A541-0CC66F0A48DE}" type="presOf" srcId="{BAD490BC-5B84-42BB-94E7-3CAFB836FC21}" destId="{8450B06B-0E5D-4BDD-85BD-CADE57BC4A54}" srcOrd="0" destOrd="0" presId="urn:microsoft.com/office/officeart/2008/layout/LinedList"/>
    <dgm:cxn modelId="{D6791E49-3FB7-4B5A-B0A8-CF5F27676AAB}" srcId="{EEC2A562-3456-4846-866D-017F2F03B359}" destId="{CD97C0E5-F661-4615-8225-F4743834A07A}" srcOrd="1" destOrd="0" parTransId="{0A51E159-B2A8-49CF-A175-98CFE62EF2D2}" sibTransId="{2771DED1-7310-4B8F-929D-0CCD72A6E839}"/>
    <dgm:cxn modelId="{38B9994C-3AA2-4D5C-88CF-996A700F70E7}" type="presOf" srcId="{EEC2A562-3456-4846-866D-017F2F03B359}" destId="{503CCB7A-2578-4352-8427-729058CE0AE5}" srcOrd="0" destOrd="0" presId="urn:microsoft.com/office/officeart/2008/layout/LinedList"/>
    <dgm:cxn modelId="{FDD31072-44B0-4A7E-8FD8-33CA4F90C4E9}" type="presOf" srcId="{22EADC5F-ED49-49A9-B6F2-9014A97EA3EB}" destId="{154277B8-AE4D-431D-AB46-FF81152206CF}" srcOrd="0" destOrd="0" presId="urn:microsoft.com/office/officeart/2008/layout/LinedList"/>
    <dgm:cxn modelId="{5BF0E772-1EF9-4CB1-81F9-B91EAF778694}" srcId="{EEC2A562-3456-4846-866D-017F2F03B359}" destId="{4D51E767-BF4F-4CC5-B1A3-C35647915D94}" srcOrd="3" destOrd="0" parTransId="{5212A6DA-BBD0-48BB-AC4E-0D6854045B64}" sibTransId="{71A62432-6744-425C-BA79-B9707F453DDD}"/>
    <dgm:cxn modelId="{4D9AA082-2B94-4992-8B48-2CE037BA12E9}" type="presOf" srcId="{4D51E767-BF4F-4CC5-B1A3-C35647915D94}" destId="{7D85B964-0888-4116-9BAF-A6CA05B93D61}" srcOrd="0" destOrd="0" presId="urn:microsoft.com/office/officeart/2008/layout/LinedList"/>
    <dgm:cxn modelId="{57884DA1-ADC9-4653-883A-25668AC4A7DE}" type="presOf" srcId="{CD97C0E5-F661-4615-8225-F4743834A07A}" destId="{AC4B666F-D9E4-4389-8C64-AE7566E713D0}" srcOrd="0" destOrd="0" presId="urn:microsoft.com/office/officeart/2008/layout/LinedList"/>
    <dgm:cxn modelId="{B3EEFAB8-A772-4D21-B975-EF39A4CEDDB5}" srcId="{EEC2A562-3456-4846-866D-017F2F03B359}" destId="{3309B1F5-5AB2-45D0-A92C-DD02568CC646}" srcOrd="0" destOrd="0" parTransId="{52BC9379-EEC8-4909-9679-14A58172DBB3}" sibTransId="{907447DA-125B-4340-B8F2-10A3A76A6C03}"/>
    <dgm:cxn modelId="{37D556EF-CE26-486A-9DD8-C7E48A48138C}" type="presOf" srcId="{3309B1F5-5AB2-45D0-A92C-DD02568CC646}" destId="{5298F72B-1FF0-4DB6-8F56-64F8DB0BD358}" srcOrd="0" destOrd="0" presId="urn:microsoft.com/office/officeart/2008/layout/LinedList"/>
    <dgm:cxn modelId="{933F4DF5-E71B-441F-8760-977438FC70F1}" srcId="{EEC2A562-3456-4846-866D-017F2F03B359}" destId="{22EADC5F-ED49-49A9-B6F2-9014A97EA3EB}" srcOrd="4" destOrd="0" parTransId="{EC735939-8BD9-44C2-AEAE-489E9C564569}" sibTransId="{B4DDD1B2-C709-441D-A93B-897E91D08442}"/>
    <dgm:cxn modelId="{D62E690E-1206-4871-B1BA-019D7FB20728}" type="presParOf" srcId="{503CCB7A-2578-4352-8427-729058CE0AE5}" destId="{1B599C04-7162-45A3-8015-3DD81BA8EDF6}" srcOrd="0" destOrd="0" presId="urn:microsoft.com/office/officeart/2008/layout/LinedList"/>
    <dgm:cxn modelId="{80E9DCC3-1B2C-48DA-96B5-952A60DD8EB4}" type="presParOf" srcId="{503CCB7A-2578-4352-8427-729058CE0AE5}" destId="{DED343C8-1D02-4B41-878E-A3B3A31D1BC0}" srcOrd="1" destOrd="0" presId="urn:microsoft.com/office/officeart/2008/layout/LinedList"/>
    <dgm:cxn modelId="{89C6F039-2569-4E9F-B57A-D1486080ADFB}" type="presParOf" srcId="{DED343C8-1D02-4B41-878E-A3B3A31D1BC0}" destId="{5298F72B-1FF0-4DB6-8F56-64F8DB0BD358}" srcOrd="0" destOrd="0" presId="urn:microsoft.com/office/officeart/2008/layout/LinedList"/>
    <dgm:cxn modelId="{3EAB5CEE-78AE-49EA-9B78-585C2D77CF0B}" type="presParOf" srcId="{DED343C8-1D02-4B41-878E-A3B3A31D1BC0}" destId="{73ED0495-A86D-416C-BB43-FA3EF1E24331}" srcOrd="1" destOrd="0" presId="urn:microsoft.com/office/officeart/2008/layout/LinedList"/>
    <dgm:cxn modelId="{2C8F3703-97BD-4299-A766-4A3B96B9F36B}" type="presParOf" srcId="{503CCB7A-2578-4352-8427-729058CE0AE5}" destId="{41F0FF32-7D6E-4D0E-B263-4C0AF14F170E}" srcOrd="2" destOrd="0" presId="urn:microsoft.com/office/officeart/2008/layout/LinedList"/>
    <dgm:cxn modelId="{B265DAC8-0FD0-409F-8F28-48927DACEEE1}" type="presParOf" srcId="{503CCB7A-2578-4352-8427-729058CE0AE5}" destId="{2E880E77-819A-42DD-A73E-CCAE470BEBCA}" srcOrd="3" destOrd="0" presId="urn:microsoft.com/office/officeart/2008/layout/LinedList"/>
    <dgm:cxn modelId="{7C81D7D6-F4F5-4FB3-90C0-03E5F8EAA071}" type="presParOf" srcId="{2E880E77-819A-42DD-A73E-CCAE470BEBCA}" destId="{AC4B666F-D9E4-4389-8C64-AE7566E713D0}" srcOrd="0" destOrd="0" presId="urn:microsoft.com/office/officeart/2008/layout/LinedList"/>
    <dgm:cxn modelId="{5739E8B1-DF6A-4499-8895-44AA22CD9112}" type="presParOf" srcId="{2E880E77-819A-42DD-A73E-CCAE470BEBCA}" destId="{ECA5D631-A013-4176-A6F4-BC181176E279}" srcOrd="1" destOrd="0" presId="urn:microsoft.com/office/officeart/2008/layout/LinedList"/>
    <dgm:cxn modelId="{5FF31DCC-552D-45F2-A012-2881AEF2B4B4}" type="presParOf" srcId="{503CCB7A-2578-4352-8427-729058CE0AE5}" destId="{0519D2CC-2076-4C92-ACB3-74749813DC7B}" srcOrd="4" destOrd="0" presId="urn:microsoft.com/office/officeart/2008/layout/LinedList"/>
    <dgm:cxn modelId="{2C7DC8D9-BE39-4912-BF88-16015143CDA7}" type="presParOf" srcId="{503CCB7A-2578-4352-8427-729058CE0AE5}" destId="{EF22C7C8-4C4D-4DE9-B250-0DB629B766B1}" srcOrd="5" destOrd="0" presId="urn:microsoft.com/office/officeart/2008/layout/LinedList"/>
    <dgm:cxn modelId="{9FBE7D9E-9516-4CFF-B7C4-14202A6BBC48}" type="presParOf" srcId="{EF22C7C8-4C4D-4DE9-B250-0DB629B766B1}" destId="{8450B06B-0E5D-4BDD-85BD-CADE57BC4A54}" srcOrd="0" destOrd="0" presId="urn:microsoft.com/office/officeart/2008/layout/LinedList"/>
    <dgm:cxn modelId="{9785FE2E-155C-4B57-8313-33B2AA2E0720}" type="presParOf" srcId="{EF22C7C8-4C4D-4DE9-B250-0DB629B766B1}" destId="{5C892E07-1A06-4664-BAEA-88875E6134E3}" srcOrd="1" destOrd="0" presId="urn:microsoft.com/office/officeart/2008/layout/LinedList"/>
    <dgm:cxn modelId="{D527C0C2-02C8-4E30-9E01-DCCC2DF9CEBE}" type="presParOf" srcId="{503CCB7A-2578-4352-8427-729058CE0AE5}" destId="{DEA49996-E307-4E64-BFFD-E5C1845D3343}" srcOrd="6" destOrd="0" presId="urn:microsoft.com/office/officeart/2008/layout/LinedList"/>
    <dgm:cxn modelId="{2A61D520-4A74-4228-9A98-F768BCADD74B}" type="presParOf" srcId="{503CCB7A-2578-4352-8427-729058CE0AE5}" destId="{6B5FE848-835E-447A-99A3-21BB5A29DF66}" srcOrd="7" destOrd="0" presId="urn:microsoft.com/office/officeart/2008/layout/LinedList"/>
    <dgm:cxn modelId="{D4AA4BEC-1C3F-454B-9B66-4641FB9472E0}" type="presParOf" srcId="{6B5FE848-835E-447A-99A3-21BB5A29DF66}" destId="{7D85B964-0888-4116-9BAF-A6CA05B93D61}" srcOrd="0" destOrd="0" presId="urn:microsoft.com/office/officeart/2008/layout/LinedList"/>
    <dgm:cxn modelId="{561A428F-F877-4569-B7F2-319C5134E4BF}" type="presParOf" srcId="{6B5FE848-835E-447A-99A3-21BB5A29DF66}" destId="{C5FBBF6C-D165-4DA3-B5B3-6969296AD82F}" srcOrd="1" destOrd="0" presId="urn:microsoft.com/office/officeart/2008/layout/LinedList"/>
    <dgm:cxn modelId="{2B721585-77B3-4688-823C-6896BDEDB660}" type="presParOf" srcId="{503CCB7A-2578-4352-8427-729058CE0AE5}" destId="{977A1525-D8F3-41CD-8B8D-3F0F68F457CE}" srcOrd="8" destOrd="0" presId="urn:microsoft.com/office/officeart/2008/layout/LinedList"/>
    <dgm:cxn modelId="{E82A0E2A-B6B8-4C01-8EF0-AAFCC0180403}" type="presParOf" srcId="{503CCB7A-2578-4352-8427-729058CE0AE5}" destId="{D66E7281-8F18-43B6-88F8-72B1BC33BDD0}" srcOrd="9" destOrd="0" presId="urn:microsoft.com/office/officeart/2008/layout/LinedList"/>
    <dgm:cxn modelId="{28DFDA6F-92A2-499A-97BC-7A95F6DF3B27}" type="presParOf" srcId="{D66E7281-8F18-43B6-88F8-72B1BC33BDD0}" destId="{154277B8-AE4D-431D-AB46-FF81152206CF}" srcOrd="0" destOrd="0" presId="urn:microsoft.com/office/officeart/2008/layout/LinedList"/>
    <dgm:cxn modelId="{2F94F4FB-C33C-43DD-B654-03859B3C9062}" type="presParOf" srcId="{D66E7281-8F18-43B6-88F8-72B1BC33BDD0}" destId="{03330205-BAD1-4357-8093-58E8F5F5301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5CDB1-05C6-4D4E-8B50-C92433BBB45A}">
      <dsp:nvSpPr>
        <dsp:cNvPr id="0" name=""/>
        <dsp:cNvSpPr/>
      </dsp:nvSpPr>
      <dsp:spPr>
        <a:xfrm rot="5400000">
          <a:off x="2601355" y="-803839"/>
          <a:ext cx="1073360" cy="29534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b="0" i="0" kern="1200" baseline="0"/>
            <a:t>Example: Italian tradition of Sunday family meals brings loved ones together to share food and stories</a:t>
          </a:r>
          <a:endParaRPr lang="en-US" sz="1500" kern="1200"/>
        </a:p>
      </dsp:txBody>
      <dsp:txXfrm rot="-5400000">
        <a:off x="1661313" y="188600"/>
        <a:ext cx="2901048" cy="968566"/>
      </dsp:txXfrm>
    </dsp:sp>
    <dsp:sp modelId="{7BE0B3C3-AF5F-4121-8F31-DECC9FA691BD}">
      <dsp:nvSpPr>
        <dsp:cNvPr id="0" name=""/>
        <dsp:cNvSpPr/>
      </dsp:nvSpPr>
      <dsp:spPr>
        <a:xfrm>
          <a:off x="0" y="2032"/>
          <a:ext cx="1661313" cy="1341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b="0" i="0" kern="1200" baseline="0"/>
            <a:t>Social bonding and community gatherings around meals</a:t>
          </a:r>
          <a:endParaRPr lang="en-US" sz="1500" kern="1200"/>
        </a:p>
      </dsp:txBody>
      <dsp:txXfrm>
        <a:off x="65496" y="67528"/>
        <a:ext cx="1530321" cy="1210708"/>
      </dsp:txXfrm>
    </dsp:sp>
    <dsp:sp modelId="{D56C8B06-3353-486E-A2A4-85CDFB0C1D34}">
      <dsp:nvSpPr>
        <dsp:cNvPr id="0" name=""/>
        <dsp:cNvSpPr/>
      </dsp:nvSpPr>
      <dsp:spPr>
        <a:xfrm rot="5400000">
          <a:off x="2601355" y="604945"/>
          <a:ext cx="1073360" cy="29534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b="0" i="0" kern="1200" baseline="0" dirty="0"/>
            <a:t>Example: Chinese New Year feast </a:t>
          </a:r>
          <a:r>
            <a:rPr lang="en-US" sz="1500" b="0" i="0" kern="1200" baseline="0" dirty="0" err="1"/>
            <a:t>symbolises</a:t>
          </a:r>
          <a:r>
            <a:rPr lang="en-US" sz="1500" b="0" i="0" kern="1200" baseline="0" dirty="0"/>
            <a:t> luck, prosperity, and family unity with dishes like dumplings and fish</a:t>
          </a:r>
          <a:endParaRPr lang="en-US" sz="1500" kern="1200" dirty="0"/>
        </a:p>
      </dsp:txBody>
      <dsp:txXfrm rot="-5400000">
        <a:off x="1661313" y="1597385"/>
        <a:ext cx="2901048" cy="968566"/>
      </dsp:txXfrm>
    </dsp:sp>
    <dsp:sp modelId="{1DAB194B-A2F8-4832-8553-DC4506A0E929}">
      <dsp:nvSpPr>
        <dsp:cNvPr id="0" name=""/>
        <dsp:cNvSpPr/>
      </dsp:nvSpPr>
      <dsp:spPr>
        <a:xfrm>
          <a:off x="0" y="1410818"/>
          <a:ext cx="1661313" cy="1341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b="0" i="0" kern="1200" baseline="0"/>
            <a:t>Symbolism and rituals associated with certain foods</a:t>
          </a:r>
          <a:endParaRPr lang="en-US" sz="1500" kern="1200"/>
        </a:p>
      </dsp:txBody>
      <dsp:txXfrm>
        <a:off x="65496" y="1476314"/>
        <a:ext cx="1530321" cy="1210708"/>
      </dsp:txXfrm>
    </dsp:sp>
    <dsp:sp modelId="{1AABB2DF-1BFC-4037-A85C-4B6F0051F0C8}">
      <dsp:nvSpPr>
        <dsp:cNvPr id="0" name=""/>
        <dsp:cNvSpPr/>
      </dsp:nvSpPr>
      <dsp:spPr>
        <a:xfrm rot="5400000">
          <a:off x="2601355" y="2013731"/>
          <a:ext cx="1073360" cy="29534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b="0" i="0" kern="1200" baseline="0" dirty="0"/>
            <a:t>Example: The Hindu festival of Diwali is celebrated with sweets like </a:t>
          </a:r>
          <a:r>
            <a:rPr lang="en-US" sz="1500" b="1" i="0" kern="1200" baseline="0" dirty="0"/>
            <a:t>Ladoo</a:t>
          </a:r>
          <a:r>
            <a:rPr lang="en-US" sz="1500" b="0" i="0" kern="1200" baseline="0" dirty="0"/>
            <a:t> and </a:t>
          </a:r>
          <a:r>
            <a:rPr lang="en-US" sz="1500" b="0" i="0" kern="1200" baseline="0" dirty="0" err="1"/>
            <a:t>savoury</a:t>
          </a:r>
          <a:r>
            <a:rPr lang="en-US" sz="1500" b="0" i="0" kern="1200" baseline="0" dirty="0"/>
            <a:t> snacks like samosas</a:t>
          </a:r>
          <a:endParaRPr lang="en-US" sz="1500" kern="1200" dirty="0"/>
        </a:p>
      </dsp:txBody>
      <dsp:txXfrm rot="-5400000">
        <a:off x="1661313" y="3006171"/>
        <a:ext cx="2901048" cy="968566"/>
      </dsp:txXfrm>
    </dsp:sp>
    <dsp:sp modelId="{269FCF8C-4A42-4483-8788-5A214D1E303C}">
      <dsp:nvSpPr>
        <dsp:cNvPr id="0" name=""/>
        <dsp:cNvSpPr/>
      </dsp:nvSpPr>
      <dsp:spPr>
        <a:xfrm>
          <a:off x="0" y="2819603"/>
          <a:ext cx="1661313" cy="1341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b="0" i="0" kern="1200" baseline="0"/>
            <a:t>Connection between food and traditional celebrations or religious practices</a:t>
          </a:r>
          <a:endParaRPr lang="en-US" sz="1500" kern="1200"/>
        </a:p>
      </dsp:txBody>
      <dsp:txXfrm>
        <a:off x="65496" y="2885099"/>
        <a:ext cx="1530321" cy="12107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99C04-7162-45A3-8015-3DD81BA8EDF6}">
      <dsp:nvSpPr>
        <dsp:cNvPr id="0" name=""/>
        <dsp:cNvSpPr/>
      </dsp:nvSpPr>
      <dsp:spPr>
        <a:xfrm>
          <a:off x="0" y="53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98F72B-1FF0-4DB6-8F56-64F8DB0BD358}">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baseline="0" dirty="0"/>
            <a:t>Spiritual and religious beliefs: Food choices may be influenced by religious doctrines, cultural customs, and spiritual practices.</a:t>
          </a:r>
          <a:endParaRPr lang="en-US" sz="2400" kern="1200" dirty="0"/>
        </a:p>
      </dsp:txBody>
      <dsp:txXfrm>
        <a:off x="0" y="531"/>
        <a:ext cx="10515600" cy="870055"/>
      </dsp:txXfrm>
    </dsp:sp>
    <dsp:sp modelId="{41F0FF32-7D6E-4D0E-B263-4C0AF14F170E}">
      <dsp:nvSpPr>
        <dsp:cNvPr id="0" name=""/>
        <dsp:cNvSpPr/>
      </dsp:nvSpPr>
      <dsp:spPr>
        <a:xfrm>
          <a:off x="0" y="870586"/>
          <a:ext cx="10515600"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4B666F-D9E4-4389-8C64-AE7566E713D0}">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baseline="0"/>
            <a:t>Health and well-being: Some dietary restrictions may be based on health reasons or ancient wisdom regarding the benefits and harms of certain foods.</a:t>
          </a:r>
          <a:endParaRPr lang="en-US" sz="2400" kern="1200"/>
        </a:p>
      </dsp:txBody>
      <dsp:txXfrm>
        <a:off x="0" y="870586"/>
        <a:ext cx="10515600" cy="870055"/>
      </dsp:txXfrm>
    </dsp:sp>
    <dsp:sp modelId="{0519D2CC-2076-4C92-ACB3-74749813DC7B}">
      <dsp:nvSpPr>
        <dsp:cNvPr id="0" name=""/>
        <dsp:cNvSpPr/>
      </dsp:nvSpPr>
      <dsp:spPr>
        <a:xfrm>
          <a:off x="0" y="1740641"/>
          <a:ext cx="10515600"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50B06B-0E5D-4BDD-85BD-CADE57BC4A54}">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baseline="0"/>
            <a:t>Environmental and ecological considerations: Food taboos can also be influenced by the need to protect ecosystems and maintain ecological balance.</a:t>
          </a:r>
          <a:endParaRPr lang="en-US" sz="2400" kern="1200"/>
        </a:p>
      </dsp:txBody>
      <dsp:txXfrm>
        <a:off x="0" y="1740641"/>
        <a:ext cx="10515600" cy="870055"/>
      </dsp:txXfrm>
    </dsp:sp>
    <dsp:sp modelId="{DEA49996-E307-4E64-BFFD-E5C1845D3343}">
      <dsp:nvSpPr>
        <dsp:cNvPr id="0" name=""/>
        <dsp:cNvSpPr/>
      </dsp:nvSpPr>
      <dsp:spPr>
        <a:xfrm>
          <a:off x="0" y="2610696"/>
          <a:ext cx="10515600"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5B964-0888-4116-9BAF-A6CA05B93D61}">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baseline="0"/>
            <a:t>Cultural Sensitivity:</a:t>
          </a:r>
          <a:endParaRPr lang="en-US" sz="2400" kern="1200"/>
        </a:p>
      </dsp:txBody>
      <dsp:txXfrm>
        <a:off x="0" y="2610696"/>
        <a:ext cx="10515600" cy="870055"/>
      </dsp:txXfrm>
    </dsp:sp>
    <dsp:sp modelId="{977A1525-D8F3-41CD-8B8D-3F0F68F457CE}">
      <dsp:nvSpPr>
        <dsp:cNvPr id="0" name=""/>
        <dsp:cNvSpPr/>
      </dsp:nvSpPr>
      <dsp:spPr>
        <a:xfrm>
          <a:off x="0" y="3480751"/>
          <a:ext cx="10515600"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4277B8-AE4D-431D-AB46-FF81152206CF}">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baseline="0"/>
            <a:t>It is important to respecting cultural food practices and being mindful of dietary restrictions when engaging with diverse cultures.</a:t>
          </a:r>
          <a:endParaRPr lang="en-US" sz="2400" kern="1200"/>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C70423-73D6-48D7-AFCB-6BF71EFB6E63}" type="datetimeFigureOut">
              <a:rPr lang="en-GB" smtClean="0"/>
              <a:t>01/06/2023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0388B0-76F6-42C6-B529-C9EAABBF2277}" type="slidenum">
              <a:rPr lang="en-GB" smtClean="0"/>
              <a:t>‹#›</a:t>
            </a:fld>
            <a:endParaRPr lang="en-GB"/>
          </a:p>
        </p:txBody>
      </p:sp>
    </p:spTree>
    <p:extLst>
      <p:ext uri="{BB962C8B-B14F-4D97-AF65-F5344CB8AC3E}">
        <p14:creationId xmlns:p14="http://schemas.microsoft.com/office/powerpoint/2010/main" val="3459437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p>
          <a:p>
            <a:r>
              <a:rPr lang="en-GB" dirty="0"/>
              <a:t>SOSTAC is the basis of the module and the marketing planning system we will use for our first and  final assessments,</a:t>
            </a:r>
          </a:p>
          <a:p>
            <a:endParaRPr lang="en-GB" dirty="0"/>
          </a:p>
          <a:p>
            <a:r>
              <a:rPr lang="en-GB" dirty="0"/>
              <a:t>We had a talk about brands and the history and how we have preferred ways of being in contact with brands and managing our relationships </a:t>
            </a:r>
          </a:p>
          <a:p>
            <a:endParaRPr lang="en-GB" dirty="0"/>
          </a:p>
          <a:p>
            <a:r>
              <a:rPr lang="en-GB" dirty="0"/>
              <a:t>We talked about some definitions of marketing and what it might mean? And what we took away from that was?........ (We are looking for “Value, Experience and satisfaction” type answers.</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Es </a:t>
            </a:r>
            <a:r>
              <a:rPr lang="en-GB" dirty="0" err="1"/>
              <a:t>ist</a:t>
            </a:r>
            <a:r>
              <a:rPr lang="en-GB" dirty="0"/>
              <a:t> elf </a:t>
            </a:r>
            <a:r>
              <a:rPr lang="en-GB" dirty="0" err="1"/>
              <a:t>Uhr</a:t>
            </a:r>
            <a:r>
              <a:rPr lang="en-GB" dirty="0"/>
              <a:t> </a:t>
            </a:r>
            <a:r>
              <a:rPr lang="en-GB" dirty="0" err="1"/>
              <a:t>vormittags</a:t>
            </a:r>
            <a:r>
              <a:rPr lang="en-GB" dirty="0"/>
              <a:t>.</a:t>
            </a:r>
          </a:p>
        </p:txBody>
      </p:sp>
      <p:sp>
        <p:nvSpPr>
          <p:cNvPr id="4" name="Slide Number Placeholder 3"/>
          <p:cNvSpPr>
            <a:spLocks noGrp="1"/>
          </p:cNvSpPr>
          <p:nvPr>
            <p:ph type="sldNum" sz="quarter" idx="5"/>
          </p:nvPr>
        </p:nvSpPr>
        <p:spPr/>
        <p:txBody>
          <a:bodyPr/>
          <a:lstStyle/>
          <a:p>
            <a:fld id="{C80388B0-76F6-42C6-B529-C9EAABBF2277}" type="slidenum">
              <a:rPr lang="en-GB" smtClean="0"/>
              <a:t>6</a:t>
            </a:fld>
            <a:endParaRPr lang="en-GB"/>
          </a:p>
        </p:txBody>
      </p:sp>
    </p:spTree>
    <p:extLst>
      <p:ext uri="{BB962C8B-B14F-4D97-AF65-F5344CB8AC3E}">
        <p14:creationId xmlns:p14="http://schemas.microsoft.com/office/powerpoint/2010/main" val="2949639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de-DE" b="0" i="0" dirty="0">
                <a:solidFill>
                  <a:srgbClr val="4D5156"/>
                </a:solidFill>
                <a:effectLst/>
                <a:latin typeface="arial" panose="020B0604020202020204" pitchFamily="34" charset="0"/>
              </a:rPr>
              <a:t>Ä/ä, Ö/ö, Ü/ü</a:t>
            </a:r>
            <a:endParaRPr lang="en-GB" dirty="0"/>
          </a:p>
        </p:txBody>
      </p:sp>
      <p:sp>
        <p:nvSpPr>
          <p:cNvPr id="4" name="Slide Number Placeholder 3"/>
          <p:cNvSpPr>
            <a:spLocks noGrp="1"/>
          </p:cNvSpPr>
          <p:nvPr>
            <p:ph type="sldNum" sz="quarter" idx="5"/>
          </p:nvPr>
        </p:nvSpPr>
        <p:spPr/>
        <p:txBody>
          <a:bodyPr/>
          <a:lstStyle/>
          <a:p>
            <a:fld id="{C80388B0-76F6-42C6-B529-C9EAABBF2277}" type="slidenum">
              <a:rPr lang="en-GB" smtClean="0"/>
              <a:t>9</a:t>
            </a:fld>
            <a:endParaRPr lang="en-GB"/>
          </a:p>
        </p:txBody>
      </p:sp>
    </p:spTree>
    <p:extLst>
      <p:ext uri="{BB962C8B-B14F-4D97-AF65-F5344CB8AC3E}">
        <p14:creationId xmlns:p14="http://schemas.microsoft.com/office/powerpoint/2010/main" val="2908933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rgbClr val="FFFFFF"/>
                </a:solidFill>
                <a:latin typeface="+mj-lt"/>
                <a:ea typeface="+mj-ea"/>
                <a:cs typeface="+mj-cs"/>
              </a:rPr>
              <a:t>Ich </a:t>
            </a:r>
            <a:r>
              <a:rPr lang="en-US" sz="1200" b="1" kern="1200" dirty="0" err="1">
                <a:solidFill>
                  <a:srgbClr val="FFFFFF"/>
                </a:solidFill>
                <a:latin typeface="+mj-lt"/>
                <a:ea typeface="+mj-ea"/>
                <a:cs typeface="+mj-cs"/>
              </a:rPr>
              <a:t>möchte</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einen</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Kaffee</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ein</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Brot</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ein</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Brot</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mit</a:t>
            </a:r>
            <a:r>
              <a:rPr lang="en-US" sz="1200" b="1" kern="1200" dirty="0">
                <a:solidFill>
                  <a:srgbClr val="FFFFFF"/>
                </a:solidFill>
                <a:latin typeface="+mj-lt"/>
                <a:ea typeface="+mj-ea"/>
                <a:cs typeface="+mj-cs"/>
              </a:rPr>
              <a:t> K</a:t>
            </a:r>
            <a:r>
              <a:rPr lang="en-GB" b="1" i="0" dirty="0">
                <a:solidFill>
                  <a:srgbClr val="4D5156"/>
                </a:solidFill>
                <a:effectLst/>
                <a:latin typeface="arial" panose="020B0604020202020204" pitchFamily="34" charset="0"/>
              </a:rPr>
              <a:t>ä</a:t>
            </a:r>
            <a:r>
              <a:rPr lang="en-US" sz="1200" b="1" kern="1200" dirty="0">
                <a:solidFill>
                  <a:srgbClr val="FFFFFF"/>
                </a:solidFill>
                <a:latin typeface="+mj-lt"/>
                <a:ea typeface="+mj-ea"/>
                <a:cs typeface="+mj-cs"/>
              </a:rPr>
              <a:t>se, </a:t>
            </a:r>
            <a:r>
              <a:rPr lang="en-US" sz="1200" b="1" kern="1200" dirty="0" err="1">
                <a:solidFill>
                  <a:srgbClr val="FFFFFF"/>
                </a:solidFill>
                <a:latin typeface="+mj-lt"/>
                <a:ea typeface="+mj-ea"/>
                <a:cs typeface="+mj-cs"/>
              </a:rPr>
              <a:t>einen</a:t>
            </a:r>
            <a:r>
              <a:rPr lang="en-US" sz="1200" b="1" kern="1200" dirty="0">
                <a:solidFill>
                  <a:srgbClr val="FFFFFF"/>
                </a:solidFill>
                <a:latin typeface="+mj-lt"/>
                <a:ea typeface="+mj-ea"/>
                <a:cs typeface="+mj-cs"/>
              </a:rPr>
              <a:t> </a:t>
            </a:r>
            <a:r>
              <a:rPr lang="en-US" sz="1200" b="1" kern="1200" dirty="0" err="1">
                <a:solidFill>
                  <a:srgbClr val="FFFFFF"/>
                </a:solidFill>
                <a:latin typeface="+mj-lt"/>
                <a:ea typeface="+mj-ea"/>
                <a:cs typeface="+mj-cs"/>
              </a:rPr>
              <a:t>Orangensaft</a:t>
            </a:r>
            <a:endParaRPr lang="en-GB" dirty="0"/>
          </a:p>
        </p:txBody>
      </p:sp>
      <p:sp>
        <p:nvSpPr>
          <p:cNvPr id="4" name="Slide Number Placeholder 3"/>
          <p:cNvSpPr>
            <a:spLocks noGrp="1"/>
          </p:cNvSpPr>
          <p:nvPr>
            <p:ph type="sldNum" sz="quarter" idx="5"/>
          </p:nvPr>
        </p:nvSpPr>
        <p:spPr/>
        <p:txBody>
          <a:bodyPr/>
          <a:lstStyle/>
          <a:p>
            <a:fld id="{C80388B0-76F6-42C6-B529-C9EAABBF2277}" type="slidenum">
              <a:rPr lang="en-GB" smtClean="0"/>
              <a:t>10</a:t>
            </a:fld>
            <a:endParaRPr lang="en-GB"/>
          </a:p>
        </p:txBody>
      </p:sp>
    </p:spTree>
    <p:extLst>
      <p:ext uri="{BB962C8B-B14F-4D97-AF65-F5344CB8AC3E}">
        <p14:creationId xmlns:p14="http://schemas.microsoft.com/office/powerpoint/2010/main" val="3151249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TEACHERS: MAKE THEM ASK THE QUESTIONS TO OTHER STUDENTS AND MAKE UP THE PRICES</a:t>
            </a:r>
          </a:p>
          <a:p>
            <a:endParaRPr lang="en-GB" dirty="0"/>
          </a:p>
        </p:txBody>
      </p:sp>
      <p:sp>
        <p:nvSpPr>
          <p:cNvPr id="4" name="Slide Number Placeholder 3"/>
          <p:cNvSpPr>
            <a:spLocks noGrp="1"/>
          </p:cNvSpPr>
          <p:nvPr>
            <p:ph type="sldNum" sz="quarter" idx="5"/>
          </p:nvPr>
        </p:nvSpPr>
        <p:spPr/>
        <p:txBody>
          <a:bodyPr/>
          <a:lstStyle/>
          <a:p>
            <a:fld id="{C80388B0-76F6-42C6-B529-C9EAABBF2277}" type="slidenum">
              <a:rPr lang="en-GB" smtClean="0"/>
              <a:t>12</a:t>
            </a:fld>
            <a:endParaRPr lang="en-GB"/>
          </a:p>
        </p:txBody>
      </p:sp>
    </p:spTree>
    <p:extLst>
      <p:ext uri="{BB962C8B-B14F-4D97-AF65-F5344CB8AC3E}">
        <p14:creationId xmlns:p14="http://schemas.microsoft.com/office/powerpoint/2010/main" val="74067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TEACHERS: YOU CAN DELETE OR USE THIS TO YOUR LIKING</a:t>
            </a:r>
          </a:p>
        </p:txBody>
      </p:sp>
      <p:sp>
        <p:nvSpPr>
          <p:cNvPr id="4" name="Slide Number Placeholder 3"/>
          <p:cNvSpPr>
            <a:spLocks noGrp="1"/>
          </p:cNvSpPr>
          <p:nvPr>
            <p:ph type="sldNum" sz="quarter" idx="5"/>
          </p:nvPr>
        </p:nvSpPr>
        <p:spPr/>
        <p:txBody>
          <a:bodyPr/>
          <a:lstStyle/>
          <a:p>
            <a:fld id="{C80388B0-76F6-42C6-B529-C9EAABBF2277}" type="slidenum">
              <a:rPr lang="en-GB" smtClean="0"/>
              <a:t>14</a:t>
            </a:fld>
            <a:endParaRPr lang="en-GB"/>
          </a:p>
        </p:txBody>
      </p:sp>
    </p:spTree>
    <p:extLst>
      <p:ext uri="{BB962C8B-B14F-4D97-AF65-F5344CB8AC3E}">
        <p14:creationId xmlns:p14="http://schemas.microsoft.com/office/powerpoint/2010/main" val="2907555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TEACHER: CHANGE THE YELLOW PART TO YOUR LANGUAGE</a:t>
            </a:r>
          </a:p>
        </p:txBody>
      </p:sp>
      <p:sp>
        <p:nvSpPr>
          <p:cNvPr id="4" name="Slide Number Placeholder 3"/>
          <p:cNvSpPr>
            <a:spLocks noGrp="1"/>
          </p:cNvSpPr>
          <p:nvPr>
            <p:ph type="sldNum" sz="quarter" idx="5"/>
          </p:nvPr>
        </p:nvSpPr>
        <p:spPr/>
        <p:txBody>
          <a:bodyPr/>
          <a:lstStyle/>
          <a:p>
            <a:fld id="{C80388B0-76F6-42C6-B529-C9EAABBF2277}" type="slidenum">
              <a:rPr lang="en-GB" smtClean="0"/>
              <a:t>15</a:t>
            </a:fld>
            <a:endParaRPr lang="en-GB"/>
          </a:p>
        </p:txBody>
      </p:sp>
    </p:spTree>
    <p:extLst>
      <p:ext uri="{BB962C8B-B14F-4D97-AF65-F5344CB8AC3E}">
        <p14:creationId xmlns:p14="http://schemas.microsoft.com/office/powerpoint/2010/main" val="3637126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1" i="0" dirty="0">
                <a:solidFill>
                  <a:srgbClr val="374151"/>
                </a:solidFill>
                <a:effectLst/>
                <a:latin typeface="Söhne"/>
              </a:rPr>
              <a:t>Significance of Food in Shaping Cultural Identity: </a:t>
            </a:r>
          </a:p>
          <a:p>
            <a:pPr marL="0" indent="0">
              <a:buFontTx/>
              <a:buNone/>
            </a:pPr>
            <a:r>
              <a:rPr lang="en-GB" b="0" i="0" dirty="0">
                <a:solidFill>
                  <a:srgbClr val="374151"/>
                </a:solidFill>
                <a:effectLst/>
                <a:latin typeface="Söhne"/>
              </a:rPr>
              <a:t>Food is deeply intertwined with cultural identity, reflecting a community's history, geography, climate, values, and social practices. It serves as a vehicle for expressing heritage, traditions, and values that have been passed down through generations. </a:t>
            </a:r>
          </a:p>
          <a:p>
            <a:pPr marL="0" indent="0">
              <a:buFontTx/>
              <a:buNone/>
            </a:pPr>
            <a:endParaRPr lang="en-GB" b="0" i="0" dirty="0">
              <a:solidFill>
                <a:srgbClr val="374151"/>
              </a:solidFill>
              <a:effectLst/>
              <a:latin typeface="Söhne"/>
            </a:endParaRPr>
          </a:p>
          <a:p>
            <a:pPr marL="0" indent="0">
              <a:buFontTx/>
              <a:buNone/>
            </a:pPr>
            <a:r>
              <a:rPr lang="en-GB" b="1" i="0" u="sng" dirty="0">
                <a:solidFill>
                  <a:schemeClr val="tx1"/>
                </a:solidFill>
                <a:effectLst/>
                <a:latin typeface="Söhne"/>
              </a:rPr>
              <a:t>For example, Italian cuisine embodies the essence of Italian culture, with dishes like pasta and pizza representing a sense of conviviality, family, and regional pride</a:t>
            </a:r>
            <a:r>
              <a:rPr lang="en-GB" b="0" i="0" u="sng" dirty="0">
                <a:solidFill>
                  <a:srgbClr val="374151"/>
                </a:solidFill>
                <a:effectLst/>
                <a:latin typeface="Söhne"/>
              </a:rPr>
              <a:t>.</a:t>
            </a:r>
          </a:p>
          <a:p>
            <a:pPr marL="0" indent="0">
              <a:buFontTx/>
              <a:buNone/>
            </a:pPr>
            <a:endParaRPr lang="en-GB" b="0" i="0" dirty="0">
              <a:solidFill>
                <a:srgbClr val="374151"/>
              </a:solidFill>
              <a:effectLst/>
              <a:latin typeface="Söhne"/>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altLang="zh-CN" sz="1200" b="1" i="0" u="none" strike="noStrike" baseline="0" dirty="0"/>
              <a:t>Fostering Intercultural Understanding</a:t>
            </a:r>
          </a:p>
          <a:p>
            <a:pPr marL="0" indent="0">
              <a:buFontTx/>
              <a:buNone/>
            </a:pPr>
            <a:r>
              <a:rPr lang="en-GB" b="0" i="0" dirty="0">
                <a:solidFill>
                  <a:srgbClr val="374151"/>
                </a:solidFill>
                <a:effectLst/>
                <a:latin typeface="Söhne"/>
              </a:rPr>
              <a:t>Exploring food clusters helps us develop a deeper understanding and appreciation of different cultures.</a:t>
            </a:r>
          </a:p>
          <a:p>
            <a:pPr marL="171450" indent="-171450">
              <a:buFontTx/>
              <a:buChar char="-"/>
            </a:pPr>
            <a:endParaRPr lang="en-GB" b="0" i="0" dirty="0">
              <a:solidFill>
                <a:srgbClr val="374151"/>
              </a:solidFill>
              <a:effectLst/>
              <a:latin typeface="Söhne"/>
            </a:endParaRPr>
          </a:p>
          <a:p>
            <a:pPr marL="171450" indent="-171450">
              <a:buFontTx/>
              <a:buChar char="-"/>
            </a:pPr>
            <a:r>
              <a:rPr lang="en-GB" b="1" i="0" dirty="0">
                <a:solidFill>
                  <a:srgbClr val="374151"/>
                </a:solidFill>
                <a:effectLst/>
                <a:latin typeface="Söhne"/>
              </a:rPr>
              <a:t>Recognizing Culinary Traditions</a:t>
            </a:r>
          </a:p>
          <a:p>
            <a:pPr marL="0" indent="0">
              <a:buFontTx/>
              <a:buNone/>
            </a:pPr>
            <a:r>
              <a:rPr lang="en-GB" b="0" i="0" dirty="0">
                <a:solidFill>
                  <a:srgbClr val="374151"/>
                </a:solidFill>
                <a:effectLst/>
                <a:latin typeface="Söhne"/>
              </a:rPr>
              <a:t>Food clusters enable us to recognize the diverse culinary traditions present worldwide. Each cluster encompasses a range of </a:t>
            </a:r>
            <a:r>
              <a:rPr lang="en-GB" b="0" i="0" dirty="0" err="1">
                <a:solidFill>
                  <a:srgbClr val="374151"/>
                </a:solidFill>
                <a:effectLst/>
                <a:latin typeface="Söhne"/>
              </a:rPr>
              <a:t>flavors</a:t>
            </a:r>
            <a:r>
              <a:rPr lang="en-GB" b="0" i="0" dirty="0">
                <a:solidFill>
                  <a:srgbClr val="374151"/>
                </a:solidFill>
                <a:effectLst/>
                <a:latin typeface="Söhne"/>
              </a:rPr>
              <a:t>, ingredients, cooking techniques, and dining customs unique to a particular region or culture. From the spice-infused dishes of Indian cuisine to the delicate </a:t>
            </a:r>
            <a:r>
              <a:rPr lang="en-GB" b="0" i="0" dirty="0" err="1">
                <a:solidFill>
                  <a:srgbClr val="374151"/>
                </a:solidFill>
                <a:effectLst/>
                <a:latin typeface="Söhne"/>
              </a:rPr>
              <a:t>flavors</a:t>
            </a:r>
            <a:r>
              <a:rPr lang="en-GB" b="0" i="0" dirty="0">
                <a:solidFill>
                  <a:srgbClr val="374151"/>
                </a:solidFill>
                <a:effectLst/>
                <a:latin typeface="Söhne"/>
              </a:rPr>
              <a:t> of Japanese sushi, exploring food clusters exposes us to the richness and diversity of culinary heritage.</a:t>
            </a:r>
          </a:p>
          <a:p>
            <a:pPr marL="0" indent="0">
              <a:buFontTx/>
              <a:buNone/>
            </a:pPr>
            <a:endParaRPr lang="en-GB" b="0" i="0" dirty="0">
              <a:solidFill>
                <a:srgbClr val="374151"/>
              </a:solidFill>
              <a:effectLst/>
              <a:latin typeface="Söhne"/>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altLang="zh-CN" sz="1200" b="1" i="0" u="none" strike="noStrike" baseline="0" dirty="0"/>
              <a:t>Food reflects cultural identity and values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b="0" i="0" u="none" strike="noStrike" baseline="0" dirty="0"/>
              <a:t>Example: Japanese cuisine reflects values such as simplicity, balance, and respect for nature through dishes like sushi and miso soup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CN" sz="1200" b="0" i="0" u="none" strike="noStrike" baseline="0" dirty="0"/>
          </a:p>
          <a:p>
            <a:pPr marL="0" indent="0">
              <a:buFontTx/>
              <a:buNone/>
            </a:pPr>
            <a:endParaRPr lang="en-GB" b="0" i="0" dirty="0">
              <a:solidFill>
                <a:srgbClr val="374151"/>
              </a:solidFill>
              <a:effectLst/>
              <a:latin typeface="Söhne"/>
            </a:endParaRPr>
          </a:p>
          <a:p>
            <a:pPr marL="0" indent="0">
              <a:buFontTx/>
              <a:buNone/>
            </a:pPr>
            <a:endParaRPr lang="en-GB" b="0" i="0" dirty="0">
              <a:solidFill>
                <a:srgbClr val="374151"/>
              </a:solidFill>
              <a:effectLst/>
              <a:latin typeface="Söhne"/>
            </a:endParaRPr>
          </a:p>
          <a:p>
            <a:pPr marL="0" indent="0">
              <a:buFontTx/>
              <a:buNone/>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7B3D6AE-2F65-4017-8235-5DEC25B0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24907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Ceviche = raw fish dish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7B3D6AE-2F65-4017-8235-5DEC25B0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5118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Papanasi</a:t>
            </a:r>
            <a:r>
              <a:rPr lang="en-GB" dirty="0"/>
              <a:t> = fried pastry with cherries</a:t>
            </a:r>
          </a:p>
          <a:p>
            <a:endParaRPr lang="en-GB" dirty="0"/>
          </a:p>
          <a:p>
            <a:r>
              <a:rPr lang="en-GB" dirty="0"/>
              <a:t>Themed menus in hotels/restaurants</a:t>
            </a:r>
          </a:p>
          <a:p>
            <a:endParaRPr lang="en-GB" dirty="0"/>
          </a:p>
          <a:p>
            <a:r>
              <a:rPr lang="en-GB" b="1" dirty="0"/>
              <a:t>Food taboos</a:t>
            </a:r>
            <a:r>
              <a:rPr lang="en-GB" dirty="0"/>
              <a:t>: </a:t>
            </a:r>
            <a:r>
              <a:rPr lang="en-GB" b="0" i="0" dirty="0">
                <a:solidFill>
                  <a:srgbClr val="202124"/>
                </a:solidFill>
                <a:effectLst/>
                <a:latin typeface="Google Sans"/>
              </a:rPr>
              <a:t>beef among Hindus, chicken and eggs in some African communities; dog meat in the West; fish in Mongolia and other parts of central Asia; milk and milk products in Polynesia and parts of China.</a:t>
            </a:r>
            <a:endParaRPr lang="en-GB" dirty="0"/>
          </a:p>
        </p:txBody>
      </p:sp>
      <p:sp>
        <p:nvSpPr>
          <p:cNvPr id="4" name="Slide Number Placeholder 3"/>
          <p:cNvSpPr>
            <a:spLocks noGrp="1"/>
          </p:cNvSpPr>
          <p:nvPr>
            <p:ph type="sldNum" sz="quarter" idx="5"/>
          </p:nvPr>
        </p:nvSpPr>
        <p:spPr/>
        <p:txBody>
          <a:bodyPr/>
          <a:lstStyle/>
          <a:p>
            <a:fld id="{C80388B0-76F6-42C6-B529-C9EAABBF2277}" type="slidenum">
              <a:rPr lang="en-GB" smtClean="0"/>
              <a:t>19</a:t>
            </a:fld>
            <a:endParaRPr lang="en-GB"/>
          </a:p>
        </p:txBody>
      </p:sp>
    </p:spTree>
    <p:extLst>
      <p:ext uri="{BB962C8B-B14F-4D97-AF65-F5344CB8AC3E}">
        <p14:creationId xmlns:p14="http://schemas.microsoft.com/office/powerpoint/2010/main" val="1464376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
            </a:r>
            <a:r>
              <a:rPr lang="en-GB" b="0" i="0" dirty="0">
                <a:solidFill>
                  <a:srgbClr val="4D5156"/>
                </a:solidFill>
                <a:effectLst/>
                <a:latin typeface="Google Sans"/>
              </a:rPr>
              <a:t>alal is </a:t>
            </a:r>
            <a:r>
              <a:rPr lang="en-GB" b="0" i="0" dirty="0">
                <a:solidFill>
                  <a:srgbClr val="040C28"/>
                </a:solidFill>
                <a:effectLst/>
                <a:latin typeface="Google Sans"/>
              </a:rPr>
              <a:t>Arabic for permissible</a:t>
            </a:r>
            <a:r>
              <a:rPr lang="en-GB" b="0" i="0" dirty="0">
                <a:solidFill>
                  <a:srgbClr val="4D5156"/>
                </a:solidFill>
                <a:effectLst/>
                <a:latin typeface="Google Sans"/>
              </a:rPr>
              <a:t>. Halal food is that which adheres to Islamic law, as defined in the Koran.</a:t>
            </a:r>
          </a:p>
          <a:p>
            <a:endParaRPr lang="en-GB" b="0" i="0" dirty="0">
              <a:solidFill>
                <a:srgbClr val="4D5156"/>
              </a:solidFill>
              <a:effectLst/>
              <a:latin typeface="Google Sans"/>
            </a:endParaRPr>
          </a:p>
          <a:p>
            <a:r>
              <a:rPr lang="en-GB" b="0" i="0" dirty="0">
                <a:solidFill>
                  <a:srgbClr val="141414"/>
                </a:solidFill>
                <a:effectLst/>
                <a:latin typeface="ReithSans"/>
              </a:rPr>
              <a:t>The Islamic form of slaughtering animals or poultry, </a:t>
            </a:r>
            <a:r>
              <a:rPr lang="en-GB" b="0" i="0" dirty="0" err="1">
                <a:solidFill>
                  <a:srgbClr val="141414"/>
                </a:solidFill>
                <a:effectLst/>
                <a:latin typeface="ReithSans"/>
              </a:rPr>
              <a:t>dhabiha</a:t>
            </a:r>
            <a:r>
              <a:rPr lang="en-GB" b="0" i="0" dirty="0">
                <a:solidFill>
                  <a:srgbClr val="141414"/>
                </a:solidFill>
                <a:effectLst/>
                <a:latin typeface="ReithSans"/>
              </a:rPr>
              <a:t>, involves killing through a cut to the jugular vein, carotid artery and windpipe.</a:t>
            </a:r>
            <a:endParaRPr lang="en-GB" dirty="0"/>
          </a:p>
        </p:txBody>
      </p:sp>
      <p:sp>
        <p:nvSpPr>
          <p:cNvPr id="4" name="Slide Number Placeholder 3"/>
          <p:cNvSpPr>
            <a:spLocks noGrp="1"/>
          </p:cNvSpPr>
          <p:nvPr>
            <p:ph type="sldNum" sz="quarter" idx="5"/>
          </p:nvPr>
        </p:nvSpPr>
        <p:spPr/>
        <p:txBody>
          <a:bodyPr/>
          <a:lstStyle/>
          <a:p>
            <a:fld id="{C80388B0-76F6-42C6-B529-C9EAABBF2277}" type="slidenum">
              <a:rPr lang="en-GB" smtClean="0"/>
              <a:t>20</a:t>
            </a:fld>
            <a:endParaRPr lang="en-GB"/>
          </a:p>
        </p:txBody>
      </p:sp>
    </p:spTree>
    <p:extLst>
      <p:ext uri="{BB962C8B-B14F-4D97-AF65-F5344CB8AC3E}">
        <p14:creationId xmlns:p14="http://schemas.microsoft.com/office/powerpoint/2010/main" val="4227367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0388B0-76F6-42C6-B529-C9EAABBF2277}" type="slidenum">
              <a:rPr lang="en-GB" smtClean="0"/>
              <a:t>21</a:t>
            </a:fld>
            <a:endParaRPr lang="en-GB"/>
          </a:p>
        </p:txBody>
      </p:sp>
    </p:spTree>
    <p:extLst>
      <p:ext uri="{BB962C8B-B14F-4D97-AF65-F5344CB8AC3E}">
        <p14:creationId xmlns:p14="http://schemas.microsoft.com/office/powerpoint/2010/main" val="1913888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0388B0-76F6-42C6-B529-C9EAABBF2277}" type="slidenum">
              <a:rPr lang="en-GB" smtClean="0"/>
              <a:t>22</a:t>
            </a:fld>
            <a:endParaRPr lang="en-GB"/>
          </a:p>
        </p:txBody>
      </p:sp>
    </p:spTree>
    <p:extLst>
      <p:ext uri="{BB962C8B-B14F-4D97-AF65-F5344CB8AC3E}">
        <p14:creationId xmlns:p14="http://schemas.microsoft.com/office/powerpoint/2010/main" val="1453259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AF712-DB38-814C-8BEA-4E84204869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0FC891-6036-4726-B3E0-06ABE1A365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6FE636-9A21-F95F-454A-5490418D0EE2}"/>
              </a:ext>
            </a:extLst>
          </p:cNvPr>
          <p:cNvSpPr>
            <a:spLocks noGrp="1"/>
          </p:cNvSpPr>
          <p:nvPr>
            <p:ph type="dt" sz="half" idx="10"/>
          </p:nvPr>
        </p:nvSpPr>
        <p:spPr/>
        <p:txBody>
          <a:bodyPr/>
          <a:lstStyle/>
          <a:p>
            <a:fld id="{F70A8393-7D05-4DCC-A785-4E6F28A991AF}" type="datetimeFigureOut">
              <a:rPr lang="en-GB" smtClean="0"/>
              <a:t>01/06/2023</a:t>
            </a:fld>
            <a:endParaRPr lang="en-GB"/>
          </a:p>
        </p:txBody>
      </p:sp>
      <p:sp>
        <p:nvSpPr>
          <p:cNvPr id="5" name="Footer Placeholder 4">
            <a:extLst>
              <a:ext uri="{FF2B5EF4-FFF2-40B4-BE49-F238E27FC236}">
                <a16:creationId xmlns:a16="http://schemas.microsoft.com/office/drawing/2014/main" id="{334290FE-4F6D-AC78-12EC-9262C8C8C0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02D9A6-91DB-5B11-D37A-B1C968EE6195}"/>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2879402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24855-FE78-C9B8-A823-385F9F95C2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E10918-2C03-C09B-E67B-BAB8A40DE4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D0A92B-204D-5CAE-10C3-4D5BAA038C2F}"/>
              </a:ext>
            </a:extLst>
          </p:cNvPr>
          <p:cNvSpPr>
            <a:spLocks noGrp="1"/>
          </p:cNvSpPr>
          <p:nvPr>
            <p:ph type="dt" sz="half" idx="10"/>
          </p:nvPr>
        </p:nvSpPr>
        <p:spPr/>
        <p:txBody>
          <a:bodyPr/>
          <a:lstStyle/>
          <a:p>
            <a:fld id="{F70A8393-7D05-4DCC-A785-4E6F28A991AF}" type="datetimeFigureOut">
              <a:rPr lang="en-GB" smtClean="0"/>
              <a:t>01/06/2023</a:t>
            </a:fld>
            <a:endParaRPr lang="en-GB"/>
          </a:p>
        </p:txBody>
      </p:sp>
      <p:sp>
        <p:nvSpPr>
          <p:cNvPr id="5" name="Footer Placeholder 4">
            <a:extLst>
              <a:ext uri="{FF2B5EF4-FFF2-40B4-BE49-F238E27FC236}">
                <a16:creationId xmlns:a16="http://schemas.microsoft.com/office/drawing/2014/main" id="{6D22C46E-FA19-E44D-F15A-9328AE9CF0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9902A2-E0D1-A85C-42CF-FCE8B7A3A0AD}"/>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2910434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590D-021B-B089-CC20-42248E2D55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C0A21F-A3D5-03AE-59A4-B451F0DF83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F92B96-2EAB-22A2-8025-CFFFD7210E5D}"/>
              </a:ext>
            </a:extLst>
          </p:cNvPr>
          <p:cNvSpPr>
            <a:spLocks noGrp="1"/>
          </p:cNvSpPr>
          <p:nvPr>
            <p:ph type="dt" sz="half" idx="10"/>
          </p:nvPr>
        </p:nvSpPr>
        <p:spPr/>
        <p:txBody>
          <a:bodyPr/>
          <a:lstStyle/>
          <a:p>
            <a:fld id="{F70A8393-7D05-4DCC-A785-4E6F28A991AF}" type="datetimeFigureOut">
              <a:rPr lang="en-GB" smtClean="0"/>
              <a:t>01/06/2023</a:t>
            </a:fld>
            <a:endParaRPr lang="en-GB"/>
          </a:p>
        </p:txBody>
      </p:sp>
      <p:sp>
        <p:nvSpPr>
          <p:cNvPr id="5" name="Footer Placeholder 4">
            <a:extLst>
              <a:ext uri="{FF2B5EF4-FFF2-40B4-BE49-F238E27FC236}">
                <a16:creationId xmlns:a16="http://schemas.microsoft.com/office/drawing/2014/main" id="{9AFB1977-4AEF-220F-8DE4-FF050C2810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557415-F234-D938-D1B0-F305E7302ABD}"/>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1600460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0C981-7489-D8C5-7BD3-C3D32B3BDE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283205-F37C-DED4-E461-8D93103A4D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E580BC-44F5-9CE1-D4B0-3203CDD846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E45AA4-FB29-0AA9-B0D5-896FF8C6C51B}"/>
              </a:ext>
            </a:extLst>
          </p:cNvPr>
          <p:cNvSpPr>
            <a:spLocks noGrp="1"/>
          </p:cNvSpPr>
          <p:nvPr>
            <p:ph type="dt" sz="half" idx="10"/>
          </p:nvPr>
        </p:nvSpPr>
        <p:spPr/>
        <p:txBody>
          <a:bodyPr/>
          <a:lstStyle/>
          <a:p>
            <a:fld id="{F70A8393-7D05-4DCC-A785-4E6F28A991AF}" type="datetimeFigureOut">
              <a:rPr lang="en-GB" smtClean="0"/>
              <a:t>01/06/2023</a:t>
            </a:fld>
            <a:endParaRPr lang="en-GB"/>
          </a:p>
        </p:txBody>
      </p:sp>
      <p:sp>
        <p:nvSpPr>
          <p:cNvPr id="6" name="Footer Placeholder 5">
            <a:extLst>
              <a:ext uri="{FF2B5EF4-FFF2-40B4-BE49-F238E27FC236}">
                <a16:creationId xmlns:a16="http://schemas.microsoft.com/office/drawing/2014/main" id="{63ACA476-17C9-FCED-8677-DA37830E13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21AD27-94E2-1599-5642-22C2EA81CF0A}"/>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1496719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D1F31-6315-7D75-DE79-CA4442E66C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81B192-D1A2-4EBC-4CD8-002CDA12EE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8B6AA7-1F0F-D961-B937-F4AF0180DA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32906F-3886-EB9E-CB4B-3EF9A9BA0A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21FB38-09F3-4F8A-07B9-59B29A3197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BE9A0D-AA96-76C7-44FD-850404731479}"/>
              </a:ext>
            </a:extLst>
          </p:cNvPr>
          <p:cNvSpPr>
            <a:spLocks noGrp="1"/>
          </p:cNvSpPr>
          <p:nvPr>
            <p:ph type="dt" sz="half" idx="10"/>
          </p:nvPr>
        </p:nvSpPr>
        <p:spPr/>
        <p:txBody>
          <a:bodyPr/>
          <a:lstStyle/>
          <a:p>
            <a:fld id="{F70A8393-7D05-4DCC-A785-4E6F28A991AF}" type="datetimeFigureOut">
              <a:rPr lang="en-GB" smtClean="0"/>
              <a:t>01/06/2023</a:t>
            </a:fld>
            <a:endParaRPr lang="en-GB"/>
          </a:p>
        </p:txBody>
      </p:sp>
      <p:sp>
        <p:nvSpPr>
          <p:cNvPr id="8" name="Footer Placeholder 7">
            <a:extLst>
              <a:ext uri="{FF2B5EF4-FFF2-40B4-BE49-F238E27FC236}">
                <a16:creationId xmlns:a16="http://schemas.microsoft.com/office/drawing/2014/main" id="{4D751B25-8743-607E-C6E2-9A83ADACC6C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1E612C2-C1A5-63FE-8129-D8E98486D094}"/>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3462305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88889-C8BB-8ACD-83B8-D408EB2D88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7411FE-DA5E-F1C8-5F0C-B4777A156B3A}"/>
              </a:ext>
            </a:extLst>
          </p:cNvPr>
          <p:cNvSpPr>
            <a:spLocks noGrp="1"/>
          </p:cNvSpPr>
          <p:nvPr>
            <p:ph type="dt" sz="half" idx="10"/>
          </p:nvPr>
        </p:nvSpPr>
        <p:spPr/>
        <p:txBody>
          <a:bodyPr/>
          <a:lstStyle/>
          <a:p>
            <a:fld id="{F70A8393-7D05-4DCC-A785-4E6F28A991AF}" type="datetimeFigureOut">
              <a:rPr lang="en-GB" smtClean="0"/>
              <a:t>01/06/2023</a:t>
            </a:fld>
            <a:endParaRPr lang="en-GB"/>
          </a:p>
        </p:txBody>
      </p:sp>
      <p:sp>
        <p:nvSpPr>
          <p:cNvPr id="4" name="Footer Placeholder 3">
            <a:extLst>
              <a:ext uri="{FF2B5EF4-FFF2-40B4-BE49-F238E27FC236}">
                <a16:creationId xmlns:a16="http://schemas.microsoft.com/office/drawing/2014/main" id="{EC59DD01-6546-F066-A917-513C6BFFB8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AFAE5A-4FBF-6A22-BEE5-232DB80D977B}"/>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829242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6608F0-BD4C-AC71-2E18-5AAD2CAA1470}"/>
              </a:ext>
            </a:extLst>
          </p:cNvPr>
          <p:cNvSpPr>
            <a:spLocks noGrp="1"/>
          </p:cNvSpPr>
          <p:nvPr>
            <p:ph type="dt" sz="half" idx="10"/>
          </p:nvPr>
        </p:nvSpPr>
        <p:spPr/>
        <p:txBody>
          <a:bodyPr/>
          <a:lstStyle/>
          <a:p>
            <a:fld id="{F70A8393-7D05-4DCC-A785-4E6F28A991AF}" type="datetimeFigureOut">
              <a:rPr lang="en-GB" smtClean="0"/>
              <a:t>01/06/2023</a:t>
            </a:fld>
            <a:endParaRPr lang="en-GB"/>
          </a:p>
        </p:txBody>
      </p:sp>
      <p:sp>
        <p:nvSpPr>
          <p:cNvPr id="3" name="Footer Placeholder 2">
            <a:extLst>
              <a:ext uri="{FF2B5EF4-FFF2-40B4-BE49-F238E27FC236}">
                <a16:creationId xmlns:a16="http://schemas.microsoft.com/office/drawing/2014/main" id="{A8BC917D-5860-F660-AB2E-FECF37FA18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E69AAB-8F72-E8C7-6304-0BA8D0218682}"/>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3389313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912C7-9679-305E-9FFD-CFAAF07672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9A54C7-7EAE-16A9-44EE-4BDA3D12F9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C253A7-CDC6-D83C-60E4-86385FF4F3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233062-D997-D115-211E-00C49EA129B8}"/>
              </a:ext>
            </a:extLst>
          </p:cNvPr>
          <p:cNvSpPr>
            <a:spLocks noGrp="1"/>
          </p:cNvSpPr>
          <p:nvPr>
            <p:ph type="dt" sz="half" idx="10"/>
          </p:nvPr>
        </p:nvSpPr>
        <p:spPr/>
        <p:txBody>
          <a:bodyPr/>
          <a:lstStyle/>
          <a:p>
            <a:fld id="{F70A8393-7D05-4DCC-A785-4E6F28A991AF}" type="datetimeFigureOut">
              <a:rPr lang="en-GB" smtClean="0"/>
              <a:t>01/06/2023</a:t>
            </a:fld>
            <a:endParaRPr lang="en-GB"/>
          </a:p>
        </p:txBody>
      </p:sp>
      <p:sp>
        <p:nvSpPr>
          <p:cNvPr id="6" name="Footer Placeholder 5">
            <a:extLst>
              <a:ext uri="{FF2B5EF4-FFF2-40B4-BE49-F238E27FC236}">
                <a16:creationId xmlns:a16="http://schemas.microsoft.com/office/drawing/2014/main" id="{96B826F0-096C-9CA6-518C-4CB4B9A39F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157DC3-E23C-D5EF-3170-B421AD8F1216}"/>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897295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32597-A8C8-9867-1DAF-9135BF1EA0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110CC9F-E77C-8CA6-34C5-41C4EF0E07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F43C22D-9E5C-405F-B693-9C0170F529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0058E7-786D-BEE1-C900-D1DA9E7F49E6}"/>
              </a:ext>
            </a:extLst>
          </p:cNvPr>
          <p:cNvSpPr>
            <a:spLocks noGrp="1"/>
          </p:cNvSpPr>
          <p:nvPr>
            <p:ph type="dt" sz="half" idx="10"/>
          </p:nvPr>
        </p:nvSpPr>
        <p:spPr/>
        <p:txBody>
          <a:bodyPr/>
          <a:lstStyle/>
          <a:p>
            <a:fld id="{F70A8393-7D05-4DCC-A785-4E6F28A991AF}" type="datetimeFigureOut">
              <a:rPr lang="en-GB" smtClean="0"/>
              <a:t>01/06/2023</a:t>
            </a:fld>
            <a:endParaRPr lang="en-GB"/>
          </a:p>
        </p:txBody>
      </p:sp>
      <p:sp>
        <p:nvSpPr>
          <p:cNvPr id="6" name="Footer Placeholder 5">
            <a:extLst>
              <a:ext uri="{FF2B5EF4-FFF2-40B4-BE49-F238E27FC236}">
                <a16:creationId xmlns:a16="http://schemas.microsoft.com/office/drawing/2014/main" id="{B73F04AE-FFB4-1203-5332-4AFA0E0654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1460C6-F6A4-97CE-7D66-3252379906E9}"/>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4169982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D0699-208A-E634-D9C2-3141A43F48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BEDABF-A98A-32A5-9F8F-2E2B8CA878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802726-F95F-9C4E-1481-FFBC25D9E953}"/>
              </a:ext>
            </a:extLst>
          </p:cNvPr>
          <p:cNvSpPr>
            <a:spLocks noGrp="1"/>
          </p:cNvSpPr>
          <p:nvPr>
            <p:ph type="dt" sz="half" idx="10"/>
          </p:nvPr>
        </p:nvSpPr>
        <p:spPr/>
        <p:txBody>
          <a:bodyPr/>
          <a:lstStyle/>
          <a:p>
            <a:fld id="{F70A8393-7D05-4DCC-A785-4E6F28A991AF}" type="datetimeFigureOut">
              <a:rPr lang="en-GB" smtClean="0"/>
              <a:t>01/06/2023</a:t>
            </a:fld>
            <a:endParaRPr lang="en-GB"/>
          </a:p>
        </p:txBody>
      </p:sp>
      <p:sp>
        <p:nvSpPr>
          <p:cNvPr id="5" name="Footer Placeholder 4">
            <a:extLst>
              <a:ext uri="{FF2B5EF4-FFF2-40B4-BE49-F238E27FC236}">
                <a16:creationId xmlns:a16="http://schemas.microsoft.com/office/drawing/2014/main" id="{10E97AFF-9A32-3AD9-EA64-F6FBDE1118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3F1280-B612-F021-57F5-9D0A16933FD6}"/>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3606792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272A97-3BA2-5172-D730-AE952403D8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AA01CB-F049-DBD3-209E-9B5DB0DC92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1AC4DB-95A1-FB08-3C46-DEC1968EF20A}"/>
              </a:ext>
            </a:extLst>
          </p:cNvPr>
          <p:cNvSpPr>
            <a:spLocks noGrp="1"/>
          </p:cNvSpPr>
          <p:nvPr>
            <p:ph type="dt" sz="half" idx="10"/>
          </p:nvPr>
        </p:nvSpPr>
        <p:spPr/>
        <p:txBody>
          <a:bodyPr/>
          <a:lstStyle/>
          <a:p>
            <a:fld id="{F70A8393-7D05-4DCC-A785-4E6F28A991AF}" type="datetimeFigureOut">
              <a:rPr lang="en-GB" smtClean="0"/>
              <a:t>01/06/2023</a:t>
            </a:fld>
            <a:endParaRPr lang="en-GB"/>
          </a:p>
        </p:txBody>
      </p:sp>
      <p:sp>
        <p:nvSpPr>
          <p:cNvPr id="5" name="Footer Placeholder 4">
            <a:extLst>
              <a:ext uri="{FF2B5EF4-FFF2-40B4-BE49-F238E27FC236}">
                <a16:creationId xmlns:a16="http://schemas.microsoft.com/office/drawing/2014/main" id="{FB39D20D-A7B0-A2D5-E48A-0D9EB25372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E2E441-F909-8DCA-76FB-8594ACD02B70}"/>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3572178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F1447-473F-52D9-9123-F3D3D8C833FE}"/>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6B0EA7-CF56-1540-2AFB-CDEC0F7FB385}"/>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28B17C-407B-BD98-9A13-700104878B33}"/>
              </a:ext>
            </a:extLst>
          </p:cNvPr>
          <p:cNvSpPr>
            <a:spLocks noGrp="1"/>
          </p:cNvSpPr>
          <p:nvPr>
            <p:ph type="dt" sz="half" idx="10"/>
          </p:nvPr>
        </p:nvSpPr>
        <p:spPr/>
        <p:txBody>
          <a:bodyPr/>
          <a:lstStyle/>
          <a:p>
            <a:fld id="{F70A8393-7D05-4DCC-A785-4E6F28A991AF}" type="datetimeFigureOut">
              <a:rPr lang="en-GB" smtClean="0"/>
              <a:t>01/06/2023</a:t>
            </a:fld>
            <a:endParaRPr lang="en-GB"/>
          </a:p>
        </p:txBody>
      </p:sp>
      <p:sp>
        <p:nvSpPr>
          <p:cNvPr id="5" name="Footer Placeholder 4">
            <a:extLst>
              <a:ext uri="{FF2B5EF4-FFF2-40B4-BE49-F238E27FC236}">
                <a16:creationId xmlns:a16="http://schemas.microsoft.com/office/drawing/2014/main" id="{722D325B-3095-8BBA-21F9-1CB673CE96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419D4-162E-BF8E-EC98-388A20881B93}"/>
              </a:ext>
            </a:extLst>
          </p:cNvPr>
          <p:cNvSpPr>
            <a:spLocks noGrp="1"/>
          </p:cNvSpPr>
          <p:nvPr>
            <p:ph type="sldNum" sz="quarter" idx="12"/>
          </p:nvPr>
        </p:nvSpPr>
        <p:spPr/>
        <p:txBody>
          <a:bodyPr/>
          <a:lstStyle/>
          <a:p>
            <a:fld id="{CC47DFDD-59ED-4DEC-89B4-06038D96C292}" type="slidenum">
              <a:rPr lang="en-GB" smtClean="0"/>
              <a:t>‹#›</a:t>
            </a:fld>
            <a:endParaRPr lang="en-GB"/>
          </a:p>
        </p:txBody>
      </p:sp>
    </p:spTree>
    <p:extLst>
      <p:ext uri="{BB962C8B-B14F-4D97-AF65-F5344CB8AC3E}">
        <p14:creationId xmlns:p14="http://schemas.microsoft.com/office/powerpoint/2010/main" val="4624121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67405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6353165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008022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04814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60659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07533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376312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820714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053029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658550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877546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206984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928403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6/1/2023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355417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6/1/2023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372237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6/1/2023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89383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6/1/2023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718521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6/1/2023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825971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6/1/2023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829602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6/1/2023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6220233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6/1/2023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3042402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6/1/2023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586481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6/1/2023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478004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6/1/2023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019339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0142183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44975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7AD3F-D309-20BB-D2B3-FE0CB66D94F6}"/>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s-ES"/>
          </a:p>
        </p:txBody>
      </p:sp>
      <p:sp>
        <p:nvSpPr>
          <p:cNvPr id="3" name="Subtitle 2">
            <a:extLst>
              <a:ext uri="{FF2B5EF4-FFF2-40B4-BE49-F238E27FC236}">
                <a16:creationId xmlns:a16="http://schemas.microsoft.com/office/drawing/2014/main" id="{23F40E22-1D42-23B4-2201-005229B5E1BB}"/>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s-ES"/>
          </a:p>
        </p:txBody>
      </p:sp>
      <p:sp>
        <p:nvSpPr>
          <p:cNvPr id="4" name="Date Placeholder 3">
            <a:extLst>
              <a:ext uri="{FF2B5EF4-FFF2-40B4-BE49-F238E27FC236}">
                <a16:creationId xmlns:a16="http://schemas.microsoft.com/office/drawing/2014/main" id="{1B503BB1-3B5C-8D16-8262-840507984225}"/>
              </a:ext>
            </a:extLst>
          </p:cNvPr>
          <p:cNvSpPr txBox="1">
            <a:spLocks noGrp="1"/>
          </p:cNvSpPr>
          <p:nvPr>
            <p:ph type="dt" sz="half" idx="7"/>
          </p:nvPr>
        </p:nvSpPr>
        <p:spPr/>
        <p:txBody>
          <a:bodyPr/>
          <a:lstStyle>
            <a:lvl1pPr>
              <a:defRPr/>
            </a:lvl1pPr>
          </a:lstStyle>
          <a:p>
            <a:pPr lvl="0"/>
            <a:fld id="{3287E945-D062-4FD2-B91E-CC30E43BC573}" type="datetime1">
              <a:rPr lang="es-ES"/>
              <a:pPr lvl="0"/>
              <a:t>01/06/2023</a:t>
            </a:fld>
            <a:endParaRPr lang="es-ES"/>
          </a:p>
        </p:txBody>
      </p:sp>
      <p:sp>
        <p:nvSpPr>
          <p:cNvPr id="5" name="Footer Placeholder 4">
            <a:extLst>
              <a:ext uri="{FF2B5EF4-FFF2-40B4-BE49-F238E27FC236}">
                <a16:creationId xmlns:a16="http://schemas.microsoft.com/office/drawing/2014/main" id="{3671E5F9-0A43-658F-A89C-AF491C29D2CC}"/>
              </a:ext>
            </a:extLst>
          </p:cNvPr>
          <p:cNvSpPr txBox="1">
            <a:spLocks noGrp="1"/>
          </p:cNvSpPr>
          <p:nvPr>
            <p:ph type="ftr" sz="quarter" idx="9"/>
          </p:nvPr>
        </p:nvSpPr>
        <p:spPr/>
        <p:txBody>
          <a:bodyPr/>
          <a:lstStyle>
            <a:lvl1pPr>
              <a:defRPr/>
            </a:lvl1pPr>
          </a:lstStyle>
          <a:p>
            <a:pPr lvl="0"/>
            <a:endParaRPr lang="es-ES"/>
          </a:p>
        </p:txBody>
      </p:sp>
      <p:sp>
        <p:nvSpPr>
          <p:cNvPr id="6" name="Slide Number Placeholder 5">
            <a:extLst>
              <a:ext uri="{FF2B5EF4-FFF2-40B4-BE49-F238E27FC236}">
                <a16:creationId xmlns:a16="http://schemas.microsoft.com/office/drawing/2014/main" id="{C756CF3D-AA75-14A1-183F-D8F051540582}"/>
              </a:ext>
            </a:extLst>
          </p:cNvPr>
          <p:cNvSpPr txBox="1">
            <a:spLocks noGrp="1"/>
          </p:cNvSpPr>
          <p:nvPr>
            <p:ph type="sldNum" sz="quarter" idx="8"/>
          </p:nvPr>
        </p:nvSpPr>
        <p:spPr/>
        <p:txBody>
          <a:bodyPr/>
          <a:lstStyle>
            <a:lvl1pPr>
              <a:defRPr/>
            </a:lvl1pPr>
          </a:lstStyle>
          <a:p>
            <a:pPr lvl="0"/>
            <a:fld id="{DD8DC485-1B6E-4C74-AE5D-82B896E0F978}" type="slidenum">
              <a:t>‹#›</a:t>
            </a:fld>
            <a:endParaRPr lang="es-ES"/>
          </a:p>
        </p:txBody>
      </p:sp>
    </p:spTree>
    <p:extLst>
      <p:ext uri="{BB962C8B-B14F-4D97-AF65-F5344CB8AC3E}">
        <p14:creationId xmlns:p14="http://schemas.microsoft.com/office/powerpoint/2010/main" val="2033976533"/>
      </p:ext>
    </p:extLst>
  </p:cSld>
  <p:clrMapOvr>
    <a:masterClrMapping/>
  </p:clrMapOvr>
  <p:hf sldNum="0"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AAA8E-E189-02DA-06FF-78523AA419A6}"/>
              </a:ext>
            </a:extLst>
          </p:cNvPr>
          <p:cNvSpPr txBox="1">
            <a:spLocks noGrp="1"/>
          </p:cNvSpPr>
          <p:nvPr>
            <p:ph type="title"/>
          </p:nvPr>
        </p:nvSpPr>
        <p:spPr/>
        <p:txBody>
          <a:bodyPr/>
          <a:lstStyle>
            <a:lvl1pPr>
              <a:defRPr/>
            </a:lvl1pPr>
          </a:lstStyle>
          <a:p>
            <a:pPr lvl="0"/>
            <a:r>
              <a:rPr lang="en-US"/>
              <a:t>Click to edit Master title style</a:t>
            </a:r>
            <a:endParaRPr lang="es-ES"/>
          </a:p>
        </p:txBody>
      </p:sp>
      <p:sp>
        <p:nvSpPr>
          <p:cNvPr id="3" name="Content Placeholder 2">
            <a:extLst>
              <a:ext uri="{FF2B5EF4-FFF2-40B4-BE49-F238E27FC236}">
                <a16:creationId xmlns:a16="http://schemas.microsoft.com/office/drawing/2014/main" id="{1E19CFAC-C459-BB3B-6AE2-A2F1F1FB265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Date Placeholder 3">
            <a:extLst>
              <a:ext uri="{FF2B5EF4-FFF2-40B4-BE49-F238E27FC236}">
                <a16:creationId xmlns:a16="http://schemas.microsoft.com/office/drawing/2014/main" id="{CC1CBDEE-FE7E-44CF-CC31-9B4EB01101D5}"/>
              </a:ext>
            </a:extLst>
          </p:cNvPr>
          <p:cNvSpPr txBox="1">
            <a:spLocks noGrp="1"/>
          </p:cNvSpPr>
          <p:nvPr>
            <p:ph type="dt" sz="half" idx="7"/>
          </p:nvPr>
        </p:nvSpPr>
        <p:spPr/>
        <p:txBody>
          <a:bodyPr/>
          <a:lstStyle>
            <a:lvl1pPr>
              <a:defRPr/>
            </a:lvl1pPr>
          </a:lstStyle>
          <a:p>
            <a:pPr lvl="0"/>
            <a:fld id="{C4DA550C-15E1-4A56-AE4B-70CCA68B6396}" type="datetime1">
              <a:rPr lang="es-ES"/>
              <a:pPr lvl="0"/>
              <a:t>01/06/2023</a:t>
            </a:fld>
            <a:endParaRPr lang="es-ES"/>
          </a:p>
        </p:txBody>
      </p:sp>
      <p:sp>
        <p:nvSpPr>
          <p:cNvPr id="5" name="Footer Placeholder 4">
            <a:extLst>
              <a:ext uri="{FF2B5EF4-FFF2-40B4-BE49-F238E27FC236}">
                <a16:creationId xmlns:a16="http://schemas.microsoft.com/office/drawing/2014/main" id="{8D0BF238-0A49-450E-2163-63C5074FB3C0}"/>
              </a:ext>
            </a:extLst>
          </p:cNvPr>
          <p:cNvSpPr txBox="1">
            <a:spLocks noGrp="1"/>
          </p:cNvSpPr>
          <p:nvPr>
            <p:ph type="ftr" sz="quarter" idx="9"/>
          </p:nvPr>
        </p:nvSpPr>
        <p:spPr/>
        <p:txBody>
          <a:bodyPr/>
          <a:lstStyle>
            <a:lvl1pPr>
              <a:defRPr/>
            </a:lvl1pPr>
          </a:lstStyle>
          <a:p>
            <a:pPr lvl="0"/>
            <a:endParaRPr lang="es-ES"/>
          </a:p>
        </p:txBody>
      </p:sp>
      <p:sp>
        <p:nvSpPr>
          <p:cNvPr id="6" name="Slide Number Placeholder 5">
            <a:extLst>
              <a:ext uri="{FF2B5EF4-FFF2-40B4-BE49-F238E27FC236}">
                <a16:creationId xmlns:a16="http://schemas.microsoft.com/office/drawing/2014/main" id="{73AD0E22-9D7C-E633-7B63-19F7AFE86F4B}"/>
              </a:ext>
            </a:extLst>
          </p:cNvPr>
          <p:cNvSpPr txBox="1">
            <a:spLocks noGrp="1"/>
          </p:cNvSpPr>
          <p:nvPr>
            <p:ph type="sldNum" sz="quarter" idx="8"/>
          </p:nvPr>
        </p:nvSpPr>
        <p:spPr/>
        <p:txBody>
          <a:bodyPr/>
          <a:lstStyle>
            <a:lvl1pPr>
              <a:defRPr/>
            </a:lvl1pPr>
          </a:lstStyle>
          <a:p>
            <a:pPr lvl="0"/>
            <a:fld id="{3CCF55BD-FB9B-4CDC-BB63-9F5C0B82BC17}" type="slidenum">
              <a:t>‹#›</a:t>
            </a:fld>
            <a:endParaRPr lang="es-ES"/>
          </a:p>
        </p:txBody>
      </p:sp>
    </p:spTree>
    <p:extLst>
      <p:ext uri="{BB962C8B-B14F-4D97-AF65-F5344CB8AC3E}">
        <p14:creationId xmlns:p14="http://schemas.microsoft.com/office/powerpoint/2010/main" val="31568871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8F662-7FEF-5E0B-0E51-174798B86154}"/>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s-ES"/>
          </a:p>
        </p:txBody>
      </p:sp>
      <p:sp>
        <p:nvSpPr>
          <p:cNvPr id="3" name="Text Placeholder 2">
            <a:extLst>
              <a:ext uri="{FF2B5EF4-FFF2-40B4-BE49-F238E27FC236}">
                <a16:creationId xmlns:a16="http://schemas.microsoft.com/office/drawing/2014/main" id="{38E4BC04-3370-73A1-B545-D2FAB5269471}"/>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4FD2CE4-EA75-9CF6-F536-DFA5195CBCB3}"/>
              </a:ext>
            </a:extLst>
          </p:cNvPr>
          <p:cNvSpPr txBox="1">
            <a:spLocks noGrp="1"/>
          </p:cNvSpPr>
          <p:nvPr>
            <p:ph type="dt" sz="half" idx="7"/>
          </p:nvPr>
        </p:nvSpPr>
        <p:spPr/>
        <p:txBody>
          <a:bodyPr/>
          <a:lstStyle>
            <a:lvl1pPr>
              <a:defRPr/>
            </a:lvl1pPr>
          </a:lstStyle>
          <a:p>
            <a:pPr lvl="0"/>
            <a:fld id="{F15B0C8E-4F50-4833-933C-AC96254B105C}" type="datetime1">
              <a:rPr lang="es-ES"/>
              <a:pPr lvl="0"/>
              <a:t>01/06/2023</a:t>
            </a:fld>
            <a:endParaRPr lang="es-ES"/>
          </a:p>
        </p:txBody>
      </p:sp>
      <p:sp>
        <p:nvSpPr>
          <p:cNvPr id="5" name="Footer Placeholder 4">
            <a:extLst>
              <a:ext uri="{FF2B5EF4-FFF2-40B4-BE49-F238E27FC236}">
                <a16:creationId xmlns:a16="http://schemas.microsoft.com/office/drawing/2014/main" id="{5754A5A6-F1BC-5403-83D8-92D0D5D597FF}"/>
              </a:ext>
            </a:extLst>
          </p:cNvPr>
          <p:cNvSpPr txBox="1">
            <a:spLocks noGrp="1"/>
          </p:cNvSpPr>
          <p:nvPr>
            <p:ph type="ftr" sz="quarter" idx="9"/>
          </p:nvPr>
        </p:nvSpPr>
        <p:spPr/>
        <p:txBody>
          <a:bodyPr/>
          <a:lstStyle>
            <a:lvl1pPr>
              <a:defRPr/>
            </a:lvl1pPr>
          </a:lstStyle>
          <a:p>
            <a:pPr lvl="0"/>
            <a:endParaRPr lang="es-ES"/>
          </a:p>
        </p:txBody>
      </p:sp>
      <p:sp>
        <p:nvSpPr>
          <p:cNvPr id="6" name="Slide Number Placeholder 5">
            <a:extLst>
              <a:ext uri="{FF2B5EF4-FFF2-40B4-BE49-F238E27FC236}">
                <a16:creationId xmlns:a16="http://schemas.microsoft.com/office/drawing/2014/main" id="{3B9B6CD8-FC20-7525-68CE-09B43DEB946D}"/>
              </a:ext>
            </a:extLst>
          </p:cNvPr>
          <p:cNvSpPr txBox="1">
            <a:spLocks noGrp="1"/>
          </p:cNvSpPr>
          <p:nvPr>
            <p:ph type="sldNum" sz="quarter" idx="8"/>
          </p:nvPr>
        </p:nvSpPr>
        <p:spPr/>
        <p:txBody>
          <a:bodyPr/>
          <a:lstStyle>
            <a:lvl1pPr>
              <a:defRPr/>
            </a:lvl1pPr>
          </a:lstStyle>
          <a:p>
            <a:pPr lvl="0"/>
            <a:fld id="{8BB96440-8842-467B-8330-4F3CDEA9C11F}" type="slidenum">
              <a:t>‹#›</a:t>
            </a:fld>
            <a:endParaRPr lang="es-ES"/>
          </a:p>
        </p:txBody>
      </p:sp>
    </p:spTree>
    <p:extLst>
      <p:ext uri="{BB962C8B-B14F-4D97-AF65-F5344CB8AC3E}">
        <p14:creationId xmlns:p14="http://schemas.microsoft.com/office/powerpoint/2010/main" val="30994505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A4081-513A-BA31-D529-36E8BC4C5744}"/>
              </a:ext>
            </a:extLst>
          </p:cNvPr>
          <p:cNvSpPr txBox="1">
            <a:spLocks noGrp="1"/>
          </p:cNvSpPr>
          <p:nvPr>
            <p:ph type="title"/>
          </p:nvPr>
        </p:nvSpPr>
        <p:spPr/>
        <p:txBody>
          <a:bodyPr/>
          <a:lstStyle>
            <a:lvl1pPr>
              <a:defRPr/>
            </a:lvl1pPr>
          </a:lstStyle>
          <a:p>
            <a:pPr lvl="0"/>
            <a:r>
              <a:rPr lang="en-US"/>
              <a:t>Click to edit Master title style</a:t>
            </a:r>
            <a:endParaRPr lang="es-ES"/>
          </a:p>
        </p:txBody>
      </p:sp>
      <p:sp>
        <p:nvSpPr>
          <p:cNvPr id="3" name="Content Placeholder 2">
            <a:extLst>
              <a:ext uri="{FF2B5EF4-FFF2-40B4-BE49-F238E27FC236}">
                <a16:creationId xmlns:a16="http://schemas.microsoft.com/office/drawing/2014/main" id="{3D08F78E-2F90-D011-87ED-E52025DEB224}"/>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Content Placeholder 3">
            <a:extLst>
              <a:ext uri="{FF2B5EF4-FFF2-40B4-BE49-F238E27FC236}">
                <a16:creationId xmlns:a16="http://schemas.microsoft.com/office/drawing/2014/main" id="{238CA78F-F998-665A-F38E-968D2FD910CB}"/>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5" name="Date Placeholder 4">
            <a:extLst>
              <a:ext uri="{FF2B5EF4-FFF2-40B4-BE49-F238E27FC236}">
                <a16:creationId xmlns:a16="http://schemas.microsoft.com/office/drawing/2014/main" id="{96A9C414-33AF-38FB-1BE9-585D8E313432}"/>
              </a:ext>
            </a:extLst>
          </p:cNvPr>
          <p:cNvSpPr txBox="1">
            <a:spLocks noGrp="1"/>
          </p:cNvSpPr>
          <p:nvPr>
            <p:ph type="dt" sz="half" idx="7"/>
          </p:nvPr>
        </p:nvSpPr>
        <p:spPr/>
        <p:txBody>
          <a:bodyPr/>
          <a:lstStyle>
            <a:lvl1pPr>
              <a:defRPr/>
            </a:lvl1pPr>
          </a:lstStyle>
          <a:p>
            <a:pPr lvl="0"/>
            <a:fld id="{51248A89-F518-4CDD-A671-41CEC288E109}" type="datetime1">
              <a:rPr lang="es-ES"/>
              <a:pPr lvl="0"/>
              <a:t>01/06/2023</a:t>
            </a:fld>
            <a:endParaRPr lang="es-ES"/>
          </a:p>
        </p:txBody>
      </p:sp>
      <p:sp>
        <p:nvSpPr>
          <p:cNvPr id="6" name="Footer Placeholder 5">
            <a:extLst>
              <a:ext uri="{FF2B5EF4-FFF2-40B4-BE49-F238E27FC236}">
                <a16:creationId xmlns:a16="http://schemas.microsoft.com/office/drawing/2014/main" id="{7A3E636D-179A-4458-7751-7C158383F599}"/>
              </a:ext>
            </a:extLst>
          </p:cNvPr>
          <p:cNvSpPr txBox="1">
            <a:spLocks noGrp="1"/>
          </p:cNvSpPr>
          <p:nvPr>
            <p:ph type="ftr" sz="quarter" idx="9"/>
          </p:nvPr>
        </p:nvSpPr>
        <p:spPr/>
        <p:txBody>
          <a:bodyPr/>
          <a:lstStyle>
            <a:lvl1pPr>
              <a:defRPr/>
            </a:lvl1pPr>
          </a:lstStyle>
          <a:p>
            <a:pPr lvl="0"/>
            <a:endParaRPr lang="es-ES"/>
          </a:p>
        </p:txBody>
      </p:sp>
      <p:sp>
        <p:nvSpPr>
          <p:cNvPr id="7" name="Slide Number Placeholder 6">
            <a:extLst>
              <a:ext uri="{FF2B5EF4-FFF2-40B4-BE49-F238E27FC236}">
                <a16:creationId xmlns:a16="http://schemas.microsoft.com/office/drawing/2014/main" id="{5DF3F7EC-A89B-1646-6102-561B7AE9B552}"/>
              </a:ext>
            </a:extLst>
          </p:cNvPr>
          <p:cNvSpPr txBox="1">
            <a:spLocks noGrp="1"/>
          </p:cNvSpPr>
          <p:nvPr>
            <p:ph type="sldNum" sz="quarter" idx="8"/>
          </p:nvPr>
        </p:nvSpPr>
        <p:spPr/>
        <p:txBody>
          <a:bodyPr/>
          <a:lstStyle>
            <a:lvl1pPr>
              <a:defRPr/>
            </a:lvl1pPr>
          </a:lstStyle>
          <a:p>
            <a:pPr lvl="0"/>
            <a:fld id="{AFCA9874-076D-4D77-AEE9-15E16E99D3FE}" type="slidenum">
              <a:t>‹#›</a:t>
            </a:fld>
            <a:endParaRPr lang="es-ES"/>
          </a:p>
        </p:txBody>
      </p:sp>
    </p:spTree>
    <p:extLst>
      <p:ext uri="{BB962C8B-B14F-4D97-AF65-F5344CB8AC3E}">
        <p14:creationId xmlns:p14="http://schemas.microsoft.com/office/powerpoint/2010/main" val="265216127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4C5FD-82FA-3FCB-AE4C-94F11DBC70CA}"/>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s-ES"/>
          </a:p>
        </p:txBody>
      </p:sp>
      <p:sp>
        <p:nvSpPr>
          <p:cNvPr id="3" name="Text Placeholder 2">
            <a:extLst>
              <a:ext uri="{FF2B5EF4-FFF2-40B4-BE49-F238E27FC236}">
                <a16:creationId xmlns:a16="http://schemas.microsoft.com/office/drawing/2014/main" id="{CC89CE78-D1EB-C8E2-E42A-028C0C2A6CCF}"/>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8955E381-D0A7-5A8F-296A-5E15EAA32BAB}"/>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5" name="Text Placeholder 4">
            <a:extLst>
              <a:ext uri="{FF2B5EF4-FFF2-40B4-BE49-F238E27FC236}">
                <a16:creationId xmlns:a16="http://schemas.microsoft.com/office/drawing/2014/main" id="{B5E5C301-013A-07B9-0FC9-9AFE0A9628C8}"/>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56DE11E5-BFA1-F6EA-713D-11C14088EEB2}"/>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7" name="Date Placeholder 6">
            <a:extLst>
              <a:ext uri="{FF2B5EF4-FFF2-40B4-BE49-F238E27FC236}">
                <a16:creationId xmlns:a16="http://schemas.microsoft.com/office/drawing/2014/main" id="{46FF3195-DDF7-60D9-2FB5-941985A61430}"/>
              </a:ext>
            </a:extLst>
          </p:cNvPr>
          <p:cNvSpPr txBox="1">
            <a:spLocks noGrp="1"/>
          </p:cNvSpPr>
          <p:nvPr>
            <p:ph type="dt" sz="half" idx="7"/>
          </p:nvPr>
        </p:nvSpPr>
        <p:spPr/>
        <p:txBody>
          <a:bodyPr/>
          <a:lstStyle>
            <a:lvl1pPr>
              <a:defRPr/>
            </a:lvl1pPr>
          </a:lstStyle>
          <a:p>
            <a:pPr lvl="0"/>
            <a:fld id="{FEFD06BC-A618-45A9-9AD4-BCBA87F731D1}" type="datetime1">
              <a:rPr lang="es-ES"/>
              <a:pPr lvl="0"/>
              <a:t>01/06/2023</a:t>
            </a:fld>
            <a:endParaRPr lang="es-ES"/>
          </a:p>
        </p:txBody>
      </p:sp>
      <p:sp>
        <p:nvSpPr>
          <p:cNvPr id="8" name="Footer Placeholder 7">
            <a:extLst>
              <a:ext uri="{FF2B5EF4-FFF2-40B4-BE49-F238E27FC236}">
                <a16:creationId xmlns:a16="http://schemas.microsoft.com/office/drawing/2014/main" id="{DC87CAC6-7164-0269-8F32-6457922A8355}"/>
              </a:ext>
            </a:extLst>
          </p:cNvPr>
          <p:cNvSpPr txBox="1">
            <a:spLocks noGrp="1"/>
          </p:cNvSpPr>
          <p:nvPr>
            <p:ph type="ftr" sz="quarter" idx="9"/>
          </p:nvPr>
        </p:nvSpPr>
        <p:spPr/>
        <p:txBody>
          <a:bodyPr/>
          <a:lstStyle>
            <a:lvl1pPr>
              <a:defRPr/>
            </a:lvl1pPr>
          </a:lstStyle>
          <a:p>
            <a:pPr lvl="0"/>
            <a:endParaRPr lang="es-ES"/>
          </a:p>
        </p:txBody>
      </p:sp>
      <p:sp>
        <p:nvSpPr>
          <p:cNvPr id="9" name="Slide Number Placeholder 8">
            <a:extLst>
              <a:ext uri="{FF2B5EF4-FFF2-40B4-BE49-F238E27FC236}">
                <a16:creationId xmlns:a16="http://schemas.microsoft.com/office/drawing/2014/main" id="{91B7B33A-A98B-A5BA-CB25-6C8FFB811B14}"/>
              </a:ext>
            </a:extLst>
          </p:cNvPr>
          <p:cNvSpPr txBox="1">
            <a:spLocks noGrp="1"/>
          </p:cNvSpPr>
          <p:nvPr>
            <p:ph type="sldNum" sz="quarter" idx="8"/>
          </p:nvPr>
        </p:nvSpPr>
        <p:spPr/>
        <p:txBody>
          <a:bodyPr/>
          <a:lstStyle>
            <a:lvl1pPr>
              <a:defRPr/>
            </a:lvl1pPr>
          </a:lstStyle>
          <a:p>
            <a:pPr lvl="0"/>
            <a:fld id="{39F52607-FA63-4088-B4D4-D1614DDFC4E1}" type="slidenum">
              <a:t>‹#›</a:t>
            </a:fld>
            <a:endParaRPr lang="es-ES"/>
          </a:p>
        </p:txBody>
      </p:sp>
    </p:spTree>
    <p:extLst>
      <p:ext uri="{BB962C8B-B14F-4D97-AF65-F5344CB8AC3E}">
        <p14:creationId xmlns:p14="http://schemas.microsoft.com/office/powerpoint/2010/main" val="68014681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52DB1-B934-79E3-9D99-4A1CFFFEC38F}"/>
              </a:ext>
            </a:extLst>
          </p:cNvPr>
          <p:cNvSpPr txBox="1">
            <a:spLocks noGrp="1"/>
          </p:cNvSpPr>
          <p:nvPr>
            <p:ph type="title"/>
          </p:nvPr>
        </p:nvSpPr>
        <p:spPr/>
        <p:txBody>
          <a:bodyPr/>
          <a:lstStyle>
            <a:lvl1pPr>
              <a:defRPr/>
            </a:lvl1pPr>
          </a:lstStyle>
          <a:p>
            <a:pPr lvl="0"/>
            <a:r>
              <a:rPr lang="en-US"/>
              <a:t>Click to edit Master title style</a:t>
            </a:r>
            <a:endParaRPr lang="es-ES"/>
          </a:p>
        </p:txBody>
      </p:sp>
      <p:sp>
        <p:nvSpPr>
          <p:cNvPr id="3" name="Date Placeholder 2">
            <a:extLst>
              <a:ext uri="{FF2B5EF4-FFF2-40B4-BE49-F238E27FC236}">
                <a16:creationId xmlns:a16="http://schemas.microsoft.com/office/drawing/2014/main" id="{9AAF6FD9-853B-ED72-653A-2E135D07134D}"/>
              </a:ext>
            </a:extLst>
          </p:cNvPr>
          <p:cNvSpPr txBox="1">
            <a:spLocks noGrp="1"/>
          </p:cNvSpPr>
          <p:nvPr>
            <p:ph type="dt" sz="half" idx="7"/>
          </p:nvPr>
        </p:nvSpPr>
        <p:spPr/>
        <p:txBody>
          <a:bodyPr/>
          <a:lstStyle>
            <a:lvl1pPr>
              <a:defRPr/>
            </a:lvl1pPr>
          </a:lstStyle>
          <a:p>
            <a:pPr lvl="0"/>
            <a:fld id="{B1A79BB4-E63F-4503-A5AC-363AB89A8205}" type="datetime1">
              <a:rPr lang="es-ES"/>
              <a:pPr lvl="0"/>
              <a:t>01/06/2023</a:t>
            </a:fld>
            <a:endParaRPr lang="es-ES"/>
          </a:p>
        </p:txBody>
      </p:sp>
      <p:sp>
        <p:nvSpPr>
          <p:cNvPr id="4" name="Footer Placeholder 3">
            <a:extLst>
              <a:ext uri="{FF2B5EF4-FFF2-40B4-BE49-F238E27FC236}">
                <a16:creationId xmlns:a16="http://schemas.microsoft.com/office/drawing/2014/main" id="{F20FA02B-ACA4-6F48-DC2C-B1F55F2DB835}"/>
              </a:ext>
            </a:extLst>
          </p:cNvPr>
          <p:cNvSpPr txBox="1">
            <a:spLocks noGrp="1"/>
          </p:cNvSpPr>
          <p:nvPr>
            <p:ph type="ftr" sz="quarter" idx="9"/>
          </p:nvPr>
        </p:nvSpPr>
        <p:spPr/>
        <p:txBody>
          <a:bodyPr/>
          <a:lstStyle>
            <a:lvl1pPr>
              <a:defRPr/>
            </a:lvl1pPr>
          </a:lstStyle>
          <a:p>
            <a:pPr lvl="0"/>
            <a:endParaRPr lang="es-ES"/>
          </a:p>
        </p:txBody>
      </p:sp>
      <p:sp>
        <p:nvSpPr>
          <p:cNvPr id="5" name="Slide Number Placeholder 4">
            <a:extLst>
              <a:ext uri="{FF2B5EF4-FFF2-40B4-BE49-F238E27FC236}">
                <a16:creationId xmlns:a16="http://schemas.microsoft.com/office/drawing/2014/main" id="{814F1984-99BC-3E61-881B-36EE39389310}"/>
              </a:ext>
            </a:extLst>
          </p:cNvPr>
          <p:cNvSpPr txBox="1">
            <a:spLocks noGrp="1"/>
          </p:cNvSpPr>
          <p:nvPr>
            <p:ph type="sldNum" sz="quarter" idx="8"/>
          </p:nvPr>
        </p:nvSpPr>
        <p:spPr/>
        <p:txBody>
          <a:bodyPr/>
          <a:lstStyle>
            <a:lvl1pPr>
              <a:defRPr/>
            </a:lvl1pPr>
          </a:lstStyle>
          <a:p>
            <a:pPr lvl="0"/>
            <a:fld id="{55F5060C-20D6-47E7-9973-256DE88408DF}" type="slidenum">
              <a:t>‹#›</a:t>
            </a:fld>
            <a:endParaRPr lang="es-ES"/>
          </a:p>
        </p:txBody>
      </p:sp>
    </p:spTree>
    <p:extLst>
      <p:ext uri="{BB962C8B-B14F-4D97-AF65-F5344CB8AC3E}">
        <p14:creationId xmlns:p14="http://schemas.microsoft.com/office/powerpoint/2010/main" val="105868642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AE7D82-9B04-B485-6AEE-54B3CF29CA03}"/>
              </a:ext>
            </a:extLst>
          </p:cNvPr>
          <p:cNvSpPr txBox="1">
            <a:spLocks noGrp="1"/>
          </p:cNvSpPr>
          <p:nvPr>
            <p:ph type="dt" sz="half" idx="7"/>
          </p:nvPr>
        </p:nvSpPr>
        <p:spPr/>
        <p:txBody>
          <a:bodyPr/>
          <a:lstStyle>
            <a:lvl1pPr>
              <a:defRPr/>
            </a:lvl1pPr>
          </a:lstStyle>
          <a:p>
            <a:pPr lvl="0"/>
            <a:fld id="{996AE755-6263-4A0C-B2BE-A3234D677A12}" type="datetime1">
              <a:rPr lang="es-ES"/>
              <a:pPr lvl="0"/>
              <a:t>01/06/2023</a:t>
            </a:fld>
            <a:endParaRPr lang="es-ES"/>
          </a:p>
        </p:txBody>
      </p:sp>
      <p:sp>
        <p:nvSpPr>
          <p:cNvPr id="3" name="Footer Placeholder 2">
            <a:extLst>
              <a:ext uri="{FF2B5EF4-FFF2-40B4-BE49-F238E27FC236}">
                <a16:creationId xmlns:a16="http://schemas.microsoft.com/office/drawing/2014/main" id="{0B96E8EE-2713-EB5D-AD03-957D18DECAE3}"/>
              </a:ext>
            </a:extLst>
          </p:cNvPr>
          <p:cNvSpPr txBox="1">
            <a:spLocks noGrp="1"/>
          </p:cNvSpPr>
          <p:nvPr>
            <p:ph type="ftr" sz="quarter" idx="9"/>
          </p:nvPr>
        </p:nvSpPr>
        <p:spPr/>
        <p:txBody>
          <a:bodyPr/>
          <a:lstStyle>
            <a:lvl1pPr>
              <a:defRPr/>
            </a:lvl1pPr>
          </a:lstStyle>
          <a:p>
            <a:pPr lvl="0"/>
            <a:endParaRPr lang="es-ES"/>
          </a:p>
        </p:txBody>
      </p:sp>
      <p:sp>
        <p:nvSpPr>
          <p:cNvPr id="4" name="Slide Number Placeholder 3">
            <a:extLst>
              <a:ext uri="{FF2B5EF4-FFF2-40B4-BE49-F238E27FC236}">
                <a16:creationId xmlns:a16="http://schemas.microsoft.com/office/drawing/2014/main" id="{8B31C9F3-42BB-D987-CEE0-5C13D7095B3A}"/>
              </a:ext>
            </a:extLst>
          </p:cNvPr>
          <p:cNvSpPr txBox="1">
            <a:spLocks noGrp="1"/>
          </p:cNvSpPr>
          <p:nvPr>
            <p:ph type="sldNum" sz="quarter" idx="8"/>
          </p:nvPr>
        </p:nvSpPr>
        <p:spPr/>
        <p:txBody>
          <a:bodyPr/>
          <a:lstStyle>
            <a:lvl1pPr>
              <a:defRPr/>
            </a:lvl1pPr>
          </a:lstStyle>
          <a:p>
            <a:pPr lvl="0"/>
            <a:fld id="{87358A7A-1B19-4070-B3A6-BB8F6F45D227}" type="slidenum">
              <a:t>‹#›</a:t>
            </a:fld>
            <a:endParaRPr lang="es-ES"/>
          </a:p>
        </p:txBody>
      </p:sp>
    </p:spTree>
    <p:extLst>
      <p:ext uri="{BB962C8B-B14F-4D97-AF65-F5344CB8AC3E}">
        <p14:creationId xmlns:p14="http://schemas.microsoft.com/office/powerpoint/2010/main" val="2448022621"/>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92C30-FE1D-D1C4-7AA0-8669CB59B606}"/>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s-ES"/>
          </a:p>
        </p:txBody>
      </p:sp>
      <p:sp>
        <p:nvSpPr>
          <p:cNvPr id="3" name="Content Placeholder 2">
            <a:extLst>
              <a:ext uri="{FF2B5EF4-FFF2-40B4-BE49-F238E27FC236}">
                <a16:creationId xmlns:a16="http://schemas.microsoft.com/office/drawing/2014/main" id="{F45178A9-4DDD-4D13-BEC5-3E5142E0A17F}"/>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Text Placeholder 3">
            <a:extLst>
              <a:ext uri="{FF2B5EF4-FFF2-40B4-BE49-F238E27FC236}">
                <a16:creationId xmlns:a16="http://schemas.microsoft.com/office/drawing/2014/main" id="{7708AEB5-CE86-939E-0EF3-74238EC1C3F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15F02FD-9FEF-EF5C-A54D-09C54EA95337}"/>
              </a:ext>
            </a:extLst>
          </p:cNvPr>
          <p:cNvSpPr txBox="1">
            <a:spLocks noGrp="1"/>
          </p:cNvSpPr>
          <p:nvPr>
            <p:ph type="dt" sz="half" idx="7"/>
          </p:nvPr>
        </p:nvSpPr>
        <p:spPr/>
        <p:txBody>
          <a:bodyPr/>
          <a:lstStyle>
            <a:lvl1pPr>
              <a:defRPr/>
            </a:lvl1pPr>
          </a:lstStyle>
          <a:p>
            <a:pPr lvl="0"/>
            <a:fld id="{BC14C851-793C-4FF1-8159-0E2C9766254A}" type="datetime1">
              <a:rPr lang="es-ES"/>
              <a:pPr lvl="0"/>
              <a:t>01/06/2023</a:t>
            </a:fld>
            <a:endParaRPr lang="es-ES"/>
          </a:p>
        </p:txBody>
      </p:sp>
      <p:sp>
        <p:nvSpPr>
          <p:cNvPr id="6" name="Footer Placeholder 5">
            <a:extLst>
              <a:ext uri="{FF2B5EF4-FFF2-40B4-BE49-F238E27FC236}">
                <a16:creationId xmlns:a16="http://schemas.microsoft.com/office/drawing/2014/main" id="{84C1E782-7A5D-A9B8-04DA-CB9E986E7895}"/>
              </a:ext>
            </a:extLst>
          </p:cNvPr>
          <p:cNvSpPr txBox="1">
            <a:spLocks noGrp="1"/>
          </p:cNvSpPr>
          <p:nvPr>
            <p:ph type="ftr" sz="quarter" idx="9"/>
          </p:nvPr>
        </p:nvSpPr>
        <p:spPr/>
        <p:txBody>
          <a:bodyPr/>
          <a:lstStyle>
            <a:lvl1pPr>
              <a:defRPr/>
            </a:lvl1pPr>
          </a:lstStyle>
          <a:p>
            <a:pPr lvl="0"/>
            <a:endParaRPr lang="es-ES"/>
          </a:p>
        </p:txBody>
      </p:sp>
      <p:sp>
        <p:nvSpPr>
          <p:cNvPr id="7" name="Slide Number Placeholder 6">
            <a:extLst>
              <a:ext uri="{FF2B5EF4-FFF2-40B4-BE49-F238E27FC236}">
                <a16:creationId xmlns:a16="http://schemas.microsoft.com/office/drawing/2014/main" id="{005971D8-DB1F-B384-4FA3-A16D26E7F99E}"/>
              </a:ext>
            </a:extLst>
          </p:cNvPr>
          <p:cNvSpPr txBox="1">
            <a:spLocks noGrp="1"/>
          </p:cNvSpPr>
          <p:nvPr>
            <p:ph type="sldNum" sz="quarter" idx="8"/>
          </p:nvPr>
        </p:nvSpPr>
        <p:spPr/>
        <p:txBody>
          <a:bodyPr/>
          <a:lstStyle>
            <a:lvl1pPr>
              <a:defRPr/>
            </a:lvl1pPr>
          </a:lstStyle>
          <a:p>
            <a:pPr lvl="0"/>
            <a:fld id="{F4003430-CD4E-4D7C-BC81-EB3BF7DA852B}" type="slidenum">
              <a:t>‹#›</a:t>
            </a:fld>
            <a:endParaRPr lang="es-ES"/>
          </a:p>
        </p:txBody>
      </p:sp>
    </p:spTree>
    <p:extLst>
      <p:ext uri="{BB962C8B-B14F-4D97-AF65-F5344CB8AC3E}">
        <p14:creationId xmlns:p14="http://schemas.microsoft.com/office/powerpoint/2010/main" val="167932421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3F98-BE17-C315-48AD-E22F74D73D86}"/>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s-ES"/>
          </a:p>
        </p:txBody>
      </p:sp>
      <p:sp>
        <p:nvSpPr>
          <p:cNvPr id="3" name="Picture Placeholder 2">
            <a:extLst>
              <a:ext uri="{FF2B5EF4-FFF2-40B4-BE49-F238E27FC236}">
                <a16:creationId xmlns:a16="http://schemas.microsoft.com/office/drawing/2014/main" id="{16C61AF9-CD7C-3324-1A54-861F93D7BCBD}"/>
              </a:ext>
            </a:extLst>
          </p:cNvPr>
          <p:cNvSpPr txBox="1">
            <a:spLocks noGrp="1"/>
          </p:cNvSpPr>
          <p:nvPr>
            <p:ph type="pic" idx="1"/>
          </p:nvPr>
        </p:nvSpPr>
        <p:spPr>
          <a:xfrm>
            <a:off x="5183184" y="987423"/>
            <a:ext cx="6172200" cy="4873623"/>
          </a:xfrm>
        </p:spPr>
        <p:txBody>
          <a:bodyPr/>
          <a:lstStyle>
            <a:lvl1pPr marL="0" indent="0">
              <a:buNone/>
              <a:defRPr lang="es-ES" sz="3200"/>
            </a:lvl1pPr>
          </a:lstStyle>
          <a:p>
            <a:pPr lvl="0"/>
            <a:endParaRPr lang="es-ES"/>
          </a:p>
        </p:txBody>
      </p:sp>
      <p:sp>
        <p:nvSpPr>
          <p:cNvPr id="4" name="Text Placeholder 3">
            <a:extLst>
              <a:ext uri="{FF2B5EF4-FFF2-40B4-BE49-F238E27FC236}">
                <a16:creationId xmlns:a16="http://schemas.microsoft.com/office/drawing/2014/main" id="{D08DE119-FFB6-CFCA-1BA1-F7CAC297DB7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FFDA649-A3ED-A033-F71A-1638CBEA19B9}"/>
              </a:ext>
            </a:extLst>
          </p:cNvPr>
          <p:cNvSpPr txBox="1">
            <a:spLocks noGrp="1"/>
          </p:cNvSpPr>
          <p:nvPr>
            <p:ph type="dt" sz="half" idx="7"/>
          </p:nvPr>
        </p:nvSpPr>
        <p:spPr/>
        <p:txBody>
          <a:bodyPr/>
          <a:lstStyle>
            <a:lvl1pPr>
              <a:defRPr/>
            </a:lvl1pPr>
          </a:lstStyle>
          <a:p>
            <a:pPr lvl="0"/>
            <a:fld id="{720E4114-B7D3-4A04-AD67-645F6B038E04}" type="datetime1">
              <a:rPr lang="es-ES"/>
              <a:pPr lvl="0"/>
              <a:t>01/06/2023</a:t>
            </a:fld>
            <a:endParaRPr lang="es-ES"/>
          </a:p>
        </p:txBody>
      </p:sp>
      <p:sp>
        <p:nvSpPr>
          <p:cNvPr id="6" name="Footer Placeholder 5">
            <a:extLst>
              <a:ext uri="{FF2B5EF4-FFF2-40B4-BE49-F238E27FC236}">
                <a16:creationId xmlns:a16="http://schemas.microsoft.com/office/drawing/2014/main" id="{F27860FE-697F-AA06-3193-9FB72E01D44C}"/>
              </a:ext>
            </a:extLst>
          </p:cNvPr>
          <p:cNvSpPr txBox="1">
            <a:spLocks noGrp="1"/>
          </p:cNvSpPr>
          <p:nvPr>
            <p:ph type="ftr" sz="quarter" idx="9"/>
          </p:nvPr>
        </p:nvSpPr>
        <p:spPr/>
        <p:txBody>
          <a:bodyPr/>
          <a:lstStyle>
            <a:lvl1pPr>
              <a:defRPr/>
            </a:lvl1pPr>
          </a:lstStyle>
          <a:p>
            <a:pPr lvl="0"/>
            <a:endParaRPr lang="es-ES"/>
          </a:p>
        </p:txBody>
      </p:sp>
      <p:sp>
        <p:nvSpPr>
          <p:cNvPr id="7" name="Slide Number Placeholder 6">
            <a:extLst>
              <a:ext uri="{FF2B5EF4-FFF2-40B4-BE49-F238E27FC236}">
                <a16:creationId xmlns:a16="http://schemas.microsoft.com/office/drawing/2014/main" id="{2658DA19-0E15-ED45-FEC8-F087BCF75699}"/>
              </a:ext>
            </a:extLst>
          </p:cNvPr>
          <p:cNvSpPr txBox="1">
            <a:spLocks noGrp="1"/>
          </p:cNvSpPr>
          <p:nvPr>
            <p:ph type="sldNum" sz="quarter" idx="8"/>
          </p:nvPr>
        </p:nvSpPr>
        <p:spPr/>
        <p:txBody>
          <a:bodyPr/>
          <a:lstStyle>
            <a:lvl1pPr>
              <a:defRPr/>
            </a:lvl1pPr>
          </a:lstStyle>
          <a:p>
            <a:pPr lvl="0"/>
            <a:fld id="{788BE4B7-94AA-4C61-887C-7FF9147F952D}" type="slidenum">
              <a:t>‹#›</a:t>
            </a:fld>
            <a:endParaRPr lang="es-ES"/>
          </a:p>
        </p:txBody>
      </p:sp>
    </p:spTree>
    <p:extLst>
      <p:ext uri="{BB962C8B-B14F-4D97-AF65-F5344CB8AC3E}">
        <p14:creationId xmlns:p14="http://schemas.microsoft.com/office/powerpoint/2010/main" val="2417826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2E3FF-9DE4-17DE-36C8-76FB0C6AD96F}"/>
              </a:ext>
            </a:extLst>
          </p:cNvPr>
          <p:cNvSpPr txBox="1">
            <a:spLocks noGrp="1"/>
          </p:cNvSpPr>
          <p:nvPr>
            <p:ph type="title"/>
          </p:nvPr>
        </p:nvSpPr>
        <p:spPr/>
        <p:txBody>
          <a:bodyPr/>
          <a:lstStyle>
            <a:lvl1pPr>
              <a:defRPr/>
            </a:lvl1pPr>
          </a:lstStyle>
          <a:p>
            <a:pPr lvl="0"/>
            <a:r>
              <a:rPr lang="en-US"/>
              <a:t>Click to edit Master title style</a:t>
            </a:r>
            <a:endParaRPr lang="es-ES"/>
          </a:p>
        </p:txBody>
      </p:sp>
      <p:sp>
        <p:nvSpPr>
          <p:cNvPr id="3" name="Vertical Text Placeholder 2">
            <a:extLst>
              <a:ext uri="{FF2B5EF4-FFF2-40B4-BE49-F238E27FC236}">
                <a16:creationId xmlns:a16="http://schemas.microsoft.com/office/drawing/2014/main" id="{1D1BA261-194E-17F5-9AEF-1B3084A284E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Date Placeholder 3">
            <a:extLst>
              <a:ext uri="{FF2B5EF4-FFF2-40B4-BE49-F238E27FC236}">
                <a16:creationId xmlns:a16="http://schemas.microsoft.com/office/drawing/2014/main" id="{F12DEBF4-E554-0759-4735-E89851C124FC}"/>
              </a:ext>
            </a:extLst>
          </p:cNvPr>
          <p:cNvSpPr txBox="1">
            <a:spLocks noGrp="1"/>
          </p:cNvSpPr>
          <p:nvPr>
            <p:ph type="dt" sz="half" idx="7"/>
          </p:nvPr>
        </p:nvSpPr>
        <p:spPr/>
        <p:txBody>
          <a:bodyPr/>
          <a:lstStyle>
            <a:lvl1pPr>
              <a:defRPr/>
            </a:lvl1pPr>
          </a:lstStyle>
          <a:p>
            <a:pPr lvl="0"/>
            <a:fld id="{BC33651D-44E3-4680-B3C2-60A2F62CBB93}" type="datetime1">
              <a:rPr lang="es-ES"/>
              <a:pPr lvl="0"/>
              <a:t>01/06/2023</a:t>
            </a:fld>
            <a:endParaRPr lang="es-ES"/>
          </a:p>
        </p:txBody>
      </p:sp>
      <p:sp>
        <p:nvSpPr>
          <p:cNvPr id="5" name="Footer Placeholder 4">
            <a:extLst>
              <a:ext uri="{FF2B5EF4-FFF2-40B4-BE49-F238E27FC236}">
                <a16:creationId xmlns:a16="http://schemas.microsoft.com/office/drawing/2014/main" id="{034DCC92-3F9A-3947-42ED-C993BB3D8DB5}"/>
              </a:ext>
            </a:extLst>
          </p:cNvPr>
          <p:cNvSpPr txBox="1">
            <a:spLocks noGrp="1"/>
          </p:cNvSpPr>
          <p:nvPr>
            <p:ph type="ftr" sz="quarter" idx="9"/>
          </p:nvPr>
        </p:nvSpPr>
        <p:spPr/>
        <p:txBody>
          <a:bodyPr/>
          <a:lstStyle>
            <a:lvl1pPr>
              <a:defRPr/>
            </a:lvl1pPr>
          </a:lstStyle>
          <a:p>
            <a:pPr lvl="0"/>
            <a:endParaRPr lang="es-ES"/>
          </a:p>
        </p:txBody>
      </p:sp>
      <p:sp>
        <p:nvSpPr>
          <p:cNvPr id="6" name="Slide Number Placeholder 5">
            <a:extLst>
              <a:ext uri="{FF2B5EF4-FFF2-40B4-BE49-F238E27FC236}">
                <a16:creationId xmlns:a16="http://schemas.microsoft.com/office/drawing/2014/main" id="{8E204279-F979-BF71-14A6-F0A7141AABC2}"/>
              </a:ext>
            </a:extLst>
          </p:cNvPr>
          <p:cNvSpPr txBox="1">
            <a:spLocks noGrp="1"/>
          </p:cNvSpPr>
          <p:nvPr>
            <p:ph type="sldNum" sz="quarter" idx="8"/>
          </p:nvPr>
        </p:nvSpPr>
        <p:spPr/>
        <p:txBody>
          <a:bodyPr/>
          <a:lstStyle>
            <a:lvl1pPr>
              <a:defRPr/>
            </a:lvl1pPr>
          </a:lstStyle>
          <a:p>
            <a:pPr lvl="0"/>
            <a:fld id="{3D59C4B4-993B-49D6-99FB-18CCE831E10B}" type="slidenum">
              <a:t>‹#›</a:t>
            </a:fld>
            <a:endParaRPr lang="es-ES"/>
          </a:p>
        </p:txBody>
      </p:sp>
    </p:spTree>
    <p:extLst>
      <p:ext uri="{BB962C8B-B14F-4D97-AF65-F5344CB8AC3E}">
        <p14:creationId xmlns:p14="http://schemas.microsoft.com/office/powerpoint/2010/main" val="419941860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336699-9C91-F77C-75EF-B753A98E2782}"/>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s-ES"/>
          </a:p>
        </p:txBody>
      </p:sp>
      <p:sp>
        <p:nvSpPr>
          <p:cNvPr id="3" name="Vertical Text Placeholder 2">
            <a:extLst>
              <a:ext uri="{FF2B5EF4-FFF2-40B4-BE49-F238E27FC236}">
                <a16:creationId xmlns:a16="http://schemas.microsoft.com/office/drawing/2014/main" id="{E1854E6C-13BE-B1BD-1FD2-7F51748D656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Date Placeholder 3">
            <a:extLst>
              <a:ext uri="{FF2B5EF4-FFF2-40B4-BE49-F238E27FC236}">
                <a16:creationId xmlns:a16="http://schemas.microsoft.com/office/drawing/2014/main" id="{647A23B9-54FE-13D4-34F0-6C9FC8F808C6}"/>
              </a:ext>
            </a:extLst>
          </p:cNvPr>
          <p:cNvSpPr txBox="1">
            <a:spLocks noGrp="1"/>
          </p:cNvSpPr>
          <p:nvPr>
            <p:ph type="dt" sz="half" idx="7"/>
          </p:nvPr>
        </p:nvSpPr>
        <p:spPr/>
        <p:txBody>
          <a:bodyPr/>
          <a:lstStyle>
            <a:lvl1pPr>
              <a:defRPr/>
            </a:lvl1pPr>
          </a:lstStyle>
          <a:p>
            <a:pPr lvl="0"/>
            <a:fld id="{D5444AB5-5365-4F6F-A26C-AA4C85573217}" type="datetime1">
              <a:rPr lang="es-ES"/>
              <a:pPr lvl="0"/>
              <a:t>01/06/2023</a:t>
            </a:fld>
            <a:endParaRPr lang="es-ES"/>
          </a:p>
        </p:txBody>
      </p:sp>
      <p:sp>
        <p:nvSpPr>
          <p:cNvPr id="5" name="Footer Placeholder 4">
            <a:extLst>
              <a:ext uri="{FF2B5EF4-FFF2-40B4-BE49-F238E27FC236}">
                <a16:creationId xmlns:a16="http://schemas.microsoft.com/office/drawing/2014/main" id="{0AE6868B-B525-3A1C-47C1-F11EF23D5E70}"/>
              </a:ext>
            </a:extLst>
          </p:cNvPr>
          <p:cNvSpPr txBox="1">
            <a:spLocks noGrp="1"/>
          </p:cNvSpPr>
          <p:nvPr>
            <p:ph type="ftr" sz="quarter" idx="9"/>
          </p:nvPr>
        </p:nvSpPr>
        <p:spPr/>
        <p:txBody>
          <a:bodyPr/>
          <a:lstStyle>
            <a:lvl1pPr>
              <a:defRPr/>
            </a:lvl1pPr>
          </a:lstStyle>
          <a:p>
            <a:pPr lvl="0"/>
            <a:endParaRPr lang="es-ES"/>
          </a:p>
        </p:txBody>
      </p:sp>
      <p:sp>
        <p:nvSpPr>
          <p:cNvPr id="6" name="Slide Number Placeholder 5">
            <a:extLst>
              <a:ext uri="{FF2B5EF4-FFF2-40B4-BE49-F238E27FC236}">
                <a16:creationId xmlns:a16="http://schemas.microsoft.com/office/drawing/2014/main" id="{17D1F477-0207-DE7B-5198-9C3DC3B8CC34}"/>
              </a:ext>
            </a:extLst>
          </p:cNvPr>
          <p:cNvSpPr txBox="1">
            <a:spLocks noGrp="1"/>
          </p:cNvSpPr>
          <p:nvPr>
            <p:ph type="sldNum" sz="quarter" idx="8"/>
          </p:nvPr>
        </p:nvSpPr>
        <p:spPr/>
        <p:txBody>
          <a:bodyPr/>
          <a:lstStyle>
            <a:lvl1pPr>
              <a:defRPr/>
            </a:lvl1pPr>
          </a:lstStyle>
          <a:p>
            <a:pPr lvl="0"/>
            <a:fld id="{1FD0D6C6-EBD0-4BD1-894F-5EE2595A3F79}" type="slidenum">
              <a:t>‹#›</a:t>
            </a:fld>
            <a:endParaRPr lang="es-ES"/>
          </a:p>
        </p:txBody>
      </p:sp>
    </p:spTree>
    <p:extLst>
      <p:ext uri="{BB962C8B-B14F-4D97-AF65-F5344CB8AC3E}">
        <p14:creationId xmlns:p14="http://schemas.microsoft.com/office/powerpoint/2010/main" val="3416605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2.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3.pn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4.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5.xml"/><Relationship Id="rId1" Type="http://schemas.openxmlformats.org/officeDocument/2006/relationships/slideLayout" Target="../slideLayouts/slideLayout37.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6.xml"/><Relationship Id="rId1" Type="http://schemas.openxmlformats.org/officeDocument/2006/relationships/slideLayout" Target="../slideLayouts/slideLayout38.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7.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31D50E-6494-F901-7847-458A322C69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1EEF78-D05D-1F8A-8BB3-A5C214425F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0A413A-B6E4-6F38-7F9F-D4D22D7A50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0A8393-7D05-4DCC-A785-4E6F28A991AF}" type="datetimeFigureOut">
              <a:rPr lang="en-GB" smtClean="0"/>
              <a:t>01/06/2023</a:t>
            </a:fld>
            <a:endParaRPr lang="en-GB"/>
          </a:p>
        </p:txBody>
      </p:sp>
      <p:sp>
        <p:nvSpPr>
          <p:cNvPr id="5" name="Footer Placeholder 4">
            <a:extLst>
              <a:ext uri="{FF2B5EF4-FFF2-40B4-BE49-F238E27FC236}">
                <a16:creationId xmlns:a16="http://schemas.microsoft.com/office/drawing/2014/main" id="{CDA694E3-17C0-75B8-35BB-B6720EAF40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0F8213-7D86-F802-7780-F2792A0FDB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47DFDD-59ED-4DEC-89B4-06038D96C292}" type="slidenum">
              <a:rPr lang="en-GB" smtClean="0"/>
              <a:t>‹#›</a:t>
            </a:fld>
            <a:endParaRPr lang="en-GB"/>
          </a:p>
        </p:txBody>
      </p:sp>
    </p:spTree>
    <p:extLst>
      <p:ext uri="{BB962C8B-B14F-4D97-AF65-F5344CB8AC3E}">
        <p14:creationId xmlns:p14="http://schemas.microsoft.com/office/powerpoint/2010/main" val="2627479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170648738"/>
      </p:ext>
    </p:extLst>
  </p:cSld>
  <p:clrMap bg1="lt1" tx1="dk1" bg2="lt2" tx2="dk2" accent1="accent1" accent2="accent2" accent3="accent3" accent4="accent4" accent5="accent5" accent6="accent6" hlink="hlink" folHlink="folHlink"/>
  <p:sldLayoutIdLst>
    <p:sldLayoutId id="2147483662" r:id="rId1"/>
    <p:sldLayoutId id="214748366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976637340"/>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24715537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08749362"/>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11675690"/>
      </p:ext>
    </p:extLst>
  </p:cSld>
  <p:clrMap bg1="lt1" tx1="dk1" bg2="lt2" tx2="dk2" accent1="accent1" accent2="accent2" accent3="accent3" accent4="accent4" accent5="accent5" accent6="accent6" hlink="hlink" folHlink="folHlink"/>
  <p:sldLayoutIdLst>
    <p:sldLayoutId id="2147483692"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E8C989-9933-59E6-B4AB-B42F560A88E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s-ES"/>
          </a:p>
        </p:txBody>
      </p:sp>
      <p:sp>
        <p:nvSpPr>
          <p:cNvPr id="3" name="Text Placeholder 2">
            <a:extLst>
              <a:ext uri="{FF2B5EF4-FFF2-40B4-BE49-F238E27FC236}">
                <a16:creationId xmlns:a16="http://schemas.microsoft.com/office/drawing/2014/main" id="{DD792B38-C447-FF56-9CA2-BB018E66F96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4" name="Date Placeholder 3">
            <a:extLst>
              <a:ext uri="{FF2B5EF4-FFF2-40B4-BE49-F238E27FC236}">
                <a16:creationId xmlns:a16="http://schemas.microsoft.com/office/drawing/2014/main" id="{B9D97D39-6DFF-0BBE-23B9-950164FF212E}"/>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s-ES" sz="1200" b="0" i="0" u="none" strike="noStrike" kern="1200" cap="none" spc="0" baseline="0">
                <a:solidFill>
                  <a:srgbClr val="898989"/>
                </a:solidFill>
                <a:uFillTx/>
                <a:latin typeface="Calibri"/>
              </a:defRPr>
            </a:lvl1pPr>
          </a:lstStyle>
          <a:p>
            <a:pPr lvl="0"/>
            <a:fld id="{754DE0A2-74C7-4AA1-9BF0-7038FA7D65D9}" type="datetime1">
              <a:rPr lang="es-ES"/>
              <a:pPr lvl="0"/>
              <a:t>01/06/2023</a:t>
            </a:fld>
            <a:endParaRPr lang="es-ES"/>
          </a:p>
        </p:txBody>
      </p:sp>
      <p:sp>
        <p:nvSpPr>
          <p:cNvPr id="5" name="Footer Placeholder 4">
            <a:extLst>
              <a:ext uri="{FF2B5EF4-FFF2-40B4-BE49-F238E27FC236}">
                <a16:creationId xmlns:a16="http://schemas.microsoft.com/office/drawing/2014/main" id="{69C0357D-A92C-3D35-F80C-6AB80AD1B6B8}"/>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s-ES" sz="1200" b="0" i="0" u="none" strike="noStrike" kern="1200" cap="none" spc="0" baseline="0">
                <a:solidFill>
                  <a:srgbClr val="898989"/>
                </a:solidFill>
                <a:uFillTx/>
                <a:latin typeface="Calibri"/>
              </a:defRPr>
            </a:lvl1pPr>
          </a:lstStyle>
          <a:p>
            <a:pPr lvl="0"/>
            <a:endParaRPr lang="es-ES"/>
          </a:p>
        </p:txBody>
      </p:sp>
      <p:sp>
        <p:nvSpPr>
          <p:cNvPr id="6" name="Slide Number Placeholder 5">
            <a:extLst>
              <a:ext uri="{FF2B5EF4-FFF2-40B4-BE49-F238E27FC236}">
                <a16:creationId xmlns:a16="http://schemas.microsoft.com/office/drawing/2014/main" id="{22AA37E6-2561-F312-7509-526174CD5D83}"/>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s-ES" sz="1200" b="0" i="0" u="none" strike="noStrike" kern="1200" cap="none" spc="0" baseline="0">
                <a:solidFill>
                  <a:srgbClr val="898989"/>
                </a:solidFill>
                <a:uFillTx/>
                <a:latin typeface="Calibri"/>
              </a:defRPr>
            </a:lvl1pPr>
          </a:lstStyle>
          <a:p>
            <a:pPr lvl="0"/>
            <a:fld id="{2FEF9B09-829F-4162-A53C-409B7BD26938}" type="slidenum">
              <a:t>‹#›</a:t>
            </a:fld>
            <a:endParaRPr lang="es-ES"/>
          </a:p>
        </p:txBody>
      </p:sp>
    </p:spTree>
    <p:extLst>
      <p:ext uri="{BB962C8B-B14F-4D97-AF65-F5344CB8AC3E}">
        <p14:creationId xmlns:p14="http://schemas.microsoft.com/office/powerpoint/2010/main" val="375696861"/>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mailto:Rodrigo.faguilera@uwtsd.ac.uk" TargetMode="External"/><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s://www.german-way.com/10-things-expats-miss-after-they-leave-germany/" TargetMode="External"/><Relationship Id="rId2" Type="http://schemas.openxmlformats.org/officeDocument/2006/relationships/image" Target="../media/image8.png"/><Relationship Id="rId1" Type="http://schemas.openxmlformats.org/officeDocument/2006/relationships/slideLayout" Target="../slideLayouts/slideLayout12.xml"/><Relationship Id="rId6" Type="http://schemas.openxmlformats.org/officeDocument/2006/relationships/hyperlink" Target="https://www.german-way.com/its-not-quite-cheese-its-not-quite-yoghurt/" TargetMode="External"/><Relationship Id="rId5" Type="http://schemas.openxmlformats.org/officeDocument/2006/relationships/hyperlink" Target="https://www.german-way.com/the-mysterious-world-of-german-tea/" TargetMode="External"/><Relationship Id="rId4" Type="http://schemas.openxmlformats.org/officeDocument/2006/relationships/hyperlink" Target="https://www.german-way.com/tag/coffe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5.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5.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hyperlink" Target="https://www.sgfoodonfoot.com/2021/05/town-restaurant-fullerton-hotel.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s://www.ag.ndsu.edu/publications/food-nutrition/savor-family-moments" TargetMode="External"/><Relationship Id="rId7" Type="http://schemas.openxmlformats.org/officeDocument/2006/relationships/diagramLayout" Target="../diagrams/layout1.xml"/><Relationship Id="rId2" Type="http://schemas.openxmlformats.org/officeDocument/2006/relationships/image" Target="../media/image19.jpeg"/><Relationship Id="rId1" Type="http://schemas.openxmlformats.org/officeDocument/2006/relationships/slideLayout" Target="../slideLayouts/slideLayout12.xml"/><Relationship Id="rId6" Type="http://schemas.openxmlformats.org/officeDocument/2006/relationships/diagramData" Target="../diagrams/data1.xml"/><Relationship Id="rId5" Type="http://schemas.openxmlformats.org/officeDocument/2006/relationships/hyperlink" Target="http://www.cookingfromheart.com/2017/10/18/motichoor-ladoo-homemade-motichur-laddu/" TargetMode="External"/><Relationship Id="rId10" Type="http://schemas.microsoft.com/office/2007/relationships/diagramDrawing" Target="../diagrams/drawing1.xml"/><Relationship Id="rId4" Type="http://schemas.openxmlformats.org/officeDocument/2006/relationships/image" Target="../media/image20.jpg"/><Relationship Id="rId9" Type="http://schemas.openxmlformats.org/officeDocument/2006/relationships/diagramColors" Target="../diagrams/colors1.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21.jpeg"/></Relationships>
</file>

<file path=ppt/slides/_rels/slide2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png"/><Relationship Id="rId7" Type="http://schemas.openxmlformats.org/officeDocument/2006/relationships/diagramColors" Target="../diagrams/colors2.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s://ukc-powerpoint.officeapps.live.com/pods/GetClipboardImage.ashx?Id=8eb4999a-41ae-4bc4-bddb-6b525d7a12d9&amp;DC=GUK1&amp;pkey=072e0956-4acf-40ee-ba2d-e0ec6ece1343&amp;wdwaccluster=GUK1">
            <a:extLst>
              <a:ext uri="{FF2B5EF4-FFF2-40B4-BE49-F238E27FC236}">
                <a16:creationId xmlns:a16="http://schemas.microsoft.com/office/drawing/2014/main" id="{15976086-4E56-5B01-B38A-8F41002524A3}"/>
              </a:ext>
            </a:extLst>
          </p:cNvPr>
          <p:cNvPicPr>
            <a:picLocks noChangeAspect="1"/>
          </p:cNvPicPr>
          <p:nvPr/>
        </p:nvPicPr>
        <p:blipFill>
          <a:blip r:embed="rId2"/>
          <a:srcRect/>
          <a:stretch>
            <a:fillRect/>
          </a:stretch>
        </p:blipFill>
        <p:spPr>
          <a:xfrm>
            <a:off x="0" y="512"/>
            <a:ext cx="12191996" cy="7203057"/>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0B8D3-48B5-BFA1-FB11-0BC8440CED2B}"/>
              </a:ext>
            </a:extLst>
          </p:cNvPr>
          <p:cNvSpPr txBox="1">
            <a:spLocks noGrp="1"/>
          </p:cNvSpPr>
          <p:nvPr>
            <p:ph type="ctrTitle"/>
          </p:nvPr>
        </p:nvSpPr>
        <p:spPr/>
        <p:txBody>
          <a:bodyPr/>
          <a:lstStyle/>
          <a:p>
            <a:endParaRPr lang="es-ES"/>
          </a:p>
        </p:txBody>
      </p:sp>
      <p:sp>
        <p:nvSpPr>
          <p:cNvPr id="3" name="Subtitle 2">
            <a:extLst>
              <a:ext uri="{FF2B5EF4-FFF2-40B4-BE49-F238E27FC236}">
                <a16:creationId xmlns:a16="http://schemas.microsoft.com/office/drawing/2014/main" id="{5709BE36-DB9F-1A00-2B4C-3D1769B8E3BD}"/>
              </a:ext>
            </a:extLst>
          </p:cNvPr>
          <p:cNvSpPr txBox="1">
            <a:spLocks noGrp="1"/>
          </p:cNvSpPr>
          <p:nvPr>
            <p:ph type="subTitle" idx="1"/>
          </p:nvPr>
        </p:nvSpPr>
        <p:spPr/>
        <p:txBody>
          <a:bodyPr/>
          <a:lstStyle/>
          <a:p>
            <a:endParaRPr lang="es-ES"/>
          </a:p>
        </p:txBody>
      </p:sp>
      <p:pic>
        <p:nvPicPr>
          <p:cNvPr id="4" name="Picture 2" descr="https://ukc-powerpoint.officeapps.live.com/pods/GetClipboardImage.ashx?Id=ccfc8ce9-ad9d-4f51-8b84-10fd13fbe952&amp;DC=GUK1&amp;pkey=9af5823f-a61b-4cdf-ab80-1b22b7c297c9&amp;wdwaccluster=GUK1">
            <a:extLst>
              <a:ext uri="{FF2B5EF4-FFF2-40B4-BE49-F238E27FC236}">
                <a16:creationId xmlns:a16="http://schemas.microsoft.com/office/drawing/2014/main" id="{BB9F405F-358F-3FDF-E6C7-A0E6859A2D01}"/>
              </a:ext>
            </a:extLst>
          </p:cNvPr>
          <p:cNvPicPr>
            <a:picLocks noChangeAspect="1"/>
          </p:cNvPicPr>
          <p:nvPr/>
        </p:nvPicPr>
        <p:blipFill>
          <a:blip r:embed="rId2"/>
          <a:srcRect/>
          <a:stretch>
            <a:fillRect/>
          </a:stretch>
        </p:blipFill>
        <p:spPr>
          <a:xfrm>
            <a:off x="9" y="-31117"/>
            <a:ext cx="12191996" cy="6872282"/>
          </a:xfrm>
          <a:prstGeom prst="rect">
            <a:avLst/>
          </a:prstGeom>
          <a:noFill/>
          <a:ln cap="flat">
            <a:noFill/>
          </a:ln>
        </p:spPr>
      </p:pic>
      <p:sp>
        <p:nvSpPr>
          <p:cNvPr id="5" name="Rectangle 4">
            <a:extLst>
              <a:ext uri="{FF2B5EF4-FFF2-40B4-BE49-F238E27FC236}">
                <a16:creationId xmlns:a16="http://schemas.microsoft.com/office/drawing/2014/main" id="{7E124160-2EE8-C722-584C-93D21F1CBECE}"/>
              </a:ext>
            </a:extLst>
          </p:cNvPr>
          <p:cNvSpPr/>
          <p:nvPr/>
        </p:nvSpPr>
        <p:spPr>
          <a:xfrm>
            <a:off x="268220" y="1358935"/>
            <a:ext cx="5775963" cy="2062100"/>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3200" b="0" i="0" u="none" strike="noStrike" kern="1200" cap="none" spc="0" normalizeH="0" baseline="0" noProof="0" dirty="0">
                <a:ln>
                  <a:noFill/>
                </a:ln>
                <a:solidFill>
                  <a:srgbClr val="FFFFFF"/>
                </a:solidFill>
                <a:effectLst/>
                <a:uLnTx/>
                <a:uFillTx/>
                <a:latin typeface="Calibri"/>
                <a:ea typeface="+mn-ea"/>
                <a:cs typeface="+mn-cs"/>
              </a:rPr>
              <a:t>Foreign Languages &amp; Cultural Awareness</a:t>
            </a:r>
            <a:br>
              <a:rPr kumimoji="0" lang="en-US" sz="3200" b="0" i="0" u="none" strike="noStrike" kern="1200" cap="none" spc="0" normalizeH="0" baseline="0" noProof="0" dirty="0">
                <a:ln>
                  <a:noFill/>
                </a:ln>
                <a:solidFill>
                  <a:srgbClr val="FFFFFF"/>
                </a:solidFill>
                <a:effectLst/>
                <a:uLnTx/>
                <a:uFillTx/>
                <a:latin typeface="Calibri"/>
                <a:ea typeface="+mn-ea"/>
                <a:cs typeface="+mn-cs"/>
              </a:rPr>
            </a:br>
            <a:r>
              <a:rPr kumimoji="0" lang="en-US" sz="3200" b="0" i="0" u="none" strike="noStrike" kern="1200" cap="none" spc="0" normalizeH="0" baseline="0" noProof="0" dirty="0">
                <a:ln>
                  <a:noFill/>
                </a:ln>
                <a:solidFill>
                  <a:srgbClr val="FFFFFF"/>
                </a:solidFill>
                <a:effectLst/>
                <a:uLnTx/>
                <a:uFillTx/>
                <a:latin typeface="Calibri"/>
                <a:ea typeface="+mn-ea"/>
                <a:cs typeface="+mn-cs"/>
              </a:rPr>
              <a:t>German</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3200" b="1" i="0" u="none" strike="noStrike" kern="1200" cap="none" spc="0" normalizeH="0" baseline="0" noProof="0" dirty="0">
                <a:ln>
                  <a:noFill/>
                </a:ln>
                <a:solidFill>
                  <a:srgbClr val="FFFFFF"/>
                </a:solidFill>
                <a:effectLst/>
                <a:uLnTx/>
                <a:uFillTx/>
                <a:latin typeface="Calibri"/>
                <a:ea typeface="+mn-ea"/>
                <a:cs typeface="+mn-cs"/>
              </a:rPr>
              <a:t>BMIH5003</a:t>
            </a:r>
            <a:r>
              <a:rPr kumimoji="0" lang="en-US" sz="3200" b="0" i="0" u="none" strike="noStrike" kern="1200" cap="none" spc="0" normalizeH="0" baseline="0" noProof="0" dirty="0">
                <a:ln>
                  <a:noFill/>
                </a:ln>
                <a:solidFill>
                  <a:srgbClr val="FFFFFF"/>
                </a:solidFill>
                <a:effectLst/>
                <a:uLnTx/>
                <a:uFillTx/>
                <a:latin typeface="Calibri"/>
                <a:ea typeface="+mn-ea"/>
                <a:cs typeface="+mn-cs"/>
              </a:rPr>
              <a:t> </a:t>
            </a:r>
            <a:endParaRPr kumimoji="0" lang="en-GB" sz="3200" b="0" i="0" u="none" strike="noStrike" kern="1200" cap="none" spc="0" normalizeH="0" baseline="0" noProof="0" dirty="0">
              <a:ln>
                <a:noFill/>
              </a:ln>
              <a:solidFill>
                <a:srgbClr val="FFFFFF"/>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B0D73D14-ED9B-4A87-01FE-C63341CEC275}"/>
              </a:ext>
            </a:extLst>
          </p:cNvPr>
          <p:cNvSpPr/>
          <p:nvPr/>
        </p:nvSpPr>
        <p:spPr>
          <a:xfrm>
            <a:off x="423668" y="4768431"/>
            <a:ext cx="6096003" cy="978728"/>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eaLnBrk="1" fontAlgn="auto" latinLnBrk="0" hangingPunct="1">
              <a:lnSpc>
                <a:spcPct val="8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dirty="0">
                <a:ln>
                  <a:noFill/>
                </a:ln>
                <a:solidFill>
                  <a:srgbClr val="FFFFFF"/>
                </a:solidFill>
                <a:effectLst/>
                <a:uLnTx/>
                <a:uFillTx/>
                <a:latin typeface="Calibri"/>
                <a:ea typeface="+mn-ea"/>
                <a:cs typeface="+mn-cs"/>
              </a:rPr>
              <a:t>Lisa Bassler</a:t>
            </a:r>
          </a:p>
          <a:p>
            <a:pPr marL="0" marR="0" lvl="0" indent="0" algn="l" defTabSz="914400" rtl="0" eaLnBrk="1" fontAlgn="auto" latinLnBrk="0" hangingPunct="1">
              <a:lnSpc>
                <a:spcPct val="8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dirty="0">
                <a:ln>
                  <a:noFill/>
                </a:ln>
                <a:solidFill>
                  <a:srgbClr val="FFFFFF"/>
                </a:solidFill>
                <a:effectLst/>
                <a:uLnTx/>
                <a:uFillTx/>
                <a:latin typeface="Calibri"/>
                <a:ea typeface="+mn-ea"/>
                <a:cs typeface="+mn-cs"/>
              </a:rPr>
              <a:t>International Hotel Management </a:t>
            </a:r>
          </a:p>
          <a:p>
            <a:pPr marL="0" marR="0" lvl="0" indent="0" algn="l" defTabSz="914400" rtl="0" eaLnBrk="1" fontAlgn="auto" latinLnBrk="0" hangingPunct="1">
              <a:lnSpc>
                <a:spcPct val="80000"/>
              </a:lnSpc>
              <a:spcBef>
                <a:spcPts val="0"/>
              </a:spcBef>
              <a:spcAft>
                <a:spcPts val="0"/>
              </a:spcAft>
              <a:buClrTx/>
              <a:buSzTx/>
              <a:buFontTx/>
              <a:buNone/>
              <a:tabLst/>
              <a:defRPr sz="1800" b="0" i="0" u="none" strike="noStrike" kern="0" cap="none" spc="0" baseline="0">
                <a:solidFill>
                  <a:srgbClr val="000000"/>
                </a:solidFill>
                <a:uFillTx/>
              </a:defRPr>
            </a:pPr>
            <a:r>
              <a:rPr lang="en-US" dirty="0">
                <a:solidFill>
                  <a:srgbClr val="FFFFFF"/>
                </a:solidFill>
                <a:latin typeface="Calibri"/>
                <a:hlinkClick r:id="rId3"/>
              </a:rPr>
              <a:t>l</a:t>
            </a:r>
            <a:r>
              <a:rPr kumimoji="0" lang="en-US" sz="1800" b="0" i="0" u="none" strike="noStrike" kern="1200" cap="none" spc="0" normalizeH="0" baseline="0" noProof="0" dirty="0">
                <a:ln>
                  <a:noFill/>
                </a:ln>
                <a:solidFill>
                  <a:srgbClr val="FFFFFF"/>
                </a:solidFill>
                <a:effectLst/>
                <a:uLnTx/>
                <a:uFillTx/>
                <a:latin typeface="Calibri"/>
                <a:ea typeface="+mn-ea"/>
                <a:cs typeface="+mn-cs"/>
                <a:hlinkClick r:id="rId3"/>
              </a:rPr>
              <a:t>.bassler@uwtsd.ac.uk</a:t>
            </a:r>
            <a:endParaRPr kumimoji="0" lang="en-US" sz="1800" b="0" i="0" u="none" strike="noStrike" kern="1200" cap="none" spc="0" normalizeH="0" baseline="0" noProof="0" dirty="0">
              <a:ln>
                <a:noFill/>
              </a:ln>
              <a:solidFill>
                <a:srgbClr val="FFFFFF"/>
              </a:solidFill>
              <a:effectLst/>
              <a:uLnTx/>
              <a:uFillTx/>
              <a:latin typeface="Calibri"/>
              <a:ea typeface="+mn-ea"/>
              <a:cs typeface="+mn-cs"/>
            </a:endParaRPr>
          </a:p>
          <a:p>
            <a:pPr marL="0" marR="0" lvl="0" indent="0" algn="l" defTabSz="914400" rtl="0" eaLnBrk="1" fontAlgn="auto" latinLnBrk="0" hangingPunct="1">
              <a:lnSpc>
                <a:spcPct val="8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dirty="0">
              <a:ln>
                <a:noFill/>
              </a:ln>
              <a:solidFill>
                <a:srgbClr val="000000"/>
              </a:solidFill>
              <a:effectLst/>
              <a:uLnTx/>
              <a:uFillTx/>
              <a:latin typeface="Calibri"/>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205853" y="-122747"/>
            <a:ext cx="3116206" cy="1775873"/>
          </a:xfrm>
        </p:spPr>
        <p:txBody>
          <a:bodyPr anchor="ctr">
            <a:normAutofit/>
          </a:bodyPr>
          <a:lstStyle/>
          <a:p>
            <a:r>
              <a:rPr lang="en-GB" altLang="en-US" sz="420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04728"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6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308236" y="1354016"/>
            <a:ext cx="3225263" cy="1775873"/>
          </a:xfrm>
        </p:spPr>
        <p:txBody>
          <a:bodyPr anchor="ctr">
            <a:normAutofit/>
          </a:bodyPr>
          <a:lstStyle/>
          <a:p>
            <a:pPr marL="0" indent="0">
              <a:buNone/>
            </a:pPr>
            <a:r>
              <a:rPr lang="en-GB" altLang="en-US" sz="1900" dirty="0">
                <a:latin typeface="Trebuchet MS" panose="020B0603020202020204" pitchFamily="34" charset="0"/>
              </a:rPr>
              <a:t>Last week gave an overview of…</a:t>
            </a:r>
            <a:endParaRPr lang="en-GB" altLang="en-US" sz="1900" dirty="0">
              <a:solidFill>
                <a:schemeClr val="bg1"/>
              </a:solidFill>
              <a:latin typeface="Trebuchet MS" panose="020B0603020202020204" pitchFamily="34" charset="0"/>
            </a:endParaRPr>
          </a:p>
        </p:txBody>
      </p:sp>
      <p:sp>
        <p:nvSpPr>
          <p:cNvPr id="2" name="TextBox 1">
            <a:extLst>
              <a:ext uri="{FF2B5EF4-FFF2-40B4-BE49-F238E27FC236}">
                <a16:creationId xmlns:a16="http://schemas.microsoft.com/office/drawing/2014/main" id="{537B5200-A3FB-723F-6B39-378C6380B6B7}"/>
              </a:ext>
            </a:extLst>
          </p:cNvPr>
          <p:cNvSpPr txBox="1"/>
          <p:nvPr/>
        </p:nvSpPr>
        <p:spPr>
          <a:xfrm>
            <a:off x="6244683" y="1717288"/>
            <a:ext cx="3345366" cy="1754326"/>
          </a:xfrm>
          <a:prstGeom prst="rect">
            <a:avLst/>
          </a:prstGeom>
          <a:noFill/>
        </p:spPr>
        <p:txBody>
          <a:bodyPr wrap="square" rtlCol="0">
            <a:spAutoFit/>
          </a:bodyPr>
          <a:lstStyle/>
          <a:p>
            <a:r>
              <a:rPr lang="en-GB" dirty="0">
                <a:solidFill>
                  <a:schemeClr val="bg1"/>
                </a:solidFill>
              </a:rPr>
              <a:t>German:</a:t>
            </a:r>
          </a:p>
          <a:p>
            <a:r>
              <a:rPr lang="en-GB" dirty="0">
                <a:solidFill>
                  <a:schemeClr val="bg1"/>
                </a:solidFill>
              </a:rPr>
              <a:t>-</a:t>
            </a:r>
            <a:r>
              <a:rPr lang="en-GB" dirty="0" err="1">
                <a:solidFill>
                  <a:schemeClr val="bg1"/>
                </a:solidFill>
              </a:rPr>
              <a:t>Zahlen</a:t>
            </a:r>
            <a:r>
              <a:rPr lang="en-GB" dirty="0">
                <a:solidFill>
                  <a:schemeClr val="bg1"/>
                </a:solidFill>
              </a:rPr>
              <a:t> / cardinal &amp; ordinal numbers</a:t>
            </a:r>
          </a:p>
          <a:p>
            <a:r>
              <a:rPr lang="en-GB" dirty="0">
                <a:solidFill>
                  <a:schemeClr val="bg1"/>
                </a:solidFill>
              </a:rPr>
              <a:t>-</a:t>
            </a:r>
            <a:r>
              <a:rPr lang="en-GB" dirty="0" err="1">
                <a:solidFill>
                  <a:schemeClr val="bg1"/>
                </a:solidFill>
              </a:rPr>
              <a:t>Wochentage</a:t>
            </a:r>
            <a:r>
              <a:rPr lang="en-GB" dirty="0">
                <a:solidFill>
                  <a:schemeClr val="bg1"/>
                </a:solidFill>
              </a:rPr>
              <a:t> / days of the week</a:t>
            </a:r>
          </a:p>
          <a:p>
            <a:r>
              <a:rPr lang="en-GB" dirty="0">
                <a:solidFill>
                  <a:schemeClr val="bg1"/>
                </a:solidFill>
              </a:rPr>
              <a:t>-</a:t>
            </a:r>
            <a:r>
              <a:rPr lang="en-GB" dirty="0" err="1">
                <a:solidFill>
                  <a:schemeClr val="bg1"/>
                </a:solidFill>
              </a:rPr>
              <a:t>Monate</a:t>
            </a:r>
            <a:r>
              <a:rPr lang="en-GB" dirty="0">
                <a:solidFill>
                  <a:schemeClr val="bg1"/>
                </a:solidFill>
              </a:rPr>
              <a:t> / days of the month</a:t>
            </a:r>
          </a:p>
          <a:p>
            <a:r>
              <a:rPr lang="en-GB" dirty="0">
                <a:solidFill>
                  <a:schemeClr val="bg1"/>
                </a:solidFill>
              </a:rPr>
              <a:t>-Sentence structures</a:t>
            </a:r>
          </a:p>
        </p:txBody>
      </p: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C8E06B59-E3F2-2CFE-638F-DD5F1BB418BB}"/>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2" name="Title 1">
            <a:extLst>
              <a:ext uri="{FF2B5EF4-FFF2-40B4-BE49-F238E27FC236}">
                <a16:creationId xmlns:a16="http://schemas.microsoft.com/office/drawing/2014/main" id="{EE25F73C-D943-42D8-54CE-0E116D9326D8}"/>
              </a:ext>
            </a:extLst>
          </p:cNvPr>
          <p:cNvSpPr>
            <a:spLocks noGrp="1"/>
          </p:cNvSpPr>
          <p:nvPr>
            <p:ph type="title"/>
          </p:nvPr>
        </p:nvSpPr>
        <p:spPr>
          <a:xfrm>
            <a:off x="2220784" y="0"/>
            <a:ext cx="7750428" cy="1325563"/>
          </a:xfrm>
        </p:spPr>
        <p:txBody>
          <a:bodyPr>
            <a:normAutofit/>
          </a:bodyPr>
          <a:lstStyle/>
          <a:p>
            <a:pPr marR="0" algn="ctr" rtl="0"/>
            <a:r>
              <a:rPr lang="en-GB" altLang="zh-CN" sz="3600" b="1" dirty="0">
                <a:latin typeface="Segoe UI" panose="020B0502040204020203" pitchFamily="34" charset="0"/>
                <a:ea typeface="DengXian Light" panose="02010600030101010101" pitchFamily="2" charset="-122"/>
              </a:rPr>
              <a:t>Die </a:t>
            </a:r>
            <a:r>
              <a:rPr lang="en-GB" altLang="zh-CN" sz="3600" b="1" dirty="0" err="1">
                <a:latin typeface="Segoe UI" panose="020B0502040204020203" pitchFamily="34" charset="0"/>
                <a:ea typeface="DengXian Light" panose="02010600030101010101" pitchFamily="2" charset="-122"/>
              </a:rPr>
              <a:t>Uhrzeit</a:t>
            </a:r>
            <a:r>
              <a:rPr lang="en-GB" altLang="zh-CN" sz="3600" b="1" dirty="0">
                <a:latin typeface="Segoe UI" panose="020B0502040204020203" pitchFamily="34" charset="0"/>
                <a:ea typeface="DengXian Light" panose="02010600030101010101" pitchFamily="2" charset="-122"/>
              </a:rPr>
              <a:t> / time of the day</a:t>
            </a:r>
            <a:endParaRPr lang="en-GB" altLang="zh-CN" sz="3600" b="1" i="0" u="none" strike="noStrike" baseline="0" dirty="0">
              <a:latin typeface="Segoe UI" panose="020B0502040204020203" pitchFamily="34" charset="0"/>
              <a:ea typeface="DengXian Light" panose="02010600030101010101" pitchFamily="2" charset="-122"/>
            </a:endParaRPr>
          </a:p>
        </p:txBody>
      </p:sp>
      <p:graphicFrame>
        <p:nvGraphicFramePr>
          <p:cNvPr id="5" name="Table 5">
            <a:extLst>
              <a:ext uri="{FF2B5EF4-FFF2-40B4-BE49-F238E27FC236}">
                <a16:creationId xmlns:a16="http://schemas.microsoft.com/office/drawing/2014/main" id="{5E3C5DA3-E33E-B17A-2A67-8A82D6DB705F}"/>
              </a:ext>
            </a:extLst>
          </p:cNvPr>
          <p:cNvGraphicFramePr>
            <a:graphicFrameLocks noGrp="1"/>
          </p:cNvGraphicFramePr>
          <p:nvPr>
            <p:extLst>
              <p:ext uri="{D42A27DB-BD31-4B8C-83A1-F6EECF244321}">
                <p14:modId xmlns:p14="http://schemas.microsoft.com/office/powerpoint/2010/main" val="3027798742"/>
              </p:ext>
            </p:extLst>
          </p:nvPr>
        </p:nvGraphicFramePr>
        <p:xfrm>
          <a:off x="1346200" y="1562100"/>
          <a:ext cx="9671050" cy="3498849"/>
        </p:xfrm>
        <a:graphic>
          <a:graphicData uri="http://schemas.openxmlformats.org/drawingml/2006/table">
            <a:tbl>
              <a:tblPr firstRow="1" bandRow="1">
                <a:tableStyleId>{C4B1156A-380E-4F78-BDF5-A606A8083BF9}</a:tableStyleId>
              </a:tblPr>
              <a:tblGrid>
                <a:gridCol w="4835525">
                  <a:extLst>
                    <a:ext uri="{9D8B030D-6E8A-4147-A177-3AD203B41FA5}">
                      <a16:colId xmlns:a16="http://schemas.microsoft.com/office/drawing/2014/main" val="3455635870"/>
                    </a:ext>
                  </a:extLst>
                </a:gridCol>
                <a:gridCol w="4835525">
                  <a:extLst>
                    <a:ext uri="{9D8B030D-6E8A-4147-A177-3AD203B41FA5}">
                      <a16:colId xmlns:a16="http://schemas.microsoft.com/office/drawing/2014/main" val="1885467567"/>
                    </a:ext>
                  </a:extLst>
                </a:gridCol>
              </a:tblGrid>
              <a:tr h="584476">
                <a:tc>
                  <a:txBody>
                    <a:bodyPr/>
                    <a:lstStyle/>
                    <a:p>
                      <a:r>
                        <a:rPr lang="en-GB" sz="2200" b="1" dirty="0"/>
                        <a:t>morgens</a:t>
                      </a:r>
                    </a:p>
                  </a:txBody>
                  <a:tcPr/>
                </a:tc>
                <a:tc>
                  <a:txBody>
                    <a:bodyPr/>
                    <a:lstStyle/>
                    <a:p>
                      <a:r>
                        <a:rPr lang="en-GB" sz="2200" b="1" dirty="0"/>
                        <a:t>in the morning</a:t>
                      </a:r>
                    </a:p>
                  </a:txBody>
                  <a:tcPr/>
                </a:tc>
                <a:extLst>
                  <a:ext uri="{0D108BD9-81ED-4DB2-BD59-A6C34878D82A}">
                    <a16:rowId xmlns:a16="http://schemas.microsoft.com/office/drawing/2014/main" val="524310640"/>
                  </a:ext>
                </a:extLst>
              </a:tr>
              <a:tr h="584476">
                <a:tc>
                  <a:txBody>
                    <a:bodyPr/>
                    <a:lstStyle/>
                    <a:p>
                      <a:r>
                        <a:rPr lang="en-GB" sz="2200" b="1" dirty="0" err="1"/>
                        <a:t>vormittags</a:t>
                      </a:r>
                      <a:endParaRPr lang="en-GB" sz="2200" b="1" dirty="0"/>
                    </a:p>
                  </a:txBody>
                  <a:tcPr/>
                </a:tc>
                <a:tc>
                  <a:txBody>
                    <a:bodyPr/>
                    <a:lstStyle/>
                    <a:p>
                      <a:r>
                        <a:rPr lang="en-GB" sz="2200" b="1" dirty="0"/>
                        <a:t>before noon</a:t>
                      </a:r>
                    </a:p>
                  </a:txBody>
                  <a:tcPr/>
                </a:tc>
                <a:extLst>
                  <a:ext uri="{0D108BD9-81ED-4DB2-BD59-A6C34878D82A}">
                    <a16:rowId xmlns:a16="http://schemas.microsoft.com/office/drawing/2014/main" val="2819753610"/>
                  </a:ext>
                </a:extLst>
              </a:tr>
              <a:tr h="584476">
                <a:tc>
                  <a:txBody>
                    <a:bodyPr/>
                    <a:lstStyle/>
                    <a:p>
                      <a:r>
                        <a:rPr lang="en-GB" sz="2200" b="1" dirty="0" err="1"/>
                        <a:t>mittags</a:t>
                      </a:r>
                      <a:endParaRPr lang="en-GB" sz="2200" b="1" dirty="0"/>
                    </a:p>
                  </a:txBody>
                  <a:tcPr/>
                </a:tc>
                <a:tc>
                  <a:txBody>
                    <a:bodyPr/>
                    <a:lstStyle/>
                    <a:p>
                      <a:r>
                        <a:rPr lang="en-GB" sz="2200" b="1" dirty="0"/>
                        <a:t>at noon/midday/lunchtime</a:t>
                      </a:r>
                    </a:p>
                  </a:txBody>
                  <a:tcPr/>
                </a:tc>
                <a:extLst>
                  <a:ext uri="{0D108BD9-81ED-4DB2-BD59-A6C34878D82A}">
                    <a16:rowId xmlns:a16="http://schemas.microsoft.com/office/drawing/2014/main" val="1257053683"/>
                  </a:ext>
                </a:extLst>
              </a:tr>
              <a:tr h="584476">
                <a:tc>
                  <a:txBody>
                    <a:bodyPr/>
                    <a:lstStyle/>
                    <a:p>
                      <a:r>
                        <a:rPr lang="en-GB" sz="2200" b="1" dirty="0" err="1"/>
                        <a:t>nachmittags</a:t>
                      </a:r>
                      <a:endParaRPr lang="en-GB" sz="2200" b="1" dirty="0"/>
                    </a:p>
                  </a:txBody>
                  <a:tcPr/>
                </a:tc>
                <a:tc>
                  <a:txBody>
                    <a:bodyPr/>
                    <a:lstStyle/>
                    <a:p>
                      <a:r>
                        <a:rPr lang="en-GB" sz="2200" b="1" dirty="0"/>
                        <a:t>in the afternoon</a:t>
                      </a:r>
                    </a:p>
                  </a:txBody>
                  <a:tcPr/>
                </a:tc>
                <a:extLst>
                  <a:ext uri="{0D108BD9-81ED-4DB2-BD59-A6C34878D82A}">
                    <a16:rowId xmlns:a16="http://schemas.microsoft.com/office/drawing/2014/main" val="2073425780"/>
                  </a:ext>
                </a:extLst>
              </a:tr>
              <a:tr h="576469">
                <a:tc>
                  <a:txBody>
                    <a:bodyPr/>
                    <a:lstStyle/>
                    <a:p>
                      <a:r>
                        <a:rPr lang="en-GB" sz="2200" b="1" dirty="0"/>
                        <a:t>abends</a:t>
                      </a:r>
                    </a:p>
                  </a:txBody>
                  <a:tcPr/>
                </a:tc>
                <a:tc>
                  <a:txBody>
                    <a:bodyPr/>
                    <a:lstStyle/>
                    <a:p>
                      <a:r>
                        <a:rPr lang="en-GB" sz="2200" b="1" dirty="0"/>
                        <a:t>in the evening</a:t>
                      </a:r>
                    </a:p>
                  </a:txBody>
                  <a:tcPr/>
                </a:tc>
                <a:extLst>
                  <a:ext uri="{0D108BD9-81ED-4DB2-BD59-A6C34878D82A}">
                    <a16:rowId xmlns:a16="http://schemas.microsoft.com/office/drawing/2014/main" val="1440044103"/>
                  </a:ext>
                </a:extLst>
              </a:tr>
              <a:tr h="584476">
                <a:tc>
                  <a:txBody>
                    <a:bodyPr/>
                    <a:lstStyle/>
                    <a:p>
                      <a:r>
                        <a:rPr lang="en-GB" sz="2200" b="1" dirty="0" err="1"/>
                        <a:t>nachts</a:t>
                      </a:r>
                      <a:endParaRPr lang="en-GB" sz="2200" b="1" dirty="0"/>
                    </a:p>
                  </a:txBody>
                  <a:tcPr/>
                </a:tc>
                <a:tc>
                  <a:txBody>
                    <a:bodyPr/>
                    <a:lstStyle/>
                    <a:p>
                      <a:r>
                        <a:rPr lang="en-GB" sz="2200" b="1" dirty="0"/>
                        <a:t>at night</a:t>
                      </a:r>
                    </a:p>
                  </a:txBody>
                  <a:tcPr/>
                </a:tc>
                <a:extLst>
                  <a:ext uri="{0D108BD9-81ED-4DB2-BD59-A6C34878D82A}">
                    <a16:rowId xmlns:a16="http://schemas.microsoft.com/office/drawing/2014/main" val="4037892167"/>
                  </a:ext>
                </a:extLst>
              </a:tr>
            </a:tbl>
          </a:graphicData>
        </a:graphic>
      </p:graphicFrame>
    </p:spTree>
    <p:extLst>
      <p:ext uri="{BB962C8B-B14F-4D97-AF65-F5344CB8AC3E}">
        <p14:creationId xmlns:p14="http://schemas.microsoft.com/office/powerpoint/2010/main" val="346734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C8E06B59-E3F2-2CFE-638F-DD5F1BB418BB}"/>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2" name="Title 1">
            <a:extLst>
              <a:ext uri="{FF2B5EF4-FFF2-40B4-BE49-F238E27FC236}">
                <a16:creationId xmlns:a16="http://schemas.microsoft.com/office/drawing/2014/main" id="{EE25F73C-D943-42D8-54CE-0E116D9326D8}"/>
              </a:ext>
            </a:extLst>
          </p:cNvPr>
          <p:cNvSpPr>
            <a:spLocks noGrp="1"/>
          </p:cNvSpPr>
          <p:nvPr>
            <p:ph type="title"/>
          </p:nvPr>
        </p:nvSpPr>
        <p:spPr>
          <a:xfrm>
            <a:off x="2220784" y="0"/>
            <a:ext cx="7750428" cy="1325563"/>
          </a:xfrm>
        </p:spPr>
        <p:txBody>
          <a:bodyPr>
            <a:normAutofit/>
          </a:bodyPr>
          <a:lstStyle/>
          <a:p>
            <a:pPr marR="0" algn="ctr" rtl="0"/>
            <a:r>
              <a:rPr lang="en-GB" altLang="zh-CN" sz="3600" b="1" dirty="0">
                <a:latin typeface="Segoe UI" panose="020B0502040204020203" pitchFamily="34" charset="0"/>
                <a:ea typeface="DengXian Light" panose="02010600030101010101" pitchFamily="2" charset="-122"/>
              </a:rPr>
              <a:t>Die </a:t>
            </a:r>
            <a:r>
              <a:rPr lang="en-GB" altLang="zh-CN" sz="3600" b="1" dirty="0" err="1">
                <a:latin typeface="Segoe UI" panose="020B0502040204020203" pitchFamily="34" charset="0"/>
                <a:ea typeface="DengXian Light" panose="02010600030101010101" pitchFamily="2" charset="-122"/>
              </a:rPr>
              <a:t>Uhrzeit</a:t>
            </a:r>
            <a:r>
              <a:rPr lang="en-GB" altLang="zh-CN" sz="3600" b="1" dirty="0">
                <a:latin typeface="Segoe UI" panose="020B0502040204020203" pitchFamily="34" charset="0"/>
                <a:ea typeface="DengXian Light" panose="02010600030101010101" pitchFamily="2" charset="-122"/>
              </a:rPr>
              <a:t> / time of the day</a:t>
            </a:r>
            <a:endParaRPr lang="en-GB" altLang="zh-CN" sz="3600" b="1" i="0" u="none" strike="noStrike" baseline="0" dirty="0">
              <a:latin typeface="Segoe UI" panose="020B0502040204020203" pitchFamily="34" charset="0"/>
              <a:ea typeface="DengXian Light" panose="02010600030101010101" pitchFamily="2" charset="-122"/>
            </a:endParaRPr>
          </a:p>
        </p:txBody>
      </p:sp>
      <p:sp>
        <p:nvSpPr>
          <p:cNvPr id="3" name="Text Placeholder 2">
            <a:extLst>
              <a:ext uri="{FF2B5EF4-FFF2-40B4-BE49-F238E27FC236}">
                <a16:creationId xmlns:a16="http://schemas.microsoft.com/office/drawing/2014/main" id="{3B39DEE4-1371-E616-1FA7-E6DC2470C324}"/>
              </a:ext>
            </a:extLst>
          </p:cNvPr>
          <p:cNvSpPr>
            <a:spLocks noGrp="1"/>
          </p:cNvSpPr>
          <p:nvPr>
            <p:ph type="body" idx="1"/>
          </p:nvPr>
        </p:nvSpPr>
        <p:spPr>
          <a:xfrm>
            <a:off x="619418" y="1325563"/>
            <a:ext cx="10515600" cy="4351338"/>
          </a:xfrm>
        </p:spPr>
        <p:txBody>
          <a:bodyPr>
            <a:normAutofit lnSpcReduction="10000"/>
          </a:bodyPr>
          <a:lstStyle/>
          <a:p>
            <a:pPr marL="0" indent="0" fontAlgn="base">
              <a:lnSpc>
                <a:spcPct val="150000"/>
              </a:lnSpc>
              <a:buNone/>
            </a:pPr>
            <a:r>
              <a:rPr lang="en-GB" sz="2400" b="0" i="0" dirty="0">
                <a:effectLst/>
                <a:cs typeface="Segoe UI" panose="020B0502040204020203" pitchFamily="34" charset="0"/>
              </a:rPr>
              <a:t>A: W</a:t>
            </a:r>
            <a:r>
              <a:rPr lang="en-GB" sz="2400" b="0" dirty="0">
                <a:effectLst/>
              </a:rPr>
              <a:t>ie </a:t>
            </a:r>
            <a:r>
              <a:rPr lang="en-GB" sz="2400" b="0" dirty="0" err="1">
                <a:effectLst/>
              </a:rPr>
              <a:t>spät</a:t>
            </a:r>
            <a:r>
              <a:rPr lang="en-GB" sz="2400" b="0" dirty="0">
                <a:effectLst/>
              </a:rPr>
              <a:t> </a:t>
            </a:r>
            <a:r>
              <a:rPr lang="en-GB" sz="2400" b="0" dirty="0" err="1">
                <a:effectLst/>
              </a:rPr>
              <a:t>ist</a:t>
            </a:r>
            <a:r>
              <a:rPr lang="en-GB" sz="2400" b="0" dirty="0">
                <a:effectLst/>
              </a:rPr>
              <a:t> es?</a:t>
            </a:r>
          </a:p>
          <a:p>
            <a:pPr marL="0" indent="0" fontAlgn="base">
              <a:lnSpc>
                <a:spcPct val="150000"/>
              </a:lnSpc>
              <a:buNone/>
            </a:pPr>
            <a:r>
              <a:rPr lang="en-GB" sz="2400" dirty="0"/>
              <a:t>B: Es </a:t>
            </a:r>
            <a:r>
              <a:rPr lang="en-GB" sz="2400" dirty="0" err="1"/>
              <a:t>ist</a:t>
            </a:r>
            <a:r>
              <a:rPr lang="en-GB" sz="2400" dirty="0"/>
              <a:t> [number] </a:t>
            </a:r>
            <a:r>
              <a:rPr lang="en-GB" sz="2400" dirty="0" err="1"/>
              <a:t>Uhr</a:t>
            </a:r>
            <a:r>
              <a:rPr lang="en-GB" sz="2400" dirty="0"/>
              <a:t>.</a:t>
            </a:r>
          </a:p>
          <a:p>
            <a:pPr marL="0" indent="0" fontAlgn="base">
              <a:lnSpc>
                <a:spcPct val="150000"/>
              </a:lnSpc>
              <a:buNone/>
            </a:pPr>
            <a:endParaRPr lang="en-GB" sz="2400" b="0" dirty="0">
              <a:effectLst/>
            </a:endParaRPr>
          </a:p>
          <a:p>
            <a:pPr marL="0" indent="0" fontAlgn="base">
              <a:lnSpc>
                <a:spcPct val="150000"/>
              </a:lnSpc>
              <a:buNone/>
            </a:pPr>
            <a:r>
              <a:rPr lang="en-GB" sz="2400" b="1" dirty="0" err="1"/>
              <a:t>Beispiel</a:t>
            </a:r>
            <a:r>
              <a:rPr lang="en-GB" sz="2400" b="1" dirty="0"/>
              <a:t> / Example: </a:t>
            </a:r>
          </a:p>
          <a:p>
            <a:pPr marL="0" indent="0" fontAlgn="base">
              <a:lnSpc>
                <a:spcPct val="150000"/>
              </a:lnSpc>
              <a:buNone/>
            </a:pPr>
            <a:r>
              <a:rPr lang="en-GB" sz="2400" b="0" dirty="0">
                <a:effectLst/>
              </a:rPr>
              <a:t>Es </a:t>
            </a:r>
            <a:r>
              <a:rPr lang="en-GB" sz="2400" b="0" dirty="0" err="1">
                <a:effectLst/>
              </a:rPr>
              <a:t>ist</a:t>
            </a:r>
            <a:r>
              <a:rPr lang="en-GB" sz="2400" b="0" dirty="0">
                <a:effectLst/>
              </a:rPr>
              <a:t> </a:t>
            </a:r>
            <a:r>
              <a:rPr lang="en-GB" sz="2400" b="0" dirty="0" err="1">
                <a:effectLst/>
              </a:rPr>
              <a:t>s</a:t>
            </a:r>
            <a:r>
              <a:rPr lang="en-GB" sz="2400" dirty="0" err="1"/>
              <a:t>ieben</a:t>
            </a:r>
            <a:r>
              <a:rPr lang="en-GB" sz="2400" dirty="0"/>
              <a:t> </a:t>
            </a:r>
            <a:r>
              <a:rPr lang="en-GB" sz="2400" dirty="0" err="1"/>
              <a:t>Uhr</a:t>
            </a:r>
            <a:r>
              <a:rPr lang="en-GB" sz="2400" dirty="0"/>
              <a:t>.</a:t>
            </a:r>
          </a:p>
          <a:p>
            <a:pPr marL="0" indent="0" fontAlgn="base">
              <a:lnSpc>
                <a:spcPct val="150000"/>
              </a:lnSpc>
              <a:buNone/>
            </a:pPr>
            <a:r>
              <a:rPr lang="en-GB" sz="1900" b="1" i="1" dirty="0">
                <a:effectLst/>
              </a:rPr>
              <a:t>More specific:</a:t>
            </a:r>
          </a:p>
          <a:p>
            <a:pPr marL="0" indent="0" fontAlgn="base">
              <a:lnSpc>
                <a:spcPct val="150000"/>
              </a:lnSpc>
              <a:buNone/>
            </a:pPr>
            <a:r>
              <a:rPr lang="en-GB" sz="2400" dirty="0"/>
              <a:t>Es is </a:t>
            </a:r>
            <a:r>
              <a:rPr lang="en-GB" sz="2400" dirty="0" err="1"/>
              <a:t>sieben</a:t>
            </a:r>
            <a:r>
              <a:rPr lang="en-GB" sz="2400" dirty="0"/>
              <a:t> </a:t>
            </a:r>
            <a:r>
              <a:rPr lang="en-GB" sz="2400" dirty="0" err="1"/>
              <a:t>Uhr</a:t>
            </a:r>
            <a:r>
              <a:rPr lang="en-GB" sz="2400" dirty="0"/>
              <a:t> abends.</a:t>
            </a:r>
            <a:endParaRPr lang="en-GB" sz="2400" b="0" dirty="0">
              <a:effectLst/>
            </a:endParaRPr>
          </a:p>
          <a:p>
            <a:pPr marL="0" indent="0" fontAlgn="base">
              <a:buNone/>
            </a:pPr>
            <a:endParaRPr lang="en-GB" b="1" dirty="0">
              <a:solidFill>
                <a:srgbClr val="374151"/>
              </a:solidFill>
              <a:effectLst/>
              <a:ea typeface="DengXian Light" panose="02010600030101010101" pitchFamily="2" charset="-122"/>
            </a:endParaRPr>
          </a:p>
        </p:txBody>
      </p:sp>
    </p:spTree>
    <p:extLst>
      <p:ext uri="{BB962C8B-B14F-4D97-AF65-F5344CB8AC3E}">
        <p14:creationId xmlns:p14="http://schemas.microsoft.com/office/powerpoint/2010/main" val="1543446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C8E06B59-E3F2-2CFE-638F-DD5F1BB418BB}"/>
              </a:ext>
            </a:extLst>
          </p:cNvPr>
          <p:cNvPicPr>
            <a:picLocks noChangeAspect="1"/>
          </p:cNvPicPr>
          <p:nvPr/>
        </p:nvPicPr>
        <p:blipFill>
          <a:blip r:embed="rId3"/>
          <a:srcRect/>
          <a:stretch>
            <a:fillRect/>
          </a:stretch>
        </p:blipFill>
        <p:spPr>
          <a:xfrm>
            <a:off x="0" y="0"/>
            <a:ext cx="12191996" cy="6858000"/>
          </a:xfrm>
          <a:prstGeom prst="rect">
            <a:avLst/>
          </a:prstGeom>
          <a:noFill/>
          <a:ln cap="flat">
            <a:noFill/>
          </a:ln>
        </p:spPr>
      </p:pic>
      <p:sp>
        <p:nvSpPr>
          <p:cNvPr id="2" name="Title 1">
            <a:extLst>
              <a:ext uri="{FF2B5EF4-FFF2-40B4-BE49-F238E27FC236}">
                <a16:creationId xmlns:a16="http://schemas.microsoft.com/office/drawing/2014/main" id="{EE25F73C-D943-42D8-54CE-0E116D9326D8}"/>
              </a:ext>
            </a:extLst>
          </p:cNvPr>
          <p:cNvSpPr>
            <a:spLocks noGrp="1"/>
          </p:cNvSpPr>
          <p:nvPr>
            <p:ph type="title"/>
          </p:nvPr>
        </p:nvSpPr>
        <p:spPr>
          <a:xfrm>
            <a:off x="2220784" y="0"/>
            <a:ext cx="7750428" cy="1325563"/>
          </a:xfrm>
        </p:spPr>
        <p:txBody>
          <a:bodyPr>
            <a:normAutofit/>
          </a:bodyPr>
          <a:lstStyle/>
          <a:p>
            <a:pPr marR="0" algn="ctr" rtl="0"/>
            <a:r>
              <a:rPr lang="en-GB" altLang="zh-CN" sz="3600" b="1" dirty="0">
                <a:latin typeface="Segoe UI" panose="020B0502040204020203" pitchFamily="34" charset="0"/>
                <a:ea typeface="DengXian Light" panose="02010600030101010101" pitchFamily="2" charset="-122"/>
              </a:rPr>
              <a:t>Die </a:t>
            </a:r>
            <a:r>
              <a:rPr lang="en-GB" altLang="zh-CN" sz="3600" b="1" dirty="0" err="1">
                <a:latin typeface="Segoe UI" panose="020B0502040204020203" pitchFamily="34" charset="0"/>
                <a:ea typeface="DengXian Light" panose="02010600030101010101" pitchFamily="2" charset="-122"/>
              </a:rPr>
              <a:t>Uhrzeit</a:t>
            </a:r>
            <a:r>
              <a:rPr lang="en-GB" altLang="zh-CN" sz="3600" b="1" dirty="0">
                <a:latin typeface="Segoe UI" panose="020B0502040204020203" pitchFamily="34" charset="0"/>
                <a:ea typeface="DengXian Light" panose="02010600030101010101" pitchFamily="2" charset="-122"/>
              </a:rPr>
              <a:t> / time of the day</a:t>
            </a:r>
            <a:endParaRPr lang="en-GB" altLang="zh-CN" sz="3600" b="1" i="0" u="none" strike="noStrike" baseline="0" dirty="0">
              <a:latin typeface="Segoe UI" panose="020B0502040204020203" pitchFamily="34" charset="0"/>
              <a:ea typeface="DengXian Light" panose="02010600030101010101" pitchFamily="2" charset="-122"/>
            </a:endParaRPr>
          </a:p>
        </p:txBody>
      </p:sp>
      <p:sp>
        <p:nvSpPr>
          <p:cNvPr id="3" name="Text Placeholder 2">
            <a:extLst>
              <a:ext uri="{FF2B5EF4-FFF2-40B4-BE49-F238E27FC236}">
                <a16:creationId xmlns:a16="http://schemas.microsoft.com/office/drawing/2014/main" id="{3B39DEE4-1371-E616-1FA7-E6DC2470C324}"/>
              </a:ext>
            </a:extLst>
          </p:cNvPr>
          <p:cNvSpPr>
            <a:spLocks noGrp="1"/>
          </p:cNvSpPr>
          <p:nvPr>
            <p:ph type="body" idx="1"/>
          </p:nvPr>
        </p:nvSpPr>
        <p:spPr>
          <a:xfrm>
            <a:off x="619418" y="1325563"/>
            <a:ext cx="10515600" cy="4351338"/>
          </a:xfrm>
        </p:spPr>
        <p:txBody>
          <a:bodyPr>
            <a:normAutofit fontScale="85000" lnSpcReduction="20000"/>
          </a:bodyPr>
          <a:lstStyle/>
          <a:p>
            <a:pPr marL="0" indent="0" fontAlgn="base">
              <a:lnSpc>
                <a:spcPct val="150000"/>
              </a:lnSpc>
              <a:buNone/>
            </a:pPr>
            <a:r>
              <a:rPr lang="en-GB" sz="2300" b="1" i="0" u="sng" dirty="0" err="1">
                <a:effectLst/>
                <a:latin typeface="Google Sans"/>
              </a:rPr>
              <a:t>Übung</a:t>
            </a:r>
            <a:r>
              <a:rPr lang="en-GB" sz="2300" b="1" i="0" u="sng" dirty="0">
                <a:effectLst/>
                <a:latin typeface="Google Sans"/>
              </a:rPr>
              <a:t> / Exercise:</a:t>
            </a:r>
            <a:endParaRPr lang="en-GB" sz="2400" b="0" i="0" dirty="0">
              <a:effectLst/>
              <a:cs typeface="Segoe UI" panose="020B0502040204020203" pitchFamily="34" charset="0"/>
            </a:endParaRPr>
          </a:p>
          <a:p>
            <a:pPr marL="0" indent="0" fontAlgn="base">
              <a:lnSpc>
                <a:spcPct val="150000"/>
              </a:lnSpc>
              <a:buNone/>
            </a:pPr>
            <a:r>
              <a:rPr lang="en-GB" sz="2400" b="1" i="0" dirty="0">
                <a:effectLst/>
                <a:cs typeface="Segoe UI" panose="020B0502040204020203" pitchFamily="34" charset="0"/>
              </a:rPr>
              <a:t>A: W</a:t>
            </a:r>
            <a:r>
              <a:rPr lang="en-GB" sz="2400" b="1" dirty="0">
                <a:effectLst/>
              </a:rPr>
              <a:t>ie </a:t>
            </a:r>
            <a:r>
              <a:rPr lang="en-GB" sz="2400" b="1" dirty="0" err="1">
                <a:effectLst/>
              </a:rPr>
              <a:t>spät</a:t>
            </a:r>
            <a:r>
              <a:rPr lang="en-GB" sz="2400" b="1" dirty="0">
                <a:effectLst/>
              </a:rPr>
              <a:t> </a:t>
            </a:r>
            <a:r>
              <a:rPr lang="en-GB" sz="2400" b="1" dirty="0" err="1">
                <a:effectLst/>
              </a:rPr>
              <a:t>ist</a:t>
            </a:r>
            <a:r>
              <a:rPr lang="en-GB" sz="2400" b="1" dirty="0">
                <a:effectLst/>
              </a:rPr>
              <a:t> es?</a:t>
            </a:r>
          </a:p>
          <a:p>
            <a:pPr marL="0" indent="0" fontAlgn="base">
              <a:lnSpc>
                <a:spcPct val="150000"/>
              </a:lnSpc>
              <a:buNone/>
            </a:pPr>
            <a:r>
              <a:rPr lang="en-GB" sz="2400" b="1" dirty="0"/>
              <a:t>B: Es </a:t>
            </a:r>
            <a:r>
              <a:rPr lang="en-GB" sz="2400" b="1" dirty="0" err="1"/>
              <a:t>ist</a:t>
            </a:r>
            <a:r>
              <a:rPr lang="en-GB" sz="2400" b="1" dirty="0"/>
              <a:t>…</a:t>
            </a:r>
            <a:endParaRPr lang="en-GB" sz="2400" b="1" dirty="0">
              <a:effectLst/>
            </a:endParaRPr>
          </a:p>
          <a:p>
            <a:pPr marL="457200" indent="-457200" fontAlgn="base">
              <a:lnSpc>
                <a:spcPct val="150000"/>
              </a:lnSpc>
              <a:buAutoNum type="arabicParenR"/>
            </a:pPr>
            <a:r>
              <a:rPr lang="en-GB" sz="2400" b="0" dirty="0">
                <a:effectLst/>
              </a:rPr>
              <a:t>11:00 </a:t>
            </a:r>
            <a:r>
              <a:rPr lang="en-GB" sz="2400" b="0" dirty="0" err="1">
                <a:effectLst/>
              </a:rPr>
              <a:t>Uhr</a:t>
            </a:r>
            <a:endParaRPr lang="en-GB" sz="2400" b="0" dirty="0">
              <a:effectLst/>
            </a:endParaRPr>
          </a:p>
          <a:p>
            <a:pPr marL="457200" indent="-457200" fontAlgn="base">
              <a:lnSpc>
                <a:spcPct val="150000"/>
              </a:lnSpc>
              <a:buAutoNum type="arabicParenR"/>
            </a:pPr>
            <a:r>
              <a:rPr lang="en-GB" sz="2400" dirty="0"/>
              <a:t>14:00 </a:t>
            </a:r>
            <a:r>
              <a:rPr lang="en-GB" sz="2400" dirty="0" err="1"/>
              <a:t>Uhr</a:t>
            </a:r>
            <a:endParaRPr lang="en-GB" sz="2400" dirty="0"/>
          </a:p>
          <a:p>
            <a:pPr marL="457200" indent="-457200" fontAlgn="base">
              <a:lnSpc>
                <a:spcPct val="150000"/>
              </a:lnSpc>
              <a:buAutoNum type="arabicParenR"/>
            </a:pPr>
            <a:r>
              <a:rPr lang="en-GB" sz="2400" b="0" dirty="0">
                <a:effectLst/>
              </a:rPr>
              <a:t>6:00 </a:t>
            </a:r>
            <a:r>
              <a:rPr lang="en-GB" sz="2400" b="0" dirty="0" err="1">
                <a:effectLst/>
              </a:rPr>
              <a:t>Uhr</a:t>
            </a:r>
            <a:endParaRPr lang="en-GB" sz="2400" b="0" dirty="0">
              <a:effectLst/>
            </a:endParaRPr>
          </a:p>
          <a:p>
            <a:pPr marL="457200" indent="-457200" fontAlgn="base">
              <a:lnSpc>
                <a:spcPct val="150000"/>
              </a:lnSpc>
              <a:buAutoNum type="arabicParenR"/>
            </a:pPr>
            <a:r>
              <a:rPr lang="en-GB" sz="2400" b="0" dirty="0">
                <a:effectLst/>
              </a:rPr>
              <a:t>23:00 </a:t>
            </a:r>
            <a:r>
              <a:rPr lang="en-GB" sz="2400" b="0" dirty="0" err="1">
                <a:effectLst/>
              </a:rPr>
              <a:t>Uhr</a:t>
            </a:r>
            <a:endParaRPr lang="en-GB" sz="2400" b="0" dirty="0">
              <a:effectLst/>
            </a:endParaRPr>
          </a:p>
          <a:p>
            <a:pPr marL="457200" indent="-457200" fontAlgn="base">
              <a:lnSpc>
                <a:spcPct val="150000"/>
              </a:lnSpc>
              <a:buAutoNum type="arabicParenR"/>
            </a:pPr>
            <a:r>
              <a:rPr lang="en-GB" sz="2400" b="0" dirty="0">
                <a:effectLst/>
              </a:rPr>
              <a:t>15:30 </a:t>
            </a:r>
            <a:r>
              <a:rPr lang="en-GB" sz="2400" b="0" dirty="0" err="1">
                <a:effectLst/>
              </a:rPr>
              <a:t>Uhr</a:t>
            </a:r>
            <a:endParaRPr lang="en-GB" sz="2400" b="0" dirty="0">
              <a:effectLst/>
            </a:endParaRPr>
          </a:p>
          <a:p>
            <a:pPr marL="0" indent="0" fontAlgn="base">
              <a:buNone/>
            </a:pPr>
            <a:endParaRPr lang="en-GB" b="1" dirty="0">
              <a:solidFill>
                <a:srgbClr val="374151"/>
              </a:solidFill>
              <a:effectLst/>
              <a:ea typeface="DengXian Light" panose="02010600030101010101" pitchFamily="2" charset="-122"/>
            </a:endParaRPr>
          </a:p>
        </p:txBody>
      </p:sp>
      <p:graphicFrame>
        <p:nvGraphicFramePr>
          <p:cNvPr id="5" name="Table 5">
            <a:extLst>
              <a:ext uri="{FF2B5EF4-FFF2-40B4-BE49-F238E27FC236}">
                <a16:creationId xmlns:a16="http://schemas.microsoft.com/office/drawing/2014/main" id="{B9BB4A7C-146F-F673-F278-C46157903BCD}"/>
              </a:ext>
            </a:extLst>
          </p:cNvPr>
          <p:cNvGraphicFramePr>
            <a:graphicFrameLocks noGrp="1"/>
          </p:cNvGraphicFramePr>
          <p:nvPr>
            <p:extLst>
              <p:ext uri="{D42A27DB-BD31-4B8C-83A1-F6EECF244321}">
                <p14:modId xmlns:p14="http://schemas.microsoft.com/office/powerpoint/2010/main" val="1179224379"/>
              </p:ext>
            </p:extLst>
          </p:nvPr>
        </p:nvGraphicFramePr>
        <p:xfrm>
          <a:off x="5314950" y="2632076"/>
          <a:ext cx="6489700" cy="2895600"/>
        </p:xfrm>
        <a:graphic>
          <a:graphicData uri="http://schemas.openxmlformats.org/drawingml/2006/table">
            <a:tbl>
              <a:tblPr firstRow="1" bandRow="1">
                <a:tableStyleId>{C4B1156A-380E-4F78-BDF5-A606A8083BF9}</a:tableStyleId>
              </a:tblPr>
              <a:tblGrid>
                <a:gridCol w="3244850">
                  <a:extLst>
                    <a:ext uri="{9D8B030D-6E8A-4147-A177-3AD203B41FA5}">
                      <a16:colId xmlns:a16="http://schemas.microsoft.com/office/drawing/2014/main" val="3455635870"/>
                    </a:ext>
                  </a:extLst>
                </a:gridCol>
                <a:gridCol w="3244850">
                  <a:extLst>
                    <a:ext uri="{9D8B030D-6E8A-4147-A177-3AD203B41FA5}">
                      <a16:colId xmlns:a16="http://schemas.microsoft.com/office/drawing/2014/main" val="1885467567"/>
                    </a:ext>
                  </a:extLst>
                </a:gridCol>
              </a:tblGrid>
              <a:tr h="332016">
                <a:tc>
                  <a:txBody>
                    <a:bodyPr/>
                    <a:lstStyle/>
                    <a:p>
                      <a:r>
                        <a:rPr lang="en-GB" sz="2200" b="1" dirty="0"/>
                        <a:t>morgens</a:t>
                      </a:r>
                    </a:p>
                  </a:txBody>
                  <a:tcPr/>
                </a:tc>
                <a:tc>
                  <a:txBody>
                    <a:bodyPr/>
                    <a:lstStyle/>
                    <a:p>
                      <a:r>
                        <a:rPr lang="en-GB" sz="2200" b="1" dirty="0"/>
                        <a:t>in the morning</a:t>
                      </a:r>
                    </a:p>
                  </a:txBody>
                  <a:tcPr/>
                </a:tc>
                <a:extLst>
                  <a:ext uri="{0D108BD9-81ED-4DB2-BD59-A6C34878D82A}">
                    <a16:rowId xmlns:a16="http://schemas.microsoft.com/office/drawing/2014/main" val="524310640"/>
                  </a:ext>
                </a:extLst>
              </a:tr>
              <a:tr h="332016">
                <a:tc>
                  <a:txBody>
                    <a:bodyPr/>
                    <a:lstStyle/>
                    <a:p>
                      <a:r>
                        <a:rPr lang="en-GB" sz="2200" b="1" dirty="0" err="1"/>
                        <a:t>vormittags</a:t>
                      </a:r>
                      <a:endParaRPr lang="en-GB" sz="2200" b="1" dirty="0"/>
                    </a:p>
                  </a:txBody>
                  <a:tcPr/>
                </a:tc>
                <a:tc>
                  <a:txBody>
                    <a:bodyPr/>
                    <a:lstStyle/>
                    <a:p>
                      <a:r>
                        <a:rPr lang="en-GB" sz="2200" b="1" dirty="0"/>
                        <a:t>before noon</a:t>
                      </a:r>
                    </a:p>
                  </a:txBody>
                  <a:tcPr/>
                </a:tc>
                <a:extLst>
                  <a:ext uri="{0D108BD9-81ED-4DB2-BD59-A6C34878D82A}">
                    <a16:rowId xmlns:a16="http://schemas.microsoft.com/office/drawing/2014/main" val="2819753610"/>
                  </a:ext>
                </a:extLst>
              </a:tr>
              <a:tr h="332016">
                <a:tc>
                  <a:txBody>
                    <a:bodyPr/>
                    <a:lstStyle/>
                    <a:p>
                      <a:r>
                        <a:rPr lang="en-GB" sz="2200" b="1" dirty="0" err="1"/>
                        <a:t>mittags</a:t>
                      </a:r>
                      <a:endParaRPr lang="en-GB" sz="2200" b="1" dirty="0"/>
                    </a:p>
                  </a:txBody>
                  <a:tcPr/>
                </a:tc>
                <a:tc>
                  <a:txBody>
                    <a:bodyPr/>
                    <a:lstStyle/>
                    <a:p>
                      <a:r>
                        <a:rPr lang="en-GB" sz="2200" b="1" dirty="0"/>
                        <a:t>at noon/midday/lunchtime</a:t>
                      </a:r>
                    </a:p>
                  </a:txBody>
                  <a:tcPr/>
                </a:tc>
                <a:extLst>
                  <a:ext uri="{0D108BD9-81ED-4DB2-BD59-A6C34878D82A}">
                    <a16:rowId xmlns:a16="http://schemas.microsoft.com/office/drawing/2014/main" val="1257053683"/>
                  </a:ext>
                </a:extLst>
              </a:tr>
              <a:tr h="332016">
                <a:tc>
                  <a:txBody>
                    <a:bodyPr/>
                    <a:lstStyle/>
                    <a:p>
                      <a:r>
                        <a:rPr lang="en-GB" sz="2200" b="1" dirty="0" err="1"/>
                        <a:t>nachmittags</a:t>
                      </a:r>
                      <a:endParaRPr lang="en-GB" sz="2200" b="1" dirty="0"/>
                    </a:p>
                  </a:txBody>
                  <a:tcPr/>
                </a:tc>
                <a:tc>
                  <a:txBody>
                    <a:bodyPr/>
                    <a:lstStyle/>
                    <a:p>
                      <a:r>
                        <a:rPr lang="en-GB" sz="2200" b="1" dirty="0"/>
                        <a:t>in the afternoon</a:t>
                      </a:r>
                    </a:p>
                  </a:txBody>
                  <a:tcPr/>
                </a:tc>
                <a:extLst>
                  <a:ext uri="{0D108BD9-81ED-4DB2-BD59-A6C34878D82A}">
                    <a16:rowId xmlns:a16="http://schemas.microsoft.com/office/drawing/2014/main" val="2073425780"/>
                  </a:ext>
                </a:extLst>
              </a:tr>
              <a:tr h="327468">
                <a:tc>
                  <a:txBody>
                    <a:bodyPr/>
                    <a:lstStyle/>
                    <a:p>
                      <a:r>
                        <a:rPr lang="en-GB" sz="2200" b="1" dirty="0"/>
                        <a:t>abends</a:t>
                      </a:r>
                    </a:p>
                  </a:txBody>
                  <a:tcPr/>
                </a:tc>
                <a:tc>
                  <a:txBody>
                    <a:bodyPr/>
                    <a:lstStyle/>
                    <a:p>
                      <a:r>
                        <a:rPr lang="en-GB" sz="2200" b="1" dirty="0"/>
                        <a:t>in the evening</a:t>
                      </a:r>
                    </a:p>
                  </a:txBody>
                  <a:tcPr/>
                </a:tc>
                <a:extLst>
                  <a:ext uri="{0D108BD9-81ED-4DB2-BD59-A6C34878D82A}">
                    <a16:rowId xmlns:a16="http://schemas.microsoft.com/office/drawing/2014/main" val="1440044103"/>
                  </a:ext>
                </a:extLst>
              </a:tr>
              <a:tr h="332016">
                <a:tc>
                  <a:txBody>
                    <a:bodyPr/>
                    <a:lstStyle/>
                    <a:p>
                      <a:r>
                        <a:rPr lang="en-GB" sz="2200" b="1" dirty="0" err="1"/>
                        <a:t>nachts</a:t>
                      </a:r>
                      <a:endParaRPr lang="en-GB" sz="2200" b="1" dirty="0"/>
                    </a:p>
                  </a:txBody>
                  <a:tcPr/>
                </a:tc>
                <a:tc>
                  <a:txBody>
                    <a:bodyPr/>
                    <a:lstStyle/>
                    <a:p>
                      <a:r>
                        <a:rPr lang="en-GB" sz="2200" b="1" dirty="0"/>
                        <a:t>at night</a:t>
                      </a:r>
                    </a:p>
                  </a:txBody>
                  <a:tcPr/>
                </a:tc>
                <a:extLst>
                  <a:ext uri="{0D108BD9-81ED-4DB2-BD59-A6C34878D82A}">
                    <a16:rowId xmlns:a16="http://schemas.microsoft.com/office/drawing/2014/main" val="4037892167"/>
                  </a:ext>
                </a:extLst>
              </a:tr>
            </a:tbl>
          </a:graphicData>
        </a:graphic>
      </p:graphicFrame>
    </p:spTree>
    <p:extLst>
      <p:ext uri="{BB962C8B-B14F-4D97-AF65-F5344CB8AC3E}">
        <p14:creationId xmlns:p14="http://schemas.microsoft.com/office/powerpoint/2010/main" val="311550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8162E898-5B1E-34FB-669D-B7B58757D39A}"/>
              </a:ext>
            </a:extLst>
          </p:cNvPr>
          <p:cNvPicPr>
            <a:picLocks noChangeAspect="1"/>
          </p:cNvPicPr>
          <p:nvPr/>
        </p:nvPicPr>
        <p:blipFill rotWithShape="1">
          <a:blip r:embed="rId2">
            <a:alphaModFix amt="40000"/>
          </a:blip>
          <a:srcRect r="7586"/>
          <a:stretch/>
        </p:blipFill>
        <p:spPr>
          <a:xfrm>
            <a:off x="20" y="10"/>
            <a:ext cx="8450297" cy="6857990"/>
          </a:xfrm>
          <a:prstGeom prst="rect">
            <a:avLst/>
          </a:prstGeom>
          <a:noFill/>
        </p:spPr>
      </p:pic>
      <p:sp>
        <p:nvSpPr>
          <p:cNvPr id="2" name="Title 1">
            <a:extLst>
              <a:ext uri="{FF2B5EF4-FFF2-40B4-BE49-F238E27FC236}">
                <a16:creationId xmlns:a16="http://schemas.microsoft.com/office/drawing/2014/main" id="{877C09A1-2B43-32EC-6AB0-5BA3DB2071F7}"/>
              </a:ext>
            </a:extLst>
          </p:cNvPr>
          <p:cNvSpPr>
            <a:spLocks noGrp="1"/>
          </p:cNvSpPr>
          <p:nvPr>
            <p:ph type="title"/>
          </p:nvPr>
        </p:nvSpPr>
        <p:spPr>
          <a:xfrm>
            <a:off x="643468" y="643467"/>
            <a:ext cx="4620584" cy="4567137"/>
          </a:xfrm>
        </p:spPr>
        <p:txBody>
          <a:bodyPr vert="horz" lIns="91440" tIns="45720" rIns="91440" bIns="45720" rtlCol="0" anchor="b">
            <a:normAutofit/>
          </a:bodyPr>
          <a:lstStyle/>
          <a:p>
            <a:pPr marR="0"/>
            <a:r>
              <a:rPr lang="en-US" altLang="zh-CN" b="1" i="0" u="none" strike="noStrike" kern="1200" baseline="0" dirty="0">
                <a:solidFill>
                  <a:srgbClr val="FFFFFF"/>
                </a:solidFill>
                <a:latin typeface="+mj-lt"/>
                <a:ea typeface="+mj-ea"/>
                <a:cs typeface="+mj-cs"/>
              </a:rPr>
              <a:t>Das deutsche </a:t>
            </a:r>
            <a:r>
              <a:rPr lang="en-US" altLang="zh-CN" b="1" i="0" u="none" strike="noStrike" kern="1200" baseline="0" dirty="0" err="1">
                <a:solidFill>
                  <a:srgbClr val="FFFFFF"/>
                </a:solidFill>
                <a:latin typeface="+mj-lt"/>
                <a:ea typeface="+mj-ea"/>
                <a:cs typeface="+mj-cs"/>
              </a:rPr>
              <a:t>Fr</a:t>
            </a:r>
            <a:r>
              <a:rPr lang="en-US" b="1" i="0" kern="1200" dirty="0" err="1">
                <a:solidFill>
                  <a:srgbClr val="FFFFFF"/>
                </a:solidFill>
                <a:effectLst/>
                <a:latin typeface="+mj-lt"/>
                <a:ea typeface="+mj-ea"/>
                <a:cs typeface="+mj-cs"/>
              </a:rPr>
              <a:t>ü</a:t>
            </a:r>
            <a:r>
              <a:rPr lang="en-US" altLang="zh-CN" b="1" i="0" u="none" strike="noStrike" kern="1200" baseline="0" dirty="0" err="1">
                <a:solidFill>
                  <a:srgbClr val="FFFFFF"/>
                </a:solidFill>
                <a:latin typeface="+mj-lt"/>
                <a:ea typeface="+mj-ea"/>
                <a:cs typeface="+mj-cs"/>
              </a:rPr>
              <a:t>hst</a:t>
            </a:r>
            <a:r>
              <a:rPr lang="en-US" b="1" i="0" kern="1200" dirty="0" err="1">
                <a:solidFill>
                  <a:srgbClr val="FFFFFF"/>
                </a:solidFill>
                <a:effectLst/>
                <a:latin typeface="+mj-lt"/>
                <a:ea typeface="+mj-ea"/>
                <a:cs typeface="+mj-cs"/>
              </a:rPr>
              <a:t>ü</a:t>
            </a:r>
            <a:r>
              <a:rPr lang="en-US" altLang="zh-CN" b="1" i="0" u="none" strike="noStrike" kern="1200" baseline="0" dirty="0" err="1">
                <a:solidFill>
                  <a:srgbClr val="FFFFFF"/>
                </a:solidFill>
                <a:latin typeface="+mj-lt"/>
                <a:ea typeface="+mj-ea"/>
                <a:cs typeface="+mj-cs"/>
              </a:rPr>
              <a:t>ck</a:t>
            </a:r>
            <a:r>
              <a:rPr lang="en-US" altLang="zh-CN" b="1" i="0" u="none" strike="noStrike" kern="1200" baseline="0" dirty="0">
                <a:solidFill>
                  <a:srgbClr val="FFFFFF"/>
                </a:solidFill>
                <a:latin typeface="+mj-lt"/>
                <a:ea typeface="+mj-ea"/>
                <a:cs typeface="+mj-cs"/>
              </a:rPr>
              <a:t> / The German</a:t>
            </a:r>
            <a:r>
              <a:rPr lang="en-US" altLang="zh-CN" b="1" i="0" u="none" strike="noStrike" kern="1200" dirty="0">
                <a:solidFill>
                  <a:srgbClr val="FFFFFF"/>
                </a:solidFill>
                <a:latin typeface="+mj-lt"/>
                <a:ea typeface="+mj-ea"/>
                <a:cs typeface="+mj-cs"/>
              </a:rPr>
              <a:t> Breakfast</a:t>
            </a:r>
            <a:endParaRPr lang="en-US" altLang="zh-CN" b="1" i="0" u="none" strike="noStrike" kern="1200" baseline="0" dirty="0">
              <a:solidFill>
                <a:srgbClr val="FFFFFF"/>
              </a:solidFill>
              <a:latin typeface="+mj-lt"/>
              <a:ea typeface="+mj-ea"/>
              <a:cs typeface="+mj-cs"/>
            </a:endParaRPr>
          </a:p>
        </p:txBody>
      </p:sp>
      <p:pic>
        <p:nvPicPr>
          <p:cNvPr id="1026" name="Picture 2" descr="A Real German Breakfast - The Wednesday Chef">
            <a:extLst>
              <a:ext uri="{FF2B5EF4-FFF2-40B4-BE49-F238E27FC236}">
                <a16:creationId xmlns:a16="http://schemas.microsoft.com/office/drawing/2014/main" id="{2CDB21BB-0E89-E95E-2125-8318668752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017" r="25730" b="2"/>
          <a:stretch/>
        </p:blipFill>
        <p:spPr bwMode="auto">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8288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C8E06B59-E3F2-2CFE-638F-DD5F1BB418BB}"/>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2" name="Title 1">
            <a:extLst>
              <a:ext uri="{FF2B5EF4-FFF2-40B4-BE49-F238E27FC236}">
                <a16:creationId xmlns:a16="http://schemas.microsoft.com/office/drawing/2014/main" id="{EE25F73C-D943-42D8-54CE-0E116D9326D8}"/>
              </a:ext>
            </a:extLst>
          </p:cNvPr>
          <p:cNvSpPr>
            <a:spLocks noGrp="1"/>
          </p:cNvSpPr>
          <p:nvPr>
            <p:ph type="title"/>
          </p:nvPr>
        </p:nvSpPr>
        <p:spPr>
          <a:xfrm>
            <a:off x="2220784" y="0"/>
            <a:ext cx="7750428" cy="1325563"/>
          </a:xfrm>
        </p:spPr>
        <p:txBody>
          <a:bodyPr/>
          <a:lstStyle/>
          <a:p>
            <a:pPr marR="0" algn="ctr" rtl="0"/>
            <a:r>
              <a:rPr lang="en-GB" altLang="zh-CN" b="0" i="0" u="none" strike="noStrike" baseline="0" dirty="0">
                <a:solidFill>
                  <a:srgbClr val="374151"/>
                </a:solidFill>
                <a:latin typeface="Segoe UI" panose="020B0502040204020203" pitchFamily="34" charset="0"/>
                <a:ea typeface="DengXian Light" panose="02010600030101010101" pitchFamily="2" charset="-122"/>
              </a:rPr>
              <a:t>Typical German Breakfast</a:t>
            </a:r>
          </a:p>
        </p:txBody>
      </p:sp>
      <p:sp>
        <p:nvSpPr>
          <p:cNvPr id="3" name="Text Placeholder 2">
            <a:extLst>
              <a:ext uri="{FF2B5EF4-FFF2-40B4-BE49-F238E27FC236}">
                <a16:creationId xmlns:a16="http://schemas.microsoft.com/office/drawing/2014/main" id="{3B39DEE4-1371-E616-1FA7-E6DC2470C324}"/>
              </a:ext>
            </a:extLst>
          </p:cNvPr>
          <p:cNvSpPr>
            <a:spLocks noGrp="1"/>
          </p:cNvSpPr>
          <p:nvPr>
            <p:ph type="body" idx="1"/>
          </p:nvPr>
        </p:nvSpPr>
        <p:spPr>
          <a:xfrm>
            <a:off x="619418" y="1325563"/>
            <a:ext cx="10515600" cy="4351338"/>
          </a:xfrm>
        </p:spPr>
        <p:txBody>
          <a:bodyPr>
            <a:normAutofit/>
          </a:bodyPr>
          <a:lstStyle/>
          <a:p>
            <a:pPr fontAlgn="base"/>
            <a:r>
              <a:rPr lang="en-GB" sz="2400" b="0" i="0" dirty="0">
                <a:solidFill>
                  <a:srgbClr val="333333"/>
                </a:solidFill>
                <a:effectLst/>
                <a:cs typeface="Segoe UI" panose="020B0502040204020203" pitchFamily="34" charset="0"/>
              </a:rPr>
              <a:t>A German breakfast is a variation of the “continental breakfast” found in many European countries, but with some German twists. Think sausage, </a:t>
            </a:r>
            <a:r>
              <a:rPr lang="en-GB" sz="2400" b="0" i="1" dirty="0" err="1">
                <a:solidFill>
                  <a:srgbClr val="333333"/>
                </a:solidFill>
                <a:effectLst/>
                <a:cs typeface="Segoe UI" panose="020B0502040204020203" pitchFamily="34" charset="0"/>
              </a:rPr>
              <a:t>Brot</a:t>
            </a:r>
            <a:r>
              <a:rPr lang="en-GB" sz="2400" b="0" i="0" dirty="0">
                <a:solidFill>
                  <a:srgbClr val="333333"/>
                </a:solidFill>
                <a:effectLst/>
                <a:cs typeface="Segoe UI" panose="020B0502040204020203" pitchFamily="34" charset="0"/>
              </a:rPr>
              <a:t>, and pastry. In most cases, a “German” breakfast (with some regional variations) is the same as breakfast in Austria and Switzerland.</a:t>
            </a:r>
          </a:p>
          <a:p>
            <a:pPr algn="l" fontAlgn="base"/>
            <a:endParaRPr lang="en-GB" sz="2400" b="0" i="0" dirty="0">
              <a:solidFill>
                <a:srgbClr val="333333"/>
              </a:solidFill>
              <a:effectLst/>
              <a:cs typeface="Segoe UI" panose="020B0502040204020203" pitchFamily="34" charset="0"/>
            </a:endParaRPr>
          </a:p>
          <a:p>
            <a:pPr algn="l" fontAlgn="base"/>
            <a:r>
              <a:rPr lang="en-GB" sz="2400" b="0" i="0" dirty="0">
                <a:solidFill>
                  <a:srgbClr val="333333"/>
                </a:solidFill>
                <a:effectLst/>
                <a:cs typeface="Segoe UI" panose="020B0502040204020203" pitchFamily="34" charset="0"/>
              </a:rPr>
              <a:t>Germans are serious about their baked goods and that starts with breakfast. A German breakfast consists of hearty </a:t>
            </a:r>
            <a:r>
              <a:rPr lang="en-GB" sz="2400" b="0" i="1" dirty="0" err="1">
                <a:solidFill>
                  <a:srgbClr val="333333"/>
                </a:solidFill>
                <a:effectLst/>
                <a:cs typeface="Segoe UI" panose="020B0502040204020203" pitchFamily="34" charset="0"/>
              </a:rPr>
              <a:t>Brot</a:t>
            </a:r>
            <a:r>
              <a:rPr lang="en-GB" sz="2400" b="0" i="0" dirty="0">
                <a:solidFill>
                  <a:srgbClr val="333333"/>
                </a:solidFill>
                <a:effectLst/>
                <a:cs typeface="Segoe UI" panose="020B0502040204020203" pitchFamily="34" charset="0"/>
              </a:rPr>
              <a:t> (</a:t>
            </a:r>
            <a:r>
              <a:rPr lang="en-GB" sz="2400" b="1" i="0" u="none" strike="noStrike" dirty="0">
                <a:solidFill>
                  <a:srgbClr val="A0181A"/>
                </a:solidFill>
                <a:effectLst/>
                <a:cs typeface="Segoe UI" panose="020B0502040204020203" pitchFamily="34" charset="0"/>
                <a:hlinkClick r:id="rId3"/>
              </a:rPr>
              <a:t>breads</a:t>
            </a:r>
            <a:r>
              <a:rPr lang="en-GB" sz="2400" b="0" i="0" dirty="0">
                <a:solidFill>
                  <a:srgbClr val="333333"/>
                </a:solidFill>
                <a:effectLst/>
                <a:cs typeface="Segoe UI" panose="020B0502040204020203" pitchFamily="34" charset="0"/>
              </a:rPr>
              <a:t>) and </a:t>
            </a:r>
            <a:r>
              <a:rPr lang="en-GB" sz="2400" b="0" i="1" dirty="0" err="1">
                <a:solidFill>
                  <a:srgbClr val="333333"/>
                </a:solidFill>
                <a:effectLst/>
                <a:cs typeface="Segoe UI" panose="020B0502040204020203" pitchFamily="34" charset="0"/>
              </a:rPr>
              <a:t>Brötchen</a:t>
            </a:r>
            <a:r>
              <a:rPr lang="en-GB" sz="2400" b="0" i="0" dirty="0">
                <a:solidFill>
                  <a:srgbClr val="333333"/>
                </a:solidFill>
                <a:effectLst/>
                <a:cs typeface="Segoe UI" panose="020B0502040204020203" pitchFamily="34" charset="0"/>
              </a:rPr>
              <a:t> (rolls), decorated with butter, sweet jams and local honey, thinly sliced meats, cheese and even some </a:t>
            </a:r>
            <a:r>
              <a:rPr lang="en-GB" sz="2400" b="0" i="1" dirty="0" err="1">
                <a:solidFill>
                  <a:srgbClr val="333333"/>
                </a:solidFill>
                <a:effectLst/>
                <a:cs typeface="Segoe UI" panose="020B0502040204020203" pitchFamily="34" charset="0"/>
              </a:rPr>
              <a:t>Leberwurst</a:t>
            </a:r>
            <a:r>
              <a:rPr lang="en-GB" sz="2400" b="0" i="0" dirty="0">
                <a:solidFill>
                  <a:srgbClr val="333333"/>
                </a:solidFill>
                <a:effectLst/>
                <a:cs typeface="Segoe UI" panose="020B0502040204020203" pitchFamily="34" charset="0"/>
              </a:rPr>
              <a:t>. Top that off with a pot of </a:t>
            </a:r>
            <a:r>
              <a:rPr lang="en-GB" sz="2400" b="1" i="0" u="none" strike="noStrike" dirty="0">
                <a:solidFill>
                  <a:srgbClr val="A0181A"/>
                </a:solidFill>
                <a:effectLst/>
                <a:cs typeface="Segoe UI" panose="020B0502040204020203" pitchFamily="34" charset="0"/>
                <a:hlinkClick r:id="rId4"/>
              </a:rPr>
              <a:t>coffee</a:t>
            </a:r>
            <a:r>
              <a:rPr lang="en-GB" sz="2400" b="0" i="0" dirty="0">
                <a:solidFill>
                  <a:srgbClr val="333333"/>
                </a:solidFill>
                <a:effectLst/>
                <a:cs typeface="Segoe UI" panose="020B0502040204020203" pitchFamily="34" charset="0"/>
              </a:rPr>
              <a:t> or </a:t>
            </a:r>
            <a:r>
              <a:rPr lang="en-GB" sz="2400" b="1" i="0" u="none" strike="noStrike" dirty="0">
                <a:solidFill>
                  <a:srgbClr val="A0181A"/>
                </a:solidFill>
                <a:effectLst/>
                <a:cs typeface="Segoe UI" panose="020B0502040204020203" pitchFamily="34" charset="0"/>
                <a:hlinkClick r:id="rId5"/>
              </a:rPr>
              <a:t>tea</a:t>
            </a:r>
            <a:r>
              <a:rPr lang="en-GB" sz="2400" b="0" i="0" dirty="0">
                <a:solidFill>
                  <a:srgbClr val="333333"/>
                </a:solidFill>
                <a:effectLst/>
                <a:cs typeface="Segoe UI" panose="020B0502040204020203" pitchFamily="34" charset="0"/>
              </a:rPr>
              <a:t>, or get fancy with </a:t>
            </a:r>
            <a:r>
              <a:rPr lang="en-GB" sz="2400" b="0" i="1" dirty="0">
                <a:solidFill>
                  <a:srgbClr val="333333"/>
                </a:solidFill>
                <a:effectLst/>
                <a:cs typeface="Segoe UI" panose="020B0502040204020203" pitchFamily="34" charset="0"/>
              </a:rPr>
              <a:t>Saft</a:t>
            </a:r>
            <a:r>
              <a:rPr lang="en-GB" sz="2400" b="0" i="0" dirty="0">
                <a:solidFill>
                  <a:srgbClr val="333333"/>
                </a:solidFill>
                <a:effectLst/>
                <a:cs typeface="Segoe UI" panose="020B0502040204020203" pitchFamily="34" charset="0"/>
              </a:rPr>
              <a:t> (juice</a:t>
            </a:r>
            <a:r>
              <a:rPr lang="en-GB" sz="2400" b="0" i="1" dirty="0">
                <a:solidFill>
                  <a:srgbClr val="333333"/>
                </a:solidFill>
                <a:effectLst/>
                <a:cs typeface="Segoe UI" panose="020B0502040204020203" pitchFamily="34" charset="0"/>
              </a:rPr>
              <a:t>), </a:t>
            </a:r>
            <a:r>
              <a:rPr lang="en-GB" sz="2400" b="0" i="1" dirty="0" err="1">
                <a:solidFill>
                  <a:srgbClr val="333333"/>
                </a:solidFill>
                <a:effectLst/>
                <a:cs typeface="Segoe UI" panose="020B0502040204020203" pitchFamily="34" charset="0"/>
              </a:rPr>
              <a:t>gekochtes</a:t>
            </a:r>
            <a:r>
              <a:rPr lang="en-GB" sz="2400" b="0" i="1" dirty="0">
                <a:solidFill>
                  <a:srgbClr val="333333"/>
                </a:solidFill>
                <a:effectLst/>
                <a:cs typeface="Segoe UI" panose="020B0502040204020203" pitchFamily="34" charset="0"/>
              </a:rPr>
              <a:t> </a:t>
            </a:r>
            <a:r>
              <a:rPr lang="en-GB" sz="2400" b="0" i="1" dirty="0" err="1">
                <a:solidFill>
                  <a:srgbClr val="333333"/>
                </a:solidFill>
                <a:effectLst/>
                <a:cs typeface="Segoe UI" panose="020B0502040204020203" pitchFamily="34" charset="0"/>
              </a:rPr>
              <a:t>Ei</a:t>
            </a:r>
            <a:r>
              <a:rPr lang="en-GB" sz="2400" b="0" i="0" dirty="0">
                <a:solidFill>
                  <a:srgbClr val="333333"/>
                </a:solidFill>
                <a:effectLst/>
                <a:cs typeface="Segoe UI" panose="020B0502040204020203" pitchFamily="34" charset="0"/>
              </a:rPr>
              <a:t> (boiled egg) and yogurt or </a:t>
            </a:r>
            <a:r>
              <a:rPr lang="en-GB" sz="2400" b="1" i="0" u="none" strike="noStrike" dirty="0">
                <a:solidFill>
                  <a:srgbClr val="A0181A"/>
                </a:solidFill>
                <a:effectLst/>
                <a:cs typeface="Segoe UI" panose="020B0502040204020203" pitchFamily="34" charset="0"/>
                <a:hlinkClick r:id="rId6"/>
              </a:rPr>
              <a:t>Quark</a:t>
            </a:r>
            <a:r>
              <a:rPr lang="en-GB" sz="2400" b="0" i="0" dirty="0">
                <a:solidFill>
                  <a:srgbClr val="333333"/>
                </a:solidFill>
                <a:effectLst/>
                <a:cs typeface="Segoe UI" panose="020B0502040204020203" pitchFamily="34" charset="0"/>
              </a:rPr>
              <a:t> topped with </a:t>
            </a:r>
            <a:r>
              <a:rPr lang="en-GB" sz="2400" b="0" i="1" dirty="0" err="1">
                <a:solidFill>
                  <a:srgbClr val="333333"/>
                </a:solidFill>
                <a:effectLst/>
                <a:cs typeface="Segoe UI" panose="020B0502040204020203" pitchFamily="34" charset="0"/>
              </a:rPr>
              <a:t>Obst</a:t>
            </a:r>
            <a:r>
              <a:rPr lang="en-GB" sz="2400" b="0" i="0" dirty="0">
                <a:solidFill>
                  <a:srgbClr val="333333"/>
                </a:solidFill>
                <a:effectLst/>
                <a:cs typeface="Segoe UI" panose="020B0502040204020203" pitchFamily="34" charset="0"/>
              </a:rPr>
              <a:t> (fruit) and muesli.</a:t>
            </a:r>
          </a:p>
          <a:p>
            <a:pPr marL="0" indent="0" algn="l">
              <a:buNone/>
            </a:pPr>
            <a:endParaRPr lang="en-GB" b="1" dirty="0">
              <a:solidFill>
                <a:srgbClr val="374151"/>
              </a:solidFill>
              <a:effectLst/>
              <a:ea typeface="DengXian Light" panose="02010600030101010101" pitchFamily="2" charset="-122"/>
            </a:endParaRPr>
          </a:p>
        </p:txBody>
      </p:sp>
    </p:spTree>
    <p:extLst>
      <p:ext uri="{BB962C8B-B14F-4D97-AF65-F5344CB8AC3E}">
        <p14:creationId xmlns:p14="http://schemas.microsoft.com/office/powerpoint/2010/main" val="2438373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C8E06B59-E3F2-2CFE-638F-DD5F1BB418BB}"/>
              </a:ext>
            </a:extLst>
          </p:cNvPr>
          <p:cNvPicPr>
            <a:picLocks noChangeAspect="1"/>
          </p:cNvPicPr>
          <p:nvPr/>
        </p:nvPicPr>
        <p:blipFill>
          <a:blip r:embed="rId3"/>
          <a:srcRect/>
          <a:stretch>
            <a:fillRect/>
          </a:stretch>
        </p:blipFill>
        <p:spPr>
          <a:xfrm>
            <a:off x="0" y="0"/>
            <a:ext cx="12191996" cy="6858000"/>
          </a:xfrm>
          <a:prstGeom prst="rect">
            <a:avLst/>
          </a:prstGeom>
          <a:noFill/>
          <a:ln cap="flat">
            <a:noFill/>
          </a:ln>
        </p:spPr>
      </p:pic>
      <p:sp>
        <p:nvSpPr>
          <p:cNvPr id="2" name="Title 1">
            <a:extLst>
              <a:ext uri="{FF2B5EF4-FFF2-40B4-BE49-F238E27FC236}">
                <a16:creationId xmlns:a16="http://schemas.microsoft.com/office/drawing/2014/main" id="{EE25F73C-D943-42D8-54CE-0E116D9326D8}"/>
              </a:ext>
            </a:extLst>
          </p:cNvPr>
          <p:cNvSpPr>
            <a:spLocks noGrp="1"/>
          </p:cNvSpPr>
          <p:nvPr>
            <p:ph type="title"/>
          </p:nvPr>
        </p:nvSpPr>
        <p:spPr>
          <a:xfrm>
            <a:off x="2220784" y="0"/>
            <a:ext cx="7750428" cy="1325563"/>
          </a:xfrm>
        </p:spPr>
        <p:txBody>
          <a:bodyPr/>
          <a:lstStyle/>
          <a:p>
            <a:pPr marR="0" algn="ctr" rtl="0"/>
            <a:r>
              <a:rPr lang="en-GB" altLang="zh-CN" b="0" i="0" u="none" strike="noStrike" baseline="0" dirty="0">
                <a:solidFill>
                  <a:srgbClr val="374151"/>
                </a:solidFill>
                <a:latin typeface="Segoe UI" panose="020B0502040204020203" pitchFamily="34" charset="0"/>
                <a:ea typeface="DengXian Light" panose="02010600030101010101" pitchFamily="2" charset="-122"/>
              </a:rPr>
              <a:t>Typical German Breakfast</a:t>
            </a:r>
          </a:p>
        </p:txBody>
      </p:sp>
      <p:sp>
        <p:nvSpPr>
          <p:cNvPr id="3" name="Text Placeholder 2">
            <a:extLst>
              <a:ext uri="{FF2B5EF4-FFF2-40B4-BE49-F238E27FC236}">
                <a16:creationId xmlns:a16="http://schemas.microsoft.com/office/drawing/2014/main" id="{3B39DEE4-1371-E616-1FA7-E6DC2470C324}"/>
              </a:ext>
            </a:extLst>
          </p:cNvPr>
          <p:cNvSpPr>
            <a:spLocks noGrp="1" noRot="1" noMove="1" noResize="1" noEditPoints="1" noAdjustHandles="1" noChangeArrowheads="1" noChangeShapeType="1"/>
          </p:cNvSpPr>
          <p:nvPr>
            <p:ph type="body" idx="1"/>
          </p:nvPr>
        </p:nvSpPr>
        <p:spPr>
          <a:xfrm>
            <a:off x="619418" y="1325563"/>
            <a:ext cx="4251032" cy="4351338"/>
          </a:xfrm>
        </p:spPr>
        <p:txBody>
          <a:bodyPr>
            <a:normAutofit/>
          </a:bodyPr>
          <a:lstStyle/>
          <a:p>
            <a:pPr marL="0" indent="0" algn="l">
              <a:buNone/>
            </a:pPr>
            <a:r>
              <a:rPr lang="en-GB" dirty="0">
                <a:effectLst/>
                <a:ea typeface="DengXian Light" panose="02010600030101010101" pitchFamily="2" charset="-122"/>
                <a:cs typeface="Segoe UI" panose="020B0502040204020203" pitchFamily="34" charset="0"/>
              </a:rPr>
              <a:t>das </a:t>
            </a:r>
            <a:r>
              <a:rPr lang="en-GB" dirty="0" err="1">
                <a:effectLst/>
                <a:ea typeface="DengXian Light" panose="02010600030101010101" pitchFamily="2" charset="-122"/>
                <a:cs typeface="Segoe UI" panose="020B0502040204020203" pitchFamily="34" charset="0"/>
              </a:rPr>
              <a:t>F</a:t>
            </a:r>
            <a:r>
              <a:rPr lang="en-GB" dirty="0" err="1">
                <a:ea typeface="DengXian Light" panose="02010600030101010101" pitchFamily="2" charset="-122"/>
                <a:cs typeface="Segoe UI" panose="020B0502040204020203" pitchFamily="34" charset="0"/>
              </a:rPr>
              <a:t>r</a:t>
            </a:r>
            <a:r>
              <a:rPr lang="en-GB" i="0" dirty="0" err="1">
                <a:effectLst/>
                <a:cs typeface="Segoe UI" panose="020B0502040204020203" pitchFamily="34" charset="0"/>
              </a:rPr>
              <a:t>ü</a:t>
            </a:r>
            <a:r>
              <a:rPr lang="en-GB" dirty="0" err="1">
                <a:ea typeface="DengXian Light" panose="02010600030101010101" pitchFamily="2" charset="-122"/>
                <a:cs typeface="Segoe UI" panose="020B0502040204020203" pitchFamily="34" charset="0"/>
              </a:rPr>
              <a:t>hst</a:t>
            </a:r>
            <a:r>
              <a:rPr lang="en-GB" i="0" dirty="0" err="1">
                <a:effectLst/>
                <a:cs typeface="Segoe UI" panose="020B0502040204020203" pitchFamily="34" charset="0"/>
              </a:rPr>
              <a:t>ü</a:t>
            </a:r>
            <a:r>
              <a:rPr lang="en-GB" dirty="0" err="1">
                <a:ea typeface="DengXian Light" panose="02010600030101010101" pitchFamily="2" charset="-122"/>
                <a:cs typeface="Segoe UI" panose="020B0502040204020203" pitchFamily="34" charset="0"/>
              </a:rPr>
              <a:t>ck</a:t>
            </a:r>
            <a:r>
              <a:rPr lang="en-GB" dirty="0">
                <a:ea typeface="DengXian Light" panose="02010600030101010101" pitchFamily="2" charset="-122"/>
                <a:cs typeface="Segoe UI" panose="020B0502040204020203" pitchFamily="34" charset="0"/>
              </a:rPr>
              <a:t> (breakfast)</a:t>
            </a:r>
          </a:p>
          <a:p>
            <a:pPr marL="0" indent="0" algn="l">
              <a:buNone/>
            </a:pPr>
            <a:r>
              <a:rPr lang="en-GB" dirty="0">
                <a:ea typeface="DengXian Light" panose="02010600030101010101" pitchFamily="2" charset="-122"/>
                <a:cs typeface="Segoe UI" panose="020B0502040204020203" pitchFamily="34" charset="0"/>
              </a:rPr>
              <a:t>das </a:t>
            </a:r>
            <a:r>
              <a:rPr lang="en-GB" dirty="0" err="1">
                <a:ea typeface="DengXian Light" panose="02010600030101010101" pitchFamily="2" charset="-122"/>
                <a:cs typeface="Segoe UI" panose="020B0502040204020203" pitchFamily="34" charset="0"/>
              </a:rPr>
              <a:t>Brot</a:t>
            </a:r>
            <a:r>
              <a:rPr lang="en-GB" dirty="0">
                <a:ea typeface="DengXian Light" panose="02010600030101010101" pitchFamily="2" charset="-122"/>
                <a:cs typeface="Segoe UI" panose="020B0502040204020203" pitchFamily="34" charset="0"/>
              </a:rPr>
              <a:t> (bread)</a:t>
            </a:r>
          </a:p>
          <a:p>
            <a:pPr marL="0" indent="0" algn="l">
              <a:buNone/>
            </a:pPr>
            <a:r>
              <a:rPr lang="en-GB" dirty="0">
                <a:ea typeface="DengXian Light" panose="02010600030101010101" pitchFamily="2" charset="-122"/>
                <a:cs typeface="Segoe UI" panose="020B0502040204020203" pitchFamily="34" charset="0"/>
              </a:rPr>
              <a:t>das Br</a:t>
            </a:r>
            <a:r>
              <a:rPr lang="de-DE" i="0" dirty="0">
                <a:effectLst/>
              </a:rPr>
              <a:t>ö</a:t>
            </a:r>
            <a:r>
              <a:rPr lang="en-GB" dirty="0" err="1">
                <a:ea typeface="DengXian Light" panose="02010600030101010101" pitchFamily="2" charset="-122"/>
                <a:cs typeface="Segoe UI" panose="020B0502040204020203" pitchFamily="34" charset="0"/>
              </a:rPr>
              <a:t>tchen</a:t>
            </a:r>
            <a:r>
              <a:rPr lang="en-GB" dirty="0">
                <a:ea typeface="DengXian Light" panose="02010600030101010101" pitchFamily="2" charset="-122"/>
                <a:cs typeface="Segoe UI" panose="020B0502040204020203" pitchFamily="34" charset="0"/>
              </a:rPr>
              <a:t> (</a:t>
            </a:r>
            <a:r>
              <a:rPr lang="en-GB" dirty="0" err="1">
                <a:ea typeface="DengXian Light" panose="02010600030101010101" pitchFamily="2" charset="-122"/>
                <a:cs typeface="Segoe UI" panose="020B0502040204020203" pitchFamily="34" charset="0"/>
              </a:rPr>
              <a:t>breadroll</a:t>
            </a:r>
            <a:r>
              <a:rPr lang="en-GB" dirty="0">
                <a:ea typeface="DengXian Light" panose="02010600030101010101" pitchFamily="2" charset="-122"/>
                <a:cs typeface="Segoe UI" panose="020B0502040204020203" pitchFamily="34" charset="0"/>
              </a:rPr>
              <a:t>)</a:t>
            </a:r>
          </a:p>
          <a:p>
            <a:pPr marL="0" indent="0" algn="l">
              <a:buNone/>
            </a:pPr>
            <a:r>
              <a:rPr lang="en-GB" dirty="0">
                <a:ea typeface="DengXian Light" panose="02010600030101010101" pitchFamily="2" charset="-122"/>
                <a:cs typeface="Segoe UI" panose="020B0502040204020203" pitchFamily="34" charset="0"/>
              </a:rPr>
              <a:t>die Butter (butter)</a:t>
            </a:r>
          </a:p>
          <a:p>
            <a:pPr marL="0" indent="0" algn="l">
              <a:buNone/>
            </a:pPr>
            <a:r>
              <a:rPr lang="en-GB" dirty="0">
                <a:ea typeface="DengXian Light" panose="02010600030101010101" pitchFamily="2" charset="-122"/>
                <a:cs typeface="Segoe UI" panose="020B0502040204020203" pitchFamily="34" charset="0"/>
              </a:rPr>
              <a:t>der K</a:t>
            </a:r>
            <a:r>
              <a:rPr lang="de-DE" i="0" dirty="0">
                <a:effectLst/>
              </a:rPr>
              <a:t>ä</a:t>
            </a:r>
            <a:r>
              <a:rPr lang="en-GB" dirty="0">
                <a:ea typeface="DengXian Light" panose="02010600030101010101" pitchFamily="2" charset="-122"/>
                <a:cs typeface="Segoe UI" panose="020B0502040204020203" pitchFamily="34" charset="0"/>
              </a:rPr>
              <a:t>se (cheese)</a:t>
            </a:r>
          </a:p>
          <a:p>
            <a:pPr marL="0" indent="0" algn="l">
              <a:buNone/>
            </a:pPr>
            <a:r>
              <a:rPr lang="en-GB" dirty="0">
                <a:ea typeface="DengXian Light" panose="02010600030101010101" pitchFamily="2" charset="-122"/>
                <a:cs typeface="Segoe UI" panose="020B0502040204020203" pitchFamily="34" charset="0"/>
              </a:rPr>
              <a:t>die Wurst (sausage)</a:t>
            </a:r>
          </a:p>
          <a:p>
            <a:pPr marL="0" indent="0" algn="l">
              <a:buNone/>
            </a:pPr>
            <a:r>
              <a:rPr lang="en-GB" dirty="0">
                <a:ea typeface="DengXian Light" panose="02010600030101010101" pitchFamily="2" charset="-122"/>
              </a:rPr>
              <a:t>d</a:t>
            </a:r>
            <a:r>
              <a:rPr lang="en-GB" dirty="0">
                <a:effectLst/>
                <a:ea typeface="DengXian Light" panose="02010600030101010101" pitchFamily="2" charset="-122"/>
              </a:rPr>
              <a:t>er Speck (bacon)</a:t>
            </a:r>
          </a:p>
          <a:p>
            <a:pPr marL="0" indent="0" algn="l">
              <a:buNone/>
            </a:pPr>
            <a:r>
              <a:rPr lang="en-GB" dirty="0">
                <a:ea typeface="DengXian Light" panose="02010600030101010101" pitchFamily="2" charset="-122"/>
              </a:rPr>
              <a:t>die </a:t>
            </a:r>
            <a:r>
              <a:rPr lang="en-GB" dirty="0" err="1">
                <a:ea typeface="DengXian Light" panose="02010600030101010101" pitchFamily="2" charset="-122"/>
              </a:rPr>
              <a:t>Marmelade</a:t>
            </a:r>
            <a:r>
              <a:rPr lang="en-GB" dirty="0">
                <a:ea typeface="DengXian Light" panose="02010600030101010101" pitchFamily="2" charset="-122"/>
              </a:rPr>
              <a:t> (jam)</a:t>
            </a:r>
            <a:endParaRPr lang="en-GB" dirty="0">
              <a:effectLst/>
              <a:ea typeface="DengXian Light" panose="02010600030101010101" pitchFamily="2" charset="-122"/>
            </a:endParaRPr>
          </a:p>
        </p:txBody>
      </p:sp>
      <p:sp>
        <p:nvSpPr>
          <p:cNvPr id="5" name="Text Placeholder 2">
            <a:extLst>
              <a:ext uri="{FF2B5EF4-FFF2-40B4-BE49-F238E27FC236}">
                <a16:creationId xmlns:a16="http://schemas.microsoft.com/office/drawing/2014/main" id="{13023745-1CE4-8C9C-7771-F5C69F675F5D}"/>
              </a:ext>
            </a:extLst>
          </p:cNvPr>
          <p:cNvSpPr txBox="1">
            <a:spLocks/>
          </p:cNvSpPr>
          <p:nvPr/>
        </p:nvSpPr>
        <p:spPr>
          <a:xfrm>
            <a:off x="6182017" y="1319213"/>
            <a:ext cx="595011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ea typeface="DengXian Light" panose="02010600030101010101" pitchFamily="2" charset="-122"/>
                <a:cs typeface="Segoe UI" panose="020B0502040204020203" pitchFamily="34" charset="0"/>
              </a:rPr>
              <a:t>das Geb</a:t>
            </a:r>
            <a:r>
              <a:rPr lang="de-DE" b="0" i="0" dirty="0">
                <a:effectLst/>
              </a:rPr>
              <a:t>ä</a:t>
            </a:r>
            <a:r>
              <a:rPr lang="en-GB" dirty="0">
                <a:ea typeface="DengXian Light" panose="02010600030101010101" pitchFamily="2" charset="-122"/>
                <a:cs typeface="Segoe UI" panose="020B0502040204020203" pitchFamily="34" charset="0"/>
              </a:rPr>
              <a:t>ck (pastry)</a:t>
            </a:r>
          </a:p>
          <a:p>
            <a:pPr marL="0" indent="0">
              <a:buFont typeface="Arial" panose="020B0604020202020204" pitchFamily="34" charset="0"/>
              <a:buNone/>
            </a:pPr>
            <a:r>
              <a:rPr lang="en-GB" dirty="0">
                <a:ea typeface="DengXian Light" panose="02010600030101010101" pitchFamily="2" charset="-122"/>
                <a:cs typeface="Segoe UI" panose="020B0502040204020203" pitchFamily="34" charset="0"/>
              </a:rPr>
              <a:t>der Quark (curd)</a:t>
            </a:r>
          </a:p>
          <a:p>
            <a:pPr marL="0" indent="0">
              <a:buFont typeface="Arial" panose="020B0604020202020204" pitchFamily="34" charset="0"/>
              <a:buNone/>
            </a:pPr>
            <a:r>
              <a:rPr lang="en-GB" dirty="0">
                <a:ea typeface="DengXian Light" panose="02010600030101010101" pitchFamily="2" charset="-122"/>
                <a:cs typeface="Segoe UI" panose="020B0502040204020203" pitchFamily="34" charset="0"/>
              </a:rPr>
              <a:t>das </a:t>
            </a:r>
            <a:r>
              <a:rPr lang="en-GB" dirty="0" err="1">
                <a:ea typeface="DengXian Light" panose="02010600030101010101" pitchFamily="2" charset="-122"/>
                <a:cs typeface="Segoe UI" panose="020B0502040204020203" pitchFamily="34" charset="0"/>
              </a:rPr>
              <a:t>Obst</a:t>
            </a:r>
            <a:r>
              <a:rPr lang="en-GB" dirty="0">
                <a:ea typeface="DengXian Light" panose="02010600030101010101" pitchFamily="2" charset="-122"/>
                <a:cs typeface="Segoe UI" panose="020B0502040204020203" pitchFamily="34" charset="0"/>
              </a:rPr>
              <a:t> (fruit)</a:t>
            </a:r>
          </a:p>
          <a:p>
            <a:pPr marL="0" indent="0">
              <a:buFont typeface="Arial" panose="020B0604020202020204" pitchFamily="34" charset="0"/>
              <a:buNone/>
            </a:pPr>
            <a:r>
              <a:rPr lang="en-GB" dirty="0">
                <a:ea typeface="DengXian Light" panose="02010600030101010101" pitchFamily="2" charset="-122"/>
                <a:cs typeface="Segoe UI" panose="020B0502040204020203" pitchFamily="34" charset="0"/>
              </a:rPr>
              <a:t>der </a:t>
            </a:r>
            <a:r>
              <a:rPr lang="en-GB" dirty="0" err="1">
                <a:ea typeface="DengXian Light" panose="02010600030101010101" pitchFamily="2" charset="-122"/>
                <a:cs typeface="Segoe UI" panose="020B0502040204020203" pitchFamily="34" charset="0"/>
              </a:rPr>
              <a:t>Kaffee</a:t>
            </a:r>
            <a:r>
              <a:rPr lang="en-GB" dirty="0">
                <a:ea typeface="DengXian Light" panose="02010600030101010101" pitchFamily="2" charset="-122"/>
                <a:cs typeface="Segoe UI" panose="020B0502040204020203" pitchFamily="34" charset="0"/>
              </a:rPr>
              <a:t> (coffee)</a:t>
            </a:r>
          </a:p>
          <a:p>
            <a:pPr marL="0" indent="0">
              <a:buFont typeface="Arial" panose="020B0604020202020204" pitchFamily="34" charset="0"/>
              <a:buNone/>
            </a:pPr>
            <a:r>
              <a:rPr lang="en-GB" dirty="0">
                <a:ea typeface="DengXian Light" panose="02010600030101010101" pitchFamily="2" charset="-122"/>
                <a:cs typeface="Segoe UI" panose="020B0502040204020203" pitchFamily="34" charset="0"/>
              </a:rPr>
              <a:t>der Tee (tea)</a:t>
            </a:r>
          </a:p>
          <a:p>
            <a:pPr marL="0" indent="0">
              <a:buFont typeface="Arial" panose="020B0604020202020204" pitchFamily="34" charset="0"/>
              <a:buNone/>
            </a:pPr>
            <a:r>
              <a:rPr lang="en-GB" dirty="0">
                <a:ea typeface="DengXian Light" panose="02010600030101010101" pitchFamily="2" charset="-122"/>
                <a:cs typeface="Segoe UI" panose="020B0502040204020203" pitchFamily="34" charset="0"/>
              </a:rPr>
              <a:t>das Wasser (water)</a:t>
            </a:r>
          </a:p>
          <a:p>
            <a:pPr marL="0" indent="0">
              <a:buFont typeface="Arial" panose="020B0604020202020204" pitchFamily="34" charset="0"/>
              <a:buNone/>
            </a:pPr>
            <a:r>
              <a:rPr lang="en-GB" dirty="0">
                <a:ea typeface="DengXian Light" panose="02010600030101010101" pitchFamily="2" charset="-122"/>
                <a:cs typeface="Segoe UI" panose="020B0502040204020203" pitchFamily="34" charset="0"/>
              </a:rPr>
              <a:t>der </a:t>
            </a:r>
            <a:r>
              <a:rPr lang="en-GB" dirty="0" err="1">
                <a:ea typeface="DengXian Light" panose="02010600030101010101" pitchFamily="2" charset="-122"/>
                <a:cs typeface="Segoe UI" panose="020B0502040204020203" pitchFamily="34" charset="0"/>
              </a:rPr>
              <a:t>Orangensaft</a:t>
            </a:r>
            <a:r>
              <a:rPr lang="en-GB" dirty="0">
                <a:ea typeface="DengXian Light" panose="02010600030101010101" pitchFamily="2" charset="-122"/>
                <a:cs typeface="Segoe UI" panose="020B0502040204020203" pitchFamily="34" charset="0"/>
              </a:rPr>
              <a:t> (orange juice)</a:t>
            </a:r>
          </a:p>
          <a:p>
            <a:pPr marL="0" indent="0">
              <a:buFont typeface="Arial" panose="020B0604020202020204" pitchFamily="34" charset="0"/>
              <a:buNone/>
            </a:pPr>
            <a:r>
              <a:rPr lang="en-GB" dirty="0">
                <a:ea typeface="DengXian Light" panose="02010600030101010101" pitchFamily="2" charset="-122"/>
                <a:cs typeface="Segoe UI" panose="020B0502040204020203" pitchFamily="34" charset="0"/>
              </a:rPr>
              <a:t>der </a:t>
            </a:r>
            <a:r>
              <a:rPr lang="en-GB" dirty="0" err="1">
                <a:ea typeface="DengXian Light" panose="02010600030101010101" pitchFamily="2" charset="-122"/>
                <a:cs typeface="Segoe UI" panose="020B0502040204020203" pitchFamily="34" charset="0"/>
              </a:rPr>
              <a:t>Apfelsaft</a:t>
            </a:r>
            <a:r>
              <a:rPr lang="en-GB" dirty="0">
                <a:ea typeface="DengXian Light" panose="02010600030101010101" pitchFamily="2" charset="-122"/>
                <a:cs typeface="Segoe UI" panose="020B0502040204020203" pitchFamily="34" charset="0"/>
              </a:rPr>
              <a:t> (apple juice)</a:t>
            </a:r>
          </a:p>
        </p:txBody>
      </p:sp>
    </p:spTree>
    <p:extLst>
      <p:ext uri="{BB962C8B-B14F-4D97-AF65-F5344CB8AC3E}">
        <p14:creationId xmlns:p14="http://schemas.microsoft.com/office/powerpoint/2010/main" val="1839271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16" descr="Orange or Apple Juice - Baxter Baristas | Coffee | Food | Catering |  Delivery | Events">
            <a:extLst>
              <a:ext uri="{FF2B5EF4-FFF2-40B4-BE49-F238E27FC236}">
                <a16:creationId xmlns:a16="http://schemas.microsoft.com/office/drawing/2014/main" id="{570C0207-3EF0-CEE4-F9D7-AA0E7EF935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036" r="6" b="6"/>
          <a:stretch/>
        </p:blipFill>
        <p:spPr bwMode="auto">
          <a:xfrm>
            <a:off x="1" y="-6235"/>
            <a:ext cx="3255403" cy="2505456"/>
          </a:xfrm>
          <a:custGeom>
            <a:avLst/>
            <a:gdLst/>
            <a:ahLst/>
            <a:cxnLst/>
            <a:rect l="l" t="t" r="r" b="b"/>
            <a:pathLst>
              <a:path w="3255403" h="2505456">
                <a:moveTo>
                  <a:pt x="0" y="0"/>
                </a:moveTo>
                <a:lnTo>
                  <a:pt x="3255403" y="0"/>
                </a:lnTo>
                <a:lnTo>
                  <a:pt x="2094477"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Is coffee healthy? | CNN">
            <a:extLst>
              <a:ext uri="{FF2B5EF4-FFF2-40B4-BE49-F238E27FC236}">
                <a16:creationId xmlns:a16="http://schemas.microsoft.com/office/drawing/2014/main" id="{AE40727D-3E71-8D9A-C6B5-920F9F10DF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535" r="-3" b="-3"/>
          <a:stretch/>
        </p:blipFill>
        <p:spPr bwMode="auto">
          <a:xfrm>
            <a:off x="7381876" y="10"/>
            <a:ext cx="4810125" cy="2501827"/>
          </a:xfrm>
          <a:custGeom>
            <a:avLst/>
            <a:gdLst/>
            <a:ahLst/>
            <a:cxnLst/>
            <a:rect l="l" t="t" r="r" b="b"/>
            <a:pathLst>
              <a:path w="4810125" h="2501837">
                <a:moveTo>
                  <a:pt x="1159248" y="0"/>
                </a:moveTo>
                <a:lnTo>
                  <a:pt x="4810125" y="0"/>
                </a:lnTo>
                <a:lnTo>
                  <a:pt x="4810125" y="2501837"/>
                </a:lnTo>
                <a:lnTo>
                  <a:pt x="0" y="2501837"/>
                </a:ln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descr="Kleine Käseplatte online bestellen | BILLA">
            <a:extLst>
              <a:ext uri="{FF2B5EF4-FFF2-40B4-BE49-F238E27FC236}">
                <a16:creationId xmlns:a16="http://schemas.microsoft.com/office/drawing/2014/main" id="{B1C76D56-76F3-B6C2-7C9B-70B412F2CBC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1518" r="5" b="10362"/>
          <a:stretch/>
        </p:blipFill>
        <p:spPr bwMode="auto">
          <a:xfrm>
            <a:off x="4675537" y="-6235"/>
            <a:ext cx="3677817" cy="2505456"/>
          </a:xfrm>
          <a:custGeom>
            <a:avLst/>
            <a:gdLst/>
            <a:ahLst/>
            <a:cxnLst/>
            <a:rect l="l" t="t" r="r" b="b"/>
            <a:pathLst>
              <a:path w="3677817" h="2505456">
                <a:moveTo>
                  <a:pt x="1160926" y="0"/>
                </a:moveTo>
                <a:lnTo>
                  <a:pt x="3677817" y="0"/>
                </a:lnTo>
                <a:lnTo>
                  <a:pt x="2516891"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3" name="Picture 14" descr="German Bread and Rolls | Baking with Oma a variety of bread and rolls">
            <a:extLst>
              <a:ext uri="{FF2B5EF4-FFF2-40B4-BE49-F238E27FC236}">
                <a16:creationId xmlns:a16="http://schemas.microsoft.com/office/drawing/2014/main" id="{5E0745D8-B2BA-D475-DD20-D66659BFA01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538" r="3898"/>
          <a:stretch/>
        </p:blipFill>
        <p:spPr bwMode="auto">
          <a:xfrm>
            <a:off x="1" y="2660089"/>
            <a:ext cx="7122523" cy="4197911"/>
          </a:xfrm>
          <a:custGeom>
            <a:avLst/>
            <a:gdLst/>
            <a:ahLst/>
            <a:cxnLst/>
            <a:rect l="l" t="t" r="r" b="b"/>
            <a:pathLst>
              <a:path w="7122523" h="4197911">
                <a:moveTo>
                  <a:pt x="0" y="0"/>
                </a:moveTo>
                <a:lnTo>
                  <a:pt x="7122523" y="0"/>
                </a:lnTo>
                <a:lnTo>
                  <a:pt x="5177382" y="4197911"/>
                </a:lnTo>
                <a:lnTo>
                  <a:pt x="5171159" y="4197911"/>
                </a:lnTo>
                <a:lnTo>
                  <a:pt x="3981368" y="4197911"/>
                </a:lnTo>
                <a:lnTo>
                  <a:pt x="2331323" y="4197911"/>
                </a:lnTo>
                <a:lnTo>
                  <a:pt x="0" y="4197911"/>
                </a:lnTo>
                <a:close/>
              </a:path>
            </a:pathLst>
          </a:custGeom>
          <a:noFill/>
          <a:extLst>
            <a:ext uri="{909E8E84-426E-40DD-AFC4-6F175D3DCCD1}">
              <a14:hiddenFill xmlns:a14="http://schemas.microsoft.com/office/drawing/2010/main">
                <a:solidFill>
                  <a:srgbClr val="FFFFFF"/>
                </a:solidFill>
              </a14:hiddenFill>
            </a:ext>
          </a:extLst>
        </p:spPr>
      </p:pic>
      <p:sp>
        <p:nvSpPr>
          <p:cNvPr id="3117" name="Freeform 43">
            <a:extLst>
              <a:ext uri="{FF2B5EF4-FFF2-40B4-BE49-F238E27FC236}">
                <a16:creationId xmlns:a16="http://schemas.microsoft.com/office/drawing/2014/main" id="{AAD8F19F-4A55-467B-BED0-8837659A9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53050" y="2660089"/>
            <a:ext cx="6838950" cy="4197911"/>
          </a:xfrm>
          <a:custGeom>
            <a:avLst/>
            <a:gdLst>
              <a:gd name="connsiteX0" fmla="*/ 4893809 w 6838950"/>
              <a:gd name="connsiteY0" fmla="*/ 0 h 4197911"/>
              <a:gd name="connsiteX1" fmla="*/ 4887586 w 6838950"/>
              <a:gd name="connsiteY1" fmla="*/ 0 h 4197911"/>
              <a:gd name="connsiteX2" fmla="*/ 3697795 w 6838950"/>
              <a:gd name="connsiteY2" fmla="*/ 0 h 4197911"/>
              <a:gd name="connsiteX3" fmla="*/ 2047750 w 6838950"/>
              <a:gd name="connsiteY3" fmla="*/ 0 h 4197911"/>
              <a:gd name="connsiteX4" fmla="*/ 0 w 6838950"/>
              <a:gd name="connsiteY4" fmla="*/ 0 h 4197911"/>
              <a:gd name="connsiteX5" fmla="*/ 0 w 6838950"/>
              <a:gd name="connsiteY5" fmla="*/ 4197911 h 4197911"/>
              <a:gd name="connsiteX6" fmla="*/ 6838950 w 6838950"/>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8950" h="4197911">
                <a:moveTo>
                  <a:pt x="4893809" y="0"/>
                </a:moveTo>
                <a:lnTo>
                  <a:pt x="4887586" y="0"/>
                </a:lnTo>
                <a:lnTo>
                  <a:pt x="3697795" y="0"/>
                </a:lnTo>
                <a:lnTo>
                  <a:pt x="2047750" y="0"/>
                </a:lnTo>
                <a:lnTo>
                  <a:pt x="0" y="0"/>
                </a:lnTo>
                <a:lnTo>
                  <a:pt x="0" y="4197911"/>
                </a:lnTo>
                <a:lnTo>
                  <a:pt x="6838950" y="4197911"/>
                </a:lnTo>
                <a:close/>
              </a:path>
            </a:pathLst>
          </a:custGeom>
          <a:solidFill>
            <a:srgbClr val="934D3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EAC44A-E202-34E6-90EC-28696C374F99}"/>
              </a:ext>
            </a:extLst>
          </p:cNvPr>
          <p:cNvSpPr>
            <a:spLocks noGrp="1"/>
          </p:cNvSpPr>
          <p:nvPr>
            <p:ph type="title"/>
          </p:nvPr>
        </p:nvSpPr>
        <p:spPr>
          <a:xfrm>
            <a:off x="6619164" y="4189864"/>
            <a:ext cx="4997354" cy="2163872"/>
          </a:xfrm>
        </p:spPr>
        <p:txBody>
          <a:bodyPr vert="horz" lIns="91440" tIns="45720" rIns="91440" bIns="45720" rtlCol="0" anchor="t">
            <a:normAutofit/>
          </a:bodyPr>
          <a:lstStyle/>
          <a:p>
            <a:pPr algn="r"/>
            <a:r>
              <a:rPr lang="en-US" sz="3600" b="1" kern="1200" dirty="0">
                <a:solidFill>
                  <a:srgbClr val="FFFFFF"/>
                </a:solidFill>
                <a:latin typeface="+mj-lt"/>
                <a:ea typeface="+mj-ea"/>
                <a:cs typeface="+mj-cs"/>
              </a:rPr>
              <a:t>Was </a:t>
            </a:r>
            <a:r>
              <a:rPr lang="en-US" sz="3600" b="1" kern="1200" dirty="0" err="1">
                <a:solidFill>
                  <a:srgbClr val="FFFFFF"/>
                </a:solidFill>
                <a:latin typeface="+mj-lt"/>
                <a:ea typeface="+mj-ea"/>
                <a:cs typeface="+mj-cs"/>
              </a:rPr>
              <a:t>möchten</a:t>
            </a:r>
            <a:r>
              <a:rPr lang="en-US" sz="3600" b="1" kern="1200" dirty="0">
                <a:solidFill>
                  <a:srgbClr val="FFFFFF"/>
                </a:solidFill>
                <a:latin typeface="+mj-lt"/>
                <a:ea typeface="+mj-ea"/>
                <a:cs typeface="+mj-cs"/>
              </a:rPr>
              <a:t> Sie gerne?</a:t>
            </a:r>
            <a:br>
              <a:rPr lang="en-US" sz="3600" b="1" kern="1200" dirty="0">
                <a:solidFill>
                  <a:srgbClr val="FFFFFF"/>
                </a:solidFill>
                <a:latin typeface="+mj-lt"/>
                <a:ea typeface="+mj-ea"/>
                <a:cs typeface="+mj-cs"/>
              </a:rPr>
            </a:br>
            <a:br>
              <a:rPr lang="en-US" sz="3600" b="1" kern="1200" dirty="0">
                <a:solidFill>
                  <a:srgbClr val="FFFFFF"/>
                </a:solidFill>
                <a:latin typeface="+mj-lt"/>
                <a:ea typeface="+mj-ea"/>
                <a:cs typeface="+mj-cs"/>
              </a:rPr>
            </a:br>
            <a:r>
              <a:rPr lang="en-US" sz="3600" b="1" kern="1200" dirty="0">
                <a:solidFill>
                  <a:srgbClr val="FFFFFF"/>
                </a:solidFill>
                <a:latin typeface="+mj-lt"/>
                <a:ea typeface="+mj-ea"/>
                <a:cs typeface="+mj-cs"/>
              </a:rPr>
              <a:t>Ich </a:t>
            </a:r>
            <a:r>
              <a:rPr lang="en-US" sz="3600" b="1" kern="1200" dirty="0" err="1">
                <a:solidFill>
                  <a:srgbClr val="FFFFFF"/>
                </a:solidFill>
                <a:latin typeface="+mj-lt"/>
                <a:ea typeface="+mj-ea"/>
                <a:cs typeface="+mj-cs"/>
              </a:rPr>
              <a:t>möchte</a:t>
            </a:r>
            <a:r>
              <a:rPr lang="en-US" sz="3600" b="1" kern="1200" dirty="0">
                <a:solidFill>
                  <a:srgbClr val="FFFFFF"/>
                </a:solidFill>
                <a:latin typeface="+mj-lt"/>
                <a:ea typeface="+mj-ea"/>
                <a:cs typeface="+mj-cs"/>
              </a:rPr>
              <a:t>…</a:t>
            </a:r>
          </a:p>
        </p:txBody>
      </p:sp>
      <p:pic>
        <p:nvPicPr>
          <p:cNvPr id="3080" name="Picture 8" descr="Deli Plate With Salami Rose And Proscutto Arranged With Dried Fig  照片檔及更多火腿照片- iStock">
            <a:extLst>
              <a:ext uri="{FF2B5EF4-FFF2-40B4-BE49-F238E27FC236}">
                <a16:creationId xmlns:a16="http://schemas.microsoft.com/office/drawing/2014/main" id="{ACE89686-5BF0-E6A2-5495-3A232EDB11E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9761" r="2" b="2"/>
          <a:stretch/>
        </p:blipFill>
        <p:spPr bwMode="auto">
          <a:xfrm>
            <a:off x="2261968" y="10"/>
            <a:ext cx="3393943" cy="2502833"/>
          </a:xfrm>
          <a:custGeom>
            <a:avLst/>
            <a:gdLst/>
            <a:ahLst/>
            <a:cxnLst/>
            <a:rect l="l" t="t" r="r" b="b"/>
            <a:pathLst>
              <a:path w="3393943" h="2502843">
                <a:moveTo>
                  <a:pt x="1159715" y="0"/>
                </a:moveTo>
                <a:lnTo>
                  <a:pt x="3393943" y="0"/>
                </a:lnTo>
                <a:lnTo>
                  <a:pt x="2234228" y="2502843"/>
                </a:lnTo>
                <a:lnTo>
                  <a:pt x="0" y="2502843"/>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8281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C8E06B59-E3F2-2CFE-638F-DD5F1BB418BB}"/>
              </a:ext>
            </a:extLst>
          </p:cNvPr>
          <p:cNvPicPr>
            <a:picLocks noChangeAspect="1"/>
          </p:cNvPicPr>
          <p:nvPr/>
        </p:nvPicPr>
        <p:blipFill>
          <a:blip r:embed="rId2"/>
          <a:srcRect/>
          <a:stretch>
            <a:fillRect/>
          </a:stretch>
        </p:blipFill>
        <p:spPr>
          <a:xfrm>
            <a:off x="0" y="6263"/>
            <a:ext cx="12191996" cy="6858000"/>
          </a:xfrm>
          <a:prstGeom prst="rect">
            <a:avLst/>
          </a:prstGeom>
          <a:noFill/>
          <a:ln cap="flat">
            <a:noFill/>
          </a:ln>
        </p:spPr>
      </p:pic>
      <p:sp>
        <p:nvSpPr>
          <p:cNvPr id="2" name="Title 1">
            <a:extLst>
              <a:ext uri="{FF2B5EF4-FFF2-40B4-BE49-F238E27FC236}">
                <a16:creationId xmlns:a16="http://schemas.microsoft.com/office/drawing/2014/main" id="{EE25F73C-D943-42D8-54CE-0E116D9326D8}"/>
              </a:ext>
            </a:extLst>
          </p:cNvPr>
          <p:cNvSpPr>
            <a:spLocks noGrp="1"/>
          </p:cNvSpPr>
          <p:nvPr>
            <p:ph type="title"/>
          </p:nvPr>
        </p:nvSpPr>
        <p:spPr>
          <a:xfrm>
            <a:off x="619418" y="0"/>
            <a:ext cx="6251085" cy="1845129"/>
          </a:xfrm>
        </p:spPr>
        <p:txBody>
          <a:bodyPr>
            <a:normAutofit/>
          </a:bodyPr>
          <a:lstStyle/>
          <a:p>
            <a:pPr marR="0" rtl="0"/>
            <a:r>
              <a:rPr lang="en-US" altLang="zh-CN" sz="3600" b="1" i="0" u="none" strike="noStrike" baseline="0" dirty="0"/>
              <a:t>Breakfast Schedule / </a:t>
            </a:r>
            <a:r>
              <a:rPr kumimoji="0" lang="de-DE" altLang="en-US" sz="3600" b="1" i="0" u="none" strike="noStrike" cap="none" normalizeH="0" baseline="0" dirty="0">
                <a:ln>
                  <a:noFill/>
                </a:ln>
                <a:solidFill>
                  <a:srgbClr val="202124"/>
                </a:solidFill>
                <a:effectLst/>
                <a:ea typeface="inherit"/>
              </a:rPr>
              <a:t>Frühstückszeiten</a:t>
            </a:r>
            <a:endParaRPr lang="en-GB" altLang="zh-CN" sz="3600" b="1" i="0" u="none" strike="noStrike" baseline="0" dirty="0">
              <a:solidFill>
                <a:srgbClr val="374151"/>
              </a:solidFill>
              <a:latin typeface="Segoe UI" panose="020B0502040204020203" pitchFamily="34" charset="0"/>
              <a:ea typeface="DengXian Light" panose="02010600030101010101" pitchFamily="2" charset="-122"/>
            </a:endParaRPr>
          </a:p>
        </p:txBody>
      </p:sp>
      <p:sp>
        <p:nvSpPr>
          <p:cNvPr id="3" name="Text Placeholder 2">
            <a:extLst>
              <a:ext uri="{FF2B5EF4-FFF2-40B4-BE49-F238E27FC236}">
                <a16:creationId xmlns:a16="http://schemas.microsoft.com/office/drawing/2014/main" id="{3B39DEE4-1371-E616-1FA7-E6DC2470C324}"/>
              </a:ext>
            </a:extLst>
          </p:cNvPr>
          <p:cNvSpPr>
            <a:spLocks noGrp="1"/>
          </p:cNvSpPr>
          <p:nvPr>
            <p:ph type="body" idx="1"/>
          </p:nvPr>
        </p:nvSpPr>
        <p:spPr>
          <a:xfrm>
            <a:off x="619418" y="1962377"/>
            <a:ext cx="6181432" cy="1708286"/>
          </a:xfrm>
        </p:spPr>
        <p:txBody>
          <a:bodyPr>
            <a:normAutofit fontScale="70000" lnSpcReduction="20000"/>
          </a:bodyPr>
          <a:lstStyle/>
          <a:p>
            <a:pPr marR="0" lvl="0">
              <a:lnSpc>
                <a:spcPct val="150000"/>
              </a:lnSpc>
            </a:pPr>
            <a:r>
              <a:rPr lang="en-US" altLang="zh-CN" sz="3100" b="0" i="0" u="none" strike="noStrike" baseline="0" dirty="0"/>
              <a:t>Typical breakfast time in Germany:</a:t>
            </a:r>
          </a:p>
          <a:p>
            <a:pPr marL="0" marR="0" lvl="0" indent="0">
              <a:lnSpc>
                <a:spcPct val="150000"/>
              </a:lnSpc>
              <a:buNone/>
            </a:pPr>
            <a:r>
              <a:rPr lang="en-US" altLang="zh-CN" sz="3100" dirty="0"/>
              <a:t>	6</a:t>
            </a:r>
            <a:r>
              <a:rPr lang="en-US" altLang="zh-CN" sz="3100" b="0" i="0" u="none" strike="noStrike" baseline="0" dirty="0"/>
              <a:t>:00 AM to </a:t>
            </a:r>
            <a:r>
              <a:rPr lang="en-US" altLang="zh-CN" sz="3100" dirty="0"/>
              <a:t>8</a:t>
            </a:r>
            <a:r>
              <a:rPr lang="en-US" altLang="zh-CN" sz="3100" b="0" i="0" u="none" strike="noStrike" baseline="0" dirty="0"/>
              <a:t>:00 AM (at home)</a:t>
            </a:r>
          </a:p>
          <a:p>
            <a:pPr marR="0" lvl="0">
              <a:lnSpc>
                <a:spcPct val="150000"/>
              </a:lnSpc>
            </a:pPr>
            <a:r>
              <a:rPr lang="en-US" altLang="zh-CN" sz="3100" b="0" i="0" u="none" strike="noStrike" baseline="0" dirty="0"/>
              <a:t>Do not be late for breakfast!</a:t>
            </a:r>
          </a:p>
          <a:p>
            <a:pPr marL="0" indent="0" algn="l">
              <a:buNone/>
            </a:pPr>
            <a:endParaRPr lang="en-GB" b="1" dirty="0">
              <a:solidFill>
                <a:srgbClr val="374151"/>
              </a:solidFill>
              <a:effectLst/>
              <a:ea typeface="DengXian Light" panose="02010600030101010101" pitchFamily="2" charset="-122"/>
            </a:endParaRPr>
          </a:p>
        </p:txBody>
      </p:sp>
      <p:pic>
        <p:nvPicPr>
          <p:cNvPr id="5" name="Picture 3" descr="May be an image of bread, kitchenware and text that says &quot;CLOUDFIVE CLOUD AM TRAUNSEE Frühstückszeiten: Montag Dienstag Mittwoch 7:00-10:00 7:00-10:00 -10:00 7:00-10:00 Donnerstag 7:00-10:00 7:00 10:00 Freitag Samstag Sonntag 7:30 11:00 7:30 7:30-11:00 Nach den Frühstückszeiter können Sie gerne so lange Sie möchten verweilen und weiterhin Kaffee und Tee genießen!&quot;">
            <a:extLst>
              <a:ext uri="{FF2B5EF4-FFF2-40B4-BE49-F238E27FC236}">
                <a16:creationId xmlns:a16="http://schemas.microsoft.com/office/drawing/2014/main" id="{019F1C11-3E5D-3ED4-43BC-084F840F49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767" b="8174"/>
          <a:stretch/>
        </p:blipFill>
        <p:spPr bwMode="auto">
          <a:xfrm>
            <a:off x="6405590" y="18893"/>
            <a:ext cx="5786410" cy="428531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5A60FB5-9B9C-C9DE-1BF5-82B516B85A7B}"/>
              </a:ext>
            </a:extLst>
          </p:cNvPr>
          <p:cNvSpPr txBox="1"/>
          <p:nvPr/>
        </p:nvSpPr>
        <p:spPr>
          <a:xfrm>
            <a:off x="619418" y="4146685"/>
            <a:ext cx="6108171" cy="1754326"/>
          </a:xfrm>
          <a:prstGeom prst="rect">
            <a:avLst/>
          </a:prstGeom>
          <a:noFill/>
        </p:spPr>
        <p:txBody>
          <a:bodyPr wrap="square" rtlCol="0">
            <a:spAutoFit/>
          </a:bodyPr>
          <a:lstStyle/>
          <a:p>
            <a:r>
              <a:rPr lang="en-GB" b="1" i="0" u="sng" dirty="0" err="1">
                <a:effectLst/>
              </a:rPr>
              <a:t>Übung</a:t>
            </a:r>
            <a:r>
              <a:rPr lang="en-GB" b="1" i="0" u="sng" dirty="0">
                <a:effectLst/>
              </a:rPr>
              <a:t> / Exercise: </a:t>
            </a:r>
            <a:r>
              <a:rPr lang="en-GB" dirty="0"/>
              <a:t>When is breakfast served?</a:t>
            </a:r>
          </a:p>
          <a:p>
            <a:endParaRPr lang="en-GB" dirty="0"/>
          </a:p>
          <a:p>
            <a:pPr marL="342900" indent="-342900">
              <a:buAutoNum type="arabicPeriod"/>
            </a:pPr>
            <a:r>
              <a:rPr lang="en-GB" dirty="0" err="1"/>
              <a:t>Wann</a:t>
            </a:r>
            <a:r>
              <a:rPr lang="en-GB" dirty="0"/>
              <a:t> </a:t>
            </a:r>
            <a:r>
              <a:rPr lang="en-GB" dirty="0" err="1"/>
              <a:t>gibt</a:t>
            </a:r>
            <a:r>
              <a:rPr lang="en-GB" dirty="0"/>
              <a:t> es Fr</a:t>
            </a:r>
            <a:r>
              <a:rPr kumimoji="0" lang="de-DE" altLang="en-US" i="0" u="none" strike="noStrike" cap="none" normalizeH="0" baseline="0" dirty="0">
                <a:ln>
                  <a:noFill/>
                </a:ln>
                <a:effectLst/>
                <a:ea typeface="inherit"/>
              </a:rPr>
              <a:t>ühstück?</a:t>
            </a:r>
            <a:endParaRPr kumimoji="0" lang="en-GB" altLang="en-US" i="0" u="none" strike="noStrike" cap="none" normalizeH="0" baseline="0" dirty="0">
              <a:ln>
                <a:noFill/>
              </a:ln>
              <a:effectLst/>
              <a:ea typeface="inherit"/>
            </a:endParaRPr>
          </a:p>
          <a:p>
            <a:pPr marL="342900" indent="-342900">
              <a:buAutoNum type="arabicPeriod"/>
            </a:pPr>
            <a:r>
              <a:rPr lang="en-GB" dirty="0"/>
              <a:t>Um </a:t>
            </a:r>
            <a:r>
              <a:rPr lang="en-GB" dirty="0" err="1"/>
              <a:t>wie</a:t>
            </a:r>
            <a:r>
              <a:rPr lang="en-GB" dirty="0"/>
              <a:t> </a:t>
            </a:r>
            <a:r>
              <a:rPr lang="en-GB" dirty="0" err="1"/>
              <a:t>viel</a:t>
            </a:r>
            <a:r>
              <a:rPr lang="en-GB" dirty="0"/>
              <a:t> </a:t>
            </a:r>
            <a:r>
              <a:rPr lang="en-GB" dirty="0" err="1"/>
              <a:t>Uhr</a:t>
            </a:r>
            <a:r>
              <a:rPr lang="en-GB" dirty="0"/>
              <a:t> </a:t>
            </a:r>
            <a:r>
              <a:rPr lang="en-GB" dirty="0" err="1"/>
              <a:t>gibt</a:t>
            </a:r>
            <a:r>
              <a:rPr lang="en-GB" dirty="0"/>
              <a:t> es am </a:t>
            </a:r>
            <a:r>
              <a:rPr lang="en-GB" dirty="0" err="1"/>
              <a:t>Samstag</a:t>
            </a:r>
            <a:r>
              <a:rPr lang="en-GB" dirty="0"/>
              <a:t> Fr</a:t>
            </a:r>
            <a:r>
              <a:rPr kumimoji="0" lang="de-DE" altLang="en-US" i="0" u="none" strike="noStrike" cap="none" normalizeH="0" baseline="0" dirty="0">
                <a:ln>
                  <a:noFill/>
                </a:ln>
                <a:effectLst/>
                <a:ea typeface="inherit"/>
              </a:rPr>
              <a:t>ühstück?</a:t>
            </a:r>
          </a:p>
          <a:p>
            <a:pPr marL="342900" indent="-342900">
              <a:buFontTx/>
              <a:buAutoNum type="arabicPeriod"/>
            </a:pPr>
            <a:r>
              <a:rPr lang="de-DE" dirty="0"/>
              <a:t>Um wie viel Uhr gibt es </a:t>
            </a:r>
            <a:r>
              <a:rPr lang="en-GB" dirty="0"/>
              <a:t>Fr</a:t>
            </a:r>
            <a:r>
              <a:rPr kumimoji="0" lang="de-DE" altLang="en-US" i="0" u="none" strike="noStrike" cap="none" normalizeH="0" baseline="0" dirty="0">
                <a:ln>
                  <a:noFill/>
                </a:ln>
                <a:effectLst/>
                <a:ea typeface="inherit"/>
              </a:rPr>
              <a:t>ühstück </a:t>
            </a:r>
            <a:r>
              <a:rPr lang="de-DE" dirty="0"/>
              <a:t>am Dienstrag</a:t>
            </a:r>
            <a:r>
              <a:rPr kumimoji="0" lang="de-DE" altLang="en-US" i="0" u="none" strike="noStrike" cap="none" normalizeH="0" baseline="0" dirty="0">
                <a:ln>
                  <a:noFill/>
                </a:ln>
                <a:effectLst/>
                <a:ea typeface="inherit"/>
              </a:rPr>
              <a:t>?</a:t>
            </a:r>
          </a:p>
          <a:p>
            <a:pPr marL="342900" indent="-342900">
              <a:buFontTx/>
              <a:buAutoNum type="arabicPeriod"/>
            </a:pPr>
            <a:r>
              <a:rPr kumimoji="0" lang="de-DE" altLang="en-US" b="0" i="0" u="none" strike="noStrike" cap="none" normalizeH="0" baseline="0" dirty="0">
                <a:ln>
                  <a:noFill/>
                </a:ln>
                <a:solidFill>
                  <a:srgbClr val="202124"/>
                </a:solidFill>
                <a:effectLst/>
                <a:ea typeface="inherit"/>
              </a:rPr>
              <a:t>Um wie viel Uhr endet das Frühstück am Freitag?</a:t>
            </a:r>
            <a:r>
              <a:rPr kumimoji="0" lang="de-DE" altLang="en-US" b="0" i="0" u="none" strike="noStrike" cap="none" normalizeH="0" baseline="0" dirty="0">
                <a:ln>
                  <a:noFill/>
                </a:ln>
                <a:solidFill>
                  <a:schemeClr val="tx1"/>
                </a:solidFill>
                <a:effectLst/>
              </a:rPr>
              <a:t> </a:t>
            </a:r>
            <a:endParaRPr kumimoji="0" lang="de-DE" altLang="en-US" sz="1200"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BF4354AB-CC29-1FA8-158C-CC4CEE1D8517}"/>
              </a:ext>
            </a:extLst>
          </p:cNvPr>
          <p:cNvSpPr txBox="1"/>
          <p:nvPr/>
        </p:nvSpPr>
        <p:spPr>
          <a:xfrm>
            <a:off x="6405590" y="4819650"/>
            <a:ext cx="5786410" cy="923330"/>
          </a:xfrm>
          <a:prstGeom prst="rect">
            <a:avLst/>
          </a:prstGeom>
          <a:noFill/>
        </p:spPr>
        <p:txBody>
          <a:bodyPr wrap="square" rtlCol="0">
            <a:spAutoFit/>
          </a:bodyPr>
          <a:lstStyle/>
          <a:p>
            <a:r>
              <a:rPr lang="en-GB" dirty="0"/>
              <a:t>Das Fr</a:t>
            </a:r>
            <a:r>
              <a:rPr kumimoji="0" lang="de-DE" altLang="en-US" i="0" u="none" strike="noStrike" cap="none" normalizeH="0" baseline="0" dirty="0">
                <a:ln>
                  <a:noFill/>
                </a:ln>
                <a:effectLst/>
                <a:ea typeface="inherit"/>
              </a:rPr>
              <a:t>ühstück ist um [number] Uhr.</a:t>
            </a:r>
          </a:p>
          <a:p>
            <a:r>
              <a:rPr lang="en-GB" dirty="0"/>
              <a:t>Das Fr</a:t>
            </a:r>
            <a:r>
              <a:rPr kumimoji="0" lang="de-DE" altLang="en-US" i="0" u="none" strike="noStrike" cap="none" normalizeH="0" baseline="0" dirty="0">
                <a:ln>
                  <a:noFill/>
                </a:ln>
                <a:effectLst/>
                <a:ea typeface="inherit"/>
              </a:rPr>
              <a:t>ühstück am [Wochentag] beginnt um [number] Uhr.</a:t>
            </a:r>
          </a:p>
          <a:p>
            <a:r>
              <a:rPr lang="en-GB" dirty="0"/>
              <a:t>Das Fr</a:t>
            </a:r>
            <a:r>
              <a:rPr kumimoji="0" lang="de-DE" altLang="en-US" i="0" u="none" strike="noStrike" cap="none" normalizeH="0" baseline="0" dirty="0">
                <a:ln>
                  <a:noFill/>
                </a:ln>
                <a:effectLst/>
                <a:ea typeface="inherit"/>
              </a:rPr>
              <a:t>ühstück am [Wochentag] endet um [number] Uhr.</a:t>
            </a:r>
            <a:endParaRPr lang="en-GB" dirty="0"/>
          </a:p>
        </p:txBody>
      </p:sp>
    </p:spTree>
    <p:extLst>
      <p:ext uri="{BB962C8B-B14F-4D97-AF65-F5344CB8AC3E}">
        <p14:creationId xmlns:p14="http://schemas.microsoft.com/office/powerpoint/2010/main" val="1183916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16" descr="Orange or Apple Juice - Baxter Baristas | Coffee | Food | Catering |  Delivery | Events">
            <a:extLst>
              <a:ext uri="{FF2B5EF4-FFF2-40B4-BE49-F238E27FC236}">
                <a16:creationId xmlns:a16="http://schemas.microsoft.com/office/drawing/2014/main" id="{570C0207-3EF0-CEE4-F9D7-AA0E7EF935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036" r="6" b="6"/>
          <a:stretch/>
        </p:blipFill>
        <p:spPr bwMode="auto">
          <a:xfrm>
            <a:off x="1" y="-6235"/>
            <a:ext cx="3255403" cy="2505456"/>
          </a:xfrm>
          <a:custGeom>
            <a:avLst/>
            <a:gdLst/>
            <a:ahLst/>
            <a:cxnLst/>
            <a:rect l="l" t="t" r="r" b="b"/>
            <a:pathLst>
              <a:path w="3255403" h="2505456">
                <a:moveTo>
                  <a:pt x="0" y="0"/>
                </a:moveTo>
                <a:lnTo>
                  <a:pt x="3255403" y="0"/>
                </a:lnTo>
                <a:lnTo>
                  <a:pt x="2094477"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Is coffee healthy? | CNN">
            <a:extLst>
              <a:ext uri="{FF2B5EF4-FFF2-40B4-BE49-F238E27FC236}">
                <a16:creationId xmlns:a16="http://schemas.microsoft.com/office/drawing/2014/main" id="{AE40727D-3E71-8D9A-C6B5-920F9F10DF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535" r="-3" b="-3"/>
          <a:stretch/>
        </p:blipFill>
        <p:spPr bwMode="auto">
          <a:xfrm>
            <a:off x="7381876" y="10"/>
            <a:ext cx="4810125" cy="2501827"/>
          </a:xfrm>
          <a:custGeom>
            <a:avLst/>
            <a:gdLst/>
            <a:ahLst/>
            <a:cxnLst/>
            <a:rect l="l" t="t" r="r" b="b"/>
            <a:pathLst>
              <a:path w="4810125" h="2501837">
                <a:moveTo>
                  <a:pt x="1159248" y="0"/>
                </a:moveTo>
                <a:lnTo>
                  <a:pt x="4810125" y="0"/>
                </a:lnTo>
                <a:lnTo>
                  <a:pt x="4810125" y="2501837"/>
                </a:lnTo>
                <a:lnTo>
                  <a:pt x="0" y="2501837"/>
                </a:ln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descr="Kleine Käseplatte online bestellen | BILLA">
            <a:extLst>
              <a:ext uri="{FF2B5EF4-FFF2-40B4-BE49-F238E27FC236}">
                <a16:creationId xmlns:a16="http://schemas.microsoft.com/office/drawing/2014/main" id="{B1C76D56-76F3-B6C2-7C9B-70B412F2CBC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1518" r="5" b="10362"/>
          <a:stretch/>
        </p:blipFill>
        <p:spPr bwMode="auto">
          <a:xfrm>
            <a:off x="4675537" y="-6235"/>
            <a:ext cx="3677817" cy="2505456"/>
          </a:xfrm>
          <a:custGeom>
            <a:avLst/>
            <a:gdLst/>
            <a:ahLst/>
            <a:cxnLst/>
            <a:rect l="l" t="t" r="r" b="b"/>
            <a:pathLst>
              <a:path w="3677817" h="2505456">
                <a:moveTo>
                  <a:pt x="1160926" y="0"/>
                </a:moveTo>
                <a:lnTo>
                  <a:pt x="3677817" y="0"/>
                </a:lnTo>
                <a:lnTo>
                  <a:pt x="2516891"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3" name="Picture 14" descr="German Bread and Rolls | Baking with Oma a variety of bread and rolls">
            <a:extLst>
              <a:ext uri="{FF2B5EF4-FFF2-40B4-BE49-F238E27FC236}">
                <a16:creationId xmlns:a16="http://schemas.microsoft.com/office/drawing/2014/main" id="{5E0745D8-B2BA-D475-DD20-D66659BFA01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538" r="3898"/>
          <a:stretch/>
        </p:blipFill>
        <p:spPr bwMode="auto">
          <a:xfrm>
            <a:off x="1" y="2660089"/>
            <a:ext cx="7122523" cy="4197911"/>
          </a:xfrm>
          <a:custGeom>
            <a:avLst/>
            <a:gdLst/>
            <a:ahLst/>
            <a:cxnLst/>
            <a:rect l="l" t="t" r="r" b="b"/>
            <a:pathLst>
              <a:path w="7122523" h="4197911">
                <a:moveTo>
                  <a:pt x="0" y="0"/>
                </a:moveTo>
                <a:lnTo>
                  <a:pt x="7122523" y="0"/>
                </a:lnTo>
                <a:lnTo>
                  <a:pt x="5177382" y="4197911"/>
                </a:lnTo>
                <a:lnTo>
                  <a:pt x="5171159" y="4197911"/>
                </a:lnTo>
                <a:lnTo>
                  <a:pt x="3981368" y="4197911"/>
                </a:lnTo>
                <a:lnTo>
                  <a:pt x="2331323" y="4197911"/>
                </a:lnTo>
                <a:lnTo>
                  <a:pt x="0" y="4197911"/>
                </a:lnTo>
                <a:close/>
              </a:path>
            </a:pathLst>
          </a:custGeom>
          <a:noFill/>
          <a:extLst>
            <a:ext uri="{909E8E84-426E-40DD-AFC4-6F175D3DCCD1}">
              <a14:hiddenFill xmlns:a14="http://schemas.microsoft.com/office/drawing/2010/main">
                <a:solidFill>
                  <a:srgbClr val="FFFFFF"/>
                </a:solidFill>
              </a14:hiddenFill>
            </a:ext>
          </a:extLst>
        </p:spPr>
      </p:pic>
      <p:sp>
        <p:nvSpPr>
          <p:cNvPr id="3117" name="Freeform 43">
            <a:extLst>
              <a:ext uri="{FF2B5EF4-FFF2-40B4-BE49-F238E27FC236}">
                <a16:creationId xmlns:a16="http://schemas.microsoft.com/office/drawing/2014/main" id="{AAD8F19F-4A55-467B-BED0-8837659A9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53050" y="2660089"/>
            <a:ext cx="6838950" cy="4197911"/>
          </a:xfrm>
          <a:custGeom>
            <a:avLst/>
            <a:gdLst>
              <a:gd name="connsiteX0" fmla="*/ 4893809 w 6838950"/>
              <a:gd name="connsiteY0" fmla="*/ 0 h 4197911"/>
              <a:gd name="connsiteX1" fmla="*/ 4887586 w 6838950"/>
              <a:gd name="connsiteY1" fmla="*/ 0 h 4197911"/>
              <a:gd name="connsiteX2" fmla="*/ 3697795 w 6838950"/>
              <a:gd name="connsiteY2" fmla="*/ 0 h 4197911"/>
              <a:gd name="connsiteX3" fmla="*/ 2047750 w 6838950"/>
              <a:gd name="connsiteY3" fmla="*/ 0 h 4197911"/>
              <a:gd name="connsiteX4" fmla="*/ 0 w 6838950"/>
              <a:gd name="connsiteY4" fmla="*/ 0 h 4197911"/>
              <a:gd name="connsiteX5" fmla="*/ 0 w 6838950"/>
              <a:gd name="connsiteY5" fmla="*/ 4197911 h 4197911"/>
              <a:gd name="connsiteX6" fmla="*/ 6838950 w 6838950"/>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8950" h="4197911">
                <a:moveTo>
                  <a:pt x="4893809" y="0"/>
                </a:moveTo>
                <a:lnTo>
                  <a:pt x="4887586" y="0"/>
                </a:lnTo>
                <a:lnTo>
                  <a:pt x="3697795" y="0"/>
                </a:lnTo>
                <a:lnTo>
                  <a:pt x="2047750" y="0"/>
                </a:lnTo>
                <a:lnTo>
                  <a:pt x="0" y="0"/>
                </a:lnTo>
                <a:lnTo>
                  <a:pt x="0" y="4197911"/>
                </a:lnTo>
                <a:lnTo>
                  <a:pt x="6838950" y="4197911"/>
                </a:lnTo>
                <a:close/>
              </a:path>
            </a:pathLst>
          </a:custGeom>
          <a:solidFill>
            <a:srgbClr val="934D3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80" name="Picture 8" descr="Deli Plate With Salami Rose And Proscutto Arranged With Dried Fig  照片檔及更多火腿照片- iStock">
            <a:extLst>
              <a:ext uri="{FF2B5EF4-FFF2-40B4-BE49-F238E27FC236}">
                <a16:creationId xmlns:a16="http://schemas.microsoft.com/office/drawing/2014/main" id="{ACE89686-5BF0-E6A2-5495-3A232EDB11E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9761" r="2" b="2"/>
          <a:stretch/>
        </p:blipFill>
        <p:spPr bwMode="auto">
          <a:xfrm>
            <a:off x="2261968" y="10"/>
            <a:ext cx="3393943" cy="2502833"/>
          </a:xfrm>
          <a:custGeom>
            <a:avLst/>
            <a:gdLst/>
            <a:ahLst/>
            <a:cxnLst/>
            <a:rect l="l" t="t" r="r" b="b"/>
            <a:pathLst>
              <a:path w="3393943" h="2502843">
                <a:moveTo>
                  <a:pt x="1159715" y="0"/>
                </a:moveTo>
                <a:lnTo>
                  <a:pt x="3393943" y="0"/>
                </a:lnTo>
                <a:lnTo>
                  <a:pt x="2234228" y="2502843"/>
                </a:lnTo>
                <a:lnTo>
                  <a:pt x="0" y="2502843"/>
                </a:lnTo>
                <a:close/>
              </a:path>
            </a:pathLst>
          </a:cu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200244E2-03F5-08A9-CF4B-016F46F05F6A}"/>
              </a:ext>
            </a:extLst>
          </p:cNvPr>
          <p:cNvSpPr txBox="1">
            <a:spLocks/>
          </p:cNvSpPr>
          <p:nvPr/>
        </p:nvSpPr>
        <p:spPr>
          <a:xfrm>
            <a:off x="7733488" y="2864337"/>
            <a:ext cx="4293412" cy="148538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70000"/>
              </a:lnSpc>
            </a:pPr>
            <a:r>
              <a:rPr lang="en-US" sz="2500" b="1" dirty="0">
                <a:solidFill>
                  <a:srgbClr val="FFFFFF"/>
                </a:solidFill>
              </a:rPr>
              <a:t>A: Wie </a:t>
            </a:r>
            <a:r>
              <a:rPr lang="en-US" sz="2500" b="1" dirty="0" err="1">
                <a:solidFill>
                  <a:srgbClr val="FFFFFF"/>
                </a:solidFill>
              </a:rPr>
              <a:t>viel</a:t>
            </a:r>
            <a:r>
              <a:rPr lang="en-US" sz="2500" b="1" dirty="0">
                <a:solidFill>
                  <a:srgbClr val="FFFFFF"/>
                </a:solidFill>
              </a:rPr>
              <a:t> </a:t>
            </a:r>
            <a:r>
              <a:rPr lang="en-US" sz="2500" b="1" dirty="0" err="1">
                <a:solidFill>
                  <a:srgbClr val="FFFFFF"/>
                </a:solidFill>
              </a:rPr>
              <a:t>kostet</a:t>
            </a:r>
            <a:r>
              <a:rPr lang="en-US" sz="2500" b="1" dirty="0">
                <a:solidFill>
                  <a:srgbClr val="FFFFFF"/>
                </a:solidFill>
              </a:rPr>
              <a:t> es?</a:t>
            </a:r>
          </a:p>
          <a:p>
            <a:pPr>
              <a:lnSpc>
                <a:spcPct val="170000"/>
              </a:lnSpc>
            </a:pPr>
            <a:r>
              <a:rPr lang="en-US" sz="2500" b="1" dirty="0">
                <a:solidFill>
                  <a:srgbClr val="FFFFFF"/>
                </a:solidFill>
              </a:rPr>
              <a:t>B: [Er/Sie/Es] </a:t>
            </a:r>
            <a:r>
              <a:rPr lang="en-US" sz="2500" b="1" dirty="0" err="1">
                <a:solidFill>
                  <a:srgbClr val="FFFFFF"/>
                </a:solidFill>
              </a:rPr>
              <a:t>kostet</a:t>
            </a:r>
            <a:r>
              <a:rPr lang="en-US" sz="2500" b="1" dirty="0">
                <a:solidFill>
                  <a:srgbClr val="FFFFFF"/>
                </a:solidFill>
              </a:rPr>
              <a:t>… </a:t>
            </a:r>
          </a:p>
        </p:txBody>
      </p:sp>
      <p:sp>
        <p:nvSpPr>
          <p:cNvPr id="8" name="TextBox 7">
            <a:extLst>
              <a:ext uri="{FF2B5EF4-FFF2-40B4-BE49-F238E27FC236}">
                <a16:creationId xmlns:a16="http://schemas.microsoft.com/office/drawing/2014/main" id="{6E498FB6-7D25-8310-A39D-2FC43AA5A1C8}"/>
              </a:ext>
            </a:extLst>
          </p:cNvPr>
          <p:cNvSpPr txBox="1"/>
          <p:nvPr/>
        </p:nvSpPr>
        <p:spPr>
          <a:xfrm>
            <a:off x="7044798" y="4734143"/>
            <a:ext cx="5366610" cy="1758732"/>
          </a:xfrm>
          <a:prstGeom prst="rect">
            <a:avLst/>
          </a:prstGeom>
        </p:spPr>
        <p:txBody>
          <a:bodyPr vert="horz" lIns="91440" tIns="45720" rIns="91440" bIns="45720" rtlCol="0">
            <a:normAutofit/>
          </a:bodyPr>
          <a:lstStyle/>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altLang="zh-CN" dirty="0">
                <a:solidFill>
                  <a:srgbClr val="FFFFFF"/>
                </a:solidFill>
              </a:rPr>
              <a:t>d</a:t>
            </a:r>
            <a:r>
              <a:rPr kumimoji="0" lang="en-US" altLang="zh-CN" b="0" i="0" u="none" strike="noStrike" cap="none" spc="0" normalizeH="0" baseline="0" noProof="0" dirty="0">
                <a:ln>
                  <a:noFill/>
                </a:ln>
                <a:solidFill>
                  <a:srgbClr val="FFFFFF"/>
                </a:solidFill>
                <a:effectLst/>
                <a:uLnTx/>
                <a:uFillTx/>
              </a:rPr>
              <a:t>er </a:t>
            </a:r>
            <a:r>
              <a:rPr kumimoji="0" lang="en-US" altLang="zh-CN" b="0" i="0" u="none" strike="noStrike" cap="none" spc="0" normalizeH="0" baseline="0" noProof="0" dirty="0" err="1">
                <a:ln>
                  <a:noFill/>
                </a:ln>
                <a:solidFill>
                  <a:srgbClr val="FFFFFF"/>
                </a:solidFill>
                <a:effectLst/>
                <a:uLnTx/>
                <a:uFillTx/>
              </a:rPr>
              <a:t>Orangensaft</a:t>
            </a:r>
            <a:r>
              <a:rPr kumimoji="0" lang="en-US" altLang="zh-CN" b="0" i="0" u="none" strike="noStrike" cap="none" spc="0" normalizeH="0" baseline="0" noProof="0" dirty="0">
                <a:ln>
                  <a:noFill/>
                </a:ln>
                <a:solidFill>
                  <a:srgbClr val="FFFFFF"/>
                </a:solidFill>
                <a:effectLst/>
                <a:uLnTx/>
                <a:uFillTx/>
              </a:rPr>
              <a:t>/ </a:t>
            </a:r>
            <a:r>
              <a:rPr kumimoji="0" lang="en-US" altLang="zh-CN" b="0" i="0" u="none" strike="noStrike" cap="none" spc="0" normalizeH="0" baseline="0" noProof="0" dirty="0" err="1">
                <a:ln>
                  <a:noFill/>
                </a:ln>
                <a:solidFill>
                  <a:srgbClr val="FFFFFF"/>
                </a:solidFill>
                <a:effectLst/>
                <a:uLnTx/>
                <a:uFillTx/>
              </a:rPr>
              <a:t>Apfelsaft</a:t>
            </a:r>
            <a:r>
              <a:rPr kumimoji="0" lang="en-US" altLang="zh-CN" b="0" i="0" u="none" strike="noStrike" cap="none" spc="0" normalizeH="0" baseline="0" noProof="0" dirty="0">
                <a:ln>
                  <a:noFill/>
                </a:ln>
                <a:solidFill>
                  <a:srgbClr val="FFFFFF"/>
                </a:solidFill>
                <a:effectLst/>
                <a:uLnTx/>
                <a:uFillTx/>
              </a:rPr>
              <a:t> - 2 </a:t>
            </a:r>
            <a:r>
              <a:rPr lang="en-US" altLang="zh-CN" dirty="0">
                <a:solidFill>
                  <a:srgbClr val="FFFFFF"/>
                </a:solidFill>
              </a:rPr>
              <a:t>Euro</a:t>
            </a:r>
            <a:endParaRPr kumimoji="0" lang="en-US" altLang="zh-CN" b="0" i="0" u="none" strike="noStrike" cap="none" spc="0" normalizeH="0" baseline="0" noProof="0" dirty="0">
              <a:ln>
                <a:noFill/>
              </a:ln>
              <a:solidFill>
                <a:srgbClr val="FFFFFF"/>
              </a:solidFill>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altLang="zh-CN" dirty="0">
                <a:solidFill>
                  <a:srgbClr val="FFFFFF"/>
                </a:solidFill>
              </a:rPr>
              <a:t>d</a:t>
            </a:r>
            <a:r>
              <a:rPr kumimoji="0" lang="en-US" altLang="zh-CN" b="0" i="0" u="none" strike="noStrike" cap="none" spc="0" normalizeH="0" baseline="0" noProof="0" dirty="0">
                <a:ln>
                  <a:noFill/>
                </a:ln>
                <a:solidFill>
                  <a:srgbClr val="FFFFFF"/>
                </a:solidFill>
                <a:effectLst/>
                <a:uLnTx/>
                <a:uFillTx/>
              </a:rPr>
              <a:t>er </a:t>
            </a:r>
            <a:r>
              <a:rPr kumimoji="0" lang="en-US" altLang="zh-CN" b="0" i="0" u="none" strike="noStrike" cap="none" spc="0" normalizeH="0" baseline="0" noProof="0" dirty="0" err="1">
                <a:ln>
                  <a:noFill/>
                </a:ln>
                <a:solidFill>
                  <a:srgbClr val="FFFFFF"/>
                </a:solidFill>
                <a:effectLst/>
                <a:uLnTx/>
                <a:uFillTx/>
              </a:rPr>
              <a:t>Kaffe</a:t>
            </a:r>
            <a:r>
              <a:rPr lang="en-US" altLang="zh-CN" dirty="0">
                <a:solidFill>
                  <a:srgbClr val="FFFFFF"/>
                </a:solidFill>
              </a:rPr>
              <a:t>e – 3 E</a:t>
            </a:r>
            <a:r>
              <a:rPr kumimoji="0" lang="en-US" altLang="zh-CN" b="0" i="0" u="none" strike="noStrike" cap="none" spc="0" normalizeH="0" baseline="0" noProof="0" dirty="0" err="1">
                <a:ln>
                  <a:noFill/>
                </a:ln>
                <a:solidFill>
                  <a:srgbClr val="FFFFFF"/>
                </a:solidFill>
                <a:effectLst/>
                <a:uLnTx/>
                <a:uFillTx/>
              </a:rPr>
              <a:t>uro</a:t>
            </a:r>
            <a:endParaRPr kumimoji="0" lang="en-US" altLang="zh-CN" b="0" i="0" u="none" strike="noStrike" cap="none" spc="0" normalizeH="0" baseline="0" noProof="0" dirty="0">
              <a:ln>
                <a:noFill/>
              </a:ln>
              <a:solidFill>
                <a:srgbClr val="FFFFFF"/>
              </a:solidFill>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altLang="zh-CN" dirty="0">
                <a:solidFill>
                  <a:srgbClr val="FFFFFF"/>
                </a:solidFill>
              </a:rPr>
              <a:t>d</a:t>
            </a:r>
            <a:r>
              <a:rPr kumimoji="0" lang="en-US" altLang="zh-CN" b="0" i="0" u="none" strike="noStrike" cap="none" spc="0" normalizeH="0" baseline="0" noProof="0" dirty="0">
                <a:ln>
                  <a:noFill/>
                </a:ln>
                <a:solidFill>
                  <a:srgbClr val="FFFFFF"/>
                </a:solidFill>
                <a:effectLst/>
                <a:uLnTx/>
                <a:uFillTx/>
              </a:rPr>
              <a:t>as </a:t>
            </a:r>
            <a:r>
              <a:rPr kumimoji="0" lang="en-US" altLang="zh-CN" b="0" i="0" u="none" strike="noStrike" cap="none" spc="0" normalizeH="0" baseline="0" noProof="0" dirty="0">
                <a:ln>
                  <a:noFill/>
                </a:ln>
                <a:solidFill>
                  <a:schemeClr val="bg1"/>
                </a:solidFill>
                <a:effectLst/>
                <a:uLnTx/>
                <a:uFillTx/>
              </a:rPr>
              <a:t>K</a:t>
            </a:r>
            <a:r>
              <a:rPr lang="de-DE" i="0" dirty="0">
                <a:solidFill>
                  <a:schemeClr val="bg1"/>
                </a:solidFill>
                <a:effectLst/>
              </a:rPr>
              <a:t>ä</a:t>
            </a:r>
            <a:r>
              <a:rPr kumimoji="0" lang="en-US" altLang="zh-CN" b="0" i="0" u="none" strike="noStrike" cap="none" spc="0" normalizeH="0" baseline="0" noProof="0" dirty="0" err="1">
                <a:ln>
                  <a:noFill/>
                </a:ln>
                <a:solidFill>
                  <a:srgbClr val="FFFFFF"/>
                </a:solidFill>
                <a:effectLst/>
                <a:uLnTx/>
                <a:uFillTx/>
              </a:rPr>
              <a:t>sebrot</a:t>
            </a:r>
            <a:r>
              <a:rPr kumimoji="0" lang="en-US" altLang="zh-CN" b="0" i="0" u="none" strike="noStrike" cap="none" spc="0" normalizeH="0" baseline="0" noProof="0" dirty="0">
                <a:ln>
                  <a:noFill/>
                </a:ln>
                <a:solidFill>
                  <a:srgbClr val="FFFFFF"/>
                </a:solidFill>
                <a:effectLst/>
                <a:uLnTx/>
                <a:uFillTx/>
              </a:rPr>
              <a:t> - </a:t>
            </a:r>
            <a:r>
              <a:rPr lang="en-US" altLang="zh-CN" dirty="0">
                <a:solidFill>
                  <a:srgbClr val="FFFFFF"/>
                </a:solidFill>
              </a:rPr>
              <a:t>5</a:t>
            </a:r>
            <a:r>
              <a:rPr kumimoji="0" lang="en-US" altLang="zh-CN" b="0" i="0" u="none" strike="noStrike" cap="none" spc="0" normalizeH="0" baseline="0" noProof="0" dirty="0">
                <a:ln>
                  <a:noFill/>
                </a:ln>
                <a:solidFill>
                  <a:srgbClr val="FFFFFF"/>
                </a:solidFill>
                <a:effectLst/>
                <a:uLnTx/>
                <a:uFillTx/>
              </a:rPr>
              <a:t> </a:t>
            </a:r>
            <a:r>
              <a:rPr lang="en-US" altLang="zh-CN" dirty="0">
                <a:solidFill>
                  <a:srgbClr val="FFFFFF"/>
                </a:solidFill>
              </a:rPr>
              <a:t>E</a:t>
            </a:r>
            <a:r>
              <a:rPr kumimoji="0" lang="en-US" altLang="zh-CN" b="0" i="0" u="none" strike="noStrike" cap="none" spc="0" normalizeH="0" baseline="0" noProof="0" dirty="0" err="1">
                <a:ln>
                  <a:noFill/>
                </a:ln>
                <a:solidFill>
                  <a:srgbClr val="FFFFFF"/>
                </a:solidFill>
                <a:effectLst/>
                <a:uLnTx/>
                <a:uFillTx/>
              </a:rPr>
              <a:t>uro</a:t>
            </a:r>
            <a:endParaRPr kumimoji="0" lang="en-US" altLang="zh-CN" b="0" i="0" u="none" strike="noStrike" cap="none" spc="0" normalizeH="0" baseline="0" noProof="0" dirty="0">
              <a:ln>
                <a:noFill/>
              </a:ln>
              <a:solidFill>
                <a:srgbClr val="FFFFFF"/>
              </a:solidFill>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altLang="zh-CN" dirty="0">
                <a:solidFill>
                  <a:srgbClr val="FFFFFF"/>
                </a:solidFill>
              </a:rPr>
              <a:t>d</a:t>
            </a:r>
            <a:r>
              <a:rPr kumimoji="0" lang="en-US" altLang="zh-CN" b="0" i="0" u="none" strike="noStrike" cap="none" spc="0" normalizeH="0" baseline="0" noProof="0" dirty="0">
                <a:ln>
                  <a:noFill/>
                </a:ln>
                <a:solidFill>
                  <a:srgbClr val="FFFFFF"/>
                </a:solidFill>
                <a:effectLst/>
                <a:uLnTx/>
                <a:uFillTx/>
              </a:rPr>
              <a:t>as </a:t>
            </a:r>
            <a:r>
              <a:rPr kumimoji="0" lang="en-US" altLang="zh-CN" b="0" i="0" u="none" strike="noStrike" cap="none" spc="0" normalizeH="0" baseline="0" noProof="0" dirty="0" err="1">
                <a:ln>
                  <a:noFill/>
                </a:ln>
                <a:solidFill>
                  <a:srgbClr val="FFFFFF"/>
                </a:solidFill>
                <a:effectLst/>
                <a:uLnTx/>
                <a:uFillTx/>
              </a:rPr>
              <a:t>Marmeladenbrot</a:t>
            </a:r>
            <a:r>
              <a:rPr kumimoji="0" lang="en-US" altLang="zh-CN" b="0" i="0" u="none" strike="noStrike" cap="none" spc="0" normalizeH="0" baseline="0" noProof="0" dirty="0">
                <a:ln>
                  <a:noFill/>
                </a:ln>
                <a:solidFill>
                  <a:srgbClr val="FFFFFF"/>
                </a:solidFill>
                <a:effectLst/>
                <a:uLnTx/>
                <a:uFillTx/>
              </a:rPr>
              <a:t> - 4 Euro</a:t>
            </a:r>
          </a:p>
        </p:txBody>
      </p:sp>
    </p:spTree>
    <p:extLst>
      <p:ext uri="{BB962C8B-B14F-4D97-AF65-F5344CB8AC3E}">
        <p14:creationId xmlns:p14="http://schemas.microsoft.com/office/powerpoint/2010/main" val="3623697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69E6D30B-C39F-C11B-364E-03140DB00E50}"/>
              </a:ext>
            </a:extLst>
          </p:cNvPr>
          <p:cNvPicPr>
            <a:picLocks noChangeAspect="1"/>
          </p:cNvPicPr>
          <p:nvPr/>
        </p:nvPicPr>
        <p:blipFill>
          <a:blip r:embed="rId2"/>
          <a:srcRect/>
          <a:stretch>
            <a:fillRect/>
          </a:stretch>
        </p:blipFill>
        <p:spPr>
          <a:xfrm>
            <a:off x="0" y="0"/>
            <a:ext cx="12191996" cy="6858000"/>
          </a:xfrm>
          <a:prstGeom prst="rect">
            <a:avLst/>
          </a:prstGeom>
          <a:noFill/>
          <a:ln cap="flat">
            <a:noFill/>
          </a:ln>
        </p:spPr>
      </p:pic>
      <p:sp>
        <p:nvSpPr>
          <p:cNvPr id="2" name="Title 1">
            <a:extLst>
              <a:ext uri="{FF2B5EF4-FFF2-40B4-BE49-F238E27FC236}">
                <a16:creationId xmlns:a16="http://schemas.microsoft.com/office/drawing/2014/main" id="{DFD07B74-904C-178D-478A-24452EB995C2}"/>
              </a:ext>
            </a:extLst>
          </p:cNvPr>
          <p:cNvSpPr>
            <a:spLocks noGrp="1"/>
          </p:cNvSpPr>
          <p:nvPr>
            <p:ph type="title"/>
          </p:nvPr>
        </p:nvSpPr>
        <p:spPr/>
        <p:txBody>
          <a:bodyPr>
            <a:normAutofit/>
          </a:bodyPr>
          <a:lstStyle/>
          <a:p>
            <a:pPr marR="0" rtl="0"/>
            <a:r>
              <a:rPr lang="en-GB" altLang="zh-CN" sz="3600" b="0" i="0" u="none" strike="noStrike" baseline="0" dirty="0">
                <a:latin typeface="+mn-lt"/>
                <a:ea typeface="DengXian Light" panose="02010600030101010101" pitchFamily="2" charset="-122"/>
              </a:rPr>
              <a:t>Dialogue and Exercise</a:t>
            </a:r>
          </a:p>
        </p:txBody>
      </p:sp>
      <p:sp>
        <p:nvSpPr>
          <p:cNvPr id="3" name="Text Placeholder 2">
            <a:extLst>
              <a:ext uri="{FF2B5EF4-FFF2-40B4-BE49-F238E27FC236}">
                <a16:creationId xmlns:a16="http://schemas.microsoft.com/office/drawing/2014/main" id="{81CC5636-80E6-F131-135D-EC69C8C49A39}"/>
              </a:ext>
            </a:extLst>
          </p:cNvPr>
          <p:cNvSpPr>
            <a:spLocks noGrp="1"/>
          </p:cNvSpPr>
          <p:nvPr>
            <p:ph type="body" idx="1"/>
          </p:nvPr>
        </p:nvSpPr>
        <p:spPr>
          <a:xfrm>
            <a:off x="666750" y="1535112"/>
            <a:ext cx="10515600" cy="4351338"/>
          </a:xfrm>
        </p:spPr>
        <p:txBody>
          <a:bodyPr>
            <a:normAutofit fontScale="85000" lnSpcReduction="20000"/>
          </a:bodyPr>
          <a:lstStyle/>
          <a:p>
            <a:pPr marL="0" indent="0">
              <a:buNone/>
            </a:pPr>
            <a:r>
              <a:rPr lang="es-ES" altLang="zh-CN" dirty="0">
                <a:ea typeface="DengXian Light" panose="02010600030101010101" pitchFamily="2" charset="-122"/>
              </a:rPr>
              <a:t>A</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Guten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Morgen</a:t>
            </a:r>
            <a:r>
              <a:rPr lang="es-ES" altLang="zh-CN" b="0" i="0" u="none" strike="noStrike" baseline="0" dirty="0">
                <a:ea typeface="DengXian Light" panose="02010600030101010101" pitchFamily="2" charset="-122"/>
              </a:rPr>
              <a:t>! </a:t>
            </a:r>
            <a:r>
              <a:rPr kumimoji="0" lang="de-DE" altLang="en-US" b="0" i="0" u="none" strike="noStrike" cap="none" normalizeH="0" baseline="0" dirty="0">
                <a:ln>
                  <a:noFill/>
                </a:ln>
                <a:effectLst/>
                <a:ea typeface="inherit"/>
              </a:rPr>
              <a:t>Womit kann ich Ihnen behilflich sein?</a:t>
            </a:r>
            <a:r>
              <a:rPr kumimoji="0" lang="de-DE" altLang="en-US" b="0" i="0" u="none" strike="noStrike" cap="none" normalizeH="0" baseline="0" dirty="0">
                <a:ln>
                  <a:noFill/>
                </a:ln>
                <a:effectLst/>
              </a:rPr>
              <a:t> </a:t>
            </a:r>
          </a:p>
          <a:p>
            <a:pPr marL="0" marR="0" lvl="0" indent="0" rtl="0">
              <a:buNone/>
            </a:pPr>
            <a:r>
              <a:rPr lang="es-ES" altLang="zh-CN" dirty="0">
                <a:ea typeface="DengXian Light" panose="02010600030101010101" pitchFamily="2" charset="-122"/>
              </a:rPr>
              <a:t>B</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Guten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Morgen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Wir</a:t>
            </a:r>
            <a:r>
              <a:rPr lang="es-ES" altLang="zh-CN" b="0" i="0" u="none" strike="noStrike" baseline="0" dirty="0">
                <a:ea typeface="DengXian Light" panose="02010600030101010101" pitchFamily="2" charset="-122"/>
              </a:rPr>
              <a:t> m</a:t>
            </a:r>
            <a:r>
              <a:rPr lang="de-DE" b="0" i="0" dirty="0">
                <a:effectLst/>
              </a:rPr>
              <a:t>ö</a:t>
            </a:r>
            <a:r>
              <a:rPr lang="es-ES" altLang="zh-CN" b="0" i="0" u="none" strike="noStrike" baseline="0" dirty="0" err="1">
                <a:ea typeface="DengXian Light" panose="02010600030101010101" pitchFamily="2" charset="-122"/>
              </a:rPr>
              <a:t>chten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bitte</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fr</a:t>
            </a:r>
            <a:r>
              <a:rPr lang="de-DE" b="0" i="0" dirty="0">
                <a:effectLst/>
              </a:rPr>
              <a:t>ü</a:t>
            </a:r>
            <a:r>
              <a:rPr lang="es-ES" altLang="zh-CN" b="0" i="0" u="none" strike="noStrike" baseline="0" dirty="0" err="1">
                <a:ea typeface="DengXian Light" panose="02010600030101010101" pitchFamily="2" charset="-122"/>
              </a:rPr>
              <a:t>hst</a:t>
            </a:r>
            <a:r>
              <a:rPr lang="de-DE" b="0" i="0" dirty="0">
                <a:effectLst/>
              </a:rPr>
              <a:t>ü</a:t>
            </a:r>
            <a:r>
              <a:rPr lang="es-ES" altLang="zh-CN" b="0" i="0" u="none" strike="noStrike" baseline="0" dirty="0" err="1">
                <a:ea typeface="DengXian Light" panose="02010600030101010101" pitchFamily="2" charset="-122"/>
              </a:rPr>
              <a:t>cken</a:t>
            </a:r>
            <a:r>
              <a:rPr lang="es-ES" altLang="zh-CN" b="0" i="0" u="none" strike="noStrike" baseline="0" dirty="0">
                <a:ea typeface="DengXian Light" panose="02010600030101010101" pitchFamily="2" charset="-122"/>
              </a:rPr>
              <a:t>.</a:t>
            </a:r>
          </a:p>
          <a:p>
            <a:pPr marL="0" marR="0" lvl="0" indent="0" rtl="0">
              <a:buNone/>
            </a:pPr>
            <a:r>
              <a:rPr lang="es-ES" altLang="zh-CN" dirty="0">
                <a:ea typeface="DengXian Light" panose="02010600030101010101" pitchFamily="2" charset="-122"/>
              </a:rPr>
              <a:t>A</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Sehr</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gerne</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hier</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ist</a:t>
            </a:r>
            <a:r>
              <a:rPr lang="es-ES" altLang="zh-CN" b="0" i="0" u="none" strike="noStrike" baseline="0" dirty="0">
                <a:ea typeface="DengXian Light" panose="02010600030101010101" pitchFamily="2" charset="-122"/>
              </a:rPr>
              <a:t> die Fr</a:t>
            </a:r>
            <a:r>
              <a:rPr lang="de-DE" b="0" i="0" dirty="0">
                <a:effectLst/>
              </a:rPr>
              <a:t>ü</a:t>
            </a:r>
            <a:r>
              <a:rPr lang="es-ES" altLang="zh-CN" b="0" i="0" u="none" strike="noStrike" baseline="0" dirty="0" err="1">
                <a:ea typeface="DengXian Light" panose="02010600030101010101" pitchFamily="2" charset="-122"/>
              </a:rPr>
              <a:t>hst</a:t>
            </a:r>
            <a:r>
              <a:rPr lang="de-DE" b="0" i="0" dirty="0">
                <a:effectLst/>
              </a:rPr>
              <a:t>ü</a:t>
            </a:r>
            <a:r>
              <a:rPr lang="es-ES" altLang="zh-CN" b="0" i="0" u="none" strike="noStrike" baseline="0" dirty="0" err="1">
                <a:ea typeface="DengXian Light" panose="02010600030101010101" pitchFamily="2" charset="-122"/>
              </a:rPr>
              <a:t>ckskartea</a:t>
            </a:r>
            <a:r>
              <a:rPr lang="es-ES" altLang="zh-CN" dirty="0">
                <a:ea typeface="DengXian Light" panose="02010600030101010101" pitchFamily="2" charset="-122"/>
              </a:rPr>
              <a:t>. </a:t>
            </a:r>
            <a:r>
              <a:rPr lang="es-ES" altLang="zh-CN" dirty="0" err="1">
                <a:ea typeface="DengXian Light" panose="02010600030101010101" pitchFamily="2" charset="-122"/>
              </a:rPr>
              <a:t>W</a:t>
            </a:r>
            <a:r>
              <a:rPr lang="es-ES" altLang="zh-CN" b="0" i="0" u="none" strike="noStrike" baseline="0" dirty="0" err="1">
                <a:ea typeface="DengXian Light" panose="02010600030101010101" pitchFamily="2" charset="-122"/>
              </a:rPr>
              <a:t>as</a:t>
            </a:r>
            <a:r>
              <a:rPr lang="es-ES" altLang="zh-CN" b="0" i="0" u="none" strike="noStrike" baseline="0" dirty="0">
                <a:ea typeface="DengXian Light" panose="02010600030101010101" pitchFamily="2" charset="-122"/>
              </a:rPr>
              <a:t> m</a:t>
            </a:r>
            <a:r>
              <a:rPr lang="de-DE" b="0" i="0" dirty="0">
                <a:effectLst/>
              </a:rPr>
              <a:t>ö</a:t>
            </a:r>
            <a:r>
              <a:rPr lang="es-ES" altLang="zh-CN" b="0" i="0" u="none" strike="noStrike" baseline="0" dirty="0" err="1">
                <a:ea typeface="DengXian Light" panose="02010600030101010101" pitchFamily="2" charset="-122"/>
              </a:rPr>
              <a:t>chten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Sie</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essen</a:t>
            </a:r>
            <a:r>
              <a:rPr lang="es-ES" altLang="zh-CN" b="0" i="0" u="none" strike="noStrike" baseline="0" dirty="0">
                <a:ea typeface="DengXian Light" panose="02010600030101010101" pitchFamily="2" charset="-122"/>
              </a:rPr>
              <a:t>?</a:t>
            </a:r>
          </a:p>
          <a:p>
            <a:pPr marL="0" marR="0" lvl="0" indent="0" rtl="0">
              <a:buNone/>
            </a:pPr>
            <a:r>
              <a:rPr lang="es-ES" altLang="zh-CN" dirty="0">
                <a:ea typeface="DengXian Light" panose="02010600030101010101" pitchFamily="2" charset="-122"/>
              </a:rPr>
              <a:t>B:</a:t>
            </a:r>
            <a:r>
              <a:rPr lang="es-ES" altLang="zh-CN" b="0" i="0" u="none" strike="noStrike" baseline="0" dirty="0">
                <a:ea typeface="DengXian Light" panose="02010600030101010101" pitchFamily="2" charset="-122"/>
              </a:rPr>
              <a:t> 	</a:t>
            </a:r>
            <a:r>
              <a:rPr lang="es-ES" altLang="zh-CN" dirty="0" err="1">
                <a:ea typeface="DengXian Light" panose="02010600030101010101" pitchFamily="2" charset="-122"/>
              </a:rPr>
              <a:t>Ich</a:t>
            </a:r>
            <a:r>
              <a:rPr lang="es-ES" altLang="zh-CN" dirty="0">
                <a:ea typeface="DengXian Light" panose="02010600030101010101" pitchFamily="2" charset="-122"/>
              </a:rPr>
              <a:t> h</a:t>
            </a:r>
            <a:r>
              <a:rPr lang="de-DE" b="0" i="0" dirty="0">
                <a:effectLst/>
              </a:rPr>
              <a:t>ä</a:t>
            </a:r>
            <a:r>
              <a:rPr lang="es-ES" altLang="zh-CN" dirty="0" err="1">
                <a:ea typeface="DengXian Light" panose="02010600030101010101" pitchFamily="2" charset="-122"/>
              </a:rPr>
              <a:t>tte</a:t>
            </a:r>
            <a:r>
              <a:rPr lang="es-ES" altLang="zh-CN" dirty="0">
                <a:ea typeface="DengXian Light" panose="02010600030101010101" pitchFamily="2" charset="-122"/>
              </a:rPr>
              <a:t> </a:t>
            </a:r>
            <a:r>
              <a:rPr lang="es-ES" altLang="zh-CN" dirty="0" err="1">
                <a:ea typeface="DengXian Light" panose="02010600030101010101" pitchFamily="2" charset="-122"/>
              </a:rPr>
              <a:t>gerne</a:t>
            </a:r>
            <a:r>
              <a:rPr lang="es-ES" altLang="zh-CN" dirty="0">
                <a:ea typeface="DengXian Light" panose="02010600030101010101" pitchFamily="2" charset="-122"/>
              </a:rPr>
              <a:t> </a:t>
            </a:r>
            <a:r>
              <a:rPr lang="es-ES" altLang="zh-CN" dirty="0" err="1">
                <a:ea typeface="DengXian Light" panose="02010600030101010101" pitchFamily="2" charset="-122"/>
              </a:rPr>
              <a:t>ein</a:t>
            </a:r>
            <a:r>
              <a:rPr lang="es-ES" altLang="zh-CN" dirty="0">
                <a:ea typeface="DengXian Light" panose="02010600030101010101" pitchFamily="2" charset="-122"/>
              </a:rPr>
              <a:t> Br</a:t>
            </a:r>
            <a:r>
              <a:rPr lang="de-DE" b="0" i="0" dirty="0">
                <a:effectLst/>
              </a:rPr>
              <a:t>ö</a:t>
            </a:r>
            <a:r>
              <a:rPr lang="es-ES" altLang="zh-CN" dirty="0" err="1">
                <a:ea typeface="DengXian Light" panose="02010600030101010101" pitchFamily="2" charset="-122"/>
              </a:rPr>
              <a:t>tchen</a:t>
            </a:r>
            <a:r>
              <a:rPr lang="es-ES" altLang="zh-CN" dirty="0">
                <a:ea typeface="DengXian Light" panose="02010600030101010101" pitchFamily="2" charset="-122"/>
              </a:rPr>
              <a:t> </a:t>
            </a:r>
            <a:r>
              <a:rPr lang="es-ES" altLang="zh-CN" dirty="0" err="1">
                <a:ea typeface="DengXian Light" panose="02010600030101010101" pitchFamily="2" charset="-122"/>
              </a:rPr>
              <a:t>mit</a:t>
            </a:r>
            <a:r>
              <a:rPr lang="es-ES" altLang="zh-CN" dirty="0">
                <a:ea typeface="DengXian Light" panose="02010600030101010101" pitchFamily="2" charset="-122"/>
              </a:rPr>
              <a:t> </a:t>
            </a:r>
            <a:r>
              <a:rPr lang="es-ES" altLang="zh-CN" dirty="0" err="1">
                <a:ea typeface="DengXian Light" panose="02010600030101010101" pitchFamily="2" charset="-122"/>
              </a:rPr>
              <a:t>Butter</a:t>
            </a:r>
            <a:r>
              <a:rPr lang="es-ES" altLang="zh-CN" dirty="0">
                <a:ea typeface="DengXian Light" panose="02010600030101010101" pitchFamily="2" charset="-122"/>
              </a:rPr>
              <a:t> </a:t>
            </a:r>
            <a:r>
              <a:rPr lang="es-ES" altLang="zh-CN" dirty="0" err="1">
                <a:ea typeface="DengXian Light" panose="02010600030101010101" pitchFamily="2" charset="-122"/>
              </a:rPr>
              <a:t>und</a:t>
            </a:r>
            <a:r>
              <a:rPr lang="es-ES" altLang="zh-CN" dirty="0">
                <a:ea typeface="DengXian Light" panose="02010600030101010101" pitchFamily="2" charset="-122"/>
              </a:rPr>
              <a:t> K</a:t>
            </a:r>
            <a:r>
              <a:rPr lang="de-DE" b="0" i="0" dirty="0">
                <a:effectLst/>
              </a:rPr>
              <a:t>ä</a:t>
            </a:r>
            <a:r>
              <a:rPr lang="es-ES" altLang="zh-CN" dirty="0">
                <a:ea typeface="DengXian Light" panose="02010600030101010101" pitchFamily="2" charset="-122"/>
              </a:rPr>
              <a:t>se, </a:t>
            </a:r>
            <a:r>
              <a:rPr lang="es-ES" altLang="zh-CN" dirty="0" err="1">
                <a:ea typeface="DengXian Light" panose="02010600030101010101" pitchFamily="2" charset="-122"/>
              </a:rPr>
              <a:t>und</a:t>
            </a:r>
            <a:r>
              <a:rPr lang="es-ES" altLang="zh-CN" dirty="0">
                <a:ea typeface="DengXian Light" panose="02010600030101010101" pitchFamily="2" charset="-122"/>
              </a:rPr>
              <a:t> </a:t>
            </a:r>
            <a:r>
              <a:rPr lang="es-ES" altLang="zh-CN" dirty="0" err="1">
                <a:ea typeface="DengXian Light" panose="02010600030101010101" pitchFamily="2" charset="-122"/>
              </a:rPr>
              <a:t>einen</a:t>
            </a:r>
            <a:r>
              <a:rPr lang="es-ES" altLang="zh-CN" dirty="0">
                <a:ea typeface="DengXian Light" panose="02010600030101010101" pitchFamily="2" charset="-122"/>
              </a:rPr>
              <a:t> </a:t>
            </a:r>
            <a:r>
              <a:rPr lang="es-ES" altLang="zh-CN" dirty="0" err="1">
                <a:ea typeface="DengXian Light" panose="02010600030101010101" pitchFamily="2" charset="-122"/>
              </a:rPr>
              <a:t>Kaffee</a:t>
            </a:r>
            <a:r>
              <a:rPr lang="es-ES" altLang="zh-CN" dirty="0">
                <a:ea typeface="DengXian Light" panose="02010600030101010101" pitchFamily="2" charset="-122"/>
              </a:rPr>
              <a:t>.</a:t>
            </a:r>
          </a:p>
          <a:p>
            <a:pPr marL="0" marR="0" lvl="0" indent="0" rtl="0">
              <a:buNone/>
            </a:pPr>
            <a:r>
              <a:rPr lang="es-ES" altLang="zh-CN" b="0" i="0" u="none" strike="noStrike" baseline="0" dirty="0">
                <a:ea typeface="DengXian Light" panose="02010600030101010101" pitchFamily="2" charset="-122"/>
              </a:rPr>
              <a:t>A: 	</a:t>
            </a:r>
            <a:r>
              <a:rPr lang="es-ES" altLang="zh-CN" b="0" i="0" u="none" strike="noStrike" baseline="0" dirty="0" err="1">
                <a:ea typeface="DengXian Light" panose="02010600030101010101" pitchFamily="2" charset="-122"/>
              </a:rPr>
              <a:t>Sehr</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gerne</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Und</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Sie</a:t>
            </a:r>
            <a:r>
              <a:rPr lang="es-ES" altLang="zh-CN" b="0" i="0" u="none" strike="noStrike" baseline="0" dirty="0">
                <a:ea typeface="DengXian Light" panose="02010600030101010101" pitchFamily="2" charset="-122"/>
              </a:rPr>
              <a:t>? </a:t>
            </a:r>
          </a:p>
          <a:p>
            <a:pPr marL="0" marR="0" lvl="0" indent="0" rtl="0">
              <a:buNone/>
            </a:pPr>
            <a:r>
              <a:rPr lang="es-ES" altLang="zh-CN" b="0" i="0" u="none" strike="noStrike" baseline="0" dirty="0">
                <a:ea typeface="DengXian Light" panose="02010600030101010101" pitchFamily="2" charset="-122"/>
              </a:rPr>
              <a:t>C:	</a:t>
            </a:r>
            <a:r>
              <a:rPr lang="es-ES" altLang="zh-CN" b="0" i="0" u="none" strike="noStrike" baseline="0" dirty="0" err="1">
                <a:ea typeface="DengXian Light" panose="02010600030101010101" pitchFamily="2" charset="-122"/>
              </a:rPr>
              <a:t>Ich</a:t>
            </a:r>
            <a:r>
              <a:rPr lang="es-ES" altLang="zh-CN" b="0" i="0" u="none" strike="noStrike" baseline="0" dirty="0">
                <a:ea typeface="DengXian Light" panose="02010600030101010101" pitchFamily="2" charset="-122"/>
              </a:rPr>
              <a:t> </a:t>
            </a:r>
            <a:r>
              <a:rPr lang="es-ES" altLang="zh-CN" dirty="0">
                <a:ea typeface="DengXian Light" panose="02010600030101010101" pitchFamily="2" charset="-122"/>
              </a:rPr>
              <a:t>h</a:t>
            </a:r>
            <a:r>
              <a:rPr lang="de-DE" b="0" i="0" dirty="0">
                <a:effectLst/>
              </a:rPr>
              <a:t>ä</a:t>
            </a:r>
            <a:r>
              <a:rPr lang="es-ES" altLang="zh-CN" dirty="0" err="1">
                <a:ea typeface="DengXian Light" panose="02010600030101010101" pitchFamily="2" charset="-122"/>
              </a:rPr>
              <a:t>tte</a:t>
            </a:r>
            <a:r>
              <a:rPr lang="es-ES" altLang="zh-CN" dirty="0">
                <a:ea typeface="DengXian Light" panose="02010600030101010101" pitchFamily="2" charset="-122"/>
              </a:rPr>
              <a:t> </a:t>
            </a:r>
            <a:r>
              <a:rPr lang="es-ES" altLang="zh-CN" dirty="0" err="1">
                <a:ea typeface="DengXian Light" panose="02010600030101010101" pitchFamily="2" charset="-122"/>
              </a:rPr>
              <a:t>gerne</a:t>
            </a:r>
            <a:r>
              <a:rPr lang="es-ES" altLang="zh-CN" dirty="0">
                <a:ea typeface="DengXian Light" panose="02010600030101010101" pitchFamily="2" charset="-122"/>
              </a:rPr>
              <a:t> </a:t>
            </a:r>
            <a:r>
              <a:rPr lang="es-ES" altLang="zh-CN" dirty="0" err="1">
                <a:ea typeface="DengXian Light" panose="02010600030101010101" pitchFamily="2" charset="-122"/>
              </a:rPr>
              <a:t>ein</a:t>
            </a:r>
            <a:r>
              <a:rPr lang="es-ES" altLang="zh-CN" dirty="0">
                <a:ea typeface="DengXian Light" panose="02010600030101010101" pitchFamily="2" charset="-122"/>
              </a:rPr>
              <a:t> Br</a:t>
            </a:r>
            <a:r>
              <a:rPr lang="de-DE" altLang="zh-CN" dirty="0">
                <a:ea typeface="DengXian Light" panose="02010600030101010101" pitchFamily="2" charset="-122"/>
              </a:rPr>
              <a:t>o</a:t>
            </a:r>
            <a:r>
              <a:rPr lang="es-ES" altLang="zh-CN" dirty="0">
                <a:ea typeface="DengXian Light" panose="02010600030101010101" pitchFamily="2" charset="-122"/>
              </a:rPr>
              <a:t>t </a:t>
            </a:r>
            <a:r>
              <a:rPr lang="es-ES" altLang="zh-CN" dirty="0" err="1">
                <a:ea typeface="DengXian Light" panose="02010600030101010101" pitchFamily="2" charset="-122"/>
              </a:rPr>
              <a:t>mit</a:t>
            </a:r>
            <a:r>
              <a:rPr lang="es-ES" altLang="zh-CN" dirty="0">
                <a:ea typeface="DengXian Light" panose="02010600030101010101" pitchFamily="2" charset="-122"/>
              </a:rPr>
              <a:t> </a:t>
            </a:r>
            <a:r>
              <a:rPr lang="es-ES" altLang="zh-CN" dirty="0" err="1">
                <a:ea typeface="DengXian Light" panose="02010600030101010101" pitchFamily="2" charset="-122"/>
              </a:rPr>
              <a:t>Wurst</a:t>
            </a:r>
            <a:r>
              <a:rPr lang="es-ES" altLang="zh-CN" dirty="0">
                <a:ea typeface="DengXian Light" panose="02010600030101010101" pitchFamily="2" charset="-122"/>
              </a:rPr>
              <a:t> </a:t>
            </a:r>
            <a:r>
              <a:rPr lang="es-ES" altLang="zh-CN" dirty="0" err="1">
                <a:ea typeface="DengXian Light" panose="02010600030101010101" pitchFamily="2" charset="-122"/>
              </a:rPr>
              <a:t>und</a:t>
            </a:r>
            <a:r>
              <a:rPr lang="es-ES" altLang="zh-CN" dirty="0">
                <a:ea typeface="DengXian Light" panose="02010600030101010101" pitchFamily="2" charset="-122"/>
              </a:rPr>
              <a:t> </a:t>
            </a:r>
            <a:r>
              <a:rPr lang="es-ES" altLang="zh-CN" dirty="0" err="1">
                <a:ea typeface="DengXian Light" panose="02010600030101010101" pitchFamily="2" charset="-122"/>
              </a:rPr>
              <a:t>einen</a:t>
            </a:r>
            <a:r>
              <a:rPr lang="es-ES" altLang="zh-CN" dirty="0">
                <a:ea typeface="DengXian Light" panose="02010600030101010101" pitchFamily="2" charset="-122"/>
              </a:rPr>
              <a:t> </a:t>
            </a:r>
            <a:r>
              <a:rPr lang="es-ES" altLang="zh-CN" dirty="0" err="1">
                <a:ea typeface="DengXian Light" panose="02010600030101010101" pitchFamily="2" charset="-122"/>
              </a:rPr>
              <a:t>Orangensaft</a:t>
            </a:r>
            <a:r>
              <a:rPr lang="es-ES" altLang="zh-CN" dirty="0">
                <a:ea typeface="DengXian Light" panose="02010600030101010101" pitchFamily="2" charset="-122"/>
              </a:rPr>
              <a:t>.</a:t>
            </a:r>
          </a:p>
          <a:p>
            <a:pPr marL="0" marR="0" lvl="0" indent="0" rtl="0">
              <a:buNone/>
            </a:pPr>
            <a:r>
              <a:rPr lang="es-ES" altLang="zh-CN" b="0" i="0" u="none" strike="noStrike" baseline="0" dirty="0">
                <a:ea typeface="DengXian Light" panose="02010600030101010101" pitchFamily="2" charset="-122"/>
              </a:rPr>
              <a:t>A: 	</a:t>
            </a:r>
            <a:r>
              <a:rPr lang="es-ES" altLang="zh-CN" dirty="0" err="1">
                <a:ea typeface="DengXian Light" panose="02010600030101010101" pitchFamily="2" charset="-122"/>
              </a:rPr>
              <a:t>Sehr</a:t>
            </a:r>
            <a:r>
              <a:rPr lang="es-ES" altLang="zh-CN" dirty="0">
                <a:ea typeface="DengXian Light" panose="02010600030101010101" pitchFamily="2" charset="-122"/>
              </a:rPr>
              <a:t> </a:t>
            </a:r>
            <a:r>
              <a:rPr lang="es-ES" altLang="zh-CN" dirty="0" err="1">
                <a:ea typeface="DengXian Light" panose="02010600030101010101" pitchFamily="2" charset="-122"/>
              </a:rPr>
              <a:t>gut</a:t>
            </a:r>
            <a:r>
              <a:rPr lang="es-ES" altLang="zh-CN" dirty="0">
                <a:ea typeface="DengXian Light" panose="02010600030101010101" pitchFamily="2" charset="-122"/>
              </a:rPr>
              <a:t>, </a:t>
            </a:r>
            <a:r>
              <a:rPr lang="es-ES" altLang="zh-CN" dirty="0" err="1">
                <a:ea typeface="DengXian Light" panose="02010600030101010101" pitchFamily="2" charset="-122"/>
              </a:rPr>
              <a:t>sonst</a:t>
            </a:r>
            <a:r>
              <a:rPr lang="es-ES" altLang="zh-CN" dirty="0">
                <a:ea typeface="DengXian Light" panose="02010600030101010101" pitchFamily="2" charset="-122"/>
              </a:rPr>
              <a:t> </a:t>
            </a:r>
            <a:r>
              <a:rPr lang="es-ES" altLang="zh-CN" dirty="0" err="1">
                <a:ea typeface="DengXian Light" panose="02010600030101010101" pitchFamily="2" charset="-122"/>
              </a:rPr>
              <a:t>noch</a:t>
            </a:r>
            <a:r>
              <a:rPr lang="es-ES" altLang="zh-CN" dirty="0">
                <a:ea typeface="DengXian Light" panose="02010600030101010101" pitchFamily="2" charset="-122"/>
              </a:rPr>
              <a:t> </a:t>
            </a:r>
            <a:r>
              <a:rPr lang="es-ES" altLang="zh-CN" dirty="0" err="1">
                <a:ea typeface="DengXian Light" panose="02010600030101010101" pitchFamily="2" charset="-122"/>
              </a:rPr>
              <a:t>etwas</a:t>
            </a:r>
            <a:r>
              <a:rPr lang="es-ES" altLang="zh-CN" b="0" i="0" u="none" strike="noStrike" baseline="0" dirty="0">
                <a:ea typeface="DengXian Light" panose="02010600030101010101" pitchFamily="2" charset="-122"/>
              </a:rPr>
              <a:t>? </a:t>
            </a:r>
            <a:r>
              <a:rPr lang="es-ES" altLang="zh-CN" b="0" i="0" u="none" strike="noStrike" baseline="0" dirty="0">
                <a:solidFill>
                  <a:srgbClr val="FF0000"/>
                </a:solidFill>
                <a:ea typeface="DengXian Light" panose="02010600030101010101" pitchFamily="2" charset="-122"/>
              </a:rPr>
              <a:t>(</a:t>
            </a:r>
            <a:r>
              <a:rPr lang="es-ES" altLang="zh-CN" b="0" i="0" u="none" strike="noStrike" baseline="0" dirty="0" err="1">
                <a:solidFill>
                  <a:srgbClr val="FF0000"/>
                </a:solidFill>
                <a:ea typeface="DengXian Light" panose="02010600030101010101" pitchFamily="2" charset="-122"/>
              </a:rPr>
              <a:t>something</a:t>
            </a:r>
            <a:r>
              <a:rPr lang="es-ES" altLang="zh-CN" b="0" i="0" u="none" strike="noStrike" baseline="0" dirty="0">
                <a:solidFill>
                  <a:srgbClr val="FF0000"/>
                </a:solidFill>
                <a:ea typeface="DengXian Light" panose="02010600030101010101" pitchFamily="2" charset="-122"/>
              </a:rPr>
              <a:t> more)</a:t>
            </a:r>
          </a:p>
          <a:p>
            <a:pPr marL="0" marR="0" lvl="0" indent="0" rtl="0">
              <a:buNone/>
            </a:pPr>
            <a:r>
              <a:rPr lang="es-ES" altLang="zh-CN" dirty="0">
                <a:ea typeface="DengXian Light" panose="02010600030101010101" pitchFamily="2" charset="-122"/>
              </a:rPr>
              <a:t>B:</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Nein</a:t>
            </a:r>
            <a:r>
              <a:rPr lang="es-ES" altLang="zh-CN" b="0" i="0" u="none" strike="noStrike" baseline="0" dirty="0">
                <a:ea typeface="DengXian Light" panose="02010600030101010101" pitchFamily="2" charset="-122"/>
              </a:rPr>
              <a:t>, das </a:t>
            </a:r>
            <a:r>
              <a:rPr lang="es-ES" altLang="zh-CN" b="0" i="0" u="none" strike="noStrike" baseline="0" dirty="0" err="1">
                <a:ea typeface="DengXian Light" panose="02010600030101010101" pitchFamily="2" charset="-122"/>
              </a:rPr>
              <a:t>ist</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alles</a:t>
            </a:r>
            <a:r>
              <a:rPr lang="es-ES" altLang="zh-CN" b="0" i="0" u="none" strike="noStrike" baseline="0" dirty="0">
                <a:ea typeface="DengXian Light" panose="02010600030101010101" pitchFamily="2" charset="-122"/>
              </a:rPr>
              <a:t>. </a:t>
            </a:r>
            <a:r>
              <a:rPr lang="es-ES" altLang="zh-CN" b="0" i="0" u="none" strike="noStrike" baseline="0" dirty="0">
                <a:solidFill>
                  <a:srgbClr val="FF0000"/>
                </a:solidFill>
                <a:ea typeface="DengXian Light" panose="02010600030101010101" pitchFamily="2" charset="-122"/>
              </a:rPr>
              <a:t>(</a:t>
            </a:r>
            <a:r>
              <a:rPr lang="es-ES" altLang="zh-CN" b="0" i="0" u="none" strike="noStrike" baseline="0" dirty="0" err="1">
                <a:solidFill>
                  <a:srgbClr val="FF0000"/>
                </a:solidFill>
                <a:ea typeface="DengXian Light" panose="02010600030101010101" pitchFamily="2" charset="-122"/>
              </a:rPr>
              <a:t>that’s</a:t>
            </a:r>
            <a:r>
              <a:rPr lang="es-ES" altLang="zh-CN" b="0" i="0" u="none" strike="noStrike" baseline="0" dirty="0">
                <a:solidFill>
                  <a:srgbClr val="FF0000"/>
                </a:solidFill>
                <a:ea typeface="DengXian Light" panose="02010600030101010101" pitchFamily="2" charset="-122"/>
              </a:rPr>
              <a:t> </a:t>
            </a:r>
            <a:r>
              <a:rPr lang="es-ES" altLang="zh-CN" b="0" i="0" u="none" strike="noStrike" baseline="0" dirty="0" err="1">
                <a:solidFill>
                  <a:srgbClr val="FF0000"/>
                </a:solidFill>
                <a:ea typeface="DengXian Light" panose="02010600030101010101" pitchFamily="2" charset="-122"/>
              </a:rPr>
              <a:t>all</a:t>
            </a:r>
            <a:r>
              <a:rPr lang="es-ES" altLang="zh-CN" b="0" i="0" u="none" strike="noStrike" baseline="0" dirty="0">
                <a:solidFill>
                  <a:srgbClr val="FF0000"/>
                </a:solidFill>
                <a:ea typeface="DengXian Light" panose="02010600030101010101" pitchFamily="2" charset="-122"/>
              </a:rPr>
              <a:t>)</a:t>
            </a:r>
          </a:p>
          <a:p>
            <a:pPr marL="0" marR="0" lvl="0" indent="0" rtl="0">
              <a:buNone/>
            </a:pPr>
            <a:r>
              <a:rPr lang="es-ES" altLang="zh-CN" b="0" i="0" u="none" strike="noStrike" baseline="0" dirty="0">
                <a:ea typeface="DengXian Light" panose="02010600030101010101" pitchFamily="2" charset="-122"/>
              </a:rPr>
              <a:t>A: 	Das </a:t>
            </a:r>
            <a:r>
              <a:rPr lang="es-ES" altLang="zh-CN" b="0" i="0" u="none" strike="noStrike" baseline="0" dirty="0" err="1">
                <a:ea typeface="DengXian Light" panose="02010600030101010101" pitchFamily="2" charset="-122"/>
              </a:rPr>
              <a:t>macht</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dann</a:t>
            </a:r>
            <a:r>
              <a:rPr lang="es-ES" altLang="zh-CN" b="0" i="0" u="none" strike="noStrike" baseline="0" dirty="0">
                <a:ea typeface="DengXian Light" panose="02010600030101010101" pitchFamily="2" charset="-122"/>
              </a:rPr>
              <a:t> 20 Euro, </a:t>
            </a:r>
            <a:r>
              <a:rPr lang="es-ES" altLang="zh-CN" b="0" i="0" u="none" strike="noStrike" baseline="0" dirty="0" err="1">
                <a:ea typeface="DengXian Light" panose="02010600030101010101" pitchFamily="2" charset="-122"/>
              </a:rPr>
              <a:t>bitte</a:t>
            </a:r>
            <a:r>
              <a:rPr lang="es-ES" altLang="zh-CN" b="0" i="0" u="none" strike="noStrike" baseline="0" dirty="0">
                <a:ea typeface="DengXian Light" panose="02010600030101010101" pitchFamily="2" charset="-122"/>
              </a:rPr>
              <a:t>. </a:t>
            </a:r>
          </a:p>
          <a:p>
            <a:pPr marL="0" indent="0">
              <a:buNone/>
            </a:pPr>
            <a:r>
              <a:rPr lang="es-ES" altLang="zh-CN" dirty="0">
                <a:ea typeface="DengXian Light" panose="02010600030101010101" pitchFamily="2" charset="-122"/>
              </a:rPr>
              <a:t>C</a:t>
            </a:r>
            <a:r>
              <a:rPr lang="es-ES" altLang="zh-CN" b="0" i="0" u="none" strike="noStrike" baseline="0" dirty="0">
                <a:ea typeface="DengXian Light" panose="02010600030101010101" pitchFamily="2" charset="-122"/>
              </a:rPr>
              <a:t>: 	</a:t>
            </a:r>
            <a:r>
              <a:rPr kumimoji="0" lang="de-DE" altLang="en-US" b="0" i="0" u="none" strike="noStrike" cap="none" normalizeH="0" baseline="0" dirty="0">
                <a:ln>
                  <a:noFill/>
                </a:ln>
                <a:effectLst/>
                <a:ea typeface="inherit"/>
              </a:rPr>
              <a:t>Bitteschön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Vielen</a:t>
            </a:r>
            <a:r>
              <a:rPr lang="es-ES" altLang="zh-CN" b="0" i="0" u="none" strike="noStrike" baseline="0" dirty="0">
                <a:ea typeface="DengXian Light" panose="02010600030101010101" pitchFamily="2" charset="-122"/>
              </a:rPr>
              <a:t> </a:t>
            </a:r>
            <a:r>
              <a:rPr lang="es-ES" altLang="zh-CN" b="0" i="0" u="none" strike="noStrike" baseline="0" dirty="0" err="1">
                <a:ea typeface="DengXian Light" panose="02010600030101010101" pitchFamily="2" charset="-122"/>
              </a:rPr>
              <a:t>Dank</a:t>
            </a:r>
            <a:r>
              <a:rPr lang="es-ES" altLang="zh-CN" b="0" i="0" u="none" strike="noStrike" baseline="0" dirty="0">
                <a:ea typeface="DengXian Light" panose="02010600030101010101" pitchFamily="2" charset="-122"/>
              </a:rPr>
              <a:t>!</a:t>
            </a:r>
          </a:p>
          <a:p>
            <a:pPr marL="0" indent="0">
              <a:buNone/>
            </a:pPr>
            <a:r>
              <a:rPr lang="es-ES" altLang="zh-CN" dirty="0">
                <a:ea typeface="DengXian Light" panose="02010600030101010101" pitchFamily="2" charset="-122"/>
              </a:rPr>
              <a:t>A: 	</a:t>
            </a:r>
            <a:r>
              <a:rPr lang="es-ES" altLang="zh-CN" dirty="0" err="1">
                <a:ea typeface="DengXian Light" panose="02010600030101010101" pitchFamily="2" charset="-122"/>
              </a:rPr>
              <a:t>Danke</a:t>
            </a:r>
            <a:r>
              <a:rPr lang="es-ES" altLang="zh-CN" dirty="0">
                <a:ea typeface="DengXian Light" panose="02010600030101010101" pitchFamily="2" charset="-122"/>
              </a:rPr>
              <a:t>!</a:t>
            </a:r>
            <a:endParaRPr lang="es-ES" altLang="zh-CN" b="0" i="0" u="none" strike="noStrike" baseline="0" dirty="0">
              <a:ea typeface="DengXian Light" panose="02010600030101010101" pitchFamily="2" charset="-122"/>
            </a:endParaRPr>
          </a:p>
        </p:txBody>
      </p:sp>
    </p:spTree>
    <p:extLst>
      <p:ext uri="{BB962C8B-B14F-4D97-AF65-F5344CB8AC3E}">
        <p14:creationId xmlns:p14="http://schemas.microsoft.com/office/powerpoint/2010/main" val="2682419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057BC6F4-2E39-66F5-7FFA-0B01E73D49F4}"/>
              </a:ext>
            </a:extLst>
          </p:cNvPr>
          <p:cNvPicPr>
            <a:picLocks noChangeAspect="1"/>
          </p:cNvPicPr>
          <p:nvPr/>
        </p:nvPicPr>
        <p:blipFill>
          <a:blip r:embed="rId3"/>
          <a:srcRect/>
          <a:stretch>
            <a:fillRect/>
          </a:stretch>
        </p:blipFill>
        <p:spPr>
          <a:xfrm>
            <a:off x="0" y="0"/>
            <a:ext cx="12191996" cy="6858000"/>
          </a:xfrm>
          <a:prstGeom prst="rect">
            <a:avLst/>
          </a:prstGeom>
          <a:noFill/>
          <a:ln cap="flat">
            <a:noFill/>
          </a:ln>
        </p:spPr>
      </p:pic>
      <p:sp>
        <p:nvSpPr>
          <p:cNvPr id="4" name="TextBox 3">
            <a:extLst>
              <a:ext uri="{FF2B5EF4-FFF2-40B4-BE49-F238E27FC236}">
                <a16:creationId xmlns:a16="http://schemas.microsoft.com/office/drawing/2014/main" id="{1953C25D-E196-B46B-9BD3-393B7454EC53}"/>
              </a:ext>
            </a:extLst>
          </p:cNvPr>
          <p:cNvSpPr txBox="1"/>
          <p:nvPr/>
        </p:nvSpPr>
        <p:spPr>
          <a:xfrm>
            <a:off x="698501" y="317420"/>
            <a:ext cx="11213846" cy="646331"/>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lang="en-GB" sz="3500" b="1" dirty="0">
                <a:effectLst/>
                <a:ea typeface="DengXian Light" panose="02010600030101010101" pitchFamily="2" charset="-122"/>
                <a:cs typeface="Segoe UI" panose="020B0502040204020203" pitchFamily="34" charset="0"/>
              </a:rPr>
              <a:t>Breakfast Board / die </a:t>
            </a:r>
            <a:r>
              <a:rPr lang="en-GB" sz="3500" b="1" dirty="0" err="1">
                <a:effectLst/>
                <a:ea typeface="DengXian Light" panose="02010600030101010101" pitchFamily="2" charset="-122"/>
                <a:cs typeface="Segoe UI" panose="020B0502040204020203" pitchFamily="34" charset="0"/>
              </a:rPr>
              <a:t>F</a:t>
            </a:r>
            <a:r>
              <a:rPr lang="en-GB" sz="3500" b="1" dirty="0" err="1">
                <a:ea typeface="DengXian Light" panose="02010600030101010101" pitchFamily="2" charset="-122"/>
                <a:cs typeface="Segoe UI" panose="020B0502040204020203" pitchFamily="34" charset="0"/>
              </a:rPr>
              <a:t>r</a:t>
            </a:r>
            <a:r>
              <a:rPr lang="en-GB" sz="3500" b="1" i="0" dirty="0" err="1">
                <a:effectLst/>
                <a:cs typeface="Segoe UI" panose="020B0502040204020203" pitchFamily="34" charset="0"/>
              </a:rPr>
              <a:t>ü</a:t>
            </a:r>
            <a:r>
              <a:rPr lang="en-GB" sz="3500" b="1" dirty="0" err="1">
                <a:ea typeface="DengXian Light" panose="02010600030101010101" pitchFamily="2" charset="-122"/>
                <a:cs typeface="Segoe UI" panose="020B0502040204020203" pitchFamily="34" charset="0"/>
              </a:rPr>
              <a:t>hst</a:t>
            </a:r>
            <a:r>
              <a:rPr lang="en-GB" sz="3500" b="1" i="0" dirty="0" err="1">
                <a:effectLst/>
                <a:cs typeface="Segoe UI" panose="020B0502040204020203" pitchFamily="34" charset="0"/>
              </a:rPr>
              <a:t>ü</a:t>
            </a:r>
            <a:r>
              <a:rPr lang="en-GB" sz="3500" b="1" dirty="0" err="1">
                <a:ea typeface="DengXian Light" panose="02010600030101010101" pitchFamily="2" charset="-122"/>
                <a:cs typeface="Segoe UI" panose="020B0502040204020203" pitchFamily="34" charset="0"/>
              </a:rPr>
              <a:t>ckskarte</a:t>
            </a:r>
            <a:endParaRPr kumimoji="0" lang="en-GB" sz="3500" b="1" i="1" strike="noStrike" kern="1200" cap="none" spc="0" normalizeH="0" baseline="0" noProof="0" dirty="0">
              <a:ln>
                <a:noFill/>
              </a:ln>
              <a:solidFill>
                <a:srgbClr val="000000"/>
              </a:solidFill>
              <a:effectLst/>
              <a:uLnTx/>
              <a:uFillTx/>
              <a:latin typeface="Calibri"/>
              <a:ea typeface="+mn-ea"/>
              <a:cs typeface="+mn-cs"/>
            </a:endParaRPr>
          </a:p>
        </p:txBody>
      </p:sp>
      <p:sp>
        <p:nvSpPr>
          <p:cNvPr id="5" name="TextBox 4">
            <a:extLst>
              <a:ext uri="{FF2B5EF4-FFF2-40B4-BE49-F238E27FC236}">
                <a16:creationId xmlns:a16="http://schemas.microsoft.com/office/drawing/2014/main" id="{70FF1D93-BA99-CD6F-6A52-49E36C9E9B19}"/>
              </a:ext>
            </a:extLst>
          </p:cNvPr>
          <p:cNvSpPr txBox="1"/>
          <p:nvPr/>
        </p:nvSpPr>
        <p:spPr>
          <a:xfrm>
            <a:off x="685800" y="1764792"/>
            <a:ext cx="7132320" cy="3416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2400" b="0" i="0" u="none" strike="noStrike" kern="1200" cap="none" spc="0" normalizeH="0" baseline="0" noProof="0" dirty="0">
                <a:ln>
                  <a:noFill/>
                </a:ln>
                <a:solidFill>
                  <a:srgbClr val="000000"/>
                </a:solidFill>
                <a:effectLst/>
                <a:uLnTx/>
                <a:uFillTx/>
                <a:latin typeface="Calibri"/>
                <a:ea typeface="+mn-ea"/>
                <a:cs typeface="+mn-cs"/>
              </a:rPr>
              <a:t>The breakfast board should include the following:</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2400" b="0" i="0" u="none" strike="noStrike" kern="1200" cap="none" spc="0" normalizeH="0" baseline="0" noProof="0" dirty="0">
              <a:ln>
                <a:noFill/>
              </a:ln>
              <a:solidFill>
                <a:srgbClr val="000000"/>
              </a:solidFill>
              <a:effectLst/>
              <a:uLnTx/>
              <a:uFillTx/>
              <a:latin typeface="Calibri"/>
              <a:ea typeface="+mn-ea"/>
              <a:cs typeface="+mn-cs"/>
            </a:endParaRP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400" b="0" i="0" u="none" strike="noStrike" kern="1200" cap="none" spc="0" normalizeH="0" baseline="0" noProof="0" dirty="0">
                <a:ln>
                  <a:noFill/>
                </a:ln>
                <a:solidFill>
                  <a:srgbClr val="000000"/>
                </a:solidFill>
                <a:effectLst/>
                <a:uLnTx/>
                <a:uFillTx/>
                <a:latin typeface="Calibri"/>
                <a:ea typeface="+mn-ea"/>
                <a:cs typeface="+mn-cs"/>
              </a:rPr>
              <a:t>Make a hotel breakfast board</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400" b="0" i="0" u="none" strike="noStrike" kern="1200" cap="none" spc="0" normalizeH="0" baseline="0" noProof="0" dirty="0">
                <a:ln>
                  <a:noFill/>
                </a:ln>
                <a:solidFill>
                  <a:srgbClr val="000000"/>
                </a:solidFill>
                <a:effectLst/>
                <a:uLnTx/>
                <a:uFillTx/>
                <a:latin typeface="Calibri"/>
                <a:ea typeface="+mn-ea"/>
                <a:cs typeface="+mn-cs"/>
              </a:rPr>
              <a:t>Name of the hotel and logo</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400" b="0" i="0" u="none" strike="noStrike" kern="1200" cap="none" spc="0" normalizeH="0" baseline="0" noProof="0" dirty="0">
                <a:ln>
                  <a:noFill/>
                </a:ln>
                <a:solidFill>
                  <a:srgbClr val="000000"/>
                </a:solidFill>
                <a:effectLst/>
                <a:uLnTx/>
                <a:uFillTx/>
                <a:latin typeface="Calibri"/>
                <a:ea typeface="+mn-ea"/>
                <a:cs typeface="+mn-cs"/>
              </a:rPr>
              <a:t>Time for breakfast</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400" b="0" i="0" u="none" strike="noStrike" kern="1200" cap="none" spc="0" normalizeH="0" baseline="0" noProof="0" dirty="0">
                <a:ln>
                  <a:noFill/>
                </a:ln>
                <a:solidFill>
                  <a:srgbClr val="000000"/>
                </a:solidFill>
                <a:effectLst/>
                <a:uLnTx/>
                <a:uFillTx/>
                <a:latin typeface="Calibri"/>
                <a:ea typeface="+mn-ea"/>
                <a:cs typeface="+mn-cs"/>
              </a:rPr>
              <a:t>The price for food and breakfast for non-guest </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400" b="0" i="0" u="none" strike="noStrike" kern="1200" cap="none" spc="0" normalizeH="0" baseline="0" noProof="0" dirty="0">
                <a:ln>
                  <a:noFill/>
                </a:ln>
                <a:solidFill>
                  <a:srgbClr val="000000"/>
                </a:solidFill>
                <a:effectLst/>
                <a:uLnTx/>
                <a:uFillTx/>
                <a:latin typeface="Calibri"/>
                <a:ea typeface="+mn-ea"/>
                <a:cs typeface="+mn-cs"/>
              </a:rPr>
              <a:t>Both German and English translation</a:t>
            </a:r>
            <a:endParaRPr kumimoji="0" lang="es-ES" sz="2400" b="0" i="0" u="none" strike="noStrike" kern="1200" cap="none" spc="0" normalizeH="0" baseline="0" noProof="0" dirty="0">
              <a:ln>
                <a:noFill/>
              </a:ln>
              <a:solidFill>
                <a:srgbClr val="000000"/>
              </a:solidFill>
              <a:effectLst/>
              <a:uLnTx/>
              <a:uFillTx/>
              <a:latin typeface="Calibri"/>
              <a:ea typeface="+mn-ea"/>
              <a:cs typeface="+mn-cs"/>
            </a:endParaRP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400" b="0" i="0" u="none" strike="noStrike" kern="1200" cap="none" spc="0" normalizeH="0" baseline="0" noProof="0" dirty="0">
                <a:ln>
                  <a:noFill/>
                </a:ln>
                <a:solidFill>
                  <a:srgbClr val="000000"/>
                </a:solidFill>
                <a:effectLst/>
                <a:uLnTx/>
                <a:uFillTx/>
                <a:latin typeface="Calibri"/>
                <a:ea typeface="+mn-ea"/>
                <a:cs typeface="+mn-cs"/>
              </a:rPr>
              <a:t>Neat and tidy design is required</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2400" b="0" i="0" u="none" strike="noStrike" kern="0" cap="none" spc="0" normalizeH="0" baseline="0" noProof="0" dirty="0">
                <a:ln>
                  <a:noFill/>
                </a:ln>
                <a:solidFill>
                  <a:srgbClr val="000000"/>
                </a:solidFill>
                <a:effectLst/>
                <a:uLnTx/>
                <a:uFillTx/>
                <a:latin typeface="Calibri"/>
                <a:ea typeface="+mn-ea"/>
                <a:cs typeface="+mn-cs"/>
              </a:rPr>
              <a:t>DO NOT COPY BOARDS FROM THE INTERNET!!</a:t>
            </a:r>
            <a:endParaRPr kumimoji="0" lang="es-ES" sz="2400" b="0" i="0" u="none" strike="noStrike" kern="1200" cap="none" spc="0" normalizeH="0" baseline="0" noProof="0" dirty="0">
              <a:ln>
                <a:noFill/>
              </a:ln>
              <a:solidFill>
                <a:srgbClr val="000000"/>
              </a:solidFill>
              <a:effectLst/>
              <a:uLnTx/>
              <a:uFillTx/>
              <a:latin typeface="Calibri"/>
              <a:ea typeface="+mn-ea"/>
              <a:cs typeface="+mn-cs"/>
            </a:endParaRPr>
          </a:p>
        </p:txBody>
      </p:sp>
      <p:pic>
        <p:nvPicPr>
          <p:cNvPr id="6146" name="Picture 2" descr="Speisekarte Deutsch/Englisch als PDF herunter laden - Restaurant ...">
            <a:extLst>
              <a:ext uri="{FF2B5EF4-FFF2-40B4-BE49-F238E27FC236}">
                <a16:creationId xmlns:a16="http://schemas.microsoft.com/office/drawing/2014/main" id="{5A131DDB-B5F4-A84E-1908-A5D085B847F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02620" y="376553"/>
            <a:ext cx="3804875" cy="53874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078FE1DD-07F9-3C54-A9A0-6FE12B657714}"/>
              </a:ext>
            </a:extLst>
          </p:cNvPr>
          <p:cNvPicPr>
            <a:picLocks noChangeAspect="1"/>
          </p:cNvPicPr>
          <p:nvPr/>
        </p:nvPicPr>
        <p:blipFill>
          <a:blip r:embed="rId3"/>
          <a:srcRect/>
          <a:stretch>
            <a:fillRect/>
          </a:stretch>
        </p:blipFill>
        <p:spPr>
          <a:xfrm>
            <a:off x="0" y="0"/>
            <a:ext cx="12191996" cy="6858000"/>
          </a:xfrm>
          <a:prstGeom prst="rect">
            <a:avLst/>
          </a:prstGeom>
          <a:noFill/>
          <a:ln cap="flat">
            <a:noFill/>
          </a:ln>
        </p:spPr>
      </p:pic>
      <p:sp>
        <p:nvSpPr>
          <p:cNvPr id="4" name="TextBox 3">
            <a:extLst>
              <a:ext uri="{FF2B5EF4-FFF2-40B4-BE49-F238E27FC236}">
                <a16:creationId xmlns:a16="http://schemas.microsoft.com/office/drawing/2014/main" id="{40E07015-AB3F-5AD0-8E3A-D8E73BDF1C1A}"/>
              </a:ext>
            </a:extLst>
          </p:cNvPr>
          <p:cNvSpPr txBox="1"/>
          <p:nvPr/>
        </p:nvSpPr>
        <p:spPr>
          <a:xfrm>
            <a:off x="332508" y="554242"/>
            <a:ext cx="10732655" cy="5078313"/>
          </a:xfrm>
          <a:prstGeom prst="rect">
            <a:avLst/>
          </a:prstGeom>
          <a:noFill/>
        </p:spPr>
        <p:txBody>
          <a:bodyPr wrap="square">
            <a:spAutoFit/>
          </a:bodyPr>
          <a:lstStyle/>
          <a:p>
            <a:pPr marL="525145"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ASSESSMENT </a:t>
            </a:r>
          </a:p>
          <a:p>
            <a:pPr marL="525145"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BREAKFAST BOARD</a:t>
            </a:r>
          </a:p>
          <a:p>
            <a:pPr marL="525145" marR="0" lvl="0" indent="0" algn="ctr" defTabSz="9144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endParaRPr>
          </a:p>
          <a:p>
            <a:pPr marL="525145"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Design a Hotel Breakfast Board: </a:t>
            </a:r>
          </a:p>
          <a:p>
            <a:pPr marL="525145"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It should include the name of the hotel restaurant,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times of breakfast service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the range of breakfast available e.g. cold buffet, hot buffet, vegan, vegetarian and whether this is also available within room service. Remember to include the prices for each section and present in a professional format.</a:t>
            </a:r>
          </a:p>
          <a:p>
            <a:pPr marL="525145"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Breakfast board must be translated into English.</a:t>
            </a:r>
          </a:p>
          <a:p>
            <a:pPr marL="525145"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rPr>
              <a:t>MUST BE: </a:t>
            </a:r>
            <a:r>
              <a:rPr lang="en-GB" b="1" u="sng" dirty="0">
                <a:solidFill>
                  <a:prstClr val="black"/>
                </a:solidFill>
                <a:latin typeface="Calibri" panose="020F0502020204030204"/>
              </a:rPr>
              <a:t>German </a:t>
            </a:r>
            <a:r>
              <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rPr>
              <a:t>first – English second.</a:t>
            </a:r>
          </a:p>
          <a:p>
            <a:pPr marL="525145"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Currency and prices must be on the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LOCAL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currency.</a:t>
            </a:r>
          </a:p>
          <a:p>
            <a:pPr marL="525145"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Research all aspects of any German speaking country’s breakfast routine.</a:t>
            </a:r>
          </a:p>
          <a:p>
            <a:pPr marL="525145" marR="0" lvl="0" indent="0" algn="ctr"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DO NOT COPY FROM THE INTERNET!</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525145"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endParaRPr>
          </a:p>
          <a:p>
            <a:pPr marL="525145" marR="0" lvl="0" indent="0" algn="ctr"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highlight>
                  <a:srgbClr val="FFFF00"/>
                </a:highlight>
                <a:uLnTx/>
                <a:uFillTx/>
                <a:latin typeface="Calibri" panose="020F0502020204030204"/>
                <a:ea typeface="SimSun" panose="02010600030101010101" pitchFamily="2" charset="-122"/>
                <a:cs typeface="+mn-cs"/>
              </a:rPr>
              <a:t>DUE DATE: </a:t>
            </a:r>
            <a:r>
              <a:rPr lang="en-US" sz="3600" b="1" dirty="0">
                <a:solidFill>
                  <a:prstClr val="black"/>
                </a:solidFill>
                <a:highlight>
                  <a:srgbClr val="FFFF00"/>
                </a:highlight>
                <a:latin typeface="Calibri" panose="020F0502020204030204"/>
                <a:ea typeface="SimSun" panose="02010600030101010101" pitchFamily="2" charset="-122"/>
              </a:rPr>
              <a:t>9</a:t>
            </a:r>
            <a:r>
              <a:rPr lang="en-US" sz="3600" b="1" baseline="30000" dirty="0">
                <a:solidFill>
                  <a:prstClr val="black"/>
                </a:solidFill>
                <a:highlight>
                  <a:srgbClr val="FFFF00"/>
                </a:highlight>
                <a:latin typeface="Calibri" panose="020F0502020204030204"/>
                <a:ea typeface="SimSun" panose="02010600030101010101" pitchFamily="2" charset="-122"/>
              </a:rPr>
              <a:t>th</a:t>
            </a:r>
            <a:r>
              <a:rPr lang="en-US" sz="3600" b="1" dirty="0">
                <a:solidFill>
                  <a:prstClr val="black"/>
                </a:solidFill>
                <a:highlight>
                  <a:srgbClr val="FFFF00"/>
                </a:highlight>
                <a:latin typeface="Calibri" panose="020F0502020204030204"/>
                <a:ea typeface="SimSun" panose="02010600030101010101" pitchFamily="2" charset="-122"/>
              </a:rPr>
              <a:t> June</a:t>
            </a:r>
            <a:r>
              <a:rPr kumimoji="0" lang="en-US" sz="3600" b="1" i="0" u="none" strike="noStrike" kern="1200" cap="none" spc="0" normalizeH="0" baseline="0" noProof="0" dirty="0">
                <a:ln>
                  <a:noFill/>
                </a:ln>
                <a:solidFill>
                  <a:prstClr val="black"/>
                </a:solidFill>
                <a:effectLst/>
                <a:highlight>
                  <a:srgbClr val="FFFF00"/>
                </a:highlight>
                <a:uLnTx/>
                <a:uFillTx/>
                <a:latin typeface="Calibri" panose="020F0502020204030204"/>
                <a:ea typeface="SimSun" panose="02010600030101010101" pitchFamily="2" charset="-122"/>
                <a:cs typeface="+mn-cs"/>
              </a:rPr>
              <a:t> 2023 by 23:59pm</a:t>
            </a:r>
            <a:endParaRPr kumimoji="0" lang="en-GB" sz="3600" b="0" i="0" u="none" strike="noStrike" kern="1200" cap="none" spc="0" normalizeH="0" baseline="0" noProof="0" dirty="0">
              <a:ln>
                <a:noFill/>
              </a:ln>
              <a:solidFill>
                <a:prstClr val="black"/>
              </a:solidFill>
              <a:effectLst/>
              <a:highlight>
                <a:srgbClr val="FFFF00"/>
              </a:highlight>
              <a:uLnTx/>
              <a:uFillTx/>
              <a:latin typeface="Calibri" panose="020F0502020204030204"/>
              <a:ea typeface="SimSun" panose="02010600030101010101" pitchFamily="2" charset="-122"/>
              <a:cs typeface="+mn-cs"/>
            </a:endParaRPr>
          </a:p>
        </p:txBody>
      </p:sp>
    </p:spTree>
    <p:extLst>
      <p:ext uri="{BB962C8B-B14F-4D97-AF65-F5344CB8AC3E}">
        <p14:creationId xmlns:p14="http://schemas.microsoft.com/office/powerpoint/2010/main" val="1477743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table full of food&#10;&#10;Description automatically generated with medium confidence">
            <a:extLst>
              <a:ext uri="{FF2B5EF4-FFF2-40B4-BE49-F238E27FC236}">
                <a16:creationId xmlns:a16="http://schemas.microsoft.com/office/drawing/2014/main" id="{F71F0EFC-5DD6-AE72-B6ED-D0A950CC62F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742" r="4923" b="-1"/>
          <a:stretch/>
        </p:blipFill>
        <p:spPr>
          <a:xfrm>
            <a:off x="1" y="1"/>
            <a:ext cx="12192000" cy="6857999"/>
          </a:xfrm>
          <a:prstGeom prst="rect">
            <a:avLst/>
          </a:prstGeom>
        </p:spPr>
      </p:pic>
      <p:sp>
        <p:nvSpPr>
          <p:cNvPr id="14" name="Freeform: Shape 13">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91DC3E-6817-7515-3E20-955BD1971839}"/>
              </a:ext>
            </a:extLst>
          </p:cNvPr>
          <p:cNvSpPr>
            <a:spLocks noGrp="1"/>
          </p:cNvSpPr>
          <p:nvPr>
            <p:ph type="title"/>
          </p:nvPr>
        </p:nvSpPr>
        <p:spPr>
          <a:xfrm>
            <a:off x="1215900" y="1071349"/>
            <a:ext cx="5886449" cy="1211475"/>
          </a:xfrm>
        </p:spPr>
        <p:txBody>
          <a:bodyPr vert="horz" lIns="91440" tIns="45720" rIns="91440" bIns="45720" rtlCol="0" anchor="ctr">
            <a:normAutofit/>
          </a:bodyPr>
          <a:lstStyle/>
          <a:p>
            <a:pPr marR="0" algn="ctr"/>
            <a:r>
              <a:rPr lang="en-US" altLang="zh-CN" sz="3600" b="1" i="0" u="none" strike="noStrike" baseline="0" dirty="0"/>
              <a:t>Cultural Awareness: Exploring Food Clusters</a:t>
            </a:r>
          </a:p>
        </p:txBody>
      </p:sp>
      <p:sp>
        <p:nvSpPr>
          <p:cNvPr id="18"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 Placeholder 2">
            <a:extLst>
              <a:ext uri="{FF2B5EF4-FFF2-40B4-BE49-F238E27FC236}">
                <a16:creationId xmlns:a16="http://schemas.microsoft.com/office/drawing/2014/main" id="{B511D810-A54E-A7C7-C308-53E82C7C7ECD}"/>
              </a:ext>
            </a:extLst>
          </p:cNvPr>
          <p:cNvSpPr>
            <a:spLocks noGrp="1"/>
          </p:cNvSpPr>
          <p:nvPr>
            <p:ph type="body" idx="1"/>
          </p:nvPr>
        </p:nvSpPr>
        <p:spPr>
          <a:xfrm>
            <a:off x="1283384" y="2419350"/>
            <a:ext cx="5751481" cy="3237647"/>
          </a:xfrm>
        </p:spPr>
        <p:txBody>
          <a:bodyPr vert="horz" lIns="91440" tIns="45720" rIns="91440" bIns="45720" rtlCol="0" anchor="ctr">
            <a:normAutofit/>
          </a:bodyPr>
          <a:lstStyle/>
          <a:p>
            <a:pPr marR="0" lvl="0"/>
            <a:r>
              <a:rPr lang="en-US" altLang="zh-CN" sz="2000" b="0" i="0" u="none" strike="noStrike" baseline="0" dirty="0"/>
              <a:t>Significance of Food in Shaping Cultural Identity</a:t>
            </a:r>
          </a:p>
          <a:p>
            <a:pPr marR="0" lvl="0"/>
            <a:r>
              <a:rPr lang="en-US" altLang="zh-CN" sz="2000" b="0" i="0" u="none" strike="noStrike" baseline="0" dirty="0"/>
              <a:t>Fostering Intercultural Understanding</a:t>
            </a:r>
          </a:p>
          <a:p>
            <a:pPr marR="0" lvl="0"/>
            <a:r>
              <a:rPr lang="en-US" altLang="zh-CN" sz="2000" b="0" i="0" u="none" strike="noStrike" baseline="0" dirty="0" err="1"/>
              <a:t>Recognising</a:t>
            </a:r>
            <a:r>
              <a:rPr lang="en-US" altLang="zh-CN" sz="2000" b="0" i="0" u="none" strike="noStrike" baseline="0" dirty="0"/>
              <a:t> Culinary Traditions</a:t>
            </a:r>
          </a:p>
          <a:p>
            <a:pPr marR="0" lvl="0"/>
            <a:r>
              <a:rPr lang="en-US" altLang="zh-CN" sz="2000" b="0" i="0" u="none" strike="noStrike" baseline="0" dirty="0"/>
              <a:t>Food reflects cultural identity and values</a:t>
            </a:r>
          </a:p>
          <a:p>
            <a:pPr marR="0" lvl="1"/>
            <a:r>
              <a:rPr lang="en-US" altLang="zh-CN" sz="2000" b="0" i="0" u="none" strike="noStrike" baseline="0" dirty="0"/>
              <a:t>Example: Japanese cuisine reflects values such as simplicity, balance, and respect for nature through dishes like sushi and miso soup</a:t>
            </a:r>
          </a:p>
        </p:txBody>
      </p:sp>
    </p:spTree>
    <p:extLst>
      <p:ext uri="{BB962C8B-B14F-4D97-AF65-F5344CB8AC3E}">
        <p14:creationId xmlns:p14="http://schemas.microsoft.com/office/powerpoint/2010/main" val="20244129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EA21A9D9-3EE3-5162-4707-270CE9D5D217}"/>
              </a:ext>
            </a:extLst>
          </p:cNvPr>
          <p:cNvPicPr>
            <a:picLocks noChangeAspect="1"/>
          </p:cNvPicPr>
          <p:nvPr/>
        </p:nvPicPr>
        <p:blipFill rotWithShape="1">
          <a:blip r:embed="rId3">
            <a:alphaModFix amt="40000"/>
          </a:blip>
          <a:srcRect r="7586"/>
          <a:stretch/>
        </p:blipFill>
        <p:spPr>
          <a:xfrm>
            <a:off x="20" y="10"/>
            <a:ext cx="8450297" cy="6857990"/>
          </a:xfrm>
          <a:prstGeom prst="rect">
            <a:avLst/>
          </a:prstGeom>
          <a:noFill/>
        </p:spPr>
      </p:pic>
      <p:sp>
        <p:nvSpPr>
          <p:cNvPr id="2" name="Title 1">
            <a:extLst>
              <a:ext uri="{FF2B5EF4-FFF2-40B4-BE49-F238E27FC236}">
                <a16:creationId xmlns:a16="http://schemas.microsoft.com/office/drawing/2014/main" id="{CA5A3E0D-21E3-7292-FA88-49C07B84C631}"/>
              </a:ext>
            </a:extLst>
          </p:cNvPr>
          <p:cNvSpPr>
            <a:spLocks noGrp="1"/>
          </p:cNvSpPr>
          <p:nvPr>
            <p:ph type="title"/>
          </p:nvPr>
        </p:nvSpPr>
        <p:spPr>
          <a:xfrm>
            <a:off x="514350" y="365125"/>
            <a:ext cx="5575167" cy="1627636"/>
          </a:xfrm>
        </p:spPr>
        <p:txBody>
          <a:bodyPr vert="horz" lIns="91440" tIns="45720" rIns="91440" bIns="45720" rtlCol="0" anchor="ctr">
            <a:normAutofit/>
          </a:bodyPr>
          <a:lstStyle/>
          <a:p>
            <a:pPr marR="0"/>
            <a:r>
              <a:rPr lang="en-US" altLang="zh-CN" b="1" i="0" u="none" strike="noStrike" kern="1200" baseline="0" dirty="0">
                <a:solidFill>
                  <a:srgbClr val="FFFFFF"/>
                </a:solidFill>
                <a:effectLst>
                  <a:outerShdw blurRad="38100" dist="38100" dir="2700000" algn="tl">
                    <a:srgbClr val="000000">
                      <a:alpha val="43137"/>
                    </a:srgbClr>
                  </a:outerShdw>
                </a:effectLst>
                <a:latin typeface="+mj-lt"/>
                <a:ea typeface="+mj-ea"/>
                <a:cs typeface="+mj-cs"/>
              </a:rPr>
              <a:t>Food Clusters Around the World</a:t>
            </a:r>
          </a:p>
        </p:txBody>
      </p:sp>
      <p:sp>
        <p:nvSpPr>
          <p:cNvPr id="3" name="Text Placeholder 2">
            <a:extLst>
              <a:ext uri="{FF2B5EF4-FFF2-40B4-BE49-F238E27FC236}">
                <a16:creationId xmlns:a16="http://schemas.microsoft.com/office/drawing/2014/main" id="{ECB2BBB2-ABBD-6AC2-F763-42AA630007F4}"/>
              </a:ext>
            </a:extLst>
          </p:cNvPr>
          <p:cNvSpPr>
            <a:spLocks noGrp="1"/>
          </p:cNvSpPr>
          <p:nvPr>
            <p:ph type="body" idx="1"/>
          </p:nvPr>
        </p:nvSpPr>
        <p:spPr>
          <a:xfrm>
            <a:off x="206506" y="2219785"/>
            <a:ext cx="6194294" cy="3957178"/>
          </a:xfrm>
        </p:spPr>
        <p:txBody>
          <a:bodyPr vert="horz" lIns="91440" tIns="45720" rIns="91440" bIns="45720" rtlCol="0">
            <a:noAutofit/>
          </a:bodyPr>
          <a:lstStyle/>
          <a:p>
            <a:pPr marL="0" marR="0" lvl="0" indent="0">
              <a:buNone/>
            </a:pPr>
            <a:r>
              <a:rPr lang="en-US" altLang="zh-CN" sz="2400" b="1" i="0" u="sng" strike="noStrike" baseline="0" dirty="0">
                <a:solidFill>
                  <a:schemeClr val="bg1"/>
                </a:solidFill>
              </a:rPr>
              <a:t>Overview of different food clusters and their characteristics:</a:t>
            </a:r>
          </a:p>
          <a:p>
            <a:pPr marL="457200" marR="0" lvl="1"/>
            <a:r>
              <a:rPr lang="en-US" altLang="zh-CN" sz="1400" b="1" i="0" strike="noStrike" baseline="0" dirty="0">
                <a:solidFill>
                  <a:schemeClr val="bg1"/>
                </a:solidFill>
              </a:rPr>
              <a:t>Mediterranean:</a:t>
            </a:r>
            <a:r>
              <a:rPr lang="en-US" altLang="zh-CN" sz="1400" b="0" i="0" u="none" strike="noStrike" baseline="0" dirty="0">
                <a:solidFill>
                  <a:schemeClr val="bg1"/>
                </a:solidFill>
              </a:rPr>
              <a:t> Emphasis on olive oil, vegetables, grains, and seafood</a:t>
            </a:r>
          </a:p>
          <a:p>
            <a:pPr marR="0" lvl="1">
              <a:buFont typeface="Wingdings" panose="05000000000000000000" pitchFamily="2" charset="2"/>
              <a:buChar char="ü"/>
            </a:pPr>
            <a:r>
              <a:rPr lang="en-US" altLang="zh-CN" sz="1400" b="0" i="0" u="none" strike="noStrike" baseline="0" dirty="0">
                <a:solidFill>
                  <a:schemeClr val="bg1"/>
                </a:solidFill>
              </a:rPr>
              <a:t>Example: Highlight dishes like Greek salad, Italian pasta, and Spanish paella as representative of this cluster</a:t>
            </a:r>
          </a:p>
          <a:p>
            <a:pPr marL="457200" marR="0" lvl="1" indent="0">
              <a:buNone/>
            </a:pPr>
            <a:r>
              <a:rPr lang="en-US" altLang="zh-CN" sz="1400" b="1" i="0" u="none" strike="noStrike" baseline="0" dirty="0">
                <a:solidFill>
                  <a:schemeClr val="bg1"/>
                </a:solidFill>
              </a:rPr>
              <a:t>Asian:</a:t>
            </a:r>
            <a:r>
              <a:rPr lang="en-US" altLang="zh-CN" sz="1400" b="0" i="0" u="none" strike="noStrike" baseline="0" dirty="0">
                <a:solidFill>
                  <a:schemeClr val="bg1"/>
                </a:solidFill>
              </a:rPr>
              <a:t> Rice, noodles, and stir-fried dishes as staples</a:t>
            </a:r>
          </a:p>
          <a:p>
            <a:pPr marR="0" lvl="1">
              <a:buFont typeface="Wingdings" panose="05000000000000000000" pitchFamily="2" charset="2"/>
              <a:buChar char="ü"/>
            </a:pPr>
            <a:r>
              <a:rPr lang="en-US" altLang="zh-CN" sz="1400" b="0" i="0" u="none" strike="noStrike" baseline="0" dirty="0">
                <a:solidFill>
                  <a:schemeClr val="bg1"/>
                </a:solidFill>
              </a:rPr>
              <a:t>Example: Chinese fried rice, Thai pad Thai, and Japanese ramen as iconic dishes in this cluster</a:t>
            </a:r>
          </a:p>
          <a:p>
            <a:pPr marL="457200" marR="0" lvl="1"/>
            <a:r>
              <a:rPr lang="en-US" altLang="zh-CN" sz="1400" b="1" i="0" u="none" strike="noStrike" baseline="0" dirty="0">
                <a:solidFill>
                  <a:schemeClr val="bg1"/>
                </a:solidFill>
              </a:rPr>
              <a:t>Latin American</a:t>
            </a:r>
            <a:r>
              <a:rPr lang="en-US" altLang="zh-CN" sz="1400" b="0" i="0" u="none" strike="noStrike" baseline="0" dirty="0">
                <a:solidFill>
                  <a:schemeClr val="bg1"/>
                </a:solidFill>
              </a:rPr>
              <a:t>: Corn, beans, and spices as foundational ingredients</a:t>
            </a:r>
          </a:p>
          <a:p>
            <a:pPr marR="0" lvl="1">
              <a:buFont typeface="Wingdings" panose="05000000000000000000" pitchFamily="2" charset="2"/>
              <a:buChar char="ü"/>
            </a:pPr>
            <a:r>
              <a:rPr lang="en-US" altLang="zh-CN" sz="1400" b="0" i="0" u="none" strike="noStrike" baseline="0" dirty="0">
                <a:solidFill>
                  <a:schemeClr val="bg1"/>
                </a:solidFill>
              </a:rPr>
              <a:t>Example: Mexican tacos, Peruvian ceviche, and Brazilian feijoada as popular dishes within this cluster</a:t>
            </a:r>
          </a:p>
          <a:p>
            <a:pPr marL="457200" marR="0" lvl="1"/>
            <a:r>
              <a:rPr lang="en-US" altLang="zh-CN" sz="1400" b="1" i="0" u="none" strike="noStrike" baseline="0" dirty="0">
                <a:solidFill>
                  <a:schemeClr val="bg1"/>
                </a:solidFill>
              </a:rPr>
              <a:t>Middle Eastern</a:t>
            </a:r>
            <a:r>
              <a:rPr lang="en-US" altLang="zh-CN" sz="1400" b="0" i="0" u="none" strike="noStrike" baseline="0" dirty="0">
                <a:solidFill>
                  <a:schemeClr val="bg1"/>
                </a:solidFill>
              </a:rPr>
              <a:t>: Pita bread, hummus, and aromatic spices as key elements</a:t>
            </a:r>
          </a:p>
          <a:p>
            <a:pPr marR="0" lvl="1">
              <a:buFont typeface="Wingdings" panose="05000000000000000000" pitchFamily="2" charset="2"/>
              <a:buChar char="ü"/>
            </a:pPr>
            <a:r>
              <a:rPr lang="en-US" altLang="zh-CN" sz="1400" b="0" i="0" u="none" strike="noStrike" baseline="0" dirty="0">
                <a:solidFill>
                  <a:schemeClr val="bg1"/>
                </a:solidFill>
              </a:rPr>
              <a:t>Example: Lebanese falafel, Turkish kebabs, and Israeli shawarma as notable foods in this cluster</a:t>
            </a:r>
          </a:p>
        </p:txBody>
      </p:sp>
      <p:pic>
        <p:nvPicPr>
          <p:cNvPr id="25" name="Picture 24" descr="Open bags of varieties grain seeds">
            <a:extLst>
              <a:ext uri="{FF2B5EF4-FFF2-40B4-BE49-F238E27FC236}">
                <a16:creationId xmlns:a16="http://schemas.microsoft.com/office/drawing/2014/main" id="{39FD54F9-6B5F-9821-BEE3-3108E70276C2}"/>
              </a:ext>
            </a:extLst>
          </p:cNvPr>
          <p:cNvPicPr>
            <a:picLocks noChangeAspect="1"/>
          </p:cNvPicPr>
          <p:nvPr/>
        </p:nvPicPr>
        <p:blipFill rotWithShape="1">
          <a:blip r:embed="rId4"/>
          <a:srcRect l="16977" r="24985"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44053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group of people eating outdoors&#10;&#10;Description automatically generated with low confidence">
            <a:extLst>
              <a:ext uri="{FF2B5EF4-FFF2-40B4-BE49-F238E27FC236}">
                <a16:creationId xmlns:a16="http://schemas.microsoft.com/office/drawing/2014/main" id="{0077B591-E4C1-B12E-85E5-2094D22ADD5F}"/>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661" b="2364"/>
          <a:stretch/>
        </p:blipFill>
        <p:spPr>
          <a:xfrm>
            <a:off x="20" y="10"/>
            <a:ext cx="12191980" cy="6857990"/>
          </a:xfrm>
          <a:prstGeom prst="rect">
            <a:avLst/>
          </a:prstGeom>
        </p:spPr>
      </p:pic>
      <p:sp>
        <p:nvSpPr>
          <p:cNvPr id="2" name="Title 1">
            <a:extLst>
              <a:ext uri="{FF2B5EF4-FFF2-40B4-BE49-F238E27FC236}">
                <a16:creationId xmlns:a16="http://schemas.microsoft.com/office/drawing/2014/main" id="{CC4FA296-AA41-4B2C-2919-36942E14A8BE}"/>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marR="0"/>
            <a:r>
              <a:rPr lang="en-US" altLang="zh-CN" b="1" i="0" u="none" strike="noStrike" kern="1200" baseline="0" dirty="0">
                <a:solidFill>
                  <a:srgbClr val="FFFFFF"/>
                </a:solidFill>
                <a:effectLst>
                  <a:outerShdw blurRad="38100" dist="38100" dir="2700000" algn="tl">
                    <a:srgbClr val="000000">
                      <a:alpha val="43137"/>
                    </a:srgbClr>
                  </a:outerShdw>
                </a:effectLst>
                <a:latin typeface="+mj-lt"/>
                <a:ea typeface="+mj-ea"/>
                <a:cs typeface="+mj-cs"/>
              </a:rPr>
              <a:t>Cultural Significance of Food</a:t>
            </a:r>
          </a:p>
        </p:txBody>
      </p:sp>
      <p:pic>
        <p:nvPicPr>
          <p:cNvPr id="9" name="Picture 8" descr="A picture containing food, snack, finger food, sitting&#10;&#10;Description automatically generated">
            <a:extLst>
              <a:ext uri="{FF2B5EF4-FFF2-40B4-BE49-F238E27FC236}">
                <a16:creationId xmlns:a16="http://schemas.microsoft.com/office/drawing/2014/main" id="{975F2FB9-9452-448A-DB6C-85D85AAB60C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9961" b="3"/>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graphicFrame>
        <p:nvGraphicFramePr>
          <p:cNvPr id="34" name="Text Placeholder 2">
            <a:extLst>
              <a:ext uri="{FF2B5EF4-FFF2-40B4-BE49-F238E27FC236}">
                <a16:creationId xmlns:a16="http://schemas.microsoft.com/office/drawing/2014/main" id="{449087ED-DD25-6808-157E-C98E979B63FE}"/>
              </a:ext>
            </a:extLst>
          </p:cNvPr>
          <p:cNvGraphicFramePr/>
          <p:nvPr>
            <p:extLst>
              <p:ext uri="{D42A27DB-BD31-4B8C-83A1-F6EECF244321}">
                <p14:modId xmlns:p14="http://schemas.microsoft.com/office/powerpoint/2010/main" val="2432902382"/>
              </p:ext>
            </p:extLst>
          </p:nvPr>
        </p:nvGraphicFramePr>
        <p:xfrm>
          <a:off x="838344" y="2013625"/>
          <a:ext cx="4614759" cy="41633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842806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EA8D5514-E57E-782D-7C4C-69506AA1F267}"/>
              </a:ext>
            </a:extLst>
          </p:cNvPr>
          <p:cNvPicPr>
            <a:picLocks noChangeAspect="1"/>
          </p:cNvPicPr>
          <p:nvPr/>
        </p:nvPicPr>
        <p:blipFill rotWithShape="1">
          <a:blip r:embed="rId3">
            <a:alphaModFix amt="35000"/>
          </a:blip>
          <a:srcRect t="25000"/>
          <a:stretch/>
        </p:blipFill>
        <p:spPr>
          <a:xfrm>
            <a:off x="0" y="0"/>
            <a:ext cx="12191996" cy="6858000"/>
          </a:xfrm>
          <a:prstGeom prst="rect">
            <a:avLst/>
          </a:prstGeom>
          <a:noFill/>
        </p:spPr>
      </p:pic>
      <p:sp>
        <p:nvSpPr>
          <p:cNvPr id="2" name="Title 1">
            <a:extLst>
              <a:ext uri="{FF2B5EF4-FFF2-40B4-BE49-F238E27FC236}">
                <a16:creationId xmlns:a16="http://schemas.microsoft.com/office/drawing/2014/main" id="{798BD940-FE9B-FE46-E8AF-7A38E862EF8A}"/>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marR="0"/>
            <a:r>
              <a:rPr lang="en-US" altLang="zh-CN" sz="4000" b="1" i="0" u="none" strike="noStrike" baseline="0" dirty="0">
                <a:solidFill>
                  <a:srgbClr val="FFFFFF"/>
                </a:solidFill>
                <a:effectLst>
                  <a:outerShdw blurRad="38100" dist="38100" dir="2700000" algn="tl">
                    <a:srgbClr val="000000">
                      <a:alpha val="43137"/>
                    </a:srgbClr>
                  </a:outerShdw>
                </a:effectLst>
              </a:rPr>
              <a:t>Embracing Food Diversity</a:t>
            </a:r>
          </a:p>
        </p:txBody>
      </p:sp>
      <p:sp>
        <p:nvSpPr>
          <p:cNvPr id="3" name="Text Placeholder 2">
            <a:extLst>
              <a:ext uri="{FF2B5EF4-FFF2-40B4-BE49-F238E27FC236}">
                <a16:creationId xmlns:a16="http://schemas.microsoft.com/office/drawing/2014/main" id="{36E0124D-1415-4111-E93D-72D16EF75B64}"/>
              </a:ext>
            </a:extLst>
          </p:cNvPr>
          <p:cNvSpPr>
            <a:spLocks noGrp="1"/>
          </p:cNvSpPr>
          <p:nvPr>
            <p:ph type="body" idx="1"/>
          </p:nvPr>
        </p:nvSpPr>
        <p:spPr>
          <a:xfrm>
            <a:off x="838200" y="1755775"/>
            <a:ext cx="10515600" cy="4351338"/>
          </a:xfrm>
        </p:spPr>
        <p:txBody>
          <a:bodyPr vert="horz" lIns="91440" tIns="45720" rIns="91440" bIns="45720" rtlCol="0">
            <a:normAutofit/>
          </a:bodyPr>
          <a:lstStyle/>
          <a:p>
            <a:pPr marR="0" lvl="0"/>
            <a:r>
              <a:rPr lang="en-US" altLang="zh-CN" b="0" i="0" u="none" strike="noStrike" baseline="0" dirty="0">
                <a:solidFill>
                  <a:srgbClr val="FFFFFF"/>
                </a:solidFill>
              </a:rPr>
              <a:t>Encouragement of embracing and appreciating diverse food cultures:</a:t>
            </a:r>
          </a:p>
          <a:p>
            <a:pPr marR="0" lvl="0"/>
            <a:r>
              <a:rPr lang="en-US" altLang="zh-CN" b="0" i="0" u="none" strike="noStrike" baseline="0" dirty="0">
                <a:solidFill>
                  <a:srgbClr val="FFFFFF"/>
                </a:solidFill>
              </a:rPr>
              <a:t>Importance of trying new cuisines and exploring different </a:t>
            </a:r>
            <a:r>
              <a:rPr lang="en-US" altLang="zh-CN" b="0" i="0" u="none" strike="noStrike" baseline="0" dirty="0" err="1">
                <a:solidFill>
                  <a:srgbClr val="FFFFFF"/>
                </a:solidFill>
              </a:rPr>
              <a:t>flavours</a:t>
            </a:r>
            <a:endParaRPr lang="en-US" altLang="zh-CN" b="0" i="0" u="none" strike="noStrike" baseline="0" dirty="0">
              <a:solidFill>
                <a:srgbClr val="FFFFFF"/>
              </a:solidFill>
            </a:endParaRPr>
          </a:p>
          <a:p>
            <a:pPr marR="0" lvl="1">
              <a:buFont typeface="Wingdings" panose="05000000000000000000" pitchFamily="2" charset="2"/>
              <a:buChar char="ü"/>
            </a:pPr>
            <a:r>
              <a:rPr lang="en-US" altLang="zh-CN" b="0" i="0" u="none" strike="noStrike" baseline="0" dirty="0">
                <a:solidFill>
                  <a:srgbClr val="FFFFFF"/>
                </a:solidFill>
              </a:rPr>
              <a:t>Why: Encourage people to experiment international recipes or eat/try ethnic restaurants to broaden their culinary horizons</a:t>
            </a:r>
          </a:p>
          <a:p>
            <a:pPr marR="0" lvl="0"/>
            <a:r>
              <a:rPr lang="en-US" altLang="zh-CN" b="0" i="0" u="none" strike="noStrike" baseline="0" dirty="0">
                <a:solidFill>
                  <a:srgbClr val="FFFFFF"/>
                </a:solidFill>
              </a:rPr>
              <a:t>Promoting cultural exchange through food experiences</a:t>
            </a:r>
          </a:p>
          <a:p>
            <a:pPr marR="0" lvl="1">
              <a:buFont typeface="Wingdings" panose="05000000000000000000" pitchFamily="2" charset="2"/>
              <a:buChar char="ü"/>
            </a:pPr>
            <a:r>
              <a:rPr lang="en-US" altLang="zh-CN" b="1" i="0" u="none" strike="noStrike" baseline="0" dirty="0">
                <a:solidFill>
                  <a:srgbClr val="FFFFFF"/>
                </a:solidFill>
              </a:rPr>
              <a:t>How can you promote exchange? What can you benefit from this?</a:t>
            </a:r>
          </a:p>
          <a:p>
            <a:pPr marR="0" lvl="0"/>
            <a:r>
              <a:rPr lang="en-US" altLang="zh-CN" b="0" i="0" u="none" strike="noStrike" baseline="0" dirty="0">
                <a:solidFill>
                  <a:srgbClr val="FFFFFF"/>
                </a:solidFill>
              </a:rPr>
              <a:t>Tips for respectful engagement with other cultures' food traditions</a:t>
            </a:r>
          </a:p>
          <a:p>
            <a:pPr marR="0" lvl="1">
              <a:buFont typeface="Wingdings" panose="05000000000000000000" pitchFamily="2" charset="2"/>
              <a:buChar char="ü"/>
            </a:pPr>
            <a:r>
              <a:rPr lang="en-US" altLang="zh-CN" b="0" i="0" u="none" strike="noStrike" baseline="0" dirty="0">
                <a:solidFill>
                  <a:srgbClr val="FFFFFF"/>
                </a:solidFill>
              </a:rPr>
              <a:t>Why: It is important to understand dietary restrictions, respecting food taboos, and being open-minded when experiencing new </a:t>
            </a:r>
            <a:r>
              <a:rPr lang="en-US" altLang="zh-CN" b="0" i="0" u="none" strike="noStrike" baseline="0" dirty="0" err="1">
                <a:solidFill>
                  <a:srgbClr val="FFFFFF"/>
                </a:solidFill>
              </a:rPr>
              <a:t>flavours</a:t>
            </a:r>
            <a:r>
              <a:rPr lang="en-US" altLang="zh-CN" b="0" i="0" u="none" strike="noStrike" baseline="0" dirty="0">
                <a:solidFill>
                  <a:srgbClr val="FFFFFF"/>
                </a:solidFill>
              </a:rPr>
              <a:t> and textures</a:t>
            </a:r>
          </a:p>
        </p:txBody>
      </p:sp>
    </p:spTree>
    <p:extLst>
      <p:ext uri="{BB962C8B-B14F-4D97-AF65-F5344CB8AC3E}">
        <p14:creationId xmlns:p14="http://schemas.microsoft.com/office/powerpoint/2010/main" val="501971870"/>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FE3CAAF8-C905-FEB9-C9EC-41CB801E1415}"/>
              </a:ext>
            </a:extLst>
          </p:cNvPr>
          <p:cNvPicPr>
            <a:picLocks noChangeAspect="1"/>
          </p:cNvPicPr>
          <p:nvPr/>
        </p:nvPicPr>
        <p:blipFill rotWithShape="1">
          <a:blip r:embed="rId3">
            <a:alphaModFix amt="40000"/>
          </a:blip>
          <a:srcRect r="7586"/>
          <a:stretch/>
        </p:blipFill>
        <p:spPr>
          <a:xfrm>
            <a:off x="0" y="10"/>
            <a:ext cx="8450297" cy="6857990"/>
          </a:xfrm>
          <a:prstGeom prst="rect">
            <a:avLst/>
          </a:prstGeom>
          <a:noFill/>
        </p:spPr>
      </p:pic>
      <p:sp>
        <p:nvSpPr>
          <p:cNvPr id="2" name="Title 1">
            <a:extLst>
              <a:ext uri="{FF2B5EF4-FFF2-40B4-BE49-F238E27FC236}">
                <a16:creationId xmlns:a16="http://schemas.microsoft.com/office/drawing/2014/main" id="{734F893A-5B53-EFE4-8DDD-C3FB63ED1BDE}"/>
              </a:ext>
            </a:extLst>
          </p:cNvPr>
          <p:cNvSpPr>
            <a:spLocks noGrp="1"/>
          </p:cNvSpPr>
          <p:nvPr>
            <p:ph type="title"/>
          </p:nvPr>
        </p:nvSpPr>
        <p:spPr>
          <a:xfrm>
            <a:off x="838201" y="365125"/>
            <a:ext cx="5251316" cy="1627636"/>
          </a:xfrm>
        </p:spPr>
        <p:txBody>
          <a:bodyPr vert="horz" lIns="91440" tIns="45720" rIns="91440" bIns="45720" rtlCol="0" anchor="ctr">
            <a:normAutofit/>
          </a:bodyPr>
          <a:lstStyle/>
          <a:p>
            <a:pPr marR="0"/>
            <a:r>
              <a:rPr lang="en-US" altLang="zh-CN" sz="4000" b="1" i="0" u="none" strike="noStrike" kern="1200" baseline="0" dirty="0">
                <a:solidFill>
                  <a:srgbClr val="FFFFFF"/>
                </a:solidFill>
                <a:effectLst>
                  <a:outerShdw blurRad="38100" dist="38100" dir="2700000" algn="tl">
                    <a:srgbClr val="000000">
                      <a:alpha val="43137"/>
                    </a:srgbClr>
                  </a:outerShdw>
                </a:effectLst>
                <a:latin typeface="+mj-lt"/>
                <a:ea typeface="+mj-ea"/>
                <a:cs typeface="+mj-cs"/>
              </a:rPr>
              <a:t>Food Taboos and Dietary Restrictions</a:t>
            </a:r>
          </a:p>
        </p:txBody>
      </p:sp>
      <p:sp>
        <p:nvSpPr>
          <p:cNvPr id="3" name="Text Placeholder 2">
            <a:extLst>
              <a:ext uri="{FF2B5EF4-FFF2-40B4-BE49-F238E27FC236}">
                <a16:creationId xmlns:a16="http://schemas.microsoft.com/office/drawing/2014/main" id="{7EB15215-824F-B89F-A9FA-8E2B2639B6F5}"/>
              </a:ext>
            </a:extLst>
          </p:cNvPr>
          <p:cNvSpPr>
            <a:spLocks noGrp="1"/>
          </p:cNvSpPr>
          <p:nvPr>
            <p:ph type="body" idx="1"/>
          </p:nvPr>
        </p:nvSpPr>
        <p:spPr>
          <a:xfrm>
            <a:off x="263042" y="1826878"/>
            <a:ext cx="5962785" cy="3957178"/>
          </a:xfrm>
        </p:spPr>
        <p:txBody>
          <a:bodyPr vert="horz" lIns="91440" tIns="45720" rIns="91440" bIns="45720" rtlCol="0">
            <a:noAutofit/>
          </a:bodyPr>
          <a:lstStyle/>
          <a:p>
            <a:pPr marR="0" lvl="0"/>
            <a:r>
              <a:rPr lang="en-US" altLang="zh-CN" sz="1600" b="0" i="0" u="none" strike="noStrike" baseline="0" dirty="0">
                <a:solidFill>
                  <a:srgbClr val="FFFFFF"/>
                </a:solidFill>
              </a:rPr>
              <a:t>Cultural Examples:</a:t>
            </a:r>
          </a:p>
          <a:p>
            <a:pPr marR="0" lvl="0"/>
            <a:r>
              <a:rPr lang="en-US" altLang="zh-CN" sz="1600" b="1" i="0" u="none" strike="noStrike" baseline="0" dirty="0">
                <a:solidFill>
                  <a:srgbClr val="FFFFFF"/>
                </a:solidFill>
              </a:rPr>
              <a:t>Hinduism: </a:t>
            </a:r>
            <a:r>
              <a:rPr lang="en-US" altLang="zh-CN" sz="1600" b="0" i="0" u="none" strike="noStrike" baseline="0" dirty="0">
                <a:solidFill>
                  <a:srgbClr val="FFFFFF"/>
                </a:solidFill>
              </a:rPr>
              <a:t>Many Hindus follow a vegetarian or plant-based diet due to beliefs in non-violence and respect for all living beings.</a:t>
            </a:r>
          </a:p>
          <a:p>
            <a:pPr marR="0" lvl="0"/>
            <a:r>
              <a:rPr lang="en-US" altLang="zh-CN" sz="1600" b="1" i="0" u="none" strike="noStrike" baseline="0" dirty="0">
                <a:solidFill>
                  <a:srgbClr val="FFFFFF"/>
                </a:solidFill>
              </a:rPr>
              <a:t>Islam:</a:t>
            </a:r>
            <a:r>
              <a:rPr lang="en-US" altLang="zh-CN" sz="1600" b="0" i="0" u="none" strike="noStrike" baseline="0" dirty="0">
                <a:solidFill>
                  <a:srgbClr val="FFFFFF"/>
                </a:solidFill>
              </a:rPr>
              <a:t> Muslims adhere to Halal dietary guidelines, which prohibit the consumption of pork and the consumption of meat that is not slaughtered according to specific ritual practices.</a:t>
            </a:r>
          </a:p>
          <a:p>
            <a:pPr marR="0" lvl="0"/>
            <a:r>
              <a:rPr lang="en-US" altLang="zh-CN" sz="1600" b="1" i="0" u="none" strike="noStrike" baseline="0" dirty="0">
                <a:solidFill>
                  <a:srgbClr val="FFFFFF"/>
                </a:solidFill>
              </a:rPr>
              <a:t>Judaism: </a:t>
            </a:r>
            <a:r>
              <a:rPr lang="en-US" altLang="zh-CN" sz="1600" b="0" i="0" u="none" strike="noStrike" baseline="0" dirty="0">
                <a:solidFill>
                  <a:srgbClr val="FFFFFF"/>
                </a:solidFill>
              </a:rPr>
              <a:t>Jewish dietary laws, known as Kashrut, include restrictions on certain foods such as pork and shellfish, and the separation of meat and dairy products.</a:t>
            </a:r>
          </a:p>
          <a:p>
            <a:pPr marR="0" lvl="0"/>
            <a:r>
              <a:rPr lang="en-US" altLang="zh-CN" sz="1600" b="1" i="0" u="none" strike="noStrike" baseline="0" dirty="0">
                <a:solidFill>
                  <a:srgbClr val="FFFFFF"/>
                </a:solidFill>
              </a:rPr>
              <a:t>Buddhism: </a:t>
            </a:r>
            <a:r>
              <a:rPr lang="en-US" altLang="zh-CN" sz="1600" b="0" i="0" u="none" strike="noStrike" baseline="0" dirty="0">
                <a:solidFill>
                  <a:srgbClr val="FFFFFF"/>
                </a:solidFill>
              </a:rPr>
              <a:t>Some Buddhist traditions advocate for a vegetarian or vegan diet as a means of promoting compassion and minimizing harm to animals.</a:t>
            </a:r>
          </a:p>
          <a:p>
            <a:pPr marR="0" lvl="0"/>
            <a:r>
              <a:rPr lang="en-US" altLang="zh-CN" sz="1600" b="1" i="0" u="none" strike="noStrike" baseline="0" dirty="0">
                <a:solidFill>
                  <a:srgbClr val="FFFFFF"/>
                </a:solidFill>
              </a:rPr>
              <a:t>Indigenous cultures: </a:t>
            </a:r>
            <a:r>
              <a:rPr lang="en-US" altLang="zh-CN" sz="1600" b="0" i="0" u="none" strike="noStrike" baseline="0" dirty="0">
                <a:solidFill>
                  <a:srgbClr val="FFFFFF"/>
                </a:solidFill>
              </a:rPr>
              <a:t>Some indigenous communities have traditional food taboos based on spiritual beliefs, environmental sustainability, or the need to preserve natural resources.</a:t>
            </a:r>
          </a:p>
        </p:txBody>
      </p:sp>
      <p:pic>
        <p:nvPicPr>
          <p:cNvPr id="5" name="Picture 4" descr="Assorted piles of beans and legumes">
            <a:extLst>
              <a:ext uri="{FF2B5EF4-FFF2-40B4-BE49-F238E27FC236}">
                <a16:creationId xmlns:a16="http://schemas.microsoft.com/office/drawing/2014/main" id="{2E8691BF-8565-26A1-EA74-F43B937AE955}"/>
              </a:ext>
            </a:extLst>
          </p:cNvPr>
          <p:cNvPicPr>
            <a:picLocks noChangeAspect="1"/>
          </p:cNvPicPr>
          <p:nvPr/>
        </p:nvPicPr>
        <p:blipFill rotWithShape="1">
          <a:blip r:embed="rId4"/>
          <a:srcRect l="26998" r="14964"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94223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https://ukc-powerpoint.officeapps.live.com/pods/GetClipboardImage.ashx?Id=753cb45a-7b5c-4819-a519-6d7ea30b8cd0&amp;DC=GUK1&amp;pkey=40d21f61-b6b2-4c4c-9542-426a64f36d55&amp;wdwaccluster=GUK1">
            <a:extLst>
              <a:ext uri="{FF2B5EF4-FFF2-40B4-BE49-F238E27FC236}">
                <a16:creationId xmlns:a16="http://schemas.microsoft.com/office/drawing/2014/main" id="{D1ED6160-E085-AF08-B79A-C3DFC827A6EE}"/>
              </a:ext>
            </a:extLst>
          </p:cNvPr>
          <p:cNvPicPr>
            <a:picLocks noChangeAspect="1"/>
          </p:cNvPicPr>
          <p:nvPr/>
        </p:nvPicPr>
        <p:blipFill rotWithShape="1">
          <a:blip r:embed="rId3">
            <a:alphaModFix amt="35000"/>
          </a:blip>
          <a:srcRect t="25000"/>
          <a:stretch/>
        </p:blipFill>
        <p:spPr>
          <a:xfrm>
            <a:off x="0" y="-25400"/>
            <a:ext cx="12191996" cy="6858000"/>
          </a:xfrm>
          <a:prstGeom prst="rect">
            <a:avLst/>
          </a:prstGeom>
          <a:noFill/>
        </p:spPr>
      </p:pic>
      <p:sp>
        <p:nvSpPr>
          <p:cNvPr id="2" name="Title 1">
            <a:extLst>
              <a:ext uri="{FF2B5EF4-FFF2-40B4-BE49-F238E27FC236}">
                <a16:creationId xmlns:a16="http://schemas.microsoft.com/office/drawing/2014/main" id="{27002E45-CE40-5208-A05F-10B7E03EB8EB}"/>
              </a:ext>
            </a:extLst>
          </p:cNvPr>
          <p:cNvSpPr>
            <a:spLocks noGrp="1"/>
          </p:cNvSpPr>
          <p:nvPr>
            <p:ph type="title"/>
          </p:nvPr>
        </p:nvSpPr>
        <p:spPr>
          <a:xfrm>
            <a:off x="838200" y="111125"/>
            <a:ext cx="10515600" cy="1325563"/>
          </a:xfrm>
        </p:spPr>
        <p:txBody>
          <a:bodyPr vert="horz" lIns="91440" tIns="45720" rIns="91440" bIns="45720" rtlCol="0" anchor="ctr">
            <a:normAutofit/>
          </a:bodyPr>
          <a:lstStyle/>
          <a:p>
            <a:pPr marR="0"/>
            <a:r>
              <a:rPr lang="en-US" altLang="zh-CN" sz="4000" b="1" i="0" u="none" strike="noStrike" baseline="0" dirty="0">
                <a:solidFill>
                  <a:srgbClr val="FFFFFF"/>
                </a:solidFill>
                <a:effectLst>
                  <a:outerShdw blurRad="38100" dist="38100" dir="2700000" algn="tl">
                    <a:srgbClr val="000000">
                      <a:alpha val="43137"/>
                    </a:srgbClr>
                  </a:outerShdw>
                </a:effectLst>
              </a:rPr>
              <a:t>Reasons for Food Taboos and Restrictions:</a:t>
            </a:r>
          </a:p>
        </p:txBody>
      </p:sp>
      <p:graphicFrame>
        <p:nvGraphicFramePr>
          <p:cNvPr id="5" name="Text Placeholder 2">
            <a:extLst>
              <a:ext uri="{FF2B5EF4-FFF2-40B4-BE49-F238E27FC236}">
                <a16:creationId xmlns:a16="http://schemas.microsoft.com/office/drawing/2014/main" id="{30EC0B2B-B1F7-0BD0-800C-506478C65DB9}"/>
              </a:ext>
            </a:extLst>
          </p:cNvPr>
          <p:cNvGraphicFramePr/>
          <p:nvPr>
            <p:extLst>
              <p:ext uri="{D42A27DB-BD31-4B8C-83A1-F6EECF244321}">
                <p14:modId xmlns:p14="http://schemas.microsoft.com/office/powerpoint/2010/main" val="2566436640"/>
              </p:ext>
            </p:extLst>
          </p:nvPr>
        </p:nvGraphicFramePr>
        <p:xfrm>
          <a:off x="838200" y="132397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34245535"/>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866958" y="-397079"/>
            <a:ext cx="7886700" cy="2139553"/>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866958" y="1977543"/>
            <a:ext cx="7886700" cy="2256253"/>
          </a:xfrm>
        </p:spPr>
        <p:txBody>
          <a:bodyPr/>
          <a:lstStyle/>
          <a:p>
            <a:pPr marL="285750" indent="-285750">
              <a:buFont typeface="Arial" panose="020B0604020202020204" pitchFamily="34" charset="0"/>
              <a:buChar char="•"/>
            </a:pPr>
            <a:endParaRPr lang="en-GB" sz="2000" dirty="0">
              <a:solidFill>
                <a:schemeClr val="tx1"/>
              </a:solidFill>
            </a:endParaRPr>
          </a:p>
          <a:p>
            <a:r>
              <a:rPr lang="en-GB" sz="2000" dirty="0">
                <a:solidFill>
                  <a:schemeClr val="tx1"/>
                </a:solidFill>
              </a:rPr>
              <a:t>Clusters of Culture</a:t>
            </a:r>
          </a:p>
          <a:p>
            <a:r>
              <a:rPr lang="en-GB" sz="2000" dirty="0">
                <a:solidFill>
                  <a:schemeClr val="tx1"/>
                </a:solidFill>
              </a:rPr>
              <a:t>Greetings</a:t>
            </a:r>
          </a:p>
          <a:p>
            <a:r>
              <a:rPr lang="en-GB" sz="2000" dirty="0">
                <a:solidFill>
                  <a:schemeClr val="tx1"/>
                </a:solidFill>
              </a:rPr>
              <a:t>Hotel Handbook</a:t>
            </a:r>
          </a:p>
        </p:txBody>
      </p:sp>
    </p:spTree>
    <p:extLst>
      <p:ext uri="{BB962C8B-B14F-4D97-AF65-F5344CB8AC3E}">
        <p14:creationId xmlns:p14="http://schemas.microsoft.com/office/powerpoint/2010/main" val="2609793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92843" y="2067906"/>
            <a:ext cx="4336357" cy="2291472"/>
          </a:xfrm>
        </p:spPr>
        <p:txBody>
          <a:bodyPr/>
          <a:lstStyle/>
          <a:p>
            <a:r>
              <a:rPr lang="en-GB" sz="1800" b="1" dirty="0"/>
              <a:t>I look forward to seeing you next week.</a:t>
            </a:r>
            <a:br>
              <a:rPr lang="en-GB" sz="1800" b="1" dirty="0"/>
            </a:br>
            <a:br>
              <a:rPr lang="en-GB" sz="1800" b="1" dirty="0"/>
            </a:br>
            <a:r>
              <a:rPr lang="en-GB" sz="1800" b="1" dirty="0"/>
              <a:t>If you have any questions in the meantime, please send an email from your </a:t>
            </a:r>
            <a:r>
              <a:rPr lang="en-GB" sz="1800" b="1" i="1" u="sng" dirty="0"/>
              <a:t>student account</a:t>
            </a:r>
            <a:br>
              <a:rPr lang="en-GB" sz="1800" b="1" i="1" u="sng" dirty="0"/>
            </a:br>
            <a:br>
              <a:rPr lang="en-GB" sz="1800" b="1" i="1" u="sng" dirty="0"/>
            </a:br>
            <a:r>
              <a:rPr lang="en-GB" sz="1800" b="1" i="1" u="sng" dirty="0"/>
              <a:t>l.bassler@uwtsd.ac.uk</a:t>
            </a:r>
            <a:endParaRPr lang="en-GB"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39058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Breakfast in Spain</Template>
  <TotalTime>0</TotalTime>
  <Words>2045</Words>
  <Application>Microsoft Office PowerPoint</Application>
  <PresentationFormat>Widescreen</PresentationFormat>
  <Paragraphs>229</Paragraphs>
  <Slides>24</Slides>
  <Notes>13</Notes>
  <HiddenSlides>0</HiddenSlides>
  <MMClips>0</MMClips>
  <ScaleCrop>false</ScaleCrop>
  <HeadingPairs>
    <vt:vector size="6" baseType="variant">
      <vt:variant>
        <vt:lpstr>Fonts Used</vt:lpstr>
      </vt:variant>
      <vt:variant>
        <vt:i4>10</vt:i4>
      </vt:variant>
      <vt:variant>
        <vt:lpstr>Theme</vt:lpstr>
      </vt:variant>
      <vt:variant>
        <vt:i4>7</vt:i4>
      </vt:variant>
      <vt:variant>
        <vt:lpstr>Slide Titles</vt:lpstr>
      </vt:variant>
      <vt:variant>
        <vt:i4>24</vt:i4>
      </vt:variant>
    </vt:vector>
  </HeadingPairs>
  <TitlesOfParts>
    <vt:vector size="41" baseType="lpstr">
      <vt:lpstr>Google Sans</vt:lpstr>
      <vt:lpstr>ReithSans</vt:lpstr>
      <vt:lpstr>Söhne</vt:lpstr>
      <vt:lpstr>arial</vt:lpstr>
      <vt:lpstr>arial</vt:lpstr>
      <vt:lpstr>Calibri</vt:lpstr>
      <vt:lpstr>Calibri Light</vt:lpstr>
      <vt:lpstr>Segoe UI</vt:lpstr>
      <vt:lpstr>Trebuchet MS</vt:lpstr>
      <vt:lpstr>Wingdings</vt:lpstr>
      <vt:lpstr>Office Theme</vt:lpstr>
      <vt:lpstr>Sub Title 1</vt:lpstr>
      <vt:lpstr>Text 1</vt:lpstr>
      <vt:lpstr>1_Text Break Info Slide 2</vt:lpstr>
      <vt:lpstr>1_Title Slide 1</vt:lpstr>
      <vt:lpstr>1_Holding PAge</vt:lpstr>
      <vt:lpstr>1_Office Theme</vt:lpstr>
      <vt:lpstr>PowerPoint Presentation</vt:lpstr>
      <vt:lpstr>PowerPoint Presentation</vt:lpstr>
      <vt:lpstr>Recap</vt:lpstr>
      <vt:lpstr>Die Uhrzeit / time of the day</vt:lpstr>
      <vt:lpstr>Die Uhrzeit / time of the day</vt:lpstr>
      <vt:lpstr>Die Uhrzeit / time of the day</vt:lpstr>
      <vt:lpstr>Das deutsche Frühstück / The German Breakfast</vt:lpstr>
      <vt:lpstr>Typical German Breakfast</vt:lpstr>
      <vt:lpstr>Typical German Breakfast</vt:lpstr>
      <vt:lpstr>Was möchten Sie gerne?  Ich möchte…</vt:lpstr>
      <vt:lpstr>Breakfast Schedule / Frühstückszeiten</vt:lpstr>
      <vt:lpstr>PowerPoint Presentation</vt:lpstr>
      <vt:lpstr>Dialogue and Exercise</vt:lpstr>
      <vt:lpstr>PowerPoint Presentation</vt:lpstr>
      <vt:lpstr>PowerPoint Presentation</vt:lpstr>
      <vt:lpstr>Cultural Awareness: Exploring Food Clusters</vt:lpstr>
      <vt:lpstr>Food Clusters Around the World</vt:lpstr>
      <vt:lpstr>Cultural Significance of Food</vt:lpstr>
      <vt:lpstr>Embracing Food Diversity</vt:lpstr>
      <vt:lpstr>Food Taboos and Dietary Restrictions</vt:lpstr>
      <vt:lpstr>Reasons for Food Taboos and Restrictions:</vt:lpstr>
      <vt:lpstr>Next Week!</vt:lpstr>
      <vt:lpstr>I look forward to seeing you next week.  If you have any questions in the meantime, please send an email from your student account  l.bassler@uwtsd.ac.uk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Rodrigo Fernandes Aguilera</dc:creator>
  <cp:lastModifiedBy>Lisa-Marie Bassler</cp:lastModifiedBy>
  <cp:revision>1</cp:revision>
  <dcterms:created xsi:type="dcterms:W3CDTF">2023-05-25T20:26:52Z</dcterms:created>
  <dcterms:modified xsi:type="dcterms:W3CDTF">2023-06-01T15:35:43Z</dcterms:modified>
</cp:coreProperties>
</file>