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3BBC5C-D876-498B-85F7-FEFF46431DCD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DE14F5-A80C-4C13-A601-8B8D760D2F7C}">
      <dgm:prSet phldrT="[Text]"/>
      <dgm:spPr/>
      <dgm:t>
        <a:bodyPr/>
        <a:lstStyle/>
        <a:p>
          <a:r>
            <a:rPr lang="en-GB" dirty="0" smtClean="0"/>
            <a:t>METHODOLOGY</a:t>
          </a:r>
          <a:endParaRPr lang="en-GB" dirty="0"/>
        </a:p>
      </dgm:t>
    </dgm:pt>
    <dgm:pt modelId="{777AD7EF-A7E1-4E2C-A47D-B1450776B67C}" type="parTrans" cxnId="{BF7843C0-32F4-4155-B871-67DB20857221}">
      <dgm:prSet/>
      <dgm:spPr/>
      <dgm:t>
        <a:bodyPr/>
        <a:lstStyle/>
        <a:p>
          <a:endParaRPr lang="en-GB"/>
        </a:p>
      </dgm:t>
    </dgm:pt>
    <dgm:pt modelId="{16BDC6EC-01D6-4C96-9611-8C1D8FCC270D}" type="sibTrans" cxnId="{BF7843C0-32F4-4155-B871-67DB20857221}">
      <dgm:prSet/>
      <dgm:spPr/>
      <dgm:t>
        <a:bodyPr/>
        <a:lstStyle/>
        <a:p>
          <a:endParaRPr lang="en-GB"/>
        </a:p>
      </dgm:t>
    </dgm:pt>
    <dgm:pt modelId="{D312C864-E1E8-4DC9-9036-122AA7F7A8D2}">
      <dgm:prSet phldrT="[Text]"/>
      <dgm:spPr/>
      <dgm:t>
        <a:bodyPr/>
        <a:lstStyle/>
        <a:p>
          <a:r>
            <a:rPr lang="en-GB" dirty="0" smtClean="0"/>
            <a:t>ALTERNATIVE EXPLANATIONS</a:t>
          </a:r>
          <a:endParaRPr lang="en-GB" dirty="0"/>
        </a:p>
      </dgm:t>
    </dgm:pt>
    <dgm:pt modelId="{2B500A3D-15F2-451E-9F62-CEAA30142072}" type="parTrans" cxnId="{14AECE00-83B5-4F52-AF61-23887314EB95}">
      <dgm:prSet/>
      <dgm:spPr/>
      <dgm:t>
        <a:bodyPr/>
        <a:lstStyle/>
        <a:p>
          <a:endParaRPr lang="en-GB"/>
        </a:p>
      </dgm:t>
    </dgm:pt>
    <dgm:pt modelId="{EACCC028-7F98-464B-8ACA-FED3C64EE7D9}" type="sibTrans" cxnId="{14AECE00-83B5-4F52-AF61-23887314EB95}">
      <dgm:prSet/>
      <dgm:spPr/>
      <dgm:t>
        <a:bodyPr/>
        <a:lstStyle/>
        <a:p>
          <a:endParaRPr lang="en-GB"/>
        </a:p>
      </dgm:t>
    </dgm:pt>
    <dgm:pt modelId="{2E8CAFD9-A6ED-47B2-86BA-DC4EC76B8E95}">
      <dgm:prSet phldrT="[Text]"/>
      <dgm:spPr/>
      <dgm:t>
        <a:bodyPr/>
        <a:lstStyle/>
        <a:p>
          <a:r>
            <a:rPr lang="en-GB" dirty="0" smtClean="0"/>
            <a:t>GENDER CONSIDERATIONS</a:t>
          </a:r>
          <a:endParaRPr lang="en-GB" dirty="0"/>
        </a:p>
      </dgm:t>
    </dgm:pt>
    <dgm:pt modelId="{148F5045-0A12-49CB-A937-86897C493252}" type="parTrans" cxnId="{23A58AB3-A1FB-4D21-88C9-A7BED7D27F86}">
      <dgm:prSet/>
      <dgm:spPr/>
      <dgm:t>
        <a:bodyPr/>
        <a:lstStyle/>
        <a:p>
          <a:endParaRPr lang="en-GB"/>
        </a:p>
      </dgm:t>
    </dgm:pt>
    <dgm:pt modelId="{6646E7AA-F940-429B-947C-7BAE32A4F98C}" type="sibTrans" cxnId="{23A58AB3-A1FB-4D21-88C9-A7BED7D27F86}">
      <dgm:prSet/>
      <dgm:spPr/>
      <dgm:t>
        <a:bodyPr/>
        <a:lstStyle/>
        <a:p>
          <a:endParaRPr lang="en-GB"/>
        </a:p>
      </dgm:t>
    </dgm:pt>
    <dgm:pt modelId="{56AE10BD-FCA5-42DA-A9CF-248C45561A46}">
      <dgm:prSet phldrT="[Text]"/>
      <dgm:spPr/>
      <dgm:t>
        <a:bodyPr/>
        <a:lstStyle/>
        <a:p>
          <a:r>
            <a:rPr lang="en-GB" dirty="0" smtClean="0"/>
            <a:t>ETHICS</a:t>
          </a:r>
          <a:endParaRPr lang="en-GB" dirty="0"/>
        </a:p>
      </dgm:t>
    </dgm:pt>
    <dgm:pt modelId="{4AEED7D1-1E7C-404B-B14E-A0E701AD96BB}" type="parTrans" cxnId="{1F1C3AEE-EDED-4566-8940-981FF7F59749}">
      <dgm:prSet/>
      <dgm:spPr/>
      <dgm:t>
        <a:bodyPr/>
        <a:lstStyle/>
        <a:p>
          <a:endParaRPr lang="en-GB"/>
        </a:p>
      </dgm:t>
    </dgm:pt>
    <dgm:pt modelId="{9C12E080-7C36-4DFE-8AAA-ECAB058294B4}" type="sibTrans" cxnId="{1F1C3AEE-EDED-4566-8940-981FF7F59749}">
      <dgm:prSet/>
      <dgm:spPr/>
      <dgm:t>
        <a:bodyPr/>
        <a:lstStyle/>
        <a:p>
          <a:endParaRPr lang="en-GB"/>
        </a:p>
      </dgm:t>
    </dgm:pt>
    <dgm:pt modelId="{9A64D97E-63AC-4CE2-9AF3-ADBC93856A82}">
      <dgm:prSet phldrT="[Text]"/>
      <dgm:spPr/>
      <dgm:t>
        <a:bodyPr/>
        <a:lstStyle/>
        <a:p>
          <a:r>
            <a:rPr lang="en-GB" dirty="0" smtClean="0"/>
            <a:t>CULTRAL CONSIDERATIONS</a:t>
          </a:r>
          <a:endParaRPr lang="en-GB" dirty="0"/>
        </a:p>
      </dgm:t>
    </dgm:pt>
    <dgm:pt modelId="{8A71D776-4F0E-460A-BE9D-1065C66C9118}" type="parTrans" cxnId="{A5651078-51BE-4509-A909-D01039ECCC6C}">
      <dgm:prSet/>
      <dgm:spPr/>
      <dgm:t>
        <a:bodyPr/>
        <a:lstStyle/>
        <a:p>
          <a:endParaRPr lang="en-GB"/>
        </a:p>
      </dgm:t>
    </dgm:pt>
    <dgm:pt modelId="{AE11C587-1051-45AA-A80E-7BC609C7C48E}" type="sibTrans" cxnId="{A5651078-51BE-4509-A909-D01039ECCC6C}">
      <dgm:prSet/>
      <dgm:spPr/>
      <dgm:t>
        <a:bodyPr/>
        <a:lstStyle/>
        <a:p>
          <a:endParaRPr lang="en-GB"/>
        </a:p>
      </dgm:t>
    </dgm:pt>
    <dgm:pt modelId="{A04309DA-9278-47BD-B17C-15F77237FA29}" type="pres">
      <dgm:prSet presAssocID="{613BBC5C-D876-498B-85F7-FEFF46431DC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1849618-151A-4269-BC53-C98F676AC3B9}" type="pres">
      <dgm:prSet presAssocID="{DFDE14F5-A80C-4C13-A601-8B8D760D2F7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A654FB-037C-482D-A0EA-2985DC3D3A00}" type="pres">
      <dgm:prSet presAssocID="{DFDE14F5-A80C-4C13-A601-8B8D760D2F7C}" presName="spNode" presStyleCnt="0"/>
      <dgm:spPr/>
    </dgm:pt>
    <dgm:pt modelId="{30194765-B55E-4DA8-AD7A-0120DE4E3D13}" type="pres">
      <dgm:prSet presAssocID="{16BDC6EC-01D6-4C96-9611-8C1D8FCC270D}" presName="sibTrans" presStyleLbl="sibTrans1D1" presStyleIdx="0" presStyleCnt="5"/>
      <dgm:spPr/>
      <dgm:t>
        <a:bodyPr/>
        <a:lstStyle/>
        <a:p>
          <a:endParaRPr lang="en-GB"/>
        </a:p>
      </dgm:t>
    </dgm:pt>
    <dgm:pt modelId="{AE92208C-9E9C-4FE4-B53D-95101DF63B1A}" type="pres">
      <dgm:prSet presAssocID="{D312C864-E1E8-4DC9-9036-122AA7F7A8D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15593B-5701-4514-8408-A64C7131998B}" type="pres">
      <dgm:prSet presAssocID="{D312C864-E1E8-4DC9-9036-122AA7F7A8D2}" presName="spNode" presStyleCnt="0"/>
      <dgm:spPr/>
    </dgm:pt>
    <dgm:pt modelId="{19D74520-A475-4B03-AB30-DC4A922CAAF2}" type="pres">
      <dgm:prSet presAssocID="{EACCC028-7F98-464B-8ACA-FED3C64EE7D9}" presName="sibTrans" presStyleLbl="sibTrans1D1" presStyleIdx="1" presStyleCnt="5"/>
      <dgm:spPr/>
      <dgm:t>
        <a:bodyPr/>
        <a:lstStyle/>
        <a:p>
          <a:endParaRPr lang="en-GB"/>
        </a:p>
      </dgm:t>
    </dgm:pt>
    <dgm:pt modelId="{AAFBAA93-FF44-4DDB-B8E5-588D2B1F9E44}" type="pres">
      <dgm:prSet presAssocID="{2E8CAFD9-A6ED-47B2-86BA-DC4EC76B8E9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E92196E-A5B2-4B45-84D1-92189736E810}" type="pres">
      <dgm:prSet presAssocID="{2E8CAFD9-A6ED-47B2-86BA-DC4EC76B8E95}" presName="spNode" presStyleCnt="0"/>
      <dgm:spPr/>
    </dgm:pt>
    <dgm:pt modelId="{FC11F05D-97FB-495D-A727-D8DEDFE5EE31}" type="pres">
      <dgm:prSet presAssocID="{6646E7AA-F940-429B-947C-7BAE32A4F98C}" presName="sibTrans" presStyleLbl="sibTrans1D1" presStyleIdx="2" presStyleCnt="5"/>
      <dgm:spPr/>
      <dgm:t>
        <a:bodyPr/>
        <a:lstStyle/>
        <a:p>
          <a:endParaRPr lang="en-GB"/>
        </a:p>
      </dgm:t>
    </dgm:pt>
    <dgm:pt modelId="{4277F38D-7D8C-4ABC-A655-31102C9664A1}" type="pres">
      <dgm:prSet presAssocID="{56AE10BD-FCA5-42DA-A9CF-248C45561A4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6446EC-6432-44EA-A9B7-66276B2D360E}" type="pres">
      <dgm:prSet presAssocID="{56AE10BD-FCA5-42DA-A9CF-248C45561A46}" presName="spNode" presStyleCnt="0"/>
      <dgm:spPr/>
    </dgm:pt>
    <dgm:pt modelId="{6D5515D7-BB0E-4FCB-8941-93A031E49000}" type="pres">
      <dgm:prSet presAssocID="{9C12E080-7C36-4DFE-8AAA-ECAB058294B4}" presName="sibTrans" presStyleLbl="sibTrans1D1" presStyleIdx="3" presStyleCnt="5"/>
      <dgm:spPr/>
      <dgm:t>
        <a:bodyPr/>
        <a:lstStyle/>
        <a:p>
          <a:endParaRPr lang="en-GB"/>
        </a:p>
      </dgm:t>
    </dgm:pt>
    <dgm:pt modelId="{A3046071-4DF5-4650-A8C0-4752AF77CAF8}" type="pres">
      <dgm:prSet presAssocID="{9A64D97E-63AC-4CE2-9AF3-ADBC93856A8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1CA224-FF4A-4EB0-8F55-EDB9C7AAF11C}" type="pres">
      <dgm:prSet presAssocID="{9A64D97E-63AC-4CE2-9AF3-ADBC93856A82}" presName="spNode" presStyleCnt="0"/>
      <dgm:spPr/>
    </dgm:pt>
    <dgm:pt modelId="{AA70395D-024F-496C-BB83-393D2AE95363}" type="pres">
      <dgm:prSet presAssocID="{AE11C587-1051-45AA-A80E-7BC609C7C48E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496A378D-DA5D-415F-BF9E-3FD5459ADF31}" type="presOf" srcId="{DFDE14F5-A80C-4C13-A601-8B8D760D2F7C}" destId="{91849618-151A-4269-BC53-C98F676AC3B9}" srcOrd="0" destOrd="0" presId="urn:microsoft.com/office/officeart/2005/8/layout/cycle5"/>
    <dgm:cxn modelId="{150015A8-09FD-4106-80E6-BF54D810F5CB}" type="presOf" srcId="{6646E7AA-F940-429B-947C-7BAE32A4F98C}" destId="{FC11F05D-97FB-495D-A727-D8DEDFE5EE31}" srcOrd="0" destOrd="0" presId="urn:microsoft.com/office/officeart/2005/8/layout/cycle5"/>
    <dgm:cxn modelId="{2543CF39-F21F-445B-99CF-F035C460963F}" type="presOf" srcId="{16BDC6EC-01D6-4C96-9611-8C1D8FCC270D}" destId="{30194765-B55E-4DA8-AD7A-0120DE4E3D13}" srcOrd="0" destOrd="0" presId="urn:microsoft.com/office/officeart/2005/8/layout/cycle5"/>
    <dgm:cxn modelId="{3BBAE261-CF2C-4082-8E4F-9C11FA67F03E}" type="presOf" srcId="{EACCC028-7F98-464B-8ACA-FED3C64EE7D9}" destId="{19D74520-A475-4B03-AB30-DC4A922CAAF2}" srcOrd="0" destOrd="0" presId="urn:microsoft.com/office/officeart/2005/8/layout/cycle5"/>
    <dgm:cxn modelId="{853FAF5A-27BA-428C-8B8F-567A58D13F59}" type="presOf" srcId="{9C12E080-7C36-4DFE-8AAA-ECAB058294B4}" destId="{6D5515D7-BB0E-4FCB-8941-93A031E49000}" srcOrd="0" destOrd="0" presId="urn:microsoft.com/office/officeart/2005/8/layout/cycle5"/>
    <dgm:cxn modelId="{25C53631-A949-40A8-B947-AAE90555D499}" type="presOf" srcId="{56AE10BD-FCA5-42DA-A9CF-248C45561A46}" destId="{4277F38D-7D8C-4ABC-A655-31102C9664A1}" srcOrd="0" destOrd="0" presId="urn:microsoft.com/office/officeart/2005/8/layout/cycle5"/>
    <dgm:cxn modelId="{D20BB94D-5300-49C8-A8EA-B86CDDE3F502}" type="presOf" srcId="{2E8CAFD9-A6ED-47B2-86BA-DC4EC76B8E95}" destId="{AAFBAA93-FF44-4DDB-B8E5-588D2B1F9E44}" srcOrd="0" destOrd="0" presId="urn:microsoft.com/office/officeart/2005/8/layout/cycle5"/>
    <dgm:cxn modelId="{C017C4AB-C272-4587-96A0-CA895EE48B66}" type="presOf" srcId="{AE11C587-1051-45AA-A80E-7BC609C7C48E}" destId="{AA70395D-024F-496C-BB83-393D2AE95363}" srcOrd="0" destOrd="0" presId="urn:microsoft.com/office/officeart/2005/8/layout/cycle5"/>
    <dgm:cxn modelId="{6BF3D7A3-4E6F-491E-8782-94965684A796}" type="presOf" srcId="{D312C864-E1E8-4DC9-9036-122AA7F7A8D2}" destId="{AE92208C-9E9C-4FE4-B53D-95101DF63B1A}" srcOrd="0" destOrd="0" presId="urn:microsoft.com/office/officeart/2005/8/layout/cycle5"/>
    <dgm:cxn modelId="{54E0EA36-4AA7-4E85-BE89-63DF38CE7563}" type="presOf" srcId="{613BBC5C-D876-498B-85F7-FEFF46431DCD}" destId="{A04309DA-9278-47BD-B17C-15F77237FA29}" srcOrd="0" destOrd="0" presId="urn:microsoft.com/office/officeart/2005/8/layout/cycle5"/>
    <dgm:cxn modelId="{23A58AB3-A1FB-4D21-88C9-A7BED7D27F86}" srcId="{613BBC5C-D876-498B-85F7-FEFF46431DCD}" destId="{2E8CAFD9-A6ED-47B2-86BA-DC4EC76B8E95}" srcOrd="2" destOrd="0" parTransId="{148F5045-0A12-49CB-A937-86897C493252}" sibTransId="{6646E7AA-F940-429B-947C-7BAE32A4F98C}"/>
    <dgm:cxn modelId="{AA3606C2-4DAB-4885-B06B-E27D38FF339F}" type="presOf" srcId="{9A64D97E-63AC-4CE2-9AF3-ADBC93856A82}" destId="{A3046071-4DF5-4650-A8C0-4752AF77CAF8}" srcOrd="0" destOrd="0" presId="urn:microsoft.com/office/officeart/2005/8/layout/cycle5"/>
    <dgm:cxn modelId="{1F1C3AEE-EDED-4566-8940-981FF7F59749}" srcId="{613BBC5C-D876-498B-85F7-FEFF46431DCD}" destId="{56AE10BD-FCA5-42DA-A9CF-248C45561A46}" srcOrd="3" destOrd="0" parTransId="{4AEED7D1-1E7C-404B-B14E-A0E701AD96BB}" sibTransId="{9C12E080-7C36-4DFE-8AAA-ECAB058294B4}"/>
    <dgm:cxn modelId="{A5651078-51BE-4509-A909-D01039ECCC6C}" srcId="{613BBC5C-D876-498B-85F7-FEFF46431DCD}" destId="{9A64D97E-63AC-4CE2-9AF3-ADBC93856A82}" srcOrd="4" destOrd="0" parTransId="{8A71D776-4F0E-460A-BE9D-1065C66C9118}" sibTransId="{AE11C587-1051-45AA-A80E-7BC609C7C48E}"/>
    <dgm:cxn modelId="{14AECE00-83B5-4F52-AF61-23887314EB95}" srcId="{613BBC5C-D876-498B-85F7-FEFF46431DCD}" destId="{D312C864-E1E8-4DC9-9036-122AA7F7A8D2}" srcOrd="1" destOrd="0" parTransId="{2B500A3D-15F2-451E-9F62-CEAA30142072}" sibTransId="{EACCC028-7F98-464B-8ACA-FED3C64EE7D9}"/>
    <dgm:cxn modelId="{BF7843C0-32F4-4155-B871-67DB20857221}" srcId="{613BBC5C-D876-498B-85F7-FEFF46431DCD}" destId="{DFDE14F5-A80C-4C13-A601-8B8D760D2F7C}" srcOrd="0" destOrd="0" parTransId="{777AD7EF-A7E1-4E2C-A47D-B1450776B67C}" sibTransId="{16BDC6EC-01D6-4C96-9611-8C1D8FCC270D}"/>
    <dgm:cxn modelId="{FA894504-1DA7-437E-B195-71049B0D20B8}" type="presParOf" srcId="{A04309DA-9278-47BD-B17C-15F77237FA29}" destId="{91849618-151A-4269-BC53-C98F676AC3B9}" srcOrd="0" destOrd="0" presId="urn:microsoft.com/office/officeart/2005/8/layout/cycle5"/>
    <dgm:cxn modelId="{75F697E6-FB0C-4552-A0A2-261A3044E489}" type="presParOf" srcId="{A04309DA-9278-47BD-B17C-15F77237FA29}" destId="{B2A654FB-037C-482D-A0EA-2985DC3D3A00}" srcOrd="1" destOrd="0" presId="urn:microsoft.com/office/officeart/2005/8/layout/cycle5"/>
    <dgm:cxn modelId="{59EFB1CE-E6D1-41D2-A24E-362A593459CA}" type="presParOf" srcId="{A04309DA-9278-47BD-B17C-15F77237FA29}" destId="{30194765-B55E-4DA8-AD7A-0120DE4E3D13}" srcOrd="2" destOrd="0" presId="urn:microsoft.com/office/officeart/2005/8/layout/cycle5"/>
    <dgm:cxn modelId="{2897C897-819F-45BA-A73D-41862FCA0A30}" type="presParOf" srcId="{A04309DA-9278-47BD-B17C-15F77237FA29}" destId="{AE92208C-9E9C-4FE4-B53D-95101DF63B1A}" srcOrd="3" destOrd="0" presId="urn:microsoft.com/office/officeart/2005/8/layout/cycle5"/>
    <dgm:cxn modelId="{3AFFB9AD-CA0F-45FA-8112-9FB13D7379DA}" type="presParOf" srcId="{A04309DA-9278-47BD-B17C-15F77237FA29}" destId="{9915593B-5701-4514-8408-A64C7131998B}" srcOrd="4" destOrd="0" presId="urn:microsoft.com/office/officeart/2005/8/layout/cycle5"/>
    <dgm:cxn modelId="{181B1FCA-38B9-4E33-93A5-DE04336063DA}" type="presParOf" srcId="{A04309DA-9278-47BD-B17C-15F77237FA29}" destId="{19D74520-A475-4B03-AB30-DC4A922CAAF2}" srcOrd="5" destOrd="0" presId="urn:microsoft.com/office/officeart/2005/8/layout/cycle5"/>
    <dgm:cxn modelId="{A18C8353-8224-4694-BC21-6C2E2CCF29C4}" type="presParOf" srcId="{A04309DA-9278-47BD-B17C-15F77237FA29}" destId="{AAFBAA93-FF44-4DDB-B8E5-588D2B1F9E44}" srcOrd="6" destOrd="0" presId="urn:microsoft.com/office/officeart/2005/8/layout/cycle5"/>
    <dgm:cxn modelId="{1B7C6BDF-643A-4818-91CE-B8A769909971}" type="presParOf" srcId="{A04309DA-9278-47BD-B17C-15F77237FA29}" destId="{DE92196E-A5B2-4B45-84D1-92189736E810}" srcOrd="7" destOrd="0" presId="urn:microsoft.com/office/officeart/2005/8/layout/cycle5"/>
    <dgm:cxn modelId="{A2895548-4A15-46E9-B760-08512D965512}" type="presParOf" srcId="{A04309DA-9278-47BD-B17C-15F77237FA29}" destId="{FC11F05D-97FB-495D-A727-D8DEDFE5EE31}" srcOrd="8" destOrd="0" presId="urn:microsoft.com/office/officeart/2005/8/layout/cycle5"/>
    <dgm:cxn modelId="{2F9B31E6-C022-457B-BC56-FEE0C00D5AC5}" type="presParOf" srcId="{A04309DA-9278-47BD-B17C-15F77237FA29}" destId="{4277F38D-7D8C-4ABC-A655-31102C9664A1}" srcOrd="9" destOrd="0" presId="urn:microsoft.com/office/officeart/2005/8/layout/cycle5"/>
    <dgm:cxn modelId="{DB4F9D76-C36D-4484-93C8-1E58ED82D545}" type="presParOf" srcId="{A04309DA-9278-47BD-B17C-15F77237FA29}" destId="{DA6446EC-6432-44EA-A9B7-66276B2D360E}" srcOrd="10" destOrd="0" presId="urn:microsoft.com/office/officeart/2005/8/layout/cycle5"/>
    <dgm:cxn modelId="{C7DA62FE-C1CC-41B1-8499-681931866DD1}" type="presParOf" srcId="{A04309DA-9278-47BD-B17C-15F77237FA29}" destId="{6D5515D7-BB0E-4FCB-8941-93A031E49000}" srcOrd="11" destOrd="0" presId="urn:microsoft.com/office/officeart/2005/8/layout/cycle5"/>
    <dgm:cxn modelId="{BF8D3AF6-81F2-4D2A-8C78-B9DA2537D5DB}" type="presParOf" srcId="{A04309DA-9278-47BD-B17C-15F77237FA29}" destId="{A3046071-4DF5-4650-A8C0-4752AF77CAF8}" srcOrd="12" destOrd="0" presId="urn:microsoft.com/office/officeart/2005/8/layout/cycle5"/>
    <dgm:cxn modelId="{A54072B8-8EE9-49ED-B9FC-13C623892096}" type="presParOf" srcId="{A04309DA-9278-47BD-B17C-15F77237FA29}" destId="{FF1CA224-FF4A-4EB0-8F55-EDB9C7AAF11C}" srcOrd="13" destOrd="0" presId="urn:microsoft.com/office/officeart/2005/8/layout/cycle5"/>
    <dgm:cxn modelId="{CD0B27F3-4585-40F4-B3AC-50C7F63E6CDB}" type="presParOf" srcId="{A04309DA-9278-47BD-B17C-15F77237FA29}" destId="{AA70395D-024F-496C-BB83-393D2AE95363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49618-151A-4269-BC53-C98F676AC3B9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METHODOLOGY</a:t>
          </a:r>
          <a:endParaRPr lang="en-GB" sz="1200" kern="1200" dirty="0"/>
        </a:p>
      </dsp:txBody>
      <dsp:txXfrm>
        <a:off x="2422865" y="44730"/>
        <a:ext cx="1250268" cy="783022"/>
      </dsp:txXfrm>
    </dsp:sp>
    <dsp:sp modelId="{30194765-B55E-4DA8-AD7A-0120DE4E3D13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578672" y="220630"/>
              </a:moveTo>
              <a:arcTo wR="1732594" hR="1732594" stAng="17953853" swAng="12108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92208C-9E9C-4FE4-B53D-95101DF63B1A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ALTERNATIVE EXPLANATIONS</a:t>
          </a:r>
          <a:endParaRPr lang="en-GB" sz="1200" kern="1200" dirty="0"/>
        </a:p>
      </dsp:txBody>
      <dsp:txXfrm>
        <a:off x="4070661" y="1241923"/>
        <a:ext cx="1250268" cy="783022"/>
      </dsp:txXfrm>
    </dsp:sp>
    <dsp:sp modelId="{19D74520-A475-4B03-AB30-DC4A922CAAF2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1025" y="1852639"/>
              </a:moveTo>
              <a:arcTo wR="1732594" hR="1732594" stAng="21838381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FBAA93-FF44-4DDB-B8E5-588D2B1F9E44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GENDER CONSIDERATIONS</a:t>
          </a:r>
          <a:endParaRPr lang="en-GB" sz="1200" kern="1200" dirty="0"/>
        </a:p>
      </dsp:txBody>
      <dsp:txXfrm>
        <a:off x="3441259" y="3179023"/>
        <a:ext cx="1250268" cy="783022"/>
      </dsp:txXfrm>
    </dsp:sp>
    <dsp:sp modelId="{FC11F05D-97FB-495D-A727-D8DEDFE5EE31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945042" y="3452114"/>
              </a:moveTo>
              <a:arcTo wR="1732594" hR="1732594" stAng="4977406" swAng="84518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77F38D-7D8C-4ABC-A655-31102C9664A1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ETHICS</a:t>
          </a:r>
          <a:endParaRPr lang="en-GB" sz="1200" kern="1200" dirty="0"/>
        </a:p>
      </dsp:txBody>
      <dsp:txXfrm>
        <a:off x="1404472" y="3179023"/>
        <a:ext cx="1250268" cy="783022"/>
      </dsp:txXfrm>
    </dsp:sp>
    <dsp:sp modelId="{6D5515D7-BB0E-4FCB-8941-93A031E49000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83747" y="2509097"/>
              </a:moveTo>
              <a:arcTo wR="1732594" hR="1732594" stAng="9202406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046071-4DF5-4650-A8C0-4752AF77CAF8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CULTRAL CONSIDERATIONS</a:t>
          </a:r>
          <a:endParaRPr lang="en-GB" sz="1200" kern="1200" dirty="0"/>
        </a:p>
      </dsp:txBody>
      <dsp:txXfrm>
        <a:off x="775070" y="1241923"/>
        <a:ext cx="1250268" cy="783022"/>
      </dsp:txXfrm>
    </dsp:sp>
    <dsp:sp modelId="{AA70395D-024F-496C-BB83-393D2AE95363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416846" y="605345"/>
              </a:moveTo>
              <a:arcTo wR="1732594" hR="1732594" stAng="13235271" swAng="12108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91BBC-5150-438C-8AB7-01405419EB50}" type="datetimeFigureOut">
              <a:rPr lang="en-GB" smtClean="0"/>
              <a:t>25/11/2018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278438-60B6-4CE3-9A77-AC9EB14CB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967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78438-60B6-4CE3-9A77-AC9EB14CB46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31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https://www.britannica.com/biography/Plato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78438-60B6-4CE3-9A77-AC9EB14CB46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88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what each of the </a:t>
            </a:r>
            <a:r>
              <a:rPr lang="en-GB" dirty="0" err="1" smtClean="0"/>
              <a:t>acrinyms</a:t>
            </a:r>
            <a:r>
              <a:rPr lang="en-GB" dirty="0" smtClean="0"/>
              <a:t> mean and cite where I got it from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78438-60B6-4CE3-9A77-AC9EB14CB46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90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Those who answered a and c did not critically think about the statement.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78438-60B6-4CE3-9A77-AC9EB14CB46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82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2AE9-42CA-4B1E-BD43-C9BB8FC3EFB2}" type="datetime1">
              <a:rPr lang="en-GB" smtClean="0"/>
              <a:t>25/11/2018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6F622-78A1-484A-8F3B-02A4437CFDE4}" type="datetime1">
              <a:rPr lang="en-GB" smtClean="0"/>
              <a:t>25/11/2018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4FBA0-6BB0-4FB7-9134-77B3F71DBAE6}" type="datetime1">
              <a:rPr lang="en-GB" smtClean="0"/>
              <a:t>25/11/2018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0968D-D8F2-4EFE-B78A-D4FF2C798FD7}" type="datetime1">
              <a:rPr lang="en-GB" smtClean="0"/>
              <a:t>25/11/2018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1DFEA-E182-45BC-9FC9-E61B0997D6D3}" type="datetime1">
              <a:rPr lang="en-GB" smtClean="0"/>
              <a:t>25/11/2018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803F0-2E11-4812-949D-18CC0B7589C7}" type="datetime1">
              <a:rPr lang="en-GB" smtClean="0"/>
              <a:t>25/11/2018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F11FB-026F-4C56-BF4F-77046F99D790}" type="datetime1">
              <a:rPr lang="en-GB" smtClean="0"/>
              <a:t>25/11/2018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E0AE9-FE8F-46E2-84CC-A5AAF5CD5151}" type="datetime1">
              <a:rPr lang="en-GB" smtClean="0"/>
              <a:t>25/11/2018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39BA3-5BBE-4360-B721-D3EE20DA32F8}" type="datetime1">
              <a:rPr lang="en-GB" smtClean="0"/>
              <a:t>25/11/2018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0E089-D8C8-4269-BBB8-902578F6F4BE}" type="datetime1">
              <a:rPr lang="en-GB" smtClean="0"/>
              <a:t>25/11/2018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BD71-CE5A-4E54-ADA7-9E0B0794D470}" type="datetime1">
              <a:rPr lang="en-GB" smtClean="0"/>
              <a:t>25/11/2018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DC836D-7E89-4767-A69B-B18EAED9B903}" type="datetime1">
              <a:rPr lang="en-GB" smtClean="0"/>
              <a:t>25/11/2018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2027541-908D-4161-BB19-EA5A69FD872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hf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9krCGboqzw&amp;t=19s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65365" y="2348880"/>
            <a:ext cx="4572000" cy="720080"/>
          </a:xfrm>
        </p:spPr>
        <p:txBody>
          <a:bodyPr>
            <a:normAutofit/>
          </a:bodyPr>
          <a:lstStyle/>
          <a:p>
            <a:pPr algn="ctr"/>
            <a:r>
              <a:rPr lang="en-GB" sz="1600" dirty="0" smtClean="0">
                <a:solidFill>
                  <a:schemeClr val="tx1"/>
                </a:solidFill>
              </a:rPr>
              <a:t>This presentation will discuss the importance of critical thinking.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What is critical thinking?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12976"/>
            <a:ext cx="4572000" cy="30480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Nicola Daniels 1809339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91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83568" y="551384"/>
            <a:ext cx="82809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ritannic Bold" panose="020B0903060703020204" pitchFamily="34" charset="0"/>
              </a:rPr>
              <a:t>Critical thinking is a skill that all academic body’s require. Critical thinking requires someone to….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Evaluate arguments constructively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Identify the importance of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Problem solving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Inspect the justification of ones beliefs and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process of thinking without own opinions and beliefs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32240" y="62373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cite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573016"/>
            <a:ext cx="684076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06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274734" y="305743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is critical THINKING continued….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767408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 person who has a good memory and has a good factual knowledge is not necessarily good at critical thinking. Critical thinking does not suggest that a person can critically argue someone else’s work, but requires exposure to bad reasoning.</a:t>
            </a:r>
          </a:p>
          <a:p>
            <a:r>
              <a:rPr lang="en-GB" sz="1600" dirty="0" smtClean="0"/>
              <a:t> in January 2016, the world economic forum issued a report around critical thinking and the importance of using it within academia and the work place. Critical thinking has been ranked in the top ten in 2015 -2020.    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15" y="2708920"/>
            <a:ext cx="8437953" cy="26642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19672" y="537321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475656" y="544479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www.youtube.com/watch?v=09krCGboqzw&amp;t=19s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50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4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9"/>
            <a:ext cx="9144000" cy="22322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9552" y="2996952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Critical thinking was first documented by Plato a philosopher during the 5th century BCE.  he established that “ one cannot depend upon those in authority to have sound knowledge and insight” meaning even those with the most intellectual of minds can be confused and irrational upon a subject not in there genre. Plato named the idea of seeking evidence and analysing the most basic concepts as “Sacratic questioning”.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3227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17471924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851920" y="321297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  <a:latin typeface="Bauhaus 93" panose="04030905020B02020C02" pitchFamily="82" charset="0"/>
              </a:rPr>
              <a:t>MAGEC</a:t>
            </a:r>
            <a:endParaRPr lang="en-GB" sz="3200" dirty="0">
              <a:solidFill>
                <a:schemeClr val="accent1">
                  <a:lumMod val="75000"/>
                </a:schemeClr>
              </a:solidFill>
              <a:latin typeface="Bauhaus 93" panose="04030905020B02020C02" pitchFamily="82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267744" y="62068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we use critical thinking in psychology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81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6</a:t>
            </a:fld>
            <a:endParaRPr lang="en-GB"/>
          </a:p>
        </p:txBody>
      </p:sp>
      <p:sp>
        <p:nvSpPr>
          <p:cNvPr id="5" name="6-Point Star 4"/>
          <p:cNvSpPr/>
          <p:nvPr/>
        </p:nvSpPr>
        <p:spPr>
          <a:xfrm>
            <a:off x="1565145" y="764704"/>
            <a:ext cx="6840760" cy="547260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On your handout please take a minute to complete the question asked?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22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115616" y="836712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you answered:</a:t>
            </a:r>
          </a:p>
          <a:p>
            <a:r>
              <a:rPr lang="en-GB" dirty="0" smtClean="0"/>
              <a:t>A: There is  insufficient data to suggest whether this is true or false.</a:t>
            </a:r>
          </a:p>
          <a:p>
            <a:endParaRPr lang="en-GB" dirty="0" smtClean="0"/>
          </a:p>
          <a:p>
            <a:r>
              <a:rPr lang="en-GB" dirty="0" smtClean="0"/>
              <a:t>B: True  the statement did state that there was a correlation  between chewing gum and better recollection of memories.</a:t>
            </a:r>
          </a:p>
          <a:p>
            <a:endParaRPr lang="en-GB" dirty="0" smtClean="0"/>
          </a:p>
          <a:p>
            <a:r>
              <a:rPr lang="en-GB" dirty="0" smtClean="0"/>
              <a:t>C:Again insufficient data to suggest that this statement is true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573016"/>
            <a:ext cx="2457450" cy="18573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573017"/>
            <a:ext cx="2520280" cy="1857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32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187624" y="2060848"/>
            <a:ext cx="7200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Critical thinking  has been a important skill  for hundreds of years  as far back as Plato and his statement of Socratic thinking.</a:t>
            </a:r>
          </a:p>
          <a:p>
            <a:r>
              <a:rPr lang="en-GB" dirty="0" smtClean="0"/>
              <a:t>We use critical thinking every day whether that be academically or day to day life as we learnt in the task, if a statement is produced it is not necessarily true and biased opinions can in fact deter from the truth. For example just because someone said the sky is yellow with  a picture unless there is empirical evidence to suggest that yes the sky is yellow it is not always true , everything should be critically analysed to form judgement.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07704" y="126876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 simplify and too conclude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2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9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11560" y="1124744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Reading list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i="1" dirty="0" smtClean="0"/>
          </a:p>
          <a:p>
            <a:r>
              <a:rPr lang="en-GB" i="1" dirty="0" smtClean="0"/>
              <a:t>•Epstein, R. and Rooney, M. (2017). Critical thinking. Socorro, NM: Advanced Reasoning Forum.</a:t>
            </a:r>
          </a:p>
          <a:p>
            <a:r>
              <a:rPr lang="en-GB" i="1" dirty="0" smtClean="0"/>
              <a:t>•Halpern, D. (2003). Thinking critically about critical thinking. Mahwah, N.J.: Lawrence Erlbaum.</a:t>
            </a:r>
          </a:p>
          <a:p>
            <a:r>
              <a:rPr lang="en-GB" i="1" dirty="0" smtClean="0"/>
              <a:t>•</a:t>
            </a:r>
            <a:r>
              <a:rPr lang="en-GB" i="1" dirty="0" err="1" smtClean="0"/>
              <a:t>Heinrichs</a:t>
            </a:r>
            <a:r>
              <a:rPr lang="en-GB" i="1" dirty="0" smtClean="0"/>
              <a:t>, J. (</a:t>
            </a:r>
            <a:r>
              <a:rPr lang="en-GB" i="1" dirty="0" err="1" smtClean="0"/>
              <a:t>n.d.</a:t>
            </a:r>
            <a:r>
              <a:rPr lang="en-GB" i="1" dirty="0" smtClean="0"/>
              <a:t>). Thank you for arguing.</a:t>
            </a:r>
          </a:p>
          <a:p>
            <a:r>
              <a:rPr lang="en-GB" i="1" dirty="0" smtClean="0"/>
              <a:t>•Hughes, W., Boyne, M., </a:t>
            </a:r>
            <a:r>
              <a:rPr lang="en-GB" i="1" dirty="0" err="1" smtClean="0"/>
              <a:t>Lavery</a:t>
            </a:r>
            <a:r>
              <a:rPr lang="en-GB" i="1" dirty="0" smtClean="0"/>
              <a:t>, J. and Hughes, W. (</a:t>
            </a:r>
            <a:r>
              <a:rPr lang="en-GB" i="1" dirty="0" err="1" smtClean="0"/>
              <a:t>n.d.</a:t>
            </a:r>
            <a:r>
              <a:rPr lang="en-GB" i="1" dirty="0" smtClean="0"/>
              <a:t>). Critical thinking.</a:t>
            </a:r>
          </a:p>
          <a:p>
            <a:r>
              <a:rPr lang="en-GB" i="1" dirty="0" smtClean="0"/>
              <a:t>•</a:t>
            </a:r>
            <a:r>
              <a:rPr lang="en-GB" i="1" dirty="0" err="1" smtClean="0"/>
              <a:t>McRaney</a:t>
            </a:r>
            <a:r>
              <a:rPr lang="en-GB" i="1" dirty="0" smtClean="0"/>
              <a:t>, D. (2013). You are now less dumb. New York: Gotham Books.</a:t>
            </a:r>
          </a:p>
          <a:p>
            <a:r>
              <a:rPr lang="en-GB" i="1" dirty="0" smtClean="0"/>
              <a:t>•Morrow, D. and Weston, A. (2011). A Workbook for Arguments. Indianapolis: Hackett Publishing Company, Inc.</a:t>
            </a:r>
          </a:p>
          <a:p>
            <a:pPr marL="342900" indent="-342900">
              <a:buFont typeface="+mj-lt"/>
              <a:buAutoNum type="arabicPeriod"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1321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Nicola Daniels 1809339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27541-908D-4161-BB19-EA5A69FD8721}" type="slidenum">
              <a:rPr lang="en-GB" smtClean="0"/>
              <a:t>10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07704" y="836712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558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4605</TotalTime>
  <Words>625</Words>
  <Application>Microsoft Office PowerPoint</Application>
  <PresentationFormat>On-screen Show (4:3)</PresentationFormat>
  <Paragraphs>68</Paragraphs>
  <Slides>10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Slipstream</vt:lpstr>
      <vt:lpstr>What is critical thinking?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critical thinking within psychology?</dc:title>
  <dc:creator>nicky</dc:creator>
  <cp:lastModifiedBy>nicky</cp:lastModifiedBy>
  <cp:revision>25</cp:revision>
  <dcterms:created xsi:type="dcterms:W3CDTF">2018-11-22T11:22:58Z</dcterms:created>
  <dcterms:modified xsi:type="dcterms:W3CDTF">2018-11-25T19:57:44Z</dcterms:modified>
</cp:coreProperties>
</file>