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9"/>
  </p:notesMasterIdLst>
  <p:sldIdLst>
    <p:sldId id="256" r:id="rId6"/>
    <p:sldId id="277" r:id="rId7"/>
    <p:sldId id="530" r:id="rId8"/>
    <p:sldId id="541" r:id="rId9"/>
    <p:sldId id="273" r:id="rId10"/>
    <p:sldId id="274" r:id="rId11"/>
    <p:sldId id="306" r:id="rId12"/>
    <p:sldId id="307" r:id="rId13"/>
    <p:sldId id="308" r:id="rId14"/>
    <p:sldId id="309" r:id="rId15"/>
    <p:sldId id="535" r:id="rId16"/>
    <p:sldId id="311" r:id="rId17"/>
    <p:sldId id="325" r:id="rId18"/>
    <p:sldId id="312" r:id="rId19"/>
    <p:sldId id="315" r:id="rId20"/>
    <p:sldId id="538" r:id="rId21"/>
    <p:sldId id="539" r:id="rId22"/>
    <p:sldId id="540" r:id="rId23"/>
    <p:sldId id="329" r:id="rId24"/>
    <p:sldId id="324" r:id="rId25"/>
    <p:sldId id="537" r:id="rId26"/>
    <p:sldId id="290" r:id="rId27"/>
    <p:sldId id="291" r:id="rId28"/>
    <p:sldId id="276" r:id="rId29"/>
    <p:sldId id="529" r:id="rId30"/>
    <p:sldId id="268" r:id="rId31"/>
    <p:sldId id="299" r:id="rId32"/>
    <p:sldId id="278" r:id="rId33"/>
    <p:sldId id="532" r:id="rId34"/>
    <p:sldId id="534" r:id="rId35"/>
    <p:sldId id="533" r:id="rId36"/>
    <p:sldId id="259" r:id="rId37"/>
    <p:sldId id="305"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C43B"/>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2B49F-6752-47EC-A3E4-002BA42B4F18}" v="174" dt="2023-02-07T12:23:03.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133" autoAdjust="0"/>
    <p:restoredTop sz="94660"/>
  </p:normalViewPr>
  <p:slideViewPr>
    <p:cSldViewPr snapToGrid="0">
      <p:cViewPr varScale="1">
        <p:scale>
          <a:sx n="62" d="100"/>
          <a:sy n="62" d="100"/>
        </p:scale>
        <p:origin x="399"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9008A1D4-700C-4A66-8627-511E3976E40D}"/>
    <pc:docChg chg="addSld modSld">
      <pc:chgData name="James Williams" userId="c957a50b-491f-4d94-b4bc-52aca3e2340d" providerId="ADAL" clId="{9008A1D4-700C-4A66-8627-511E3976E40D}" dt="2022-12-21T18:37:57.068" v="0"/>
      <pc:docMkLst>
        <pc:docMk/>
      </pc:docMkLst>
      <pc:sldChg chg="add">
        <pc:chgData name="James Williams" userId="c957a50b-491f-4d94-b4bc-52aca3e2340d" providerId="ADAL" clId="{9008A1D4-700C-4A66-8627-511E3976E40D}" dt="2022-12-21T18:37:57.068" v="0"/>
        <pc:sldMkLst>
          <pc:docMk/>
          <pc:sldMk cId="2028065261" sldId="363"/>
        </pc:sldMkLst>
      </pc:sldChg>
    </pc:docChg>
  </pc:docChgLst>
  <pc:docChgLst>
    <pc:chgData name="James Williams" userId="c957a50b-491f-4d94-b4bc-52aca3e2340d" providerId="ADAL" clId="{1EF2B49F-6752-47EC-A3E4-002BA42B4F18}"/>
    <pc:docChg chg="undo redo custSel addSld delSld modSld sldOrd">
      <pc:chgData name="James Williams" userId="c957a50b-491f-4d94-b4bc-52aca3e2340d" providerId="ADAL" clId="{1EF2B49F-6752-47EC-A3E4-002BA42B4F18}" dt="2023-02-07T12:23:46.543" v="3600" actId="2696"/>
      <pc:docMkLst>
        <pc:docMk/>
      </pc:docMkLst>
      <pc:sldChg chg="del">
        <pc:chgData name="James Williams" userId="c957a50b-491f-4d94-b4bc-52aca3e2340d" providerId="ADAL" clId="{1EF2B49F-6752-47EC-A3E4-002BA42B4F18}" dt="2023-02-01T15:02:43.503" v="835" actId="2696"/>
        <pc:sldMkLst>
          <pc:docMk/>
          <pc:sldMk cId="2308685422" sldId="259"/>
        </pc:sldMkLst>
      </pc:sldChg>
      <pc:sldChg chg="add setBg">
        <pc:chgData name="James Williams" userId="c957a50b-491f-4d94-b4bc-52aca3e2340d" providerId="ADAL" clId="{1EF2B49F-6752-47EC-A3E4-002BA42B4F18}" dt="2023-02-01T15:03:09.475" v="877"/>
        <pc:sldMkLst>
          <pc:docMk/>
          <pc:sldMk cId="2641450060" sldId="259"/>
        </pc:sldMkLst>
      </pc:sldChg>
      <pc:sldChg chg="modSp add del mod">
        <pc:chgData name="James Williams" userId="c957a50b-491f-4d94-b4bc-52aca3e2340d" providerId="ADAL" clId="{1EF2B49F-6752-47EC-A3E4-002BA42B4F18}" dt="2023-02-01T13:53:46.976" v="588" actId="20577"/>
        <pc:sldMkLst>
          <pc:docMk/>
          <pc:sldMk cId="2744674804" sldId="268"/>
        </pc:sldMkLst>
        <pc:spChg chg="mod">
          <ac:chgData name="James Williams" userId="c957a50b-491f-4d94-b4bc-52aca3e2340d" providerId="ADAL" clId="{1EF2B49F-6752-47EC-A3E4-002BA42B4F18}" dt="2023-02-01T13:53:46.976" v="588" actId="20577"/>
          <ac:spMkLst>
            <pc:docMk/>
            <pc:sldMk cId="2744674804" sldId="268"/>
            <ac:spMk id="3" creationId="{6624C785-6A0E-4F79-A004-25883BFC9942}"/>
          </ac:spMkLst>
        </pc:spChg>
      </pc:sldChg>
      <pc:sldChg chg="addSp modSp mod">
        <pc:chgData name="James Williams" userId="c957a50b-491f-4d94-b4bc-52aca3e2340d" providerId="ADAL" clId="{1EF2B49F-6752-47EC-A3E4-002BA42B4F18}" dt="2023-02-07T10:19:36.386" v="3191" actId="20577"/>
        <pc:sldMkLst>
          <pc:docMk/>
          <pc:sldMk cId="740304691" sldId="273"/>
        </pc:sldMkLst>
        <pc:spChg chg="mod">
          <ac:chgData name="James Williams" userId="c957a50b-491f-4d94-b4bc-52aca3e2340d" providerId="ADAL" clId="{1EF2B49F-6752-47EC-A3E4-002BA42B4F18}" dt="2023-02-07T10:19:36.386" v="3191" actId="20577"/>
          <ac:spMkLst>
            <pc:docMk/>
            <pc:sldMk cId="740304691" sldId="273"/>
            <ac:spMk id="3" creationId="{DCEB263E-DB1B-4BF3-AB36-E0DA3AAE283E}"/>
          </ac:spMkLst>
        </pc:spChg>
        <pc:picChg chg="add mod">
          <ac:chgData name="James Williams" userId="c957a50b-491f-4d94-b4bc-52aca3e2340d" providerId="ADAL" clId="{1EF2B49F-6752-47EC-A3E4-002BA42B4F18}" dt="2023-02-01T15:01:21.733" v="786" actId="1076"/>
          <ac:picMkLst>
            <pc:docMk/>
            <pc:sldMk cId="740304691" sldId="273"/>
            <ac:picMk id="5" creationId="{8B109FE2-683C-7058-0802-C38D02F92BA6}"/>
          </ac:picMkLst>
        </pc:picChg>
      </pc:sldChg>
      <pc:sldChg chg="modSp mod">
        <pc:chgData name="James Williams" userId="c957a50b-491f-4d94-b4bc-52aca3e2340d" providerId="ADAL" clId="{1EF2B49F-6752-47EC-A3E4-002BA42B4F18}" dt="2023-02-01T15:02:37.986" v="834" actId="1076"/>
        <pc:sldMkLst>
          <pc:docMk/>
          <pc:sldMk cId="3465548245" sldId="274"/>
        </pc:sldMkLst>
        <pc:spChg chg="mod">
          <ac:chgData name="James Williams" userId="c957a50b-491f-4d94-b4bc-52aca3e2340d" providerId="ADAL" clId="{1EF2B49F-6752-47EC-A3E4-002BA42B4F18}" dt="2023-02-01T15:02:37.986" v="834" actId="1076"/>
          <ac:spMkLst>
            <pc:docMk/>
            <pc:sldMk cId="3465548245" sldId="274"/>
            <ac:spMk id="2" creationId="{7BE8D325-5E99-45EB-99A7-1D35A3979691}"/>
          </ac:spMkLst>
        </pc:spChg>
      </pc:sldChg>
      <pc:sldChg chg="add">
        <pc:chgData name="James Williams" userId="c957a50b-491f-4d94-b4bc-52aca3e2340d" providerId="ADAL" clId="{1EF2B49F-6752-47EC-A3E4-002BA42B4F18}" dt="2023-02-01T12:52:02.737" v="559"/>
        <pc:sldMkLst>
          <pc:docMk/>
          <pc:sldMk cId="2307667373" sldId="276"/>
        </pc:sldMkLst>
      </pc:sldChg>
      <pc:sldChg chg="modSp mod ord">
        <pc:chgData name="James Williams" userId="c957a50b-491f-4d94-b4bc-52aca3e2340d" providerId="ADAL" clId="{1EF2B49F-6752-47EC-A3E4-002BA42B4F18}" dt="2023-02-07T10:53:14.454" v="3531" actId="14100"/>
        <pc:sldMkLst>
          <pc:docMk/>
          <pc:sldMk cId="2119460694" sldId="277"/>
        </pc:sldMkLst>
        <pc:spChg chg="mod">
          <ac:chgData name="James Williams" userId="c957a50b-491f-4d94-b4bc-52aca3e2340d" providerId="ADAL" clId="{1EF2B49F-6752-47EC-A3E4-002BA42B4F18}" dt="2023-02-07T10:53:10.670" v="3530" actId="1076"/>
          <ac:spMkLst>
            <pc:docMk/>
            <pc:sldMk cId="2119460694" sldId="277"/>
            <ac:spMk id="2" creationId="{7BE8D325-5E99-45EB-99A7-1D35A3979691}"/>
          </ac:spMkLst>
        </pc:spChg>
        <pc:spChg chg="mod">
          <ac:chgData name="James Williams" userId="c957a50b-491f-4d94-b4bc-52aca3e2340d" providerId="ADAL" clId="{1EF2B49F-6752-47EC-A3E4-002BA42B4F18}" dt="2023-02-07T10:52:53.965" v="3527" actId="1076"/>
          <ac:spMkLst>
            <pc:docMk/>
            <pc:sldMk cId="2119460694" sldId="277"/>
            <ac:spMk id="3" creationId="{DCEB263E-DB1B-4BF3-AB36-E0DA3AAE283E}"/>
          </ac:spMkLst>
        </pc:spChg>
        <pc:spChg chg="mod">
          <ac:chgData name="James Williams" userId="c957a50b-491f-4d94-b4bc-52aca3e2340d" providerId="ADAL" clId="{1EF2B49F-6752-47EC-A3E4-002BA42B4F18}" dt="2023-01-24T11:19:53.135" v="300" actId="1076"/>
          <ac:spMkLst>
            <pc:docMk/>
            <pc:sldMk cId="2119460694" sldId="277"/>
            <ac:spMk id="10" creationId="{9D04C5F4-0E09-4391-8AFE-5DCD8B43C2AD}"/>
          </ac:spMkLst>
        </pc:spChg>
        <pc:picChg chg="mod">
          <ac:chgData name="James Williams" userId="c957a50b-491f-4d94-b4bc-52aca3e2340d" providerId="ADAL" clId="{1EF2B49F-6752-47EC-A3E4-002BA42B4F18}" dt="2023-02-07T10:53:14.454" v="3531" actId="14100"/>
          <ac:picMkLst>
            <pc:docMk/>
            <pc:sldMk cId="2119460694" sldId="277"/>
            <ac:picMk id="9" creationId="{CFC35D82-5945-49C9-A2AE-F3DE9C901C39}"/>
          </ac:picMkLst>
        </pc:picChg>
      </pc:sldChg>
      <pc:sldChg chg="add del">
        <pc:chgData name="James Williams" userId="c957a50b-491f-4d94-b4bc-52aca3e2340d" providerId="ADAL" clId="{1EF2B49F-6752-47EC-A3E4-002BA42B4F18}" dt="2023-02-01T13:53:36.008" v="587"/>
        <pc:sldMkLst>
          <pc:docMk/>
          <pc:sldMk cId="2961266617" sldId="299"/>
        </pc:sldMkLst>
      </pc:sldChg>
      <pc:sldChg chg="modSp mod ord">
        <pc:chgData name="James Williams" userId="c957a50b-491f-4d94-b4bc-52aca3e2340d" providerId="ADAL" clId="{1EF2B49F-6752-47EC-A3E4-002BA42B4F18}" dt="2023-02-07T10:38:16.343" v="3433"/>
        <pc:sldMkLst>
          <pc:docMk/>
          <pc:sldMk cId="3136927749" sldId="305"/>
        </pc:sldMkLst>
        <pc:spChg chg="mod">
          <ac:chgData name="James Williams" userId="c957a50b-491f-4d94-b4bc-52aca3e2340d" providerId="ADAL" clId="{1EF2B49F-6752-47EC-A3E4-002BA42B4F18}" dt="2023-02-01T16:52:51.524" v="3118" actId="1076"/>
          <ac:spMkLst>
            <pc:docMk/>
            <pc:sldMk cId="3136927749" sldId="305"/>
            <ac:spMk id="4" creationId="{12E3FC52-C4D9-463C-92B0-7472755E3030}"/>
          </ac:spMkLst>
        </pc:spChg>
      </pc:sldChg>
      <pc:sldChg chg="modSp mod">
        <pc:chgData name="James Williams" userId="c957a50b-491f-4d94-b4bc-52aca3e2340d" providerId="ADAL" clId="{1EF2B49F-6752-47EC-A3E4-002BA42B4F18}" dt="2023-02-01T15:04:18.615" v="884" actId="1076"/>
        <pc:sldMkLst>
          <pc:docMk/>
          <pc:sldMk cId="1688637632" sldId="308"/>
        </pc:sldMkLst>
        <pc:spChg chg="mod">
          <ac:chgData name="James Williams" userId="c957a50b-491f-4d94-b4bc-52aca3e2340d" providerId="ADAL" clId="{1EF2B49F-6752-47EC-A3E4-002BA42B4F18}" dt="2023-02-01T15:04:18.615" v="884" actId="1076"/>
          <ac:spMkLst>
            <pc:docMk/>
            <pc:sldMk cId="1688637632" sldId="308"/>
            <ac:spMk id="6" creationId="{AFE421AD-2E0E-4236-B136-2A30F9042B40}"/>
          </ac:spMkLst>
        </pc:spChg>
      </pc:sldChg>
      <pc:sldChg chg="addSp delSp modSp mod">
        <pc:chgData name="James Williams" userId="c957a50b-491f-4d94-b4bc-52aca3e2340d" providerId="ADAL" clId="{1EF2B49F-6752-47EC-A3E4-002BA42B4F18}" dt="2023-02-07T12:23:41.527" v="3599" actId="14100"/>
        <pc:sldMkLst>
          <pc:docMk/>
          <pc:sldMk cId="780960648" sldId="309"/>
        </pc:sldMkLst>
        <pc:spChg chg="mod">
          <ac:chgData name="James Williams" userId="c957a50b-491f-4d94-b4bc-52aca3e2340d" providerId="ADAL" clId="{1EF2B49F-6752-47EC-A3E4-002BA42B4F18}" dt="2023-02-07T12:23:13.323" v="3590" actId="26606"/>
          <ac:spMkLst>
            <pc:docMk/>
            <pc:sldMk cId="780960648" sldId="309"/>
            <ac:spMk id="2" creationId="{7BE8D325-5E99-45EB-99A7-1D35A3979691}"/>
          </ac:spMkLst>
        </pc:spChg>
        <pc:spChg chg="mod ord">
          <ac:chgData name="James Williams" userId="c957a50b-491f-4d94-b4bc-52aca3e2340d" providerId="ADAL" clId="{1EF2B49F-6752-47EC-A3E4-002BA42B4F18}" dt="2023-02-07T12:23:13.341" v="3591" actId="26606"/>
          <ac:spMkLst>
            <pc:docMk/>
            <pc:sldMk cId="780960648" sldId="309"/>
            <ac:spMk id="5" creationId="{A2A2B6D9-3590-4919-BA34-C6526E7D6D85}"/>
          </ac:spMkLst>
        </pc:spChg>
        <pc:spChg chg="mod">
          <ac:chgData name="James Williams" userId="c957a50b-491f-4d94-b4bc-52aca3e2340d" providerId="ADAL" clId="{1EF2B49F-6752-47EC-A3E4-002BA42B4F18}" dt="2023-02-07T12:23:41.527" v="3599" actId="14100"/>
          <ac:spMkLst>
            <pc:docMk/>
            <pc:sldMk cId="780960648" sldId="309"/>
            <ac:spMk id="6" creationId="{AFE421AD-2E0E-4236-B136-2A30F9042B40}"/>
          </ac:spMkLst>
        </pc:spChg>
        <pc:spChg chg="add mod">
          <ac:chgData name="James Williams" userId="c957a50b-491f-4d94-b4bc-52aca3e2340d" providerId="ADAL" clId="{1EF2B49F-6752-47EC-A3E4-002BA42B4F18}" dt="2023-02-07T12:23:13.341" v="3591" actId="26606"/>
          <ac:spMkLst>
            <pc:docMk/>
            <pc:sldMk cId="780960648" sldId="309"/>
            <ac:spMk id="7" creationId="{6EAF423B-C0B7-8B7C-9E53-44F1B5E6A87C}"/>
          </ac:spMkLst>
        </pc:spChg>
        <pc:spChg chg="add del">
          <ac:chgData name="James Williams" userId="c957a50b-491f-4d94-b4bc-52aca3e2340d" providerId="ADAL" clId="{1EF2B49F-6752-47EC-A3E4-002BA42B4F18}" dt="2023-02-07T12:23:13.323" v="3590" actId="26606"/>
          <ac:spMkLst>
            <pc:docMk/>
            <pc:sldMk cId="780960648" sldId="309"/>
            <ac:spMk id="12" creationId="{E96FC08F-E9E6-492C-951B-052826DD5701}"/>
          </ac:spMkLst>
        </pc:spChg>
        <pc:picChg chg="add mod ord">
          <ac:chgData name="James Williams" userId="c957a50b-491f-4d94-b4bc-52aca3e2340d" providerId="ADAL" clId="{1EF2B49F-6752-47EC-A3E4-002BA42B4F18}" dt="2023-02-07T12:23:13.341" v="3591" actId="26606"/>
          <ac:picMkLst>
            <pc:docMk/>
            <pc:sldMk cId="780960648" sldId="309"/>
            <ac:picMk id="3" creationId="{959900C8-9976-600D-EE14-0133840BB5C7}"/>
          </ac:picMkLst>
        </pc:picChg>
        <pc:picChg chg="mod">
          <ac:chgData name="James Williams" userId="c957a50b-491f-4d94-b4bc-52aca3e2340d" providerId="ADAL" clId="{1EF2B49F-6752-47EC-A3E4-002BA42B4F18}" dt="2023-02-07T12:23:13.341" v="3591" actId="26606"/>
          <ac:picMkLst>
            <pc:docMk/>
            <pc:sldMk cId="780960648" sldId="309"/>
            <ac:picMk id="4" creationId="{3612F92C-EDE5-426A-88FD-5C67D36C2EAD}"/>
          </ac:picMkLst>
        </pc:picChg>
      </pc:sldChg>
      <pc:sldChg chg="modSp del mod ord">
        <pc:chgData name="James Williams" userId="c957a50b-491f-4d94-b4bc-52aca3e2340d" providerId="ADAL" clId="{1EF2B49F-6752-47EC-A3E4-002BA42B4F18}" dt="2023-02-07T12:23:46.543" v="3600" actId="2696"/>
        <pc:sldMkLst>
          <pc:docMk/>
          <pc:sldMk cId="541056500" sldId="310"/>
        </pc:sldMkLst>
        <pc:spChg chg="mod">
          <ac:chgData name="James Williams" userId="c957a50b-491f-4d94-b4bc-52aca3e2340d" providerId="ADAL" clId="{1EF2B49F-6752-47EC-A3E4-002BA42B4F18}" dt="2023-02-01T15:05:39.471" v="912" actId="14100"/>
          <ac:spMkLst>
            <pc:docMk/>
            <pc:sldMk cId="541056500" sldId="310"/>
            <ac:spMk id="6" creationId="{AFE421AD-2E0E-4236-B136-2A30F9042B40}"/>
          </ac:spMkLst>
        </pc:spChg>
      </pc:sldChg>
      <pc:sldChg chg="modSp mod">
        <pc:chgData name="James Williams" userId="c957a50b-491f-4d94-b4bc-52aca3e2340d" providerId="ADAL" clId="{1EF2B49F-6752-47EC-A3E4-002BA42B4F18}" dt="2023-02-07T12:22:40.474" v="3586" actId="20577"/>
        <pc:sldMkLst>
          <pc:docMk/>
          <pc:sldMk cId="3570024493" sldId="312"/>
        </pc:sldMkLst>
        <pc:spChg chg="mod">
          <ac:chgData name="James Williams" userId="c957a50b-491f-4d94-b4bc-52aca3e2340d" providerId="ADAL" clId="{1EF2B49F-6752-47EC-A3E4-002BA42B4F18}" dt="2023-02-07T12:22:40.474" v="3586" actId="20577"/>
          <ac:spMkLst>
            <pc:docMk/>
            <pc:sldMk cId="3570024493" sldId="312"/>
            <ac:spMk id="2" creationId="{7BE8D325-5E99-45EB-99A7-1D35A3979691}"/>
          </ac:spMkLst>
        </pc:spChg>
      </pc:sldChg>
      <pc:sldChg chg="addSp delSp modSp mod ord">
        <pc:chgData name="James Williams" userId="c957a50b-491f-4d94-b4bc-52aca3e2340d" providerId="ADAL" clId="{1EF2B49F-6752-47EC-A3E4-002BA42B4F18}" dt="2023-02-01T16:48:25.812" v="3068" actId="478"/>
        <pc:sldMkLst>
          <pc:docMk/>
          <pc:sldMk cId="2856748269" sldId="315"/>
        </pc:sldMkLst>
        <pc:spChg chg="mod">
          <ac:chgData name="James Williams" userId="c957a50b-491f-4d94-b4bc-52aca3e2340d" providerId="ADAL" clId="{1EF2B49F-6752-47EC-A3E4-002BA42B4F18}" dt="2023-02-01T16:01:39.807" v="1816" actId="20577"/>
          <ac:spMkLst>
            <pc:docMk/>
            <pc:sldMk cId="2856748269" sldId="315"/>
            <ac:spMk id="2" creationId="{9EA5BAF8-6357-4AD1-A22B-A7910C58736C}"/>
          </ac:spMkLst>
        </pc:spChg>
        <pc:spChg chg="mod">
          <ac:chgData name="James Williams" userId="c957a50b-491f-4d94-b4bc-52aca3e2340d" providerId="ADAL" clId="{1EF2B49F-6752-47EC-A3E4-002BA42B4F18}" dt="2023-02-01T16:29:30.353" v="1995" actId="14100"/>
          <ac:spMkLst>
            <pc:docMk/>
            <pc:sldMk cId="2856748269" sldId="315"/>
            <ac:spMk id="3" creationId="{7F4E3F27-B90A-4788-8BF3-38D2A26A5A53}"/>
          </ac:spMkLst>
        </pc:spChg>
        <pc:spChg chg="add del mod">
          <ac:chgData name="James Williams" userId="c957a50b-491f-4d94-b4bc-52aca3e2340d" providerId="ADAL" clId="{1EF2B49F-6752-47EC-A3E4-002BA42B4F18}" dt="2023-02-01T16:27:34.920" v="1965" actId="931"/>
          <ac:spMkLst>
            <pc:docMk/>
            <pc:sldMk cId="2856748269" sldId="315"/>
            <ac:spMk id="10" creationId="{8BCD7C9B-8368-6F1D-B5F9-BA7BB5F639D9}"/>
          </ac:spMkLst>
        </pc:spChg>
        <pc:grpChg chg="add mod">
          <ac:chgData name="James Williams" userId="c957a50b-491f-4d94-b4bc-52aca3e2340d" providerId="ADAL" clId="{1EF2B49F-6752-47EC-A3E4-002BA42B4F18}" dt="2023-02-01T16:23:15.235" v="1947" actId="164"/>
          <ac:grpSpMkLst>
            <pc:docMk/>
            <pc:sldMk cId="2856748269" sldId="315"/>
            <ac:grpSpMk id="7" creationId="{4BA469F6-E6EE-28B3-B422-D663D1BD1111}"/>
          </ac:grpSpMkLst>
        </pc:grpChg>
        <pc:picChg chg="add mod">
          <ac:chgData name="James Williams" userId="c957a50b-491f-4d94-b4bc-52aca3e2340d" providerId="ADAL" clId="{1EF2B49F-6752-47EC-A3E4-002BA42B4F18}" dt="2023-02-01T16:23:15.235" v="1947" actId="164"/>
          <ac:picMkLst>
            <pc:docMk/>
            <pc:sldMk cId="2856748269" sldId="315"/>
            <ac:picMk id="6" creationId="{FD3BC78D-D749-3E49-86AB-6CA472B93A88}"/>
          </ac:picMkLst>
        </pc:picChg>
        <pc:picChg chg="add del mod">
          <ac:chgData name="James Williams" userId="c957a50b-491f-4d94-b4bc-52aca3e2340d" providerId="ADAL" clId="{1EF2B49F-6752-47EC-A3E4-002BA42B4F18}" dt="2023-02-01T16:27:34.920" v="1965" actId="931"/>
          <ac:picMkLst>
            <pc:docMk/>
            <pc:sldMk cId="2856748269" sldId="315"/>
            <ac:picMk id="9" creationId="{B472E3AB-3109-A558-B5B7-010CF041DC0E}"/>
          </ac:picMkLst>
        </pc:picChg>
        <pc:picChg chg="add mod">
          <ac:chgData name="James Williams" userId="c957a50b-491f-4d94-b4bc-52aca3e2340d" providerId="ADAL" clId="{1EF2B49F-6752-47EC-A3E4-002BA42B4F18}" dt="2023-02-01T16:23:15.235" v="1947" actId="164"/>
          <ac:picMkLst>
            <pc:docMk/>
            <pc:sldMk cId="2856748269" sldId="315"/>
            <ac:picMk id="2050" creationId="{86AC76AF-AC7C-780E-1CE5-2E6F397E2BD7}"/>
          </ac:picMkLst>
        </pc:picChg>
        <pc:picChg chg="add mod">
          <ac:chgData name="James Williams" userId="c957a50b-491f-4d94-b4bc-52aca3e2340d" providerId="ADAL" clId="{1EF2B49F-6752-47EC-A3E4-002BA42B4F18}" dt="2023-02-01T16:29:15.927" v="1968" actId="1076"/>
          <ac:picMkLst>
            <pc:docMk/>
            <pc:sldMk cId="2856748269" sldId="315"/>
            <ac:picMk id="2052" creationId="{4C7605D1-FF17-F8EE-E986-78FA9F665E07}"/>
          </ac:picMkLst>
        </pc:picChg>
        <pc:cxnChg chg="del">
          <ac:chgData name="James Williams" userId="c957a50b-491f-4d94-b4bc-52aca3e2340d" providerId="ADAL" clId="{1EF2B49F-6752-47EC-A3E4-002BA42B4F18}" dt="2023-02-01T16:48:25.812" v="3068" actId="478"/>
          <ac:cxnSpMkLst>
            <pc:docMk/>
            <pc:sldMk cId="2856748269" sldId="315"/>
            <ac:cxnSpMk id="5" creationId="{18A6534E-DCD8-4520-9E23-3B967AB7F511}"/>
          </ac:cxnSpMkLst>
        </pc:cxnChg>
      </pc:sldChg>
      <pc:sldChg chg="delSp modSp mod">
        <pc:chgData name="James Williams" userId="c957a50b-491f-4d94-b4bc-52aca3e2340d" providerId="ADAL" clId="{1EF2B49F-6752-47EC-A3E4-002BA42B4F18}" dt="2023-02-01T16:24:16.542" v="1957" actId="20577"/>
        <pc:sldMkLst>
          <pc:docMk/>
          <pc:sldMk cId="986424028" sldId="324"/>
        </pc:sldMkLst>
        <pc:spChg chg="mod">
          <ac:chgData name="James Williams" userId="c957a50b-491f-4d94-b4bc-52aca3e2340d" providerId="ADAL" clId="{1EF2B49F-6752-47EC-A3E4-002BA42B4F18}" dt="2023-02-01T15:57:34.162" v="1583" actId="1076"/>
          <ac:spMkLst>
            <pc:docMk/>
            <pc:sldMk cId="986424028" sldId="324"/>
            <ac:spMk id="2" creationId="{9EA5BAF8-6357-4AD1-A22B-A7910C58736C}"/>
          </ac:spMkLst>
        </pc:spChg>
        <pc:spChg chg="mod">
          <ac:chgData name="James Williams" userId="c957a50b-491f-4d94-b4bc-52aca3e2340d" providerId="ADAL" clId="{1EF2B49F-6752-47EC-A3E4-002BA42B4F18}" dt="2023-02-01T16:24:16.542" v="1957" actId="20577"/>
          <ac:spMkLst>
            <pc:docMk/>
            <pc:sldMk cId="986424028" sldId="324"/>
            <ac:spMk id="3" creationId="{7F4E3F27-B90A-4788-8BF3-38D2A26A5A53}"/>
          </ac:spMkLst>
        </pc:spChg>
        <pc:cxnChg chg="del">
          <ac:chgData name="James Williams" userId="c957a50b-491f-4d94-b4bc-52aca3e2340d" providerId="ADAL" clId="{1EF2B49F-6752-47EC-A3E4-002BA42B4F18}" dt="2023-02-01T15:57:28.498" v="1580" actId="478"/>
          <ac:cxnSpMkLst>
            <pc:docMk/>
            <pc:sldMk cId="986424028" sldId="324"/>
            <ac:cxnSpMk id="5" creationId="{18A6534E-DCD8-4520-9E23-3B967AB7F511}"/>
          </ac:cxnSpMkLst>
        </pc:cxnChg>
      </pc:sldChg>
      <pc:sldChg chg="addSp modSp mod">
        <pc:chgData name="James Williams" userId="c957a50b-491f-4d94-b4bc-52aca3e2340d" providerId="ADAL" clId="{1EF2B49F-6752-47EC-A3E4-002BA42B4F18}" dt="2023-02-07T12:22:24.563" v="3571" actId="1076"/>
        <pc:sldMkLst>
          <pc:docMk/>
          <pc:sldMk cId="3170745674" sldId="325"/>
        </pc:sldMkLst>
        <pc:spChg chg="mod">
          <ac:chgData name="James Williams" userId="c957a50b-491f-4d94-b4bc-52aca3e2340d" providerId="ADAL" clId="{1EF2B49F-6752-47EC-A3E4-002BA42B4F18}" dt="2023-02-07T12:21:29.473" v="3566" actId="20577"/>
          <ac:spMkLst>
            <pc:docMk/>
            <pc:sldMk cId="3170745674" sldId="325"/>
            <ac:spMk id="6" creationId="{AFE421AD-2E0E-4236-B136-2A30F9042B40}"/>
          </ac:spMkLst>
        </pc:spChg>
        <pc:picChg chg="add mod">
          <ac:chgData name="James Williams" userId="c957a50b-491f-4d94-b4bc-52aca3e2340d" providerId="ADAL" clId="{1EF2B49F-6752-47EC-A3E4-002BA42B4F18}" dt="2023-02-07T12:22:24.563" v="3571" actId="1076"/>
          <ac:picMkLst>
            <pc:docMk/>
            <pc:sldMk cId="3170745674" sldId="325"/>
            <ac:picMk id="3" creationId="{39CFDD59-0200-C3C9-27D5-7767FDD107E6}"/>
          </ac:picMkLst>
        </pc:picChg>
      </pc:sldChg>
      <pc:sldChg chg="modSp del mod">
        <pc:chgData name="James Williams" userId="c957a50b-491f-4d94-b4bc-52aca3e2340d" providerId="ADAL" clId="{1EF2B49F-6752-47EC-A3E4-002BA42B4F18}" dt="2023-02-07T12:22:27.196" v="3572" actId="2696"/>
        <pc:sldMkLst>
          <pc:docMk/>
          <pc:sldMk cId="1889869052" sldId="326"/>
        </pc:sldMkLst>
        <pc:spChg chg="mod">
          <ac:chgData name="James Williams" userId="c957a50b-491f-4d94-b4bc-52aca3e2340d" providerId="ADAL" clId="{1EF2B49F-6752-47EC-A3E4-002BA42B4F18}" dt="2023-02-01T15:08:41.022" v="957" actId="113"/>
          <ac:spMkLst>
            <pc:docMk/>
            <pc:sldMk cId="1889869052" sldId="326"/>
            <ac:spMk id="6" creationId="{AFE421AD-2E0E-4236-B136-2A30F9042B40}"/>
          </ac:spMkLst>
        </pc:spChg>
        <pc:picChg chg="mod">
          <ac:chgData name="James Williams" userId="c957a50b-491f-4d94-b4bc-52aca3e2340d" providerId="ADAL" clId="{1EF2B49F-6752-47EC-A3E4-002BA42B4F18}" dt="2023-02-01T15:08:34.360" v="955" actId="1076"/>
          <ac:picMkLst>
            <pc:docMk/>
            <pc:sldMk cId="1889869052" sldId="326"/>
            <ac:picMk id="7" creationId="{5F03460B-AF43-4CF1-831F-8DF125C75DDC}"/>
          </ac:picMkLst>
        </pc:picChg>
      </pc:sldChg>
      <pc:sldChg chg="del">
        <pc:chgData name="James Williams" userId="c957a50b-491f-4d94-b4bc-52aca3e2340d" providerId="ADAL" clId="{1EF2B49F-6752-47EC-A3E4-002BA42B4F18}" dt="2023-02-01T14:59:21.973" v="696" actId="2696"/>
        <pc:sldMkLst>
          <pc:docMk/>
          <pc:sldMk cId="991811679" sldId="327"/>
        </pc:sldMkLst>
      </pc:sldChg>
      <pc:sldChg chg="modSp del mod">
        <pc:chgData name="James Williams" userId="c957a50b-491f-4d94-b4bc-52aca3e2340d" providerId="ADAL" clId="{1EF2B49F-6752-47EC-A3E4-002BA42B4F18}" dt="2023-01-24T16:54:14.360" v="538" actId="2696"/>
        <pc:sldMkLst>
          <pc:docMk/>
          <pc:sldMk cId="3061932225" sldId="328"/>
        </pc:sldMkLst>
        <pc:spChg chg="mod">
          <ac:chgData name="James Williams" userId="c957a50b-491f-4d94-b4bc-52aca3e2340d" providerId="ADAL" clId="{1EF2B49F-6752-47EC-A3E4-002BA42B4F18}" dt="2023-01-24T16:53:53.713" v="537" actId="20577"/>
          <ac:spMkLst>
            <pc:docMk/>
            <pc:sldMk cId="3061932225" sldId="328"/>
            <ac:spMk id="3" creationId="{DCEB263E-DB1B-4BF3-AB36-E0DA3AAE283E}"/>
          </ac:spMkLst>
        </pc:spChg>
        <pc:picChg chg="mod">
          <ac:chgData name="James Williams" userId="c957a50b-491f-4d94-b4bc-52aca3e2340d" providerId="ADAL" clId="{1EF2B49F-6752-47EC-A3E4-002BA42B4F18}" dt="2023-01-24T16:53:48.265" v="529" actId="1076"/>
          <ac:picMkLst>
            <pc:docMk/>
            <pc:sldMk cId="3061932225" sldId="328"/>
            <ac:picMk id="5" creationId="{5B3CD979-EFE0-405A-AEC8-BD5563052D0F}"/>
          </ac:picMkLst>
        </pc:picChg>
      </pc:sldChg>
      <pc:sldChg chg="modSp mod">
        <pc:chgData name="James Williams" userId="c957a50b-491f-4d94-b4bc-52aca3e2340d" providerId="ADAL" clId="{1EF2B49F-6752-47EC-A3E4-002BA42B4F18}" dt="2023-02-01T16:52:30.447" v="3103" actId="20577"/>
        <pc:sldMkLst>
          <pc:docMk/>
          <pc:sldMk cId="3252816145" sldId="329"/>
        </pc:sldMkLst>
        <pc:spChg chg="mod">
          <ac:chgData name="James Williams" userId="c957a50b-491f-4d94-b4bc-52aca3e2340d" providerId="ADAL" clId="{1EF2B49F-6752-47EC-A3E4-002BA42B4F18}" dt="2023-02-01T16:52:30.447" v="3103" actId="20577"/>
          <ac:spMkLst>
            <pc:docMk/>
            <pc:sldMk cId="3252816145" sldId="329"/>
            <ac:spMk id="6" creationId="{AFE421AD-2E0E-4236-B136-2A30F9042B40}"/>
          </ac:spMkLst>
        </pc:spChg>
      </pc:sldChg>
      <pc:sldChg chg="modSp add del mod">
        <pc:chgData name="James Williams" userId="c957a50b-491f-4d94-b4bc-52aca3e2340d" providerId="ADAL" clId="{1EF2B49F-6752-47EC-A3E4-002BA42B4F18}" dt="2023-01-24T15:17:33.072" v="371" actId="2696"/>
        <pc:sldMkLst>
          <pc:docMk/>
          <pc:sldMk cId="2028065261" sldId="363"/>
        </pc:sldMkLst>
        <pc:spChg chg="mod">
          <ac:chgData name="James Williams" userId="c957a50b-491f-4d94-b4bc-52aca3e2340d" providerId="ADAL" clId="{1EF2B49F-6752-47EC-A3E4-002BA42B4F18}" dt="2023-01-24T15:15:03.745" v="370" actId="1076"/>
          <ac:spMkLst>
            <pc:docMk/>
            <pc:sldMk cId="2028065261" sldId="363"/>
            <ac:spMk id="2" creationId="{61365102-6F14-4FB7-8C3C-AB618E6179A2}"/>
          </ac:spMkLst>
        </pc:spChg>
        <pc:picChg chg="mod">
          <ac:chgData name="James Williams" userId="c957a50b-491f-4d94-b4bc-52aca3e2340d" providerId="ADAL" clId="{1EF2B49F-6752-47EC-A3E4-002BA42B4F18}" dt="2023-01-24T15:14:58.074" v="369" actId="1076"/>
          <ac:picMkLst>
            <pc:docMk/>
            <pc:sldMk cId="2028065261" sldId="363"/>
            <ac:picMk id="6" creationId="{DB0015B1-3A23-5784-B61F-648C4EDB7CE4}"/>
          </ac:picMkLst>
        </pc:picChg>
      </pc:sldChg>
      <pc:sldChg chg="add del">
        <pc:chgData name="James Williams" userId="c957a50b-491f-4d94-b4bc-52aca3e2340d" providerId="ADAL" clId="{1EF2B49F-6752-47EC-A3E4-002BA42B4F18}" dt="2023-01-24T13:02:14.765" v="348" actId="2696"/>
        <pc:sldMkLst>
          <pc:docMk/>
          <pc:sldMk cId="1108952337" sldId="364"/>
        </pc:sldMkLst>
      </pc:sldChg>
      <pc:sldChg chg="add del">
        <pc:chgData name="James Williams" userId="c957a50b-491f-4d94-b4bc-52aca3e2340d" providerId="ADAL" clId="{1EF2B49F-6752-47EC-A3E4-002BA42B4F18}" dt="2023-02-01T13:52:39.595" v="560" actId="2696"/>
        <pc:sldMkLst>
          <pc:docMk/>
          <pc:sldMk cId="1669199440" sldId="365"/>
        </pc:sldMkLst>
      </pc:sldChg>
      <pc:sldChg chg="add del">
        <pc:chgData name="James Williams" userId="c957a50b-491f-4d94-b4bc-52aca3e2340d" providerId="ADAL" clId="{1EF2B49F-6752-47EC-A3E4-002BA42B4F18}" dt="2023-02-01T13:52:39.595" v="560" actId="2696"/>
        <pc:sldMkLst>
          <pc:docMk/>
          <pc:sldMk cId="1133333232" sldId="366"/>
        </pc:sldMkLst>
      </pc:sldChg>
      <pc:sldChg chg="add del">
        <pc:chgData name="James Williams" userId="c957a50b-491f-4d94-b4bc-52aca3e2340d" providerId="ADAL" clId="{1EF2B49F-6752-47EC-A3E4-002BA42B4F18}" dt="2023-01-24T15:14:28.845" v="352" actId="2696"/>
        <pc:sldMkLst>
          <pc:docMk/>
          <pc:sldMk cId="1363994531" sldId="367"/>
        </pc:sldMkLst>
      </pc:sldChg>
      <pc:sldChg chg="modSp add del mod">
        <pc:chgData name="James Williams" userId="c957a50b-491f-4d94-b4bc-52aca3e2340d" providerId="ADAL" clId="{1EF2B49F-6752-47EC-A3E4-002BA42B4F18}" dt="2023-02-01T13:53:36.008" v="587"/>
        <pc:sldMkLst>
          <pc:docMk/>
          <pc:sldMk cId="4231680777" sldId="529"/>
        </pc:sldMkLst>
        <pc:spChg chg="mod">
          <ac:chgData name="James Williams" userId="c957a50b-491f-4d94-b4bc-52aca3e2340d" providerId="ADAL" clId="{1EF2B49F-6752-47EC-A3E4-002BA42B4F18}" dt="2023-02-01T13:53:31.268" v="585" actId="20577"/>
          <ac:spMkLst>
            <pc:docMk/>
            <pc:sldMk cId="4231680777" sldId="529"/>
            <ac:spMk id="2" creationId="{61365102-6F14-4FB7-8C3C-AB618E6179A2}"/>
          </ac:spMkLst>
        </pc:spChg>
      </pc:sldChg>
      <pc:sldChg chg="modSp add mod">
        <pc:chgData name="James Williams" userId="c957a50b-491f-4d94-b4bc-52aca3e2340d" providerId="ADAL" clId="{1EF2B49F-6752-47EC-A3E4-002BA42B4F18}" dt="2023-02-07T10:17:53.862" v="3120" actId="27636"/>
        <pc:sldMkLst>
          <pc:docMk/>
          <pc:sldMk cId="3746413831" sldId="530"/>
        </pc:sldMkLst>
        <pc:spChg chg="mod">
          <ac:chgData name="James Williams" userId="c957a50b-491f-4d94-b4bc-52aca3e2340d" providerId="ADAL" clId="{1EF2B49F-6752-47EC-A3E4-002BA42B4F18}" dt="2023-01-24T16:35:36.402" v="382" actId="20577"/>
          <ac:spMkLst>
            <pc:docMk/>
            <pc:sldMk cId="3746413831" sldId="530"/>
            <ac:spMk id="2" creationId="{879C4539-B374-44C3-BF74-E2700584EAC7}"/>
          </ac:spMkLst>
        </pc:spChg>
        <pc:spChg chg="mod">
          <ac:chgData name="James Williams" userId="c957a50b-491f-4d94-b4bc-52aca3e2340d" providerId="ADAL" clId="{1EF2B49F-6752-47EC-A3E4-002BA42B4F18}" dt="2023-02-07T10:17:53.862" v="3120" actId="27636"/>
          <ac:spMkLst>
            <pc:docMk/>
            <pc:sldMk cId="3746413831" sldId="530"/>
            <ac:spMk id="3" creationId="{D413427D-D21B-42D8-9002-D02A6D4A4779}"/>
          </ac:spMkLst>
        </pc:spChg>
      </pc:sldChg>
      <pc:sldChg chg="modSp add del mod">
        <pc:chgData name="James Williams" userId="c957a50b-491f-4d94-b4bc-52aca3e2340d" providerId="ADAL" clId="{1EF2B49F-6752-47EC-A3E4-002BA42B4F18}" dt="2023-01-29T13:18:53.105" v="548" actId="2696"/>
        <pc:sldMkLst>
          <pc:docMk/>
          <pc:sldMk cId="66062368" sldId="532"/>
        </pc:sldMkLst>
        <pc:spChg chg="mod">
          <ac:chgData name="James Williams" userId="c957a50b-491f-4d94-b4bc-52aca3e2340d" providerId="ADAL" clId="{1EF2B49F-6752-47EC-A3E4-002BA42B4F18}" dt="2023-01-25T15:46:58.227" v="543"/>
          <ac:spMkLst>
            <pc:docMk/>
            <pc:sldMk cId="66062368" sldId="532"/>
            <ac:spMk id="2" creationId="{61365102-6F14-4FB7-8C3C-AB618E6179A2}"/>
          </ac:spMkLst>
        </pc:spChg>
      </pc:sldChg>
      <pc:sldChg chg="add ord">
        <pc:chgData name="James Williams" userId="c957a50b-491f-4d94-b4bc-52aca3e2340d" providerId="ADAL" clId="{1EF2B49F-6752-47EC-A3E4-002BA42B4F18}" dt="2023-02-01T14:45:29.017" v="591"/>
        <pc:sldMkLst>
          <pc:docMk/>
          <pc:sldMk cId="3253482756" sldId="532"/>
        </pc:sldMkLst>
      </pc:sldChg>
      <pc:sldChg chg="modSp new mod">
        <pc:chgData name="James Williams" userId="c957a50b-491f-4d94-b4bc-52aca3e2340d" providerId="ADAL" clId="{1EF2B49F-6752-47EC-A3E4-002BA42B4F18}" dt="2023-02-01T15:03:03.685" v="876" actId="20577"/>
        <pc:sldMkLst>
          <pc:docMk/>
          <pc:sldMk cId="404021701" sldId="533"/>
        </pc:sldMkLst>
        <pc:spChg chg="mod">
          <ac:chgData name="James Williams" userId="c957a50b-491f-4d94-b4bc-52aca3e2340d" providerId="ADAL" clId="{1EF2B49F-6752-47EC-A3E4-002BA42B4F18}" dt="2023-02-01T15:02:54.739" v="850" actId="20577"/>
          <ac:spMkLst>
            <pc:docMk/>
            <pc:sldMk cId="404021701" sldId="533"/>
            <ac:spMk id="2" creationId="{987A29FE-9FE3-F5E1-1FD4-CCB10891479A}"/>
          </ac:spMkLst>
        </pc:spChg>
        <pc:spChg chg="mod">
          <ac:chgData name="James Williams" userId="c957a50b-491f-4d94-b4bc-52aca3e2340d" providerId="ADAL" clId="{1EF2B49F-6752-47EC-A3E4-002BA42B4F18}" dt="2023-02-01T15:03:03.685" v="876" actId="20577"/>
          <ac:spMkLst>
            <pc:docMk/>
            <pc:sldMk cId="404021701" sldId="533"/>
            <ac:spMk id="3" creationId="{E859C653-1410-C55C-C839-3EB447EF01E9}"/>
          </ac:spMkLst>
        </pc:spChg>
      </pc:sldChg>
      <pc:sldChg chg="modSp add del mod">
        <pc:chgData name="James Williams" userId="c957a50b-491f-4d94-b4bc-52aca3e2340d" providerId="ADAL" clId="{1EF2B49F-6752-47EC-A3E4-002BA42B4F18}" dt="2023-02-01T13:52:39.595" v="560" actId="2696"/>
        <pc:sldMkLst>
          <pc:docMk/>
          <pc:sldMk cId="1910808215" sldId="533"/>
        </pc:sldMkLst>
        <pc:spChg chg="mod">
          <ac:chgData name="James Williams" userId="c957a50b-491f-4d94-b4bc-52aca3e2340d" providerId="ADAL" clId="{1EF2B49F-6752-47EC-A3E4-002BA42B4F18}" dt="2023-01-29T13:18:50.563" v="547"/>
          <ac:spMkLst>
            <pc:docMk/>
            <pc:sldMk cId="1910808215" sldId="533"/>
            <ac:spMk id="2" creationId="{61365102-6F14-4FB7-8C3C-AB618E6179A2}"/>
          </ac:spMkLst>
        </pc:spChg>
      </pc:sldChg>
      <pc:sldChg chg="new">
        <pc:chgData name="James Williams" userId="c957a50b-491f-4d94-b4bc-52aca3e2340d" providerId="ADAL" clId="{1EF2B49F-6752-47EC-A3E4-002BA42B4F18}" dt="2023-02-01T15:03:28.082" v="878" actId="680"/>
        <pc:sldMkLst>
          <pc:docMk/>
          <pc:sldMk cId="1309242589" sldId="534"/>
        </pc:sldMkLst>
      </pc:sldChg>
      <pc:sldChg chg="addSp modSp new mod">
        <pc:chgData name="James Williams" userId="c957a50b-491f-4d94-b4bc-52aca3e2340d" providerId="ADAL" clId="{1EF2B49F-6752-47EC-A3E4-002BA42B4F18}" dt="2023-02-01T16:34:30.652" v="2830" actId="1076"/>
        <pc:sldMkLst>
          <pc:docMk/>
          <pc:sldMk cId="2941793791" sldId="535"/>
        </pc:sldMkLst>
        <pc:spChg chg="mod">
          <ac:chgData name="James Williams" userId="c957a50b-491f-4d94-b4bc-52aca3e2340d" providerId="ADAL" clId="{1EF2B49F-6752-47EC-A3E4-002BA42B4F18}" dt="2023-02-01T15:52:26.985" v="1312" actId="403"/>
          <ac:spMkLst>
            <pc:docMk/>
            <pc:sldMk cId="2941793791" sldId="535"/>
            <ac:spMk id="2" creationId="{3BA85BB4-1933-DBE7-0A28-5D97D04DE5CE}"/>
          </ac:spMkLst>
        </pc:spChg>
        <pc:spChg chg="mod">
          <ac:chgData name="James Williams" userId="c957a50b-491f-4d94-b4bc-52aca3e2340d" providerId="ADAL" clId="{1EF2B49F-6752-47EC-A3E4-002BA42B4F18}" dt="2023-02-01T15:50:24.820" v="1274" actId="1076"/>
          <ac:spMkLst>
            <pc:docMk/>
            <pc:sldMk cId="2941793791" sldId="535"/>
            <ac:spMk id="3" creationId="{B85ADF56-DAC4-002F-C405-BD65915DA5D9}"/>
          </ac:spMkLst>
        </pc:spChg>
        <pc:grpChg chg="add mod">
          <ac:chgData name="James Williams" userId="c957a50b-491f-4d94-b4bc-52aca3e2340d" providerId="ADAL" clId="{1EF2B49F-6752-47EC-A3E4-002BA42B4F18}" dt="2023-02-01T16:34:30.652" v="2830" actId="1076"/>
          <ac:grpSpMkLst>
            <pc:docMk/>
            <pc:sldMk cId="2941793791" sldId="535"/>
            <ac:grpSpMk id="4" creationId="{61BD5A88-3548-34D8-2277-6E797C084104}"/>
          </ac:grpSpMkLst>
        </pc:grpChg>
        <pc:picChg chg="add mod">
          <ac:chgData name="James Williams" userId="c957a50b-491f-4d94-b4bc-52aca3e2340d" providerId="ADAL" clId="{1EF2B49F-6752-47EC-A3E4-002BA42B4F18}" dt="2023-02-01T16:34:30.652" v="2830" actId="1076"/>
          <ac:picMkLst>
            <pc:docMk/>
            <pc:sldMk cId="2941793791" sldId="535"/>
            <ac:picMk id="1026" creationId="{D39C9D56-C619-2439-0C19-1FEBDCBB4962}"/>
          </ac:picMkLst>
        </pc:picChg>
        <pc:picChg chg="add mod">
          <ac:chgData name="James Williams" userId="c957a50b-491f-4d94-b4bc-52aca3e2340d" providerId="ADAL" clId="{1EF2B49F-6752-47EC-A3E4-002BA42B4F18}" dt="2023-02-01T16:34:30.652" v="2830" actId="1076"/>
          <ac:picMkLst>
            <pc:docMk/>
            <pc:sldMk cId="2941793791" sldId="535"/>
            <ac:picMk id="1028" creationId="{3D1D6053-89DD-21A2-7053-3408DF279AF3}"/>
          </ac:picMkLst>
        </pc:picChg>
        <pc:picChg chg="add mod">
          <ac:chgData name="James Williams" userId="c957a50b-491f-4d94-b4bc-52aca3e2340d" providerId="ADAL" clId="{1EF2B49F-6752-47EC-A3E4-002BA42B4F18}" dt="2023-02-01T16:34:30.652" v="2830" actId="1076"/>
          <ac:picMkLst>
            <pc:docMk/>
            <pc:sldMk cId="2941793791" sldId="535"/>
            <ac:picMk id="1030" creationId="{ED4CFFC9-A65C-0C9A-CF8D-9C22FAE917A8}"/>
          </ac:picMkLst>
        </pc:picChg>
        <pc:picChg chg="add mod">
          <ac:chgData name="James Williams" userId="c957a50b-491f-4d94-b4bc-52aca3e2340d" providerId="ADAL" clId="{1EF2B49F-6752-47EC-A3E4-002BA42B4F18}" dt="2023-02-01T16:34:30.652" v="2830" actId="1076"/>
          <ac:picMkLst>
            <pc:docMk/>
            <pc:sldMk cId="2941793791" sldId="535"/>
            <ac:picMk id="1032" creationId="{151DD82B-9623-54E6-3F4C-D11948DFCB0F}"/>
          </ac:picMkLst>
        </pc:picChg>
        <pc:picChg chg="add mod">
          <ac:chgData name="James Williams" userId="c957a50b-491f-4d94-b4bc-52aca3e2340d" providerId="ADAL" clId="{1EF2B49F-6752-47EC-A3E4-002BA42B4F18}" dt="2023-02-01T16:34:30.652" v="2830" actId="1076"/>
          <ac:picMkLst>
            <pc:docMk/>
            <pc:sldMk cId="2941793791" sldId="535"/>
            <ac:picMk id="1034" creationId="{702DE1BD-92BD-E4A1-964B-959D27DF13F5}"/>
          </ac:picMkLst>
        </pc:picChg>
        <pc:picChg chg="add mod">
          <ac:chgData name="James Williams" userId="c957a50b-491f-4d94-b4bc-52aca3e2340d" providerId="ADAL" clId="{1EF2B49F-6752-47EC-A3E4-002BA42B4F18}" dt="2023-02-01T16:34:30.652" v="2830" actId="1076"/>
          <ac:picMkLst>
            <pc:docMk/>
            <pc:sldMk cId="2941793791" sldId="535"/>
            <ac:picMk id="1036" creationId="{ADE4BBAA-D029-8504-5199-A669E216B6D8}"/>
          </ac:picMkLst>
        </pc:picChg>
      </pc:sldChg>
      <pc:sldChg chg="addSp delSp modSp new add del mod ord setBg">
        <pc:chgData name="James Williams" userId="c957a50b-491f-4d94-b4bc-52aca3e2340d" providerId="ADAL" clId="{1EF2B49F-6752-47EC-A3E4-002BA42B4F18}" dt="2023-02-01T16:48:52.498" v="3071" actId="2696"/>
        <pc:sldMkLst>
          <pc:docMk/>
          <pc:sldMk cId="2898219306" sldId="536"/>
        </pc:sldMkLst>
        <pc:spChg chg="mod">
          <ac:chgData name="James Williams" userId="c957a50b-491f-4d94-b4bc-52aca3e2340d" providerId="ADAL" clId="{1EF2B49F-6752-47EC-A3E4-002BA42B4F18}" dt="2023-02-01T16:41:44.007" v="2967" actId="20577"/>
          <ac:spMkLst>
            <pc:docMk/>
            <pc:sldMk cId="2898219306" sldId="536"/>
            <ac:spMk id="2" creationId="{ED4F0950-674D-CC46-3F34-685CAA89D5C6}"/>
          </ac:spMkLst>
        </pc:spChg>
        <pc:spChg chg="mod">
          <ac:chgData name="James Williams" userId="c957a50b-491f-4d94-b4bc-52aca3e2340d" providerId="ADAL" clId="{1EF2B49F-6752-47EC-A3E4-002BA42B4F18}" dt="2023-02-01T16:41:26.586" v="2929" actId="1076"/>
          <ac:spMkLst>
            <pc:docMk/>
            <pc:sldMk cId="2898219306" sldId="536"/>
            <ac:spMk id="3" creationId="{6037B7DC-E87E-9683-5661-236BA74C8CA6}"/>
          </ac:spMkLst>
        </pc:spChg>
        <pc:spChg chg="add del">
          <ac:chgData name="James Williams" userId="c957a50b-491f-4d94-b4bc-52aca3e2340d" providerId="ADAL" clId="{1EF2B49F-6752-47EC-A3E4-002BA42B4F18}" dt="2023-02-01T16:39:46.270" v="2876" actId="26606"/>
          <ac:spMkLst>
            <pc:docMk/>
            <pc:sldMk cId="2898219306" sldId="536"/>
            <ac:spMk id="1033" creationId="{E96FC08F-E9E6-492C-951B-052826DD5701}"/>
          </ac:spMkLst>
        </pc:spChg>
        <pc:grpChg chg="add del mod">
          <ac:chgData name="James Williams" userId="c957a50b-491f-4d94-b4bc-52aca3e2340d" providerId="ADAL" clId="{1EF2B49F-6752-47EC-A3E4-002BA42B4F18}" dt="2023-02-01T16:38:54.475" v="2864" actId="165"/>
          <ac:grpSpMkLst>
            <pc:docMk/>
            <pc:sldMk cId="2898219306" sldId="536"/>
            <ac:grpSpMk id="4" creationId="{ECCD4558-C6CF-6D3A-22EE-CE20112AD64F}"/>
          </ac:grpSpMkLst>
        </pc:grpChg>
        <pc:picChg chg="mod topLvl">
          <ac:chgData name="James Williams" userId="c957a50b-491f-4d94-b4bc-52aca3e2340d" providerId="ADAL" clId="{1EF2B49F-6752-47EC-A3E4-002BA42B4F18}" dt="2023-02-01T16:41:27.019" v="2932" actId="1076"/>
          <ac:picMkLst>
            <pc:docMk/>
            <pc:sldMk cId="2898219306" sldId="536"/>
            <ac:picMk id="5" creationId="{0296AFD4-7896-808F-6028-3F2B0ED90E88}"/>
          </ac:picMkLst>
        </pc:picChg>
        <pc:picChg chg="del mod topLvl">
          <ac:chgData name="James Williams" userId="c957a50b-491f-4d94-b4bc-52aca3e2340d" providerId="ADAL" clId="{1EF2B49F-6752-47EC-A3E4-002BA42B4F18}" dt="2023-02-01T16:38:57.189" v="2867" actId="478"/>
          <ac:picMkLst>
            <pc:docMk/>
            <pc:sldMk cId="2898219306" sldId="536"/>
            <ac:picMk id="6" creationId="{3C95A567-B00B-47DB-7EC6-6E772612FC71}"/>
          </ac:picMkLst>
        </pc:picChg>
        <pc:picChg chg="del mod topLvl">
          <ac:chgData name="James Williams" userId="c957a50b-491f-4d94-b4bc-52aca3e2340d" providerId="ADAL" clId="{1EF2B49F-6752-47EC-A3E4-002BA42B4F18}" dt="2023-02-01T16:38:56.777" v="2866" actId="478"/>
          <ac:picMkLst>
            <pc:docMk/>
            <pc:sldMk cId="2898219306" sldId="536"/>
            <ac:picMk id="7" creationId="{AC2B1A8D-FF8E-2ACA-A81D-C5057BFAD93A}"/>
          </ac:picMkLst>
        </pc:picChg>
        <pc:picChg chg="del mod topLvl">
          <ac:chgData name="James Williams" userId="c957a50b-491f-4d94-b4bc-52aca3e2340d" providerId="ADAL" clId="{1EF2B49F-6752-47EC-A3E4-002BA42B4F18}" dt="2023-02-01T16:38:56.231" v="2865" actId="478"/>
          <ac:picMkLst>
            <pc:docMk/>
            <pc:sldMk cId="2898219306" sldId="536"/>
            <ac:picMk id="8" creationId="{62C6F1BD-4C91-0DB7-DC0F-7D8E317F23F7}"/>
          </ac:picMkLst>
        </pc:picChg>
        <pc:picChg chg="del mod topLvl">
          <ac:chgData name="James Williams" userId="c957a50b-491f-4d94-b4bc-52aca3e2340d" providerId="ADAL" clId="{1EF2B49F-6752-47EC-A3E4-002BA42B4F18}" dt="2023-02-01T16:38:57.708" v="2868" actId="478"/>
          <ac:picMkLst>
            <pc:docMk/>
            <pc:sldMk cId="2898219306" sldId="536"/>
            <ac:picMk id="9" creationId="{77F63E41-A639-79A8-2137-AB6DDE7E6134}"/>
          </ac:picMkLst>
        </pc:picChg>
        <pc:picChg chg="del mod topLvl">
          <ac:chgData name="James Williams" userId="c957a50b-491f-4d94-b4bc-52aca3e2340d" providerId="ADAL" clId="{1EF2B49F-6752-47EC-A3E4-002BA42B4F18}" dt="2023-02-01T16:38:58.077" v="2869" actId="478"/>
          <ac:picMkLst>
            <pc:docMk/>
            <pc:sldMk cId="2898219306" sldId="536"/>
            <ac:picMk id="10" creationId="{59D9B285-F1E9-196E-068D-1E1717C4D9E7}"/>
          </ac:picMkLst>
        </pc:picChg>
        <pc:picChg chg="add del">
          <ac:chgData name="James Williams" userId="c957a50b-491f-4d94-b4bc-52aca3e2340d" providerId="ADAL" clId="{1EF2B49F-6752-47EC-A3E4-002BA42B4F18}" dt="2023-02-01T16:39:25.874" v="2873"/>
          <ac:picMkLst>
            <pc:docMk/>
            <pc:sldMk cId="2898219306" sldId="536"/>
            <ac:picMk id="1026" creationId="{E081DEF5-B5BB-46E2-BD0F-BDD40339C8FA}"/>
          </ac:picMkLst>
        </pc:picChg>
        <pc:picChg chg="add mod">
          <ac:chgData name="James Williams" userId="c957a50b-491f-4d94-b4bc-52aca3e2340d" providerId="ADAL" clId="{1EF2B49F-6752-47EC-A3E4-002BA42B4F18}" dt="2023-02-01T16:41:27.160" v="2933" actId="1076"/>
          <ac:picMkLst>
            <pc:docMk/>
            <pc:sldMk cId="2898219306" sldId="536"/>
            <ac:picMk id="1028" creationId="{08A4E253-373F-F27B-D33D-EB1BFFE20935}"/>
          </ac:picMkLst>
        </pc:picChg>
      </pc:sldChg>
      <pc:sldChg chg="modSp new mod">
        <pc:chgData name="James Williams" userId="c957a50b-491f-4d94-b4bc-52aca3e2340d" providerId="ADAL" clId="{1EF2B49F-6752-47EC-A3E4-002BA42B4F18}" dt="2023-02-07T10:36:52.591" v="3423" actId="113"/>
        <pc:sldMkLst>
          <pc:docMk/>
          <pc:sldMk cId="2332499938" sldId="537"/>
        </pc:sldMkLst>
        <pc:spChg chg="mod">
          <ac:chgData name="James Williams" userId="c957a50b-491f-4d94-b4bc-52aca3e2340d" providerId="ADAL" clId="{1EF2B49F-6752-47EC-A3E4-002BA42B4F18}" dt="2023-02-01T15:57:52.052" v="1623" actId="20577"/>
          <ac:spMkLst>
            <pc:docMk/>
            <pc:sldMk cId="2332499938" sldId="537"/>
            <ac:spMk id="2" creationId="{ADF634D3-BCAB-77E2-BF0F-7E219DE01852}"/>
          </ac:spMkLst>
        </pc:spChg>
        <pc:spChg chg="mod">
          <ac:chgData name="James Williams" userId="c957a50b-491f-4d94-b4bc-52aca3e2340d" providerId="ADAL" clId="{1EF2B49F-6752-47EC-A3E4-002BA42B4F18}" dt="2023-02-07T10:36:52.591" v="3423" actId="113"/>
          <ac:spMkLst>
            <pc:docMk/>
            <pc:sldMk cId="2332499938" sldId="537"/>
            <ac:spMk id="3" creationId="{4643ED67-5E70-45AA-6146-0A2985DE57FC}"/>
          </ac:spMkLst>
        </pc:spChg>
      </pc:sldChg>
      <pc:sldChg chg="addSp delSp modSp add mod ord">
        <pc:chgData name="James Williams" userId="c957a50b-491f-4d94-b4bc-52aca3e2340d" providerId="ADAL" clId="{1EF2B49F-6752-47EC-A3E4-002BA42B4F18}" dt="2023-02-07T10:29:58.791" v="3203" actId="113"/>
        <pc:sldMkLst>
          <pc:docMk/>
          <pc:sldMk cId="3404079547" sldId="538"/>
        </pc:sldMkLst>
        <pc:spChg chg="mod">
          <ac:chgData name="James Williams" userId="c957a50b-491f-4d94-b4bc-52aca3e2340d" providerId="ADAL" clId="{1EF2B49F-6752-47EC-A3E4-002BA42B4F18}" dt="2023-02-01T16:33:56.454" v="2817" actId="20577"/>
          <ac:spMkLst>
            <pc:docMk/>
            <pc:sldMk cId="3404079547" sldId="538"/>
            <ac:spMk id="2" creationId="{ED4F0950-674D-CC46-3F34-685CAA89D5C6}"/>
          </ac:spMkLst>
        </pc:spChg>
        <pc:spChg chg="mod">
          <ac:chgData name="James Williams" userId="c957a50b-491f-4d94-b4bc-52aca3e2340d" providerId="ADAL" clId="{1EF2B49F-6752-47EC-A3E4-002BA42B4F18}" dt="2023-02-07T10:29:58.791" v="3203" actId="113"/>
          <ac:spMkLst>
            <pc:docMk/>
            <pc:sldMk cId="3404079547" sldId="538"/>
            <ac:spMk id="3" creationId="{6037B7DC-E87E-9683-5661-236BA74C8CA6}"/>
          </ac:spMkLst>
        </pc:spChg>
        <pc:grpChg chg="add del mod">
          <ac:chgData name="James Williams" userId="c957a50b-491f-4d94-b4bc-52aca3e2340d" providerId="ADAL" clId="{1EF2B49F-6752-47EC-A3E4-002BA42B4F18}" dt="2023-02-01T16:34:42.439" v="2833" actId="165"/>
          <ac:grpSpMkLst>
            <pc:docMk/>
            <pc:sldMk cId="3404079547" sldId="538"/>
            <ac:grpSpMk id="4" creationId="{ECA76B77-3107-721F-5D61-6E51AC20ADAD}"/>
          </ac:grpSpMkLst>
        </pc:grpChg>
        <pc:picChg chg="mod topLvl">
          <ac:chgData name="James Williams" userId="c957a50b-491f-4d94-b4bc-52aca3e2340d" providerId="ADAL" clId="{1EF2B49F-6752-47EC-A3E4-002BA42B4F18}" dt="2023-02-01T16:36:55.924" v="2858"/>
          <ac:picMkLst>
            <pc:docMk/>
            <pc:sldMk cId="3404079547" sldId="538"/>
            <ac:picMk id="5" creationId="{BE1A6DB6-5DEC-71EE-150D-8BC94929EA11}"/>
          </ac:picMkLst>
        </pc:picChg>
        <pc:picChg chg="del mod topLvl">
          <ac:chgData name="James Williams" userId="c957a50b-491f-4d94-b4bc-52aca3e2340d" providerId="ADAL" clId="{1EF2B49F-6752-47EC-A3E4-002BA42B4F18}" dt="2023-02-01T16:34:44.603" v="2834" actId="478"/>
          <ac:picMkLst>
            <pc:docMk/>
            <pc:sldMk cId="3404079547" sldId="538"/>
            <ac:picMk id="6" creationId="{0B282A1A-4D41-0301-CF16-6D241C36659D}"/>
          </ac:picMkLst>
        </pc:picChg>
        <pc:picChg chg="del mod topLvl">
          <ac:chgData name="James Williams" userId="c957a50b-491f-4d94-b4bc-52aca3e2340d" providerId="ADAL" clId="{1EF2B49F-6752-47EC-A3E4-002BA42B4F18}" dt="2023-02-01T16:34:45.445" v="2835" actId="478"/>
          <ac:picMkLst>
            <pc:docMk/>
            <pc:sldMk cId="3404079547" sldId="538"/>
            <ac:picMk id="7" creationId="{6769C840-1E72-6519-FB45-B5240715E6C0}"/>
          </ac:picMkLst>
        </pc:picChg>
        <pc:picChg chg="del mod topLvl">
          <ac:chgData name="James Williams" userId="c957a50b-491f-4d94-b4bc-52aca3e2340d" providerId="ADAL" clId="{1EF2B49F-6752-47EC-A3E4-002BA42B4F18}" dt="2023-02-01T16:34:52.021" v="2836" actId="478"/>
          <ac:picMkLst>
            <pc:docMk/>
            <pc:sldMk cId="3404079547" sldId="538"/>
            <ac:picMk id="8" creationId="{FEAA6B2D-7CD2-56D5-5B2A-1A4CB903B224}"/>
          </ac:picMkLst>
        </pc:picChg>
        <pc:picChg chg="del mod topLvl">
          <ac:chgData name="James Williams" userId="c957a50b-491f-4d94-b4bc-52aca3e2340d" providerId="ADAL" clId="{1EF2B49F-6752-47EC-A3E4-002BA42B4F18}" dt="2023-02-01T16:34:52.693" v="2837" actId="478"/>
          <ac:picMkLst>
            <pc:docMk/>
            <pc:sldMk cId="3404079547" sldId="538"/>
            <ac:picMk id="9" creationId="{D5AE6451-209D-D05E-1D83-1006D8AF015E}"/>
          </ac:picMkLst>
        </pc:picChg>
        <pc:picChg chg="del mod topLvl">
          <ac:chgData name="James Williams" userId="c957a50b-491f-4d94-b4bc-52aca3e2340d" providerId="ADAL" clId="{1EF2B49F-6752-47EC-A3E4-002BA42B4F18}" dt="2023-02-01T16:34:53.385" v="2838" actId="478"/>
          <ac:picMkLst>
            <pc:docMk/>
            <pc:sldMk cId="3404079547" sldId="538"/>
            <ac:picMk id="10" creationId="{59121A5B-5F78-FD52-C13B-C22145CDD665}"/>
          </ac:picMkLst>
        </pc:picChg>
        <pc:picChg chg="add mod">
          <ac:chgData name="James Williams" userId="c957a50b-491f-4d94-b4bc-52aca3e2340d" providerId="ADAL" clId="{1EF2B49F-6752-47EC-A3E4-002BA42B4F18}" dt="2023-02-01T16:36:29.810" v="2857" actId="14100"/>
          <ac:picMkLst>
            <pc:docMk/>
            <pc:sldMk cId="3404079547" sldId="538"/>
            <ac:picMk id="3074" creationId="{8824CD12-93C4-15FB-C6CF-47D01C760899}"/>
          </ac:picMkLst>
        </pc:picChg>
      </pc:sldChg>
      <pc:sldChg chg="modSp add del mod">
        <pc:chgData name="James Williams" userId="c957a50b-491f-4d94-b4bc-52aca3e2340d" providerId="ADAL" clId="{1EF2B49F-6752-47EC-A3E4-002BA42B4F18}" dt="2023-02-01T16:47:51.657" v="3051" actId="5793"/>
        <pc:sldMkLst>
          <pc:docMk/>
          <pc:sldMk cId="1859535392" sldId="539"/>
        </pc:sldMkLst>
        <pc:spChg chg="mod">
          <ac:chgData name="James Williams" userId="c957a50b-491f-4d94-b4bc-52aca3e2340d" providerId="ADAL" clId="{1EF2B49F-6752-47EC-A3E4-002BA42B4F18}" dt="2023-02-01T16:47:51.657" v="3051" actId="5793"/>
          <ac:spMkLst>
            <pc:docMk/>
            <pc:sldMk cId="1859535392" sldId="539"/>
            <ac:spMk id="3" creationId="{6037B7DC-E87E-9683-5661-236BA74C8CA6}"/>
          </ac:spMkLst>
        </pc:spChg>
      </pc:sldChg>
      <pc:sldChg chg="delSp modSp add mod">
        <pc:chgData name="James Williams" userId="c957a50b-491f-4d94-b4bc-52aca3e2340d" providerId="ADAL" clId="{1EF2B49F-6752-47EC-A3E4-002BA42B4F18}" dt="2023-02-01T16:48:18.353" v="3067" actId="20577"/>
        <pc:sldMkLst>
          <pc:docMk/>
          <pc:sldMk cId="1934263027" sldId="540"/>
        </pc:sldMkLst>
        <pc:spChg chg="mod">
          <ac:chgData name="James Williams" userId="c957a50b-491f-4d94-b4bc-52aca3e2340d" providerId="ADAL" clId="{1EF2B49F-6752-47EC-A3E4-002BA42B4F18}" dt="2023-02-01T16:48:18.353" v="3067" actId="20577"/>
          <ac:spMkLst>
            <pc:docMk/>
            <pc:sldMk cId="1934263027" sldId="540"/>
            <ac:spMk id="2" creationId="{9EA5BAF8-6357-4AD1-A22B-A7910C58736C}"/>
          </ac:spMkLst>
        </pc:spChg>
        <pc:cxnChg chg="del">
          <ac:chgData name="James Williams" userId="c957a50b-491f-4d94-b4bc-52aca3e2340d" providerId="ADAL" clId="{1EF2B49F-6752-47EC-A3E4-002BA42B4F18}" dt="2023-02-01T16:48:14.334" v="3064" actId="478"/>
          <ac:cxnSpMkLst>
            <pc:docMk/>
            <pc:sldMk cId="1934263027" sldId="540"/>
            <ac:cxnSpMk id="5" creationId="{18A6534E-DCD8-4520-9E23-3B967AB7F511}"/>
          </ac:cxnSpMkLst>
        </pc:cxnChg>
      </pc:sldChg>
      <pc:sldChg chg="add">
        <pc:chgData name="James Williams" userId="c957a50b-491f-4d94-b4bc-52aca3e2340d" providerId="ADAL" clId="{1EF2B49F-6752-47EC-A3E4-002BA42B4F18}" dt="2023-02-07T10:51:06.395" v="3434" actId="2890"/>
        <pc:sldMkLst>
          <pc:docMk/>
          <pc:sldMk cId="161078553" sldId="541"/>
        </pc:sldMkLst>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image" Target="../media/image4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4.svg"/><Relationship Id="rId1" Type="http://schemas.openxmlformats.org/officeDocument/2006/relationships/image" Target="../media/image4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custT="1"/>
      <dgm:spPr/>
      <dgm:t>
        <a:bodyPr/>
        <a:lstStyle/>
        <a:p>
          <a:pPr>
            <a:lnSpc>
              <a:spcPct val="100000"/>
            </a:lnSpc>
          </a:pPr>
          <a:r>
            <a:rPr lang="en-GB" sz="1800" dirty="0"/>
            <a:t>Assignment is available to download from the Assessment tile on Moodle. *</a:t>
          </a:r>
          <a:br>
            <a:rPr lang="en-GB" sz="1800" dirty="0"/>
          </a:br>
          <a:r>
            <a:rPr lang="en-GB" sz="1000" dirty="0"/>
            <a:t>* Currently subject to minor changes through the internal &amp; external verification process.</a:t>
          </a:r>
          <a:endParaRPr lang="en-GB" sz="1800" dirty="0"/>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custT="1"/>
      <dgm:spPr/>
      <dgm:t>
        <a:bodyPr/>
        <a:lstStyle/>
        <a:p>
          <a:pPr>
            <a:lnSpc>
              <a:spcPct val="100000"/>
            </a:lnSpc>
          </a:pPr>
          <a:endParaRPr lang="en-US" sz="1050" dirty="0"/>
        </a:p>
      </dgm:t>
    </dgm:pt>
    <dgm:pt modelId="{AA7E1D6E-C4D1-4D58-98FC-16385D3DC7E1}" type="sibTrans" cxnId="{A94119AF-C584-47B5-8F32-2F5EAFFC8C20}">
      <dgm:prSet/>
      <dgm:spPr/>
      <dgm:t>
        <a:bodyPr/>
        <a:lstStyle/>
        <a:p>
          <a:endParaRPr lang="en-US"/>
        </a:p>
      </dgm:t>
    </dgm:pt>
    <dgm:pt modelId="{5B51A883-EAC1-4D9D-859E-E460C4F685C9}" type="par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custScaleX="96493" custScaleY="123738"/>
      <dgm:spPr>
        <a:solidFill>
          <a:srgbClr val="E2C43B"/>
        </a:solidFill>
      </dgm:spPr>
    </dgm:pt>
    <dgm:pt modelId="{250B75B8-3524-439A-B57E-B27739EBB1AB}" type="pres">
      <dgm:prSet presAssocID="{6FE3DBE4-A099-40BA-98C4-0A22BEB08E79}" presName="iconRect" presStyleLbl="node1" presStyleIdx="0" presStyleCnt="1" custScaleX="113159" custScaleY="109594" custLinFactNeighborX="-6186" custLinFactNeighborY="-513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custScaleX="127775" custLinFactNeighborX="-13176" custLinFactNeighborY="-13303">
        <dgm:presLayoutVars>
          <dgm:chMax val="0"/>
          <dgm:chPref val="0"/>
        </dgm:presLayoutVars>
      </dgm:prSet>
      <dgm:spPr/>
    </dgm:pt>
    <dgm:pt modelId="{99201AF6-7199-4CA3-B0F8-757F1AB06443}" type="pres">
      <dgm:prSet presAssocID="{6FE3DBE4-A099-40BA-98C4-0A22BEB08E79}" presName="desTx" presStyleLbl="revTx" presStyleIdx="1" presStyleCnt="2" custScaleX="444592" custLinFactX="-100000" custLinFactNeighborX="-143573" custLinFactNeighborY="23561">
        <dgm:presLayoutVars/>
      </dgm:prSet>
      <dgm:spPr/>
    </dgm:pt>
  </dgm:ptLst>
  <dgm:cxnL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936CD283-0B82-448B-B2E8-4FFB8EE9A932}" type="presOf" srcId="{064C9EFC-4645-4ACB-9049-1B099A9FB21C}" destId="{99201AF6-7199-4CA3-B0F8-757F1AB06443}"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AEB9C5EA-3E22-4AC5-9036-F8B1B1534760}" type="presOf" srcId="{6FE3DBE4-A099-40BA-98C4-0A22BEB08E79}" destId="{1D700137-5306-4CA9-A2E7-0EA2F043329E}" srcOrd="0" destOrd="0" presId="urn:microsoft.com/office/officeart/2018/2/layout/IconVerticalSolidList"/>
    <dgm:cxn modelId="{CC827407-5CE6-4A1F-96FD-2ABAD84D30C2}" type="presParOf" srcId="{168677C7-6A82-44A5-93BF-8218C11D1488}" destId="{5C484AA4-395A-485B-BAEB-54E3DF4CEA8C}" srcOrd="0" destOrd="0" presId="urn:microsoft.com/office/officeart/2018/2/layout/IconVerticalSolidList"/>
    <dgm:cxn modelId="{83D4944B-FB40-4AE3-BEF0-BCF3C0719888}" type="presParOf" srcId="{5C484AA4-395A-485B-BAEB-54E3DF4CEA8C}" destId="{BB5CC809-EFD1-4038-B92B-336CE21B3BD2}" srcOrd="0" destOrd="0" presId="urn:microsoft.com/office/officeart/2018/2/layout/IconVerticalSolidList"/>
    <dgm:cxn modelId="{6182B6AF-250F-440D-87F7-C7295C3CA6B6}" type="presParOf" srcId="{5C484AA4-395A-485B-BAEB-54E3DF4CEA8C}" destId="{250B75B8-3524-439A-B57E-B27739EBB1AB}" srcOrd="1" destOrd="0" presId="urn:microsoft.com/office/officeart/2018/2/layout/IconVerticalSolidList"/>
    <dgm:cxn modelId="{25D6D9B4-92E8-4356-9996-A1023A1E252A}" type="presParOf" srcId="{5C484AA4-395A-485B-BAEB-54E3DF4CEA8C}" destId="{1A3ADD86-9D4E-42DC-98A5-12D6C385227F}" srcOrd="2" destOrd="0" presId="urn:microsoft.com/office/officeart/2018/2/layout/IconVerticalSolidList"/>
    <dgm:cxn modelId="{600BF084-E2CE-42E6-AEE5-4B1D98FD1475}" type="presParOf" srcId="{5C484AA4-395A-485B-BAEB-54E3DF4CEA8C}" destId="{1D700137-5306-4CA9-A2E7-0EA2F043329E}" srcOrd="3" destOrd="0" presId="urn:microsoft.com/office/officeart/2018/2/layout/IconVerticalSolidList"/>
    <dgm:cxn modelId="{CE8D002B-8DD0-4C2B-A2B0-1C57A57AEC19}" type="presParOf" srcId="{5C484AA4-395A-485B-BAEB-54E3DF4CEA8C}" destId="{99201AF6-7199-4CA3-B0F8-757F1AB06443}" srcOrd="4" destOrd="0" presId="urn:microsoft.com/office/officeart/2018/2/layout/IconVerticalSoli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432476" y="774635"/>
          <a:ext cx="4192008" cy="1820383"/>
        </a:xfrm>
        <a:prstGeom prst="roundRect">
          <a:avLst>
            <a:gd name="adj" fmla="val 10000"/>
          </a:avLst>
        </a:prstGeom>
        <a:solidFill>
          <a:srgbClr val="E2C43B"/>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23927" y="1085377"/>
          <a:ext cx="1134067" cy="1096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1005975" y="707081"/>
          <a:ext cx="2780335" cy="182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657" tIns="192657" rIns="192657" bIns="192657" numCol="1" spcCol="1270" anchor="ctr" anchorCtr="0">
          <a:noAutofit/>
        </a:bodyPr>
        <a:lstStyle/>
        <a:p>
          <a:pPr marL="0" lvl="0" indent="0" algn="l" defTabSz="800100">
            <a:lnSpc>
              <a:spcPct val="100000"/>
            </a:lnSpc>
            <a:spcBef>
              <a:spcPct val="0"/>
            </a:spcBef>
            <a:spcAft>
              <a:spcPct val="35000"/>
            </a:spcAft>
            <a:buNone/>
          </a:pPr>
          <a:r>
            <a:rPr lang="en-GB" sz="1800" kern="1200" dirty="0"/>
            <a:t>Assignment is available to download from the Assessment tile on Moodle. *</a:t>
          </a:r>
          <a:br>
            <a:rPr lang="en-GB" sz="1800" kern="1200" dirty="0"/>
          </a:br>
          <a:r>
            <a:rPr lang="en-GB" sz="1000" kern="1200" dirty="0"/>
            <a:t>* Currently subject to minor changes through the internal &amp; external verification process.</a:t>
          </a:r>
          <a:endParaRPr lang="en-GB" sz="1800" kern="1200" dirty="0"/>
        </a:p>
      </dsp:txBody>
      <dsp:txXfrm>
        <a:off x="1005975" y="707081"/>
        <a:ext cx="2780335" cy="1820383"/>
      </dsp:txXfrm>
    </dsp:sp>
    <dsp:sp modelId="{99201AF6-7199-4CA3-B0F8-757F1AB06443}">
      <dsp:nvSpPr>
        <dsp:cNvPr id="0" name=""/>
        <dsp:cNvSpPr/>
      </dsp:nvSpPr>
      <dsp:spPr>
        <a:xfrm>
          <a:off x="1484328" y="1377728"/>
          <a:ext cx="2444423" cy="1818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69" tIns="192469" rIns="192469" bIns="192469" numCol="1" spcCol="1270" anchor="ctr" anchorCtr="0">
          <a:noAutofit/>
        </a:bodyPr>
        <a:lstStyle/>
        <a:p>
          <a:pPr marL="0" lvl="0" indent="0" algn="l" defTabSz="466725">
            <a:lnSpc>
              <a:spcPct val="100000"/>
            </a:lnSpc>
            <a:spcBef>
              <a:spcPct val="0"/>
            </a:spcBef>
            <a:spcAft>
              <a:spcPct val="35000"/>
            </a:spcAft>
            <a:buNone/>
          </a:pPr>
          <a:endParaRPr lang="en-US" sz="1050" kern="1200" dirty="0"/>
        </a:p>
      </dsp:txBody>
      <dsp:txXfrm>
        <a:off x="1484328" y="1377728"/>
        <a:ext cx="2444423" cy="18186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15EBA8-E763-4D72-ABD7-AAF6951E8177}" type="datetimeFigureOut">
              <a:rPr lang="en-GB" smtClean="0"/>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C43F4-ABB5-46A8-8BE6-A2BDC948E12C}" type="slidenum">
              <a:rPr lang="en-GB" smtClean="0"/>
              <a:t>‹#›</a:t>
            </a:fld>
            <a:endParaRPr lang="en-GB"/>
          </a:p>
        </p:txBody>
      </p:sp>
    </p:spTree>
    <p:extLst>
      <p:ext uri="{BB962C8B-B14F-4D97-AF65-F5344CB8AC3E}">
        <p14:creationId xmlns:p14="http://schemas.microsoft.com/office/powerpoint/2010/main" val="372674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932142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991186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84894610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2112594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07/02/2023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3069539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07/02/2023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646172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07/02/2023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5549950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408602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4193928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297798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07/02/2023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666685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07/02/2023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07/02/2023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05130419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omaello.com.br/studio/e-commerce-em-rio-preto-o-que-voce-precisa-saber-antes-de-criar-um/"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pngall.com/ecommerce-png"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technofaq.org/posts/2017/05/best-5-ecommerce-platform-for-your-online-store/" TargetMode="Externa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8" Type="http://schemas.openxmlformats.org/officeDocument/2006/relationships/hyperlink" Target="https://wordpress.com/home/uwtsdcomputing.blog" TargetMode="External"/><Relationship Id="rId13" Type="http://schemas.openxmlformats.org/officeDocument/2006/relationships/image" Target="../media/image15.png"/><Relationship Id="rId3" Type="http://schemas.openxmlformats.org/officeDocument/2006/relationships/hyperlink" Target="https://www.volusion.com/" TargetMode="External"/><Relationship Id="rId7" Type="http://schemas.openxmlformats.org/officeDocument/2006/relationships/hyperlink" Target="https://www.ecwid.com/" TargetMode="External"/><Relationship Id="rId12" Type="http://schemas.openxmlformats.org/officeDocument/2006/relationships/image" Target="../media/image14.png"/><Relationship Id="rId2" Type="http://schemas.openxmlformats.org/officeDocument/2006/relationships/hyperlink" Target="https://www.shopify.com/uk" TargetMode="External"/><Relationship Id="rId1" Type="http://schemas.openxmlformats.org/officeDocument/2006/relationships/slideLayout" Target="../slideLayouts/slideLayout2.xml"/><Relationship Id="rId6" Type="http://schemas.openxmlformats.org/officeDocument/2006/relationships/hyperlink" Target="https://sites.google.com/" TargetMode="External"/><Relationship Id="rId11" Type="http://schemas.openxmlformats.org/officeDocument/2006/relationships/image" Target="../media/image13.png"/><Relationship Id="rId5" Type="http://schemas.openxmlformats.org/officeDocument/2006/relationships/hyperlink" Target="https://www.weebly.com/uk/features/ecommerce-website" TargetMode="External"/><Relationship Id="rId10" Type="http://schemas.openxmlformats.org/officeDocument/2006/relationships/image" Target="../media/image12.jpeg"/><Relationship Id="rId4" Type="http://schemas.openxmlformats.org/officeDocument/2006/relationships/hyperlink" Target="https://www.wix.com/ecommerce/website" TargetMode="External"/><Relationship Id="rId9" Type="http://schemas.openxmlformats.org/officeDocument/2006/relationships/image" Target="../media/image11.png"/><Relationship Id="rId1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49653615@N00/3526550809"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ressbooks.nscc.ca/learningonline/chapter/learn-with-eportfolios/" TargetMode="Externa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results?search_query=How+to+create+an+online+e-portfolio+" TargetMode="External"/><Relationship Id="rId2" Type="http://schemas.openxmlformats.org/officeDocument/2006/relationships/hyperlink" Target="https://www.youtube.com/" TargetMode="Externa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sites.google.com/new" TargetMode="Externa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sites.google.com/new" TargetMode="Externa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results?search_query=How+to+create+an+online+e-portfolio+" TargetMode="External"/><Relationship Id="rId2" Type="http://schemas.openxmlformats.org/officeDocument/2006/relationships/hyperlink" Target="https://www.youtube.com/" TargetMode="Externa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hyperlink" Target="https://pressbooks.nscc.ca/learningonline/chapter/learn-with-eportfolios/"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9.xml"/><Relationship Id="rId5" Type="http://schemas.openxmlformats.org/officeDocument/2006/relationships/image" Target="../media/image28.sv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https://wordpress.blog.tw/wordpress-common-q-a/"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35.svg"/><Relationship Id="rId7" Type="http://schemas.openxmlformats.org/officeDocument/2006/relationships/image" Target="../media/image39.svg"/><Relationship Id="rId2" Type="http://schemas.openxmlformats.org/officeDocument/2006/relationships/image" Target="../media/image34.png"/><Relationship Id="rId1" Type="http://schemas.openxmlformats.org/officeDocument/2006/relationships/slideLayout" Target="../slideLayouts/slideLayout13.xml"/><Relationship Id="rId6" Type="http://schemas.openxmlformats.org/officeDocument/2006/relationships/image" Target="../media/image38.png"/><Relationship Id="rId5" Type="http://schemas.openxmlformats.org/officeDocument/2006/relationships/image" Target="../media/image37.svg"/><Relationship Id="rId4" Type="http://schemas.openxmlformats.org/officeDocument/2006/relationships/image" Target="../media/image36.png"/><Relationship Id="rId9" Type="http://schemas.openxmlformats.org/officeDocument/2006/relationships/image" Target="../media/image41.sv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cat.xula.edu/food/brightspace-tip-60-eportfolios/" TargetMode="External"/><Relationship Id="rId2" Type="http://schemas.openxmlformats.org/officeDocument/2006/relationships/image" Target="../media/image42.png"/><Relationship Id="rId1" Type="http://schemas.openxmlformats.org/officeDocument/2006/relationships/slideLayout" Target="../slideLayouts/slideLayout13.xml"/><Relationship Id="rId4" Type="http://schemas.openxmlformats.org/officeDocument/2006/relationships/hyperlink" Target="https://creativecommons.org/licenses/by-nc-sa/3.0/" TargetMode="Externa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a:xfrm>
            <a:off x="365759" y="3794760"/>
            <a:ext cx="11471565" cy="1739347"/>
          </a:xfrm>
        </p:spPr>
        <p:txBody>
          <a:bodyPr>
            <a:normAutofit/>
          </a:bodyPr>
          <a:lstStyle/>
          <a:p>
            <a:r>
              <a:rPr lang="en-GB" dirty="0"/>
              <a:t>Software &amp; Apps for Business</a:t>
            </a:r>
          </a:p>
        </p:txBody>
      </p:sp>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0"/>
            <a:ext cx="12191980" cy="3657589"/>
          </a:xfrm>
          <a:prstGeom prst="rect">
            <a:avLst/>
          </a:prstGeom>
        </p:spPr>
      </p:pic>
      <p:sp>
        <p:nvSpPr>
          <p:cNvPr id="5" name="Subtitle 4">
            <a:extLst>
              <a:ext uri="{FF2B5EF4-FFF2-40B4-BE49-F238E27FC236}">
                <a16:creationId xmlns:a16="http://schemas.microsoft.com/office/drawing/2014/main" id="{07FEE793-EB3E-4C4B-8F02-0822561FD082}"/>
              </a:ext>
            </a:extLst>
          </p:cNvPr>
          <p:cNvSpPr>
            <a:spLocks noGrp="1"/>
          </p:cNvSpPr>
          <p:nvPr>
            <p:ph type="subTitle" idx="1"/>
          </p:nvPr>
        </p:nvSpPr>
        <p:spPr/>
        <p:txBody>
          <a:bodyPr>
            <a:normAutofit/>
          </a:bodyPr>
          <a:lstStyle/>
          <a:p>
            <a:r>
              <a:rPr lang="en-GB" sz="3200" b="1" dirty="0"/>
              <a:t>2. e-Commerce Website builders </a:t>
            </a:r>
          </a:p>
          <a:p>
            <a:endParaRPr lang="en-GB" sz="3200" dirty="0"/>
          </a:p>
        </p:txBody>
      </p:sp>
      <p:sp>
        <p:nvSpPr>
          <p:cNvPr id="7" name="Title 8">
            <a:extLst>
              <a:ext uri="{FF2B5EF4-FFF2-40B4-BE49-F238E27FC236}">
                <a16:creationId xmlns:a16="http://schemas.microsoft.com/office/drawing/2014/main" id="{43D71D8B-9459-407C-BC77-2121AA1F6B9B}"/>
              </a:ext>
            </a:extLst>
          </p:cNvPr>
          <p:cNvSpPr txBox="1">
            <a:spLocks/>
          </p:cNvSpPr>
          <p:nvPr/>
        </p:nvSpPr>
        <p:spPr>
          <a:xfrm>
            <a:off x="365759" y="1774556"/>
            <a:ext cx="11471565" cy="1883033"/>
          </a:xfrm>
          <a:prstGeom prst="rect">
            <a:avLst/>
          </a:prstGeom>
        </p:spPr>
        <p:txBody>
          <a:bodyPr vert="horz" lIns="91440" tIns="45720" rIns="91440" bIns="45720" rtlCol="0" anchor="ctr">
            <a:normAutofit fontScale="97500"/>
          </a:bodyPr>
          <a:lstStyle>
            <a:lvl1pPr algn="ctr" defTabSz="914400" rtl="0" eaLnBrk="1" latinLnBrk="0" hangingPunct="1">
              <a:lnSpc>
                <a:spcPct val="80000"/>
              </a:lnSpc>
              <a:spcBef>
                <a:spcPct val="0"/>
              </a:spcBef>
              <a:buNone/>
              <a:defRPr sz="6000" kern="1200" cap="all" spc="150" baseline="0">
                <a:solidFill>
                  <a:schemeClr val="bg2"/>
                </a:solidFill>
                <a:latin typeface="Arial Rounded MT Bold" panose="020F0704030504030204" pitchFamily="34" charset="0"/>
                <a:ea typeface="+mj-ea"/>
                <a:cs typeface="+mj-cs"/>
              </a:defRPr>
            </a:lvl1pPr>
          </a:lstStyle>
          <a:p>
            <a:pPr>
              <a:spcBef>
                <a:spcPts val="600"/>
              </a:spcBef>
              <a:spcAft>
                <a:spcPts val="600"/>
              </a:spcAft>
            </a:pPr>
            <a:r>
              <a:rPr lang="en-GB" b="1" dirty="0">
                <a:solidFill>
                  <a:schemeClr val="tx1"/>
                </a:solidFill>
              </a:rPr>
              <a:t>Software Applications for Business</a:t>
            </a:r>
            <a:endParaRPr lang="en-GB" dirty="0"/>
          </a:p>
        </p:txBody>
      </p:sp>
    </p:spTree>
    <p:extLst>
      <p:ext uri="{BB962C8B-B14F-4D97-AF65-F5344CB8AC3E}">
        <p14:creationId xmlns:p14="http://schemas.microsoft.com/office/powerpoint/2010/main" val="2752702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41984" y="252783"/>
            <a:ext cx="8874142" cy="1508760"/>
          </a:xfrm>
        </p:spPr>
        <p:txBody>
          <a:bodyPr/>
          <a:lstStyle/>
          <a:p>
            <a:r>
              <a:rPr lang="en-GB" dirty="0"/>
              <a:t>Overview</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907" y="2133538"/>
            <a:ext cx="5639819" cy="4318427"/>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6428256"/>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38516" y="2133538"/>
            <a:ext cx="5462391" cy="2582715"/>
          </a:xfrm>
        </p:spPr>
        <p:txBody>
          <a:bodyPr>
            <a:normAutofit/>
          </a:bodyPr>
          <a:lstStyle/>
          <a:p>
            <a:pPr marL="742950" indent="-742950">
              <a:buFont typeface="+mj-lt"/>
              <a:buAutoNum type="arabicPeriod"/>
            </a:pPr>
            <a:r>
              <a:rPr lang="en-GB" sz="4000" dirty="0"/>
              <a:t>Slides</a:t>
            </a:r>
          </a:p>
          <a:p>
            <a:pPr marL="742950" indent="-742950">
              <a:buFont typeface="+mj-lt"/>
              <a:buAutoNum type="arabicPeriod"/>
            </a:pPr>
            <a:r>
              <a:rPr lang="en-GB" sz="4000" dirty="0"/>
              <a:t>Q&amp;A</a:t>
            </a:r>
          </a:p>
          <a:p>
            <a:pPr marL="742950" indent="-742950">
              <a:buFont typeface="+mj-lt"/>
              <a:buAutoNum type="arabicPeriod"/>
            </a:pPr>
            <a:r>
              <a:rPr lang="en-GB" sz="4000" dirty="0"/>
              <a:t>Register</a:t>
            </a:r>
          </a:p>
        </p:txBody>
      </p:sp>
    </p:spTree>
    <p:extLst>
      <p:ext uri="{BB962C8B-B14F-4D97-AF65-F5344CB8AC3E}">
        <p14:creationId xmlns:p14="http://schemas.microsoft.com/office/powerpoint/2010/main" val="2119460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lstStyle/>
          <a:p>
            <a:r>
              <a:rPr lang="en-GB"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849453" y="2126937"/>
            <a:ext cx="11045431" cy="4573539"/>
          </a:xfrm>
        </p:spPr>
        <p:txBody>
          <a:bodyPr>
            <a:normAutofit fontScale="92500"/>
          </a:bodyPr>
          <a:lstStyle/>
          <a:p>
            <a:r>
              <a:rPr lang="en-GB" sz="3600" dirty="0"/>
              <a:t>Please </a:t>
            </a:r>
            <a:r>
              <a:rPr lang="en-GB" sz="3600" b="1" u="sng" dirty="0"/>
              <a:t>mute your mic</a:t>
            </a:r>
            <a:r>
              <a:rPr lang="en-GB" sz="3600" b="1" dirty="0"/>
              <a:t> </a:t>
            </a:r>
            <a:r>
              <a:rPr lang="en-GB" sz="3600" dirty="0"/>
              <a:t>during the Lecture tutorial sessions, to avoid background noise disrupting the session.</a:t>
            </a:r>
          </a:p>
          <a:p>
            <a:r>
              <a:rPr lang="en-GB" sz="3600" b="1" u="sng" dirty="0"/>
              <a:t>Avoid typing in the chat</a:t>
            </a:r>
            <a:r>
              <a:rPr lang="en-GB" sz="3600" b="1" dirty="0"/>
              <a:t> </a:t>
            </a:r>
            <a:r>
              <a:rPr lang="en-GB" sz="3600" dirty="0"/>
              <a:t>unnecessarily during the Lecture tutorial sessions to avoid distracting all participants.</a:t>
            </a:r>
          </a:p>
          <a:p>
            <a:r>
              <a:rPr lang="en-GB" sz="3600" b="1" dirty="0"/>
              <a:t>You will be prompted to unmute your mic or type in the chat </a:t>
            </a:r>
            <a:r>
              <a:rPr lang="en-GB" sz="3600" dirty="0"/>
              <a:t>to share activity answers or during the Q&amp;A session.</a:t>
            </a:r>
          </a:p>
          <a:p>
            <a:r>
              <a:rPr lang="en-GB" sz="3600" dirty="0"/>
              <a:t>Please remember to </a:t>
            </a:r>
            <a:r>
              <a:rPr lang="en-GB" sz="3600" b="1" u="sng" dirty="0"/>
              <a:t>mute your mic when you have finished speaking</a:t>
            </a:r>
            <a:r>
              <a:rPr lang="en-GB" sz="3600" dirty="0"/>
              <a:t> to avoid background noise disrupting the session.</a:t>
            </a:r>
          </a:p>
        </p:txBody>
      </p:sp>
    </p:spTree>
    <p:extLst>
      <p:ext uri="{BB962C8B-B14F-4D97-AF65-F5344CB8AC3E}">
        <p14:creationId xmlns:p14="http://schemas.microsoft.com/office/powerpoint/2010/main" val="3746413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45936" y="2133538"/>
            <a:ext cx="4594790" cy="4318427"/>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6428256"/>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8947" y="2035389"/>
            <a:ext cx="7063079" cy="3151334"/>
          </a:xfrm>
        </p:spPr>
        <p:txBody>
          <a:bodyPr>
            <a:normAutofit/>
          </a:bodyPr>
          <a:lstStyle/>
          <a:p>
            <a:r>
              <a:rPr lang="en-GB" sz="4000" dirty="0"/>
              <a:t>Assignment 1: Task 1.</a:t>
            </a:r>
          </a:p>
          <a:p>
            <a:r>
              <a:rPr lang="en-GB" sz="4000" dirty="0"/>
              <a:t>Task 1a: e-Commerce solutio</a:t>
            </a:r>
            <a:r>
              <a:rPr lang="en-GB" sz="4000" dirty="0">
                <a:effectLst>
                  <a:outerShdw blurRad="38100" dist="38100" dir="2700000" algn="tl">
                    <a:srgbClr val="000000">
                      <a:alpha val="43137"/>
                    </a:srgbClr>
                  </a:outerShdw>
                </a:effectLst>
              </a:rPr>
              <a:t>ns.</a:t>
            </a:r>
          </a:p>
          <a:p>
            <a:r>
              <a:rPr lang="en-GB" sz="4000" dirty="0"/>
              <a:t>Task 1b: e-portfolio.</a:t>
            </a:r>
          </a:p>
          <a:p>
            <a:r>
              <a:rPr lang="en-GB" sz="4000" dirty="0"/>
              <a:t>Activity.</a:t>
            </a:r>
          </a:p>
        </p:txBody>
      </p:sp>
    </p:spTree>
    <p:extLst>
      <p:ext uri="{BB962C8B-B14F-4D97-AF65-F5344CB8AC3E}">
        <p14:creationId xmlns:p14="http://schemas.microsoft.com/office/powerpoint/2010/main" val="16107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Module Assessment 1 of 1</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p:txBody>
          <a:bodyPr>
            <a:normAutofit/>
          </a:bodyPr>
          <a:lstStyle/>
          <a:p>
            <a:pPr marL="0" indent="0">
              <a:buNone/>
            </a:pPr>
            <a:r>
              <a:rPr lang="en-GB" sz="3200" b="1" u="sng" dirty="0"/>
              <a:t>Online e-Portfolio:</a:t>
            </a:r>
          </a:p>
          <a:p>
            <a:pPr marL="0" indent="0">
              <a:buNone/>
            </a:pPr>
            <a:r>
              <a:rPr lang="en-GB" sz="3200" b="1" dirty="0"/>
              <a:t>For the module’s Assignment, students are asked produce an online e-portfolio, and to include the Assignment task answers in the online e-portfolio.</a:t>
            </a:r>
            <a:endParaRPr lang="en-GB" sz="2800" dirty="0"/>
          </a:p>
          <a:p>
            <a:pPr marL="0" indent="0">
              <a:buNone/>
            </a:pPr>
            <a:endParaRPr lang="en-GB" sz="2400" dirty="0"/>
          </a:p>
          <a:p>
            <a:pPr marL="0" indent="0">
              <a:buNone/>
            </a:pPr>
            <a:endParaRPr lang="en-GB" sz="2400" dirty="0"/>
          </a:p>
        </p:txBody>
      </p:sp>
      <p:pic>
        <p:nvPicPr>
          <p:cNvPr id="5" name="Graphic 4" descr="Folder Search with solid fill">
            <a:extLst>
              <a:ext uri="{FF2B5EF4-FFF2-40B4-BE49-F238E27FC236}">
                <a16:creationId xmlns:a16="http://schemas.microsoft.com/office/drawing/2014/main" id="{8B109FE2-683C-7058-0802-C38D02F92B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84083" y="3796169"/>
            <a:ext cx="2421751" cy="2421751"/>
          </a:xfrm>
          <a:prstGeom prst="rect">
            <a:avLst/>
          </a:prstGeom>
        </p:spPr>
      </p:pic>
    </p:spTree>
    <p:extLst>
      <p:ext uri="{BB962C8B-B14F-4D97-AF65-F5344CB8AC3E}">
        <p14:creationId xmlns:p14="http://schemas.microsoft.com/office/powerpoint/2010/main" val="740304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273150" y="284176"/>
            <a:ext cx="9669989" cy="1508760"/>
          </a:xfrm>
        </p:spPr>
        <p:txBody>
          <a:bodyPr>
            <a:normAutofit/>
          </a:bodyPr>
          <a:lstStyle/>
          <a:p>
            <a:r>
              <a:rPr lang="en-GB" sz="3600" dirty="0"/>
              <a:t>Today’s Focus: Assignment 1 TASK 1</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r>
              <a:rPr lang="en-GB" sz="3200" dirty="0">
                <a:solidFill>
                  <a:srgbClr val="0674A5"/>
                </a:solidFill>
                <a:highlight>
                  <a:srgbClr val="FFFF00"/>
                </a:highlight>
              </a:rPr>
              <a:t>Task 1: e-Commerce Website builders &amp; e-Portfolio creation.</a:t>
            </a:r>
          </a:p>
          <a:p>
            <a:r>
              <a:rPr lang="en-GB" sz="3200" b="1" dirty="0"/>
              <a:t>Task 2: Mind-map</a:t>
            </a:r>
            <a:r>
              <a:rPr lang="en-GB" sz="3200" dirty="0"/>
              <a:t> of contemporary software applications.</a:t>
            </a:r>
          </a:p>
          <a:p>
            <a:r>
              <a:rPr lang="en-GB" sz="3200" b="1" dirty="0"/>
              <a:t>Task 3: Office Apps </a:t>
            </a:r>
            <a:r>
              <a:rPr lang="en-GB" sz="3200" dirty="0"/>
              <a:t>for creating, storing, analysing &amp; presenting data.</a:t>
            </a:r>
          </a:p>
          <a:p>
            <a:r>
              <a:rPr lang="en-GB" sz="3200" b="1" dirty="0"/>
              <a:t>Task 4: </a:t>
            </a:r>
            <a:r>
              <a:rPr lang="en-GB" sz="3200" dirty="0"/>
              <a:t>Poster of </a:t>
            </a:r>
            <a:r>
              <a:rPr lang="en-GB" sz="3200" b="1" dirty="0"/>
              <a:t>Digital Dashboard and Data Analytics software</a:t>
            </a:r>
            <a:r>
              <a:rPr lang="en-GB" sz="3200" dirty="0"/>
              <a:t>.</a:t>
            </a:r>
          </a:p>
          <a:p>
            <a:r>
              <a:rPr lang="en-GB" sz="3200" b="1" dirty="0"/>
              <a:t>Task 5: </a:t>
            </a:r>
            <a:r>
              <a:rPr lang="en-GB" sz="3200" dirty="0"/>
              <a:t>Communication, </a:t>
            </a:r>
            <a:r>
              <a:rPr lang="en-GB" sz="3200" b="1" dirty="0"/>
              <a:t>Collaboration &amp; Project Management applications</a:t>
            </a:r>
            <a:r>
              <a:rPr lang="en-GB" sz="3200" dirty="0"/>
              <a:t>.</a:t>
            </a:r>
            <a:endParaRPr lang="en-GB" sz="2800" dirty="0"/>
          </a:p>
        </p:txBody>
      </p:sp>
    </p:spTree>
    <p:extLst>
      <p:ext uri="{BB962C8B-B14F-4D97-AF65-F5344CB8AC3E}">
        <p14:creationId xmlns:p14="http://schemas.microsoft.com/office/powerpoint/2010/main" val="3465548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TASK 1</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indent="0">
              <a:buNone/>
            </a:pPr>
            <a:r>
              <a:rPr lang="en-GB" sz="2800" b="1" dirty="0">
                <a:effectLst/>
                <a:latin typeface="+mn-lt"/>
                <a:ea typeface="Times New Roman" panose="02020603050405020304" pitchFamily="18" charset="0"/>
              </a:rPr>
              <a:t>Task 1. e-Commerce Website builders &amp; e-Portfolio creation (Approx. 200-250 words).</a:t>
            </a:r>
            <a:endParaRPr lang="en-GB" sz="2800" dirty="0">
              <a:effectLst/>
              <a:latin typeface="+mn-lt"/>
              <a:ea typeface="Times New Roman" panose="02020603050405020304" pitchFamily="18" charset="0"/>
            </a:endParaRPr>
          </a:p>
          <a:p>
            <a:pPr marL="342900" lvl="0" indent="-342900">
              <a:buFont typeface="+mj-lt"/>
              <a:buAutoNum type="alphaLcPeriod"/>
            </a:pPr>
            <a:r>
              <a:rPr lang="en-GB" sz="2800" dirty="0">
                <a:effectLst/>
                <a:latin typeface="+mn-lt"/>
                <a:ea typeface="Times New Roman" panose="02020603050405020304" pitchFamily="18" charset="0"/>
              </a:rPr>
              <a:t>Analyse several contemporary e-Commerce website software solutions. Research and document your answer using several reference sources (approx. 2/3 sources).</a:t>
            </a:r>
          </a:p>
          <a:p>
            <a:pPr marL="342900" lvl="0" indent="-342900">
              <a:buFont typeface="+mj-lt"/>
              <a:buAutoNum type="alphaLcPeriod"/>
            </a:pPr>
            <a:r>
              <a:rPr lang="en-GB" sz="2800" dirty="0">
                <a:effectLst/>
                <a:latin typeface="+mn-lt"/>
                <a:ea typeface="Times New Roman" panose="02020603050405020304" pitchFamily="18" charset="0"/>
              </a:rPr>
              <a:t>Create an </a:t>
            </a:r>
            <a:r>
              <a:rPr lang="en-GB" sz="2800" b="1" dirty="0">
                <a:effectLst/>
                <a:latin typeface="+mn-lt"/>
                <a:ea typeface="Times New Roman" panose="02020603050405020304" pitchFamily="18" charset="0"/>
              </a:rPr>
              <a:t>online e-portfolio</a:t>
            </a:r>
            <a:r>
              <a:rPr lang="en-GB" sz="2800" dirty="0">
                <a:effectLst/>
                <a:latin typeface="+mn-lt"/>
                <a:ea typeface="Times New Roman" panose="02020603050405020304" pitchFamily="18" charset="0"/>
              </a:rPr>
              <a:t> and include your answers to each of the following tasks.</a:t>
            </a:r>
          </a:p>
          <a:p>
            <a:pPr marL="180340"/>
            <a:r>
              <a:rPr lang="en-GB" sz="2800" dirty="0">
                <a:effectLst/>
                <a:latin typeface="+mn-lt"/>
                <a:ea typeface="Times New Roman" panose="02020603050405020304" pitchFamily="18" charset="0"/>
              </a:rPr>
              <a:t>Include your answer to this task on a page in your e-portfolio.</a:t>
            </a:r>
          </a:p>
          <a:p>
            <a:endParaRPr lang="en-GB" sz="2800" dirty="0">
              <a:latin typeface="+mn-lt"/>
            </a:endParaRPr>
          </a:p>
        </p:txBody>
      </p:sp>
    </p:spTree>
    <p:extLst>
      <p:ext uri="{BB962C8B-B14F-4D97-AF65-F5344CB8AC3E}">
        <p14:creationId xmlns:p14="http://schemas.microsoft.com/office/powerpoint/2010/main" val="2938782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TASK 1a</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indent="0">
              <a:buNone/>
            </a:pPr>
            <a:r>
              <a:rPr lang="en-GB" sz="3200" dirty="0">
                <a:effectLst/>
                <a:latin typeface="+mn-lt"/>
                <a:ea typeface="Times New Roman" panose="02020603050405020304" pitchFamily="18" charset="0"/>
              </a:rPr>
              <a:t>Task 1a asks you to:</a:t>
            </a:r>
          </a:p>
          <a:p>
            <a:r>
              <a:rPr lang="en-GB" sz="3200" b="1" dirty="0">
                <a:effectLst/>
                <a:latin typeface="+mn-lt"/>
                <a:ea typeface="Times New Roman" panose="02020603050405020304" pitchFamily="18" charset="0"/>
              </a:rPr>
              <a:t>Analyse</a:t>
            </a:r>
            <a:r>
              <a:rPr lang="en-GB" sz="3200" dirty="0">
                <a:effectLst/>
                <a:latin typeface="+mn-lt"/>
                <a:ea typeface="Times New Roman" panose="02020603050405020304" pitchFamily="18" charset="0"/>
              </a:rPr>
              <a:t> several contemporary e-Commerce website software solutions. </a:t>
            </a:r>
          </a:p>
          <a:p>
            <a:r>
              <a:rPr lang="en-GB" sz="3200" dirty="0">
                <a:effectLst/>
                <a:latin typeface="+mn-lt"/>
                <a:ea typeface="Times New Roman" panose="02020603050405020304" pitchFamily="18" charset="0"/>
              </a:rPr>
              <a:t>To complete this task, you will need to do some research and document your answer using several reference sources.</a:t>
            </a:r>
          </a:p>
          <a:p>
            <a:r>
              <a:rPr lang="en-GB" sz="3200" dirty="0">
                <a:latin typeface="+mn-lt"/>
                <a:ea typeface="Times New Roman" panose="02020603050405020304" pitchFamily="18" charset="0"/>
              </a:rPr>
              <a:t>Let’s look at some areas you might include in your analysis.</a:t>
            </a:r>
            <a:endParaRPr lang="en-GB" sz="3200" dirty="0">
              <a:effectLst/>
              <a:latin typeface="+mn-lt"/>
              <a:ea typeface="Times New Roman" panose="02020603050405020304" pitchFamily="18" charset="0"/>
            </a:endParaRPr>
          </a:p>
        </p:txBody>
      </p:sp>
    </p:spTree>
    <p:extLst>
      <p:ext uri="{BB962C8B-B14F-4D97-AF65-F5344CB8AC3E}">
        <p14:creationId xmlns:p14="http://schemas.microsoft.com/office/powerpoint/2010/main" val="50506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02919" y="284176"/>
            <a:ext cx="9784080" cy="1508760"/>
          </a:xfrm>
        </p:spPr>
        <p:txBody>
          <a:bodyPr>
            <a:normAutofit/>
          </a:bodyPr>
          <a:lstStyle/>
          <a:p>
            <a:r>
              <a:rPr lang="en-GB"/>
              <a:t>e-Commerce</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88196" y="1988628"/>
            <a:ext cx="6980577" cy="4206240"/>
          </a:xfrm>
        </p:spPr>
        <p:txBody>
          <a:bodyPr>
            <a:normAutofit/>
          </a:bodyPr>
          <a:lstStyle/>
          <a:p>
            <a:pPr marL="0" indent="0">
              <a:buNone/>
            </a:pPr>
            <a:r>
              <a:rPr lang="en-GB" sz="3600" dirty="0"/>
              <a:t>Q. What is e-Commerce?</a:t>
            </a:r>
          </a:p>
          <a:p>
            <a:pPr marL="514350" indent="-514350">
              <a:buFont typeface="+mj-lt"/>
              <a:buAutoNum type="arabicPeriod"/>
            </a:pPr>
            <a:r>
              <a:rPr lang="en-GB" sz="3200" dirty="0"/>
              <a:t>Research and document a definition.</a:t>
            </a:r>
          </a:p>
          <a:p>
            <a:pPr marL="514350" indent="-514350">
              <a:buFont typeface="+mj-lt"/>
              <a:buAutoNum type="arabicPeriod"/>
            </a:pPr>
            <a:r>
              <a:rPr lang="en-GB" sz="3200" dirty="0"/>
              <a:t>Share your answer if prompted.</a:t>
            </a:r>
          </a:p>
          <a:p>
            <a:pPr marL="0" indent="0">
              <a:buNone/>
            </a:pPr>
            <a:r>
              <a:rPr lang="en-GB" sz="2800" dirty="0"/>
              <a:t>Note: 2/3 students will be selected at random to share.</a:t>
            </a:r>
          </a:p>
        </p:txBody>
      </p:sp>
      <p:pic>
        <p:nvPicPr>
          <p:cNvPr id="11" name="Picture 10" descr="A picture containing text, person&#10;&#10;Description automatically generated">
            <a:extLst>
              <a:ext uri="{FF2B5EF4-FFF2-40B4-BE49-F238E27FC236}">
                <a16:creationId xmlns:a16="http://schemas.microsoft.com/office/drawing/2014/main" id="{564F44F2-6869-485E-8486-45486E47E2A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454" r="22990" b="-2"/>
          <a:stretch/>
        </p:blipFill>
        <p:spPr>
          <a:xfrm>
            <a:off x="7847215" y="1822028"/>
            <a:ext cx="4342220" cy="5035972"/>
          </a:xfrm>
          <a:prstGeom prst="rect">
            <a:avLst/>
          </a:prstGeom>
        </p:spPr>
      </p:pic>
      <p:sp>
        <p:nvSpPr>
          <p:cNvPr id="12" name="TextBox 11">
            <a:extLst>
              <a:ext uri="{FF2B5EF4-FFF2-40B4-BE49-F238E27FC236}">
                <a16:creationId xmlns:a16="http://schemas.microsoft.com/office/drawing/2014/main" id="{EE94C292-FE91-4283-93B6-18318AA0DF9B}"/>
              </a:ext>
            </a:extLst>
          </p:cNvPr>
          <p:cNvSpPr txBox="1"/>
          <p:nvPr/>
        </p:nvSpPr>
        <p:spPr>
          <a:xfrm>
            <a:off x="10012237" y="6657945"/>
            <a:ext cx="2177198" cy="184666"/>
          </a:xfrm>
          <a:prstGeom prst="rect">
            <a:avLst/>
          </a:prstGeom>
          <a:noFill/>
        </p:spPr>
        <p:txBody>
          <a:bodyPr wrap="none" rtlCol="0">
            <a:spAutoFit/>
          </a:bodyPr>
          <a:lstStyle/>
          <a:p>
            <a:pPr algn="r">
              <a:spcAft>
                <a:spcPts val="600"/>
              </a:spcAft>
            </a:pPr>
            <a:r>
              <a:rPr lang="en-GB" sz="600" dirty="0">
                <a:solidFill>
                  <a:srgbClr val="FFFFFF"/>
                </a:solidFill>
                <a:hlinkClick r:id="rId3" tooltip="https://www.thomaello.com.br/studio/e-commerce-em-rio-preto-o-que-voce-precisa-saber-antes-de-criar-um/">
                  <a:extLst>
                    <a:ext uri="{A12FA001-AC4F-418D-AE19-62706E023703}">
                      <ahyp:hlinkClr xmlns:ahyp="http://schemas.microsoft.com/office/drawing/2018/hyperlinkcolor" val="tx"/>
                    </a:ext>
                  </a:extLst>
                </a:hlinkClick>
              </a:rPr>
              <a:t>This Photo</a:t>
            </a:r>
            <a:r>
              <a:rPr lang="en-GB" sz="600" dirty="0">
                <a:solidFill>
                  <a:srgbClr val="FFFFFF"/>
                </a:solidFill>
              </a:rPr>
              <a:t> by Unknown Author is licensed under </a:t>
            </a:r>
            <a:r>
              <a:rPr lang="en-GB" sz="6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600" dirty="0">
              <a:solidFill>
                <a:srgbClr val="FFFFFF"/>
              </a:solidFill>
            </a:endParaRPr>
          </a:p>
        </p:txBody>
      </p:sp>
    </p:spTree>
    <p:extLst>
      <p:ext uri="{BB962C8B-B14F-4D97-AF65-F5344CB8AC3E}">
        <p14:creationId xmlns:p14="http://schemas.microsoft.com/office/powerpoint/2010/main" val="1688637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02919" y="284176"/>
            <a:ext cx="9784080" cy="1508760"/>
          </a:xfrm>
        </p:spPr>
        <p:txBody>
          <a:bodyPr>
            <a:normAutofit/>
          </a:bodyPr>
          <a:lstStyle/>
          <a:p>
            <a:r>
              <a:rPr lang="en-GB"/>
              <a:t>e-Commerce solutions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480620" y="1973260"/>
            <a:ext cx="7211098" cy="4335332"/>
          </a:xfrm>
        </p:spPr>
        <p:txBody>
          <a:bodyPr>
            <a:normAutofit/>
          </a:bodyPr>
          <a:lstStyle/>
          <a:p>
            <a:r>
              <a:rPr lang="en-GB" sz="2800" dirty="0"/>
              <a:t>Q. What is an </a:t>
            </a:r>
            <a:r>
              <a:rPr lang="en-GB" sz="2800" b="1" dirty="0"/>
              <a:t>e-Commerce website builder?, what do they do? </a:t>
            </a:r>
            <a:r>
              <a:rPr lang="en-GB" sz="2800" dirty="0"/>
              <a:t>and </a:t>
            </a:r>
            <a:r>
              <a:rPr lang="en-GB" sz="2800" b="1" dirty="0"/>
              <a:t>name some examples</a:t>
            </a:r>
            <a:r>
              <a:rPr lang="en-GB" sz="2800" dirty="0"/>
              <a:t>?</a:t>
            </a:r>
          </a:p>
          <a:p>
            <a:pPr marL="514350" indent="-514350">
              <a:buFont typeface="+mj-lt"/>
              <a:buAutoNum type="arabicPeriod"/>
            </a:pPr>
            <a:r>
              <a:rPr lang="en-GB" sz="2800" dirty="0"/>
              <a:t>Research and document an answer.</a:t>
            </a:r>
          </a:p>
          <a:p>
            <a:pPr marL="514350" indent="-514350">
              <a:buFont typeface="+mj-lt"/>
              <a:buAutoNum type="arabicPeriod"/>
            </a:pPr>
            <a:r>
              <a:rPr lang="en-GB" sz="2800" dirty="0"/>
              <a:t>Share your answer if prompted.</a:t>
            </a:r>
          </a:p>
          <a:p>
            <a:pPr marL="0" indent="0">
              <a:buNone/>
            </a:pPr>
            <a:r>
              <a:rPr lang="en-GB" sz="2800" dirty="0"/>
              <a:t>Note: 2/3 students will be selected at random to share.</a:t>
            </a:r>
          </a:p>
        </p:txBody>
      </p:sp>
      <p:pic>
        <p:nvPicPr>
          <p:cNvPr id="4" name="Picture 3" descr="Graphical user interface&#10;&#10;Description automatically generated">
            <a:extLst>
              <a:ext uri="{FF2B5EF4-FFF2-40B4-BE49-F238E27FC236}">
                <a16:creationId xmlns:a16="http://schemas.microsoft.com/office/drawing/2014/main" id="{3612F92C-EDE5-426A-88FD-5C67D36C2EA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177" r="4" b="28563"/>
          <a:stretch/>
        </p:blipFill>
        <p:spPr>
          <a:xfrm>
            <a:off x="7847215" y="4339166"/>
            <a:ext cx="4342220" cy="2518835"/>
          </a:xfrm>
          <a:prstGeom prst="rect">
            <a:avLst/>
          </a:prstGeom>
        </p:spPr>
      </p:pic>
      <p:pic>
        <p:nvPicPr>
          <p:cNvPr id="3" name="Picture 2" descr="Graphical user interface, website&#10;&#10;Description automatically generated">
            <a:extLst>
              <a:ext uri="{FF2B5EF4-FFF2-40B4-BE49-F238E27FC236}">
                <a16:creationId xmlns:a16="http://schemas.microsoft.com/office/drawing/2014/main" id="{959900C8-9976-600D-EE14-0133840BB5C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361" r="4" b="10471"/>
          <a:stretch/>
        </p:blipFill>
        <p:spPr>
          <a:xfrm>
            <a:off x="7847215" y="1820334"/>
            <a:ext cx="4342220" cy="2546229"/>
          </a:xfrm>
          <a:prstGeom prst="rect">
            <a:avLst/>
          </a:prstGeom>
        </p:spPr>
      </p:pic>
      <p:sp>
        <p:nvSpPr>
          <p:cNvPr id="5" name="TextBox 4">
            <a:extLst>
              <a:ext uri="{FF2B5EF4-FFF2-40B4-BE49-F238E27FC236}">
                <a16:creationId xmlns:a16="http://schemas.microsoft.com/office/drawing/2014/main" id="{A2A2B6D9-3590-4919-BA34-C6526E7D6D85}"/>
              </a:ext>
            </a:extLst>
          </p:cNvPr>
          <p:cNvSpPr txBox="1"/>
          <p:nvPr/>
        </p:nvSpPr>
        <p:spPr>
          <a:xfrm>
            <a:off x="9813464" y="6657946"/>
            <a:ext cx="23759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ecommerc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7" name="TextBox 6">
            <a:extLst>
              <a:ext uri="{FF2B5EF4-FFF2-40B4-BE49-F238E27FC236}">
                <a16:creationId xmlns:a16="http://schemas.microsoft.com/office/drawing/2014/main" id="{6EAF423B-C0B7-8B7C-9E53-44F1B5E6A87C}"/>
              </a:ext>
            </a:extLst>
          </p:cNvPr>
          <p:cNvSpPr txBox="1"/>
          <p:nvPr/>
        </p:nvSpPr>
        <p:spPr>
          <a:xfrm>
            <a:off x="9675605" y="4166508"/>
            <a:ext cx="25138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technofaq.org/posts/2017/05/best-5-ecommerce-platform-for-your-online-sto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780960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85BB4-1933-DBE7-0A28-5D97D04DE5CE}"/>
              </a:ext>
            </a:extLst>
          </p:cNvPr>
          <p:cNvSpPr>
            <a:spLocks noGrp="1"/>
          </p:cNvSpPr>
          <p:nvPr>
            <p:ph type="title"/>
          </p:nvPr>
        </p:nvSpPr>
        <p:spPr>
          <a:xfrm>
            <a:off x="660014" y="256229"/>
            <a:ext cx="8525068" cy="1508760"/>
          </a:xfrm>
        </p:spPr>
        <p:txBody>
          <a:bodyPr/>
          <a:lstStyle/>
          <a:p>
            <a:r>
              <a:rPr lang="en-GB" sz="4800" dirty="0"/>
              <a:t>Bg. </a:t>
            </a:r>
            <a:r>
              <a:rPr lang="en-GB" dirty="0"/>
              <a:t>EXAMPLE eCommerce Website Builders</a:t>
            </a:r>
          </a:p>
        </p:txBody>
      </p:sp>
      <p:sp>
        <p:nvSpPr>
          <p:cNvPr id="3" name="Content Placeholder 2">
            <a:extLst>
              <a:ext uri="{FF2B5EF4-FFF2-40B4-BE49-F238E27FC236}">
                <a16:creationId xmlns:a16="http://schemas.microsoft.com/office/drawing/2014/main" id="{B85ADF56-DAC4-002F-C405-BD65915DA5D9}"/>
              </a:ext>
            </a:extLst>
          </p:cNvPr>
          <p:cNvSpPr>
            <a:spLocks noGrp="1"/>
          </p:cNvSpPr>
          <p:nvPr>
            <p:ph idx="1"/>
          </p:nvPr>
        </p:nvSpPr>
        <p:spPr>
          <a:xfrm>
            <a:off x="503672" y="2138694"/>
            <a:ext cx="9784080" cy="4206240"/>
          </a:xfrm>
        </p:spPr>
        <p:txBody>
          <a:bodyPr>
            <a:normAutofit lnSpcReduction="10000"/>
          </a:bodyPr>
          <a:lstStyle/>
          <a:p>
            <a:r>
              <a:rPr lang="en-GB" sz="2800" dirty="0">
                <a:hlinkClick r:id="rId2">
                  <a:extLst>
                    <a:ext uri="{A12FA001-AC4F-418D-AE19-62706E023703}">
                      <ahyp:hlinkClr xmlns:ahyp="http://schemas.microsoft.com/office/drawing/2018/hyperlinkcolor" val="tx"/>
                    </a:ext>
                  </a:extLst>
                </a:hlinkClick>
              </a:rPr>
              <a:t>Shopify.com</a:t>
            </a:r>
            <a:endParaRPr lang="en-GB" sz="2800" dirty="0"/>
          </a:p>
          <a:p>
            <a:r>
              <a:rPr lang="en-GB" sz="2800" dirty="0">
                <a:hlinkClick r:id="rId3">
                  <a:extLst>
                    <a:ext uri="{A12FA001-AC4F-418D-AE19-62706E023703}">
                      <ahyp:hlinkClr xmlns:ahyp="http://schemas.microsoft.com/office/drawing/2018/hyperlinkcolor" val="tx"/>
                    </a:ext>
                  </a:extLst>
                </a:hlinkClick>
              </a:rPr>
              <a:t>Volusion.com</a:t>
            </a:r>
            <a:endParaRPr lang="en-GB" sz="2800" dirty="0"/>
          </a:p>
          <a:p>
            <a:r>
              <a:rPr lang="en-US" sz="2800" dirty="0">
                <a:hlinkClick r:id="rId4">
                  <a:extLst>
                    <a:ext uri="{A12FA001-AC4F-418D-AE19-62706E023703}">
                      <ahyp:hlinkClr xmlns:ahyp="http://schemas.microsoft.com/office/drawing/2018/hyperlinkcolor" val="tx"/>
                    </a:ext>
                  </a:extLst>
                </a:hlinkClick>
              </a:rPr>
              <a:t>Wix.com/ecommerce/website - eCommerce Website Builder</a:t>
            </a:r>
            <a:endParaRPr lang="en-US" sz="2800" dirty="0"/>
          </a:p>
          <a:p>
            <a:r>
              <a:rPr lang="en-US" sz="2800" dirty="0">
                <a:hlinkClick r:id="rId5">
                  <a:extLst>
                    <a:ext uri="{A12FA001-AC4F-418D-AE19-62706E023703}">
                      <ahyp:hlinkClr xmlns:ahyp="http://schemas.microsoft.com/office/drawing/2018/hyperlinkcolor" val="tx"/>
                    </a:ext>
                  </a:extLst>
                </a:hlinkClick>
              </a:rPr>
              <a:t>Weebly.com eCommerce Website Builder</a:t>
            </a:r>
            <a:endParaRPr lang="en-US" sz="2800" dirty="0"/>
          </a:p>
          <a:p>
            <a:r>
              <a:rPr lang="en-US" sz="2800" dirty="0">
                <a:hlinkClick r:id="rId6">
                  <a:extLst>
                    <a:ext uri="{A12FA001-AC4F-418D-AE19-62706E023703}">
                      <ahyp:hlinkClr xmlns:ahyp="http://schemas.microsoft.com/office/drawing/2018/hyperlinkcolor" val="tx"/>
                    </a:ext>
                  </a:extLst>
                </a:hlinkClick>
              </a:rPr>
              <a:t>Google sites</a:t>
            </a:r>
            <a:r>
              <a:rPr lang="en-US" sz="2800" dirty="0"/>
              <a:t> with </a:t>
            </a:r>
            <a:r>
              <a:rPr lang="en-US" sz="2800" dirty="0">
                <a:hlinkClick r:id="rId7">
                  <a:extLst>
                    <a:ext uri="{A12FA001-AC4F-418D-AE19-62706E023703}">
                      <ahyp:hlinkClr xmlns:ahyp="http://schemas.microsoft.com/office/drawing/2018/hyperlinkcolor" val="tx"/>
                    </a:ext>
                  </a:extLst>
                </a:hlinkClick>
              </a:rPr>
              <a:t>Ecwid.com</a:t>
            </a:r>
            <a:r>
              <a:rPr lang="en-US" sz="2800" dirty="0"/>
              <a:t> store integration</a:t>
            </a:r>
          </a:p>
          <a:p>
            <a:r>
              <a:rPr lang="en-US" sz="2800" dirty="0">
                <a:hlinkClick r:id="rId8">
                  <a:extLst>
                    <a:ext uri="{A12FA001-AC4F-418D-AE19-62706E023703}">
                      <ahyp:hlinkClr xmlns:ahyp="http://schemas.microsoft.com/office/drawing/2018/hyperlinkcolor" val="tx"/>
                    </a:ext>
                  </a:extLst>
                </a:hlinkClick>
              </a:rPr>
              <a:t>Wordpress.com</a:t>
            </a:r>
            <a:r>
              <a:rPr lang="en-US" sz="2800" dirty="0"/>
              <a:t> with e-commerce plug-in</a:t>
            </a:r>
          </a:p>
          <a:p>
            <a:pPr marL="0" indent="0">
              <a:buNone/>
            </a:pPr>
            <a:r>
              <a:rPr lang="en-US" sz="2800" dirty="0"/>
              <a:t>Note: There are many other options. Sellers will also want to create an Amazon, eBay and Etsy storefronts.</a:t>
            </a:r>
            <a:endParaRPr lang="en-GB" sz="3600" dirty="0"/>
          </a:p>
        </p:txBody>
      </p:sp>
      <p:grpSp>
        <p:nvGrpSpPr>
          <p:cNvPr id="4" name="Group 3">
            <a:extLst>
              <a:ext uri="{FF2B5EF4-FFF2-40B4-BE49-F238E27FC236}">
                <a16:creationId xmlns:a16="http://schemas.microsoft.com/office/drawing/2014/main" id="{61BD5A88-3548-34D8-2277-6E797C084104}"/>
              </a:ext>
            </a:extLst>
          </p:cNvPr>
          <p:cNvGrpSpPr/>
          <p:nvPr/>
        </p:nvGrpSpPr>
        <p:grpSpPr>
          <a:xfrm>
            <a:off x="6307178" y="1183590"/>
            <a:ext cx="5884822" cy="5161344"/>
            <a:chOff x="6307178" y="1229063"/>
            <a:chExt cx="5884822" cy="5161344"/>
          </a:xfrm>
        </p:grpSpPr>
        <p:pic>
          <p:nvPicPr>
            <p:cNvPr id="1034" name="Picture 10" descr="Google Sites | The Innovative Instructor">
              <a:extLst>
                <a:ext uri="{FF2B5EF4-FFF2-40B4-BE49-F238E27FC236}">
                  <a16:creationId xmlns:a16="http://schemas.microsoft.com/office/drawing/2014/main" id="{702DE1BD-92BD-E4A1-964B-959D27DF13F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61872" y="4216978"/>
              <a:ext cx="3136800" cy="98562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hopify Reviews, Ratings &amp; Features 2023 | Gartner Peer Insights">
              <a:extLst>
                <a:ext uri="{FF2B5EF4-FFF2-40B4-BE49-F238E27FC236}">
                  <a16:creationId xmlns:a16="http://schemas.microsoft.com/office/drawing/2014/main" id="{D39C9D56-C619-2439-0C19-1FEBDCBB49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07178" y="1229063"/>
              <a:ext cx="1290306" cy="12903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dwords Conversion Tracking in Volusion Ecommerce | Notes On Click">
              <a:extLst>
                <a:ext uri="{FF2B5EF4-FFF2-40B4-BE49-F238E27FC236}">
                  <a16:creationId xmlns:a16="http://schemas.microsoft.com/office/drawing/2014/main" id="{3D1D6053-89DD-21A2-7053-3408DF279AF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524516" y="1328457"/>
              <a:ext cx="1824306" cy="140936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ix Review 2023: Pros &amp; Cons, User Reviews, Videos &amp; More">
              <a:extLst>
                <a:ext uri="{FF2B5EF4-FFF2-40B4-BE49-F238E27FC236}">
                  <a16:creationId xmlns:a16="http://schemas.microsoft.com/office/drawing/2014/main" id="{ED4CFFC9-A65C-0C9A-CF8D-9C22FAE917A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341423" y="1553329"/>
              <a:ext cx="1393022" cy="161297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eebly Platform Development | VRTechSol Australia">
              <a:extLst>
                <a:ext uri="{FF2B5EF4-FFF2-40B4-BE49-F238E27FC236}">
                  <a16:creationId xmlns:a16="http://schemas.microsoft.com/office/drawing/2014/main" id="{151DD82B-9623-54E6-3F4C-D11948DFCB0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912563" y="3096819"/>
              <a:ext cx="2279437" cy="153071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ordPress.com Review | PCMag">
              <a:extLst>
                <a:ext uri="{FF2B5EF4-FFF2-40B4-BE49-F238E27FC236}">
                  <a16:creationId xmlns:a16="http://schemas.microsoft.com/office/drawing/2014/main" id="{ADE4BBAA-D029-8504-5199-A669E216B6D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681882" y="4984741"/>
              <a:ext cx="2510118" cy="140566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941793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34277" y="284176"/>
            <a:ext cx="3670874" cy="1508760"/>
          </a:xfrm>
        </p:spPr>
        <p:txBody>
          <a:bodyPr>
            <a:normAutofit/>
          </a:bodyPr>
          <a:lstStyle/>
          <a:p>
            <a:r>
              <a:rPr lang="en-GB">
                <a:solidFill>
                  <a:schemeClr val="tx2"/>
                </a:solidFill>
              </a:rPr>
              <a:t>TASK 1b</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34277" y="2011680"/>
            <a:ext cx="3676678" cy="4206240"/>
          </a:xfrm>
        </p:spPr>
        <p:txBody>
          <a:bodyPr>
            <a:normAutofit/>
          </a:bodyPr>
          <a:lstStyle/>
          <a:p>
            <a:pPr marL="342900" lvl="0" indent="-342900">
              <a:buClr>
                <a:schemeClr val="bg1"/>
              </a:buClr>
              <a:buFont typeface="+mj-lt"/>
              <a:buAutoNum type="alphaLcPeriod"/>
            </a:pPr>
            <a:r>
              <a:rPr lang="en-GB" sz="3200" dirty="0">
                <a:solidFill>
                  <a:schemeClr val="bg1"/>
                </a:solidFill>
                <a:effectLst/>
                <a:latin typeface="+mn-lt"/>
                <a:ea typeface="Times New Roman" panose="02020603050405020304" pitchFamily="18" charset="0"/>
              </a:rPr>
              <a:t>Create an </a:t>
            </a:r>
            <a:r>
              <a:rPr lang="en-GB" sz="3200" b="1" dirty="0">
                <a:solidFill>
                  <a:schemeClr val="bg1"/>
                </a:solidFill>
                <a:effectLst/>
                <a:latin typeface="+mn-lt"/>
                <a:ea typeface="Times New Roman" panose="02020603050405020304" pitchFamily="18" charset="0"/>
              </a:rPr>
              <a:t>online e-portfolio.</a:t>
            </a:r>
            <a:endParaRPr lang="en-GB" sz="3200" dirty="0">
              <a:solidFill>
                <a:schemeClr val="bg1"/>
              </a:solidFill>
              <a:effectLst/>
              <a:latin typeface="+mn-lt"/>
              <a:ea typeface="Times New Roman" panose="02020603050405020304" pitchFamily="18" charset="0"/>
            </a:endParaRPr>
          </a:p>
        </p:txBody>
      </p:sp>
      <p:sp>
        <p:nvSpPr>
          <p:cNvPr id="15" name="Rectangle 14">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Picture 3" descr="Text&#10;&#10;Description automatically generated">
            <a:extLst>
              <a:ext uri="{FF2B5EF4-FFF2-40B4-BE49-F238E27FC236}">
                <a16:creationId xmlns:a16="http://schemas.microsoft.com/office/drawing/2014/main" id="{FD0FDE68-6AD3-454B-875E-AF7060CBB9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62368" y="1351037"/>
            <a:ext cx="6283602" cy="4052923"/>
          </a:xfrm>
          <a:prstGeom prst="rect">
            <a:avLst/>
          </a:prstGeom>
        </p:spPr>
      </p:pic>
      <p:sp>
        <p:nvSpPr>
          <p:cNvPr id="5" name="TextBox 4">
            <a:extLst>
              <a:ext uri="{FF2B5EF4-FFF2-40B4-BE49-F238E27FC236}">
                <a16:creationId xmlns:a16="http://schemas.microsoft.com/office/drawing/2014/main" id="{D491A39B-AB4C-47AC-A671-0FF4B379B70E}"/>
              </a:ext>
            </a:extLst>
          </p:cNvPr>
          <p:cNvSpPr txBox="1"/>
          <p:nvPr/>
        </p:nvSpPr>
        <p:spPr>
          <a:xfrm>
            <a:off x="9711750" y="4926906"/>
            <a:ext cx="1834220" cy="477054"/>
          </a:xfrm>
          <a:prstGeom prst="rect">
            <a:avLst/>
          </a:prstGeom>
          <a:solidFill>
            <a:schemeClr val="bg1"/>
          </a:solidFill>
        </p:spPr>
        <p:txBody>
          <a:bodyPr wrap="none" rtlCol="0">
            <a:spAutoFit/>
          </a:bodyPr>
          <a:lstStyle/>
          <a:p>
            <a:pPr algn="r">
              <a:spcAft>
                <a:spcPts val="600"/>
              </a:spcAft>
            </a:pPr>
            <a:endParaRPr lang="en-GB" sz="500" dirty="0">
              <a:hlinkClick r:id="rId3" tooltip="https://www.flickr.com/photos/49653615@N00/3526550809">
                <a:extLst>
                  <a:ext uri="{A12FA001-AC4F-418D-AE19-62706E023703}">
                    <ahyp:hlinkClr xmlns:ahyp="http://schemas.microsoft.com/office/drawing/2018/hyperlinkcolor" val="tx"/>
                  </a:ext>
                </a:extLst>
              </a:hlinkClick>
            </a:endParaRPr>
          </a:p>
          <a:p>
            <a:pPr algn="r">
              <a:spcAft>
                <a:spcPts val="600"/>
              </a:spcAft>
            </a:pPr>
            <a:r>
              <a:rPr lang="en-GB" sz="500" dirty="0">
                <a:hlinkClick r:id="rId3" tooltip="https://www.flickr.com/photos/49653615@N00/3526550809">
                  <a:extLst>
                    <a:ext uri="{A12FA001-AC4F-418D-AE19-62706E023703}">
                      <ahyp:hlinkClr xmlns:ahyp="http://schemas.microsoft.com/office/drawing/2018/hyperlinkcolor" val="tx"/>
                    </a:ext>
                  </a:extLst>
                </a:hlinkClick>
              </a:rPr>
              <a:t>This Photo</a:t>
            </a:r>
            <a:r>
              <a:rPr lang="en-GB" sz="500" dirty="0"/>
              <a:t> by Unknown Author is licensed under </a:t>
            </a:r>
            <a:r>
              <a:rPr lang="en-GB" sz="500" dirty="0">
                <a:hlinkClick r:id="rId4" tooltip="https://creativecommons.org/licenses/by-nc-sa/3.0/">
                  <a:extLst>
                    <a:ext uri="{A12FA001-AC4F-418D-AE19-62706E023703}">
                      <ahyp:hlinkClr xmlns:ahyp="http://schemas.microsoft.com/office/drawing/2018/hyperlinkcolor" val="tx"/>
                    </a:ext>
                  </a:extLst>
                </a:hlinkClick>
              </a:rPr>
              <a:t>CC BY-SA-NC</a:t>
            </a:r>
            <a:endParaRPr lang="en-GB" sz="500" dirty="0"/>
          </a:p>
          <a:p>
            <a:pPr algn="r">
              <a:spcAft>
                <a:spcPts val="600"/>
              </a:spcAft>
            </a:pPr>
            <a:endParaRPr lang="en-GB" sz="500" dirty="0"/>
          </a:p>
        </p:txBody>
      </p:sp>
    </p:spTree>
    <p:extLst>
      <p:ext uri="{BB962C8B-B14F-4D97-AF65-F5344CB8AC3E}">
        <p14:creationId xmlns:p14="http://schemas.microsoft.com/office/powerpoint/2010/main" val="81133002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02919" y="284176"/>
            <a:ext cx="9784080" cy="1508760"/>
          </a:xfrm>
        </p:spPr>
        <p:txBody>
          <a:bodyPr>
            <a:normAutofit/>
          </a:bodyPr>
          <a:lstStyle/>
          <a:p>
            <a:r>
              <a:rPr lang="en-GB" sz="4000" dirty="0"/>
              <a:t>e-portfolio</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1202920" y="2011680"/>
            <a:ext cx="6263640" cy="4206240"/>
          </a:xfrm>
        </p:spPr>
        <p:txBody>
          <a:bodyPr>
            <a:normAutofit/>
          </a:bodyPr>
          <a:lstStyle/>
          <a:p>
            <a:pPr marL="0" indent="0">
              <a:buNone/>
            </a:pPr>
            <a:r>
              <a:rPr lang="en-GB" sz="3200" dirty="0"/>
              <a:t>Q. </a:t>
            </a:r>
            <a:r>
              <a:rPr lang="en-GB" sz="3200" b="1" dirty="0"/>
              <a:t>What is an online e-portfolio</a:t>
            </a:r>
            <a:r>
              <a:rPr lang="en-GB" sz="3200" dirty="0"/>
              <a:t>? and </a:t>
            </a:r>
            <a:r>
              <a:rPr lang="en-GB" sz="3200" b="1" dirty="0"/>
              <a:t>how can you create one?</a:t>
            </a:r>
            <a:endParaRPr lang="en-GB" sz="3200" dirty="0"/>
          </a:p>
          <a:p>
            <a:pPr marL="514350" indent="-514350">
              <a:buFont typeface="+mj-lt"/>
              <a:buAutoNum type="arabicPeriod"/>
            </a:pPr>
            <a:r>
              <a:rPr lang="en-GB" sz="3200" dirty="0"/>
              <a:t>Research an answer.</a:t>
            </a:r>
          </a:p>
          <a:p>
            <a:pPr marL="514350" indent="-514350">
              <a:buFont typeface="+mj-lt"/>
              <a:buAutoNum type="arabicPeriod"/>
            </a:pPr>
            <a:r>
              <a:rPr lang="en-GB" sz="3200" dirty="0"/>
              <a:t>Share your answer if prompted.</a:t>
            </a:r>
          </a:p>
          <a:p>
            <a:pPr marL="0" indent="0">
              <a:buNone/>
            </a:pPr>
            <a:r>
              <a:rPr lang="en-GB" sz="2800" dirty="0"/>
              <a:t>Note: 1/2 students will be selected at random to share.</a:t>
            </a:r>
            <a:endParaRPr lang="en-GB" sz="3600" dirty="0"/>
          </a:p>
          <a:p>
            <a:pPr marL="0" indent="0">
              <a:buNone/>
            </a:pPr>
            <a:endParaRPr lang="en-GB" sz="2800" dirty="0"/>
          </a:p>
        </p:txBody>
      </p:sp>
      <p:pic>
        <p:nvPicPr>
          <p:cNvPr id="4" name="Picture 3" descr="Icon&#10;&#10;Description automatically generated">
            <a:extLst>
              <a:ext uri="{FF2B5EF4-FFF2-40B4-BE49-F238E27FC236}">
                <a16:creationId xmlns:a16="http://schemas.microsoft.com/office/drawing/2014/main" id="{04DFEFFF-0547-441D-A86F-EF6B418CD9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53719" y="2166028"/>
            <a:ext cx="3333333" cy="3533333"/>
          </a:xfrm>
          <a:prstGeom prst="rect">
            <a:avLst/>
          </a:prstGeom>
          <a:solidFill>
            <a:srgbClr val="E2C43B"/>
          </a:solidFill>
        </p:spPr>
      </p:pic>
      <p:sp>
        <p:nvSpPr>
          <p:cNvPr id="5" name="TextBox 4">
            <a:extLst>
              <a:ext uri="{FF2B5EF4-FFF2-40B4-BE49-F238E27FC236}">
                <a16:creationId xmlns:a16="http://schemas.microsoft.com/office/drawing/2014/main" id="{0074BCA5-1DCF-4C62-96B5-93D3D19E5A94}"/>
              </a:ext>
            </a:extLst>
          </p:cNvPr>
          <p:cNvSpPr txBox="1"/>
          <p:nvPr/>
        </p:nvSpPr>
        <p:spPr>
          <a:xfrm>
            <a:off x="7753719" y="5699361"/>
            <a:ext cx="3333333" cy="230832"/>
          </a:xfrm>
          <a:prstGeom prst="rect">
            <a:avLst/>
          </a:prstGeom>
          <a:solidFill>
            <a:srgbClr val="E2C43B"/>
          </a:solidFill>
        </p:spPr>
        <p:txBody>
          <a:bodyPr wrap="square" rtlCol="0">
            <a:spAutoFit/>
          </a:bodyPr>
          <a:lstStyle/>
          <a:p>
            <a:r>
              <a:rPr lang="en-GB" sz="900">
                <a:hlinkClick r:id="rId3" tooltip="https://pressbooks.nscc.ca/learningonline/chapter/learn-with-eportfolios/"/>
              </a:rPr>
              <a:t>This Photo</a:t>
            </a:r>
            <a:r>
              <a:rPr lang="en-GB" sz="900"/>
              <a:t> by Unknown Author is licensed under </a:t>
            </a:r>
            <a:r>
              <a:rPr lang="en-GB" sz="900">
                <a:hlinkClick r:id="rId4" tooltip="https://creativecommons.org/licenses/by-sa/3.0/"/>
              </a:rPr>
              <a:t>CC BY-SA</a:t>
            </a:r>
            <a:endParaRPr lang="en-GB" sz="900"/>
          </a:p>
        </p:txBody>
      </p:sp>
      <p:pic>
        <p:nvPicPr>
          <p:cNvPr id="3" name="Graphic 2" descr="Internet with solid fill">
            <a:extLst>
              <a:ext uri="{FF2B5EF4-FFF2-40B4-BE49-F238E27FC236}">
                <a16:creationId xmlns:a16="http://schemas.microsoft.com/office/drawing/2014/main" id="{39CFDD59-0200-C3C9-27D5-7767FDD107E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377021" y="4461652"/>
            <a:ext cx="2475418" cy="2475418"/>
          </a:xfrm>
          <a:prstGeom prst="rect">
            <a:avLst/>
          </a:prstGeom>
        </p:spPr>
      </p:pic>
    </p:spTree>
    <p:extLst>
      <p:ext uri="{BB962C8B-B14F-4D97-AF65-F5344CB8AC3E}">
        <p14:creationId xmlns:p14="http://schemas.microsoft.com/office/powerpoint/2010/main" val="3170745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1b</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r>
              <a:rPr lang="en-GB" sz="3200" dirty="0">
                <a:effectLst/>
                <a:latin typeface="+mn-lt"/>
                <a:ea typeface="Times New Roman" panose="02020603050405020304" pitchFamily="18" charset="0"/>
              </a:rPr>
              <a:t>Create an </a:t>
            </a:r>
            <a:r>
              <a:rPr lang="en-GB" sz="3200" b="1" dirty="0">
                <a:effectLst/>
                <a:latin typeface="+mn-lt"/>
                <a:ea typeface="Times New Roman" panose="02020603050405020304" pitchFamily="18" charset="0"/>
              </a:rPr>
              <a:t>online e-portfolio.</a:t>
            </a:r>
          </a:p>
          <a:p>
            <a:pPr>
              <a:lnSpc>
                <a:spcPct val="115000"/>
              </a:lnSpc>
            </a:pPr>
            <a:r>
              <a:rPr lang="en-GB" sz="2800" dirty="0">
                <a:effectLst/>
                <a:latin typeface="+mn-lt"/>
                <a:ea typeface="Times New Roman" panose="02020603050405020304" pitchFamily="18" charset="0"/>
                <a:cs typeface="Arial" panose="020B0604020202020204" pitchFamily="34" charset="0"/>
              </a:rPr>
              <a:t>Choose a platform to create your Online e-portfolio: </a:t>
            </a:r>
          </a:p>
          <a:p>
            <a:pPr lvl="1">
              <a:lnSpc>
                <a:spcPct val="115000"/>
              </a:lnSpc>
            </a:pPr>
            <a:r>
              <a:rPr lang="en-GB" sz="2400" dirty="0">
                <a:effectLst/>
                <a:latin typeface="+mn-lt"/>
                <a:ea typeface="Times New Roman" panose="02020603050405020304" pitchFamily="18" charset="0"/>
                <a:cs typeface="Arial" panose="020B0604020202020204" pitchFamily="34" charset="0"/>
              </a:rPr>
              <a:t>E.g. a free Online Website builder such as Google Sites, </a:t>
            </a:r>
            <a:r>
              <a:rPr lang="en-GB" sz="2400" dirty="0" err="1">
                <a:effectLst/>
                <a:latin typeface="+mn-lt"/>
                <a:ea typeface="Times New Roman" panose="02020603050405020304" pitchFamily="18" charset="0"/>
                <a:cs typeface="Arial" panose="020B0604020202020204" pitchFamily="34" charset="0"/>
              </a:rPr>
              <a:t>Wix</a:t>
            </a:r>
            <a:r>
              <a:rPr lang="en-GB" sz="2400" dirty="0">
                <a:effectLst/>
                <a:latin typeface="+mn-lt"/>
                <a:ea typeface="Times New Roman" panose="02020603050405020304" pitchFamily="18" charset="0"/>
                <a:cs typeface="Arial" panose="020B0604020202020204" pitchFamily="34" charset="0"/>
              </a:rPr>
              <a:t>, Weebly, a free e-Portfolio builder, Adobe Spark, or an Office 365 App. such as OneNote.</a:t>
            </a:r>
          </a:p>
          <a:p>
            <a:pPr>
              <a:lnSpc>
                <a:spcPct val="115000"/>
              </a:lnSpc>
            </a:pPr>
            <a:r>
              <a:rPr lang="en-GB" sz="2800" dirty="0">
                <a:latin typeface="+mn-lt"/>
                <a:ea typeface="Times New Roman" panose="02020603050405020304" pitchFamily="18" charset="0"/>
                <a:cs typeface="Arial" panose="020B0604020202020204" pitchFamily="34" charset="0"/>
              </a:rPr>
              <a:t>The</a:t>
            </a:r>
            <a:r>
              <a:rPr lang="en-GB" sz="2800" dirty="0">
                <a:effectLst/>
                <a:latin typeface="+mn-lt"/>
                <a:ea typeface="Times New Roman" panose="02020603050405020304" pitchFamily="18" charset="0"/>
                <a:cs typeface="Arial" panose="020B0604020202020204" pitchFamily="34" charset="0"/>
              </a:rPr>
              <a:t> e-portfolio should have a welcome/title page.</a:t>
            </a:r>
          </a:p>
          <a:p>
            <a:pPr>
              <a:lnSpc>
                <a:spcPct val="115000"/>
              </a:lnSpc>
            </a:pPr>
            <a:r>
              <a:rPr lang="en-GB" sz="2800" dirty="0">
                <a:latin typeface="+mn-lt"/>
                <a:ea typeface="Times New Roman" panose="02020603050405020304" pitchFamily="18" charset="0"/>
                <a:cs typeface="Arial" panose="020B0604020202020204" pitchFamily="34" charset="0"/>
              </a:rPr>
              <a:t>And navigation links to allow easy navigation to each task answer.</a:t>
            </a:r>
            <a:endParaRPr lang="en-GB" sz="2800" dirty="0">
              <a:solidFill>
                <a:schemeClr val="tx2"/>
              </a:solidFill>
              <a:latin typeface="+mn-lt"/>
            </a:endParaRPr>
          </a:p>
          <a:p>
            <a:pPr marL="0" lvl="0" indent="0">
              <a:buNone/>
            </a:pPr>
            <a:endParaRPr lang="en-GB" sz="3200" dirty="0">
              <a:effectLst/>
              <a:latin typeface="+mn-lt"/>
              <a:ea typeface="Times New Roman" panose="02020603050405020304" pitchFamily="18" charset="0"/>
            </a:endParaRPr>
          </a:p>
        </p:txBody>
      </p:sp>
    </p:spTree>
    <p:extLst>
      <p:ext uri="{BB962C8B-B14F-4D97-AF65-F5344CB8AC3E}">
        <p14:creationId xmlns:p14="http://schemas.microsoft.com/office/powerpoint/2010/main" val="3570024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44360" y="325841"/>
            <a:ext cx="8778610" cy="1454051"/>
          </a:xfrm>
        </p:spPr>
        <p:txBody>
          <a:bodyPr>
            <a:noAutofit/>
          </a:bodyPr>
          <a:lstStyle/>
          <a:p>
            <a:r>
              <a:rPr lang="en-GB" dirty="0"/>
              <a:t>E-portfolio: tutorials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94963" y="2037375"/>
            <a:ext cx="10339524" cy="4432582"/>
          </a:xfrm>
        </p:spPr>
        <p:txBody>
          <a:bodyPr anchor="t">
            <a:noAutofit/>
          </a:bodyPr>
          <a:lstStyle/>
          <a:p>
            <a:pPr>
              <a:lnSpc>
                <a:spcPct val="100000"/>
              </a:lnSpc>
              <a:spcBef>
                <a:spcPts val="600"/>
              </a:spcBef>
              <a:spcAft>
                <a:spcPts val="0"/>
              </a:spcAft>
            </a:pPr>
            <a:r>
              <a:rPr lang="en-GB" sz="3200" dirty="0">
                <a:effectLst/>
                <a:ea typeface="Times New Roman" panose="02020603050405020304" pitchFamily="18" charset="0"/>
                <a:cs typeface="Arial" panose="020B0604020202020204" pitchFamily="34" charset="0"/>
              </a:rPr>
              <a:t>If you are not sure how to create </a:t>
            </a:r>
            <a:r>
              <a:rPr lang="en-GB" sz="3200" dirty="0">
                <a:ea typeface="Times New Roman" panose="02020603050405020304" pitchFamily="18" charset="0"/>
                <a:cs typeface="Arial" panose="020B0604020202020204" pitchFamily="34" charset="0"/>
              </a:rPr>
              <a:t>an e-portfolio or if you are struggling with the task, go to </a:t>
            </a:r>
            <a:r>
              <a:rPr lang="en-GB" sz="3200" dirty="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YouTube</a:t>
            </a:r>
            <a:r>
              <a:rPr lang="en-GB" sz="3200" dirty="0">
                <a:ea typeface="Times New Roman" panose="02020603050405020304" pitchFamily="18" charset="0"/>
                <a:cs typeface="Arial" panose="020B0604020202020204" pitchFamily="34" charset="0"/>
              </a:rPr>
              <a:t> and search for:</a:t>
            </a:r>
          </a:p>
          <a:p>
            <a:pPr lvl="1">
              <a:lnSpc>
                <a:spcPct val="100000"/>
              </a:lnSpc>
              <a:spcBef>
                <a:spcPts val="600"/>
              </a:spcBef>
              <a:spcAft>
                <a:spcPts val="0"/>
              </a:spcAft>
              <a:buFont typeface="Wingdings" panose="05000000000000000000" pitchFamily="2" charset="2"/>
              <a:buChar char="Ø"/>
            </a:pPr>
            <a:r>
              <a:rPr lang="en-GB" sz="3200" dirty="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How to create an online e-portfolio using Google sites </a:t>
            </a:r>
            <a:r>
              <a:rPr lang="en-GB" sz="2400" dirty="0">
                <a:ea typeface="Times New Roman" panose="02020603050405020304" pitchFamily="18" charset="0"/>
                <a:cs typeface="Arial" panose="020B0604020202020204" pitchFamily="34" charset="0"/>
              </a:rPr>
              <a:t>…. </a:t>
            </a:r>
            <a:br>
              <a:rPr lang="en-GB" sz="2400" dirty="0">
                <a:ea typeface="Times New Roman" panose="02020603050405020304" pitchFamily="18" charset="0"/>
                <a:cs typeface="Arial" panose="020B0604020202020204" pitchFamily="34" charset="0"/>
              </a:rPr>
            </a:br>
            <a:r>
              <a:rPr lang="en-GB" sz="2400" dirty="0">
                <a:ea typeface="Times New Roman" panose="02020603050405020304" pitchFamily="18" charset="0"/>
                <a:cs typeface="Arial" panose="020B0604020202020204" pitchFamily="34" charset="0"/>
              </a:rPr>
              <a:t>Or </a:t>
            </a:r>
            <a:r>
              <a:rPr lang="en-GB" sz="2400" dirty="0" err="1">
                <a:ea typeface="Times New Roman" panose="02020603050405020304" pitchFamily="18" charset="0"/>
                <a:cs typeface="Arial" panose="020B0604020202020204" pitchFamily="34" charset="0"/>
              </a:rPr>
              <a:t>wix</a:t>
            </a:r>
            <a:r>
              <a:rPr lang="en-GB" sz="2400" dirty="0">
                <a:ea typeface="Times New Roman" panose="02020603050405020304" pitchFamily="18" charset="0"/>
                <a:cs typeface="Arial" panose="020B0604020202020204" pitchFamily="34" charset="0"/>
              </a:rPr>
              <a:t> … or </a:t>
            </a:r>
            <a:r>
              <a:rPr lang="en-GB" sz="2400" dirty="0" err="1">
                <a:ea typeface="Times New Roman" panose="02020603050405020304" pitchFamily="18" charset="0"/>
                <a:cs typeface="Arial" panose="020B0604020202020204" pitchFamily="34" charset="0"/>
              </a:rPr>
              <a:t>weebly</a:t>
            </a:r>
            <a:r>
              <a:rPr lang="en-GB" sz="2400" dirty="0">
                <a:ea typeface="Times New Roman" panose="02020603050405020304" pitchFamily="18" charset="0"/>
                <a:cs typeface="Arial" panose="020B0604020202020204" pitchFamily="34" charset="0"/>
              </a:rPr>
              <a:t> etc.</a:t>
            </a:r>
          </a:p>
          <a:p>
            <a:pPr>
              <a:lnSpc>
                <a:spcPct val="100000"/>
              </a:lnSpc>
              <a:spcBef>
                <a:spcPts val="600"/>
              </a:spcBef>
              <a:spcAft>
                <a:spcPts val="0"/>
              </a:spcAft>
            </a:pPr>
            <a:r>
              <a:rPr lang="en-GB" sz="3200" dirty="0">
                <a:solidFill>
                  <a:schemeClr val="bg1"/>
                </a:solidFill>
                <a:effectLst/>
                <a:highlight>
                  <a:srgbClr val="FFFF00"/>
                </a:highlight>
                <a:ea typeface="Times New Roman" panose="02020603050405020304" pitchFamily="18" charset="0"/>
                <a:cs typeface="Arial" panose="020B0604020202020204" pitchFamily="34" charset="0"/>
              </a:rPr>
              <a:t>You will find 5-minute</a:t>
            </a:r>
            <a:r>
              <a:rPr lang="en-GB" sz="3200" dirty="0">
                <a:solidFill>
                  <a:schemeClr val="bg1"/>
                </a:solidFill>
                <a:highlight>
                  <a:srgbClr val="FFFF00"/>
                </a:highlight>
                <a:ea typeface="Times New Roman" panose="02020603050405020304" pitchFamily="18" charset="0"/>
                <a:cs typeface="Arial" panose="020B0604020202020204" pitchFamily="34" charset="0"/>
              </a:rPr>
              <a:t> tutorials that will help you create an e-portfolio with ease</a:t>
            </a:r>
            <a:r>
              <a:rPr lang="en-GB" sz="2800" dirty="0">
                <a:solidFill>
                  <a:schemeClr val="bg1"/>
                </a:solidFill>
                <a:highlight>
                  <a:srgbClr val="FFFF00"/>
                </a:highlight>
                <a:ea typeface="Times New Roman" panose="02020603050405020304" pitchFamily="18" charset="0"/>
                <a:cs typeface="Arial" panose="020B0604020202020204" pitchFamily="34" charset="0"/>
              </a:rPr>
              <a:t>.</a:t>
            </a:r>
            <a:endParaRPr lang="en-GB" sz="3200" dirty="0"/>
          </a:p>
          <a:p>
            <a:pPr>
              <a:lnSpc>
                <a:spcPct val="100000"/>
              </a:lnSpc>
              <a:spcBef>
                <a:spcPts val="600"/>
              </a:spcBef>
              <a:spcAft>
                <a:spcPts val="0"/>
              </a:spcAft>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600"/>
              </a:spcBef>
              <a:spcAft>
                <a:spcPts val="0"/>
              </a:spcAft>
              <a:buNone/>
            </a:pPr>
            <a:endParaRPr lang="en-GB" sz="2400" dirty="0">
              <a:solidFill>
                <a:schemeClr val="tx2"/>
              </a:solidFill>
              <a:cs typeface="Arial" panose="020B0604020202020204" pitchFamily="34" charset="0"/>
            </a:endParaRPr>
          </a:p>
        </p:txBody>
      </p:sp>
      <p:pic>
        <p:nvPicPr>
          <p:cNvPr id="6" name="Graphic 5" descr="Cursor with solid fill">
            <a:hlinkClick r:id="rId3"/>
            <a:extLst>
              <a:ext uri="{FF2B5EF4-FFF2-40B4-BE49-F238E27FC236}">
                <a16:creationId xmlns:a16="http://schemas.microsoft.com/office/drawing/2014/main" id="{FD3BC78D-D749-3E49-86AB-6CA472B93A8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0876198">
            <a:off x="9767575" y="2535707"/>
            <a:ext cx="2702436" cy="2702436"/>
          </a:xfrm>
          <a:prstGeom prst="rect">
            <a:avLst/>
          </a:prstGeom>
        </p:spPr>
      </p:pic>
      <p:pic>
        <p:nvPicPr>
          <p:cNvPr id="2050" name="Picture 2">
            <a:hlinkClick r:id="rId3"/>
            <a:extLst>
              <a:ext uri="{FF2B5EF4-FFF2-40B4-BE49-F238E27FC236}">
                <a16:creationId xmlns:a16="http://schemas.microsoft.com/office/drawing/2014/main" id="{86AC76AF-AC7C-780E-1CE5-2E6F397E2B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8359444">
            <a:off x="10612032" y="3563843"/>
            <a:ext cx="727196" cy="42094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4C7605D1-FF17-F8EE-E986-78FA9F665E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21794" y="5316240"/>
            <a:ext cx="1674297" cy="115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67482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p:txBody>
          <a:bodyPr/>
          <a:lstStyle/>
          <a:p>
            <a:r>
              <a:rPr lang="en-GB" dirty="0"/>
              <a:t>The easiest options</a:t>
            </a:r>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452119" y="1971834"/>
            <a:ext cx="11135404" cy="4206240"/>
          </a:xfrm>
        </p:spPr>
        <p:txBody>
          <a:bodyPr>
            <a:normAutofit lnSpcReduction="10000"/>
          </a:bodyPr>
          <a:lstStyle/>
          <a:p>
            <a:r>
              <a:rPr lang="en-GB" sz="2400" dirty="0"/>
              <a:t>There are many software tools to choose from to create an online e-portfolio such as Google sites, </a:t>
            </a:r>
            <a:r>
              <a:rPr lang="en-GB" sz="2400" dirty="0" err="1"/>
              <a:t>Wix</a:t>
            </a:r>
            <a:r>
              <a:rPr lang="en-GB" sz="2400" dirty="0"/>
              <a:t>, Weebly, </a:t>
            </a:r>
            <a:r>
              <a:rPr lang="en-GB" sz="2400" dirty="0" err="1"/>
              <a:t>Wordpress</a:t>
            </a:r>
            <a:r>
              <a:rPr lang="en-GB" sz="2400" dirty="0"/>
              <a:t> etc… and these can be used to create a portfolio for free.</a:t>
            </a:r>
          </a:p>
          <a:p>
            <a:r>
              <a:rPr lang="en-GB" sz="2400" dirty="0" err="1"/>
              <a:t>Wix</a:t>
            </a:r>
            <a:r>
              <a:rPr lang="en-GB" sz="2400" dirty="0"/>
              <a:t> and </a:t>
            </a:r>
            <a:r>
              <a:rPr lang="en-GB" sz="2400" dirty="0" err="1"/>
              <a:t>weebly</a:t>
            </a:r>
            <a:r>
              <a:rPr lang="en-GB" sz="2400" dirty="0"/>
              <a:t> have options to create an e-commerce store among other additional useful features </a:t>
            </a:r>
            <a:r>
              <a:rPr lang="en-GB" sz="2400" dirty="0" err="1"/>
              <a:t>nd</a:t>
            </a:r>
            <a:r>
              <a:rPr lang="en-GB" sz="2400" dirty="0"/>
              <a:t> so it can be useful to learn how to use one of these if wanted to learn how to use a tool that could be used to create an e-commerce website in the future.</a:t>
            </a:r>
          </a:p>
          <a:p>
            <a:r>
              <a:rPr lang="en-GB" sz="2400" dirty="0"/>
              <a:t>However if you wanted to learn how to use a tool that is ‘easy to use’ and can be used to easily create an e-portfolio then </a:t>
            </a:r>
            <a:r>
              <a:rPr lang="en-GB" sz="2400" dirty="0">
                <a:solidFill>
                  <a:schemeClr val="bg1"/>
                </a:solidFill>
                <a:highlight>
                  <a:srgbClr val="FFFF00"/>
                </a:highlight>
                <a:hlinkClick r:id="rId2">
                  <a:extLst>
                    <a:ext uri="{A12FA001-AC4F-418D-AE19-62706E023703}">
                      <ahyp:hlinkClr xmlns:ahyp="http://schemas.microsoft.com/office/drawing/2018/hyperlinkcolor" val="tx"/>
                    </a:ext>
                  </a:extLst>
                </a:hlinkClick>
              </a:rPr>
              <a:t>Google Sites</a:t>
            </a:r>
            <a:r>
              <a:rPr lang="en-GB" sz="2400" dirty="0">
                <a:solidFill>
                  <a:schemeClr val="bg1"/>
                </a:solidFill>
              </a:rPr>
              <a:t> </a:t>
            </a:r>
            <a:r>
              <a:rPr lang="en-GB" sz="2400" dirty="0"/>
              <a:t>is probably the best choice.</a:t>
            </a:r>
          </a:p>
          <a:p>
            <a:r>
              <a:rPr lang="en-GB" sz="2400" dirty="0"/>
              <a:t>In case Google Sites is difficult for you, then you could also try using </a:t>
            </a:r>
            <a:r>
              <a:rPr lang="en-GB" sz="2400" dirty="0">
                <a:solidFill>
                  <a:schemeClr val="bg1"/>
                </a:solidFill>
                <a:highlight>
                  <a:srgbClr val="FFFF00"/>
                </a:highlight>
              </a:rPr>
              <a:t>Microsoft OneNote</a:t>
            </a:r>
            <a:r>
              <a:rPr lang="en-GB" sz="2400" dirty="0">
                <a:solidFill>
                  <a:schemeClr val="bg1"/>
                </a:solidFill>
              </a:rPr>
              <a:t> </a:t>
            </a:r>
            <a:r>
              <a:rPr lang="en-GB" sz="2400" dirty="0"/>
              <a:t>to create a Notebook portfolio.</a:t>
            </a:r>
          </a:p>
        </p:txBody>
      </p:sp>
      <p:pic>
        <p:nvPicPr>
          <p:cNvPr id="5" name="Picture 10" descr="Google Sites | The Innovative Instructor">
            <a:hlinkClick r:id="rId2"/>
            <a:extLst>
              <a:ext uri="{FF2B5EF4-FFF2-40B4-BE49-F238E27FC236}">
                <a16:creationId xmlns:a16="http://schemas.microsoft.com/office/drawing/2014/main" id="{BE1A6DB6-5DEC-71EE-150D-8BC94929EA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5553" y="5588196"/>
            <a:ext cx="3136800" cy="98562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Microsoft OneNote Review | PCMag">
            <a:extLst>
              <a:ext uri="{FF2B5EF4-FFF2-40B4-BE49-F238E27FC236}">
                <a16:creationId xmlns:a16="http://schemas.microsoft.com/office/drawing/2014/main" id="{8824CD12-93C4-15FB-C6CF-47D01C7608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36" r="20690"/>
          <a:stretch/>
        </p:blipFill>
        <p:spPr bwMode="auto">
          <a:xfrm>
            <a:off x="10435388" y="5094515"/>
            <a:ext cx="1594389" cy="1479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079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p:txBody>
          <a:bodyPr/>
          <a:lstStyle/>
          <a:p>
            <a:r>
              <a:rPr lang="en-GB" dirty="0"/>
              <a:t>Tutor: demo</a:t>
            </a:r>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376710" y="2003996"/>
            <a:ext cx="9784080" cy="4206240"/>
          </a:xfrm>
        </p:spPr>
        <p:txBody>
          <a:bodyPr>
            <a:normAutofit/>
          </a:bodyPr>
          <a:lstStyle/>
          <a:p>
            <a:pPr marL="0" indent="0">
              <a:buNone/>
            </a:pPr>
            <a:r>
              <a:rPr lang="en-GB" sz="3200" dirty="0"/>
              <a:t>How to create pages and add task answers using:</a:t>
            </a:r>
          </a:p>
          <a:p>
            <a:pPr marL="457200" indent="-457200">
              <a:buFont typeface="+mj-lt"/>
              <a:buAutoNum type="arabicPeriod"/>
            </a:pPr>
            <a:r>
              <a:rPr lang="en-GB" sz="3200" dirty="0"/>
              <a:t>DEMO: </a:t>
            </a:r>
            <a:r>
              <a:rPr lang="en-GB" sz="3200" dirty="0">
                <a:hlinkClick r:id="rId2">
                  <a:extLst>
                    <a:ext uri="{A12FA001-AC4F-418D-AE19-62706E023703}">
                      <ahyp:hlinkClr xmlns:ahyp="http://schemas.microsoft.com/office/drawing/2018/hyperlinkcolor" val="tx"/>
                    </a:ext>
                  </a:extLst>
                </a:hlinkClick>
              </a:rPr>
              <a:t>Google Sites</a:t>
            </a:r>
            <a:endParaRPr lang="en-GB" sz="3200" dirty="0"/>
          </a:p>
          <a:p>
            <a:pPr marL="514350" indent="-514350">
              <a:buFont typeface="+mj-lt"/>
              <a:buAutoNum type="arabicPeriod"/>
            </a:pPr>
            <a:r>
              <a:rPr lang="en-GB" sz="3200" dirty="0"/>
              <a:t>DEMO: Microsoft OneNote.</a:t>
            </a:r>
          </a:p>
          <a:p>
            <a:pPr marL="0" indent="0">
              <a:buNone/>
            </a:pPr>
            <a:endParaRPr lang="en-GB" sz="3200" dirty="0"/>
          </a:p>
        </p:txBody>
      </p:sp>
      <p:pic>
        <p:nvPicPr>
          <p:cNvPr id="5" name="Picture 10" descr="Google Sites | The Innovative Instructor">
            <a:hlinkClick r:id="rId2"/>
            <a:extLst>
              <a:ext uri="{FF2B5EF4-FFF2-40B4-BE49-F238E27FC236}">
                <a16:creationId xmlns:a16="http://schemas.microsoft.com/office/drawing/2014/main" id="{0296AFD4-7896-808F-6028-3F2B0ED90E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3841" y="5847736"/>
            <a:ext cx="3108698" cy="97679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icrosoft OneNote Review | PCMag">
            <a:extLst>
              <a:ext uri="{FF2B5EF4-FFF2-40B4-BE49-F238E27FC236}">
                <a16:creationId xmlns:a16="http://schemas.microsoft.com/office/drawing/2014/main" id="{08A4E253-373F-F27B-D33D-EB1BFFE209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491" r="22802"/>
          <a:stretch/>
        </p:blipFill>
        <p:spPr bwMode="auto">
          <a:xfrm>
            <a:off x="10296604" y="5224334"/>
            <a:ext cx="1728908"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535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44360" y="325841"/>
            <a:ext cx="8778610" cy="1454051"/>
          </a:xfrm>
        </p:spPr>
        <p:txBody>
          <a:bodyPr>
            <a:noAutofit/>
          </a:bodyPr>
          <a:lstStyle/>
          <a:p>
            <a:r>
              <a:rPr lang="en-GB" dirty="0"/>
              <a:t>Reminder: E-portfolio tutorials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94963" y="2037375"/>
            <a:ext cx="10339524" cy="4432582"/>
          </a:xfrm>
        </p:spPr>
        <p:txBody>
          <a:bodyPr anchor="t">
            <a:noAutofit/>
          </a:bodyPr>
          <a:lstStyle/>
          <a:p>
            <a:pPr>
              <a:lnSpc>
                <a:spcPct val="100000"/>
              </a:lnSpc>
              <a:spcBef>
                <a:spcPts val="600"/>
              </a:spcBef>
              <a:spcAft>
                <a:spcPts val="0"/>
              </a:spcAft>
            </a:pPr>
            <a:r>
              <a:rPr lang="en-GB" sz="3200" dirty="0">
                <a:effectLst/>
                <a:ea typeface="Times New Roman" panose="02020603050405020304" pitchFamily="18" charset="0"/>
                <a:cs typeface="Arial" panose="020B0604020202020204" pitchFamily="34" charset="0"/>
              </a:rPr>
              <a:t>If you are not sure how to create </a:t>
            </a:r>
            <a:r>
              <a:rPr lang="en-GB" sz="3200" dirty="0">
                <a:ea typeface="Times New Roman" panose="02020603050405020304" pitchFamily="18" charset="0"/>
                <a:cs typeface="Arial" panose="020B0604020202020204" pitchFamily="34" charset="0"/>
              </a:rPr>
              <a:t>an e-portfolio or if you are struggling with the task, go to </a:t>
            </a:r>
            <a:r>
              <a:rPr lang="en-GB" sz="3200" dirty="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YouTube</a:t>
            </a:r>
            <a:r>
              <a:rPr lang="en-GB" sz="3200" dirty="0">
                <a:ea typeface="Times New Roman" panose="02020603050405020304" pitchFamily="18" charset="0"/>
                <a:cs typeface="Arial" panose="020B0604020202020204" pitchFamily="34" charset="0"/>
              </a:rPr>
              <a:t> and search for:</a:t>
            </a:r>
          </a:p>
          <a:p>
            <a:pPr lvl="1">
              <a:lnSpc>
                <a:spcPct val="100000"/>
              </a:lnSpc>
              <a:spcBef>
                <a:spcPts val="600"/>
              </a:spcBef>
              <a:spcAft>
                <a:spcPts val="0"/>
              </a:spcAft>
              <a:buFont typeface="Wingdings" panose="05000000000000000000" pitchFamily="2" charset="2"/>
              <a:buChar char="Ø"/>
            </a:pPr>
            <a:r>
              <a:rPr lang="en-GB" sz="3200" dirty="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How to create an online e-portfolio using Google sites </a:t>
            </a:r>
            <a:r>
              <a:rPr lang="en-GB" sz="2400" dirty="0">
                <a:ea typeface="Times New Roman" panose="02020603050405020304" pitchFamily="18" charset="0"/>
                <a:cs typeface="Arial" panose="020B0604020202020204" pitchFamily="34" charset="0"/>
              </a:rPr>
              <a:t>…. </a:t>
            </a:r>
            <a:br>
              <a:rPr lang="en-GB" sz="2400" dirty="0">
                <a:ea typeface="Times New Roman" panose="02020603050405020304" pitchFamily="18" charset="0"/>
                <a:cs typeface="Arial" panose="020B0604020202020204" pitchFamily="34" charset="0"/>
              </a:rPr>
            </a:br>
            <a:r>
              <a:rPr lang="en-GB" sz="2400" dirty="0">
                <a:ea typeface="Times New Roman" panose="02020603050405020304" pitchFamily="18" charset="0"/>
                <a:cs typeface="Arial" panose="020B0604020202020204" pitchFamily="34" charset="0"/>
              </a:rPr>
              <a:t>Or </a:t>
            </a:r>
            <a:r>
              <a:rPr lang="en-GB" sz="2400" dirty="0" err="1">
                <a:ea typeface="Times New Roman" panose="02020603050405020304" pitchFamily="18" charset="0"/>
                <a:cs typeface="Arial" panose="020B0604020202020204" pitchFamily="34" charset="0"/>
              </a:rPr>
              <a:t>wix</a:t>
            </a:r>
            <a:r>
              <a:rPr lang="en-GB" sz="2400" dirty="0">
                <a:ea typeface="Times New Roman" panose="02020603050405020304" pitchFamily="18" charset="0"/>
                <a:cs typeface="Arial" panose="020B0604020202020204" pitchFamily="34" charset="0"/>
              </a:rPr>
              <a:t> … or </a:t>
            </a:r>
            <a:r>
              <a:rPr lang="en-GB" sz="2400" dirty="0" err="1">
                <a:ea typeface="Times New Roman" panose="02020603050405020304" pitchFamily="18" charset="0"/>
                <a:cs typeface="Arial" panose="020B0604020202020204" pitchFamily="34" charset="0"/>
              </a:rPr>
              <a:t>weebly</a:t>
            </a:r>
            <a:r>
              <a:rPr lang="en-GB" sz="2400" dirty="0">
                <a:ea typeface="Times New Roman" panose="02020603050405020304" pitchFamily="18" charset="0"/>
                <a:cs typeface="Arial" panose="020B0604020202020204" pitchFamily="34" charset="0"/>
              </a:rPr>
              <a:t> etc.</a:t>
            </a:r>
          </a:p>
          <a:p>
            <a:pPr>
              <a:lnSpc>
                <a:spcPct val="100000"/>
              </a:lnSpc>
              <a:spcBef>
                <a:spcPts val="600"/>
              </a:spcBef>
              <a:spcAft>
                <a:spcPts val="0"/>
              </a:spcAft>
            </a:pPr>
            <a:r>
              <a:rPr lang="en-GB" sz="3200" dirty="0">
                <a:solidFill>
                  <a:schemeClr val="bg1"/>
                </a:solidFill>
                <a:effectLst/>
                <a:highlight>
                  <a:srgbClr val="FFFF00"/>
                </a:highlight>
                <a:ea typeface="Times New Roman" panose="02020603050405020304" pitchFamily="18" charset="0"/>
                <a:cs typeface="Arial" panose="020B0604020202020204" pitchFamily="34" charset="0"/>
              </a:rPr>
              <a:t>You will find 5-minute</a:t>
            </a:r>
            <a:r>
              <a:rPr lang="en-GB" sz="3200" dirty="0">
                <a:solidFill>
                  <a:schemeClr val="bg1"/>
                </a:solidFill>
                <a:highlight>
                  <a:srgbClr val="FFFF00"/>
                </a:highlight>
                <a:ea typeface="Times New Roman" panose="02020603050405020304" pitchFamily="18" charset="0"/>
                <a:cs typeface="Arial" panose="020B0604020202020204" pitchFamily="34" charset="0"/>
              </a:rPr>
              <a:t> tutorials that will help you create an e-portfolio with ease</a:t>
            </a:r>
            <a:r>
              <a:rPr lang="en-GB" sz="2800" dirty="0">
                <a:solidFill>
                  <a:schemeClr val="bg1"/>
                </a:solidFill>
                <a:highlight>
                  <a:srgbClr val="FFFF00"/>
                </a:highlight>
                <a:ea typeface="Times New Roman" panose="02020603050405020304" pitchFamily="18" charset="0"/>
                <a:cs typeface="Arial" panose="020B0604020202020204" pitchFamily="34" charset="0"/>
              </a:rPr>
              <a:t>.</a:t>
            </a:r>
            <a:endParaRPr lang="en-GB" sz="3200" dirty="0"/>
          </a:p>
          <a:p>
            <a:pPr>
              <a:lnSpc>
                <a:spcPct val="100000"/>
              </a:lnSpc>
              <a:spcBef>
                <a:spcPts val="600"/>
              </a:spcBef>
              <a:spcAft>
                <a:spcPts val="0"/>
              </a:spcAft>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600"/>
              </a:spcBef>
              <a:spcAft>
                <a:spcPts val="0"/>
              </a:spcAft>
              <a:buNone/>
            </a:pPr>
            <a:endParaRPr lang="en-GB" sz="2400" dirty="0">
              <a:solidFill>
                <a:schemeClr val="tx2"/>
              </a:solidFill>
              <a:cs typeface="Arial" panose="020B0604020202020204" pitchFamily="34" charset="0"/>
            </a:endParaRPr>
          </a:p>
        </p:txBody>
      </p:sp>
      <p:pic>
        <p:nvPicPr>
          <p:cNvPr id="6" name="Graphic 5" descr="Cursor with solid fill">
            <a:hlinkClick r:id="rId3"/>
            <a:extLst>
              <a:ext uri="{FF2B5EF4-FFF2-40B4-BE49-F238E27FC236}">
                <a16:creationId xmlns:a16="http://schemas.microsoft.com/office/drawing/2014/main" id="{FD3BC78D-D749-3E49-86AB-6CA472B93A8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20876198">
            <a:off x="9767575" y="2535707"/>
            <a:ext cx="2702436" cy="2702436"/>
          </a:xfrm>
          <a:prstGeom prst="rect">
            <a:avLst/>
          </a:prstGeom>
        </p:spPr>
      </p:pic>
      <p:pic>
        <p:nvPicPr>
          <p:cNvPr id="2050" name="Picture 2">
            <a:hlinkClick r:id="rId3"/>
            <a:extLst>
              <a:ext uri="{FF2B5EF4-FFF2-40B4-BE49-F238E27FC236}">
                <a16:creationId xmlns:a16="http://schemas.microsoft.com/office/drawing/2014/main" id="{86AC76AF-AC7C-780E-1CE5-2E6F397E2B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8359444">
            <a:off x="10612032" y="3563843"/>
            <a:ext cx="727196" cy="42094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4C7605D1-FF17-F8EE-E986-78FA9F665E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21794" y="5316240"/>
            <a:ext cx="1674297" cy="115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2630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a:t>e-portfolio Examples.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lvl="0" indent="0">
              <a:buNone/>
            </a:pPr>
            <a:r>
              <a:rPr lang="en-GB" sz="3200" dirty="0">
                <a:solidFill>
                  <a:schemeClr val="bg1"/>
                </a:solidFill>
                <a:effectLst/>
                <a:highlight>
                  <a:srgbClr val="FFFF00"/>
                </a:highlight>
                <a:latin typeface="+mn-lt"/>
                <a:ea typeface="Times New Roman" panose="02020603050405020304" pitchFamily="18" charset="0"/>
              </a:rPr>
              <a:t>Tutor note:</a:t>
            </a:r>
            <a:r>
              <a:rPr lang="en-GB" sz="3200" dirty="0">
                <a:solidFill>
                  <a:schemeClr val="bg1"/>
                </a:solidFill>
                <a:effectLst/>
                <a:latin typeface="+mn-lt"/>
                <a:ea typeface="Times New Roman" panose="02020603050405020304" pitchFamily="18" charset="0"/>
              </a:rPr>
              <a:t> </a:t>
            </a:r>
            <a:r>
              <a:rPr lang="en-GB" sz="3200" dirty="0">
                <a:effectLst/>
                <a:latin typeface="+mn-lt"/>
                <a:ea typeface="Times New Roman" panose="02020603050405020304" pitchFamily="18" charset="0"/>
              </a:rPr>
              <a:t>Show </a:t>
            </a:r>
            <a:r>
              <a:rPr lang="en-GB" sz="3200" dirty="0">
                <a:latin typeface="+mn-lt"/>
                <a:ea typeface="Times New Roman" panose="02020603050405020304" pitchFamily="18" charset="0"/>
              </a:rPr>
              <a:t>some </a:t>
            </a:r>
            <a:r>
              <a:rPr lang="en-GB" sz="3200" dirty="0">
                <a:effectLst/>
                <a:latin typeface="+mn-lt"/>
                <a:ea typeface="Times New Roman" panose="02020603050405020304" pitchFamily="18" charset="0"/>
              </a:rPr>
              <a:t>example e-portfolios from previous assessments. Links in notepad or </a:t>
            </a:r>
            <a:r>
              <a:rPr lang="en-GB" sz="3200" dirty="0">
                <a:latin typeface="+mn-lt"/>
                <a:ea typeface="Times New Roman" panose="02020603050405020304" pitchFamily="18" charset="0"/>
              </a:rPr>
              <a:t>M</a:t>
            </a:r>
            <a:r>
              <a:rPr lang="en-GB" sz="3200" dirty="0">
                <a:effectLst/>
                <a:latin typeface="+mn-lt"/>
                <a:ea typeface="Times New Roman" panose="02020603050405020304" pitchFamily="18" charset="0"/>
              </a:rPr>
              <a:t>oodle.</a:t>
            </a:r>
          </a:p>
        </p:txBody>
      </p:sp>
      <p:pic>
        <p:nvPicPr>
          <p:cNvPr id="4" name="Picture 3" descr="Icon&#10;&#10;Description automatically generated">
            <a:extLst>
              <a:ext uri="{FF2B5EF4-FFF2-40B4-BE49-F238E27FC236}">
                <a16:creationId xmlns:a16="http://schemas.microsoft.com/office/drawing/2014/main" id="{146139F4-6CD3-4A8E-86DF-5CE35BCA09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38960" y="2676370"/>
            <a:ext cx="3333333" cy="3533333"/>
          </a:xfrm>
          <a:prstGeom prst="rect">
            <a:avLst/>
          </a:prstGeom>
          <a:solidFill>
            <a:srgbClr val="E2C43B"/>
          </a:solidFill>
        </p:spPr>
      </p:pic>
      <p:sp>
        <p:nvSpPr>
          <p:cNvPr id="5" name="TextBox 4">
            <a:extLst>
              <a:ext uri="{FF2B5EF4-FFF2-40B4-BE49-F238E27FC236}">
                <a16:creationId xmlns:a16="http://schemas.microsoft.com/office/drawing/2014/main" id="{690180E8-1F9B-4F63-B08E-7EBDC4012815}"/>
              </a:ext>
            </a:extLst>
          </p:cNvPr>
          <p:cNvSpPr txBox="1"/>
          <p:nvPr/>
        </p:nvSpPr>
        <p:spPr>
          <a:xfrm>
            <a:off x="7838960" y="6209703"/>
            <a:ext cx="3333333" cy="230832"/>
          </a:xfrm>
          <a:prstGeom prst="rect">
            <a:avLst/>
          </a:prstGeom>
          <a:solidFill>
            <a:srgbClr val="E2C43B"/>
          </a:solidFill>
        </p:spPr>
        <p:txBody>
          <a:bodyPr wrap="square" rtlCol="0">
            <a:spAutoFit/>
          </a:bodyPr>
          <a:lstStyle/>
          <a:p>
            <a:r>
              <a:rPr lang="en-GB" sz="900">
                <a:hlinkClick r:id="rId3" tooltip="https://pressbooks.nscc.ca/learningonline/chapter/learn-with-eportfolios/"/>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3252816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440939" y="374073"/>
            <a:ext cx="8786359" cy="1293363"/>
          </a:xfrm>
        </p:spPr>
        <p:txBody>
          <a:bodyPr>
            <a:noAutofit/>
          </a:bodyPr>
          <a:lstStyle/>
          <a:p>
            <a:r>
              <a:rPr lang="en-GB" dirty="0"/>
              <a:t>E-portfolio Tips.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40939" y="2038763"/>
            <a:ext cx="10793118" cy="4039308"/>
          </a:xfrm>
        </p:spPr>
        <p:txBody>
          <a:bodyPr anchor="t">
            <a:noAutofit/>
          </a:bodyPr>
          <a:lstStyle/>
          <a:p>
            <a:pPr>
              <a:lnSpc>
                <a:spcPct val="100000"/>
              </a:lnSpc>
              <a:spcBef>
                <a:spcPts val="600"/>
              </a:spcBef>
            </a:pPr>
            <a:r>
              <a:rPr lang="en-GB" sz="3200" dirty="0">
                <a:solidFill>
                  <a:schemeClr val="bg1"/>
                </a:solidFill>
                <a:highlight>
                  <a:srgbClr val="FFFF00"/>
                </a:highlight>
              </a:rPr>
              <a:t>Only include the Assignment task answers in the e-portfolio</a:t>
            </a:r>
            <a:endParaRPr lang="en-GB" sz="3200" dirty="0">
              <a:solidFill>
                <a:schemeClr val="bg1"/>
              </a:solidFill>
              <a:highlight>
                <a:srgbClr val="FFFF00"/>
              </a:highlight>
              <a:ea typeface="Times New Roman" panose="02020603050405020304" pitchFamily="18" charset="0"/>
              <a:cs typeface="Arial" panose="020B0604020202020204" pitchFamily="34" charset="0"/>
            </a:endParaRPr>
          </a:p>
          <a:p>
            <a:pPr>
              <a:lnSpc>
                <a:spcPct val="100000"/>
              </a:lnSpc>
              <a:spcBef>
                <a:spcPts val="600"/>
              </a:spcBef>
            </a:pPr>
            <a:r>
              <a:rPr lang="en-GB" sz="2800" dirty="0">
                <a:ea typeface="Times New Roman" panose="02020603050405020304" pitchFamily="18" charset="0"/>
                <a:cs typeface="Arial" panose="020B0604020202020204" pitchFamily="34" charset="0"/>
              </a:rPr>
              <a:t>Keep the design simple and consistent.</a:t>
            </a:r>
            <a:endParaRPr lang="en-GB" sz="2800" dirty="0">
              <a:solidFill>
                <a:schemeClr val="tx2"/>
              </a:solidFill>
              <a:ea typeface="Times New Roman" panose="02020603050405020304" pitchFamily="18" charset="0"/>
              <a:cs typeface="Arial" panose="020B0604020202020204" pitchFamily="34" charset="0"/>
            </a:endParaRPr>
          </a:p>
          <a:p>
            <a:pPr>
              <a:lnSpc>
                <a:spcPct val="100000"/>
              </a:lnSpc>
              <a:spcBef>
                <a:spcPts val="600"/>
              </a:spcBef>
            </a:pPr>
            <a:r>
              <a:rPr lang="en-GB" sz="2800" dirty="0">
                <a:solidFill>
                  <a:schemeClr val="tx2"/>
                </a:solidFill>
                <a:effectLst/>
                <a:ea typeface="Times New Roman" panose="02020603050405020304" pitchFamily="18" charset="0"/>
                <a:cs typeface="Arial" panose="020B0604020202020204" pitchFamily="34" charset="0"/>
              </a:rPr>
              <a:t>Use 2/3 colou</a:t>
            </a:r>
            <a:r>
              <a:rPr lang="en-GB" sz="2800" dirty="0">
                <a:solidFill>
                  <a:schemeClr val="tx2"/>
                </a:solidFill>
                <a:ea typeface="Times New Roman" panose="02020603050405020304" pitchFamily="18" charset="0"/>
                <a:cs typeface="Arial" panose="020B0604020202020204" pitchFamily="34" charset="0"/>
              </a:rPr>
              <a:t>rs.</a:t>
            </a:r>
          </a:p>
          <a:p>
            <a:pPr>
              <a:lnSpc>
                <a:spcPct val="100000"/>
              </a:lnSpc>
              <a:spcBef>
                <a:spcPts val="600"/>
              </a:spcBef>
            </a:pPr>
            <a:r>
              <a:rPr lang="en-GB" sz="2800" dirty="0">
                <a:solidFill>
                  <a:schemeClr val="tx2"/>
                </a:solidFill>
                <a:effectLst/>
                <a:ea typeface="Times New Roman" panose="02020603050405020304" pitchFamily="18" charset="0"/>
                <a:cs typeface="Arial" panose="020B0604020202020204" pitchFamily="34" charset="0"/>
              </a:rPr>
              <a:t>Consistent font f</a:t>
            </a:r>
            <a:r>
              <a:rPr lang="en-GB" sz="2800" dirty="0">
                <a:solidFill>
                  <a:schemeClr val="tx2"/>
                </a:solidFill>
                <a:ea typeface="Times New Roman" panose="02020603050405020304" pitchFamily="18" charset="0"/>
                <a:cs typeface="Arial" panose="020B0604020202020204" pitchFamily="34" charset="0"/>
              </a:rPr>
              <a:t>ace and sizes for text titles and body text throughout.</a:t>
            </a:r>
          </a:p>
          <a:p>
            <a:pPr>
              <a:lnSpc>
                <a:spcPct val="100000"/>
              </a:lnSpc>
              <a:spcBef>
                <a:spcPts val="600"/>
              </a:spcBef>
            </a:pPr>
            <a:r>
              <a:rPr lang="en-GB" sz="2800" dirty="0">
                <a:effectLst/>
                <a:ea typeface="Times New Roman" panose="02020603050405020304" pitchFamily="18" charset="0"/>
                <a:cs typeface="Arial" panose="020B0604020202020204" pitchFamily="34" charset="0"/>
              </a:rPr>
              <a:t>Consistent Navigation menu throughout.</a:t>
            </a:r>
          </a:p>
          <a:p>
            <a:pPr>
              <a:lnSpc>
                <a:spcPct val="100000"/>
              </a:lnSpc>
              <a:spcBef>
                <a:spcPts val="600"/>
              </a:spcBef>
            </a:pPr>
            <a:r>
              <a:rPr lang="en-GB" sz="2800" dirty="0">
                <a:ea typeface="Times New Roman" panose="02020603050405020304" pitchFamily="18" charset="0"/>
                <a:cs typeface="Arial" panose="020B0604020202020204" pitchFamily="34" charset="0"/>
              </a:rPr>
              <a:t>View the e-portfolio in an incognito tab and test you can access it as the markers would.</a:t>
            </a:r>
          </a:p>
        </p:txBody>
      </p:sp>
    </p:spTree>
    <p:extLst>
      <p:ext uri="{BB962C8B-B14F-4D97-AF65-F5344CB8AC3E}">
        <p14:creationId xmlns:p14="http://schemas.microsoft.com/office/powerpoint/2010/main" val="986424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634D3-BCAB-77E2-BF0F-7E219DE01852}"/>
              </a:ext>
            </a:extLst>
          </p:cNvPr>
          <p:cNvSpPr>
            <a:spLocks noGrp="1"/>
          </p:cNvSpPr>
          <p:nvPr>
            <p:ph type="title"/>
          </p:nvPr>
        </p:nvSpPr>
        <p:spPr/>
        <p:txBody>
          <a:bodyPr/>
          <a:lstStyle/>
          <a:p>
            <a:r>
              <a:rPr lang="en-GB" dirty="0"/>
              <a:t>Publish or share</a:t>
            </a:r>
          </a:p>
        </p:txBody>
      </p:sp>
      <p:sp>
        <p:nvSpPr>
          <p:cNvPr id="3" name="Content Placeholder 2">
            <a:extLst>
              <a:ext uri="{FF2B5EF4-FFF2-40B4-BE49-F238E27FC236}">
                <a16:creationId xmlns:a16="http://schemas.microsoft.com/office/drawing/2014/main" id="{4643ED67-5E70-45AA-6146-0A2985DE57FC}"/>
              </a:ext>
            </a:extLst>
          </p:cNvPr>
          <p:cNvSpPr>
            <a:spLocks noGrp="1"/>
          </p:cNvSpPr>
          <p:nvPr>
            <p:ph idx="1"/>
          </p:nvPr>
        </p:nvSpPr>
        <p:spPr>
          <a:xfrm>
            <a:off x="803348" y="1888734"/>
            <a:ext cx="10530601" cy="4435225"/>
          </a:xfrm>
        </p:spPr>
        <p:txBody>
          <a:bodyPr>
            <a:normAutofit lnSpcReduction="10000"/>
          </a:bodyPr>
          <a:lstStyle/>
          <a:p>
            <a:pPr>
              <a:lnSpc>
                <a:spcPct val="100000"/>
              </a:lnSpc>
              <a:spcBef>
                <a:spcPts val="600"/>
              </a:spcBef>
              <a:spcAft>
                <a:spcPts val="0"/>
              </a:spcAft>
            </a:pPr>
            <a:r>
              <a:rPr lang="en-GB" sz="2800" dirty="0">
                <a:effectLst/>
                <a:ea typeface="Times New Roman" panose="02020603050405020304" pitchFamily="18" charset="0"/>
                <a:cs typeface="Arial" panose="020B0604020202020204" pitchFamily="34" charset="0"/>
              </a:rPr>
              <a:t>Whichever tool you choose to create your e-portfolio, you must ensure </a:t>
            </a:r>
            <a:r>
              <a:rPr lang="en-GB" sz="2800" dirty="0">
                <a:ea typeface="Times New Roman" panose="02020603050405020304" pitchFamily="18" charset="0"/>
                <a:cs typeface="Arial" panose="020B0604020202020204" pitchFamily="34" charset="0"/>
              </a:rPr>
              <a:t>the</a:t>
            </a:r>
            <a:r>
              <a:rPr lang="en-GB" sz="2800" dirty="0">
                <a:effectLst/>
                <a:ea typeface="Times New Roman" panose="02020603050405020304" pitchFamily="18" charset="0"/>
                <a:cs typeface="Arial" panose="020B0604020202020204" pitchFamily="34" charset="0"/>
              </a:rPr>
              <a:t> tutors are able to easily view the e-portfolio online and all the task answers for marking purposes. </a:t>
            </a:r>
          </a:p>
          <a:p>
            <a:pPr>
              <a:lnSpc>
                <a:spcPct val="100000"/>
              </a:lnSpc>
              <a:spcBef>
                <a:spcPts val="600"/>
              </a:spcBef>
              <a:spcAft>
                <a:spcPts val="0"/>
              </a:spcAft>
            </a:pPr>
            <a:r>
              <a:rPr lang="en-GB" sz="2800" dirty="0">
                <a:ea typeface="Times New Roman" panose="02020603050405020304" pitchFamily="18" charset="0"/>
                <a:cs typeface="Arial" panose="020B0604020202020204" pitchFamily="34" charset="0"/>
              </a:rPr>
              <a:t>You will need to ‘</a:t>
            </a:r>
            <a:r>
              <a:rPr lang="en-GB" sz="2800" b="1" dirty="0">
                <a:ea typeface="Times New Roman" panose="02020603050405020304" pitchFamily="18" charset="0"/>
                <a:cs typeface="Arial" panose="020B0604020202020204" pitchFamily="34" charset="0"/>
              </a:rPr>
              <a:t>publish’</a:t>
            </a:r>
            <a:r>
              <a:rPr lang="en-GB" sz="2800" dirty="0">
                <a:ea typeface="Times New Roman" panose="02020603050405020304" pitchFamily="18" charset="0"/>
                <a:cs typeface="Arial" panose="020B0604020202020204" pitchFamily="34" charset="0"/>
              </a:rPr>
              <a:t> the e-portfolio if a web builder has been used to create it to create a link, or ‘</a:t>
            </a:r>
            <a:r>
              <a:rPr lang="en-GB" sz="2800" b="1" dirty="0">
                <a:ea typeface="Times New Roman" panose="02020603050405020304" pitchFamily="18" charset="0"/>
                <a:cs typeface="Arial" panose="020B0604020202020204" pitchFamily="34" charset="0"/>
              </a:rPr>
              <a:t>share</a:t>
            </a:r>
            <a:r>
              <a:rPr lang="en-GB" sz="2800" dirty="0">
                <a:ea typeface="Times New Roman" panose="02020603050405020304" pitchFamily="18" charset="0"/>
                <a:cs typeface="Arial" panose="020B0604020202020204" pitchFamily="34" charset="0"/>
              </a:rPr>
              <a:t>’ the notebook if OneNote has ben used to create it to obtain a link to include in the word document you submit to the Turnitin link. </a:t>
            </a:r>
          </a:p>
          <a:p>
            <a:pPr>
              <a:lnSpc>
                <a:spcPct val="100000"/>
              </a:lnSpc>
              <a:spcBef>
                <a:spcPts val="600"/>
              </a:spcBef>
              <a:spcAft>
                <a:spcPts val="0"/>
              </a:spcAft>
            </a:pPr>
            <a:r>
              <a:rPr lang="en-GB" sz="2800" dirty="0">
                <a:cs typeface="Arial" panose="020B0604020202020204" pitchFamily="34" charset="0"/>
              </a:rPr>
              <a:t>Select: </a:t>
            </a:r>
            <a:r>
              <a:rPr lang="en-GB" sz="2800" b="1" dirty="0">
                <a:cs typeface="Arial" panose="020B0604020202020204" pitchFamily="34" charset="0"/>
              </a:rPr>
              <a:t>Anyone with the link</a:t>
            </a:r>
            <a:r>
              <a:rPr lang="en-GB" sz="2800" dirty="0">
                <a:cs typeface="Arial" panose="020B0604020202020204" pitchFamily="34" charset="0"/>
              </a:rPr>
              <a:t>, can view.</a:t>
            </a:r>
          </a:p>
          <a:p>
            <a:pPr>
              <a:lnSpc>
                <a:spcPct val="100000"/>
              </a:lnSpc>
              <a:spcBef>
                <a:spcPts val="600"/>
              </a:spcBef>
              <a:spcAft>
                <a:spcPts val="0"/>
              </a:spcAft>
            </a:pPr>
            <a:r>
              <a:rPr lang="en-GB" sz="2800" dirty="0"/>
              <a:t>You will be reminded to do this during the Assignment submission support week.</a:t>
            </a:r>
          </a:p>
        </p:txBody>
      </p:sp>
    </p:spTree>
    <p:extLst>
      <p:ext uri="{BB962C8B-B14F-4D97-AF65-F5344CB8AC3E}">
        <p14:creationId xmlns:p14="http://schemas.microsoft.com/office/powerpoint/2010/main" val="2332499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3090" y="1993559"/>
            <a:ext cx="3982061" cy="4206240"/>
          </a:xfrm>
        </p:spPr>
        <p:txBody>
          <a:bodyPr vert="horz" lIns="91440" tIns="45720" rIns="91440" bIns="45720" rtlCol="0">
            <a:normAutofit/>
          </a:bodyPr>
          <a:lstStyle/>
          <a:p>
            <a:pPr marL="457200" indent="-457200">
              <a:lnSpc>
                <a:spcPct val="90000"/>
              </a:lnSpc>
              <a:buClr>
                <a:schemeClr val="bg1"/>
              </a:buClr>
              <a:buFont typeface="Arial" panose="020B0604020202020204" pitchFamily="34" charset="0"/>
              <a:buChar char="•"/>
            </a:pPr>
            <a:r>
              <a:rPr lang="en-US" sz="3200" dirty="0">
                <a:solidFill>
                  <a:schemeClr val="bg1"/>
                </a:solidFill>
              </a:rPr>
              <a:t>THE KEY TO SUCCESS FOR THIS MODULE IS TO MAKE </a:t>
            </a:r>
            <a:r>
              <a:rPr lang="en-US" sz="3200" b="1" dirty="0">
                <a:solidFill>
                  <a:schemeClr val="bg1"/>
                </a:solidFill>
              </a:rPr>
              <a:t>WEEKLY PROGRESS. </a:t>
            </a:r>
          </a:p>
          <a:p>
            <a:pPr marL="457200" indent="-457200">
              <a:lnSpc>
                <a:spcPct val="90000"/>
              </a:lnSpc>
              <a:buClr>
                <a:schemeClr val="bg1"/>
              </a:buClr>
              <a:buFont typeface="Arial" panose="020B0604020202020204" pitchFamily="34" charset="0"/>
              <a:buChar char="•"/>
            </a:pPr>
            <a:r>
              <a:rPr lang="en-US" sz="3200" dirty="0">
                <a:solidFill>
                  <a:schemeClr val="bg1"/>
                </a:solidFill>
              </a:rPr>
              <a:t>Don’t leave it until the end.</a:t>
            </a: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600000">
            <a:off x="5594526" y="598634"/>
            <a:ext cx="5619286" cy="5619286"/>
          </a:xfrm>
          <a:prstGeom prst="rect">
            <a:avLst/>
          </a:prstGeom>
        </p:spPr>
      </p:pic>
      <p:pic>
        <p:nvPicPr>
          <p:cNvPr id="7" name="Graphic 6" descr="Podium with solid fill">
            <a:extLst>
              <a:ext uri="{FF2B5EF4-FFF2-40B4-BE49-F238E27FC236}">
                <a16:creationId xmlns:a16="http://schemas.microsoft.com/office/drawing/2014/main" id="{48F5472C-0B3E-4427-AC46-0E84812BAAF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7780" y="729112"/>
            <a:ext cx="3177941" cy="3177941"/>
          </a:xfrm>
          <a:prstGeom prst="rect">
            <a:avLst/>
          </a:prstGeom>
        </p:spPr>
      </p:pic>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23090" y="310543"/>
            <a:ext cx="6943504" cy="1508760"/>
          </a:xfrm>
        </p:spPr>
        <p:txBody>
          <a:bodyPr vert="horz" lIns="91440" tIns="45720" rIns="91440" bIns="45720" rtlCol="0" anchor="ctr">
            <a:normAutofit/>
          </a:bodyPr>
          <a:lstStyle/>
          <a:p>
            <a:r>
              <a:rPr lang="en-US" sz="5400" b="1" dirty="0">
                <a:solidFill>
                  <a:schemeClr val="tx2"/>
                </a:solidFill>
              </a:rPr>
              <a:t>The Key to Success</a:t>
            </a:r>
          </a:p>
        </p:txBody>
      </p:sp>
    </p:spTree>
    <p:extLst>
      <p:ext uri="{BB962C8B-B14F-4D97-AF65-F5344CB8AC3E}">
        <p14:creationId xmlns:p14="http://schemas.microsoft.com/office/powerpoint/2010/main" val="4112912670"/>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C4A6F2-EF4E-4D1D-8853-9231B65E61D8}"/>
              </a:ext>
            </a:extLst>
          </p:cNvPr>
          <p:cNvSpPr txBox="1"/>
          <p:nvPr/>
        </p:nvSpPr>
        <p:spPr>
          <a:xfrm>
            <a:off x="6031151" y="2351884"/>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769039" y="2156286"/>
            <a:ext cx="9805559" cy="3547089"/>
          </a:xfrm>
          <a:prstGeom prst="rect">
            <a:avLst/>
          </a:prstGeom>
          <a:gradFill flip="none" rotWithShape="1">
            <a:gsLst>
              <a:gs pos="0">
                <a:srgbClr val="E2C43B"/>
              </a:gs>
              <a:gs pos="47000">
                <a:srgbClr val="0674A5"/>
              </a:gs>
            </a:gsLst>
            <a:lin ang="2700000" scaled="1"/>
            <a:tileRect/>
          </a:gradFill>
          <a:ln w="25400">
            <a:gradFill>
              <a:gsLst>
                <a:gs pos="0">
                  <a:srgbClr val="0674A5"/>
                </a:gs>
                <a:gs pos="100000">
                  <a:srgbClr val="E2C43B"/>
                </a:gs>
              </a:gsLst>
              <a:lin ang="5400000" scaled="1"/>
            </a:gra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indent="0">
              <a:buNone/>
            </a:pPr>
            <a:r>
              <a:rPr lang="en-GB" sz="2800" b="1" dirty="0">
                <a:effectLst/>
                <a:latin typeface="+mn-lt"/>
                <a:ea typeface="Times New Roman" panose="02020603050405020304" pitchFamily="18" charset="0"/>
              </a:rPr>
              <a:t>Task 1. e-Commerce Website builders &amp; e-Portfolio creation (Approx. 200-250 words).</a:t>
            </a:r>
            <a:endParaRPr lang="en-GB" sz="2800" dirty="0">
              <a:effectLst/>
              <a:latin typeface="+mn-lt"/>
              <a:ea typeface="Times New Roman" panose="02020603050405020304" pitchFamily="18" charset="0"/>
            </a:endParaRPr>
          </a:p>
          <a:p>
            <a:pPr marL="342900" lvl="0" indent="-342900">
              <a:buFont typeface="+mj-lt"/>
              <a:buAutoNum type="alphaLcPeriod"/>
            </a:pPr>
            <a:r>
              <a:rPr lang="en-GB" sz="2800" dirty="0">
                <a:effectLst/>
                <a:latin typeface="+mn-lt"/>
                <a:ea typeface="Times New Roman" panose="02020603050405020304" pitchFamily="18" charset="0"/>
              </a:rPr>
              <a:t>Analyse several contemporary e-Commerce website software solutions. Research and document your answer using several reference sources (approx. 2/3 sources).</a:t>
            </a:r>
          </a:p>
          <a:p>
            <a:pPr marL="342900" lvl="0" indent="-342900">
              <a:buFont typeface="+mj-lt"/>
              <a:buAutoNum type="alphaLcPeriod"/>
            </a:pPr>
            <a:r>
              <a:rPr lang="en-GB" sz="2800" dirty="0">
                <a:effectLst/>
                <a:latin typeface="+mn-lt"/>
                <a:ea typeface="Times New Roman" panose="02020603050405020304" pitchFamily="18" charset="0"/>
              </a:rPr>
              <a:t>Create an </a:t>
            </a:r>
            <a:r>
              <a:rPr lang="en-GB" sz="2800" b="1" dirty="0">
                <a:effectLst/>
                <a:latin typeface="+mn-lt"/>
                <a:ea typeface="Times New Roman" panose="02020603050405020304" pitchFamily="18" charset="0"/>
              </a:rPr>
              <a:t>online e-portfolio</a:t>
            </a:r>
            <a:r>
              <a:rPr lang="en-GB" sz="2800" dirty="0">
                <a:effectLst/>
                <a:latin typeface="+mn-lt"/>
                <a:ea typeface="Times New Roman" panose="02020603050405020304" pitchFamily="18" charset="0"/>
              </a:rPr>
              <a:t> and include your answers to each of the following tasks.</a:t>
            </a:r>
          </a:p>
          <a:p>
            <a:pPr marL="180340"/>
            <a:r>
              <a:rPr lang="en-GB" sz="2800" dirty="0">
                <a:effectLst/>
                <a:latin typeface="+mn-lt"/>
                <a:ea typeface="Times New Roman" panose="02020603050405020304" pitchFamily="18" charset="0"/>
              </a:rPr>
              <a:t>Include your answer to this task on a page in your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769038" y="536447"/>
            <a:ext cx="9545083" cy="923330"/>
          </a:xfrm>
          <a:prstGeom prst="rect">
            <a:avLst/>
          </a:prstGeom>
          <a:noFill/>
        </p:spPr>
        <p:txBody>
          <a:bodyPr wrap="square" rtlCol="0">
            <a:spAutoFit/>
          </a:bodyPr>
          <a:lstStyle/>
          <a:p>
            <a:r>
              <a:rPr lang="en-GB" sz="5400" b="1" u="sng" dirty="0">
                <a:solidFill>
                  <a:srgbClr val="0674A5"/>
                </a:solidFill>
              </a:rPr>
              <a:t>Activity</a:t>
            </a:r>
            <a:r>
              <a:rPr lang="en-US" sz="5400" b="1" u="sng" dirty="0">
                <a:solidFill>
                  <a:srgbClr val="0674A5"/>
                </a:solidFill>
              </a:rPr>
              <a:t>: Assignment 1 – Task 1.</a:t>
            </a:r>
            <a:endParaRPr lang="en-GB" sz="5400" b="1" u="sng" dirty="0">
              <a:solidFill>
                <a:srgbClr val="0674A5"/>
              </a:solidFill>
            </a:endParaRPr>
          </a:p>
        </p:txBody>
      </p:sp>
    </p:spTree>
    <p:extLst>
      <p:ext uri="{BB962C8B-B14F-4D97-AF65-F5344CB8AC3E}">
        <p14:creationId xmlns:p14="http://schemas.microsoft.com/office/powerpoint/2010/main" val="21103990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Reminder:</a:t>
            </a:r>
            <a:br>
              <a:rPr lang="en-GB" dirty="0"/>
            </a:br>
            <a:r>
              <a:rPr lang="en-GB" dirty="0"/>
              <a:t>STUDY Time allocation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03564" y="1950207"/>
            <a:ext cx="9784080" cy="3321040"/>
          </a:xfrm>
        </p:spPr>
        <p:txBody>
          <a:bodyPr/>
          <a:lstStyle/>
          <a:p>
            <a:pPr marL="0" indent="0">
              <a:buNone/>
            </a:pPr>
            <a:r>
              <a:rPr lang="en-US" sz="2800" dirty="0">
                <a:effectLst/>
                <a:latin typeface="+mn-lt"/>
                <a:ea typeface="Calibri" panose="020F0502020204030204" pitchFamily="34" charset="0"/>
                <a:cs typeface="Times New Roman" panose="02020603050405020304" pitchFamily="18" charset="0"/>
              </a:rPr>
              <a:t>The study time for </a:t>
            </a:r>
            <a:r>
              <a:rPr lang="en-US" sz="2800" dirty="0" err="1">
                <a:effectLst/>
                <a:latin typeface="+mn-lt"/>
                <a:ea typeface="Calibri" panose="020F0502020204030204" pitchFamily="34" charset="0"/>
                <a:cs typeface="Times New Roman" panose="02020603050405020304" pitchFamily="18" charset="0"/>
              </a:rPr>
              <a:t>Cert.HE</a:t>
            </a:r>
            <a:r>
              <a:rPr lang="en-US" sz="2800" dirty="0">
                <a:effectLst/>
                <a:latin typeface="+mn-lt"/>
                <a:ea typeface="Calibri" panose="020F0502020204030204" pitchFamily="34" charset="0"/>
                <a:cs typeface="Times New Roman" panose="02020603050405020304" pitchFamily="18" charset="0"/>
              </a:rPr>
              <a:t> modules is divided as follows:</a:t>
            </a:r>
            <a:endParaRPr lang="en-GB" sz="2800" dirty="0">
              <a:effectLst/>
              <a:latin typeface="+mn-lt"/>
              <a:ea typeface="Calibri" panose="020F0502020204030204" pitchFamily="34" charset="0"/>
              <a:cs typeface="Times New Roman" panose="02020603050405020304" pitchFamily="18" charset="0"/>
            </a:endParaRPr>
          </a:p>
          <a:p>
            <a:pPr marL="0" indent="0">
              <a:buNone/>
            </a:pPr>
            <a:endParaRPr lang="en-GB" dirty="0"/>
          </a:p>
        </p:txBody>
      </p:sp>
      <p:graphicFrame>
        <p:nvGraphicFramePr>
          <p:cNvPr id="4" name="Table 3">
            <a:extLst>
              <a:ext uri="{FF2B5EF4-FFF2-40B4-BE49-F238E27FC236}">
                <a16:creationId xmlns:a16="http://schemas.microsoft.com/office/drawing/2014/main" id="{C7517B3A-0E5A-4720-8738-D20CCAFD7FB4}"/>
              </a:ext>
            </a:extLst>
          </p:cNvPr>
          <p:cNvGraphicFramePr>
            <a:graphicFrameLocks noGrp="1"/>
          </p:cNvGraphicFramePr>
          <p:nvPr/>
        </p:nvGraphicFramePr>
        <p:xfrm>
          <a:off x="1947663" y="2536407"/>
          <a:ext cx="7618396" cy="3026835"/>
        </p:xfrm>
        <a:graphic>
          <a:graphicData uri="http://schemas.openxmlformats.org/drawingml/2006/table">
            <a:tbl>
              <a:tblPr firstRow="1" firstCol="1" bandRow="1"/>
              <a:tblGrid>
                <a:gridCol w="4524112">
                  <a:extLst>
                    <a:ext uri="{9D8B030D-6E8A-4147-A177-3AD203B41FA5}">
                      <a16:colId xmlns:a16="http://schemas.microsoft.com/office/drawing/2014/main" val="3087589907"/>
                    </a:ext>
                  </a:extLst>
                </a:gridCol>
                <a:gridCol w="3094284">
                  <a:extLst>
                    <a:ext uri="{9D8B030D-6E8A-4147-A177-3AD203B41FA5}">
                      <a16:colId xmlns:a16="http://schemas.microsoft.com/office/drawing/2014/main" val="3077528313"/>
                    </a:ext>
                  </a:extLst>
                </a:gridCol>
              </a:tblGrid>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7116647"/>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24%</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471300"/>
                  </a:ext>
                </a:extLst>
              </a:tr>
              <a:tr h="605367">
                <a:tc>
                  <a:txBody>
                    <a:bodyPr/>
                    <a:lstStyle/>
                    <a:p>
                      <a:pP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Independent learning</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76%</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9671109"/>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3761568"/>
                  </a:ext>
                </a:extLst>
              </a:tr>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TOTAL</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3041317"/>
                  </a:ext>
                </a:extLst>
              </a:tr>
            </a:tbl>
          </a:graphicData>
        </a:graphic>
      </p:graphicFrame>
      <p:sp>
        <p:nvSpPr>
          <p:cNvPr id="5" name="TextBox 4">
            <a:extLst>
              <a:ext uri="{FF2B5EF4-FFF2-40B4-BE49-F238E27FC236}">
                <a16:creationId xmlns:a16="http://schemas.microsoft.com/office/drawing/2014/main" id="{88C0C213-76DB-CD60-3B39-5743F64B6F85}"/>
              </a:ext>
            </a:extLst>
          </p:cNvPr>
          <p:cNvSpPr txBox="1"/>
          <p:nvPr/>
        </p:nvSpPr>
        <p:spPr>
          <a:xfrm>
            <a:off x="515565" y="5657671"/>
            <a:ext cx="1098743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Corbel" panose="020B0503020204020204"/>
                <a:ea typeface="+mn-ea"/>
                <a:cs typeface="+mn-cs"/>
              </a:rPr>
              <a:t>There will be some time in the tutorials for you to work on an Activity related to the Assignment. But you will need to schedule additional time in your diary to work independently to research learn and complete the activity.</a:t>
            </a:r>
          </a:p>
        </p:txBody>
      </p:sp>
    </p:spTree>
    <p:extLst>
      <p:ext uri="{BB962C8B-B14F-4D97-AF65-F5344CB8AC3E}">
        <p14:creationId xmlns:p14="http://schemas.microsoft.com/office/powerpoint/2010/main" val="2307667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a:bodyPr>
          <a:lstStyle/>
          <a:p>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a:t>
            </a:r>
            <a:r>
              <a:rPr kumimoji="0" lang="en-US" sz="2400" b="0" i="0" u="none" strike="noStrike" kern="1200" cap="none" spc="0" normalizeH="0" baseline="0" noProof="0">
                <a:ln>
                  <a:noFill/>
                </a:ln>
                <a:solidFill>
                  <a:srgbClr val="FFFFFF"/>
                </a:solidFill>
                <a:effectLst/>
                <a:uLnTx/>
                <a:uFillTx/>
                <a:latin typeface="Corbel" panose="020B0503020204020204"/>
                <a:ea typeface="+mn-ea"/>
                <a:cs typeface="+mn-cs"/>
              </a:rPr>
              <a:t>question.</a:t>
            </a:r>
            <a:endPar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720950"/>
            <a:ext cx="3374654" cy="3374654"/>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spc="150">
                <a:solidFill>
                  <a:schemeClr val="tx2"/>
                </a:solidFill>
                <a:latin typeface="+mj-lt"/>
              </a:rPr>
              <a:t>Register.</a:t>
            </a:r>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963246" y="3996250"/>
            <a:ext cx="6905666" cy="1942434"/>
          </a:xfrm>
        </p:spPr>
        <p:txBody>
          <a:bodyPr vert="horz" lIns="91440" tIns="45720" rIns="91440" bIns="45720" rtlCol="0">
            <a:normAutofit/>
          </a:bodyPr>
          <a:lstStyle/>
          <a:p>
            <a:pPr marL="0" indent="0" algn="ctr">
              <a:buNone/>
            </a:pPr>
            <a:r>
              <a:rPr lang="en-US" sz="2800" dirty="0">
                <a:solidFill>
                  <a:schemeClr val="bg2"/>
                </a:solidFill>
                <a:latin typeface="+mn-lt"/>
                <a:cs typeface="+mn-cs"/>
              </a:rPr>
              <a:t>After your name is called and a register mark given, you can leave the meeting and complete the Tutorial activity.</a:t>
            </a:r>
          </a:p>
        </p:txBody>
      </p:sp>
    </p:spTree>
    <p:extLst>
      <p:ext uri="{BB962C8B-B14F-4D97-AF65-F5344CB8AC3E}">
        <p14:creationId xmlns:p14="http://schemas.microsoft.com/office/powerpoint/2010/main" val="2961266617"/>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The end. </a:t>
            </a:r>
          </a:p>
        </p:txBody>
      </p:sp>
    </p:spTree>
    <p:extLst>
      <p:ext uri="{BB962C8B-B14F-4D97-AF65-F5344CB8AC3E}">
        <p14:creationId xmlns:p14="http://schemas.microsoft.com/office/powerpoint/2010/main" val="12950301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5507F-0BA5-59DB-040C-9517DD8FF84A}"/>
              </a:ext>
            </a:extLst>
          </p:cNvPr>
          <p:cNvSpPr>
            <a:spLocks noGrp="1"/>
          </p:cNvSpPr>
          <p:nvPr>
            <p:ph type="title"/>
          </p:nvPr>
        </p:nvSpPr>
        <p:spPr>
          <a:xfrm>
            <a:off x="646043" y="284176"/>
            <a:ext cx="4226970" cy="1508760"/>
          </a:xfrm>
        </p:spPr>
        <p:txBody>
          <a:bodyPr>
            <a:normAutofit/>
          </a:bodyPr>
          <a:lstStyle/>
          <a:p>
            <a:r>
              <a:rPr lang="en-GB" sz="3600" dirty="0"/>
              <a:t>Reminder: stop recording</a:t>
            </a:r>
          </a:p>
        </p:txBody>
      </p:sp>
      <p:sp>
        <p:nvSpPr>
          <p:cNvPr id="3" name="Content Placeholder 2">
            <a:extLst>
              <a:ext uri="{FF2B5EF4-FFF2-40B4-BE49-F238E27FC236}">
                <a16:creationId xmlns:a16="http://schemas.microsoft.com/office/drawing/2014/main" id="{B233A4E3-BEDB-5715-B64B-16AE11CEC4C1}"/>
              </a:ext>
            </a:extLst>
          </p:cNvPr>
          <p:cNvSpPr>
            <a:spLocks noGrp="1"/>
          </p:cNvSpPr>
          <p:nvPr>
            <p:ph idx="1"/>
          </p:nvPr>
        </p:nvSpPr>
        <p:spPr>
          <a:xfrm>
            <a:off x="646043" y="2011680"/>
            <a:ext cx="4075044" cy="4206240"/>
          </a:xfrm>
        </p:spPr>
        <p:txBody>
          <a:bodyPr>
            <a:normAutofit/>
          </a:bodyPr>
          <a:lstStyle/>
          <a:p>
            <a:pPr marL="457200" indent="-457200">
              <a:buFont typeface="+mj-lt"/>
              <a:buAutoNum type="arabicPeriod"/>
            </a:pPr>
            <a:r>
              <a:rPr lang="en-GB" sz="2800" dirty="0"/>
              <a:t>Stop video recording.</a:t>
            </a:r>
          </a:p>
          <a:p>
            <a:pPr marL="457200" indent="-457200">
              <a:buFont typeface="+mj-lt"/>
              <a:buAutoNum type="arabicPeriod"/>
            </a:pPr>
            <a:r>
              <a:rPr lang="en-GB" sz="2800" dirty="0"/>
              <a:t>Add to Moodle.</a:t>
            </a:r>
          </a:p>
        </p:txBody>
      </p:sp>
      <p:sp>
        <p:nvSpPr>
          <p:cNvPr id="16" name="Rectangle 15">
            <a:extLst>
              <a:ext uri="{FF2B5EF4-FFF2-40B4-BE49-F238E27FC236}">
                <a16:creationId xmlns:a16="http://schemas.microsoft.com/office/drawing/2014/main" id="{99F73B92-02A2-4036-8A09-77408D07A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138" y="0"/>
            <a:ext cx="7152861"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8" name="Rectangle 17">
            <a:extLst>
              <a:ext uri="{FF2B5EF4-FFF2-40B4-BE49-F238E27FC236}">
                <a16:creationId xmlns:a16="http://schemas.microsoft.com/office/drawing/2014/main" id="{D80AEE91-BDFA-4DB6-AF82-99B97CEF5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5"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5" name="Graphic 4" descr="Online meeting outline">
            <a:extLst>
              <a:ext uri="{FF2B5EF4-FFF2-40B4-BE49-F238E27FC236}">
                <a16:creationId xmlns:a16="http://schemas.microsoft.com/office/drawing/2014/main" id="{9C216E9F-913C-83AD-D3D8-8CEA10796D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8599" y="795471"/>
            <a:ext cx="1572768" cy="1572768"/>
          </a:xfrm>
          <a:prstGeom prst="rect">
            <a:avLst/>
          </a:prstGeom>
        </p:spPr>
      </p:pic>
      <p:sp>
        <p:nvSpPr>
          <p:cNvPr id="20" name="Rectangle 19">
            <a:extLst>
              <a:ext uri="{FF2B5EF4-FFF2-40B4-BE49-F238E27FC236}">
                <a16:creationId xmlns:a16="http://schemas.microsoft.com/office/drawing/2014/main" id="{1E57733F-FA89-4B65-9C04-2B6C50355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125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7" name="Graphic 6" descr="Stop outline">
            <a:extLst>
              <a:ext uri="{FF2B5EF4-FFF2-40B4-BE49-F238E27FC236}">
                <a16:creationId xmlns:a16="http://schemas.microsoft.com/office/drawing/2014/main" id="{B5314F2E-1DB4-097C-BB81-4E951B24A4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77380" y="795471"/>
            <a:ext cx="1572768" cy="1572768"/>
          </a:xfrm>
          <a:prstGeom prst="rect">
            <a:avLst/>
          </a:prstGeom>
        </p:spPr>
      </p:pic>
      <p:sp>
        <p:nvSpPr>
          <p:cNvPr id="22" name="Rectangle 21">
            <a:extLst>
              <a:ext uri="{FF2B5EF4-FFF2-40B4-BE49-F238E27FC236}">
                <a16:creationId xmlns:a16="http://schemas.microsoft.com/office/drawing/2014/main" id="{D9E1D5C5-4978-4B14-8B46-6948751E7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003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9" name="Graphic 8" descr="Irritant outline">
            <a:extLst>
              <a:ext uri="{FF2B5EF4-FFF2-40B4-BE49-F238E27FC236}">
                <a16:creationId xmlns:a16="http://schemas.microsoft.com/office/drawing/2014/main" id="{11F0EDDE-9EFE-AA36-0F00-BF6EE3A8997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76160" y="795471"/>
            <a:ext cx="1572768" cy="1572768"/>
          </a:xfrm>
          <a:prstGeom prst="rect">
            <a:avLst/>
          </a:prstGeom>
        </p:spPr>
      </p:pic>
      <p:sp>
        <p:nvSpPr>
          <p:cNvPr id="24" name="Rectangle 23">
            <a:extLst>
              <a:ext uri="{FF2B5EF4-FFF2-40B4-BE49-F238E27FC236}">
                <a16:creationId xmlns:a16="http://schemas.microsoft.com/office/drawing/2014/main" id="{E204A6E0-703B-4BED-8F05-6590B7C98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6" y="2831123"/>
            <a:ext cx="6302577" cy="3425366"/>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11" name="Graphic 10" descr="Upload outline">
            <a:extLst>
              <a:ext uri="{FF2B5EF4-FFF2-40B4-BE49-F238E27FC236}">
                <a16:creationId xmlns:a16="http://schemas.microsoft.com/office/drawing/2014/main" id="{8E74E137-C01A-3D64-1358-022178A8173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77864" y="3057906"/>
            <a:ext cx="2971800" cy="2971800"/>
          </a:xfrm>
          <a:prstGeom prst="rect">
            <a:avLst/>
          </a:prstGeom>
        </p:spPr>
      </p:pic>
    </p:spTree>
    <p:extLst>
      <p:ext uri="{BB962C8B-B14F-4D97-AF65-F5344CB8AC3E}">
        <p14:creationId xmlns:p14="http://schemas.microsoft.com/office/powerpoint/2010/main" val="32534827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9242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A29FE-9FE3-F5E1-1FD4-CCB10891479A}"/>
              </a:ext>
            </a:extLst>
          </p:cNvPr>
          <p:cNvSpPr>
            <a:spLocks noGrp="1"/>
          </p:cNvSpPr>
          <p:nvPr>
            <p:ph type="title"/>
          </p:nvPr>
        </p:nvSpPr>
        <p:spPr/>
        <p:txBody>
          <a:bodyPr/>
          <a:lstStyle/>
          <a:p>
            <a:r>
              <a:rPr lang="en-GB" dirty="0"/>
              <a:t>Archive slides</a:t>
            </a:r>
          </a:p>
        </p:txBody>
      </p:sp>
      <p:sp>
        <p:nvSpPr>
          <p:cNvPr id="3" name="Content Placeholder 2">
            <a:extLst>
              <a:ext uri="{FF2B5EF4-FFF2-40B4-BE49-F238E27FC236}">
                <a16:creationId xmlns:a16="http://schemas.microsoft.com/office/drawing/2014/main" id="{E859C653-1410-C55C-C839-3EB447EF01E9}"/>
              </a:ext>
            </a:extLst>
          </p:cNvPr>
          <p:cNvSpPr>
            <a:spLocks noGrp="1"/>
          </p:cNvSpPr>
          <p:nvPr>
            <p:ph idx="1"/>
          </p:nvPr>
        </p:nvSpPr>
        <p:spPr/>
        <p:txBody>
          <a:bodyPr/>
          <a:lstStyle/>
          <a:p>
            <a:r>
              <a:rPr lang="en-GB" dirty="0"/>
              <a:t>Slides no longer in use.</a:t>
            </a:r>
          </a:p>
        </p:txBody>
      </p:sp>
    </p:spTree>
    <p:extLst>
      <p:ext uri="{BB962C8B-B14F-4D97-AF65-F5344CB8AC3E}">
        <p14:creationId xmlns:p14="http://schemas.microsoft.com/office/powerpoint/2010/main" val="4040217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234275" y="245340"/>
            <a:ext cx="9784080" cy="1508760"/>
          </a:xfrm>
        </p:spPr>
        <p:txBody>
          <a:bodyPr>
            <a:normAutofit/>
          </a:bodyPr>
          <a:lstStyle/>
          <a:p>
            <a:r>
              <a:rPr lang="en-GB" dirty="0"/>
              <a:t>Assignment 1: Task description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66750" y="2050426"/>
            <a:ext cx="5717074" cy="4206240"/>
          </a:xfrm>
        </p:spPr>
        <p:txBody>
          <a:bodyPr>
            <a:normAutofit fontScale="92500"/>
          </a:bodyPr>
          <a:lstStyle/>
          <a:p>
            <a:r>
              <a:rPr lang="en-GB" sz="2800" dirty="0">
                <a:effectLst/>
                <a:latin typeface="Calibri" panose="020F0502020204030204" pitchFamily="34" charset="0"/>
                <a:ea typeface="Times New Roman" panose="02020603050405020304" pitchFamily="18" charset="0"/>
              </a:rPr>
              <a:t>You will need to create an </a:t>
            </a:r>
            <a:r>
              <a:rPr lang="en-GB" sz="2800" b="1" dirty="0">
                <a:effectLst/>
                <a:latin typeface="Calibri" panose="020F0502020204030204" pitchFamily="34" charset="0"/>
                <a:ea typeface="Times New Roman" panose="02020603050405020304" pitchFamily="18" charset="0"/>
              </a:rPr>
              <a:t>online e-portfolio</a:t>
            </a:r>
            <a:r>
              <a:rPr lang="en-GB" sz="2800" dirty="0">
                <a:effectLst/>
                <a:latin typeface="Calibri" panose="020F0502020204030204" pitchFamily="34" charset="0"/>
                <a:ea typeface="Times New Roman" panose="02020603050405020304" pitchFamily="18" charset="0"/>
              </a:rPr>
              <a:t> to include your answers to each of the Assignment tasks. </a:t>
            </a:r>
          </a:p>
          <a:p>
            <a:r>
              <a:rPr lang="en-GB" sz="2800" dirty="0">
                <a:ea typeface="Times New Roman" panose="02020603050405020304" pitchFamily="18" charset="0"/>
              </a:rPr>
              <a:t>You will then need to include and </a:t>
            </a:r>
            <a:r>
              <a:rPr lang="en-GB" sz="2800" dirty="0">
                <a:effectLst/>
                <a:latin typeface="Calibri" panose="020F0502020204030204" pitchFamily="34" charset="0"/>
                <a:ea typeface="Times New Roman" panose="02020603050405020304" pitchFamily="18" charset="0"/>
              </a:rPr>
              <a:t>submit a link to your online e-portfolio in a word document to TURNITIN by the assessment submission date. </a:t>
            </a:r>
          </a:p>
          <a:p>
            <a:r>
              <a:rPr lang="en-GB" sz="2800" dirty="0">
                <a:effectLst/>
                <a:latin typeface="Calibri" panose="020F0502020204030204" pitchFamily="34" charset="0"/>
                <a:ea typeface="Times New Roman" panose="02020603050405020304" pitchFamily="18" charset="0"/>
              </a:rPr>
              <a:t>A word document Submission Template will be available on Moodle for you to use.</a:t>
            </a:r>
            <a:endParaRPr lang="en-GB" sz="2800" dirty="0">
              <a:effectLst/>
              <a:latin typeface="Times New Roman" panose="02020603050405020304" pitchFamily="18" charset="0"/>
              <a:ea typeface="Times New Roman" panose="02020603050405020304" pitchFamily="18" charset="0"/>
            </a:endParaRPr>
          </a:p>
          <a:p>
            <a:endParaRPr lang="en-GB" sz="2800" dirty="0"/>
          </a:p>
        </p:txBody>
      </p:sp>
      <p:pic>
        <p:nvPicPr>
          <p:cNvPr id="7" name="Picture 6" descr="A picture containing arrow&#10;&#10;Description automatically generated">
            <a:extLst>
              <a:ext uri="{FF2B5EF4-FFF2-40B4-BE49-F238E27FC236}">
                <a16:creationId xmlns:a16="http://schemas.microsoft.com/office/drawing/2014/main" id="{A99103C1-9466-4F30-88E7-F1813D519D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04749" y="2276200"/>
            <a:ext cx="5220501" cy="3419427"/>
          </a:xfrm>
          <a:prstGeom prst="rect">
            <a:avLst/>
          </a:prstGeom>
        </p:spPr>
      </p:pic>
      <p:sp>
        <p:nvSpPr>
          <p:cNvPr id="8" name="TextBox 7">
            <a:extLst>
              <a:ext uri="{FF2B5EF4-FFF2-40B4-BE49-F238E27FC236}">
                <a16:creationId xmlns:a16="http://schemas.microsoft.com/office/drawing/2014/main" id="{CA1DD3D8-6921-461C-89A7-7266514917AA}"/>
              </a:ext>
            </a:extLst>
          </p:cNvPr>
          <p:cNvSpPr txBox="1"/>
          <p:nvPr/>
        </p:nvSpPr>
        <p:spPr>
          <a:xfrm>
            <a:off x="9891095" y="5695627"/>
            <a:ext cx="1834155" cy="169277"/>
          </a:xfrm>
          <a:prstGeom prst="rect">
            <a:avLst/>
          </a:prstGeom>
          <a:noFill/>
          <a:ln>
            <a:noFill/>
          </a:ln>
        </p:spPr>
        <p:txBody>
          <a:bodyPr wrap="none" rtlCol="0">
            <a:spAutoFit/>
          </a:bodyPr>
          <a:lstStyle/>
          <a:p>
            <a:pPr algn="r">
              <a:spcAft>
                <a:spcPts val="600"/>
              </a:spcAft>
            </a:pPr>
            <a:r>
              <a:rPr lang="en-GB" sz="500">
                <a:solidFill>
                  <a:srgbClr val="FFFFFF"/>
                </a:solidFill>
                <a:hlinkClick r:id="rId3" tooltip="https://cat.xula.edu/food/brightspace-tip-60-eportfolios/">
                  <a:extLst>
                    <a:ext uri="{A12FA001-AC4F-418D-AE19-62706E023703}">
                      <ahyp:hlinkClr xmlns:ahyp="http://schemas.microsoft.com/office/drawing/2018/hyperlinkcolor" val="tx"/>
                    </a:ext>
                  </a:extLst>
                </a:hlinkClick>
              </a:rPr>
              <a:t>This Photo</a:t>
            </a:r>
            <a:r>
              <a:rPr lang="en-GB" sz="500">
                <a:solidFill>
                  <a:srgbClr val="FFFFFF"/>
                </a:solidFill>
              </a:rPr>
              <a:t> by Unknown Author is licensed under </a:t>
            </a:r>
            <a:r>
              <a:rPr lang="en-GB" sz="5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500">
              <a:solidFill>
                <a:srgbClr val="FFFFFF"/>
              </a:solidFill>
            </a:endParaRPr>
          </a:p>
        </p:txBody>
      </p:sp>
    </p:spTree>
    <p:extLst>
      <p:ext uri="{BB962C8B-B14F-4D97-AF65-F5344CB8AC3E}">
        <p14:creationId xmlns:p14="http://schemas.microsoft.com/office/powerpoint/2010/main" val="26414500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674A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786313" y="1546694"/>
            <a:ext cx="7675762" cy="3025305"/>
          </a:xfrm>
        </p:spPr>
        <p:txBody>
          <a:bodyPr>
            <a:normAutofit/>
          </a:bodyPr>
          <a:lstStyle/>
          <a:p>
            <a:br>
              <a:rPr lang="en-GB" sz="3200" b="1" dirty="0">
                <a:solidFill>
                  <a:srgbClr val="FFFFFF"/>
                </a:solidFill>
                <a:latin typeface="Arial" panose="020B0604020202020204" pitchFamily="34" charset="0"/>
                <a:cs typeface="Arial" panose="020B0604020202020204" pitchFamily="34" charset="0"/>
              </a:rPr>
            </a:br>
            <a:r>
              <a:rPr lang="en-US" b="1" dirty="0">
                <a:solidFill>
                  <a:schemeClr val="bg1"/>
                </a:solidFill>
                <a:highlight>
                  <a:srgbClr val="FFFF00"/>
                </a:highlight>
                <a:latin typeface="Arial" panose="020B0604020202020204" pitchFamily="34" charset="0"/>
                <a:cs typeface="Arial" panose="020B0604020202020204" pitchFamily="34" charset="0"/>
              </a:rPr>
              <a:t>Tutor Show: </a:t>
            </a:r>
            <a:br>
              <a:rPr lang="en-US" b="1" dirty="0">
                <a:solidFill>
                  <a:schemeClr val="bg1"/>
                </a:solidFill>
                <a:highlight>
                  <a:srgbClr val="FFFF00"/>
                </a:highlight>
                <a:latin typeface="Arial" panose="020B0604020202020204" pitchFamily="34" charset="0"/>
                <a:cs typeface="Arial" panose="020B0604020202020204" pitchFamily="34" charset="0"/>
              </a:rPr>
            </a:br>
            <a:r>
              <a:rPr lang="en-US" dirty="0">
                <a:solidFill>
                  <a:schemeClr val="bg1"/>
                </a:solidFill>
                <a:highlight>
                  <a:srgbClr val="FFFF00"/>
                </a:highlight>
                <a:latin typeface="Arial" panose="020B0604020202020204" pitchFamily="34" charset="0"/>
                <a:cs typeface="Arial" panose="020B0604020202020204" pitchFamily="34" charset="0"/>
              </a:rPr>
              <a:t>1. </a:t>
            </a:r>
            <a:r>
              <a:rPr lang="en-US" cap="none" dirty="0">
                <a:solidFill>
                  <a:schemeClr val="tx1"/>
                </a:solidFill>
                <a:latin typeface="Arial" panose="020B0604020202020204" pitchFamily="34" charset="0"/>
                <a:cs typeface="Arial" panose="020B0604020202020204" pitchFamily="34" charset="0"/>
              </a:rPr>
              <a:t>Assignment</a:t>
            </a:r>
            <a:r>
              <a:rPr lang="en-US" cap="none" dirty="0">
                <a:solidFill>
                  <a:schemeClr val="bg1"/>
                </a:solidFill>
                <a:latin typeface="Arial" panose="020B0604020202020204" pitchFamily="34" charset="0"/>
                <a:cs typeface="Arial" panose="020B0604020202020204" pitchFamily="34" charset="0"/>
              </a:rPr>
              <a:t> </a:t>
            </a:r>
            <a:r>
              <a:rPr lang="en-US" cap="none" dirty="0">
                <a:solidFill>
                  <a:schemeClr val="tx1"/>
                </a:solidFill>
                <a:latin typeface="Arial" panose="020B0604020202020204" pitchFamily="34" charset="0"/>
                <a:cs typeface="Arial" panose="020B0604020202020204" pitchFamily="34" charset="0"/>
              </a:rPr>
              <a:t>1: Task 1.</a:t>
            </a:r>
            <a:br>
              <a:rPr lang="en-US" dirty="0">
                <a:solidFill>
                  <a:schemeClr val="tx1"/>
                </a:solidFill>
                <a:latin typeface="Arial" panose="020B0604020202020204" pitchFamily="34" charset="0"/>
                <a:cs typeface="Arial" panose="020B0604020202020204" pitchFamily="34" charset="0"/>
              </a:rPr>
            </a:br>
            <a:endParaRPr lang="en-GB" sz="3200" b="1" dirty="0">
              <a:solidFill>
                <a:schemeClr val="tx1"/>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1455826513"/>
              </p:ext>
            </p:extLst>
          </p:nvPr>
        </p:nvGraphicFramePr>
        <p:xfrm>
          <a:off x="7795647" y="2177512"/>
          <a:ext cx="4835472" cy="3544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12E3FC52-C4D9-463C-92B0-7472755E3030}"/>
              </a:ext>
            </a:extLst>
          </p:cNvPr>
          <p:cNvSpPr txBox="1">
            <a:spLocks/>
          </p:cNvSpPr>
          <p:nvPr/>
        </p:nvSpPr>
        <p:spPr>
          <a:xfrm>
            <a:off x="296202" y="273353"/>
            <a:ext cx="9623885" cy="1508760"/>
          </a:xfrm>
          <a:prstGeom prst="rect">
            <a:avLst/>
          </a:prstGeom>
        </p:spPr>
        <p:txBody>
          <a:bodyPr vert="horz" lIns="91440" tIns="45720" rIns="91440" bIns="45720" rtlCol="0" anchor="ctr">
            <a:norm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dirty="0"/>
              <a:t>Reminder: Assignment location</a:t>
            </a:r>
          </a:p>
        </p:txBody>
      </p:sp>
    </p:spTree>
    <p:extLst>
      <p:ext uri="{BB962C8B-B14F-4D97-AF65-F5344CB8AC3E}">
        <p14:creationId xmlns:p14="http://schemas.microsoft.com/office/powerpoint/2010/main" val="3136927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1_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8A276B6-176B-4067-82FD-C89B44799588}">
  <ds:schemaRefs>
    <ds:schemaRef ds:uri="http://schemas.microsoft.com/office/2006/documentManagement/types"/>
    <ds:schemaRef ds:uri="http://purl.org/dc/terms/"/>
    <ds:schemaRef ds:uri="http://purl.org/dc/elements/1.1/"/>
    <ds:schemaRef ds:uri="4f627824-a7cf-4e54-9661-934e5f85792b"/>
    <ds:schemaRef ds:uri="http://schemas.microsoft.com/office/infopath/2007/PartnerControls"/>
    <ds:schemaRef ds:uri="http://www.w3.org/XML/1998/namespace"/>
    <ds:schemaRef ds:uri="19514574-b5d9-49eb-9678-28308461b4ba"/>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3.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1149</TotalTime>
  <Words>1705</Words>
  <Application>Microsoft Office PowerPoint</Application>
  <PresentationFormat>Widescreen</PresentationFormat>
  <Paragraphs>154</Paragraphs>
  <Slides>33</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Arial</vt:lpstr>
      <vt:lpstr>Arial Rounded MT Bold</vt:lpstr>
      <vt:lpstr>Calibri</vt:lpstr>
      <vt:lpstr>Corbel</vt:lpstr>
      <vt:lpstr>Times New Roman</vt:lpstr>
      <vt:lpstr>Wingdings</vt:lpstr>
      <vt:lpstr>Banded</vt:lpstr>
      <vt:lpstr>1_Banded</vt:lpstr>
      <vt:lpstr>Software &amp; Apps for Business</vt:lpstr>
      <vt:lpstr>Overview</vt:lpstr>
      <vt:lpstr>Online Etiquette reminder</vt:lpstr>
      <vt:lpstr>Table of contents</vt:lpstr>
      <vt:lpstr>Module Assessment 1 of 1</vt:lpstr>
      <vt:lpstr>Today’s Focus: Assignment 1 TASK 1</vt:lpstr>
      <vt:lpstr>TASK 1</vt:lpstr>
      <vt:lpstr>TASK 1a</vt:lpstr>
      <vt:lpstr>e-Commerce</vt:lpstr>
      <vt:lpstr>e-Commerce solutions</vt:lpstr>
      <vt:lpstr>Bg. EXAMPLE eCommerce Website Builders</vt:lpstr>
      <vt:lpstr>TASK 1b</vt:lpstr>
      <vt:lpstr>e-portfolio</vt:lpstr>
      <vt:lpstr>Assignment 1: TASK 1b</vt:lpstr>
      <vt:lpstr>E-portfolio: tutorials</vt:lpstr>
      <vt:lpstr>The easiest options</vt:lpstr>
      <vt:lpstr>Tutor: demo</vt:lpstr>
      <vt:lpstr>Reminder: E-portfolio tutorials</vt:lpstr>
      <vt:lpstr>e-portfolio Examples.</vt:lpstr>
      <vt:lpstr>E-portfolio Tips.</vt:lpstr>
      <vt:lpstr>Publish or share</vt:lpstr>
      <vt:lpstr>The Key to Success</vt:lpstr>
      <vt:lpstr>PowerPoint Presentation</vt:lpstr>
      <vt:lpstr>Reminder: STUDY Time allocation</vt:lpstr>
      <vt:lpstr>Q&amp;A Etiquette</vt:lpstr>
      <vt:lpstr> Questions.</vt:lpstr>
      <vt:lpstr>Register.</vt:lpstr>
      <vt:lpstr>The end. </vt:lpstr>
      <vt:lpstr>Reminder: stop recording</vt:lpstr>
      <vt:lpstr>PowerPoint Presentation</vt:lpstr>
      <vt:lpstr>Archive slides</vt:lpstr>
      <vt:lpstr>Assignment 1: Task description</vt:lpstr>
      <vt:lpstr> Tutor Show:  1. Assignment 1: Task 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James Williams</cp:lastModifiedBy>
  <cp:revision>25</cp:revision>
  <dcterms:created xsi:type="dcterms:W3CDTF">2021-01-16T10:49:17Z</dcterms:created>
  <dcterms:modified xsi:type="dcterms:W3CDTF">2023-02-07T12:23:49Z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