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BAF73B7-9C54-B947-A033-2FE0E6E80E0D}" v="23" dt="2022-12-07T15:15:58.7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56"/>
    <p:restoredTop sz="94663"/>
  </p:normalViewPr>
  <p:slideViewPr>
    <p:cSldViewPr snapToGrid="0" snapToObjects="1">
      <p:cViewPr varScale="1">
        <p:scale>
          <a:sx n="115" d="100"/>
          <a:sy n="115" d="100"/>
        </p:scale>
        <p:origin x="232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7E547D-6DBA-A946-AC85-A121EB4637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BD94D0-1080-9441-9F67-C2D9766BFD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6CD282-0FCA-824E-9D83-11258C8F5D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8F25B-FA06-4940-AAA9-5CD83C09FCCD}" type="datetimeFigureOut">
              <a:rPr lang="en-US" smtClean="0"/>
              <a:t>12/7/22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C6138F-0B4B-1E46-904B-981307CCB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4B2076-1AA9-DA46-BDAB-3FD550A40B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6B774-C41B-FF42-BA09-50E07D78B6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96544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12D26-F0BA-BA44-8A28-4D6F958709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AC5811-F247-E642-8919-278EE9BB27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6EC62D-7549-4C48-87CD-86D4C4EADA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8F25B-FA06-4940-AAA9-5CD83C09FCCD}" type="datetimeFigureOut">
              <a:rPr lang="en-US" smtClean="0"/>
              <a:t>12/7/22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0E805B-0271-8140-9F57-5B6FDA0952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28BBCE-A689-3941-B342-AB2AEF503A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6B774-C41B-FF42-BA09-50E07D78B6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09802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2CD50-B896-EA4B-B691-87DC1AF62F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ABA0D7-0F37-F84A-97DA-8F29B3868A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FC01E0-5EFC-244D-A3F3-86E1CFBCE9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8F25B-FA06-4940-AAA9-5CD83C09FCCD}" type="datetimeFigureOut">
              <a:rPr lang="en-US" smtClean="0"/>
              <a:t>12/7/22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D0BBBE-E7BC-3244-83D4-7F50C3E1CB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6E3F19-0159-7C47-A55C-05B872CD3A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6B774-C41B-FF42-BA09-50E07D78B6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60667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388086-A9CA-CF49-AB69-C2CDEE7249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7F0656-33AC-A34B-8D27-50661D3C64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5CE304-21C8-D647-93F2-2A01900E45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C4279B-A9CA-4447-8136-20484C1EFC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8F25B-FA06-4940-AAA9-5CD83C09FCCD}" type="datetimeFigureOut">
              <a:rPr lang="en-US" smtClean="0"/>
              <a:t>12/7/22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A39FB4-F299-764E-82D7-F2E83C6A1D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B458D1-1783-BB4F-978E-EFF9D8AD01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6B774-C41B-FF42-BA09-50E07D78B6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38496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50456-4F1C-054D-8749-F14A04B0A8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8AC325-47BE-4F49-98FC-AB0E1B093B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DD68AF-4E10-7F4F-87FA-02A7426A81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D7D3304-3C09-804C-A889-C58CE31EA40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A3211C8-AA8F-1A49-A04A-A43E4BF477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1B2BFE9-0DCD-CC4E-9BB3-CE8DA5A97D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8F25B-FA06-4940-AAA9-5CD83C09FCCD}" type="datetimeFigureOut">
              <a:rPr lang="en-US" smtClean="0"/>
              <a:t>12/7/22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6D8A26-3D8A-B142-A29F-439EAE9D31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5BC5D42-38DD-0F41-8F53-1D7F074C1C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6B774-C41B-FF42-BA09-50E07D78B6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23635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26697C-3DBC-424B-A085-8105E9DDDA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D55DC7C-C2D2-A345-8DB9-995A099F74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8F25B-FA06-4940-AAA9-5CD83C09FCCD}" type="datetimeFigureOut">
              <a:rPr lang="en-US" smtClean="0"/>
              <a:t>12/7/22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2EC009-A790-194E-A736-D7CE808143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A512153-AD19-6849-AADB-8537F485B3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6B774-C41B-FF42-BA09-50E07D78B6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55519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39D7A1A-E470-0341-865A-D96B25A4D1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8F25B-FA06-4940-AAA9-5CD83C09FCCD}" type="datetimeFigureOut">
              <a:rPr lang="en-US" smtClean="0"/>
              <a:t>12/7/22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9F3307-25BA-714C-9BD8-B3F249A9D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32543F-CE58-BB4B-BB22-CEF99DBFB4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6B774-C41B-FF42-BA09-50E07D78B6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0159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43C632-88BF-7F46-8CDA-44F0FF678A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771874-5E03-6948-A3F3-14A3026854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3CDF6F-7E3B-A740-AACE-57124F5791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785DFC-0394-0043-80ED-0C8FE3B3AD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8F25B-FA06-4940-AAA9-5CD83C09FCCD}" type="datetimeFigureOut">
              <a:rPr lang="en-US" smtClean="0"/>
              <a:t>12/7/22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A121B0-F132-9A45-BDCD-1B10FCEC52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DBDBED-2351-744C-95FC-8D224821BF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6B774-C41B-FF42-BA09-50E07D78B6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11186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487D7-169B-874D-BA8A-CBB8AD3E1F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7B99BD3-EDF2-E64C-BC97-26330C6651A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6A3768-6F87-3345-81C2-4B34B5E1DD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009061-A603-4B44-9508-F0AFF1989A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8F25B-FA06-4940-AAA9-5CD83C09FCCD}" type="datetimeFigureOut">
              <a:rPr lang="en-US" smtClean="0"/>
              <a:t>12/7/22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3E3979-30BE-D54F-901F-9F3A574AB2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9415C9-DBF4-CF49-B8B4-5DA0057F94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6B774-C41B-FF42-BA09-50E07D78B6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08047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ACD4C1-CF5C-524D-9CA3-D0D026D34A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2DE2D6-9BDB-2A4B-8614-20D4ED724B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721057-AD84-BE4E-9CC3-AAE1A1656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8F25B-FA06-4940-AAA9-5CD83C09FCCD}" type="datetimeFigureOut">
              <a:rPr lang="en-US" smtClean="0"/>
              <a:t>12/7/22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B406A5-37FA-844B-A37B-95DBFE27B4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01D0AD-E4C9-FE4A-9A11-51897E993E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6B774-C41B-FF42-BA09-50E07D78B6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92899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0E3C0B6-72B2-9743-B0DC-522D1870E4E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7F9143D-52A8-3743-81A3-CD08582D48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28DA6D-3376-6149-B700-8A5ECA7F68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F8F25B-FA06-4940-AAA9-5CD83C09FCCD}" type="datetimeFigureOut">
              <a:rPr lang="en-US" smtClean="0"/>
              <a:t>12/7/22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100029-8214-1D47-AEE7-448BF8CE3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C7D017-4E04-1840-90B5-6E7882263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6B774-C41B-FF42-BA09-50E07D78B6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8908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A388827-680B-DF4D-A8E6-35B195BA81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E678AD-ACF6-F34D-8F3F-845DE09635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CD01DA-8CB5-4442-8357-5DB073C9A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F8F25B-FA06-4940-AAA9-5CD83C09FCCD}" type="datetimeFigureOut">
              <a:rPr lang="en-US" smtClean="0"/>
              <a:t>12/7/22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1A44C5-1EBE-E246-81DE-6945C5B7B3B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526857-C950-3248-8FF8-13BDEDA940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D6B774-C41B-FF42-BA09-50E07D78B6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0270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wmopen-humanresourcesmgmt/chapter/what-is-sustainability/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9.xml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www.rawpixel.com/image/418971/free-photo-image-hotel-sunbathing-adult" TargetMode="External"/><Relationship Id="rId4" Type="http://schemas.openxmlformats.org/officeDocument/2006/relationships/image" Target="../media/image15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ripadvisor.co.uk/Hotel_Review-g672806-d13290846-Reviews-Bahia_Principe_Fantasia_Tenerife-Golf_del_Sur_San_Miguel_de_Abona_Tenerife_Canary_Isl.html#REVIEWS" TargetMode="External"/><Relationship Id="rId7" Type="http://schemas.openxmlformats.org/officeDocument/2006/relationships/hyperlink" Target="https://recommend.com/partner/bahia-principe-hotels-resorts-launches-bahia-principe-rewards/" TargetMode="External"/><Relationship Id="rId2" Type="http://schemas.openxmlformats.org/officeDocument/2006/relationships/hyperlink" Target="https://www.bahia-principe.com/en/hotels-in-spain/resort-fantasia/" TargetMode="External"/><Relationship Id="rId1" Type="http://schemas.openxmlformats.org/officeDocument/2006/relationships/slideLayout" Target="../slideLayouts/slideLayout9.xml"/><Relationship Id="rId6" Type="http://schemas.openxmlformats.org/officeDocument/2006/relationships/hyperlink" Target="https://www.forbes.com/sites/johnmariani/2022/07/19/how-sustainability-has-become-a-marketing-necessity-in-luxury-hotels/?sh=15b481e1306d" TargetMode="External"/><Relationship Id="rId5" Type="http://schemas.openxmlformats.org/officeDocument/2006/relationships/hyperlink" Target="https://www.spain-tenerife.com/en/discover/facts/economy.html" TargetMode="External"/><Relationship Id="rId4" Type="http://schemas.openxmlformats.org/officeDocument/2006/relationships/hyperlink" Target="https://www.booking.com/hotel/es/fantasia-bahia-principe-tenerife.en-gb.html?auth_success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6929ED-FA73-A343-B005-F72D68B25CD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Bahia Principe Fantasia Hotel Marketing Plan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0FB2DB-BC71-8740-83F6-C2748428380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Constantin Macaran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ID: 2008329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Name: Marketing Essentials BMIH4005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 name: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Christoper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Wilkin</a:t>
            </a:r>
          </a:p>
        </p:txBody>
      </p:sp>
    </p:spTree>
    <p:extLst>
      <p:ext uri="{BB962C8B-B14F-4D97-AF65-F5344CB8AC3E}">
        <p14:creationId xmlns:p14="http://schemas.microsoft.com/office/powerpoint/2010/main" val="13460289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6E48AFA-8884-4F68-A44F-D2C1E8609C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241850-B86F-6245-AB92-8CA333D098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998018"/>
            <a:ext cx="3981854" cy="2216513"/>
          </a:xfrm>
        </p:spPr>
        <p:txBody>
          <a:bodyPr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Marketing Mix</a:t>
            </a: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969D19A6-08CB-498C-93EC-3FFB021FC6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269068">
            <a:off x="8717845" y="3339275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D5BB89D-E06B-A9DA-9F19-3E5C246F64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0835" y="3998019"/>
            <a:ext cx="6382966" cy="221651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Product: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Bahia Principe Fantasia is a hotel which offers an all-inclusive, family friendly experience, equipped with 372 rooms,  7 pools, spa and gym amenities 5 bars and 5 restaurants (Bahia Principe, 2022)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5560119-8212-A24C-905D-9F8F9182ED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4477" y="619667"/>
            <a:ext cx="3014836" cy="257427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E82D461-BF0A-4342-ABDD-5D53CFF0B2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460" y="1"/>
            <a:ext cx="4520017" cy="257427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7018ED6-15BD-F946-83BB-7E145FB1E73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49312" y="41816"/>
            <a:ext cx="2523375" cy="2167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39819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1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D56919D6-E1A9-D846-B3DF-F97E8970F8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45810"/>
            <a:ext cx="5120561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Place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001F37E4-FCC1-B040-A18A-061A497944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8201" y="1825625"/>
            <a:ext cx="5092194" cy="4351338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 is situated seaside, on the South of Santa Cruz, a short walking distance from Los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Abrigos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a 15-minute drive from the nearest airport. It is located 4.3 miles from the city center (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Booking.com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2021), making for a perfect quiet seaside getaway.</a:t>
            </a:r>
          </a:p>
        </p:txBody>
      </p:sp>
      <p:sp>
        <p:nvSpPr>
          <p:cNvPr id="19" name="Oval 13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7D39430-A9A9-8E40-ABA1-A2B986F826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856" r="24399" b="1"/>
          <a:stretch/>
        </p:blipFill>
        <p:spPr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sp>
        <p:nvSpPr>
          <p:cNvPr id="20" name="Arc 15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E1CB653-8172-9241-944C-9BF71BB968D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/>
          <a:srcRect l="15820" r="6322" b="2"/>
          <a:stretch/>
        </p:blipFill>
        <p:spPr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261346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23D532-9128-BB4F-AF15-7C70CD9FA3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45810"/>
            <a:ext cx="5120561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Promotion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234EA8-9064-C042-83D2-E33A4B142A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8201" y="1825625"/>
            <a:ext cx="5092194" cy="4351338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Bahia Principe Fantasia Hotel promotes its hotel and services through the use of social media promotion, promoting themselves on their website and through traveler websites such as TripAdvisor or 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Booking.com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 also uses loyalty programs to ensure a consistent, returning customer base. (Recommend Magazine, 2016)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6DCEB03-73F4-B048-9311-FA464F813F5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217" r="19760"/>
          <a:stretch/>
        </p:blipFill>
        <p:spPr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sp>
        <p:nvSpPr>
          <p:cNvPr id="15" name="Arc 14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923C94E-CF70-9A4E-B30A-9EC146483BA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/>
          <a:srcRect l="15033" r="16915" b="-1"/>
          <a:stretch/>
        </p:blipFill>
        <p:spPr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971938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CA0049-9531-984A-A1F8-55E243F6D7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45810"/>
            <a:ext cx="5120561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en-US" sz="4400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rice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B626F99-CE74-0242-ABBB-AE60430E69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8201" y="1825625"/>
            <a:ext cx="5092194" cy="4351338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 offers a variety of rooms, ranging from junior suites to superior and family suites, with prices ranging from £90pp for a junior suite to £150pp per night for a family suite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Prices increase/decrease depending on peak tourism times for Tenerife, due to the large part tourism plays in its economy (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SpainTenerife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en-US" dirty="0">
              <a:highlight>
                <a:srgbClr val="FFFF00"/>
              </a:highligh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E2C59CE-EB70-3149-B6FE-7D6F6144D92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173" r="14697" b="1"/>
          <a:stretch/>
        </p:blipFill>
        <p:spPr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sp>
        <p:nvSpPr>
          <p:cNvPr id="15" name="Arc 14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B32C6607-B65F-C748-8E5D-E46F78D8DF0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/>
          <a:srcRect l="19691" r="2451" b="2"/>
          <a:stretch/>
        </p:blipFill>
        <p:spPr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067395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10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804289-5C0D-7147-9D55-4330413261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45810"/>
            <a:ext cx="5120561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Creating customer value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B8B4C2-4545-8F48-A058-E5FD9BFE73B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8201" y="1825625"/>
            <a:ext cx="5092194" cy="4351338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 creates customer value by implementing benefits such as entertainment, all inclusive food and drink, luxurious design and facilities and children’s clubs within the hotel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Customer service is rated as overall great by TripAdvisor reviewers (TripAdvisor, 2022)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However, a wider audience could also be attracted through the reliance on customer feedback (e.g. through surveys), as the implementation of customer feedback could further the value and satisfaction of a customer’s hotel experience. 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" name="Oval 12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A1B62C34-D7D3-E64C-AD77-1A03DAB03659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10852" r="30714" b="1"/>
          <a:stretch/>
        </p:blipFill>
        <p:spPr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sp>
        <p:nvSpPr>
          <p:cNvPr id="28" name="Arc 14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593925C-1622-E044-B50D-8673E0D1A7F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772" r="11370" b="2"/>
          <a:stretch/>
        </p:blipFill>
        <p:spPr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732144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5E3934-BF85-334E-A3CD-3B59000DCA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45810"/>
            <a:ext cx="5120561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Digital marketing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DF38D1-46AD-E248-8DF4-03ABE3C008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8201" y="1825625"/>
            <a:ext cx="5092194" cy="4351338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The Hotel uses a mix of Digital Marketing strategies, largely relying on its website as a promotional method to attract a large audience. The Hotel also uses social media platforms, such as Instagram and Facebook to promote their services.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 Furthermore, TripAdvisor (2022) customers report many visits to the hotel due to recommendations made by family/friends, suggesting a placed emphasis on personal experience and word-of-mouth promotion.</a:t>
            </a:r>
          </a:p>
        </p:txBody>
      </p:sp>
      <p:sp>
        <p:nvSpPr>
          <p:cNvPr id="43" name="Oval 42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908CB50-4A2E-0F4A-BFCD-7399A73552E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121" r="22937" b="-1"/>
          <a:stretch/>
        </p:blipFill>
        <p:spPr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sp>
        <p:nvSpPr>
          <p:cNvPr id="45" name="Arc 44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B82FD8BC-9873-DB46-AD06-92B1388611C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/>
          <a:srcRect t="9862" r="-2" b="4667"/>
          <a:stretch/>
        </p:blipFill>
        <p:spPr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581526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23135D-65EA-6245-9ED0-CA0298E98D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45810"/>
            <a:ext cx="5120561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Marketing plan for a wider audience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0A4F0B-9A56-3141-A0B1-04BE484A3B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8201" y="1825625"/>
            <a:ext cx="5092194" cy="4351338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Sustainability: A placed focus of sustainable measures within Hotels is likelier to attract a wider client range, with “58% intending to make more sustainably-minded choices when they travel” (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Mariani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2022). The Hotel could implement this by the use of sustainable materials, promotion of recycling and funding sustainability programs within Tenerife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Similarly, the hotel could focus on also offering adult-only experiences, tours, amenities and packages to cater to a wider clientele and boost the profits of the Hotel.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Placeholder 5" descr="Chart, sunburst chart&#10;&#10;Description automatically generated">
            <a:extLst>
              <a:ext uri="{FF2B5EF4-FFF2-40B4-BE49-F238E27FC236}">
                <a16:creationId xmlns:a16="http://schemas.microsoft.com/office/drawing/2014/main" id="{85146D91-215D-7A47-AB8F-BF6FCEDF365B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974" r="13682" b="-1"/>
          <a:stretch/>
        </p:blipFill>
        <p:spPr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sp>
        <p:nvSpPr>
          <p:cNvPr id="21" name="Arc 20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Picture 11" descr="A picture containing person, food, indoor, person&#10;&#10;Description automatically generated">
            <a:extLst>
              <a:ext uri="{FF2B5EF4-FFF2-40B4-BE49-F238E27FC236}">
                <a16:creationId xmlns:a16="http://schemas.microsoft.com/office/drawing/2014/main" id="{69ADF4A9-966E-0042-BE1D-35EF7D1526E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1532" r="22071" b="2"/>
          <a:stretch/>
        </p:blipFill>
        <p:spPr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9BB12EE-F9FD-E14F-87AB-A939C61B24FC}"/>
              </a:ext>
            </a:extLst>
          </p:cNvPr>
          <p:cNvSpPr txBox="1"/>
          <p:nvPr/>
        </p:nvSpPr>
        <p:spPr>
          <a:xfrm>
            <a:off x="10005184" y="6657945"/>
            <a:ext cx="21868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courses.lumenlearning.com/wmopen-humanresourcesmgmt/chapter/what-is-sustainability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6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27705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29C2A1-D258-C042-BFB7-DD4E13ED8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References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23565C-4D64-904F-A95A-72D9A780D4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r>
              <a:rPr lang="en-GB" sz="170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Bahia Principe. (n.d.).</a:t>
            </a:r>
            <a:r>
              <a:rPr lang="en-GB" sz="170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“</a:t>
            </a:r>
            <a:r>
              <a:rPr lang="en-GB" sz="170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Bahia Principe Fantasia Tenerife”</a:t>
            </a:r>
            <a:r>
              <a:rPr lang="en-GB" sz="170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</a:t>
            </a:r>
            <a:r>
              <a:rPr lang="en-US" sz="17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https://www.bahia-principe.com/en/hotels-in-spain/resort-fantasia/</a:t>
            </a:r>
            <a:r>
              <a:rPr lang="en-GB" sz="170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(Accessed 3/12/2022).</a:t>
            </a:r>
          </a:p>
          <a:p>
            <a:endParaRPr lang="en-US" sz="1700" dirty="0">
              <a:latin typeface="Times New Roman" panose="02020603050405020304" pitchFamily="18" charset="0"/>
              <a:cs typeface="Times New Roman" panose="02020603050405020304" pitchFamily="18" charset="0"/>
              <a:hlinkClick r:id="rId3"/>
            </a:endParaRPr>
          </a:p>
          <a:p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‌</a:t>
            </a:r>
            <a:r>
              <a:rPr lang="en-GB" sz="17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Booking.com</a:t>
            </a:r>
            <a:r>
              <a:rPr lang="en-GB" sz="17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(2022)  “</a:t>
            </a:r>
            <a:r>
              <a:rPr lang="en-GB" sz="1700" b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Bahia Principe Fantasia Tenerife, San Miguel de </a:t>
            </a:r>
            <a:r>
              <a:rPr lang="en-GB" sz="1700" b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Abona</a:t>
            </a:r>
            <a:r>
              <a:rPr lang="en-GB" sz="1700" b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Spain”. </a:t>
            </a:r>
            <a:r>
              <a:rPr lang="en-GB" sz="17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[online] Available at: ‌ </a:t>
            </a:r>
            <a:r>
              <a:rPr lang="en-GB" sz="17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https://www.booking.com/hotel/es/fantasia-bahia-principe-tenerife.en-gb.html?auth_success=1</a:t>
            </a:r>
            <a:r>
              <a:rPr lang="en-GB" sz="17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(Accessed </a:t>
            </a:r>
            <a:r>
              <a:rPr lang="en-GB" sz="17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3/12/2022).</a:t>
            </a:r>
            <a:endParaRPr lang="en-GB" sz="17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r>
              <a:rPr lang="en-GB" sz="17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‌</a:t>
            </a:r>
            <a:endParaRPr lang="en-US" sz="1700" dirty="0">
              <a:latin typeface="Times New Roman" panose="02020603050405020304" pitchFamily="18" charset="0"/>
              <a:cs typeface="Times New Roman" panose="02020603050405020304" pitchFamily="18" charset="0"/>
              <a:hlinkClick r:id="rId3"/>
            </a:endParaRPr>
          </a:p>
          <a:p>
            <a:r>
              <a:rPr lang="en-GB" sz="17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Spain Tenerife (n.d.).  “</a:t>
            </a:r>
            <a:r>
              <a:rPr lang="en-GB" sz="1700" b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Economy in Tenerife”</a:t>
            </a:r>
            <a:r>
              <a:rPr lang="en-GB" sz="17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</a:t>
            </a:r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https://www.spain-tenerife.com/en/discover/facts/economy.html</a:t>
            </a:r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(Accessed </a:t>
            </a:r>
            <a:r>
              <a:rPr lang="en-GB" sz="17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3/12/2022).</a:t>
            </a:r>
            <a:endParaRPr lang="en-GB" sz="17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7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‌</a:t>
            </a:r>
            <a:r>
              <a:rPr lang="en-GB" sz="17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Mariani</a:t>
            </a:r>
            <a:r>
              <a:rPr lang="en-GB" sz="17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J. (2022).  “How Sustainability Has Become A Marketing Necessity In Luxury Hotels”. [online] Forbes. Available at: </a:t>
            </a:r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https://www.forbes.com/sites/johnmariani/2022/07/19/how-sustainability-has-become-a-marketing-necessity-in-luxury-hotels/?sh=15b481e1306d</a:t>
            </a:r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7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(Accessed 4/12/2022)</a:t>
            </a:r>
            <a:endParaRPr lang="en-GB" sz="1700" b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700" b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Partner, P. and Partner, P. (2016). </a:t>
            </a:r>
            <a:r>
              <a:rPr lang="en-GB" sz="1700" b="0" u="none" strike="noStrike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”Bahia </a:t>
            </a:r>
            <a:r>
              <a:rPr lang="en-GB" sz="1700" b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Principe Hotels &amp; Resorts Launches Bahia </a:t>
            </a:r>
            <a:r>
              <a:rPr lang="en-GB" sz="1700" b="0" u="none" strike="noStrike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Principe Rewards”. </a:t>
            </a:r>
            <a:r>
              <a:rPr lang="en-GB" sz="17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[online] Recommend. Available at: </a:t>
            </a:r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https://recommend.com/partner/bahia-principe-hotels-resorts-launches-bahia-principe-rewards/</a:t>
            </a:r>
            <a:r>
              <a:rPr lang="en-GB" sz="17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(Accessed 4/12/2022).</a:t>
            </a:r>
          </a:p>
          <a:p>
            <a:r>
              <a:rPr lang="en-GB" sz="17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TripAdvisor (2022) [online] Available at: </a:t>
            </a:r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https://www.tripadvisor.co.uk/Hotel_Review-g672806-d13290846-Reviews-Bahia_Principe_Fantasia_Tenerife-Golf_del_Sur_San_Miguel_de_Abona_Tenerife_Canary_Isl.html#REVIEWS</a:t>
            </a:r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4/12/2022)</a:t>
            </a:r>
          </a:p>
          <a:p>
            <a:endParaRPr lang="en-US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22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22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22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34975754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</TotalTime>
  <Words>797</Words>
  <Application>Microsoft Macintosh PowerPoint</Application>
  <PresentationFormat>Widescreen</PresentationFormat>
  <Paragraphs>39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Times New Roman</vt:lpstr>
      <vt:lpstr>Office Theme</vt:lpstr>
      <vt:lpstr>Bahia Principe Fantasia Hotel Marketing Plan</vt:lpstr>
      <vt:lpstr>Marketing Mix</vt:lpstr>
      <vt:lpstr>Place</vt:lpstr>
      <vt:lpstr>Promotion</vt:lpstr>
      <vt:lpstr>Price</vt:lpstr>
      <vt:lpstr>Creating customer value</vt:lpstr>
      <vt:lpstr>Digital marketing</vt:lpstr>
      <vt:lpstr>Marketing plan for a wider audience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Bahia Principe Fantasia Hotel Marketing Plan</dc:title>
  <dc:creator>Maria Macaran</dc:creator>
  <cp:lastModifiedBy>Maria Macaran</cp:lastModifiedBy>
  <cp:revision>3</cp:revision>
  <dcterms:created xsi:type="dcterms:W3CDTF">2022-12-03T19:58:21Z</dcterms:created>
  <dcterms:modified xsi:type="dcterms:W3CDTF">2022-12-07T15:16:25Z</dcterms:modified>
</cp:coreProperties>
</file>