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77" r:id="rId2"/>
    <p:sldId id="320" r:id="rId3"/>
    <p:sldId id="321" r:id="rId4"/>
    <p:sldId id="322" r:id="rId5"/>
    <p:sldId id="324" r:id="rId6"/>
    <p:sldId id="329" r:id="rId7"/>
    <p:sldId id="330" r:id="rId8"/>
    <p:sldId id="326" r:id="rId9"/>
    <p:sldId id="319" r:id="rId10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588" autoAdjust="0"/>
    <p:restoredTop sz="94576" autoAdjust="0"/>
  </p:normalViewPr>
  <p:slideViewPr>
    <p:cSldViewPr>
      <p:cViewPr varScale="1">
        <p:scale>
          <a:sx n="103" d="100"/>
          <a:sy n="103" d="100"/>
        </p:scale>
        <p:origin x="56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ti Chitsazan" userId="6948b48b-ec33-407f-99c1-338c0d17402f" providerId="ADAL" clId="{61CB8A0E-4FCF-452C-9128-111F7EFFD1DC}"/>
    <pc:docChg chg="delSld modSld">
      <pc:chgData name="Hasti Chitsazan" userId="6948b48b-ec33-407f-99c1-338c0d17402f" providerId="ADAL" clId="{61CB8A0E-4FCF-452C-9128-111F7EFFD1DC}" dt="2023-09-08T12:50:16.056" v="13" actId="1036"/>
      <pc:docMkLst>
        <pc:docMk/>
      </pc:docMkLst>
      <pc:sldChg chg="modSp mod">
        <pc:chgData name="Hasti Chitsazan" userId="6948b48b-ec33-407f-99c1-338c0d17402f" providerId="ADAL" clId="{61CB8A0E-4FCF-452C-9128-111F7EFFD1DC}" dt="2023-09-08T12:49:42.747" v="3" actId="6549"/>
        <pc:sldMkLst>
          <pc:docMk/>
          <pc:sldMk cId="0" sldId="320"/>
        </pc:sldMkLst>
        <pc:spChg chg="mod">
          <ac:chgData name="Hasti Chitsazan" userId="6948b48b-ec33-407f-99c1-338c0d17402f" providerId="ADAL" clId="{61CB8A0E-4FCF-452C-9128-111F7EFFD1DC}" dt="2023-09-08T12:49:42.747" v="3" actId="6549"/>
          <ac:spMkLst>
            <pc:docMk/>
            <pc:sldMk cId="0" sldId="320"/>
            <ac:spMk id="3" creationId="{7FAF3777-6388-1ED4-D131-8C981BF1BC67}"/>
          </ac:spMkLst>
        </pc:spChg>
      </pc:sldChg>
      <pc:sldChg chg="modSp mod">
        <pc:chgData name="Hasti Chitsazan" userId="6948b48b-ec33-407f-99c1-338c0d17402f" providerId="ADAL" clId="{61CB8A0E-4FCF-452C-9128-111F7EFFD1DC}" dt="2023-09-08T12:50:16.056" v="13" actId="1036"/>
        <pc:sldMkLst>
          <pc:docMk/>
          <pc:sldMk cId="0" sldId="321"/>
        </pc:sldMkLst>
        <pc:spChg chg="mod">
          <ac:chgData name="Hasti Chitsazan" userId="6948b48b-ec33-407f-99c1-338c0d17402f" providerId="ADAL" clId="{61CB8A0E-4FCF-452C-9128-111F7EFFD1DC}" dt="2023-09-08T12:50:16.056" v="13" actId="1036"/>
          <ac:spMkLst>
            <pc:docMk/>
            <pc:sldMk cId="0" sldId="321"/>
            <ac:spMk id="3" creationId="{0F17F41C-AAF5-9F99-3960-AEF412579637}"/>
          </ac:spMkLst>
        </pc:spChg>
      </pc:sldChg>
      <pc:sldChg chg="modSp del">
        <pc:chgData name="Hasti Chitsazan" userId="6948b48b-ec33-407f-99c1-338c0d17402f" providerId="ADAL" clId="{61CB8A0E-4FCF-452C-9128-111F7EFFD1DC}" dt="2023-09-08T12:49:35.619" v="2" actId="47"/>
        <pc:sldMkLst>
          <pc:docMk/>
          <pc:sldMk cId="3668910310" sldId="332"/>
        </pc:sldMkLst>
        <pc:graphicFrameChg chg="mod">
          <ac:chgData name="Hasti Chitsazan" userId="6948b48b-ec33-407f-99c1-338c0d17402f" providerId="ADAL" clId="{61CB8A0E-4FCF-452C-9128-111F7EFFD1DC}" dt="2023-09-06T07:51:49.159" v="1" actId="20577"/>
          <ac:graphicFrameMkLst>
            <pc:docMk/>
            <pc:sldMk cId="3668910310" sldId="332"/>
            <ac:graphicFrameMk id="8" creationId="{FC1C42A3-A3D5-7D44-76A5-70B025D6D8F1}"/>
          </ac:graphicFrameMkLst>
        </pc:graphicFrameChg>
      </pc:sldChg>
    </pc:docChg>
  </pc:docChgLst>
  <pc:docChgLst>
    <pc:chgData name="Hasti Chitsazan" userId="6948b48b-ec33-407f-99c1-338c0d17402f" providerId="ADAL" clId="{75ACD13D-FD24-4F4E-AF7D-A089B40470DC}"/>
    <pc:docChg chg="undo custSel addSld delSld modSld">
      <pc:chgData name="Hasti Chitsazan" userId="6948b48b-ec33-407f-99c1-338c0d17402f" providerId="ADAL" clId="{75ACD13D-FD24-4F4E-AF7D-A089B40470DC}" dt="2023-05-18T09:40:27.767" v="427" actId="948"/>
      <pc:docMkLst>
        <pc:docMk/>
      </pc:docMkLst>
      <pc:sldChg chg="addSp delSp modSp mod">
        <pc:chgData name="Hasti Chitsazan" userId="6948b48b-ec33-407f-99c1-338c0d17402f" providerId="ADAL" clId="{75ACD13D-FD24-4F4E-AF7D-A089B40470DC}" dt="2023-05-10T13:36:02.396" v="139" actId="207"/>
        <pc:sldMkLst>
          <pc:docMk/>
          <pc:sldMk cId="0" sldId="277"/>
        </pc:sldMkLst>
        <pc:spChg chg="mod">
          <ac:chgData name="Hasti Chitsazan" userId="6948b48b-ec33-407f-99c1-338c0d17402f" providerId="ADAL" clId="{75ACD13D-FD24-4F4E-AF7D-A089B40470DC}" dt="2023-05-10T13:26:47.964" v="44" actId="1038"/>
          <ac:spMkLst>
            <pc:docMk/>
            <pc:sldMk cId="0" sldId="277"/>
            <ac:spMk id="2" creationId="{EBB1C850-45F6-F0B5-B94A-73D5C532F48B}"/>
          </ac:spMkLst>
        </pc:spChg>
        <pc:spChg chg="add del mod">
          <ac:chgData name="Hasti Chitsazan" userId="6948b48b-ec33-407f-99c1-338c0d17402f" providerId="ADAL" clId="{75ACD13D-FD24-4F4E-AF7D-A089B40470DC}" dt="2023-05-10T13:27:45.391" v="64" actId="478"/>
          <ac:spMkLst>
            <pc:docMk/>
            <pc:sldMk cId="0" sldId="277"/>
            <ac:spMk id="4" creationId="{51D8C6AF-4636-2229-0FCC-29EB336C118D}"/>
          </ac:spMkLst>
        </pc:spChg>
        <pc:spChg chg="add del mod">
          <ac:chgData name="Hasti Chitsazan" userId="6948b48b-ec33-407f-99c1-338c0d17402f" providerId="ADAL" clId="{75ACD13D-FD24-4F4E-AF7D-A089B40470DC}" dt="2023-05-10T13:36:02.396" v="139" actId="207"/>
          <ac:spMkLst>
            <pc:docMk/>
            <pc:sldMk cId="0" sldId="277"/>
            <ac:spMk id="6" creationId="{7ED2FB02-6FDF-2255-F7D1-7A2A40CA8E4F}"/>
          </ac:spMkLst>
        </pc:spChg>
      </pc:sldChg>
      <pc:sldChg chg="modSp mod">
        <pc:chgData name="Hasti Chitsazan" userId="6948b48b-ec33-407f-99c1-338c0d17402f" providerId="ADAL" clId="{75ACD13D-FD24-4F4E-AF7D-A089B40470DC}" dt="2023-05-18T09:40:27.767" v="427" actId="948"/>
        <pc:sldMkLst>
          <pc:docMk/>
          <pc:sldMk cId="0" sldId="320"/>
        </pc:sldMkLst>
        <pc:spChg chg="mod">
          <ac:chgData name="Hasti Chitsazan" userId="6948b48b-ec33-407f-99c1-338c0d17402f" providerId="ADAL" clId="{75ACD13D-FD24-4F4E-AF7D-A089B40470DC}" dt="2023-05-18T09:40:27.767" v="427" actId="948"/>
          <ac:spMkLst>
            <pc:docMk/>
            <pc:sldMk cId="0" sldId="320"/>
            <ac:spMk id="3" creationId="{7FAF3777-6388-1ED4-D131-8C981BF1BC67}"/>
          </ac:spMkLst>
        </pc:spChg>
      </pc:sldChg>
      <pc:sldChg chg="modSp mod">
        <pc:chgData name="Hasti Chitsazan" userId="6948b48b-ec33-407f-99c1-338c0d17402f" providerId="ADAL" clId="{75ACD13D-FD24-4F4E-AF7D-A089B40470DC}" dt="2023-05-10T13:33:17.940" v="138" actId="20577"/>
        <pc:sldMkLst>
          <pc:docMk/>
          <pc:sldMk cId="0" sldId="323"/>
        </pc:sldMkLst>
        <pc:spChg chg="mod">
          <ac:chgData name="Hasti Chitsazan" userId="6948b48b-ec33-407f-99c1-338c0d17402f" providerId="ADAL" clId="{75ACD13D-FD24-4F4E-AF7D-A089B40470DC}" dt="2023-05-10T13:33:17.940" v="138" actId="20577"/>
          <ac:spMkLst>
            <pc:docMk/>
            <pc:sldMk cId="0" sldId="323"/>
            <ac:spMk id="3" creationId="{04B059BC-A329-748E-0BC3-7D05A6B6F9AD}"/>
          </ac:spMkLst>
        </pc:spChg>
      </pc:sldChg>
      <pc:sldChg chg="addSp modSp mod">
        <pc:chgData name="Hasti Chitsazan" userId="6948b48b-ec33-407f-99c1-338c0d17402f" providerId="ADAL" clId="{75ACD13D-FD24-4F4E-AF7D-A089B40470DC}" dt="2023-05-10T13:29:36.160" v="73" actId="14734"/>
        <pc:sldMkLst>
          <pc:docMk/>
          <pc:sldMk cId="0" sldId="329"/>
        </pc:sldMkLst>
        <pc:graphicFrameChg chg="add mod modGraphic">
          <ac:chgData name="Hasti Chitsazan" userId="6948b48b-ec33-407f-99c1-338c0d17402f" providerId="ADAL" clId="{75ACD13D-FD24-4F4E-AF7D-A089B40470DC}" dt="2023-05-10T13:29:36.160" v="73" actId="14734"/>
          <ac:graphicFrameMkLst>
            <pc:docMk/>
            <pc:sldMk cId="0" sldId="329"/>
            <ac:graphicFrameMk id="2" creationId="{CB1927BE-1D33-5F3E-7094-330CFE68A41A}"/>
          </ac:graphicFrameMkLst>
        </pc:graphicFrameChg>
      </pc:sldChg>
      <pc:sldChg chg="modSp mod">
        <pc:chgData name="Hasti Chitsazan" userId="6948b48b-ec33-407f-99c1-338c0d17402f" providerId="ADAL" clId="{75ACD13D-FD24-4F4E-AF7D-A089B40470DC}" dt="2023-05-10T13:33:08.662" v="135" actId="5793"/>
        <pc:sldMkLst>
          <pc:docMk/>
          <pc:sldMk cId="0" sldId="330"/>
        </pc:sldMkLst>
        <pc:spChg chg="mod">
          <ac:chgData name="Hasti Chitsazan" userId="6948b48b-ec33-407f-99c1-338c0d17402f" providerId="ADAL" clId="{75ACD13D-FD24-4F4E-AF7D-A089B40470DC}" dt="2023-05-10T13:33:08.662" v="135" actId="5793"/>
          <ac:spMkLst>
            <pc:docMk/>
            <pc:sldMk cId="0" sldId="330"/>
            <ac:spMk id="3" creationId="{62A71FDD-2C77-65DF-8E95-5BA6971B5726}"/>
          </ac:spMkLst>
        </pc:spChg>
      </pc:sldChg>
      <pc:sldChg chg="new del">
        <pc:chgData name="Hasti Chitsazan" userId="6948b48b-ec33-407f-99c1-338c0d17402f" providerId="ADAL" clId="{75ACD13D-FD24-4F4E-AF7D-A089B40470DC}" dt="2023-05-17T10:45:56.651" v="322" actId="47"/>
        <pc:sldMkLst>
          <pc:docMk/>
          <pc:sldMk cId="214270482" sldId="331"/>
        </pc:sldMkLst>
      </pc:sldChg>
      <pc:sldChg chg="addSp delSp modSp new mod">
        <pc:chgData name="Hasti Chitsazan" userId="6948b48b-ec33-407f-99c1-338c0d17402f" providerId="ADAL" clId="{75ACD13D-FD24-4F4E-AF7D-A089B40470DC}" dt="2023-05-17T10:52:42.189" v="362" actId="255"/>
        <pc:sldMkLst>
          <pc:docMk/>
          <pc:sldMk cId="3668910310" sldId="332"/>
        </pc:sldMkLst>
        <pc:spChg chg="mod">
          <ac:chgData name="Hasti Chitsazan" userId="6948b48b-ec33-407f-99c1-338c0d17402f" providerId="ADAL" clId="{75ACD13D-FD24-4F4E-AF7D-A089B40470DC}" dt="2023-05-17T10:46:26.505" v="327" actId="115"/>
          <ac:spMkLst>
            <pc:docMk/>
            <pc:sldMk cId="3668910310" sldId="332"/>
            <ac:spMk id="2" creationId="{25B40D9B-94AE-9EA0-B177-0515203CF1C8}"/>
          </ac:spMkLst>
        </pc:spChg>
        <pc:spChg chg="del mod">
          <ac:chgData name="Hasti Chitsazan" userId="6948b48b-ec33-407f-99c1-338c0d17402f" providerId="ADAL" clId="{75ACD13D-FD24-4F4E-AF7D-A089B40470DC}" dt="2023-05-17T10:48:10.137" v="333" actId="12084"/>
          <ac:spMkLst>
            <pc:docMk/>
            <pc:sldMk cId="3668910310" sldId="332"/>
            <ac:spMk id="3" creationId="{B3C3E049-DADE-7972-232D-5EBF67865D16}"/>
          </ac:spMkLst>
        </pc:spChg>
        <pc:spChg chg="add del mod">
          <ac:chgData name="Hasti Chitsazan" userId="6948b48b-ec33-407f-99c1-338c0d17402f" providerId="ADAL" clId="{75ACD13D-FD24-4F4E-AF7D-A089B40470DC}" dt="2023-05-17T10:49:16.530" v="337" actId="12084"/>
          <ac:spMkLst>
            <pc:docMk/>
            <pc:sldMk cId="3668910310" sldId="332"/>
            <ac:spMk id="7" creationId="{F11BD40C-815B-5162-8009-33BC44E54C38}"/>
          </ac:spMkLst>
        </pc:spChg>
        <pc:graphicFrameChg chg="add del mod">
          <ac:chgData name="Hasti Chitsazan" userId="6948b48b-ec33-407f-99c1-338c0d17402f" providerId="ADAL" clId="{75ACD13D-FD24-4F4E-AF7D-A089B40470DC}" dt="2023-05-17T10:48:38.662" v="336" actId="11529"/>
          <ac:graphicFrameMkLst>
            <pc:docMk/>
            <pc:sldMk cId="3668910310" sldId="332"/>
            <ac:graphicFrameMk id="6" creationId="{735CF2A3-30CC-4030-6061-1CA956B4E548}"/>
          </ac:graphicFrameMkLst>
        </pc:graphicFrameChg>
        <pc:graphicFrameChg chg="add mod">
          <ac:chgData name="Hasti Chitsazan" userId="6948b48b-ec33-407f-99c1-338c0d17402f" providerId="ADAL" clId="{75ACD13D-FD24-4F4E-AF7D-A089B40470DC}" dt="2023-05-17T10:52:42.189" v="362" actId="255"/>
          <ac:graphicFrameMkLst>
            <pc:docMk/>
            <pc:sldMk cId="3668910310" sldId="332"/>
            <ac:graphicFrameMk id="8" creationId="{FC1C42A3-A3D5-7D44-76A5-70B025D6D8F1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2BEF0993-FFB8-199C-6567-A8A06DCB828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4D92818F-1462-F01E-492E-AF8540263DF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CE9822CE-6B45-7E58-8CC9-10FCAE8C330F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25A298EB-B9F8-290E-3660-93D67D405EB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7293BCC-9CE2-4286-847C-5694B3F2DB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EC7AB80-932A-DB94-66A9-00DA886D7F0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4874C3BB-DBF1-F1E6-0EF6-CE126B7E93C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4742B384-2FC9-2CC1-CBB2-D4894804FFC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9764A7CD-59F5-5B78-E981-DEA34F8448E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391CFD0F-C988-2088-F5E2-2B2F8E3FB10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09D81E8-8CC7-D882-A61F-B6CF1C1AA62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BF12884-E53C-44F1-8B59-B3DE48B9A4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0D19F-2469-E032-D84F-FFB3FF1B61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686B0-6D8D-44B6-96C5-00E43E46C3C0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C20BB-E9F7-6A07-5832-EE0727E8A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CCD535-4F43-E8EB-3EBC-8CDBA6304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F231B-635F-45C2-BD3A-F665DD7558A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6033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3E2FD-83AF-28D1-2A6E-7BA8B3AC6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F7646-3663-4AFE-B7C9-D09D893BFCB3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5B41A-DC19-1E1A-BD45-AFA22F46C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0D746-8CB3-05F7-695F-FA924A3D9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8CDEC-AA45-4F79-A944-78C0B74E51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4635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5345B-00E3-5A6C-54FB-E2C29CAFC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0D711-CC9B-4EE0-B604-495A7695E89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D0E4528-F850-8FE9-6176-A72A64FFE9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0E1C5-A2A1-4721-857A-D7949FECCB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7377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6FE5FC4-CC14-64E4-6A94-FAE2D64C5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6C3A5-1D30-4B44-9198-4B7AAF9EB7EF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E8927-07F6-3C3F-3BFE-D25E2A23DD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A9106-B970-4042-95B3-3FEA6A229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1300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66BEA06-3A0D-E7D7-6D2B-5AAA37ABC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C5FE5-9549-49C7-B763-8117CBD801FF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68985E9-E9F7-E298-CC9F-C28E68AB50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3443-AB62-4DFD-B6E3-C380F39A80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416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9B279EE-620E-0D7F-44D0-CBAF0A39E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DE0C6-0740-4472-86AD-5A3F6C21577B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190932D-7A9F-2193-5B0F-832F98265F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4F63-CC19-422D-9F22-518AF95EDF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1028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0D73B7F-F8C4-0F9D-DE90-FE646DC32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41DE2-2FD2-4F80-A6EB-14E21A99783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9E5F0BA-A3ED-9BE8-E2B4-C468EEFAF6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E3506-5E0A-47C7-A827-FFB16D0332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169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D7D522-6ACD-90B5-EF63-89A0802B2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09B28-60A0-4AAF-8F1F-B397AF451BA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DF4DEB-5B08-CAE6-C4FF-CAC6E525AAD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E34DD-7C5C-43FA-BD9D-F2B8A9871B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0550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4CE2087-D18B-C48E-59BA-9D67AFBC8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26DF-0BD3-4205-AC38-AF1850019364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A02C3-6C73-D265-A6FE-0BEEC9C107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9107E-40C8-48CC-8243-4C0B00FE17B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5504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CF02B-1EEE-8AFE-2639-9654A673C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E40DB-CF02-4D0A-BC49-5EBED0BE883A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E2FC427-C810-A773-2DC4-2AF3555ADF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CDF12-7FA9-4B77-99EC-232C7FE2DE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7801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E7FE2-E019-4205-73F2-52B246987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2D3D7-9CFD-4591-94C3-0FB9ECA818EE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BBFADB5-48AD-F9C8-2528-77B4A39993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AD5A4-F6CF-4B2A-9DBC-E95EC9300AE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8628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2CEDCC05-A08E-EB88-DB8F-EB87E7572D5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345D990-4ED0-8C47-CDCF-56130C51CB6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DB890-DB53-2021-5C28-D805674020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969EDCB-5CB8-4E9E-A7EA-29716AE2F476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E3D53-36A9-6B3D-E8E3-0CED783D68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41A7B819-191B-4A1A-951D-037E25541B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8" r:id="rId1"/>
    <p:sldLayoutId id="2147484039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14BEBE-E652-7686-B236-685FC800958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54182017-D074-7A23-043A-96B1D20A32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2734F6F-6274-4735-A521-7B87D6C6220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ED2FB02-6FDF-2255-F7D1-7A2A40CA8E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7822" y="1340768"/>
            <a:ext cx="7992690" cy="2664296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r>
              <a:rPr lang="en-GB" b="1" dirty="0">
                <a:solidFill>
                  <a:srgbClr val="FFFF66"/>
                </a:solidFill>
              </a:rPr>
              <a:t>Software Solutions for Business</a:t>
            </a:r>
            <a:br>
              <a:rPr lang="en-GB" b="1" dirty="0">
                <a:solidFill>
                  <a:srgbClr val="FFFF66"/>
                </a:solidFill>
              </a:rPr>
            </a:br>
            <a:r>
              <a:rPr lang="en-GB" sz="3600" b="1" dirty="0">
                <a:solidFill>
                  <a:srgbClr val="FFFF66"/>
                </a:solidFill>
              </a:rPr>
              <a:t>ACCA4026</a:t>
            </a:r>
            <a:br>
              <a:rPr lang="en-GB" sz="3600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dirty="0">
                <a:solidFill>
                  <a:srgbClr val="FFFF00"/>
                </a:solidFill>
              </a:rPr>
            </a:br>
            <a:br>
              <a:rPr lang="en-GB" dirty="0">
                <a:solidFill>
                  <a:srgbClr val="FFFF00"/>
                </a:solidFill>
              </a:rPr>
            </a:br>
            <a:br>
              <a:rPr lang="en-GB" dirty="0">
                <a:solidFill>
                  <a:srgbClr val="FFFF00"/>
                </a:solidFill>
              </a:rPr>
            </a:b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			</a:t>
            </a:r>
            <a:br>
              <a:rPr lang="en-GB" altLang="en-US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BB1C850-45F6-F0B5-B94A-73D5C532F48B}"/>
              </a:ext>
            </a:extLst>
          </p:cNvPr>
          <p:cNvSpPr/>
          <p:nvPr/>
        </p:nvSpPr>
        <p:spPr>
          <a:xfrm>
            <a:off x="5359474" y="3380978"/>
            <a:ext cx="3028950" cy="12001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 dirty="0">
              <a:latin typeface="+mn-lt"/>
            </a:endParaRPr>
          </a:p>
          <a:p>
            <a:pPr>
              <a:defRPr/>
            </a:pPr>
            <a:endParaRPr lang="en-GB" altLang="en-US" sz="2400" b="1" dirty="0">
              <a:latin typeface="+mn-lt"/>
            </a:endParaRPr>
          </a:p>
          <a:p>
            <a:pPr>
              <a:defRPr/>
            </a:pPr>
            <a:r>
              <a:rPr lang="en-GB" altLang="en-US" sz="2400" b="1" dirty="0">
                <a:latin typeface="+mn-lt"/>
              </a:rPr>
              <a:t>Module Introduction</a:t>
            </a:r>
            <a:endParaRPr lang="en-US" sz="2400" b="1" dirty="0"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4558F7-C9F8-55B2-7227-4873472D46D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7171" name="Slide Number Placeholder 5">
            <a:extLst>
              <a:ext uri="{FF2B5EF4-FFF2-40B4-BE49-F238E27FC236}">
                <a16:creationId xmlns:a16="http://schemas.microsoft.com/office/drawing/2014/main" id="{AFA981A3-2DAA-3944-68EE-7EF22B12ED9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605EEBB-26F0-41E3-83AF-A8DF8B074CA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F48B380E-483D-DBFC-E620-8716F99E6C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611188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Basic </a:t>
            </a:r>
            <a:r>
              <a:rPr lang="en-US" altLang="en-US" b="1" dirty="0">
                <a:latin typeface="+mj-lt"/>
              </a:rPr>
              <a:t>Rules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AF3777-6388-1ED4-D131-8C981BF1BC67}"/>
              </a:ext>
            </a:extLst>
          </p:cNvPr>
          <p:cNvSpPr/>
          <p:nvPr/>
        </p:nvSpPr>
        <p:spPr>
          <a:xfrm>
            <a:off x="427038" y="1593850"/>
            <a:ext cx="8289925" cy="36317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defRPr/>
            </a:pPr>
            <a:endParaRPr lang="en-US" sz="2000" b="1" dirty="0">
              <a:latin typeface="+mn-lt"/>
            </a:endParaRPr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/>
              <a:t>You need to attend on time (latest within 10 minutes of starting class)</a:t>
            </a:r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/>
              <a:t>If you join between 10 and 40 minutes, you will be marked as late</a:t>
            </a:r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/>
              <a:t>If you join after 40 minutes, you will be marked as absent </a:t>
            </a:r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/>
              <a:t>No authorized absence policy.</a:t>
            </a:r>
          </a:p>
          <a:p>
            <a:pPr marL="800100" lvl="1" indent="-342900" algn="just"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/>
              <a:t>Attending the full duration of the class is very important.</a:t>
            </a:r>
          </a:p>
          <a:p>
            <a:pPr algn="just">
              <a:defRPr/>
            </a:pPr>
            <a:endParaRPr lang="en-US" sz="2000" b="1" dirty="0">
              <a:latin typeface="+mn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2F62A8-2286-EB58-B49D-EC7CE9AEBF7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8195" name="Slide Number Placeholder 5">
            <a:extLst>
              <a:ext uri="{FF2B5EF4-FFF2-40B4-BE49-F238E27FC236}">
                <a16:creationId xmlns:a16="http://schemas.microsoft.com/office/drawing/2014/main" id="{1AC599B2-5961-8CA4-9581-B52DD22AF4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314331-FC2A-42CE-A63A-C253EA92802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A1E2961C-DD89-E0D5-CE20-214050BDD2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47625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Aim of the Module</a:t>
            </a:r>
            <a:endParaRPr lang="en-US" altLang="en-US" b="1" dirty="0"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F17F41C-AAF5-9F99-3960-AEF412579637}"/>
              </a:ext>
            </a:extLst>
          </p:cNvPr>
          <p:cNvSpPr/>
          <p:nvPr/>
        </p:nvSpPr>
        <p:spPr>
          <a:xfrm>
            <a:off x="900113" y="2026841"/>
            <a:ext cx="7489825" cy="25542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3200" dirty="0"/>
              <a:t>To provide students an understanding of several Software Application tools used for Business Operations along with some popular practical applications.  </a:t>
            </a:r>
            <a:endParaRPr lang="en-US" sz="3200" dirty="0">
              <a:latin typeface="+mn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DEFE8F-B2D0-AEA3-7858-1D778385280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9219" name="Slide Number Placeholder 5">
            <a:extLst>
              <a:ext uri="{FF2B5EF4-FFF2-40B4-BE49-F238E27FC236}">
                <a16:creationId xmlns:a16="http://schemas.microsoft.com/office/drawing/2014/main" id="{24EFEFB6-EDA1-7076-211B-FDECCA076E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7E87A78-85AC-48A5-B683-F6F12D52747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BA483964-9D8B-8C96-E989-BD0BBBF67E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Learning Outcomes</a:t>
            </a:r>
            <a:endParaRPr lang="en-US" altLang="en-US" b="1" dirty="0"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2383E3F-C8C6-60BD-E150-A5DE7D2E68D6}"/>
              </a:ext>
            </a:extLst>
          </p:cNvPr>
          <p:cNvSpPr/>
          <p:nvPr/>
        </p:nvSpPr>
        <p:spPr>
          <a:xfrm>
            <a:off x="395288" y="1125538"/>
            <a:ext cx="8497887" cy="37846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sz="2400" dirty="0"/>
              <a:t>Upon the successful completion of this module, the student should be able to: </a:t>
            </a:r>
          </a:p>
          <a:p>
            <a:pPr algn="just"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• Demonstrate Knowledge and skills to use software packages and applications to support day-to-day business operations. </a:t>
            </a:r>
          </a:p>
          <a:p>
            <a:pPr algn="just"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• Show ability to create, present and communicate information in a structured and managed way at their workplace. </a:t>
            </a:r>
            <a:endParaRPr lang="en-GB" sz="2400" b="1" dirty="0">
              <a:latin typeface="+mn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4501E0-CF9E-2218-B275-41AEF7CD6E1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10243" name="Slide Number Placeholder 5">
            <a:extLst>
              <a:ext uri="{FF2B5EF4-FFF2-40B4-BE49-F238E27FC236}">
                <a16:creationId xmlns:a16="http://schemas.microsoft.com/office/drawing/2014/main" id="{95D1E74F-CBFC-BEAC-49F1-C3360915045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9B221D-372A-44A8-A3EA-411F2A53AF8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69CE88A-0F0A-23CD-0447-405EC0E48C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29605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Indicative Contents</a:t>
            </a:r>
            <a:endParaRPr lang="en-US" altLang="en-US" b="1" dirty="0"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A2E99FF-7F76-3E4F-08ED-671B33579A70}"/>
              </a:ext>
            </a:extLst>
          </p:cNvPr>
          <p:cNvSpPr/>
          <p:nvPr/>
        </p:nvSpPr>
        <p:spPr>
          <a:xfrm>
            <a:off x="539750" y="1149350"/>
            <a:ext cx="8064500" cy="34778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Essential software for businesses operation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Office software packages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Documentation: Create, Format, Tables, Pictures, Mail merge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PowerPoint Presentations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Spreadsheets and macros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Databases and concepts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Working with pdf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Emails and other communication tools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Online collaboration tools: SharePoint, Skype for Business, MS Teams.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Privacy, Ethics and legal aspects for computing </a:t>
            </a:r>
            <a:endParaRPr lang="en-GB" sz="2000" dirty="0">
              <a:latin typeface="+mn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E6921ACE-F34B-7032-EB80-1A49D131B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12038" cy="317500"/>
          </a:xfrm>
        </p:spPr>
        <p:txBody>
          <a:bodyPr/>
          <a:lstStyle/>
          <a:p>
            <a:r>
              <a:rPr lang="en-US" altLang="en-US"/>
              <a:t>Weekly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A222C-E3D1-0F43-1D31-1F0035533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82638"/>
            <a:ext cx="8229600" cy="5938837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b="1" dirty="0"/>
          </a:p>
          <a:p>
            <a:pPr>
              <a:defRPr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6D1CB-CD5B-E9D2-6F49-BF45A15F25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29E85C8-56AA-EC42-B7C8-0D5A78024338}" type="datetime1">
              <a:rPr lang="en-GB" altLang="en-US" smtClean="0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CEE0EFDB-817D-32F7-D742-C54347CB93A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F6C84F7-27A8-404C-B55B-D7451E02E62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AC74516-E017-FBB0-D974-7FA00E5CB3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5840113"/>
              </p:ext>
            </p:extLst>
          </p:nvPr>
        </p:nvGraphicFramePr>
        <p:xfrm>
          <a:off x="1752000" y="782638"/>
          <a:ext cx="5628312" cy="50277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75713">
                  <a:extLst>
                    <a:ext uri="{9D8B030D-6E8A-4147-A177-3AD203B41FA5}">
                      <a16:colId xmlns:a16="http://schemas.microsoft.com/office/drawing/2014/main" val="3862612635"/>
                    </a:ext>
                  </a:extLst>
                </a:gridCol>
                <a:gridCol w="1875713">
                  <a:extLst>
                    <a:ext uri="{9D8B030D-6E8A-4147-A177-3AD203B41FA5}">
                      <a16:colId xmlns:a16="http://schemas.microsoft.com/office/drawing/2014/main" val="3420468293"/>
                    </a:ext>
                  </a:extLst>
                </a:gridCol>
                <a:gridCol w="1876886">
                  <a:extLst>
                    <a:ext uri="{9D8B030D-6E8A-4147-A177-3AD203B41FA5}">
                      <a16:colId xmlns:a16="http://schemas.microsoft.com/office/drawing/2014/main" val="2326691698"/>
                    </a:ext>
                  </a:extLst>
                </a:gridCol>
              </a:tblGrid>
              <a:tr h="1574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No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Topic 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Other information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1505644541"/>
                  </a:ext>
                </a:extLst>
              </a:tr>
              <a:tr h="9938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946785" algn="ctr"/>
                        </a:tabLst>
                      </a:pPr>
                      <a:r>
                        <a:rPr lang="en-GB" sz="700">
                          <a:effectLst/>
                        </a:rPr>
                        <a:t>Week 1 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Module Introduction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Essential Software solutions for Business Operations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e-portfolio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Assessment discussion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Practical activities in class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4094233154"/>
                  </a:ext>
                </a:extLst>
              </a:tr>
              <a:tr h="37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Mind Map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Office Applications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Practical activities in class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755333961"/>
                  </a:ext>
                </a:extLst>
              </a:tr>
              <a:tr h="3656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Documentation and MS Word </a:t>
                      </a:r>
                    </a:p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Practical activities in class 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260276863"/>
                  </a:ext>
                </a:extLst>
              </a:tr>
              <a:tr h="2437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PowerPoint presentations</a:t>
                      </a:r>
                    </a:p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Practical activities in class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881857743"/>
                  </a:ext>
                </a:extLst>
              </a:tr>
              <a:tr h="3148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5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Spreadsheets and MS Excel</a:t>
                      </a:r>
                      <a:endParaRPr lang="en-GB" sz="7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Practical activities in class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1553119460"/>
                  </a:ext>
                </a:extLst>
              </a:tr>
              <a:tr h="2950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6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Database Concept (MS Access)</a:t>
                      </a:r>
                      <a:endParaRPr lang="en-GB" sz="7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Practical activities in class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3368784457"/>
                  </a:ext>
                </a:extLst>
              </a:tr>
              <a:tr h="6313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7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Communication and collaboration Applications used in Business World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Practical activities in class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2120956228"/>
                  </a:ext>
                </a:extLst>
              </a:tr>
              <a:tr h="5008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8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Privacy, Ethics and Legal aspects in Computing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Practical activities in class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2701288003"/>
                  </a:ext>
                </a:extLst>
              </a:tr>
              <a:tr h="4071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9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Revision &amp; Formative Feedback on Assessment</a:t>
                      </a:r>
                      <a:endParaRPr lang="en-GB" sz="700" b="1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Feedback on Assessment 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1598527878"/>
                  </a:ext>
                </a:extLst>
              </a:tr>
              <a:tr h="74737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Week 10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Revision &amp; Formative Feedback on Assessment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</a:rPr>
                        <a:t>Feedback on Assessment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</a:rPr>
                        <a:t>Students should complete their assessment by this week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Latha" panose="020B0604020202020204" pitchFamily="34" charset="0"/>
                      </a:endParaRPr>
                    </a:p>
                  </a:txBody>
                  <a:tcPr marL="42392" marR="42392" marT="0" marB="0"/>
                </a:tc>
                <a:extLst>
                  <a:ext uri="{0D108BD9-81ED-4DB2-BD59-A6C34878D82A}">
                    <a16:rowId xmlns:a16="http://schemas.microsoft.com/office/drawing/2014/main" val="298475308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7F9BE5B-9B81-4511-840D-7E8EA8FA884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0D185B5C-B475-8D43-19D2-CD81ECEA7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Assessment</a:t>
            </a:r>
            <a:endParaRPr lang="en-US" altLang="en-US" b="1" dirty="0"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A71FDD-2C77-65DF-8E95-5BA6971B5726}"/>
              </a:ext>
            </a:extLst>
          </p:cNvPr>
          <p:cNvSpPr/>
          <p:nvPr/>
        </p:nvSpPr>
        <p:spPr>
          <a:xfrm>
            <a:off x="539750" y="908050"/>
            <a:ext cx="82804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defRPr/>
            </a:pPr>
            <a:endParaRPr lang="en-GB" sz="2400" dirty="0">
              <a:latin typeface="+mn-lt"/>
            </a:endParaRPr>
          </a:p>
          <a:p>
            <a:pPr algn="just">
              <a:defRPr/>
            </a:pPr>
            <a:endParaRPr lang="en-GB" b="1" dirty="0">
              <a:latin typeface="+mn-lt"/>
            </a:endParaRPr>
          </a:p>
          <a:p>
            <a:pPr algn="just">
              <a:defRPr/>
            </a:pPr>
            <a:r>
              <a:rPr lang="en-GB" b="1" dirty="0">
                <a:latin typeface="+mn-lt"/>
              </a:rPr>
              <a:t>    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rgbClr val="FF0000"/>
                </a:solidFill>
                <a:latin typeface="+mn-lt"/>
              </a:rPr>
              <a:t>Tasks are given and mentioned in the assessment brief.</a:t>
            </a:r>
          </a:p>
          <a:p>
            <a:pPr algn="just">
              <a:defRPr/>
            </a:pPr>
            <a:endParaRPr lang="en-GB" b="1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074302-453C-0AFB-E591-1645355CB39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14339" name="Slide Number Placeholder 5">
            <a:extLst>
              <a:ext uri="{FF2B5EF4-FFF2-40B4-BE49-F238E27FC236}">
                <a16:creationId xmlns:a16="http://schemas.microsoft.com/office/drawing/2014/main" id="{4AF323B1-26D0-6493-257A-2A264A9F8B2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E5AC21C-6DBB-47ED-967E-F292870503C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0A566E5E-146D-E304-E0B9-D85703D3AC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10779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Effective Strategies for Studying this module</a:t>
            </a:r>
            <a:endParaRPr lang="en-US" altLang="en-US" b="1" dirty="0">
              <a:latin typeface="+mj-l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91BCDB2-F3CC-713D-1CC4-5B35205DBC3E}"/>
              </a:ext>
            </a:extLst>
          </p:cNvPr>
          <p:cNvSpPr/>
          <p:nvPr/>
        </p:nvSpPr>
        <p:spPr>
          <a:xfrm>
            <a:off x="539750" y="1484313"/>
            <a:ext cx="8064500" cy="37861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Follow every lecture and do not miss classes.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In case if you miss a class, take help from your classmates and make yourself up to date.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Form a Study Group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Keep Up discussing and sharing your concepts during the group discussion.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Engagement during the class time.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Time Management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Study Actively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Concepts, Concepts, and Concepts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Practice, Practice, and Practice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Show Your Work to get a feedback</a:t>
            </a:r>
          </a:p>
        </p:txBody>
      </p:sp>
      <p:sp>
        <p:nvSpPr>
          <p:cNvPr id="14342" name="TextBox 1">
            <a:extLst>
              <a:ext uri="{FF2B5EF4-FFF2-40B4-BE49-F238E27FC236}">
                <a16:creationId xmlns:a16="http://schemas.microsoft.com/office/drawing/2014/main" id="{142D5A03-77A6-766F-70C3-0040CFD4F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83263" y="5272088"/>
            <a:ext cx="2881312" cy="369887"/>
          </a:xfrm>
          <a:prstGeom prst="rect">
            <a:avLst/>
          </a:prstGeom>
          <a:noFill/>
          <a:ln w="9525">
            <a:solidFill>
              <a:schemeClr val="tx1">
                <a:alpha val="98822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latin typeface="Arial" panose="020B0604020202020204" pitchFamily="34" charset="0"/>
              </a:rPr>
              <a:t>Source: </a:t>
            </a:r>
            <a:r>
              <a:rPr lang="en-US" altLang="en-US" sz="1800">
                <a:latin typeface="Arial" panose="020B0604020202020204" pitchFamily="34" charset="0"/>
              </a:rPr>
              <a:t>Kranzler (2018)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1391CF-7958-143B-C469-06942AE1555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08/09/2023</a:t>
            </a:fld>
            <a:endParaRPr lang="en-GB" altLang="en-US"/>
          </a:p>
        </p:txBody>
      </p:sp>
      <p:sp>
        <p:nvSpPr>
          <p:cNvPr id="15363" name="Slide Number Placeholder 5">
            <a:extLst>
              <a:ext uri="{FF2B5EF4-FFF2-40B4-BE49-F238E27FC236}">
                <a16:creationId xmlns:a16="http://schemas.microsoft.com/office/drawing/2014/main" id="{789D4805-E3A7-80D1-EC89-DEF0FBF9C3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0413438-E921-4E2F-9F8A-B75C8AB6875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5364" name="TextBox 7">
            <a:extLst>
              <a:ext uri="{FF2B5EF4-FFF2-40B4-BE49-F238E27FC236}">
                <a16:creationId xmlns:a16="http://schemas.microsoft.com/office/drawing/2014/main" id="{EC4E3A54-682C-C20F-C0E4-DB14ED2D08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8063" y="2636838"/>
            <a:ext cx="7127875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FF0000"/>
                </a:solidFill>
                <a:latin typeface="Arial" panose="020B0604020202020204" pitchFamily="34" charset="0"/>
              </a:rPr>
              <a:t>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481</Words>
  <Application>Microsoft Office PowerPoint</Application>
  <PresentationFormat>On-screen Show (4:3)</PresentationFormat>
  <Paragraphs>113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Myriad Pro</vt:lpstr>
      <vt:lpstr>Arial</vt:lpstr>
      <vt:lpstr>Calibri</vt:lpstr>
      <vt:lpstr>Verdana</vt:lpstr>
      <vt:lpstr>20140311PresentationUWTSDTemplate</vt:lpstr>
      <vt:lpstr>      Software Solutions for Business ACCA4026          </vt:lpstr>
      <vt:lpstr>PowerPoint Presentation</vt:lpstr>
      <vt:lpstr>PowerPoint Presentation</vt:lpstr>
      <vt:lpstr>PowerPoint Presentation</vt:lpstr>
      <vt:lpstr>PowerPoint Presentation</vt:lpstr>
      <vt:lpstr>Weekly schedule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Hasti Chitsazan</cp:lastModifiedBy>
  <cp:revision>139</cp:revision>
  <cp:lastPrinted>1601-01-01T00:00:00Z</cp:lastPrinted>
  <dcterms:created xsi:type="dcterms:W3CDTF">2002-10-07T19:43:58Z</dcterms:created>
  <dcterms:modified xsi:type="dcterms:W3CDTF">2023-09-08T12:50:27Z</dcterms:modified>
</cp:coreProperties>
</file>