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11"/>
  </p:notesMasterIdLst>
  <p:sldIdLst>
    <p:sldId id="256" r:id="rId2"/>
    <p:sldId id="257" r:id="rId3"/>
    <p:sldId id="258" r:id="rId4"/>
    <p:sldId id="259" r:id="rId5"/>
    <p:sldId id="264"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DC1926-5C1E-4D0B-9086-861CB21B51C0}" v="148" dt="2022-12-07T01:53:31.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1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on Ahmed (2117695)" userId="10453dcc-8459-4966-acfb-be21730fbf16" providerId="ADAL" clId="{E1DC1926-5C1E-4D0B-9086-861CB21B51C0}"/>
    <pc:docChg chg="undo redo custSel addSld delSld modSld sldOrd">
      <pc:chgData name="Sheron Ahmed (2117695)" userId="10453dcc-8459-4966-acfb-be21730fbf16" providerId="ADAL" clId="{E1DC1926-5C1E-4D0B-9086-861CB21B51C0}" dt="2022-12-07T01:53:31.018" v="3726" actId="20577"/>
      <pc:docMkLst>
        <pc:docMk/>
      </pc:docMkLst>
      <pc:sldChg chg="modSp mod ord setBg">
        <pc:chgData name="Sheron Ahmed (2117695)" userId="10453dcc-8459-4966-acfb-be21730fbf16" providerId="ADAL" clId="{E1DC1926-5C1E-4D0B-9086-861CB21B51C0}" dt="2022-12-06T23:06:42.654" v="3467" actId="27636"/>
        <pc:sldMkLst>
          <pc:docMk/>
          <pc:sldMk cId="1468358303" sldId="256"/>
        </pc:sldMkLst>
        <pc:spChg chg="mod">
          <ac:chgData name="Sheron Ahmed (2117695)" userId="10453dcc-8459-4966-acfb-be21730fbf16" providerId="ADAL" clId="{E1DC1926-5C1E-4D0B-9086-861CB21B51C0}" dt="2022-12-06T23:06:26.168" v="3465" actId="27636"/>
          <ac:spMkLst>
            <pc:docMk/>
            <pc:sldMk cId="1468358303" sldId="256"/>
            <ac:spMk id="6" creationId="{E117AAEF-8B3E-7A07-4197-FDC3E0FC6635}"/>
          </ac:spMkLst>
        </pc:spChg>
        <pc:spChg chg="mod">
          <ac:chgData name="Sheron Ahmed (2117695)" userId="10453dcc-8459-4966-acfb-be21730fbf16" providerId="ADAL" clId="{E1DC1926-5C1E-4D0B-9086-861CB21B51C0}" dt="2022-12-06T23:06:42.654" v="3467" actId="27636"/>
          <ac:spMkLst>
            <pc:docMk/>
            <pc:sldMk cId="1468358303" sldId="256"/>
            <ac:spMk id="7" creationId="{F759ECA5-0E7A-00F0-739C-1A47E5476D19}"/>
          </ac:spMkLst>
        </pc:spChg>
        <pc:picChg chg="mod">
          <ac:chgData name="Sheron Ahmed (2117695)" userId="10453dcc-8459-4966-acfb-be21730fbf16" providerId="ADAL" clId="{E1DC1926-5C1E-4D0B-9086-861CB21B51C0}" dt="2022-12-04T15:47:56.312" v="771" actId="1076"/>
          <ac:picMkLst>
            <pc:docMk/>
            <pc:sldMk cId="1468358303" sldId="256"/>
            <ac:picMk id="8" creationId="{02363A80-9173-A8B6-EDF9-64E498F2F9E0}"/>
          </ac:picMkLst>
        </pc:picChg>
      </pc:sldChg>
      <pc:sldChg chg="modSp mod">
        <pc:chgData name="Sheron Ahmed (2117695)" userId="10453dcc-8459-4966-acfb-be21730fbf16" providerId="ADAL" clId="{E1DC1926-5C1E-4D0B-9086-861CB21B51C0}" dt="2022-12-07T01:53:31.018" v="3726" actId="20577"/>
        <pc:sldMkLst>
          <pc:docMk/>
          <pc:sldMk cId="212250994" sldId="257"/>
        </pc:sldMkLst>
        <pc:graphicFrameChg chg="mod">
          <ac:chgData name="Sheron Ahmed (2117695)" userId="10453dcc-8459-4966-acfb-be21730fbf16" providerId="ADAL" clId="{E1DC1926-5C1E-4D0B-9086-861CB21B51C0}" dt="2022-12-07T01:53:31.018" v="3726" actId="20577"/>
          <ac:graphicFrameMkLst>
            <pc:docMk/>
            <pc:sldMk cId="212250994" sldId="257"/>
            <ac:graphicFrameMk id="6" creationId="{051AA8C9-97BD-20D1-6A5A-C1A3061C1E9D}"/>
          </ac:graphicFrameMkLst>
        </pc:graphicFrameChg>
      </pc:sldChg>
      <pc:sldChg chg="addSp delSp modSp mod">
        <pc:chgData name="Sheron Ahmed (2117695)" userId="10453dcc-8459-4966-acfb-be21730fbf16" providerId="ADAL" clId="{E1DC1926-5C1E-4D0B-9086-861CB21B51C0}" dt="2022-12-07T00:24:02.138" v="3618"/>
        <pc:sldMkLst>
          <pc:docMk/>
          <pc:sldMk cId="1130946803" sldId="258"/>
        </pc:sldMkLst>
        <pc:spChg chg="mod">
          <ac:chgData name="Sheron Ahmed (2117695)" userId="10453dcc-8459-4966-acfb-be21730fbf16" providerId="ADAL" clId="{E1DC1926-5C1E-4D0B-9086-861CB21B51C0}" dt="2022-12-05T22:40:58.941" v="2252" actId="1076"/>
          <ac:spMkLst>
            <pc:docMk/>
            <pc:sldMk cId="1130946803" sldId="258"/>
            <ac:spMk id="2" creationId="{5CBD6BD3-9D22-17F8-4B2D-B66268E23CD1}"/>
          </ac:spMkLst>
        </pc:spChg>
        <pc:spChg chg="del mod">
          <ac:chgData name="Sheron Ahmed (2117695)" userId="10453dcc-8459-4966-acfb-be21730fbf16" providerId="ADAL" clId="{E1DC1926-5C1E-4D0B-9086-861CB21B51C0}" dt="2022-12-04T10:21:45.668" v="41" actId="21"/>
          <ac:spMkLst>
            <pc:docMk/>
            <pc:sldMk cId="1130946803" sldId="258"/>
            <ac:spMk id="3" creationId="{82BDC851-7807-7813-EF07-0E7ADB846461}"/>
          </ac:spMkLst>
        </pc:spChg>
        <pc:spChg chg="add mod">
          <ac:chgData name="Sheron Ahmed (2117695)" userId="10453dcc-8459-4966-acfb-be21730fbf16" providerId="ADAL" clId="{E1DC1926-5C1E-4D0B-9086-861CB21B51C0}" dt="2022-12-07T00:24:02.138" v="3618"/>
          <ac:spMkLst>
            <pc:docMk/>
            <pc:sldMk cId="1130946803" sldId="258"/>
            <ac:spMk id="4" creationId="{D5F3DFE8-0785-8C5E-F5EB-8EA14072AFBE}"/>
          </ac:spMkLst>
        </pc:spChg>
        <pc:spChg chg="add mod">
          <ac:chgData name="Sheron Ahmed (2117695)" userId="10453dcc-8459-4966-acfb-be21730fbf16" providerId="ADAL" clId="{E1DC1926-5C1E-4D0B-9086-861CB21B51C0}" dt="2022-12-06T23:08:35.383" v="3470" actId="123"/>
          <ac:spMkLst>
            <pc:docMk/>
            <pc:sldMk cId="1130946803" sldId="258"/>
            <ac:spMk id="5" creationId="{0BF80692-8DA3-A042-4F3F-87269933EDC2}"/>
          </ac:spMkLst>
        </pc:spChg>
        <pc:spChg chg="del mod">
          <ac:chgData name="Sheron Ahmed (2117695)" userId="10453dcc-8459-4966-acfb-be21730fbf16" providerId="ADAL" clId="{E1DC1926-5C1E-4D0B-9086-861CB21B51C0}" dt="2022-12-04T11:02:33.578" v="59" actId="21"/>
          <ac:spMkLst>
            <pc:docMk/>
            <pc:sldMk cId="1130946803" sldId="258"/>
            <ac:spMk id="8" creationId="{C127C070-9DE8-E1E9-6957-88C81D1DB62E}"/>
          </ac:spMkLst>
        </pc:spChg>
        <pc:spChg chg="add mod">
          <ac:chgData name="Sheron Ahmed (2117695)" userId="10453dcc-8459-4966-acfb-be21730fbf16" providerId="ADAL" clId="{E1DC1926-5C1E-4D0B-9086-861CB21B51C0}" dt="2022-12-06T23:08:22.488" v="3469" actId="1076"/>
          <ac:spMkLst>
            <pc:docMk/>
            <pc:sldMk cId="1130946803" sldId="258"/>
            <ac:spMk id="9" creationId="{F3C41FD7-D2A9-7F19-5CC0-CDB0C97A1915}"/>
          </ac:spMkLst>
        </pc:spChg>
        <pc:picChg chg="del">
          <ac:chgData name="Sheron Ahmed (2117695)" userId="10453dcc-8459-4966-acfb-be21730fbf16" providerId="ADAL" clId="{E1DC1926-5C1E-4D0B-9086-861CB21B51C0}" dt="2022-12-04T11:02:27.811" v="58" actId="21"/>
          <ac:picMkLst>
            <pc:docMk/>
            <pc:sldMk cId="1130946803" sldId="258"/>
            <ac:picMk id="6" creationId="{3D228269-9904-CC43-3606-2DB1F3054841}"/>
          </ac:picMkLst>
        </pc:picChg>
        <pc:picChg chg="add mod modCrop">
          <ac:chgData name="Sheron Ahmed (2117695)" userId="10453dcc-8459-4966-acfb-be21730fbf16" providerId="ADAL" clId="{E1DC1926-5C1E-4D0B-9086-861CB21B51C0}" dt="2022-12-04T17:53:46.036" v="1873" actId="732"/>
          <ac:picMkLst>
            <pc:docMk/>
            <pc:sldMk cId="1130946803" sldId="258"/>
            <ac:picMk id="7" creationId="{05FB3F7A-87D7-4227-3B04-EBDABD5FDB08}"/>
          </ac:picMkLst>
        </pc:picChg>
        <pc:picChg chg="add mod modCrop">
          <ac:chgData name="Sheron Ahmed (2117695)" userId="10453dcc-8459-4966-acfb-be21730fbf16" providerId="ADAL" clId="{E1DC1926-5C1E-4D0B-9086-861CB21B51C0}" dt="2022-12-04T17:54:44.870" v="1879" actId="14100"/>
          <ac:picMkLst>
            <pc:docMk/>
            <pc:sldMk cId="1130946803" sldId="258"/>
            <ac:picMk id="10" creationId="{F9B593AC-B786-E369-75D3-E2D9FD238226}"/>
          </ac:picMkLst>
        </pc:picChg>
        <pc:picChg chg="add mod modCrop">
          <ac:chgData name="Sheron Ahmed (2117695)" userId="10453dcc-8459-4966-acfb-be21730fbf16" providerId="ADAL" clId="{E1DC1926-5C1E-4D0B-9086-861CB21B51C0}" dt="2022-12-04T17:55:35.022" v="1883" actId="14100"/>
          <ac:picMkLst>
            <pc:docMk/>
            <pc:sldMk cId="1130946803" sldId="258"/>
            <ac:picMk id="11" creationId="{5548F290-9443-FDD9-38F2-E700F4DBCDC0}"/>
          </ac:picMkLst>
        </pc:picChg>
      </pc:sldChg>
      <pc:sldChg chg="addSp delSp modSp mod modNotesTx">
        <pc:chgData name="Sheron Ahmed (2117695)" userId="10453dcc-8459-4966-acfb-be21730fbf16" providerId="ADAL" clId="{E1DC1926-5C1E-4D0B-9086-861CB21B51C0}" dt="2022-12-07T00:43:54.749" v="3620"/>
        <pc:sldMkLst>
          <pc:docMk/>
          <pc:sldMk cId="3137881969" sldId="259"/>
        </pc:sldMkLst>
        <pc:spChg chg="mod">
          <ac:chgData name="Sheron Ahmed (2117695)" userId="10453dcc-8459-4966-acfb-be21730fbf16" providerId="ADAL" clId="{E1DC1926-5C1E-4D0B-9086-861CB21B51C0}" dt="2022-12-06T20:17:26.295" v="3069" actId="122"/>
          <ac:spMkLst>
            <pc:docMk/>
            <pc:sldMk cId="3137881969" sldId="259"/>
            <ac:spMk id="2" creationId="{A9210789-4325-03D4-8967-D797D518D69A}"/>
          </ac:spMkLst>
        </pc:spChg>
        <pc:spChg chg="add mod">
          <ac:chgData name="Sheron Ahmed (2117695)" userId="10453dcc-8459-4966-acfb-be21730fbf16" providerId="ADAL" clId="{E1DC1926-5C1E-4D0B-9086-861CB21B51C0}" dt="2022-12-06T23:09:47.017" v="3476" actId="1076"/>
          <ac:spMkLst>
            <pc:docMk/>
            <pc:sldMk cId="3137881969" sldId="259"/>
            <ac:spMk id="3" creationId="{7E75F312-22A4-D026-71D9-5229249B66A7}"/>
          </ac:spMkLst>
        </pc:spChg>
        <pc:spChg chg="add del mod">
          <ac:chgData name="Sheron Ahmed (2117695)" userId="10453dcc-8459-4966-acfb-be21730fbf16" providerId="ADAL" clId="{E1DC1926-5C1E-4D0B-9086-861CB21B51C0}" dt="2022-12-04T11:04:34.374" v="63" actId="21"/>
          <ac:spMkLst>
            <pc:docMk/>
            <pc:sldMk cId="3137881969" sldId="259"/>
            <ac:spMk id="5" creationId="{29771FE7-DE9F-E9C8-FA6C-83E1FE3F36F5}"/>
          </ac:spMkLst>
        </pc:spChg>
        <pc:spChg chg="add del mod">
          <ac:chgData name="Sheron Ahmed (2117695)" userId="10453dcc-8459-4966-acfb-be21730fbf16" providerId="ADAL" clId="{E1DC1926-5C1E-4D0B-9086-861CB21B51C0}" dt="2022-12-04T11:30:43" v="77" actId="21"/>
          <ac:spMkLst>
            <pc:docMk/>
            <pc:sldMk cId="3137881969" sldId="259"/>
            <ac:spMk id="6" creationId="{0B1C6A55-927E-4DAB-1AE5-462A056A2C63}"/>
          </ac:spMkLst>
        </pc:spChg>
        <pc:spChg chg="add mod">
          <ac:chgData name="Sheron Ahmed (2117695)" userId="10453dcc-8459-4966-acfb-be21730fbf16" providerId="ADAL" clId="{E1DC1926-5C1E-4D0B-9086-861CB21B51C0}" dt="2022-12-07T00:43:54.749" v="3620"/>
          <ac:spMkLst>
            <pc:docMk/>
            <pc:sldMk cId="3137881969" sldId="259"/>
            <ac:spMk id="8" creationId="{6B5F4440-0DFD-C841-6F09-30F3E417E244}"/>
          </ac:spMkLst>
        </pc:spChg>
        <pc:spChg chg="add del mod">
          <ac:chgData name="Sheron Ahmed (2117695)" userId="10453dcc-8459-4966-acfb-be21730fbf16" providerId="ADAL" clId="{E1DC1926-5C1E-4D0B-9086-861CB21B51C0}" dt="2022-12-05T21:20:40.830" v="1963" actId="478"/>
          <ac:spMkLst>
            <pc:docMk/>
            <pc:sldMk cId="3137881969" sldId="259"/>
            <ac:spMk id="10" creationId="{437E2930-5555-58E1-5E17-65D7A2EA89D2}"/>
          </ac:spMkLst>
        </pc:spChg>
        <pc:spChg chg="add del mod">
          <ac:chgData name="Sheron Ahmed (2117695)" userId="10453dcc-8459-4966-acfb-be21730fbf16" providerId="ADAL" clId="{E1DC1926-5C1E-4D0B-9086-861CB21B51C0}" dt="2022-12-05T21:20:36.590" v="1962" actId="478"/>
          <ac:spMkLst>
            <pc:docMk/>
            <pc:sldMk cId="3137881969" sldId="259"/>
            <ac:spMk id="11" creationId="{D6763A72-ECAA-60EE-2948-B8F41E5C9398}"/>
          </ac:spMkLst>
        </pc:spChg>
        <pc:spChg chg="add del mod">
          <ac:chgData name="Sheron Ahmed (2117695)" userId="10453dcc-8459-4966-acfb-be21730fbf16" providerId="ADAL" clId="{E1DC1926-5C1E-4D0B-9086-861CB21B51C0}" dt="2022-12-05T21:26:04.204" v="2000"/>
          <ac:spMkLst>
            <pc:docMk/>
            <pc:sldMk cId="3137881969" sldId="259"/>
            <ac:spMk id="14" creationId="{5F2CE9A4-0AF1-C8E7-BC60-39C354FA6992}"/>
          </ac:spMkLst>
        </pc:spChg>
        <pc:spChg chg="add del mod">
          <ac:chgData name="Sheron Ahmed (2117695)" userId="10453dcc-8459-4966-acfb-be21730fbf16" providerId="ADAL" clId="{E1DC1926-5C1E-4D0B-9086-861CB21B51C0}" dt="2022-12-05T22:37:20.394" v="2234"/>
          <ac:spMkLst>
            <pc:docMk/>
            <pc:sldMk cId="3137881969" sldId="259"/>
            <ac:spMk id="16" creationId="{17AF7B9F-38B6-C47C-AFF0-EEC59A8B6709}"/>
          </ac:spMkLst>
        </pc:spChg>
        <pc:picChg chg="add del mod">
          <ac:chgData name="Sheron Ahmed (2117695)" userId="10453dcc-8459-4966-acfb-be21730fbf16" providerId="ADAL" clId="{E1DC1926-5C1E-4D0B-9086-861CB21B51C0}" dt="2022-12-04T13:03:01.351" v="182" actId="21"/>
          <ac:picMkLst>
            <pc:docMk/>
            <pc:sldMk cId="3137881969" sldId="259"/>
            <ac:picMk id="3" creationId="{FBE75B64-3503-250C-292E-607331DFEA86}"/>
          </ac:picMkLst>
        </pc:picChg>
        <pc:picChg chg="add del mod">
          <ac:chgData name="Sheron Ahmed (2117695)" userId="10453dcc-8459-4966-acfb-be21730fbf16" providerId="ADAL" clId="{E1DC1926-5C1E-4D0B-9086-861CB21B51C0}" dt="2022-12-04T13:03:06.874" v="183" actId="21"/>
          <ac:picMkLst>
            <pc:docMk/>
            <pc:sldMk cId="3137881969" sldId="259"/>
            <ac:picMk id="4" creationId="{47C1C439-F062-98FC-2731-DA1EA1FFDE95}"/>
          </ac:picMkLst>
        </pc:picChg>
        <pc:picChg chg="add del mod">
          <ac:chgData name="Sheron Ahmed (2117695)" userId="10453dcc-8459-4966-acfb-be21730fbf16" providerId="ADAL" clId="{E1DC1926-5C1E-4D0B-9086-861CB21B51C0}" dt="2022-12-04T19:05:12.939" v="1931" actId="21"/>
          <ac:picMkLst>
            <pc:docMk/>
            <pc:sldMk cId="3137881969" sldId="259"/>
            <ac:picMk id="9" creationId="{7985F0AD-7AE1-68F8-AD44-04542A5A9553}"/>
          </ac:picMkLst>
        </pc:picChg>
        <pc:picChg chg="add del mod">
          <ac:chgData name="Sheron Ahmed (2117695)" userId="10453dcc-8459-4966-acfb-be21730fbf16" providerId="ADAL" clId="{E1DC1926-5C1E-4D0B-9086-861CB21B51C0}" dt="2022-12-05T21:20:48.468" v="1965" actId="478"/>
          <ac:picMkLst>
            <pc:docMk/>
            <pc:sldMk cId="3137881969" sldId="259"/>
            <ac:picMk id="12" creationId="{7EA7B7FA-365A-D533-B116-CF8C9F08FA0E}"/>
          </ac:picMkLst>
        </pc:picChg>
        <pc:picChg chg="add mod">
          <ac:chgData name="Sheron Ahmed (2117695)" userId="10453dcc-8459-4966-acfb-be21730fbf16" providerId="ADAL" clId="{E1DC1926-5C1E-4D0B-9086-861CB21B51C0}" dt="2022-12-06T23:09:41.352" v="3475" actId="1076"/>
          <ac:picMkLst>
            <pc:docMk/>
            <pc:sldMk cId="3137881969" sldId="259"/>
            <ac:picMk id="13" creationId="{F20F522B-5E79-BF72-C3A7-E04DB7573872}"/>
          </ac:picMkLst>
        </pc:picChg>
      </pc:sldChg>
      <pc:sldChg chg="addSp delSp modSp mod">
        <pc:chgData name="Sheron Ahmed (2117695)" userId="10453dcc-8459-4966-acfb-be21730fbf16" providerId="ADAL" clId="{E1DC1926-5C1E-4D0B-9086-861CB21B51C0}" dt="2022-12-06T23:12:23.171" v="3484" actId="1076"/>
        <pc:sldMkLst>
          <pc:docMk/>
          <pc:sldMk cId="1051367663" sldId="260"/>
        </pc:sldMkLst>
        <pc:spChg chg="mod">
          <ac:chgData name="Sheron Ahmed (2117695)" userId="10453dcc-8459-4966-acfb-be21730fbf16" providerId="ADAL" clId="{E1DC1926-5C1E-4D0B-9086-861CB21B51C0}" dt="2022-12-06T20:02:54.109" v="2567" actId="20577"/>
          <ac:spMkLst>
            <pc:docMk/>
            <pc:sldMk cId="1051367663" sldId="260"/>
            <ac:spMk id="2" creationId="{A241E312-9918-6084-CEAD-3F3399D90A6E}"/>
          </ac:spMkLst>
        </pc:spChg>
        <pc:spChg chg="add del mod">
          <ac:chgData name="Sheron Ahmed (2117695)" userId="10453dcc-8459-4966-acfb-be21730fbf16" providerId="ADAL" clId="{E1DC1926-5C1E-4D0B-9086-861CB21B51C0}" dt="2022-12-04T16:09:14.632" v="1102" actId="21"/>
          <ac:spMkLst>
            <pc:docMk/>
            <pc:sldMk cId="1051367663" sldId="260"/>
            <ac:spMk id="5" creationId="{2955731C-F39C-78E2-9A28-C685146A57E4}"/>
          </ac:spMkLst>
        </pc:spChg>
        <pc:spChg chg="add mod">
          <ac:chgData name="Sheron Ahmed (2117695)" userId="10453dcc-8459-4966-acfb-be21730fbf16" providerId="ADAL" clId="{E1DC1926-5C1E-4D0B-9086-861CB21B51C0}" dt="2022-12-06T23:12:23.171" v="3484" actId="1076"/>
          <ac:spMkLst>
            <pc:docMk/>
            <pc:sldMk cId="1051367663" sldId="260"/>
            <ac:spMk id="7" creationId="{A5281C16-3632-F53E-9F09-B386A3D3881E}"/>
          </ac:spMkLst>
        </pc:spChg>
        <pc:spChg chg="add del mod">
          <ac:chgData name="Sheron Ahmed (2117695)" userId="10453dcc-8459-4966-acfb-be21730fbf16" providerId="ADAL" clId="{E1DC1926-5C1E-4D0B-9086-861CB21B51C0}" dt="2022-12-04T17:34:58.804" v="1836" actId="21"/>
          <ac:spMkLst>
            <pc:docMk/>
            <pc:sldMk cId="1051367663" sldId="260"/>
            <ac:spMk id="7" creationId="{F15A2775-1C1D-DB63-38BE-62FFED8F35B0}"/>
          </ac:spMkLst>
        </pc:spChg>
        <pc:spChg chg="add del mod">
          <ac:chgData name="Sheron Ahmed (2117695)" userId="10453dcc-8459-4966-acfb-be21730fbf16" providerId="ADAL" clId="{E1DC1926-5C1E-4D0B-9086-861CB21B51C0}" dt="2022-12-06T20:29:05.627" v="3079" actId="478"/>
          <ac:spMkLst>
            <pc:docMk/>
            <pc:sldMk cId="1051367663" sldId="260"/>
            <ac:spMk id="8" creationId="{E5B125D9-114E-FADA-F216-9D1FB89C4070}"/>
          </ac:spMkLst>
        </pc:spChg>
        <pc:spChg chg="add del mod">
          <ac:chgData name="Sheron Ahmed (2117695)" userId="10453dcc-8459-4966-acfb-be21730fbf16" providerId="ADAL" clId="{E1DC1926-5C1E-4D0B-9086-861CB21B51C0}" dt="2022-12-06T20:29:11.022" v="3080" actId="478"/>
          <ac:spMkLst>
            <pc:docMk/>
            <pc:sldMk cId="1051367663" sldId="260"/>
            <ac:spMk id="9" creationId="{BFC4F3E0-6105-9CEC-BF08-CA8200514CB0}"/>
          </ac:spMkLst>
        </pc:spChg>
        <pc:spChg chg="add mod">
          <ac:chgData name="Sheron Ahmed (2117695)" userId="10453dcc-8459-4966-acfb-be21730fbf16" providerId="ADAL" clId="{E1DC1926-5C1E-4D0B-9086-861CB21B51C0}" dt="2022-12-06T23:11:54.233" v="3483" actId="1076"/>
          <ac:spMkLst>
            <pc:docMk/>
            <pc:sldMk cId="1051367663" sldId="260"/>
            <ac:spMk id="10" creationId="{4F55ED70-77FB-FD1F-BBA3-B7852910CDBB}"/>
          </ac:spMkLst>
        </pc:spChg>
        <pc:picChg chg="add del mod modCrop">
          <ac:chgData name="Sheron Ahmed (2117695)" userId="10453dcc-8459-4966-acfb-be21730fbf16" providerId="ADAL" clId="{E1DC1926-5C1E-4D0B-9086-861CB21B51C0}" dt="2022-12-06T20:28:49.403" v="3077" actId="21"/>
          <ac:picMkLst>
            <pc:docMk/>
            <pc:sldMk cId="1051367663" sldId="260"/>
            <ac:picMk id="3" creationId="{75E161CD-CD5D-303A-EDA8-A10298063892}"/>
          </ac:picMkLst>
        </pc:picChg>
        <pc:picChg chg="add del">
          <ac:chgData name="Sheron Ahmed (2117695)" userId="10453dcc-8459-4966-acfb-be21730fbf16" providerId="ADAL" clId="{E1DC1926-5C1E-4D0B-9086-861CB21B51C0}" dt="2022-12-06T20:29:16.644" v="3082" actId="478"/>
          <ac:picMkLst>
            <pc:docMk/>
            <pc:sldMk cId="1051367663" sldId="260"/>
            <ac:picMk id="4" creationId="{0EC6349B-D5F1-F3D6-E59D-2D76A049B706}"/>
          </ac:picMkLst>
        </pc:picChg>
        <pc:picChg chg="add del mod">
          <ac:chgData name="Sheron Ahmed (2117695)" userId="10453dcc-8459-4966-acfb-be21730fbf16" providerId="ADAL" clId="{E1DC1926-5C1E-4D0B-9086-861CB21B51C0}" dt="2022-12-04T17:19:05.845" v="1323" actId="21"/>
          <ac:picMkLst>
            <pc:docMk/>
            <pc:sldMk cId="1051367663" sldId="260"/>
            <ac:picMk id="4" creationId="{5E7F9531-61E8-70C2-BEB2-0CC3BEA7B540}"/>
          </ac:picMkLst>
        </pc:picChg>
        <pc:picChg chg="add mod modCrop">
          <ac:chgData name="Sheron Ahmed (2117695)" userId="10453dcc-8459-4966-acfb-be21730fbf16" providerId="ADAL" clId="{E1DC1926-5C1E-4D0B-9086-861CB21B51C0}" dt="2022-12-06T23:11:20.792" v="3480" actId="1076"/>
          <ac:picMkLst>
            <pc:docMk/>
            <pc:sldMk cId="1051367663" sldId="260"/>
            <ac:picMk id="5" creationId="{4BD33799-896E-27D2-E03E-AD146C9D66AC}"/>
          </ac:picMkLst>
        </pc:picChg>
        <pc:picChg chg="add del mod modCrop">
          <ac:chgData name="Sheron Ahmed (2117695)" userId="10453dcc-8459-4966-acfb-be21730fbf16" providerId="ADAL" clId="{E1DC1926-5C1E-4D0B-9086-861CB21B51C0}" dt="2022-12-06T20:28:52.418" v="3078" actId="21"/>
          <ac:picMkLst>
            <pc:docMk/>
            <pc:sldMk cId="1051367663" sldId="260"/>
            <ac:picMk id="6" creationId="{B3C83B88-B881-3D49-1728-18EEBE95DA75}"/>
          </ac:picMkLst>
        </pc:picChg>
        <pc:picChg chg="add del">
          <ac:chgData name="Sheron Ahmed (2117695)" userId="10453dcc-8459-4966-acfb-be21730fbf16" providerId="ADAL" clId="{E1DC1926-5C1E-4D0B-9086-861CB21B51C0}" dt="2022-12-05T21:26:45.572" v="2001" actId="21"/>
          <ac:picMkLst>
            <pc:docMk/>
            <pc:sldMk cId="1051367663" sldId="260"/>
            <ac:picMk id="11" creationId="{C8821C87-9A03-3C31-FC30-D7C451E3F0C0}"/>
          </ac:picMkLst>
        </pc:picChg>
      </pc:sldChg>
      <pc:sldChg chg="addSp delSp modSp mod">
        <pc:chgData name="Sheron Ahmed (2117695)" userId="10453dcc-8459-4966-acfb-be21730fbf16" providerId="ADAL" clId="{E1DC1926-5C1E-4D0B-9086-861CB21B51C0}" dt="2022-12-07T01:46:14.431" v="3687" actId="113"/>
        <pc:sldMkLst>
          <pc:docMk/>
          <pc:sldMk cId="2420497944" sldId="261"/>
        </pc:sldMkLst>
        <pc:spChg chg="mod">
          <ac:chgData name="Sheron Ahmed (2117695)" userId="10453dcc-8459-4966-acfb-be21730fbf16" providerId="ADAL" clId="{E1DC1926-5C1E-4D0B-9086-861CB21B51C0}" dt="2022-12-06T23:13:04.984" v="3508" actId="122"/>
          <ac:spMkLst>
            <pc:docMk/>
            <pc:sldMk cId="2420497944" sldId="261"/>
            <ac:spMk id="2" creationId="{8E526342-5B08-7199-E1D6-4A0BA55236CB}"/>
          </ac:spMkLst>
        </pc:spChg>
        <pc:spChg chg="add mod">
          <ac:chgData name="Sheron Ahmed (2117695)" userId="10453dcc-8459-4966-acfb-be21730fbf16" providerId="ADAL" clId="{E1DC1926-5C1E-4D0B-9086-861CB21B51C0}" dt="2022-12-07T01:46:14.431" v="3687" actId="113"/>
          <ac:spMkLst>
            <pc:docMk/>
            <pc:sldMk cId="2420497944" sldId="261"/>
            <ac:spMk id="4" creationId="{D8C57247-AFC5-118B-7313-503CEE611EDD}"/>
          </ac:spMkLst>
        </pc:spChg>
        <pc:spChg chg="add del">
          <ac:chgData name="Sheron Ahmed (2117695)" userId="10453dcc-8459-4966-acfb-be21730fbf16" providerId="ADAL" clId="{E1DC1926-5C1E-4D0B-9086-861CB21B51C0}" dt="2022-12-05T22:56:26.331" v="2256" actId="478"/>
          <ac:spMkLst>
            <pc:docMk/>
            <pc:sldMk cId="2420497944" sldId="261"/>
            <ac:spMk id="5" creationId="{8F18066C-C7F4-6180-348E-AA2DFC4DCEC9}"/>
          </ac:spMkLst>
        </pc:spChg>
        <pc:spChg chg="add del mod">
          <ac:chgData name="Sheron Ahmed (2117695)" userId="10453dcc-8459-4966-acfb-be21730fbf16" providerId="ADAL" clId="{E1DC1926-5C1E-4D0B-9086-861CB21B51C0}" dt="2022-12-05T23:00:58.909" v="2277" actId="478"/>
          <ac:spMkLst>
            <pc:docMk/>
            <pc:sldMk cId="2420497944" sldId="261"/>
            <ac:spMk id="7" creationId="{58038079-F8BA-72F5-F0BE-8A491F0BB781}"/>
          </ac:spMkLst>
        </pc:spChg>
        <pc:spChg chg="add del mod">
          <ac:chgData name="Sheron Ahmed (2117695)" userId="10453dcc-8459-4966-acfb-be21730fbf16" providerId="ADAL" clId="{E1DC1926-5C1E-4D0B-9086-861CB21B51C0}" dt="2022-12-06T21:09:20.837" v="3202" actId="478"/>
          <ac:spMkLst>
            <pc:docMk/>
            <pc:sldMk cId="2420497944" sldId="261"/>
            <ac:spMk id="8" creationId="{D1A89CC9-E353-15DD-8330-4BA6F5C4035B}"/>
          </ac:spMkLst>
        </pc:spChg>
        <pc:spChg chg="add mod">
          <ac:chgData name="Sheron Ahmed (2117695)" userId="10453dcc-8459-4966-acfb-be21730fbf16" providerId="ADAL" clId="{E1DC1926-5C1E-4D0B-9086-861CB21B51C0}" dt="2022-12-07T01:46:06.518" v="3686" actId="113"/>
          <ac:spMkLst>
            <pc:docMk/>
            <pc:sldMk cId="2420497944" sldId="261"/>
            <ac:spMk id="9" creationId="{41E95309-2371-4EE5-2435-FB67A7991EC8}"/>
          </ac:spMkLst>
        </pc:spChg>
        <pc:spChg chg="add del mod">
          <ac:chgData name="Sheron Ahmed (2117695)" userId="10453dcc-8459-4966-acfb-be21730fbf16" providerId="ADAL" clId="{E1DC1926-5C1E-4D0B-9086-861CB21B51C0}" dt="2022-12-06T20:22:05.130" v="3076" actId="478"/>
          <ac:spMkLst>
            <pc:docMk/>
            <pc:sldMk cId="2420497944" sldId="261"/>
            <ac:spMk id="11" creationId="{FB635955-5A58-B3B1-74F9-E3CE1AAF98D7}"/>
          </ac:spMkLst>
        </pc:spChg>
        <pc:picChg chg="add del mod">
          <ac:chgData name="Sheron Ahmed (2117695)" userId="10453dcc-8459-4966-acfb-be21730fbf16" providerId="ADAL" clId="{E1DC1926-5C1E-4D0B-9086-861CB21B51C0}" dt="2022-12-04T20:21:09.935" v="1934" actId="21"/>
          <ac:picMkLst>
            <pc:docMk/>
            <pc:sldMk cId="2420497944" sldId="261"/>
            <ac:picMk id="3" creationId="{57C9CEBA-41A2-8562-D801-CDCB9FB4BFE8}"/>
          </ac:picMkLst>
        </pc:picChg>
        <pc:picChg chg="add mod modCrop">
          <ac:chgData name="Sheron Ahmed (2117695)" userId="10453dcc-8459-4966-acfb-be21730fbf16" providerId="ADAL" clId="{E1DC1926-5C1E-4D0B-9086-861CB21B51C0}" dt="2022-12-06T23:14:54.487" v="3521" actId="1076"/>
          <ac:picMkLst>
            <pc:docMk/>
            <pc:sldMk cId="2420497944" sldId="261"/>
            <ac:picMk id="3" creationId="{AED6E668-2EB4-F464-9F74-59B4BDBAFA5C}"/>
          </ac:picMkLst>
        </pc:picChg>
        <pc:picChg chg="add mod modCrop">
          <ac:chgData name="Sheron Ahmed (2117695)" userId="10453dcc-8459-4966-acfb-be21730fbf16" providerId="ADAL" clId="{E1DC1926-5C1E-4D0B-9086-861CB21B51C0}" dt="2022-12-06T23:14:47.165" v="3520" actId="1076"/>
          <ac:picMkLst>
            <pc:docMk/>
            <pc:sldMk cId="2420497944" sldId="261"/>
            <ac:picMk id="6" creationId="{36DB019D-4062-DF74-C314-B438A3512294}"/>
          </ac:picMkLst>
        </pc:picChg>
        <pc:picChg chg="add del mod">
          <ac:chgData name="Sheron Ahmed (2117695)" userId="10453dcc-8459-4966-acfb-be21730fbf16" providerId="ADAL" clId="{E1DC1926-5C1E-4D0B-9086-861CB21B51C0}" dt="2022-12-06T20:22:00.459" v="3075" actId="21"/>
          <ac:picMkLst>
            <pc:docMk/>
            <pc:sldMk cId="2420497944" sldId="261"/>
            <ac:picMk id="10" creationId="{C4E430BF-659D-228E-A70C-A99247CD7DF3}"/>
          </ac:picMkLst>
        </pc:picChg>
      </pc:sldChg>
      <pc:sldChg chg="addSp modSp mod">
        <pc:chgData name="Sheron Ahmed (2117695)" userId="10453dcc-8459-4966-acfb-be21730fbf16" providerId="ADAL" clId="{E1DC1926-5C1E-4D0B-9086-861CB21B51C0}" dt="2022-12-07T00:14:49.474" v="3616" actId="1076"/>
        <pc:sldMkLst>
          <pc:docMk/>
          <pc:sldMk cId="2429609025" sldId="262"/>
        </pc:sldMkLst>
        <pc:spChg chg="mod">
          <ac:chgData name="Sheron Ahmed (2117695)" userId="10453dcc-8459-4966-acfb-be21730fbf16" providerId="ADAL" clId="{E1DC1926-5C1E-4D0B-9086-861CB21B51C0}" dt="2022-12-07T00:14:25.606" v="3613" actId="1076"/>
          <ac:spMkLst>
            <pc:docMk/>
            <pc:sldMk cId="2429609025" sldId="262"/>
            <ac:spMk id="2" creationId="{1B6B713C-78CF-016C-A3AF-EC72987CA0F7}"/>
          </ac:spMkLst>
        </pc:spChg>
        <pc:spChg chg="add mod">
          <ac:chgData name="Sheron Ahmed (2117695)" userId="10453dcc-8459-4966-acfb-be21730fbf16" providerId="ADAL" clId="{E1DC1926-5C1E-4D0B-9086-861CB21B51C0}" dt="2022-12-07T00:14:20.220" v="3612" actId="1076"/>
          <ac:spMkLst>
            <pc:docMk/>
            <pc:sldMk cId="2429609025" sldId="262"/>
            <ac:spMk id="3" creationId="{0BE5CCEF-6AFD-F51F-28BF-720DE588ADA1}"/>
          </ac:spMkLst>
        </pc:spChg>
        <pc:picChg chg="add mod">
          <ac:chgData name="Sheron Ahmed (2117695)" userId="10453dcc-8459-4966-acfb-be21730fbf16" providerId="ADAL" clId="{E1DC1926-5C1E-4D0B-9086-861CB21B51C0}" dt="2022-12-07T00:14:49.474" v="3616" actId="1076"/>
          <ac:picMkLst>
            <pc:docMk/>
            <pc:sldMk cId="2429609025" sldId="262"/>
            <ac:picMk id="4" creationId="{AFED4975-0B75-F51E-BCB9-6583716E416E}"/>
          </ac:picMkLst>
        </pc:picChg>
      </pc:sldChg>
      <pc:sldChg chg="addSp delSp modSp mod">
        <pc:chgData name="Sheron Ahmed (2117695)" userId="10453dcc-8459-4966-acfb-be21730fbf16" providerId="ADAL" clId="{E1DC1926-5C1E-4D0B-9086-861CB21B51C0}" dt="2022-12-06T23:36:01.333" v="3605" actId="20577"/>
        <pc:sldMkLst>
          <pc:docMk/>
          <pc:sldMk cId="3615131745" sldId="263"/>
        </pc:sldMkLst>
        <pc:spChg chg="mod">
          <ac:chgData name="Sheron Ahmed (2117695)" userId="10453dcc-8459-4966-acfb-be21730fbf16" providerId="ADAL" clId="{E1DC1926-5C1E-4D0B-9086-861CB21B51C0}" dt="2022-12-06T23:36:01.333" v="3605" actId="20577"/>
          <ac:spMkLst>
            <pc:docMk/>
            <pc:sldMk cId="3615131745" sldId="263"/>
            <ac:spMk id="2" creationId="{BCA86DE4-0210-BD44-5953-BE89C626B569}"/>
          </ac:spMkLst>
        </pc:spChg>
        <pc:spChg chg="add del">
          <ac:chgData name="Sheron Ahmed (2117695)" userId="10453dcc-8459-4966-acfb-be21730fbf16" providerId="ADAL" clId="{E1DC1926-5C1E-4D0B-9086-861CB21B51C0}" dt="2022-12-06T21:49:25.732" v="3263" actId="478"/>
          <ac:spMkLst>
            <pc:docMk/>
            <pc:sldMk cId="3615131745" sldId="263"/>
            <ac:spMk id="4" creationId="{9E06FB7B-1021-97B0-E4D7-4D22771EB973}"/>
          </ac:spMkLst>
        </pc:spChg>
      </pc:sldChg>
      <pc:sldChg chg="del">
        <pc:chgData name="Sheron Ahmed (2117695)" userId="10453dcc-8459-4966-acfb-be21730fbf16" providerId="ADAL" clId="{E1DC1926-5C1E-4D0B-9086-861CB21B51C0}" dt="2022-12-06T20:15:43.270" v="3065" actId="47"/>
        <pc:sldMkLst>
          <pc:docMk/>
          <pc:sldMk cId="1881937416" sldId="264"/>
        </pc:sldMkLst>
      </pc:sldChg>
      <pc:sldChg chg="addSp delSp modSp add mod">
        <pc:chgData name="Sheron Ahmed (2117695)" userId="10453dcc-8459-4966-acfb-be21730fbf16" providerId="ADAL" clId="{E1DC1926-5C1E-4D0B-9086-861CB21B51C0}" dt="2022-12-07T01:50:01.721" v="3700" actId="1076"/>
        <pc:sldMkLst>
          <pc:docMk/>
          <pc:sldMk cId="3800120629" sldId="264"/>
        </pc:sldMkLst>
        <pc:spChg chg="del">
          <ac:chgData name="Sheron Ahmed (2117695)" userId="10453dcc-8459-4966-acfb-be21730fbf16" providerId="ADAL" clId="{E1DC1926-5C1E-4D0B-9086-861CB21B51C0}" dt="2022-12-07T01:36:47.682" v="3624" actId="478"/>
          <ac:spMkLst>
            <pc:docMk/>
            <pc:sldMk cId="3800120629" sldId="264"/>
            <ac:spMk id="2" creationId="{A9210789-4325-03D4-8967-D797D518D69A}"/>
          </ac:spMkLst>
        </pc:spChg>
        <pc:spChg chg="del">
          <ac:chgData name="Sheron Ahmed (2117695)" userId="10453dcc-8459-4966-acfb-be21730fbf16" providerId="ADAL" clId="{E1DC1926-5C1E-4D0B-9086-861CB21B51C0}" dt="2022-12-07T01:36:52.149" v="3625" actId="478"/>
          <ac:spMkLst>
            <pc:docMk/>
            <pc:sldMk cId="3800120629" sldId="264"/>
            <ac:spMk id="3" creationId="{7E75F312-22A4-D026-71D9-5229249B66A7}"/>
          </ac:spMkLst>
        </pc:spChg>
        <pc:spChg chg="add mod">
          <ac:chgData name="Sheron Ahmed (2117695)" userId="10453dcc-8459-4966-acfb-be21730fbf16" providerId="ADAL" clId="{E1DC1926-5C1E-4D0B-9086-861CB21B51C0}" dt="2022-12-07T01:38:09.044" v="3662" actId="1076"/>
          <ac:spMkLst>
            <pc:docMk/>
            <pc:sldMk cId="3800120629" sldId="264"/>
            <ac:spMk id="4" creationId="{58711C27-6141-B849-A5FA-FCA11BF10E91}"/>
          </ac:spMkLst>
        </pc:spChg>
        <pc:spChg chg="add mod">
          <ac:chgData name="Sheron Ahmed (2117695)" userId="10453dcc-8459-4966-acfb-be21730fbf16" providerId="ADAL" clId="{E1DC1926-5C1E-4D0B-9086-861CB21B51C0}" dt="2022-12-07T01:50:01.721" v="3700" actId="1076"/>
          <ac:spMkLst>
            <pc:docMk/>
            <pc:sldMk cId="3800120629" sldId="264"/>
            <ac:spMk id="6" creationId="{D3B7B3D0-B324-E57C-1EC1-BABA866CD395}"/>
          </ac:spMkLst>
        </pc:spChg>
        <pc:spChg chg="del">
          <ac:chgData name="Sheron Ahmed (2117695)" userId="10453dcc-8459-4966-acfb-be21730fbf16" providerId="ADAL" clId="{E1DC1926-5C1E-4D0B-9086-861CB21B51C0}" dt="2022-12-07T01:36:38.728" v="3623" actId="478"/>
          <ac:spMkLst>
            <pc:docMk/>
            <pc:sldMk cId="3800120629" sldId="264"/>
            <ac:spMk id="8" creationId="{6B5F4440-0DFD-C841-6F09-30F3E417E244}"/>
          </ac:spMkLst>
        </pc:spChg>
        <pc:picChg chg="add mod modCrop">
          <ac:chgData name="Sheron Ahmed (2117695)" userId="10453dcc-8459-4966-acfb-be21730fbf16" providerId="ADAL" clId="{E1DC1926-5C1E-4D0B-9086-861CB21B51C0}" dt="2022-12-07T01:49:49.481" v="3699" actId="1076"/>
          <ac:picMkLst>
            <pc:docMk/>
            <pc:sldMk cId="3800120629" sldId="264"/>
            <ac:picMk id="5" creationId="{BE67FDDB-A919-A322-5D09-308D467E7110}"/>
          </ac:picMkLst>
        </pc:picChg>
        <pc:picChg chg="del">
          <ac:chgData name="Sheron Ahmed (2117695)" userId="10453dcc-8459-4966-acfb-be21730fbf16" providerId="ADAL" clId="{E1DC1926-5C1E-4D0B-9086-861CB21B51C0}" dt="2022-12-07T01:36:28.363" v="3622" actId="478"/>
          <ac:picMkLst>
            <pc:docMk/>
            <pc:sldMk cId="3800120629" sldId="264"/>
            <ac:picMk id="13" creationId="{F20F522B-5E79-BF72-C3A7-E04DB757387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A5FC0D-4D2C-4CEE-AB37-164371E8238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CE179EF-DF93-4C2B-8055-025EB6F5DAB8}">
      <dgm:prSet custT="1"/>
      <dgm:spPr>
        <a:noFill/>
      </dgm:spPr>
      <dgm:t>
        <a:bodyPr/>
        <a:lstStyle/>
        <a:p>
          <a:r>
            <a:rPr lang="en-GB" sz="2800" b="1" dirty="0">
              <a:latin typeface="Arial" panose="020B0604020202020204" pitchFamily="34" charset="0"/>
              <a:cs typeface="Arial" panose="020B0604020202020204" pitchFamily="34" charset="0"/>
            </a:rPr>
            <a:t>    Content -</a:t>
          </a:r>
          <a:endParaRPr lang="en-US" sz="2800" dirty="0">
            <a:latin typeface="Arial" panose="020B0604020202020204" pitchFamily="34" charset="0"/>
            <a:cs typeface="Arial" panose="020B0604020202020204" pitchFamily="34" charset="0"/>
          </a:endParaRPr>
        </a:p>
      </dgm:t>
    </dgm:pt>
    <dgm:pt modelId="{63035CF5-6B5E-447E-BE66-5D81C099CC39}" type="parTrans" cxnId="{FA652E58-4999-4892-A5C7-2C0384ED0C02}">
      <dgm:prSet/>
      <dgm:spPr/>
      <dgm:t>
        <a:bodyPr/>
        <a:lstStyle/>
        <a:p>
          <a:endParaRPr lang="en-US"/>
        </a:p>
      </dgm:t>
    </dgm:pt>
    <dgm:pt modelId="{E709C8F8-608D-467F-AA4B-BF220DE24D61}" type="sibTrans" cxnId="{FA652E58-4999-4892-A5C7-2C0384ED0C02}">
      <dgm:prSet/>
      <dgm:spPr/>
      <dgm:t>
        <a:bodyPr/>
        <a:lstStyle/>
        <a:p>
          <a:endParaRPr lang="en-US"/>
        </a:p>
      </dgm:t>
    </dgm:pt>
    <dgm:pt modelId="{A94C2405-86D8-465A-9CC5-742C8357FF77}">
      <dgm:prSet custT="1"/>
      <dgm:spPr/>
      <dgm:t>
        <a:bodyPr/>
        <a:lstStyle/>
        <a:p>
          <a:pPr algn="l"/>
          <a:r>
            <a:rPr lang="en-GB" sz="2400" dirty="0">
              <a:latin typeface="Arial" panose="020B0604020202020204" pitchFamily="34" charset="0"/>
              <a:cs typeface="Arial" panose="020B0604020202020204" pitchFamily="34" charset="0"/>
            </a:rPr>
            <a:t>What is employee engagement? </a:t>
          </a:r>
          <a:endParaRPr lang="en-US" sz="2400" dirty="0">
            <a:latin typeface="Arial" panose="020B0604020202020204" pitchFamily="34" charset="0"/>
            <a:cs typeface="Arial" panose="020B0604020202020204" pitchFamily="34" charset="0"/>
          </a:endParaRPr>
        </a:p>
      </dgm:t>
    </dgm:pt>
    <dgm:pt modelId="{0C268692-250D-4522-A835-063602A3CBCD}" type="parTrans" cxnId="{6BC0ED59-77BA-48B7-A9F9-7A1AD8B649F2}">
      <dgm:prSet/>
      <dgm:spPr/>
      <dgm:t>
        <a:bodyPr/>
        <a:lstStyle/>
        <a:p>
          <a:endParaRPr lang="en-US"/>
        </a:p>
      </dgm:t>
    </dgm:pt>
    <dgm:pt modelId="{3FB8538F-11F2-4878-8A25-62DD33B616BE}" type="sibTrans" cxnId="{6BC0ED59-77BA-48B7-A9F9-7A1AD8B649F2}">
      <dgm:prSet/>
      <dgm:spPr/>
      <dgm:t>
        <a:bodyPr/>
        <a:lstStyle/>
        <a:p>
          <a:endParaRPr lang="en-US"/>
        </a:p>
      </dgm:t>
    </dgm:pt>
    <dgm:pt modelId="{EB6DA3D1-D016-4B9C-A4EC-9A1CAA263685}">
      <dgm:prSet custT="1"/>
      <dgm:spPr/>
      <dgm:t>
        <a:bodyPr/>
        <a:lstStyle/>
        <a:p>
          <a:pPr algn="l"/>
          <a:r>
            <a:rPr lang="en-GB" sz="2400" dirty="0">
              <a:latin typeface="Arial" panose="020B0604020202020204" pitchFamily="34" charset="0"/>
              <a:cs typeface="Arial" panose="020B0604020202020204" pitchFamily="34" charset="0"/>
            </a:rPr>
            <a:t>Importance of employee engagement</a:t>
          </a:r>
          <a:endParaRPr lang="en-US" sz="2400" dirty="0">
            <a:latin typeface="Arial" panose="020B0604020202020204" pitchFamily="34" charset="0"/>
            <a:cs typeface="Arial" panose="020B0604020202020204" pitchFamily="34" charset="0"/>
          </a:endParaRPr>
        </a:p>
      </dgm:t>
    </dgm:pt>
    <dgm:pt modelId="{F143423E-34EF-4FC6-A5B0-35267D742D23}" type="parTrans" cxnId="{6C417D86-EBF6-4B02-B435-E581BB58B1DD}">
      <dgm:prSet/>
      <dgm:spPr/>
      <dgm:t>
        <a:bodyPr/>
        <a:lstStyle/>
        <a:p>
          <a:endParaRPr lang="en-US"/>
        </a:p>
      </dgm:t>
    </dgm:pt>
    <dgm:pt modelId="{F6EE95B2-09E0-474B-A820-EF387EB1CADE}" type="sibTrans" cxnId="{6C417D86-EBF6-4B02-B435-E581BB58B1DD}">
      <dgm:prSet/>
      <dgm:spPr/>
      <dgm:t>
        <a:bodyPr/>
        <a:lstStyle/>
        <a:p>
          <a:endParaRPr lang="en-US"/>
        </a:p>
      </dgm:t>
    </dgm:pt>
    <dgm:pt modelId="{1D5E22B1-A9C9-4EEE-AD9E-CC3F126D267F}">
      <dgm:prSet custT="1"/>
      <dgm:spPr/>
      <dgm:t>
        <a:bodyPr/>
        <a:lstStyle/>
        <a:p>
          <a:pPr algn="l"/>
          <a:r>
            <a:rPr lang="en-GB" sz="2400" dirty="0">
              <a:latin typeface="Arial" panose="020B0604020202020204" pitchFamily="34" charset="0"/>
              <a:cs typeface="Arial" panose="020B0604020202020204" pitchFamily="34" charset="0"/>
            </a:rPr>
            <a:t>Data and statistics </a:t>
          </a:r>
          <a:endParaRPr lang="en-US" sz="2400" dirty="0">
            <a:latin typeface="Arial" panose="020B0604020202020204" pitchFamily="34" charset="0"/>
            <a:cs typeface="Arial" panose="020B0604020202020204" pitchFamily="34" charset="0"/>
          </a:endParaRPr>
        </a:p>
      </dgm:t>
    </dgm:pt>
    <dgm:pt modelId="{E19ACB49-C43C-4E93-99E3-8B4F6E96F4C9}" type="parTrans" cxnId="{31D34DFC-81FE-41B6-AA60-21E5CFAD71B1}">
      <dgm:prSet/>
      <dgm:spPr/>
      <dgm:t>
        <a:bodyPr/>
        <a:lstStyle/>
        <a:p>
          <a:endParaRPr lang="en-US"/>
        </a:p>
      </dgm:t>
    </dgm:pt>
    <dgm:pt modelId="{3AA3ED41-547C-49DF-81E2-02FFF1CB30CE}" type="sibTrans" cxnId="{31D34DFC-81FE-41B6-AA60-21E5CFAD71B1}">
      <dgm:prSet/>
      <dgm:spPr/>
      <dgm:t>
        <a:bodyPr/>
        <a:lstStyle/>
        <a:p>
          <a:endParaRPr lang="en-US"/>
        </a:p>
      </dgm:t>
    </dgm:pt>
    <dgm:pt modelId="{7010AB9D-852F-469A-8251-E072EDF1BBDA}">
      <dgm:prSet custT="1"/>
      <dgm:spPr/>
      <dgm:t>
        <a:bodyPr/>
        <a:lstStyle/>
        <a:p>
          <a:pPr algn="l"/>
          <a:r>
            <a:rPr lang="en-US" sz="2400" dirty="0">
              <a:latin typeface="Arial" panose="020B0604020202020204" pitchFamily="34" charset="0"/>
              <a:cs typeface="Arial" panose="020B0604020202020204" pitchFamily="34" charset="0"/>
            </a:rPr>
            <a:t>Conclusion</a:t>
          </a:r>
        </a:p>
      </dgm:t>
    </dgm:pt>
    <dgm:pt modelId="{EF3F31BD-0CC3-400E-B9B7-5F54BA2B685A}" type="parTrans" cxnId="{5B38E0C4-D688-449A-B4E7-F8E11A6CFF24}">
      <dgm:prSet/>
      <dgm:spPr/>
      <dgm:t>
        <a:bodyPr/>
        <a:lstStyle/>
        <a:p>
          <a:endParaRPr lang="en-US"/>
        </a:p>
      </dgm:t>
    </dgm:pt>
    <dgm:pt modelId="{CBC16754-1EDC-4671-84D8-F94E32441606}" type="sibTrans" cxnId="{5B38E0C4-D688-449A-B4E7-F8E11A6CFF24}">
      <dgm:prSet/>
      <dgm:spPr/>
      <dgm:t>
        <a:bodyPr/>
        <a:lstStyle/>
        <a:p>
          <a:endParaRPr lang="en-US"/>
        </a:p>
      </dgm:t>
    </dgm:pt>
    <dgm:pt modelId="{D2F97251-759A-4937-B33E-C34442FE2ED3}">
      <dgm:prSet custT="1"/>
      <dgm:spPr/>
      <dgm:t>
        <a:bodyPr/>
        <a:lstStyle/>
        <a:p>
          <a:pPr algn="l"/>
          <a:r>
            <a:rPr lang="en-GB" sz="2400" dirty="0">
              <a:latin typeface="Arial" panose="020B0604020202020204" pitchFamily="34" charset="0"/>
              <a:cs typeface="Arial" panose="020B0604020202020204" pitchFamily="34" charset="0"/>
            </a:rPr>
            <a:t>References</a:t>
          </a:r>
          <a:endParaRPr lang="en-US" sz="2400" dirty="0">
            <a:latin typeface="Arial" panose="020B0604020202020204" pitchFamily="34" charset="0"/>
            <a:cs typeface="Arial" panose="020B0604020202020204" pitchFamily="34" charset="0"/>
          </a:endParaRPr>
        </a:p>
      </dgm:t>
    </dgm:pt>
    <dgm:pt modelId="{AE74C42A-15AB-4297-8A37-3D5B94D05C4B}" type="parTrans" cxnId="{DA6CE8BB-6D8C-410E-BD4C-B9BB1AEEF886}">
      <dgm:prSet/>
      <dgm:spPr/>
      <dgm:t>
        <a:bodyPr/>
        <a:lstStyle/>
        <a:p>
          <a:endParaRPr lang="en-US"/>
        </a:p>
      </dgm:t>
    </dgm:pt>
    <dgm:pt modelId="{A43CF07E-3BD9-47FD-A37E-84B3B67DF839}" type="sibTrans" cxnId="{DA6CE8BB-6D8C-410E-BD4C-B9BB1AEEF886}">
      <dgm:prSet/>
      <dgm:spPr/>
      <dgm:t>
        <a:bodyPr/>
        <a:lstStyle/>
        <a:p>
          <a:endParaRPr lang="en-US"/>
        </a:p>
      </dgm:t>
    </dgm:pt>
    <dgm:pt modelId="{D21BAD22-4516-4C08-BE1B-38FF3A68B32E}">
      <dgm:prSet custT="1"/>
      <dgm:spPr/>
      <dgm:t>
        <a:bodyPr/>
        <a:lstStyle/>
        <a:p>
          <a:pPr algn="just"/>
          <a:r>
            <a:rPr lang="en-GB" sz="2400" dirty="0">
              <a:latin typeface="Arial" panose="020B0604020202020204" pitchFamily="34" charset="0"/>
              <a:cs typeface="Arial" panose="020B0604020202020204" pitchFamily="34" charset="0"/>
            </a:rPr>
            <a:t>Examples of best practice to engage employees from the hotel industry </a:t>
          </a:r>
          <a:endParaRPr lang="en-US" sz="2400" dirty="0">
            <a:latin typeface="Arial" panose="020B0604020202020204" pitchFamily="34" charset="0"/>
            <a:cs typeface="Arial" panose="020B0604020202020204" pitchFamily="34" charset="0"/>
          </a:endParaRPr>
        </a:p>
      </dgm:t>
    </dgm:pt>
    <dgm:pt modelId="{25EA5274-E183-4308-BA4C-B08CC8ED2736}" type="sibTrans" cxnId="{0303EF4C-67D6-4F75-B153-6EE97605933C}">
      <dgm:prSet/>
      <dgm:spPr/>
      <dgm:t>
        <a:bodyPr/>
        <a:lstStyle/>
        <a:p>
          <a:endParaRPr lang="en-US"/>
        </a:p>
      </dgm:t>
    </dgm:pt>
    <dgm:pt modelId="{C465757A-30F4-4A0A-959B-20B34FC13D83}" type="parTrans" cxnId="{0303EF4C-67D6-4F75-B153-6EE97605933C}">
      <dgm:prSet/>
      <dgm:spPr/>
      <dgm:t>
        <a:bodyPr/>
        <a:lstStyle/>
        <a:p>
          <a:endParaRPr lang="en-US"/>
        </a:p>
      </dgm:t>
    </dgm:pt>
    <dgm:pt modelId="{152FAB7B-B2AD-4CE5-94D3-E025A1903AA8}">
      <dgm:prSet custT="1"/>
      <dgm:spPr/>
      <dgm:t>
        <a:bodyPr/>
        <a:lstStyle/>
        <a:p>
          <a:pPr algn="l"/>
          <a:r>
            <a:rPr lang="en-US" sz="2400" dirty="0">
              <a:latin typeface="Arial" panose="020B0604020202020204" pitchFamily="34" charset="0"/>
              <a:cs typeface="Arial" panose="020B0604020202020204" pitchFamily="34" charset="0"/>
            </a:rPr>
            <a:t>Employee engagement model</a:t>
          </a:r>
        </a:p>
      </dgm:t>
    </dgm:pt>
    <dgm:pt modelId="{EC09A691-99AF-4F95-8051-B4E2C90AB295}" type="parTrans" cxnId="{98B53778-CAEE-45C7-9E86-ECD36DBD9FA0}">
      <dgm:prSet/>
      <dgm:spPr/>
      <dgm:t>
        <a:bodyPr/>
        <a:lstStyle/>
        <a:p>
          <a:endParaRPr lang="en-GB"/>
        </a:p>
      </dgm:t>
    </dgm:pt>
    <dgm:pt modelId="{803E977A-F113-45A4-825A-D731F2022F4D}" type="sibTrans" cxnId="{98B53778-CAEE-45C7-9E86-ECD36DBD9FA0}">
      <dgm:prSet/>
      <dgm:spPr/>
      <dgm:t>
        <a:bodyPr/>
        <a:lstStyle/>
        <a:p>
          <a:endParaRPr lang="en-GB"/>
        </a:p>
      </dgm:t>
    </dgm:pt>
    <dgm:pt modelId="{BF68A3A4-8330-4F5E-BBA5-948121B6515C}" type="pres">
      <dgm:prSet presAssocID="{BAA5FC0D-4D2C-4CEE-AB37-164371E82384}" presName="linear" presStyleCnt="0">
        <dgm:presLayoutVars>
          <dgm:animLvl val="lvl"/>
          <dgm:resizeHandles val="exact"/>
        </dgm:presLayoutVars>
      </dgm:prSet>
      <dgm:spPr/>
    </dgm:pt>
    <dgm:pt modelId="{8575F6D8-E64D-47D8-B3D6-E7111FEC1186}" type="pres">
      <dgm:prSet presAssocID="{8CE179EF-DF93-4C2B-8055-025EB6F5DAB8}" presName="parentText" presStyleLbl="node1" presStyleIdx="0" presStyleCnt="1" custLinFactNeighborY="-18324">
        <dgm:presLayoutVars>
          <dgm:chMax val="0"/>
          <dgm:bulletEnabled val="1"/>
        </dgm:presLayoutVars>
      </dgm:prSet>
      <dgm:spPr/>
    </dgm:pt>
    <dgm:pt modelId="{1723A9EF-3CA8-4AAB-ABB3-D9997FB48481}" type="pres">
      <dgm:prSet presAssocID="{8CE179EF-DF93-4C2B-8055-025EB6F5DAB8}" presName="childText" presStyleLbl="revTx" presStyleIdx="0" presStyleCnt="1">
        <dgm:presLayoutVars>
          <dgm:bulletEnabled val="1"/>
        </dgm:presLayoutVars>
      </dgm:prSet>
      <dgm:spPr/>
    </dgm:pt>
  </dgm:ptLst>
  <dgm:cxnLst>
    <dgm:cxn modelId="{2A5F2F07-B14D-4580-AC25-AB9646DFEEAD}" type="presOf" srcId="{1D5E22B1-A9C9-4EEE-AD9E-CC3F126D267F}" destId="{1723A9EF-3CA8-4AAB-ABB3-D9997FB48481}" srcOrd="0" destOrd="4" presId="urn:microsoft.com/office/officeart/2005/8/layout/vList2"/>
    <dgm:cxn modelId="{5398A008-F58B-4F52-9D90-560BD5153CAB}" type="presOf" srcId="{7010AB9D-852F-469A-8251-E072EDF1BBDA}" destId="{1723A9EF-3CA8-4AAB-ABB3-D9997FB48481}" srcOrd="0" destOrd="5" presId="urn:microsoft.com/office/officeart/2005/8/layout/vList2"/>
    <dgm:cxn modelId="{765ABC2E-580E-4AD1-A62D-3C0271BBF0A0}" type="presOf" srcId="{152FAB7B-B2AD-4CE5-94D3-E025A1903AA8}" destId="{1723A9EF-3CA8-4AAB-ABB3-D9997FB48481}" srcOrd="0" destOrd="2" presId="urn:microsoft.com/office/officeart/2005/8/layout/vList2"/>
    <dgm:cxn modelId="{99224168-B560-4A53-9DD1-F0582A01FED3}" type="presOf" srcId="{EB6DA3D1-D016-4B9C-A4EC-9A1CAA263685}" destId="{1723A9EF-3CA8-4AAB-ABB3-D9997FB48481}" srcOrd="0" destOrd="1" presId="urn:microsoft.com/office/officeart/2005/8/layout/vList2"/>
    <dgm:cxn modelId="{0303EF4C-67D6-4F75-B153-6EE97605933C}" srcId="{8CE179EF-DF93-4C2B-8055-025EB6F5DAB8}" destId="{D21BAD22-4516-4C08-BE1B-38FF3A68B32E}" srcOrd="3" destOrd="0" parTransId="{C465757A-30F4-4A0A-959B-20B34FC13D83}" sibTransId="{25EA5274-E183-4308-BA4C-B08CC8ED2736}"/>
    <dgm:cxn modelId="{FA652E58-4999-4892-A5C7-2C0384ED0C02}" srcId="{BAA5FC0D-4D2C-4CEE-AB37-164371E82384}" destId="{8CE179EF-DF93-4C2B-8055-025EB6F5DAB8}" srcOrd="0" destOrd="0" parTransId="{63035CF5-6B5E-447E-BE66-5D81C099CC39}" sibTransId="{E709C8F8-608D-467F-AA4B-BF220DE24D61}"/>
    <dgm:cxn modelId="{98B53778-CAEE-45C7-9E86-ECD36DBD9FA0}" srcId="{8CE179EF-DF93-4C2B-8055-025EB6F5DAB8}" destId="{152FAB7B-B2AD-4CE5-94D3-E025A1903AA8}" srcOrd="2" destOrd="0" parTransId="{EC09A691-99AF-4F95-8051-B4E2C90AB295}" sibTransId="{803E977A-F113-45A4-825A-D731F2022F4D}"/>
    <dgm:cxn modelId="{6BC0ED59-77BA-48B7-A9F9-7A1AD8B649F2}" srcId="{8CE179EF-DF93-4C2B-8055-025EB6F5DAB8}" destId="{A94C2405-86D8-465A-9CC5-742C8357FF77}" srcOrd="0" destOrd="0" parTransId="{0C268692-250D-4522-A835-063602A3CBCD}" sibTransId="{3FB8538F-11F2-4878-8A25-62DD33B616BE}"/>
    <dgm:cxn modelId="{5D2D3286-20A3-47A0-988E-932E1B1D08A0}" type="presOf" srcId="{D2F97251-759A-4937-B33E-C34442FE2ED3}" destId="{1723A9EF-3CA8-4AAB-ABB3-D9997FB48481}" srcOrd="0" destOrd="6" presId="urn:microsoft.com/office/officeart/2005/8/layout/vList2"/>
    <dgm:cxn modelId="{6C417D86-EBF6-4B02-B435-E581BB58B1DD}" srcId="{8CE179EF-DF93-4C2B-8055-025EB6F5DAB8}" destId="{EB6DA3D1-D016-4B9C-A4EC-9A1CAA263685}" srcOrd="1" destOrd="0" parTransId="{F143423E-34EF-4FC6-A5B0-35267D742D23}" sibTransId="{F6EE95B2-09E0-474B-A820-EF387EB1CADE}"/>
    <dgm:cxn modelId="{D21C7B9B-2DA8-4D29-91BD-EEB4C9CB3BC7}" type="presOf" srcId="{D21BAD22-4516-4C08-BE1B-38FF3A68B32E}" destId="{1723A9EF-3CA8-4AAB-ABB3-D9997FB48481}" srcOrd="0" destOrd="3" presId="urn:microsoft.com/office/officeart/2005/8/layout/vList2"/>
    <dgm:cxn modelId="{862B1FA0-9F9E-48DA-8640-A76D531601A3}" type="presOf" srcId="{8CE179EF-DF93-4C2B-8055-025EB6F5DAB8}" destId="{8575F6D8-E64D-47D8-B3D6-E7111FEC1186}" srcOrd="0" destOrd="0" presId="urn:microsoft.com/office/officeart/2005/8/layout/vList2"/>
    <dgm:cxn modelId="{E0A86BB0-6F34-48CD-B043-777D14C6F902}" type="presOf" srcId="{A94C2405-86D8-465A-9CC5-742C8357FF77}" destId="{1723A9EF-3CA8-4AAB-ABB3-D9997FB48481}" srcOrd="0" destOrd="0" presId="urn:microsoft.com/office/officeart/2005/8/layout/vList2"/>
    <dgm:cxn modelId="{DA6CE8BB-6D8C-410E-BD4C-B9BB1AEEF886}" srcId="{8CE179EF-DF93-4C2B-8055-025EB6F5DAB8}" destId="{D2F97251-759A-4937-B33E-C34442FE2ED3}" srcOrd="6" destOrd="0" parTransId="{AE74C42A-15AB-4297-8A37-3D5B94D05C4B}" sibTransId="{A43CF07E-3BD9-47FD-A37E-84B3B67DF839}"/>
    <dgm:cxn modelId="{5B38E0C4-D688-449A-B4E7-F8E11A6CFF24}" srcId="{8CE179EF-DF93-4C2B-8055-025EB6F5DAB8}" destId="{7010AB9D-852F-469A-8251-E072EDF1BBDA}" srcOrd="5" destOrd="0" parTransId="{EF3F31BD-0CC3-400E-B9B7-5F54BA2B685A}" sibTransId="{CBC16754-1EDC-4671-84D8-F94E32441606}"/>
    <dgm:cxn modelId="{358F82D9-1173-48AB-AFC7-0AE063A4B675}" type="presOf" srcId="{BAA5FC0D-4D2C-4CEE-AB37-164371E82384}" destId="{BF68A3A4-8330-4F5E-BBA5-948121B6515C}" srcOrd="0" destOrd="0" presId="urn:microsoft.com/office/officeart/2005/8/layout/vList2"/>
    <dgm:cxn modelId="{31D34DFC-81FE-41B6-AA60-21E5CFAD71B1}" srcId="{8CE179EF-DF93-4C2B-8055-025EB6F5DAB8}" destId="{1D5E22B1-A9C9-4EEE-AD9E-CC3F126D267F}" srcOrd="4" destOrd="0" parTransId="{E19ACB49-C43C-4E93-99E3-8B4F6E96F4C9}" sibTransId="{3AA3ED41-547C-49DF-81E2-02FFF1CB30CE}"/>
    <dgm:cxn modelId="{719B69C5-3AD2-481A-9526-414142C2D562}" type="presParOf" srcId="{BF68A3A4-8330-4F5E-BBA5-948121B6515C}" destId="{8575F6D8-E64D-47D8-B3D6-E7111FEC1186}" srcOrd="0" destOrd="0" presId="urn:microsoft.com/office/officeart/2005/8/layout/vList2"/>
    <dgm:cxn modelId="{BA774810-93D0-49CA-8182-59AA6E110A56}" type="presParOf" srcId="{BF68A3A4-8330-4F5E-BBA5-948121B6515C}" destId="{1723A9EF-3CA8-4AAB-ABB3-D9997FB48481}"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5F6D8-E64D-47D8-B3D6-E7111FEC1186}">
      <dsp:nvSpPr>
        <dsp:cNvPr id="0" name=""/>
        <dsp:cNvSpPr/>
      </dsp:nvSpPr>
      <dsp:spPr>
        <a:xfrm>
          <a:off x="0" y="0"/>
          <a:ext cx="11737910" cy="1216800"/>
        </a:xfrm>
        <a:prstGeom prst="roundRect">
          <a:avLst/>
        </a:prstGeom>
        <a:no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latin typeface="Arial" panose="020B0604020202020204" pitchFamily="34" charset="0"/>
              <a:cs typeface="Arial" panose="020B0604020202020204" pitchFamily="34" charset="0"/>
            </a:rPr>
            <a:t>    Content -</a:t>
          </a:r>
          <a:endParaRPr lang="en-US" sz="2800" kern="1200" dirty="0">
            <a:latin typeface="Arial" panose="020B0604020202020204" pitchFamily="34" charset="0"/>
            <a:cs typeface="Arial" panose="020B0604020202020204" pitchFamily="34" charset="0"/>
          </a:endParaRPr>
        </a:p>
      </dsp:txBody>
      <dsp:txXfrm>
        <a:off x="59399" y="59399"/>
        <a:ext cx="11619112" cy="1098002"/>
      </dsp:txXfrm>
    </dsp:sp>
    <dsp:sp modelId="{1723A9EF-3CA8-4AAB-ABB3-D9997FB48481}">
      <dsp:nvSpPr>
        <dsp:cNvPr id="0" name=""/>
        <dsp:cNvSpPr/>
      </dsp:nvSpPr>
      <dsp:spPr>
        <a:xfrm>
          <a:off x="0" y="1294225"/>
          <a:ext cx="11737910" cy="2691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72679"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latin typeface="Arial" panose="020B0604020202020204" pitchFamily="34" charset="0"/>
              <a:cs typeface="Arial" panose="020B0604020202020204" pitchFamily="34" charset="0"/>
            </a:rPr>
            <a:t>What is employee engagement? </a:t>
          </a:r>
          <a:endParaRPr 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20000"/>
            </a:spcAft>
            <a:buChar char="•"/>
          </a:pPr>
          <a:r>
            <a:rPr lang="en-GB" sz="2400" kern="1200" dirty="0">
              <a:latin typeface="Arial" panose="020B0604020202020204" pitchFamily="34" charset="0"/>
              <a:cs typeface="Arial" panose="020B0604020202020204" pitchFamily="34" charset="0"/>
            </a:rPr>
            <a:t>Importance of employee engagement</a:t>
          </a:r>
          <a:endParaRPr 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20000"/>
            </a:spcAft>
            <a:buChar char="•"/>
          </a:pPr>
          <a:r>
            <a:rPr lang="en-US" sz="2400" kern="1200" dirty="0">
              <a:latin typeface="Arial" panose="020B0604020202020204" pitchFamily="34" charset="0"/>
              <a:cs typeface="Arial" panose="020B0604020202020204" pitchFamily="34" charset="0"/>
            </a:rPr>
            <a:t>Employee engagement model</a:t>
          </a:r>
        </a:p>
        <a:p>
          <a:pPr marL="228600" lvl="1" indent="-228600" algn="just" defTabSz="1066800">
            <a:lnSpc>
              <a:spcPct val="90000"/>
            </a:lnSpc>
            <a:spcBef>
              <a:spcPct val="0"/>
            </a:spcBef>
            <a:spcAft>
              <a:spcPct val="20000"/>
            </a:spcAft>
            <a:buChar char="•"/>
          </a:pPr>
          <a:r>
            <a:rPr lang="en-GB" sz="2400" kern="1200" dirty="0">
              <a:latin typeface="Arial" panose="020B0604020202020204" pitchFamily="34" charset="0"/>
              <a:cs typeface="Arial" panose="020B0604020202020204" pitchFamily="34" charset="0"/>
            </a:rPr>
            <a:t>Examples of best practice to engage employees from the hotel industry </a:t>
          </a:r>
          <a:endParaRPr 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20000"/>
            </a:spcAft>
            <a:buChar char="•"/>
          </a:pPr>
          <a:r>
            <a:rPr lang="en-GB" sz="2400" kern="1200" dirty="0">
              <a:latin typeface="Arial" panose="020B0604020202020204" pitchFamily="34" charset="0"/>
              <a:cs typeface="Arial" panose="020B0604020202020204" pitchFamily="34" charset="0"/>
            </a:rPr>
            <a:t>Data and statistics </a:t>
          </a:r>
          <a:endParaRPr 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20000"/>
            </a:spcAft>
            <a:buChar char="•"/>
          </a:pPr>
          <a:r>
            <a:rPr lang="en-US" sz="2400" kern="1200" dirty="0">
              <a:latin typeface="Arial" panose="020B0604020202020204" pitchFamily="34" charset="0"/>
              <a:cs typeface="Arial" panose="020B0604020202020204" pitchFamily="34" charset="0"/>
            </a:rPr>
            <a:t>Conclusion</a:t>
          </a:r>
        </a:p>
        <a:p>
          <a:pPr marL="228600" lvl="1" indent="-228600" algn="l" defTabSz="1066800">
            <a:lnSpc>
              <a:spcPct val="90000"/>
            </a:lnSpc>
            <a:spcBef>
              <a:spcPct val="0"/>
            </a:spcBef>
            <a:spcAft>
              <a:spcPct val="20000"/>
            </a:spcAft>
            <a:buChar char="•"/>
          </a:pPr>
          <a:r>
            <a:rPr lang="en-GB" sz="2400" kern="1200" dirty="0">
              <a:latin typeface="Arial" panose="020B0604020202020204" pitchFamily="34" charset="0"/>
              <a:cs typeface="Arial" panose="020B0604020202020204" pitchFamily="34" charset="0"/>
            </a:rPr>
            <a:t>References</a:t>
          </a:r>
          <a:endParaRPr lang="en-US" sz="2400" kern="1200" dirty="0">
            <a:latin typeface="Arial" panose="020B0604020202020204" pitchFamily="34" charset="0"/>
            <a:cs typeface="Arial" panose="020B0604020202020204" pitchFamily="34" charset="0"/>
          </a:endParaRPr>
        </a:p>
      </dsp:txBody>
      <dsp:txXfrm>
        <a:off x="0" y="1294225"/>
        <a:ext cx="11737910" cy="2691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7B810A-A2F9-4152-B00E-943D9329156D}"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7BD3F5-D6A9-4ED6-94C5-906CDC0015FE}" type="slidenum">
              <a:rPr lang="en-GB" smtClean="0"/>
              <a:t>‹#›</a:t>
            </a:fld>
            <a:endParaRPr lang="en-GB"/>
          </a:p>
        </p:txBody>
      </p:sp>
    </p:spTree>
    <p:extLst>
      <p:ext uri="{BB962C8B-B14F-4D97-AF65-F5344CB8AC3E}">
        <p14:creationId xmlns:p14="http://schemas.microsoft.com/office/powerpoint/2010/main" val="293240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7BD3F5-D6A9-4ED6-94C5-906CDC0015FE}" type="slidenum">
              <a:rPr lang="en-GB" smtClean="0"/>
              <a:t>4</a:t>
            </a:fld>
            <a:endParaRPr lang="en-GB"/>
          </a:p>
        </p:txBody>
      </p:sp>
    </p:spTree>
    <p:extLst>
      <p:ext uri="{BB962C8B-B14F-4D97-AF65-F5344CB8AC3E}">
        <p14:creationId xmlns:p14="http://schemas.microsoft.com/office/powerpoint/2010/main" val="3918037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7BD3F5-D6A9-4ED6-94C5-906CDC0015FE}" type="slidenum">
              <a:rPr lang="en-GB" smtClean="0"/>
              <a:t>5</a:t>
            </a:fld>
            <a:endParaRPr lang="en-GB"/>
          </a:p>
        </p:txBody>
      </p:sp>
    </p:spTree>
    <p:extLst>
      <p:ext uri="{BB962C8B-B14F-4D97-AF65-F5344CB8AC3E}">
        <p14:creationId xmlns:p14="http://schemas.microsoft.com/office/powerpoint/2010/main" val="3502111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7BD3F5-D6A9-4ED6-94C5-906CDC0015FE}" type="slidenum">
              <a:rPr lang="en-GB" smtClean="0"/>
              <a:t>9</a:t>
            </a:fld>
            <a:endParaRPr lang="en-GB"/>
          </a:p>
        </p:txBody>
      </p:sp>
    </p:spTree>
    <p:extLst>
      <p:ext uri="{BB962C8B-B14F-4D97-AF65-F5344CB8AC3E}">
        <p14:creationId xmlns:p14="http://schemas.microsoft.com/office/powerpoint/2010/main" val="3451495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633EE7-31DD-4BE5-9D5E-32B77CDADCE8}"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2399209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633EE7-31DD-4BE5-9D5E-32B77CDADCE8}"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3261121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633EE7-31DD-4BE5-9D5E-32B77CDADCE8}"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719009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633EE7-31DD-4BE5-9D5E-32B77CDADCE8}"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2475801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633EE7-31DD-4BE5-9D5E-32B77CDADCE8}" type="datetimeFigureOut">
              <a:rPr lang="en-GB" smtClean="0"/>
              <a:t>07/12/2022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2366778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633EE7-31DD-4BE5-9D5E-32B77CDADCE8}"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2331609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633EE7-31DD-4BE5-9D5E-32B77CDADCE8}" type="datetimeFigureOut">
              <a:rPr lang="en-GB" smtClean="0"/>
              <a:t>07/12/2022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3499391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33EE7-31DD-4BE5-9D5E-32B77CDADCE8}"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1561073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DB633EE7-31DD-4BE5-9D5E-32B77CDADCE8}" type="datetimeFigureOut">
              <a:rPr lang="en-GB" smtClean="0"/>
              <a:t>07/12/2022</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1496678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33EE7-31DD-4BE5-9D5E-32B77CDADCE8}"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586819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633EE7-31DD-4BE5-9D5E-32B77CDADCE8}"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24568935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DB633EE7-31DD-4BE5-9D5E-32B77CDADCE8}"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11369069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DB633EE7-31DD-4BE5-9D5E-32B77CDADCE8}"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19025817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633EE7-31DD-4BE5-9D5E-32B77CDADCE8}"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38888979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633EE7-31DD-4BE5-9D5E-32B77CDADCE8}"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41836718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633EE7-31DD-4BE5-9D5E-32B77CDADCE8}"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20586547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633EE7-31DD-4BE5-9D5E-32B77CDADCE8}"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7BC18-4771-4017-B263-EAA892C029D0}" type="slidenum">
              <a:rPr lang="en-GB" smtClean="0"/>
              <a:t>‹#›</a:t>
            </a:fld>
            <a:endParaRPr lang="en-GB"/>
          </a:p>
        </p:txBody>
      </p:sp>
    </p:spTree>
    <p:extLst>
      <p:ext uri="{BB962C8B-B14F-4D97-AF65-F5344CB8AC3E}">
        <p14:creationId xmlns:p14="http://schemas.microsoft.com/office/powerpoint/2010/main" val="2233627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B633EE7-31DD-4BE5-9D5E-32B77CDADCE8}" type="datetimeFigureOut">
              <a:rPr lang="en-GB" smtClean="0"/>
              <a:t>07/12/2022</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C007BC18-4771-4017-B263-EAA892C029D0}" type="slidenum">
              <a:rPr lang="en-GB" smtClean="0"/>
              <a:t>‹#›</a:t>
            </a:fld>
            <a:endParaRPr lang="en-GB"/>
          </a:p>
        </p:txBody>
      </p:sp>
    </p:spTree>
    <p:extLst>
      <p:ext uri="{BB962C8B-B14F-4D97-AF65-F5344CB8AC3E}">
        <p14:creationId xmlns:p14="http://schemas.microsoft.com/office/powerpoint/2010/main" val="65839948"/>
      </p:ext>
    </p:extLst>
  </p:cSld>
  <p:clrMap bg1="dk1" tx1="lt1" bg2="dk2" tx2="lt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 id="2147483748"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hrexecutive.com/how-the-pandemic-is-changing-employee-recognition/" TargetMode="External"/><Relationship Id="rId13" Type="http://schemas.openxmlformats.org/officeDocument/2006/relationships/hyperlink" Target="https://www.aihr.com/blog/employee-engagement-plan/" TargetMode="External"/><Relationship Id="rId3" Type="http://schemas.openxmlformats.org/officeDocument/2006/relationships/hyperlink" Target="https://www.dreamstime.com/hotel-staff-set-hotel-staff-set-maids-cleaning-service-chef-receptionist-image108730293" TargetMode="External"/><Relationship Id="rId7" Type="http://schemas.openxmlformats.org/officeDocument/2006/relationships/hyperlink" Target="https://www.hotelmanagement.net/human-resources/roi-people-employee-engagement-key-to-profitability" TargetMode="External"/><Relationship Id="rId12" Type="http://schemas.openxmlformats.org/officeDocument/2006/relationships/hyperlink" Target="https://www.sketchbubble.com/en/presentation-employee-engagement.html"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cr.hilton.com/wp-content/uploads/2020/04/Hilton-Team-Member-Engagement.pdf" TargetMode="External"/><Relationship Id="rId11" Type="http://schemas.openxmlformats.org/officeDocument/2006/relationships/hyperlink" Target="https://www.me.mercer.com/what-we-do/workforce-and-careers/employee-engagement.html" TargetMode="External"/><Relationship Id="rId5" Type="http://schemas.openxmlformats.org/officeDocument/2006/relationships/hyperlink" Target="https://www.forbes.com/sites/kevinkruse/2012/06/22/employee-engagement-what-and-why/?sh=4ddb26087f37" TargetMode="External"/><Relationship Id="rId10" Type="http://schemas.openxmlformats.org/officeDocument/2006/relationships/hyperlink" Target="https://www.linkedin.com/pulse/employee-engagement-what-you-need-know-how-drive-dejan-madjoski" TargetMode="External"/><Relationship Id="rId4" Type="http://schemas.openxmlformats.org/officeDocument/2006/relationships/hyperlink" Target="https://emeritus.org/blog/why-employee-engagement-is-important-benefits/" TargetMode="External"/><Relationship Id="rId9" Type="http://schemas.openxmlformats.org/officeDocument/2006/relationships/hyperlink" Target="https://www.forbes.com/sites/kevinkruse/2012/06/22/employee-engagement-what-and-why/?sh=440413867f37" TargetMode="External"/><Relationship Id="rId14" Type="http://schemas.openxmlformats.org/officeDocument/2006/relationships/hyperlink" Target="https://blog.hubspot.com/marketing/employee-eng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50000"/>
              </a:schemeClr>
            </a:gs>
            <a:gs pos="48000">
              <a:srgbClr val="002060"/>
            </a:gs>
            <a:gs pos="100000">
              <a:srgbClr val="002060"/>
            </a:gs>
          </a:gsLst>
          <a:lin ang="2700000" scaled="1"/>
        </a:gra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117AAEF-8B3E-7A07-4197-FDC3E0FC6635}"/>
              </a:ext>
            </a:extLst>
          </p:cNvPr>
          <p:cNvSpPr>
            <a:spLocks noGrp="1"/>
          </p:cNvSpPr>
          <p:nvPr>
            <p:ph type="ctrTitle"/>
          </p:nvPr>
        </p:nvSpPr>
        <p:spPr>
          <a:xfrm>
            <a:off x="2812414" y="261095"/>
            <a:ext cx="6567172" cy="1090185"/>
          </a:xfrm>
        </p:spPr>
        <p:txBody>
          <a:bodyPr vert="horz" lIns="91440" tIns="45720" rIns="91440" bIns="45720" rtlCol="0" anchor="ctr">
            <a:normAutofit fontScale="90000"/>
          </a:bodyPr>
          <a:lstStyle/>
          <a:p>
            <a:pPr algn="l"/>
            <a:r>
              <a:rPr lang="en-US" sz="4000" b="1" dirty="0">
                <a:effectLst>
                  <a:glow rad="38100">
                    <a:schemeClr val="bg1">
                      <a:lumMod val="65000"/>
                      <a:lumOff val="35000"/>
                      <a:alpha val="40000"/>
                    </a:schemeClr>
                  </a:glow>
                  <a:outerShdw blurRad="28575" dist="38100" dir="14040000" algn="tl" rotWithShape="0">
                    <a:srgbClr val="000000">
                      <a:alpha val="25000"/>
                    </a:srgbClr>
                  </a:outerShdw>
                </a:effectLst>
                <a:latin typeface="Arial" panose="020B0604020202020204" pitchFamily="34" charset="0"/>
                <a:cs typeface="Arial" panose="020B0604020202020204" pitchFamily="34" charset="0"/>
              </a:rPr>
              <a:t>EMPLOYEE ENGAGEMENT</a:t>
            </a:r>
          </a:p>
        </p:txBody>
      </p:sp>
      <p:sp>
        <p:nvSpPr>
          <p:cNvPr id="7" name="TextBox 6">
            <a:extLst>
              <a:ext uri="{FF2B5EF4-FFF2-40B4-BE49-F238E27FC236}">
                <a16:creationId xmlns:a16="http://schemas.microsoft.com/office/drawing/2014/main" id="{F759ECA5-0E7A-00F0-739C-1A47E5476D19}"/>
              </a:ext>
            </a:extLst>
          </p:cNvPr>
          <p:cNvSpPr txBox="1"/>
          <p:nvPr/>
        </p:nvSpPr>
        <p:spPr>
          <a:xfrm>
            <a:off x="3757611" y="5062856"/>
            <a:ext cx="4676775" cy="1144904"/>
          </a:xfrm>
          <a:prstGeom prst="rect">
            <a:avLst/>
          </a:prstGeom>
        </p:spPr>
        <p:txBody>
          <a:bodyPr vert="horz" lIns="91440" tIns="45720" rIns="91440" bIns="45720" rtlCol="0" anchor="t">
            <a:normAutofit fontScale="92500"/>
          </a:bodyPr>
          <a:lstStyle/>
          <a:p>
            <a:pPr algn="ctr">
              <a:spcBef>
                <a:spcPct val="20000"/>
              </a:spcBef>
              <a:spcAft>
                <a:spcPts val="600"/>
              </a:spcAft>
              <a:buClr>
                <a:schemeClr val="tx1"/>
              </a:buClr>
              <a:buSzPct val="100000"/>
            </a:pPr>
            <a:r>
              <a:rPr lang="en-US"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SHERON AHMED 2117695</a:t>
            </a:r>
          </a:p>
          <a:p>
            <a:pPr algn="ctr">
              <a:spcBef>
                <a:spcPct val="20000"/>
              </a:spcBef>
              <a:spcAft>
                <a:spcPts val="600"/>
              </a:spcAft>
              <a:buClr>
                <a:schemeClr val="tx1"/>
              </a:buClr>
              <a:buSzPct val="100000"/>
            </a:pPr>
            <a:r>
              <a:rPr lang="en-US"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OPERATING HOTEL FACILITIES BMIH4006</a:t>
            </a:r>
          </a:p>
          <a:p>
            <a:pPr algn="ctr">
              <a:spcBef>
                <a:spcPct val="20000"/>
              </a:spcBef>
              <a:spcAft>
                <a:spcPts val="600"/>
              </a:spcAft>
              <a:buClr>
                <a:schemeClr val="tx1"/>
              </a:buClr>
              <a:buSzPct val="100000"/>
            </a:pPr>
            <a:r>
              <a:rPr lang="en-US"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TRISTAN HAWKINS</a:t>
            </a:r>
          </a:p>
        </p:txBody>
      </p:sp>
      <p:pic>
        <p:nvPicPr>
          <p:cNvPr id="8" name="Picture 7">
            <a:extLst>
              <a:ext uri="{FF2B5EF4-FFF2-40B4-BE49-F238E27FC236}">
                <a16:creationId xmlns:a16="http://schemas.microsoft.com/office/drawing/2014/main" id="{02363A80-9173-A8B6-EDF9-64E498F2F9E0}"/>
              </a:ext>
            </a:extLst>
          </p:cNvPr>
          <p:cNvPicPr>
            <a:picLocks noChangeAspect="1"/>
          </p:cNvPicPr>
          <p:nvPr/>
        </p:nvPicPr>
        <p:blipFill rotWithShape="1">
          <a:blip r:embed="rId2"/>
          <a:srcRect t="16682"/>
          <a:stretch/>
        </p:blipFill>
        <p:spPr>
          <a:xfrm>
            <a:off x="1851655" y="1593047"/>
            <a:ext cx="8488686" cy="3200050"/>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468358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50000"/>
              </a:schemeClr>
            </a:gs>
            <a:gs pos="48000">
              <a:srgbClr val="002060"/>
            </a:gs>
            <a:gs pos="100000">
              <a:srgbClr val="002060"/>
            </a:gs>
          </a:gsLst>
          <a:lin ang="2700000" scaled="1"/>
        </a:gradFill>
        <a:effectLst/>
      </p:bgPr>
    </p:bg>
    <p:spTree>
      <p:nvGrpSpPr>
        <p:cNvPr id="1" name=""/>
        <p:cNvGrpSpPr/>
        <p:nvPr/>
      </p:nvGrpSpPr>
      <p:grpSpPr>
        <a:xfrm>
          <a:off x="0" y="0"/>
          <a:ext cx="0" cy="0"/>
          <a:chOff x="0" y="0"/>
          <a:chExt cx="0" cy="0"/>
        </a:xfrm>
      </p:grpSpPr>
      <p:graphicFrame>
        <p:nvGraphicFramePr>
          <p:cNvPr id="6" name="TextBox 1">
            <a:extLst>
              <a:ext uri="{FF2B5EF4-FFF2-40B4-BE49-F238E27FC236}">
                <a16:creationId xmlns:a16="http://schemas.microsoft.com/office/drawing/2014/main" id="{051AA8C9-97BD-20D1-6A5A-C1A3061C1E9D}"/>
              </a:ext>
            </a:extLst>
          </p:cNvPr>
          <p:cNvGraphicFramePr/>
          <p:nvPr>
            <p:extLst>
              <p:ext uri="{D42A27DB-BD31-4B8C-83A1-F6EECF244321}">
                <p14:modId xmlns:p14="http://schemas.microsoft.com/office/powerpoint/2010/main" val="2805675168"/>
              </p:ext>
            </p:extLst>
          </p:nvPr>
        </p:nvGraphicFramePr>
        <p:xfrm>
          <a:off x="227045" y="633537"/>
          <a:ext cx="11737910" cy="40626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250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50000"/>
              </a:schemeClr>
            </a:gs>
            <a:gs pos="48000">
              <a:srgbClr val="002060"/>
            </a:gs>
            <a:gs pos="100000">
              <a:srgbClr val="002060"/>
            </a:gs>
          </a:gsLst>
          <a:lin ang="27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BD6BD3-9D22-17F8-4B2D-B66268E23CD1}"/>
              </a:ext>
            </a:extLst>
          </p:cNvPr>
          <p:cNvSpPr txBox="1"/>
          <p:nvPr/>
        </p:nvSpPr>
        <p:spPr>
          <a:xfrm>
            <a:off x="3428999" y="193868"/>
            <a:ext cx="5747657"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What is employee engagement?</a:t>
            </a:r>
          </a:p>
        </p:txBody>
      </p:sp>
      <p:sp>
        <p:nvSpPr>
          <p:cNvPr id="4" name="TextBox 3">
            <a:extLst>
              <a:ext uri="{FF2B5EF4-FFF2-40B4-BE49-F238E27FC236}">
                <a16:creationId xmlns:a16="http://schemas.microsoft.com/office/drawing/2014/main" id="{D5F3DFE8-0785-8C5E-F5EB-8EA14072AFBE}"/>
              </a:ext>
            </a:extLst>
          </p:cNvPr>
          <p:cNvSpPr txBox="1"/>
          <p:nvPr/>
        </p:nvSpPr>
        <p:spPr>
          <a:xfrm>
            <a:off x="440254" y="1760739"/>
            <a:ext cx="4775558" cy="2308324"/>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Employee engagement is defined by Forbes (2022) as an employee's emotional engagement to an organization's objectives and goals. Employee engagement allows them to reach their full potential by promoting clear channels of communication, boosting productivity, and trying to retain skilled workers.</a:t>
            </a:r>
          </a:p>
        </p:txBody>
      </p:sp>
      <p:sp>
        <p:nvSpPr>
          <p:cNvPr id="5" name="TextBox 4">
            <a:extLst>
              <a:ext uri="{FF2B5EF4-FFF2-40B4-BE49-F238E27FC236}">
                <a16:creationId xmlns:a16="http://schemas.microsoft.com/office/drawing/2014/main" id="{0BF80692-8DA3-A042-4F3F-87269933EDC2}"/>
              </a:ext>
            </a:extLst>
          </p:cNvPr>
          <p:cNvSpPr txBox="1"/>
          <p:nvPr/>
        </p:nvSpPr>
        <p:spPr>
          <a:xfrm>
            <a:off x="440255" y="5112714"/>
            <a:ext cx="11486274" cy="923330"/>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Hoisington, (2019) states that employee engagement benefits the organisation by lowering turnover, an increase in employee productiveness, and increasing profitability. Employee engagement directly contributes to hotel success!</a:t>
            </a:r>
          </a:p>
        </p:txBody>
      </p:sp>
      <p:pic>
        <p:nvPicPr>
          <p:cNvPr id="7" name="Picture 6">
            <a:extLst>
              <a:ext uri="{FF2B5EF4-FFF2-40B4-BE49-F238E27FC236}">
                <a16:creationId xmlns:a16="http://schemas.microsoft.com/office/drawing/2014/main" id="{05FB3F7A-87D7-4227-3B04-EBDABD5FDB08}"/>
              </a:ext>
            </a:extLst>
          </p:cNvPr>
          <p:cNvPicPr>
            <a:picLocks noChangeAspect="1"/>
          </p:cNvPicPr>
          <p:nvPr/>
        </p:nvPicPr>
        <p:blipFill rotWithShape="1">
          <a:blip r:embed="rId2"/>
          <a:srcRect l="3598" t="20229" r="68373" b="900"/>
          <a:stretch/>
        </p:blipFill>
        <p:spPr>
          <a:xfrm>
            <a:off x="5355771" y="1035698"/>
            <a:ext cx="1894115" cy="3275046"/>
          </a:xfrm>
          <a:prstGeom prst="rect">
            <a:avLst/>
          </a:prstGeom>
        </p:spPr>
      </p:pic>
      <p:sp>
        <p:nvSpPr>
          <p:cNvPr id="9" name="TextBox 8">
            <a:extLst>
              <a:ext uri="{FF2B5EF4-FFF2-40B4-BE49-F238E27FC236}">
                <a16:creationId xmlns:a16="http://schemas.microsoft.com/office/drawing/2014/main" id="{F3C41FD7-D2A9-7F19-5CC0-CDB0C97A1915}"/>
              </a:ext>
            </a:extLst>
          </p:cNvPr>
          <p:cNvSpPr txBox="1"/>
          <p:nvPr/>
        </p:nvSpPr>
        <p:spPr>
          <a:xfrm>
            <a:off x="7444635" y="4342397"/>
            <a:ext cx="191277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(Mercer, 2022)</a:t>
            </a:r>
          </a:p>
        </p:txBody>
      </p:sp>
      <p:pic>
        <p:nvPicPr>
          <p:cNvPr id="10" name="Picture 9">
            <a:extLst>
              <a:ext uri="{FF2B5EF4-FFF2-40B4-BE49-F238E27FC236}">
                <a16:creationId xmlns:a16="http://schemas.microsoft.com/office/drawing/2014/main" id="{F9B593AC-B786-E369-75D3-E2D9FD238226}"/>
              </a:ext>
            </a:extLst>
          </p:cNvPr>
          <p:cNvPicPr>
            <a:picLocks noChangeAspect="1"/>
          </p:cNvPicPr>
          <p:nvPr/>
        </p:nvPicPr>
        <p:blipFill rotWithShape="1">
          <a:blip r:embed="rId3"/>
          <a:srcRect l="34948" r="34158"/>
          <a:stretch/>
        </p:blipFill>
        <p:spPr>
          <a:xfrm>
            <a:off x="7389845" y="1026694"/>
            <a:ext cx="1951651" cy="3284050"/>
          </a:xfrm>
          <a:prstGeom prst="rect">
            <a:avLst/>
          </a:prstGeom>
        </p:spPr>
      </p:pic>
      <p:pic>
        <p:nvPicPr>
          <p:cNvPr id="11" name="Picture 10">
            <a:extLst>
              <a:ext uri="{FF2B5EF4-FFF2-40B4-BE49-F238E27FC236}">
                <a16:creationId xmlns:a16="http://schemas.microsoft.com/office/drawing/2014/main" id="{5548F290-9443-FDD9-38F2-E700F4DBCDC0}"/>
              </a:ext>
            </a:extLst>
          </p:cNvPr>
          <p:cNvPicPr>
            <a:picLocks noChangeAspect="1"/>
          </p:cNvPicPr>
          <p:nvPr/>
        </p:nvPicPr>
        <p:blipFill rotWithShape="1">
          <a:blip r:embed="rId4"/>
          <a:srcRect l="69994"/>
          <a:stretch/>
        </p:blipFill>
        <p:spPr>
          <a:xfrm>
            <a:off x="9481455" y="1026694"/>
            <a:ext cx="1893098" cy="3284050"/>
          </a:xfrm>
          <a:prstGeom prst="rect">
            <a:avLst/>
          </a:prstGeom>
        </p:spPr>
      </p:pic>
    </p:spTree>
    <p:extLst>
      <p:ext uri="{BB962C8B-B14F-4D97-AF65-F5344CB8AC3E}">
        <p14:creationId xmlns:p14="http://schemas.microsoft.com/office/powerpoint/2010/main" val="1130946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50000"/>
              </a:schemeClr>
            </a:gs>
            <a:gs pos="48000">
              <a:srgbClr val="002060"/>
            </a:gs>
            <a:gs pos="100000">
              <a:srgbClr val="002060"/>
            </a:gs>
          </a:gsLst>
          <a:lin ang="27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210789-4325-03D4-8967-D797D518D69A}"/>
              </a:ext>
            </a:extLst>
          </p:cNvPr>
          <p:cNvSpPr txBox="1"/>
          <p:nvPr/>
        </p:nvSpPr>
        <p:spPr>
          <a:xfrm>
            <a:off x="611679" y="746586"/>
            <a:ext cx="5429546"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Importance of employee engagement</a:t>
            </a:r>
          </a:p>
        </p:txBody>
      </p:sp>
      <p:sp>
        <p:nvSpPr>
          <p:cNvPr id="8" name="TextBox 7">
            <a:extLst>
              <a:ext uri="{FF2B5EF4-FFF2-40B4-BE49-F238E27FC236}">
                <a16:creationId xmlns:a16="http://schemas.microsoft.com/office/drawing/2014/main" id="{6B5F4440-0DFD-C841-6F09-30F3E417E244}"/>
              </a:ext>
            </a:extLst>
          </p:cNvPr>
          <p:cNvSpPr txBox="1"/>
          <p:nvPr/>
        </p:nvSpPr>
        <p:spPr>
          <a:xfrm>
            <a:off x="752054" y="2271505"/>
            <a:ext cx="5148796" cy="2862322"/>
          </a:xfrm>
          <a:prstGeom prst="rect">
            <a:avLst/>
          </a:prstGeom>
          <a:noFill/>
        </p:spPr>
        <p:txBody>
          <a:bodyPr wrap="square">
            <a:spAutoFit/>
          </a:bodyPr>
          <a:lstStyle/>
          <a:p>
            <a:pPr algn="just"/>
            <a:r>
              <a:rPr lang="en-GB">
                <a:latin typeface="Arial" panose="020B0604020202020204" pitchFamily="34" charset="0"/>
                <a:cs typeface="Arial" panose="020B0604020202020204" pitchFamily="34" charset="0"/>
              </a:rPr>
              <a:t>Catch Me at My Best, Hilton's spontaneous reward program, expresses their Team Members in the act of providing the best quality hospitality. Throughout International Housekeeping Week and Team Member Appreciation Week, Hilton also honour their Team Members. Thrive at Hilton was launched in 2017 as a commitment to their Team Members to assist them in growing and thriving in body, mind, and spirit (Hilton, 2022).</a:t>
            </a:r>
            <a:endParaRPr lang="en-GB"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F20F522B-5E79-BF72-C3A7-E04DB7573872}"/>
              </a:ext>
            </a:extLst>
          </p:cNvPr>
          <p:cNvPicPr>
            <a:picLocks noChangeAspect="1"/>
          </p:cNvPicPr>
          <p:nvPr/>
        </p:nvPicPr>
        <p:blipFill>
          <a:blip r:embed="rId3"/>
          <a:stretch>
            <a:fillRect/>
          </a:stretch>
        </p:blipFill>
        <p:spPr>
          <a:xfrm>
            <a:off x="6556625" y="1020906"/>
            <a:ext cx="4519132" cy="4664240"/>
          </a:xfrm>
          <a:prstGeom prst="rect">
            <a:avLst/>
          </a:prstGeom>
        </p:spPr>
      </p:pic>
      <p:sp>
        <p:nvSpPr>
          <p:cNvPr id="3" name="TextBox 2">
            <a:extLst>
              <a:ext uri="{FF2B5EF4-FFF2-40B4-BE49-F238E27FC236}">
                <a16:creationId xmlns:a16="http://schemas.microsoft.com/office/drawing/2014/main" id="{7E75F312-22A4-D026-71D9-5229249B66A7}"/>
              </a:ext>
            </a:extLst>
          </p:cNvPr>
          <p:cNvSpPr txBox="1"/>
          <p:nvPr/>
        </p:nvSpPr>
        <p:spPr>
          <a:xfrm>
            <a:off x="7820511" y="5652428"/>
            <a:ext cx="199136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(Emeritus, 2022)</a:t>
            </a:r>
          </a:p>
        </p:txBody>
      </p:sp>
    </p:spTree>
    <p:extLst>
      <p:ext uri="{BB962C8B-B14F-4D97-AF65-F5344CB8AC3E}">
        <p14:creationId xmlns:p14="http://schemas.microsoft.com/office/powerpoint/2010/main" val="3137881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50000"/>
              </a:schemeClr>
            </a:gs>
            <a:gs pos="48000">
              <a:srgbClr val="002060"/>
            </a:gs>
            <a:gs pos="100000">
              <a:srgbClr val="002060"/>
            </a:gs>
          </a:gsLst>
          <a:lin ang="27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711C27-6141-B849-A5FA-FCA11BF10E91}"/>
              </a:ext>
            </a:extLst>
          </p:cNvPr>
          <p:cNvSpPr txBox="1"/>
          <p:nvPr/>
        </p:nvSpPr>
        <p:spPr>
          <a:xfrm>
            <a:off x="3456039" y="353961"/>
            <a:ext cx="5279922"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Employee engagement model</a:t>
            </a:r>
          </a:p>
        </p:txBody>
      </p:sp>
      <p:pic>
        <p:nvPicPr>
          <p:cNvPr id="5" name="Picture 4">
            <a:extLst>
              <a:ext uri="{FF2B5EF4-FFF2-40B4-BE49-F238E27FC236}">
                <a16:creationId xmlns:a16="http://schemas.microsoft.com/office/drawing/2014/main" id="{BE67FDDB-A919-A322-5D09-308D467E7110}"/>
              </a:ext>
            </a:extLst>
          </p:cNvPr>
          <p:cNvPicPr>
            <a:picLocks noChangeAspect="1"/>
          </p:cNvPicPr>
          <p:nvPr/>
        </p:nvPicPr>
        <p:blipFill rotWithShape="1">
          <a:blip r:embed="rId3"/>
          <a:srcRect l="4306" t="2129" r="2361" b="3981"/>
          <a:stretch/>
        </p:blipFill>
        <p:spPr>
          <a:xfrm>
            <a:off x="2792361" y="1032076"/>
            <a:ext cx="6607278" cy="4984955"/>
          </a:xfrm>
          <a:prstGeom prst="rect">
            <a:avLst/>
          </a:prstGeom>
        </p:spPr>
      </p:pic>
      <p:sp>
        <p:nvSpPr>
          <p:cNvPr id="6" name="TextBox 5">
            <a:extLst>
              <a:ext uri="{FF2B5EF4-FFF2-40B4-BE49-F238E27FC236}">
                <a16:creationId xmlns:a16="http://schemas.microsoft.com/office/drawing/2014/main" id="{D3B7B3D0-B324-E57C-1EC1-BABA866CD395}"/>
              </a:ext>
            </a:extLst>
          </p:cNvPr>
          <p:cNvSpPr txBox="1"/>
          <p:nvPr/>
        </p:nvSpPr>
        <p:spPr>
          <a:xfrm>
            <a:off x="5260258" y="6100294"/>
            <a:ext cx="167148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(Gallup, 2012)</a:t>
            </a:r>
          </a:p>
        </p:txBody>
      </p:sp>
    </p:spTree>
    <p:extLst>
      <p:ext uri="{BB962C8B-B14F-4D97-AF65-F5344CB8AC3E}">
        <p14:creationId xmlns:p14="http://schemas.microsoft.com/office/powerpoint/2010/main" val="3800120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50000"/>
              </a:schemeClr>
            </a:gs>
            <a:gs pos="48000">
              <a:srgbClr val="002060"/>
            </a:gs>
            <a:gs pos="100000">
              <a:srgbClr val="002060"/>
            </a:gs>
          </a:gsLst>
          <a:lin ang="27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41E312-9918-6084-CEAD-3F3399D90A6E}"/>
              </a:ext>
            </a:extLst>
          </p:cNvPr>
          <p:cNvSpPr txBox="1"/>
          <p:nvPr/>
        </p:nvSpPr>
        <p:spPr>
          <a:xfrm>
            <a:off x="485776" y="163869"/>
            <a:ext cx="11274447"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Examples of best practice to engage employees</a:t>
            </a:r>
          </a:p>
        </p:txBody>
      </p:sp>
      <p:sp>
        <p:nvSpPr>
          <p:cNvPr id="10" name="TextBox 9">
            <a:extLst>
              <a:ext uri="{FF2B5EF4-FFF2-40B4-BE49-F238E27FC236}">
                <a16:creationId xmlns:a16="http://schemas.microsoft.com/office/drawing/2014/main" id="{4F55ED70-77FB-FD1F-BBA3-B7852910CDBB}"/>
              </a:ext>
            </a:extLst>
          </p:cNvPr>
          <p:cNvSpPr txBox="1"/>
          <p:nvPr/>
        </p:nvSpPr>
        <p:spPr>
          <a:xfrm>
            <a:off x="675742" y="5103674"/>
            <a:ext cx="11274446"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An employee engagement strategy is a framework developed by organisations to identify and prioritise their actions aimed at increasing employee engagement (AIHR, 2022).</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Allows for identification of key factors influencing employee engagement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recognition of employee’s weak points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development of customised initiatives designed to address them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May include both short-term and long-term employee engagement for significant improvements</a:t>
            </a:r>
          </a:p>
        </p:txBody>
      </p:sp>
      <p:pic>
        <p:nvPicPr>
          <p:cNvPr id="5" name="Picture 4">
            <a:extLst>
              <a:ext uri="{FF2B5EF4-FFF2-40B4-BE49-F238E27FC236}">
                <a16:creationId xmlns:a16="http://schemas.microsoft.com/office/drawing/2014/main" id="{4BD33799-896E-27D2-E03E-AD146C9D66AC}"/>
              </a:ext>
            </a:extLst>
          </p:cNvPr>
          <p:cNvPicPr>
            <a:picLocks noChangeAspect="1"/>
          </p:cNvPicPr>
          <p:nvPr/>
        </p:nvPicPr>
        <p:blipFill rotWithShape="1">
          <a:blip r:embed="rId2"/>
          <a:srcRect l="4362" t="6458" r="3807" b="3341"/>
          <a:stretch/>
        </p:blipFill>
        <p:spPr>
          <a:xfrm>
            <a:off x="2723688" y="753058"/>
            <a:ext cx="6744622" cy="4138490"/>
          </a:xfrm>
          <a:prstGeom prst="rect">
            <a:avLst/>
          </a:prstGeom>
        </p:spPr>
      </p:pic>
      <p:sp>
        <p:nvSpPr>
          <p:cNvPr id="7" name="TextBox 6">
            <a:extLst>
              <a:ext uri="{FF2B5EF4-FFF2-40B4-BE49-F238E27FC236}">
                <a16:creationId xmlns:a16="http://schemas.microsoft.com/office/drawing/2014/main" id="{A5281C16-3632-F53E-9F09-B386A3D3881E}"/>
              </a:ext>
            </a:extLst>
          </p:cNvPr>
          <p:cNvSpPr txBox="1"/>
          <p:nvPr/>
        </p:nvSpPr>
        <p:spPr>
          <a:xfrm>
            <a:off x="9557609" y="4522216"/>
            <a:ext cx="195661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(Madjoski, 2020)</a:t>
            </a:r>
          </a:p>
        </p:txBody>
      </p:sp>
    </p:spTree>
    <p:extLst>
      <p:ext uri="{BB962C8B-B14F-4D97-AF65-F5344CB8AC3E}">
        <p14:creationId xmlns:p14="http://schemas.microsoft.com/office/powerpoint/2010/main" val="1051367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50000"/>
              </a:schemeClr>
            </a:gs>
            <a:gs pos="48000">
              <a:srgbClr val="002060"/>
            </a:gs>
            <a:gs pos="100000">
              <a:srgbClr val="002060"/>
            </a:gs>
          </a:gsLst>
          <a:lin ang="27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526342-5B08-7199-E1D6-4A0BA55236CB}"/>
              </a:ext>
            </a:extLst>
          </p:cNvPr>
          <p:cNvSpPr txBox="1"/>
          <p:nvPr/>
        </p:nvSpPr>
        <p:spPr>
          <a:xfrm>
            <a:off x="196645" y="411321"/>
            <a:ext cx="11798709"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Data and statistics of employee engagement  </a:t>
            </a:r>
          </a:p>
        </p:txBody>
      </p:sp>
      <p:pic>
        <p:nvPicPr>
          <p:cNvPr id="6" name="Picture 5">
            <a:extLst>
              <a:ext uri="{FF2B5EF4-FFF2-40B4-BE49-F238E27FC236}">
                <a16:creationId xmlns:a16="http://schemas.microsoft.com/office/drawing/2014/main" id="{36DB019D-4062-DF74-C314-B438A3512294}"/>
              </a:ext>
            </a:extLst>
          </p:cNvPr>
          <p:cNvPicPr>
            <a:picLocks noChangeAspect="1"/>
          </p:cNvPicPr>
          <p:nvPr/>
        </p:nvPicPr>
        <p:blipFill rotWithShape="1">
          <a:blip r:embed="rId2"/>
          <a:srcRect l="6847" t="14959" r="7532" b="11158"/>
          <a:stretch/>
        </p:blipFill>
        <p:spPr>
          <a:xfrm>
            <a:off x="290471" y="1706881"/>
            <a:ext cx="5663288" cy="3544925"/>
          </a:xfrm>
          <a:prstGeom prst="rect">
            <a:avLst/>
          </a:prstGeom>
        </p:spPr>
      </p:pic>
      <p:sp>
        <p:nvSpPr>
          <p:cNvPr id="9" name="TextBox 8">
            <a:extLst>
              <a:ext uri="{FF2B5EF4-FFF2-40B4-BE49-F238E27FC236}">
                <a16:creationId xmlns:a16="http://schemas.microsoft.com/office/drawing/2014/main" id="{41E95309-2371-4EE5-2435-FB67A7991EC8}"/>
              </a:ext>
            </a:extLst>
          </p:cNvPr>
          <p:cNvSpPr txBox="1"/>
          <p:nvPr/>
        </p:nvSpPr>
        <p:spPr>
          <a:xfrm>
            <a:off x="2673922" y="5349833"/>
            <a:ext cx="201561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(Principe, 2022)</a:t>
            </a:r>
          </a:p>
        </p:txBody>
      </p:sp>
      <p:pic>
        <p:nvPicPr>
          <p:cNvPr id="3" name="Picture 2">
            <a:extLst>
              <a:ext uri="{FF2B5EF4-FFF2-40B4-BE49-F238E27FC236}">
                <a16:creationId xmlns:a16="http://schemas.microsoft.com/office/drawing/2014/main" id="{AED6E668-2EB4-F464-9F74-59B4BDBAFA5C}"/>
              </a:ext>
            </a:extLst>
          </p:cNvPr>
          <p:cNvPicPr>
            <a:picLocks noChangeAspect="1"/>
          </p:cNvPicPr>
          <p:nvPr/>
        </p:nvPicPr>
        <p:blipFill rotWithShape="1">
          <a:blip r:embed="rId3"/>
          <a:srcRect l="6690" r="4092" b="4238"/>
          <a:stretch/>
        </p:blipFill>
        <p:spPr>
          <a:xfrm>
            <a:off x="6269478" y="1706882"/>
            <a:ext cx="5632051" cy="3544924"/>
          </a:xfrm>
          <a:prstGeom prst="rect">
            <a:avLst/>
          </a:prstGeom>
        </p:spPr>
      </p:pic>
      <p:sp>
        <p:nvSpPr>
          <p:cNvPr id="4" name="TextBox 3">
            <a:extLst>
              <a:ext uri="{FF2B5EF4-FFF2-40B4-BE49-F238E27FC236}">
                <a16:creationId xmlns:a16="http://schemas.microsoft.com/office/drawing/2014/main" id="{D8C57247-AFC5-118B-7313-503CEE611EDD}"/>
              </a:ext>
            </a:extLst>
          </p:cNvPr>
          <p:cNvSpPr txBox="1"/>
          <p:nvPr/>
        </p:nvSpPr>
        <p:spPr>
          <a:xfrm>
            <a:off x="7959665" y="5349833"/>
            <a:ext cx="1905694" cy="369332"/>
          </a:xfrm>
          <a:prstGeom prst="rect">
            <a:avLst/>
          </a:prstGeom>
          <a:noFill/>
        </p:spPr>
        <p:txBody>
          <a:bodyPr wrap="square" rtlCol="0">
            <a:spAutoFit/>
          </a:bodyPr>
          <a:lstStyle/>
          <a:p>
            <a:r>
              <a:rPr lang="en-GB" dirty="0"/>
              <a:t>(Tanner, 2022)</a:t>
            </a:r>
          </a:p>
        </p:txBody>
      </p:sp>
    </p:spTree>
    <p:extLst>
      <p:ext uri="{BB962C8B-B14F-4D97-AF65-F5344CB8AC3E}">
        <p14:creationId xmlns:p14="http://schemas.microsoft.com/office/powerpoint/2010/main" val="2420497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50000"/>
              </a:schemeClr>
            </a:gs>
            <a:gs pos="48000">
              <a:srgbClr val="002060"/>
            </a:gs>
            <a:gs pos="100000">
              <a:srgbClr val="002060"/>
            </a:gs>
          </a:gsLst>
          <a:lin ang="27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6B713C-78CF-016C-A3AF-EC72987CA0F7}"/>
              </a:ext>
            </a:extLst>
          </p:cNvPr>
          <p:cNvSpPr txBox="1"/>
          <p:nvPr/>
        </p:nvSpPr>
        <p:spPr>
          <a:xfrm>
            <a:off x="253330" y="1020751"/>
            <a:ext cx="11685338" cy="1938992"/>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To conclude this presentation, I understand that in a hotel industry it is very important to have employee engagement within the organisation as it can have a significant impact to the hotel’s success with a thorough engagement plan which allows their employees to express themselves better professionally and provide great customer care when they are more engaged. </a:t>
            </a:r>
            <a:r>
              <a:rPr lang="en-GB" sz="2400" b="1" dirty="0">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0BE5CCEF-6AFD-F51F-28BF-720DE588ADA1}"/>
              </a:ext>
            </a:extLst>
          </p:cNvPr>
          <p:cNvSpPr txBox="1"/>
          <p:nvPr/>
        </p:nvSpPr>
        <p:spPr>
          <a:xfrm>
            <a:off x="4994786" y="255640"/>
            <a:ext cx="2202426"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Conclusion</a:t>
            </a:r>
          </a:p>
        </p:txBody>
      </p:sp>
      <p:pic>
        <p:nvPicPr>
          <p:cNvPr id="4" name="Picture 3">
            <a:extLst>
              <a:ext uri="{FF2B5EF4-FFF2-40B4-BE49-F238E27FC236}">
                <a16:creationId xmlns:a16="http://schemas.microsoft.com/office/drawing/2014/main" id="{AFED4975-0B75-F51E-BCB9-6583716E416E}"/>
              </a:ext>
            </a:extLst>
          </p:cNvPr>
          <p:cNvPicPr>
            <a:picLocks noChangeAspect="1"/>
          </p:cNvPicPr>
          <p:nvPr/>
        </p:nvPicPr>
        <p:blipFill>
          <a:blip r:embed="rId2"/>
          <a:stretch>
            <a:fillRect/>
          </a:stretch>
        </p:blipFill>
        <p:spPr>
          <a:xfrm>
            <a:off x="2906660" y="3081554"/>
            <a:ext cx="6378678" cy="3580033"/>
          </a:xfrm>
          <a:prstGeom prst="rect">
            <a:avLst/>
          </a:prstGeom>
        </p:spPr>
      </p:pic>
    </p:spTree>
    <p:extLst>
      <p:ext uri="{BB962C8B-B14F-4D97-AF65-F5344CB8AC3E}">
        <p14:creationId xmlns:p14="http://schemas.microsoft.com/office/powerpoint/2010/main" val="2429609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tx1">
                <a:lumMod val="50000"/>
              </a:schemeClr>
            </a:gs>
            <a:gs pos="48000">
              <a:srgbClr val="002060"/>
            </a:gs>
            <a:gs pos="100000">
              <a:srgbClr val="002060"/>
            </a:gs>
          </a:gsLst>
          <a:lin ang="27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A86DE4-0210-BD44-5953-BE89C626B569}"/>
              </a:ext>
            </a:extLst>
          </p:cNvPr>
          <p:cNvSpPr txBox="1"/>
          <p:nvPr/>
        </p:nvSpPr>
        <p:spPr>
          <a:xfrm>
            <a:off x="121920" y="121298"/>
            <a:ext cx="11948159" cy="6617196"/>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                                                References</a:t>
            </a:r>
          </a:p>
          <a:p>
            <a:r>
              <a:rPr lang="en-GB" sz="1200" dirty="0" err="1">
                <a:latin typeface="Arial" panose="020B0604020202020204" pitchFamily="34" charset="0"/>
                <a:cs typeface="Arial" panose="020B0604020202020204" pitchFamily="34" charset="0"/>
              </a:rPr>
              <a:t>Dreamstime</a:t>
            </a:r>
            <a:r>
              <a:rPr lang="en-GB" sz="1200" dirty="0">
                <a:latin typeface="Arial" panose="020B0604020202020204" pitchFamily="34" charset="0"/>
                <a:cs typeface="Arial" panose="020B0604020202020204" pitchFamily="34" charset="0"/>
              </a:rPr>
              <a:t>, (2022), </a:t>
            </a:r>
            <a:r>
              <a:rPr lang="en-GB" sz="1200" i="1" dirty="0">
                <a:latin typeface="Arial" panose="020B0604020202020204" pitchFamily="34" charset="0"/>
                <a:cs typeface="Arial" panose="020B0604020202020204" pitchFamily="34" charset="0"/>
              </a:rPr>
              <a:t>Hotel employees,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rPr>
              <a:t>https://www.dreamstime.com/hotel-staff-set-hotel-staff-set-maids-cleaning-service-chef-receptionist-image108730293</a:t>
            </a:r>
            <a:r>
              <a:rPr lang="en-GB" sz="1200" dirty="0">
                <a:latin typeface="Arial" panose="020B0604020202020204" pitchFamily="34" charset="0"/>
                <a:cs typeface="Arial" panose="020B0604020202020204" pitchFamily="34" charset="0"/>
              </a:rPr>
              <a:t> [Accessed 03.12.2022].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Emeritus, (2022), </a:t>
            </a:r>
            <a:r>
              <a:rPr lang="en-GB" sz="1200" i="1" dirty="0">
                <a:latin typeface="Arial" panose="020B0604020202020204" pitchFamily="34" charset="0"/>
                <a:cs typeface="Arial" panose="020B0604020202020204" pitchFamily="34" charset="0"/>
              </a:rPr>
              <a:t>Why Employee Engagement Is Important in Today’s Workplace: 16 Benefits</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4"/>
              </a:rPr>
              <a:t>https://emeritus.org/blog/why-employee-engagement-is-important-benefits/</a:t>
            </a:r>
            <a:r>
              <a:rPr lang="en-GB" sz="1200" dirty="0">
                <a:latin typeface="Arial" panose="020B0604020202020204" pitchFamily="34" charset="0"/>
                <a:cs typeface="Arial" panose="020B0604020202020204" pitchFamily="34" charset="0"/>
              </a:rPr>
              <a:t> [Accessed 06.12.2022].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Forbes, (2022), </a:t>
            </a:r>
            <a:r>
              <a:rPr lang="en-GB" sz="1200" i="1" dirty="0">
                <a:latin typeface="Arial" panose="020B0604020202020204" pitchFamily="34" charset="0"/>
                <a:cs typeface="Arial" panose="020B0604020202020204" pitchFamily="34" charset="0"/>
              </a:rPr>
              <a:t>What is employee engagement?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rPr>
              <a:t>https://www.forbes.com/sites/kevinkruse/2012/06/22/employee-engagement-what-and-why/?sh=4ddb26087f37</a:t>
            </a:r>
            <a:r>
              <a:rPr lang="en-GB" sz="1200" dirty="0">
                <a:latin typeface="Arial" panose="020B0604020202020204" pitchFamily="34" charset="0"/>
                <a:cs typeface="Arial" panose="020B0604020202020204" pitchFamily="34" charset="0"/>
              </a:rPr>
              <a:t> [Accessed 04.12.2022].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Hilton, (2022), </a:t>
            </a:r>
            <a:r>
              <a:rPr lang="en-GB" sz="1200" i="1" dirty="0">
                <a:latin typeface="Arial" panose="020B0604020202020204" pitchFamily="34" charset="0"/>
                <a:cs typeface="Arial" panose="020B0604020202020204" pitchFamily="34" charset="0"/>
              </a:rPr>
              <a:t>Team member engagement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https://cr.hilton.com/wp-content/uploads/2020/04/Hilton-Team-Member-Engagement.pdf</a:t>
            </a:r>
            <a:r>
              <a:rPr lang="en-GB" sz="1200" dirty="0">
                <a:latin typeface="Arial" panose="020B0604020202020204" pitchFamily="34" charset="0"/>
                <a:cs typeface="Arial" panose="020B0604020202020204" pitchFamily="34" charset="0"/>
              </a:rPr>
              <a:t>  [Accessed 05.12.2022]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Hoisington, A., (2019), </a:t>
            </a:r>
            <a:r>
              <a:rPr lang="en-GB" sz="1200" i="1" dirty="0">
                <a:latin typeface="Arial" panose="020B0604020202020204" pitchFamily="34" charset="0"/>
                <a:cs typeface="Arial" panose="020B0604020202020204" pitchFamily="34" charset="0"/>
              </a:rPr>
              <a:t>The ROI of people: Employee engagement key to profitability</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7"/>
              </a:rPr>
              <a:t>https://www.hotelmanagement.net/human-resources/roi-people-employee-engagement-key-to-profitability</a:t>
            </a:r>
            <a:r>
              <a:rPr lang="en-GB" sz="1200" dirty="0">
                <a:latin typeface="Arial" panose="020B0604020202020204" pitchFamily="34" charset="0"/>
                <a:cs typeface="Arial" panose="020B0604020202020204" pitchFamily="34" charset="0"/>
              </a:rPr>
              <a:t> [Accessed 04.12.2022].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Human resources executive, (2020), </a:t>
            </a:r>
            <a:r>
              <a:rPr lang="en-GB" sz="1200" i="1" dirty="0">
                <a:latin typeface="Arial" panose="020B0604020202020204" pitchFamily="34" charset="0"/>
                <a:cs typeface="Arial" panose="020B0604020202020204" pitchFamily="34" charset="0"/>
              </a:rPr>
              <a:t>How the pandemic is changing employee recognition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8"/>
              </a:rPr>
              <a:t>https://hrexecutive.com/how-the-pandemic-is-changing-employee-recognition/</a:t>
            </a:r>
            <a:r>
              <a:rPr lang="en-GB" sz="1200" dirty="0">
                <a:latin typeface="Arial" panose="020B0604020202020204" pitchFamily="34" charset="0"/>
                <a:cs typeface="Arial" panose="020B0604020202020204" pitchFamily="34" charset="0"/>
              </a:rPr>
              <a:t> [Accessed 06.12.2022].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Kruse, K, (2012)., </a:t>
            </a:r>
            <a:r>
              <a:rPr lang="en-GB" sz="1200" i="1" dirty="0">
                <a:latin typeface="Arial" panose="020B0604020202020204" pitchFamily="34" charset="0"/>
                <a:cs typeface="Arial" panose="020B0604020202020204" pitchFamily="34" charset="0"/>
              </a:rPr>
              <a:t>What is employee engagement?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9"/>
              </a:rPr>
              <a:t>https://www.forbes.com/sites/kevinkruse/2012/06/22/employee-engagement-what-and-why/?sh=440413867f37</a:t>
            </a:r>
            <a:r>
              <a:rPr lang="en-GB" sz="1200" dirty="0">
                <a:latin typeface="Arial" panose="020B0604020202020204" pitchFamily="34" charset="0"/>
                <a:cs typeface="Arial" panose="020B0604020202020204" pitchFamily="34" charset="0"/>
              </a:rPr>
              <a:t>  [Accessed 03.12.2022].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Madjoski, (2020), </a:t>
            </a:r>
            <a:r>
              <a:rPr lang="en-GB" sz="1200" i="1" dirty="0">
                <a:latin typeface="Arial" panose="020B0604020202020204" pitchFamily="34" charset="0"/>
                <a:cs typeface="Arial" panose="020B0604020202020204" pitchFamily="34" charset="0"/>
              </a:rPr>
              <a:t>Employee Engagement: What You Need to Know &amp; How to Drive It</a:t>
            </a:r>
            <a:r>
              <a:rPr lang="en-GB" sz="1200" dirty="0">
                <a:latin typeface="Arial" panose="020B0604020202020204" pitchFamily="34" charset="0"/>
                <a:cs typeface="Arial" panose="020B0604020202020204" pitchFamily="34" charset="0"/>
              </a:rPr>
              <a:t>, Available online, </a:t>
            </a:r>
            <a:r>
              <a:rPr lang="en-GB" sz="1200" dirty="0">
                <a:latin typeface="Arial" panose="020B0604020202020204" pitchFamily="34" charset="0"/>
                <a:cs typeface="Arial" panose="020B0604020202020204" pitchFamily="34" charset="0"/>
                <a:hlinkClick r:id="rId10"/>
              </a:rPr>
              <a:t>https://www.linkedin.com/pulse/employee-engagement-what-you-need-know-how-drive-dejan-madjoski</a:t>
            </a:r>
            <a:r>
              <a:rPr lang="en-GB" sz="1200" dirty="0">
                <a:latin typeface="Arial" panose="020B0604020202020204" pitchFamily="34" charset="0"/>
                <a:cs typeface="Arial" panose="020B0604020202020204" pitchFamily="34" charset="0"/>
              </a:rPr>
              <a:t>  [Accessed 06.12.2022].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Mercer, (2022), </a:t>
            </a:r>
            <a:r>
              <a:rPr lang="en-GB" sz="1200" i="1" dirty="0">
                <a:latin typeface="Arial" panose="020B0604020202020204" pitchFamily="34" charset="0"/>
                <a:cs typeface="Arial" panose="020B0604020202020204" pitchFamily="34" charset="0"/>
              </a:rPr>
              <a:t>Workforce &amp; career employee engagement,</a:t>
            </a:r>
          </a:p>
          <a:p>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1"/>
              </a:rPr>
              <a:t>https://www.me.mercer.com/what-we-do/workforce-and-careers/employee-engagement.html</a:t>
            </a:r>
            <a:r>
              <a:rPr lang="en-GB" sz="1200" dirty="0">
                <a:latin typeface="Arial" panose="020B0604020202020204" pitchFamily="34" charset="0"/>
                <a:cs typeface="Arial" panose="020B0604020202020204" pitchFamily="34" charset="0"/>
              </a:rPr>
              <a:t> [Accessed 04.12.2022].</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SketchBubble</a:t>
            </a:r>
            <a:r>
              <a:rPr lang="en-GB" sz="1200" dirty="0">
                <a:latin typeface="Arial" panose="020B0604020202020204" pitchFamily="34" charset="0"/>
                <a:cs typeface="Arial" panose="020B0604020202020204" pitchFamily="34" charset="0"/>
              </a:rPr>
              <a:t>, (2022), </a:t>
            </a:r>
            <a:r>
              <a:rPr lang="en-GB" sz="1200" i="1" dirty="0">
                <a:latin typeface="Arial" panose="020B0604020202020204" pitchFamily="34" charset="0"/>
                <a:cs typeface="Arial" panose="020B0604020202020204" pitchFamily="34" charset="0"/>
              </a:rPr>
              <a:t>Employee engagement,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2"/>
              </a:rPr>
              <a:t>https://www.sketchbubble.com/en/presentation-employee-engagement.html</a:t>
            </a:r>
            <a:r>
              <a:rPr lang="en-GB" sz="1200" dirty="0">
                <a:latin typeface="Arial" panose="020B0604020202020204" pitchFamily="34" charset="0"/>
                <a:cs typeface="Arial" panose="020B0604020202020204" pitchFamily="34" charset="0"/>
              </a:rPr>
              <a:t> [Accessed 03.12.2022}.</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Pahtak</a:t>
            </a:r>
            <a:r>
              <a:rPr lang="en-GB" sz="1200" dirty="0">
                <a:latin typeface="Arial" panose="020B0604020202020204" pitchFamily="34" charset="0"/>
                <a:cs typeface="Arial" panose="020B0604020202020204" pitchFamily="34" charset="0"/>
              </a:rPr>
              <a:t>, A., (2022), </a:t>
            </a:r>
            <a:r>
              <a:rPr lang="en-GB" sz="1200" i="1" dirty="0">
                <a:latin typeface="Arial" panose="020B0604020202020204" pitchFamily="34" charset="0"/>
                <a:cs typeface="Arial" panose="020B0604020202020204" pitchFamily="34" charset="0"/>
              </a:rPr>
              <a:t>7 Tips for Developing an Employee Engagement Plan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3"/>
              </a:rPr>
              <a:t>https://www.aihr.com/blog/employee-engagement-plan/</a:t>
            </a:r>
            <a:r>
              <a:rPr lang="en-GB" sz="1200" dirty="0">
                <a:latin typeface="Arial" panose="020B0604020202020204" pitchFamily="34" charset="0"/>
                <a:cs typeface="Arial" panose="020B0604020202020204" pitchFamily="34" charset="0"/>
              </a:rPr>
              <a:t> [Accessed 04.12.2022].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Principe, C., (2022), </a:t>
            </a:r>
            <a:r>
              <a:rPr lang="en-GB" sz="1200" i="1" dirty="0">
                <a:latin typeface="Arial" panose="020B0604020202020204" pitchFamily="34" charset="0"/>
                <a:cs typeface="Arial" panose="020B0604020202020204" pitchFamily="34" charset="0"/>
              </a:rPr>
              <a:t>What is Employee Engagement? 11 Data-Backed Benefits and Strategies,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4"/>
              </a:rPr>
              <a:t>https://blog.hubspot.com/marketing</a:t>
            </a:r>
            <a:r>
              <a:rPr lang="en-GB" sz="1200">
                <a:latin typeface="Arial" panose="020B0604020202020204" pitchFamily="34" charset="0"/>
                <a:cs typeface="Arial" panose="020B0604020202020204" pitchFamily="34" charset="0"/>
                <a:hlinkClick r:id="rId14"/>
              </a:rPr>
              <a:t>/employee-engagement</a:t>
            </a:r>
            <a:r>
              <a:rPr lang="en-GB" sz="120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05.12.2022]. </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51317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3170</TotalTime>
  <Words>778</Words>
  <Application>Microsoft Office PowerPoint</Application>
  <PresentationFormat>Widescreen</PresentationFormat>
  <Paragraphs>61</Paragraphs>
  <Slides>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Century Gothic</vt:lpstr>
      <vt:lpstr>Mesh</vt:lpstr>
      <vt:lpstr>EMPLOYEE ENGAGEMENT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Sheron Ahmed (2117695)</dc:creator>
  <cp:lastModifiedBy>Sheron Ahmed (2117695)</cp:lastModifiedBy>
  <cp:revision>1</cp:revision>
  <dcterms:created xsi:type="dcterms:W3CDTF">2022-12-03T16:35:18Z</dcterms:created>
  <dcterms:modified xsi:type="dcterms:W3CDTF">2022-12-07T01:53:39Z</dcterms:modified>
</cp:coreProperties>
</file>