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3"/>
  </p:notesMasterIdLst>
  <p:sldIdLst>
    <p:sldId id="256" r:id="rId5"/>
    <p:sldId id="265" r:id="rId6"/>
    <p:sldId id="258" r:id="rId7"/>
    <p:sldId id="259" r:id="rId8"/>
    <p:sldId id="262" r:id="rId9"/>
    <p:sldId id="263" r:id="rId10"/>
    <p:sldId id="260" r:id="rId11"/>
    <p:sldId id="26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6D773A-1911-45A4-A6AB-39FFA091A565}" v="5" dt="2026-03-15T12:19:58.8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nnybeth Fernandez Ochoco (2522999)" userId="83551931-60d6-4757-8321-10a7f18dfb1b" providerId="ADAL" clId="{33AC3275-4BBB-49E8-AB95-1A7AC6186BB7}"/>
    <pc:docChg chg="undo custSel addSld delSld modSld">
      <pc:chgData name="Jennybeth Fernandez Ochoco (2522999)" userId="83551931-60d6-4757-8321-10a7f18dfb1b" providerId="ADAL" clId="{33AC3275-4BBB-49E8-AB95-1A7AC6186BB7}" dt="2026-03-15T12:03:59.027" v="3628"/>
      <pc:docMkLst>
        <pc:docMk/>
      </pc:docMkLst>
      <pc:sldChg chg="modSp mod modTransition">
        <pc:chgData name="Jennybeth Fernandez Ochoco (2522999)" userId="83551931-60d6-4757-8321-10a7f18dfb1b" providerId="ADAL" clId="{33AC3275-4BBB-49E8-AB95-1A7AC6186BB7}" dt="2026-03-13T18:48:45.961" v="3464"/>
        <pc:sldMkLst>
          <pc:docMk/>
          <pc:sldMk cId="3964820250" sldId="256"/>
        </pc:sldMkLst>
        <pc:spChg chg="mod">
          <ac:chgData name="Jennybeth Fernandez Ochoco (2522999)" userId="83551931-60d6-4757-8321-10a7f18dfb1b" providerId="ADAL" clId="{33AC3275-4BBB-49E8-AB95-1A7AC6186BB7}" dt="2026-03-09T17:11:21.298" v="257" actId="1076"/>
          <ac:spMkLst>
            <pc:docMk/>
            <pc:sldMk cId="3964820250" sldId="256"/>
            <ac:spMk id="2" creationId="{269F29EF-2114-CF32-9031-26EB0F10AC12}"/>
          </ac:spMkLst>
        </pc:spChg>
        <pc:spChg chg="mod">
          <ac:chgData name="Jennybeth Fernandez Ochoco (2522999)" userId="83551931-60d6-4757-8321-10a7f18dfb1b" providerId="ADAL" clId="{33AC3275-4BBB-49E8-AB95-1A7AC6186BB7}" dt="2026-03-09T17:09:36.369" v="228" actId="113"/>
          <ac:spMkLst>
            <pc:docMk/>
            <pc:sldMk cId="3964820250" sldId="256"/>
            <ac:spMk id="3" creationId="{E42805D1-7D57-0A26-EB40-549EBC9CB7DB}"/>
          </ac:spMkLst>
        </pc:spChg>
        <pc:graphicFrameChg chg="mod modGraphic">
          <ac:chgData name="Jennybeth Fernandez Ochoco (2522999)" userId="83551931-60d6-4757-8321-10a7f18dfb1b" providerId="ADAL" clId="{33AC3275-4BBB-49E8-AB95-1A7AC6186BB7}" dt="2026-03-13T18:47:39.395" v="3455" actId="12385"/>
          <ac:graphicFrameMkLst>
            <pc:docMk/>
            <pc:sldMk cId="3964820250" sldId="256"/>
            <ac:graphicFrameMk id="4" creationId="{B1F1D06A-91F4-48D2-BD98-694A17EE9677}"/>
          </ac:graphicFrameMkLst>
        </pc:graphicFrameChg>
        <pc:picChg chg="mod">
          <ac:chgData name="Jennybeth Fernandez Ochoco (2522999)" userId="83551931-60d6-4757-8321-10a7f18dfb1b" providerId="ADAL" clId="{33AC3275-4BBB-49E8-AB95-1A7AC6186BB7}" dt="2026-03-13T18:47:07.668" v="3454" actId="1076"/>
          <ac:picMkLst>
            <pc:docMk/>
            <pc:sldMk cId="3964820250" sldId="256"/>
            <ac:picMk id="1026" creationId="{524D1013-6F0E-05D0-61C2-B7BDDFA455F9}"/>
          </ac:picMkLst>
        </pc:picChg>
      </pc:sldChg>
      <pc:sldChg chg="addSp delSp modSp mod modTransition">
        <pc:chgData name="Jennybeth Fernandez Ochoco (2522999)" userId="83551931-60d6-4757-8321-10a7f18dfb1b" providerId="ADAL" clId="{33AC3275-4BBB-49E8-AB95-1A7AC6186BB7}" dt="2026-03-13T19:12:15.335" v="3611"/>
        <pc:sldMkLst>
          <pc:docMk/>
          <pc:sldMk cId="1878916647" sldId="258"/>
        </pc:sldMkLst>
        <pc:spChg chg="mod">
          <ac:chgData name="Jennybeth Fernandez Ochoco (2522999)" userId="83551931-60d6-4757-8321-10a7f18dfb1b" providerId="ADAL" clId="{33AC3275-4BBB-49E8-AB95-1A7AC6186BB7}" dt="2026-03-11T17:54:00.743" v="1865" actId="1076"/>
          <ac:spMkLst>
            <pc:docMk/>
            <pc:sldMk cId="1878916647" sldId="258"/>
            <ac:spMk id="2" creationId="{E01F3B0C-1C29-4C9B-6914-6A3059D78562}"/>
          </ac:spMkLst>
        </pc:spChg>
        <pc:spChg chg="add del mod">
          <ac:chgData name="Jennybeth Fernandez Ochoco (2522999)" userId="83551931-60d6-4757-8321-10a7f18dfb1b" providerId="ADAL" clId="{33AC3275-4BBB-49E8-AB95-1A7AC6186BB7}" dt="2026-03-11T17:54:23.273" v="1867" actId="207"/>
          <ac:spMkLst>
            <pc:docMk/>
            <pc:sldMk cId="1878916647" sldId="258"/>
            <ac:spMk id="3" creationId="{243D7955-1A08-0997-2927-BC4A2CE8455D}"/>
          </ac:spMkLst>
        </pc:spChg>
        <pc:spChg chg="add">
          <ac:chgData name="Jennybeth Fernandez Ochoco (2522999)" userId="83551931-60d6-4757-8321-10a7f18dfb1b" providerId="ADAL" clId="{33AC3275-4BBB-49E8-AB95-1A7AC6186BB7}" dt="2026-03-11T17:51:54.923" v="1825" actId="26606"/>
          <ac:spMkLst>
            <pc:docMk/>
            <pc:sldMk cId="1878916647" sldId="258"/>
            <ac:spMk id="21" creationId="{5C8908E2-EE49-44D2-9428-A28D2312A8D5}"/>
          </ac:spMkLst>
        </pc:spChg>
        <pc:spChg chg="add">
          <ac:chgData name="Jennybeth Fernandez Ochoco (2522999)" userId="83551931-60d6-4757-8321-10a7f18dfb1b" providerId="ADAL" clId="{33AC3275-4BBB-49E8-AB95-1A7AC6186BB7}" dt="2026-03-11T17:51:54.923" v="1825" actId="26606"/>
          <ac:spMkLst>
            <pc:docMk/>
            <pc:sldMk cId="1878916647" sldId="258"/>
            <ac:spMk id="27" creationId="{BD92035A-AA2F-4CD8-A556-1CE8BDEC75BD}"/>
          </ac:spMkLst>
        </pc:spChg>
        <pc:spChg chg="add">
          <ac:chgData name="Jennybeth Fernandez Ochoco (2522999)" userId="83551931-60d6-4757-8321-10a7f18dfb1b" providerId="ADAL" clId="{33AC3275-4BBB-49E8-AB95-1A7AC6186BB7}" dt="2026-03-11T17:51:54.923" v="1825" actId="26606"/>
          <ac:spMkLst>
            <pc:docMk/>
            <pc:sldMk cId="1878916647" sldId="258"/>
            <ac:spMk id="29" creationId="{ED888B23-07FA-482A-96DF-47E31AF1A603}"/>
          </ac:spMkLst>
        </pc:spChg>
        <pc:grpChg chg="add">
          <ac:chgData name="Jennybeth Fernandez Ochoco (2522999)" userId="83551931-60d6-4757-8321-10a7f18dfb1b" providerId="ADAL" clId="{33AC3275-4BBB-49E8-AB95-1A7AC6186BB7}" dt="2026-03-11T17:51:54.923" v="1825" actId="26606"/>
          <ac:grpSpMkLst>
            <pc:docMk/>
            <pc:sldMk cId="1878916647" sldId="258"/>
            <ac:grpSpMk id="20" creationId="{5D1A9D8B-3117-4D9D-BDA4-DD81895098B0}"/>
          </ac:grpSpMkLst>
        </pc:grpChg>
      </pc:sldChg>
      <pc:sldChg chg="addSp modSp mod modTransition">
        <pc:chgData name="Jennybeth Fernandez Ochoco (2522999)" userId="83551931-60d6-4757-8321-10a7f18dfb1b" providerId="ADAL" clId="{33AC3275-4BBB-49E8-AB95-1A7AC6186BB7}" dt="2026-03-13T19:12:21.153" v="3612"/>
        <pc:sldMkLst>
          <pc:docMk/>
          <pc:sldMk cId="2456928164" sldId="259"/>
        </pc:sldMkLst>
        <pc:spChg chg="add mod">
          <ac:chgData name="Jennybeth Fernandez Ochoco (2522999)" userId="83551931-60d6-4757-8321-10a7f18dfb1b" providerId="ADAL" clId="{33AC3275-4BBB-49E8-AB95-1A7AC6186BB7}" dt="2026-03-09T17:04:56.323" v="209" actId="1076"/>
          <ac:spMkLst>
            <pc:docMk/>
            <pc:sldMk cId="2456928164" sldId="259"/>
            <ac:spMk id="3" creationId="{5408E870-9C6C-5B12-3192-B4A445D7CBED}"/>
          </ac:spMkLst>
        </pc:spChg>
        <pc:spChg chg="mod">
          <ac:chgData name="Jennybeth Fernandez Ochoco (2522999)" userId="83551931-60d6-4757-8321-10a7f18dfb1b" providerId="ADAL" clId="{33AC3275-4BBB-49E8-AB95-1A7AC6186BB7}" dt="2026-03-11T17:55:18.974" v="1869" actId="1076"/>
          <ac:spMkLst>
            <pc:docMk/>
            <pc:sldMk cId="2456928164" sldId="259"/>
            <ac:spMk id="4" creationId="{6F0F27CB-F04D-4301-853A-81C64C5812D5}"/>
          </ac:spMkLst>
        </pc:spChg>
        <pc:spChg chg="add mod">
          <ac:chgData name="Jennybeth Fernandez Ochoco (2522999)" userId="83551931-60d6-4757-8321-10a7f18dfb1b" providerId="ADAL" clId="{33AC3275-4BBB-49E8-AB95-1A7AC6186BB7}" dt="2026-03-09T17:10:57.870" v="255" actId="14100"/>
          <ac:spMkLst>
            <pc:docMk/>
            <pc:sldMk cId="2456928164" sldId="259"/>
            <ac:spMk id="6" creationId="{0895685D-91C4-CBFA-CEB9-78458C71F6D3}"/>
          </ac:spMkLst>
        </pc:spChg>
        <pc:spChg chg="mod">
          <ac:chgData name="Jennybeth Fernandez Ochoco (2522999)" userId="83551931-60d6-4757-8321-10a7f18dfb1b" providerId="ADAL" clId="{33AC3275-4BBB-49E8-AB95-1A7AC6186BB7}" dt="2026-03-11T17:55:42.609" v="1870" actId="1076"/>
          <ac:spMkLst>
            <pc:docMk/>
            <pc:sldMk cId="2456928164" sldId="259"/>
            <ac:spMk id="74" creationId="{80170145-BFAC-CCF6-DA77-B60FB9642F0B}"/>
          </ac:spMkLst>
        </pc:spChg>
      </pc:sldChg>
      <pc:sldChg chg="addSp delSp modSp mod addAnim">
        <pc:chgData name="Jennybeth Fernandez Ochoco (2522999)" userId="83551931-60d6-4757-8321-10a7f18dfb1b" providerId="ADAL" clId="{33AC3275-4BBB-49E8-AB95-1A7AC6186BB7}" dt="2026-03-13T17:48:41.868" v="2624" actId="1076"/>
        <pc:sldMkLst>
          <pc:docMk/>
          <pc:sldMk cId="4040942933" sldId="260"/>
        </pc:sldMkLst>
        <pc:spChg chg="mod">
          <ac:chgData name="Jennybeth Fernandez Ochoco (2522999)" userId="83551931-60d6-4757-8321-10a7f18dfb1b" providerId="ADAL" clId="{33AC3275-4BBB-49E8-AB95-1A7AC6186BB7}" dt="2026-03-13T17:48:36.242" v="2623" actId="1076"/>
          <ac:spMkLst>
            <pc:docMk/>
            <pc:sldMk cId="4040942933" sldId="260"/>
            <ac:spMk id="2" creationId="{D6C15EA3-40EA-B018-4255-4527E7BFDB45}"/>
          </ac:spMkLst>
        </pc:spChg>
        <pc:spChg chg="add">
          <ac:chgData name="Jennybeth Fernandez Ochoco (2522999)" userId="83551931-60d6-4757-8321-10a7f18dfb1b" providerId="ADAL" clId="{33AC3275-4BBB-49E8-AB95-1A7AC6186BB7}" dt="2026-03-11T18:01:19.299" v="1920" actId="26606"/>
          <ac:spMkLst>
            <pc:docMk/>
            <pc:sldMk cId="4040942933" sldId="260"/>
            <ac:spMk id="64" creationId="{BCED4D40-4B67-4331-AC48-79B82B4A47D8}"/>
          </ac:spMkLst>
        </pc:spChg>
        <pc:spChg chg="add">
          <ac:chgData name="Jennybeth Fernandez Ochoco (2522999)" userId="83551931-60d6-4757-8321-10a7f18dfb1b" providerId="ADAL" clId="{33AC3275-4BBB-49E8-AB95-1A7AC6186BB7}" dt="2026-03-11T18:01:19.299" v="1920" actId="26606"/>
          <ac:spMkLst>
            <pc:docMk/>
            <pc:sldMk cId="4040942933" sldId="260"/>
            <ac:spMk id="66" creationId="{670CEDEF-4F34-412E-84EE-329C1E936AF5}"/>
          </ac:spMkLst>
        </pc:spChg>
        <pc:picChg chg="mod">
          <ac:chgData name="Jennybeth Fernandez Ochoco (2522999)" userId="83551931-60d6-4757-8321-10a7f18dfb1b" providerId="ADAL" clId="{33AC3275-4BBB-49E8-AB95-1A7AC6186BB7}" dt="2026-03-13T17:48:41.868" v="2624" actId="1076"/>
          <ac:picMkLst>
            <pc:docMk/>
            <pc:sldMk cId="4040942933" sldId="260"/>
            <ac:picMk id="4" creationId="{5139E979-8EE2-4038-D00E-22DD8819BA77}"/>
          </ac:picMkLst>
        </pc:picChg>
      </pc:sldChg>
      <pc:sldChg chg="addSp delSp modSp mod modMedia setBg addAnim delAnim setClrOvrMap">
        <pc:chgData name="Jennybeth Fernandez Ochoco (2522999)" userId="83551931-60d6-4757-8321-10a7f18dfb1b" providerId="ADAL" clId="{33AC3275-4BBB-49E8-AB95-1A7AC6186BB7}" dt="2026-03-13T17:52:28.080" v="2645" actId="114"/>
        <pc:sldMkLst>
          <pc:docMk/>
          <pc:sldMk cId="3264915324" sldId="261"/>
        </pc:sldMkLst>
        <pc:spChg chg="mod">
          <ac:chgData name="Jennybeth Fernandez Ochoco (2522999)" userId="83551931-60d6-4757-8321-10a7f18dfb1b" providerId="ADAL" clId="{33AC3275-4BBB-49E8-AB95-1A7AC6186BB7}" dt="2026-03-13T17:52:28.080" v="2645" actId="114"/>
          <ac:spMkLst>
            <pc:docMk/>
            <pc:sldMk cId="3264915324" sldId="261"/>
            <ac:spMk id="7" creationId="{7E2FB142-4FE2-9190-F0EB-C1BA1C37F8CB}"/>
          </ac:spMkLst>
        </pc:spChg>
        <pc:spChg chg="add">
          <ac:chgData name="Jennybeth Fernandez Ochoco (2522999)" userId="83551931-60d6-4757-8321-10a7f18dfb1b" providerId="ADAL" clId="{33AC3275-4BBB-49E8-AB95-1A7AC6186BB7}" dt="2026-03-13T17:49:34.191" v="2625" actId="26606"/>
          <ac:spMkLst>
            <pc:docMk/>
            <pc:sldMk cId="3264915324" sldId="261"/>
            <ac:spMk id="37" creationId="{FFD48BC7-DC40-47DE-87EE-9F4B6ECB9ABB}"/>
          </ac:spMkLst>
        </pc:spChg>
        <pc:spChg chg="add">
          <ac:chgData name="Jennybeth Fernandez Ochoco (2522999)" userId="83551931-60d6-4757-8321-10a7f18dfb1b" providerId="ADAL" clId="{33AC3275-4BBB-49E8-AB95-1A7AC6186BB7}" dt="2026-03-13T17:49:34.191" v="2625" actId="26606"/>
          <ac:spMkLst>
            <pc:docMk/>
            <pc:sldMk cId="3264915324" sldId="261"/>
            <ac:spMk id="39" creationId="{E502BBC7-2C76-46F3-BC24-5985BC13DB88}"/>
          </ac:spMkLst>
        </pc:spChg>
        <pc:spChg chg="add">
          <ac:chgData name="Jennybeth Fernandez Ochoco (2522999)" userId="83551931-60d6-4757-8321-10a7f18dfb1b" providerId="ADAL" clId="{33AC3275-4BBB-49E8-AB95-1A7AC6186BB7}" dt="2026-03-13T17:49:34.191" v="2625" actId="26606"/>
          <ac:spMkLst>
            <pc:docMk/>
            <pc:sldMk cId="3264915324" sldId="261"/>
            <ac:spMk id="41" creationId="{C7F28D52-2A5F-4D23-81AE-7CB8B591C7AF}"/>
          </ac:spMkLst>
        </pc:spChg>
        <pc:spChg chg="add">
          <ac:chgData name="Jennybeth Fernandez Ochoco (2522999)" userId="83551931-60d6-4757-8321-10a7f18dfb1b" providerId="ADAL" clId="{33AC3275-4BBB-49E8-AB95-1A7AC6186BB7}" dt="2026-03-13T17:49:34.191" v="2625" actId="26606"/>
          <ac:spMkLst>
            <pc:docMk/>
            <pc:sldMk cId="3264915324" sldId="261"/>
            <ac:spMk id="43" creationId="{3629484E-3792-4B3D-89AD-7C8A1ED0E0D4}"/>
          </ac:spMkLst>
        </pc:spChg>
      </pc:sldChg>
      <pc:sldChg chg="addSp modSp new mod modTransition setBg">
        <pc:chgData name="Jennybeth Fernandez Ochoco (2522999)" userId="83551931-60d6-4757-8321-10a7f18dfb1b" providerId="ADAL" clId="{33AC3275-4BBB-49E8-AB95-1A7AC6186BB7}" dt="2026-03-13T19:12:27.108" v="3613"/>
        <pc:sldMkLst>
          <pc:docMk/>
          <pc:sldMk cId="3173524013" sldId="262"/>
        </pc:sldMkLst>
        <pc:spChg chg="mod">
          <ac:chgData name="Jennybeth Fernandez Ochoco (2522999)" userId="83551931-60d6-4757-8321-10a7f18dfb1b" providerId="ADAL" clId="{33AC3275-4BBB-49E8-AB95-1A7AC6186BB7}" dt="2026-03-11T17:38:10.366" v="985" actId="1076"/>
          <ac:spMkLst>
            <pc:docMk/>
            <pc:sldMk cId="3173524013" sldId="262"/>
            <ac:spMk id="2" creationId="{576BA566-100C-AB1F-3C1D-55BDBDD4FC01}"/>
          </ac:spMkLst>
        </pc:spChg>
        <pc:spChg chg="mod">
          <ac:chgData name="Jennybeth Fernandez Ochoco (2522999)" userId="83551931-60d6-4757-8321-10a7f18dfb1b" providerId="ADAL" clId="{33AC3275-4BBB-49E8-AB95-1A7AC6186BB7}" dt="2026-03-11T17:37:14.965" v="976" actId="20577"/>
          <ac:spMkLst>
            <pc:docMk/>
            <pc:sldMk cId="3173524013" sldId="262"/>
            <ac:spMk id="3" creationId="{6EAF3C02-C150-B4CF-ED92-327C9D351E2D}"/>
          </ac:spMkLst>
        </pc:spChg>
        <pc:spChg chg="mod">
          <ac:chgData name="Jennybeth Fernandez Ochoco (2522999)" userId="83551931-60d6-4757-8321-10a7f18dfb1b" providerId="ADAL" clId="{33AC3275-4BBB-49E8-AB95-1A7AC6186BB7}" dt="2026-03-11T17:37:35.548" v="978" actId="2711"/>
          <ac:spMkLst>
            <pc:docMk/>
            <pc:sldMk cId="3173524013" sldId="262"/>
            <ac:spMk id="4" creationId="{6EA86797-D666-FBF8-031C-550B3362E7B3}"/>
          </ac:spMkLst>
        </pc:spChg>
        <pc:spChg chg="add">
          <ac:chgData name="Jennybeth Fernandez Ochoco (2522999)" userId="83551931-60d6-4757-8321-10a7f18dfb1b" providerId="ADAL" clId="{33AC3275-4BBB-49E8-AB95-1A7AC6186BB7}" dt="2026-03-11T17:27:12.225" v="365" actId="26606"/>
          <ac:spMkLst>
            <pc:docMk/>
            <pc:sldMk cId="3173524013" sldId="262"/>
            <ac:spMk id="9" creationId="{4C608BEB-860E-4094-8511-78603564A75E}"/>
          </ac:spMkLst>
        </pc:spChg>
        <pc:cxnChg chg="add">
          <ac:chgData name="Jennybeth Fernandez Ochoco (2522999)" userId="83551931-60d6-4757-8321-10a7f18dfb1b" providerId="ADAL" clId="{33AC3275-4BBB-49E8-AB95-1A7AC6186BB7}" dt="2026-03-11T17:27:12.225" v="365" actId="26606"/>
          <ac:cxnSpMkLst>
            <pc:docMk/>
            <pc:sldMk cId="3173524013" sldId="262"/>
            <ac:cxnSpMk id="11" creationId="{1F16A8D4-FE87-4604-88B2-394B5D1EB437}"/>
          </ac:cxnSpMkLst>
        </pc:cxnChg>
      </pc:sldChg>
      <pc:sldChg chg="addSp modSp new mod modTransition setBg">
        <pc:chgData name="Jennybeth Fernandez Ochoco (2522999)" userId="83551931-60d6-4757-8321-10a7f18dfb1b" providerId="ADAL" clId="{33AC3275-4BBB-49E8-AB95-1A7AC6186BB7}" dt="2026-03-13T19:14:41.936" v="3622"/>
        <pc:sldMkLst>
          <pc:docMk/>
          <pc:sldMk cId="2027947574" sldId="263"/>
        </pc:sldMkLst>
        <pc:spChg chg="mod">
          <ac:chgData name="Jennybeth Fernandez Ochoco (2522999)" userId="83551931-60d6-4757-8321-10a7f18dfb1b" providerId="ADAL" clId="{33AC3275-4BBB-49E8-AB95-1A7AC6186BB7}" dt="2026-03-11T17:49:09.537" v="1813" actId="1076"/>
          <ac:spMkLst>
            <pc:docMk/>
            <pc:sldMk cId="2027947574" sldId="263"/>
            <ac:spMk id="2" creationId="{3D53EF11-C00A-8827-3EC0-AEBBF9FF2B85}"/>
          </ac:spMkLst>
        </pc:spChg>
        <pc:spChg chg="mod">
          <ac:chgData name="Jennybeth Fernandez Ochoco (2522999)" userId="83551931-60d6-4757-8321-10a7f18dfb1b" providerId="ADAL" clId="{33AC3275-4BBB-49E8-AB95-1A7AC6186BB7}" dt="2026-03-11T17:55:56.707" v="1871" actId="20577"/>
          <ac:spMkLst>
            <pc:docMk/>
            <pc:sldMk cId="2027947574" sldId="263"/>
            <ac:spMk id="3" creationId="{FBBAD8DB-DE1E-081C-4D83-6AC5A289248E}"/>
          </ac:spMkLst>
        </pc:spChg>
        <pc:spChg chg="mod">
          <ac:chgData name="Jennybeth Fernandez Ochoco (2522999)" userId="83551931-60d6-4757-8321-10a7f18dfb1b" providerId="ADAL" clId="{33AC3275-4BBB-49E8-AB95-1A7AC6186BB7}" dt="2026-03-11T17:48:47.997" v="1812" actId="113"/>
          <ac:spMkLst>
            <pc:docMk/>
            <pc:sldMk cId="2027947574" sldId="263"/>
            <ac:spMk id="4" creationId="{22804DFC-B806-5368-AC96-BCEF0244A355}"/>
          </ac:spMkLst>
        </pc:spChg>
        <pc:spChg chg="add">
          <ac:chgData name="Jennybeth Fernandez Ochoco (2522999)" userId="83551931-60d6-4757-8321-10a7f18dfb1b" providerId="ADAL" clId="{33AC3275-4BBB-49E8-AB95-1A7AC6186BB7}" dt="2026-03-11T17:40:33.254" v="1076" actId="26606"/>
          <ac:spMkLst>
            <pc:docMk/>
            <pc:sldMk cId="2027947574" sldId="263"/>
            <ac:spMk id="9" creationId="{4C608BEB-860E-4094-8511-78603564A75E}"/>
          </ac:spMkLst>
        </pc:spChg>
        <pc:cxnChg chg="add">
          <ac:chgData name="Jennybeth Fernandez Ochoco (2522999)" userId="83551931-60d6-4757-8321-10a7f18dfb1b" providerId="ADAL" clId="{33AC3275-4BBB-49E8-AB95-1A7AC6186BB7}" dt="2026-03-11T17:40:33.254" v="1076" actId="26606"/>
          <ac:cxnSpMkLst>
            <pc:docMk/>
            <pc:sldMk cId="2027947574" sldId="263"/>
            <ac:cxnSpMk id="11" creationId="{1F16A8D4-FE87-4604-88B2-394B5D1EB437}"/>
          </ac:cxnSpMkLst>
        </pc:cxnChg>
      </pc:sldChg>
      <pc:sldChg chg="addSp delSp modSp new mod modTransition setBg">
        <pc:chgData name="Jennybeth Fernandez Ochoco (2522999)" userId="83551931-60d6-4757-8321-10a7f18dfb1b" providerId="ADAL" clId="{33AC3275-4BBB-49E8-AB95-1A7AC6186BB7}" dt="2026-03-15T12:03:59.027" v="3628"/>
        <pc:sldMkLst>
          <pc:docMk/>
          <pc:sldMk cId="3749594401" sldId="265"/>
        </pc:sldMkLst>
        <pc:spChg chg="add">
          <ac:chgData name="Jennybeth Fernandez Ochoco (2522999)" userId="83551931-60d6-4757-8321-10a7f18dfb1b" providerId="ADAL" clId="{33AC3275-4BBB-49E8-AB95-1A7AC6186BB7}" dt="2026-03-13T19:01:42.858" v="3542" actId="26606"/>
          <ac:spMkLst>
            <pc:docMk/>
            <pc:sldMk cId="3749594401" sldId="265"/>
            <ac:spMk id="19" creationId="{EDDBB197-D710-4A4F-A9CA-FD2177498BE8}"/>
          </ac:spMkLst>
        </pc:spChg>
        <pc:spChg chg="add">
          <ac:chgData name="Jennybeth Fernandez Ochoco (2522999)" userId="83551931-60d6-4757-8321-10a7f18dfb1b" providerId="ADAL" clId="{33AC3275-4BBB-49E8-AB95-1A7AC6186BB7}" dt="2026-03-13T19:01:42.858" v="3542" actId="26606"/>
          <ac:spMkLst>
            <pc:docMk/>
            <pc:sldMk cId="3749594401" sldId="265"/>
            <ac:spMk id="20" creationId="{975D1CFA-2CDB-4B64-BD9F-85744E8DA12F}"/>
          </ac:spMkLst>
        </pc:spChg>
        <pc:grpChg chg="add">
          <ac:chgData name="Jennybeth Fernandez Ochoco (2522999)" userId="83551931-60d6-4757-8321-10a7f18dfb1b" providerId="ADAL" clId="{33AC3275-4BBB-49E8-AB95-1A7AC6186BB7}" dt="2026-03-13T19:01:42.858" v="3542" actId="26606"/>
          <ac:grpSpMkLst>
            <pc:docMk/>
            <pc:sldMk cId="3749594401" sldId="265"/>
            <ac:grpSpMk id="21" creationId="{25EE5136-01F1-466C-962D-BA9B4C6757AA}"/>
          </ac:grpSpMkLst>
        </pc:grpChg>
        <pc:graphicFrameChg chg="add mod modGraphic">
          <ac:chgData name="Jennybeth Fernandez Ochoco (2522999)" userId="83551931-60d6-4757-8321-10a7f18dfb1b" providerId="ADAL" clId="{33AC3275-4BBB-49E8-AB95-1A7AC6186BB7}" dt="2026-03-15T12:03:59.027" v="3628"/>
          <ac:graphicFrameMkLst>
            <pc:docMk/>
            <pc:sldMk cId="3749594401" sldId="265"/>
            <ac:graphicFrameMk id="4" creationId="{1C95A4E9-1F0F-1DF2-E738-9538523ABCE8}"/>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553B14-6A7B-4D4B-AC52-736FF1C8E484}" type="doc">
      <dgm:prSet loTypeId="urn:microsoft.com/office/officeart/2008/layout/HorizontalMultiLevelHierarchy" loCatId="hierarchy" qsTypeId="urn:microsoft.com/office/officeart/2005/8/quickstyle/simple2" qsCatId="simple" csTypeId="urn:microsoft.com/office/officeart/2005/8/colors/accent3_5" csCatId="accent3" phldr="1"/>
      <dgm:spPr/>
      <dgm:t>
        <a:bodyPr/>
        <a:lstStyle/>
        <a:p>
          <a:endParaRPr lang="en-GB"/>
        </a:p>
      </dgm:t>
    </dgm:pt>
    <dgm:pt modelId="{D5DC733B-E9A1-42C7-934B-D4C0DEADF3A4}">
      <dgm:prSet phldrT="[Text]" phldr="0" custT="1"/>
      <dgm:spPr/>
      <dgm:t>
        <a:bodyPr/>
        <a:lstStyle/>
        <a:p>
          <a:r>
            <a:rPr lang="en-GB" sz="4500" b="1" dirty="0">
              <a:latin typeface="Arial" panose="020B0604020202020204" pitchFamily="34" charset="0"/>
              <a:cs typeface="Arial" panose="020B0604020202020204" pitchFamily="34" charset="0"/>
            </a:rPr>
            <a:t>Objective:</a:t>
          </a:r>
        </a:p>
      </dgm:t>
    </dgm:pt>
    <dgm:pt modelId="{AB8A19A6-B0FA-49CC-87E2-9D4BFC2722C8}" type="parTrans" cxnId="{A8A031A4-8568-48E0-8DD4-8A5A9CB6D42F}">
      <dgm:prSet/>
      <dgm:spPr/>
      <dgm:t>
        <a:bodyPr/>
        <a:lstStyle/>
        <a:p>
          <a:endParaRPr lang="en-GB"/>
        </a:p>
      </dgm:t>
    </dgm:pt>
    <dgm:pt modelId="{31E5DC59-E150-45C5-BA6C-1CE0122B0861}" type="sibTrans" cxnId="{A8A031A4-8568-48E0-8DD4-8A5A9CB6D42F}">
      <dgm:prSet/>
      <dgm:spPr/>
      <dgm:t>
        <a:bodyPr/>
        <a:lstStyle/>
        <a:p>
          <a:endParaRPr lang="en-GB"/>
        </a:p>
      </dgm:t>
    </dgm:pt>
    <dgm:pt modelId="{0BAE6321-F8B2-44C1-A307-BEE05018268E}">
      <dgm:prSet custT="1"/>
      <dgm:spPr/>
      <dgm:t>
        <a:bodyPr/>
        <a:lstStyle/>
        <a:p>
          <a:pPr algn="ctr"/>
          <a:endParaRPr lang="en-GB" sz="600" b="1" dirty="0">
            <a:latin typeface="Arial" panose="020B0604020202020204" pitchFamily="34" charset="0"/>
            <a:cs typeface="Arial" panose="020B0604020202020204" pitchFamily="34" charset="0"/>
          </a:endParaRPr>
        </a:p>
        <a:p>
          <a:pPr algn="ctr"/>
          <a:endParaRPr lang="en-GB" sz="600" b="1" dirty="0">
            <a:latin typeface="Arial" panose="020B0604020202020204" pitchFamily="34" charset="0"/>
            <a:cs typeface="Arial" panose="020B0604020202020204" pitchFamily="34" charset="0"/>
          </a:endParaRPr>
        </a:p>
        <a:p>
          <a:pPr algn="ctr"/>
          <a:endParaRPr lang="en-GB" sz="600" b="1" dirty="0">
            <a:latin typeface="Arial" panose="020B0604020202020204" pitchFamily="34" charset="0"/>
            <a:cs typeface="Arial" panose="020B0604020202020204" pitchFamily="34" charset="0"/>
          </a:endParaRPr>
        </a:p>
        <a:p>
          <a:pPr algn="l"/>
          <a:r>
            <a:rPr lang="en-GB" sz="2000" b="1" dirty="0">
              <a:latin typeface="Arial" panose="020B0604020202020204" pitchFamily="34" charset="0"/>
              <a:cs typeface="Arial" panose="020B0604020202020204" pitchFamily="34" charset="0"/>
            </a:rPr>
            <a:t>Group Member 1. Microsoft 365 productivity application</a:t>
          </a:r>
        </a:p>
        <a:p>
          <a:pPr algn="l"/>
          <a:r>
            <a:rPr lang="en-GB" sz="2000" dirty="0">
              <a:latin typeface="Arial" panose="020B0604020202020204" pitchFamily="34" charset="0"/>
              <a:cs typeface="Arial" panose="020B0604020202020204" pitchFamily="34" charset="0"/>
            </a:rPr>
            <a:t>1. Describe how staff currently complete the task and how the chosen app improves it.</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2. Discuss the benefits and limitations of your chosen application. </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p>
      </dgm:t>
    </dgm:pt>
    <dgm:pt modelId="{531E9F76-DD7D-476E-80BD-D7092CEDD313}" type="parTrans" cxnId="{CA158251-759F-46C6-BB4E-695EC0C41072}">
      <dgm:prSet/>
      <dgm:spPr/>
      <dgm:t>
        <a:bodyPr/>
        <a:lstStyle/>
        <a:p>
          <a:endParaRPr lang="en-GB"/>
        </a:p>
      </dgm:t>
    </dgm:pt>
    <dgm:pt modelId="{11F6AE19-BBE1-4F94-B15F-C5DEE1406DB0}" type="sibTrans" cxnId="{CA158251-759F-46C6-BB4E-695EC0C41072}">
      <dgm:prSet/>
      <dgm:spPr/>
      <dgm:t>
        <a:bodyPr/>
        <a:lstStyle/>
        <a:p>
          <a:endParaRPr lang="en-GB"/>
        </a:p>
      </dgm:t>
    </dgm:pt>
    <dgm:pt modelId="{31C9A77E-5624-421D-9871-9DECD6724161}">
      <dgm:prSet custT="1"/>
      <dgm:spPr/>
      <dgm:t>
        <a:bodyPr/>
        <a:lstStyle/>
        <a:p>
          <a:pPr algn="l"/>
          <a:r>
            <a:rPr lang="en-GB" sz="2000" b="1" dirty="0">
              <a:latin typeface="Arial" panose="020B0604020202020204" pitchFamily="34" charset="0"/>
              <a:cs typeface="Arial" panose="020B0604020202020204" pitchFamily="34" charset="0"/>
            </a:rPr>
            <a:t>Group Member 2. Microsoft 365 communication or collaboration tool </a:t>
          </a:r>
        </a:p>
        <a:p>
          <a:pPr algn="l"/>
          <a:r>
            <a:rPr lang="en-GB" sz="2000" dirty="0">
              <a:latin typeface="Arial" panose="020B0604020202020204" pitchFamily="34" charset="0"/>
              <a:cs typeface="Arial" panose="020B0604020202020204" pitchFamily="34" charset="0"/>
            </a:rPr>
            <a:t>1. Explain how it helps staff communicate across different locations.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2.  Identify both the advantages and challenges of your chosen application.</a:t>
          </a:r>
        </a:p>
      </dgm:t>
    </dgm:pt>
    <dgm:pt modelId="{B7B55A81-563A-4E7C-92C8-3314CA2B9EB8}" type="parTrans" cxnId="{24E378F6-200A-4539-9904-612DB41ABA0F}">
      <dgm:prSet/>
      <dgm:spPr/>
      <dgm:t>
        <a:bodyPr/>
        <a:lstStyle/>
        <a:p>
          <a:endParaRPr lang="en-GB"/>
        </a:p>
      </dgm:t>
    </dgm:pt>
    <dgm:pt modelId="{EED9A435-1352-4F35-A860-9F3A70EB2F92}" type="sibTrans" cxnId="{24E378F6-200A-4539-9904-612DB41ABA0F}">
      <dgm:prSet/>
      <dgm:spPr/>
      <dgm:t>
        <a:bodyPr/>
        <a:lstStyle/>
        <a:p>
          <a:endParaRPr lang="en-GB"/>
        </a:p>
      </dgm:t>
    </dgm:pt>
    <dgm:pt modelId="{B28DEFEB-600F-4559-9FAC-F9BAA5ED2282}">
      <dgm:prSet custT="1"/>
      <dgm:spPr/>
      <dgm:t>
        <a:bodyPr/>
        <a:lstStyle/>
        <a:p>
          <a:pPr algn="l"/>
          <a:r>
            <a:rPr lang="en-GB" sz="2000" b="1" dirty="0">
              <a:latin typeface="Arial" panose="020B0604020202020204" pitchFamily="34" charset="0"/>
              <a:cs typeface="Arial" panose="020B0604020202020204" pitchFamily="34" charset="0"/>
            </a:rPr>
            <a:t>Group Member 3. Digital safety action plan for Greenfield</a:t>
          </a:r>
          <a:br>
            <a:rPr lang="en-GB" sz="2000" b="1"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Design a digital safety action plan that outlines practical steps the agency can take to improve data security and data protection. Your plan should include at least four key goals with clear, simple actions under each area: 1. Secure Access 2. Email Awareness 3. Data Management 4. Confidentiality and Compliance</a:t>
          </a:r>
        </a:p>
      </dgm:t>
    </dgm:pt>
    <dgm:pt modelId="{9906FE99-7E5A-4E52-A7A5-D7FF3631350E}" type="parTrans" cxnId="{B71E7336-1216-4286-A44A-805A0BB1B8FB}">
      <dgm:prSet/>
      <dgm:spPr/>
      <dgm:t>
        <a:bodyPr/>
        <a:lstStyle/>
        <a:p>
          <a:endParaRPr lang="en-GB"/>
        </a:p>
      </dgm:t>
    </dgm:pt>
    <dgm:pt modelId="{C07BB551-B472-4330-A07F-0C9419971904}" type="sibTrans" cxnId="{B71E7336-1216-4286-A44A-805A0BB1B8FB}">
      <dgm:prSet/>
      <dgm:spPr/>
      <dgm:t>
        <a:bodyPr/>
        <a:lstStyle/>
        <a:p>
          <a:endParaRPr lang="en-GB"/>
        </a:p>
      </dgm:t>
    </dgm:pt>
    <dgm:pt modelId="{6037BE90-E9FB-4DDF-B85C-D32FDAEE45FC}" type="pres">
      <dgm:prSet presAssocID="{AF553B14-6A7B-4D4B-AC52-736FF1C8E484}" presName="Name0" presStyleCnt="0">
        <dgm:presLayoutVars>
          <dgm:chPref val="1"/>
          <dgm:dir/>
          <dgm:animOne val="branch"/>
          <dgm:animLvl val="lvl"/>
          <dgm:resizeHandles val="exact"/>
        </dgm:presLayoutVars>
      </dgm:prSet>
      <dgm:spPr/>
    </dgm:pt>
    <dgm:pt modelId="{021CD203-9B35-43D1-B39C-0FA07A502490}" type="pres">
      <dgm:prSet presAssocID="{D5DC733B-E9A1-42C7-934B-D4C0DEADF3A4}" presName="root1" presStyleCnt="0"/>
      <dgm:spPr/>
    </dgm:pt>
    <dgm:pt modelId="{F069BDA8-7CCE-43E6-BC1A-D890D53DEB07}" type="pres">
      <dgm:prSet presAssocID="{D5DC733B-E9A1-42C7-934B-D4C0DEADF3A4}" presName="LevelOneTextNode" presStyleLbl="node0" presStyleIdx="0" presStyleCnt="1" custScaleX="215295" custScaleY="109622" custLinFactX="-70586" custLinFactNeighborX="-100000" custLinFactNeighborY="-329">
        <dgm:presLayoutVars>
          <dgm:chPref val="3"/>
        </dgm:presLayoutVars>
      </dgm:prSet>
      <dgm:spPr/>
    </dgm:pt>
    <dgm:pt modelId="{1EA5ECB7-17BF-49BF-953B-A7CEFCE36505}" type="pres">
      <dgm:prSet presAssocID="{D5DC733B-E9A1-42C7-934B-D4C0DEADF3A4}" presName="level2hierChild" presStyleCnt="0"/>
      <dgm:spPr/>
    </dgm:pt>
    <dgm:pt modelId="{E477174C-18E3-466D-80B1-194048D3FB5F}" type="pres">
      <dgm:prSet presAssocID="{531E9F76-DD7D-476E-80BD-D7092CEDD313}" presName="conn2-1" presStyleLbl="parChTrans1D2" presStyleIdx="0" presStyleCnt="3"/>
      <dgm:spPr/>
    </dgm:pt>
    <dgm:pt modelId="{EF6DF2F4-6F8F-4197-B5F0-937F5D8E1DE7}" type="pres">
      <dgm:prSet presAssocID="{531E9F76-DD7D-476E-80BD-D7092CEDD313}" presName="connTx" presStyleLbl="parChTrans1D2" presStyleIdx="0" presStyleCnt="3"/>
      <dgm:spPr/>
    </dgm:pt>
    <dgm:pt modelId="{E7B4C607-1E32-4FF9-A612-73D307E793AC}" type="pres">
      <dgm:prSet presAssocID="{0BAE6321-F8B2-44C1-A307-BEE05018268E}" presName="root2" presStyleCnt="0"/>
      <dgm:spPr/>
    </dgm:pt>
    <dgm:pt modelId="{DB306236-8D50-4EE2-8A14-76C8EC0D7032}" type="pres">
      <dgm:prSet presAssocID="{0BAE6321-F8B2-44C1-A307-BEE05018268E}" presName="LevelTwoTextNode" presStyleLbl="node2" presStyleIdx="0" presStyleCnt="3" custScaleX="361721" custScaleY="252406" custLinFactNeighborX="-309" custLinFactNeighborY="-4204">
        <dgm:presLayoutVars>
          <dgm:chPref val="3"/>
        </dgm:presLayoutVars>
      </dgm:prSet>
      <dgm:spPr/>
    </dgm:pt>
    <dgm:pt modelId="{C74CCEDB-6E15-493C-ACD9-5CEBF9D980C5}" type="pres">
      <dgm:prSet presAssocID="{0BAE6321-F8B2-44C1-A307-BEE05018268E}" presName="level3hierChild" presStyleCnt="0"/>
      <dgm:spPr/>
    </dgm:pt>
    <dgm:pt modelId="{691DD8DB-75F5-498F-8399-0BF5E3DE5025}" type="pres">
      <dgm:prSet presAssocID="{B7B55A81-563A-4E7C-92C8-3314CA2B9EB8}" presName="conn2-1" presStyleLbl="parChTrans1D2" presStyleIdx="1" presStyleCnt="3"/>
      <dgm:spPr/>
    </dgm:pt>
    <dgm:pt modelId="{4122BE9A-9564-4171-99CB-E3477CC6E7AA}" type="pres">
      <dgm:prSet presAssocID="{B7B55A81-563A-4E7C-92C8-3314CA2B9EB8}" presName="connTx" presStyleLbl="parChTrans1D2" presStyleIdx="1" presStyleCnt="3"/>
      <dgm:spPr/>
    </dgm:pt>
    <dgm:pt modelId="{C31058B2-772A-4830-A97A-BB5C3EC7D702}" type="pres">
      <dgm:prSet presAssocID="{31C9A77E-5624-421D-9871-9DECD6724161}" presName="root2" presStyleCnt="0"/>
      <dgm:spPr/>
    </dgm:pt>
    <dgm:pt modelId="{1F2DAFDC-59D8-4A70-BC96-3E1F5A03935D}" type="pres">
      <dgm:prSet presAssocID="{31C9A77E-5624-421D-9871-9DECD6724161}" presName="LevelTwoTextNode" presStyleLbl="node2" presStyleIdx="1" presStyleCnt="3" custScaleX="378535" custScaleY="216362" custLinFactNeighborX="-2635" custLinFactNeighborY="-1750">
        <dgm:presLayoutVars>
          <dgm:chPref val="3"/>
        </dgm:presLayoutVars>
      </dgm:prSet>
      <dgm:spPr/>
    </dgm:pt>
    <dgm:pt modelId="{6870BD87-F571-498C-9604-4BADBCFB1BB1}" type="pres">
      <dgm:prSet presAssocID="{31C9A77E-5624-421D-9871-9DECD6724161}" presName="level3hierChild" presStyleCnt="0"/>
      <dgm:spPr/>
    </dgm:pt>
    <dgm:pt modelId="{59CBF266-9D54-479F-8FC2-E155580A0EE5}" type="pres">
      <dgm:prSet presAssocID="{9906FE99-7E5A-4E52-A7A5-D7FF3631350E}" presName="conn2-1" presStyleLbl="parChTrans1D2" presStyleIdx="2" presStyleCnt="3"/>
      <dgm:spPr/>
    </dgm:pt>
    <dgm:pt modelId="{7B6F0C23-C94C-4107-96D8-246D5C602AA2}" type="pres">
      <dgm:prSet presAssocID="{9906FE99-7E5A-4E52-A7A5-D7FF3631350E}" presName="connTx" presStyleLbl="parChTrans1D2" presStyleIdx="2" presStyleCnt="3"/>
      <dgm:spPr/>
    </dgm:pt>
    <dgm:pt modelId="{71D9CE77-DADE-4F04-AFEB-E45C0DFCF4EA}" type="pres">
      <dgm:prSet presAssocID="{B28DEFEB-600F-4559-9FAC-F9BAA5ED2282}" presName="root2" presStyleCnt="0"/>
      <dgm:spPr/>
    </dgm:pt>
    <dgm:pt modelId="{7BC58E4D-05DF-4D10-B4A1-CBDC2D7561FA}" type="pres">
      <dgm:prSet presAssocID="{B28DEFEB-600F-4559-9FAC-F9BAA5ED2282}" presName="LevelTwoTextNode" presStyleLbl="node2" presStyleIdx="2" presStyleCnt="3" custScaleX="413795" custScaleY="278947" custLinFactNeighborX="-8462" custLinFactNeighborY="-3805">
        <dgm:presLayoutVars>
          <dgm:chPref val="3"/>
        </dgm:presLayoutVars>
      </dgm:prSet>
      <dgm:spPr/>
    </dgm:pt>
    <dgm:pt modelId="{54348F51-3884-4D27-AA5D-2DBD8BC3BC49}" type="pres">
      <dgm:prSet presAssocID="{B28DEFEB-600F-4559-9FAC-F9BAA5ED2282}" presName="level3hierChild" presStyleCnt="0"/>
      <dgm:spPr/>
    </dgm:pt>
  </dgm:ptLst>
  <dgm:cxnLst>
    <dgm:cxn modelId="{A3EDF822-2AF4-4CD7-9B2B-8EF6D0B5A72F}" type="presOf" srcId="{531E9F76-DD7D-476E-80BD-D7092CEDD313}" destId="{EF6DF2F4-6F8F-4197-B5F0-937F5D8E1DE7}" srcOrd="1" destOrd="0" presId="urn:microsoft.com/office/officeart/2008/layout/HorizontalMultiLevelHierarchy"/>
    <dgm:cxn modelId="{27696D31-914D-401E-AC5C-CB9BE6085F4B}" type="presOf" srcId="{9906FE99-7E5A-4E52-A7A5-D7FF3631350E}" destId="{7B6F0C23-C94C-4107-96D8-246D5C602AA2}" srcOrd="1" destOrd="0" presId="urn:microsoft.com/office/officeart/2008/layout/HorizontalMultiLevelHierarchy"/>
    <dgm:cxn modelId="{B71E7336-1216-4286-A44A-805A0BB1B8FB}" srcId="{D5DC733B-E9A1-42C7-934B-D4C0DEADF3A4}" destId="{B28DEFEB-600F-4559-9FAC-F9BAA5ED2282}" srcOrd="2" destOrd="0" parTransId="{9906FE99-7E5A-4E52-A7A5-D7FF3631350E}" sibTransId="{C07BB551-B472-4330-A07F-0C9419971904}"/>
    <dgm:cxn modelId="{CA158251-759F-46C6-BB4E-695EC0C41072}" srcId="{D5DC733B-E9A1-42C7-934B-D4C0DEADF3A4}" destId="{0BAE6321-F8B2-44C1-A307-BEE05018268E}" srcOrd="0" destOrd="0" parTransId="{531E9F76-DD7D-476E-80BD-D7092CEDD313}" sibTransId="{11F6AE19-BBE1-4F94-B15F-C5DEE1406DB0}"/>
    <dgm:cxn modelId="{F5094F53-B511-4791-A79F-F5DC2BD0F5A3}" type="presOf" srcId="{31C9A77E-5624-421D-9871-9DECD6724161}" destId="{1F2DAFDC-59D8-4A70-BC96-3E1F5A03935D}" srcOrd="0" destOrd="0" presId="urn:microsoft.com/office/officeart/2008/layout/HorizontalMultiLevelHierarchy"/>
    <dgm:cxn modelId="{FE5EC380-B15B-4DA3-B8A7-93363303B63A}" type="presOf" srcId="{B7B55A81-563A-4E7C-92C8-3314CA2B9EB8}" destId="{691DD8DB-75F5-498F-8399-0BF5E3DE5025}" srcOrd="0" destOrd="0" presId="urn:microsoft.com/office/officeart/2008/layout/HorizontalMultiLevelHierarchy"/>
    <dgm:cxn modelId="{3E0C6C89-8061-4CA0-A04B-7D697807AB2B}" type="presOf" srcId="{D5DC733B-E9A1-42C7-934B-D4C0DEADF3A4}" destId="{F069BDA8-7CCE-43E6-BC1A-D890D53DEB07}" srcOrd="0" destOrd="0" presId="urn:microsoft.com/office/officeart/2008/layout/HorizontalMultiLevelHierarchy"/>
    <dgm:cxn modelId="{DF805D98-DBD8-453F-9956-521B7DB101B0}" type="presOf" srcId="{531E9F76-DD7D-476E-80BD-D7092CEDD313}" destId="{E477174C-18E3-466D-80B1-194048D3FB5F}" srcOrd="0" destOrd="0" presId="urn:microsoft.com/office/officeart/2008/layout/HorizontalMultiLevelHierarchy"/>
    <dgm:cxn modelId="{A8A031A4-8568-48E0-8DD4-8A5A9CB6D42F}" srcId="{AF553B14-6A7B-4D4B-AC52-736FF1C8E484}" destId="{D5DC733B-E9A1-42C7-934B-D4C0DEADF3A4}" srcOrd="0" destOrd="0" parTransId="{AB8A19A6-B0FA-49CC-87E2-9D4BFC2722C8}" sibTransId="{31E5DC59-E150-45C5-BA6C-1CE0122B0861}"/>
    <dgm:cxn modelId="{85A8C2A5-AB20-4FA0-B076-05E96DB96D88}" type="presOf" srcId="{9906FE99-7E5A-4E52-A7A5-D7FF3631350E}" destId="{59CBF266-9D54-479F-8FC2-E155580A0EE5}" srcOrd="0" destOrd="0" presId="urn:microsoft.com/office/officeart/2008/layout/HorizontalMultiLevelHierarchy"/>
    <dgm:cxn modelId="{2A94A9A9-D6B3-425C-9476-F7177EFCDD40}" type="presOf" srcId="{AF553B14-6A7B-4D4B-AC52-736FF1C8E484}" destId="{6037BE90-E9FB-4DDF-B85C-D32FDAEE45FC}" srcOrd="0" destOrd="0" presId="urn:microsoft.com/office/officeart/2008/layout/HorizontalMultiLevelHierarchy"/>
    <dgm:cxn modelId="{3B5221C9-B83A-48FA-B4A0-F7DC62A6F1BD}" type="presOf" srcId="{B28DEFEB-600F-4559-9FAC-F9BAA5ED2282}" destId="{7BC58E4D-05DF-4D10-B4A1-CBDC2D7561FA}" srcOrd="0" destOrd="0" presId="urn:microsoft.com/office/officeart/2008/layout/HorizontalMultiLevelHierarchy"/>
    <dgm:cxn modelId="{02C875D4-52E6-4E9C-8B06-2E9F08093675}" type="presOf" srcId="{0BAE6321-F8B2-44C1-A307-BEE05018268E}" destId="{DB306236-8D50-4EE2-8A14-76C8EC0D7032}" srcOrd="0" destOrd="0" presId="urn:microsoft.com/office/officeart/2008/layout/HorizontalMultiLevelHierarchy"/>
    <dgm:cxn modelId="{4BCD4CF1-88D8-488B-9C07-81A0C8AA9BB6}" type="presOf" srcId="{B7B55A81-563A-4E7C-92C8-3314CA2B9EB8}" destId="{4122BE9A-9564-4171-99CB-E3477CC6E7AA}" srcOrd="1" destOrd="0" presId="urn:microsoft.com/office/officeart/2008/layout/HorizontalMultiLevelHierarchy"/>
    <dgm:cxn modelId="{24E378F6-200A-4539-9904-612DB41ABA0F}" srcId="{D5DC733B-E9A1-42C7-934B-D4C0DEADF3A4}" destId="{31C9A77E-5624-421D-9871-9DECD6724161}" srcOrd="1" destOrd="0" parTransId="{B7B55A81-563A-4E7C-92C8-3314CA2B9EB8}" sibTransId="{EED9A435-1352-4F35-A860-9F3A70EB2F92}"/>
    <dgm:cxn modelId="{5C1AB0F4-ABB9-4F60-87A7-0AA0FE9B839C}" type="presParOf" srcId="{6037BE90-E9FB-4DDF-B85C-D32FDAEE45FC}" destId="{021CD203-9B35-43D1-B39C-0FA07A502490}" srcOrd="0" destOrd="0" presId="urn:microsoft.com/office/officeart/2008/layout/HorizontalMultiLevelHierarchy"/>
    <dgm:cxn modelId="{185D6B59-D78A-44B2-8B63-DB680B0CFCB1}" type="presParOf" srcId="{021CD203-9B35-43D1-B39C-0FA07A502490}" destId="{F069BDA8-7CCE-43E6-BC1A-D890D53DEB07}" srcOrd="0" destOrd="0" presId="urn:microsoft.com/office/officeart/2008/layout/HorizontalMultiLevelHierarchy"/>
    <dgm:cxn modelId="{32E5530F-F919-45C8-BFD8-FDAE82FEFCED}" type="presParOf" srcId="{021CD203-9B35-43D1-B39C-0FA07A502490}" destId="{1EA5ECB7-17BF-49BF-953B-A7CEFCE36505}" srcOrd="1" destOrd="0" presId="urn:microsoft.com/office/officeart/2008/layout/HorizontalMultiLevelHierarchy"/>
    <dgm:cxn modelId="{3D215EFB-AA0F-4381-A09C-6D1CE1170623}" type="presParOf" srcId="{1EA5ECB7-17BF-49BF-953B-A7CEFCE36505}" destId="{E477174C-18E3-466D-80B1-194048D3FB5F}" srcOrd="0" destOrd="0" presId="urn:microsoft.com/office/officeart/2008/layout/HorizontalMultiLevelHierarchy"/>
    <dgm:cxn modelId="{7650DBC7-992C-4511-9666-9B7DA01D392F}" type="presParOf" srcId="{E477174C-18E3-466D-80B1-194048D3FB5F}" destId="{EF6DF2F4-6F8F-4197-B5F0-937F5D8E1DE7}" srcOrd="0" destOrd="0" presId="urn:microsoft.com/office/officeart/2008/layout/HorizontalMultiLevelHierarchy"/>
    <dgm:cxn modelId="{FD361F90-D728-4BE9-A519-05CA9A016C8F}" type="presParOf" srcId="{1EA5ECB7-17BF-49BF-953B-A7CEFCE36505}" destId="{E7B4C607-1E32-4FF9-A612-73D307E793AC}" srcOrd="1" destOrd="0" presId="urn:microsoft.com/office/officeart/2008/layout/HorizontalMultiLevelHierarchy"/>
    <dgm:cxn modelId="{3DD11906-5C53-4952-A9FC-DCD6679A62D3}" type="presParOf" srcId="{E7B4C607-1E32-4FF9-A612-73D307E793AC}" destId="{DB306236-8D50-4EE2-8A14-76C8EC0D7032}" srcOrd="0" destOrd="0" presId="urn:microsoft.com/office/officeart/2008/layout/HorizontalMultiLevelHierarchy"/>
    <dgm:cxn modelId="{5A60BB52-6E37-4FA5-8FD7-9E7AB6D18CF4}" type="presParOf" srcId="{E7B4C607-1E32-4FF9-A612-73D307E793AC}" destId="{C74CCEDB-6E15-493C-ACD9-5CEBF9D980C5}" srcOrd="1" destOrd="0" presId="urn:microsoft.com/office/officeart/2008/layout/HorizontalMultiLevelHierarchy"/>
    <dgm:cxn modelId="{88D37699-2D8D-4559-B5CC-773FD9569367}" type="presParOf" srcId="{1EA5ECB7-17BF-49BF-953B-A7CEFCE36505}" destId="{691DD8DB-75F5-498F-8399-0BF5E3DE5025}" srcOrd="2" destOrd="0" presId="urn:microsoft.com/office/officeart/2008/layout/HorizontalMultiLevelHierarchy"/>
    <dgm:cxn modelId="{FA103B1F-0F05-44C4-AF0D-15B1B0ECC47C}" type="presParOf" srcId="{691DD8DB-75F5-498F-8399-0BF5E3DE5025}" destId="{4122BE9A-9564-4171-99CB-E3477CC6E7AA}" srcOrd="0" destOrd="0" presId="urn:microsoft.com/office/officeart/2008/layout/HorizontalMultiLevelHierarchy"/>
    <dgm:cxn modelId="{E27D790E-88A6-4B0E-A8DF-F03637F0B205}" type="presParOf" srcId="{1EA5ECB7-17BF-49BF-953B-A7CEFCE36505}" destId="{C31058B2-772A-4830-A97A-BB5C3EC7D702}" srcOrd="3" destOrd="0" presId="urn:microsoft.com/office/officeart/2008/layout/HorizontalMultiLevelHierarchy"/>
    <dgm:cxn modelId="{6FB86C3A-63D9-43BB-9ABE-78185948440B}" type="presParOf" srcId="{C31058B2-772A-4830-A97A-BB5C3EC7D702}" destId="{1F2DAFDC-59D8-4A70-BC96-3E1F5A03935D}" srcOrd="0" destOrd="0" presId="urn:microsoft.com/office/officeart/2008/layout/HorizontalMultiLevelHierarchy"/>
    <dgm:cxn modelId="{A8B8CFB0-954D-45BB-8A4A-F41ACD41BEC7}" type="presParOf" srcId="{C31058B2-772A-4830-A97A-BB5C3EC7D702}" destId="{6870BD87-F571-498C-9604-4BADBCFB1BB1}" srcOrd="1" destOrd="0" presId="urn:microsoft.com/office/officeart/2008/layout/HorizontalMultiLevelHierarchy"/>
    <dgm:cxn modelId="{C899E732-0359-42FF-986B-0618FD5F7842}" type="presParOf" srcId="{1EA5ECB7-17BF-49BF-953B-A7CEFCE36505}" destId="{59CBF266-9D54-479F-8FC2-E155580A0EE5}" srcOrd="4" destOrd="0" presId="urn:microsoft.com/office/officeart/2008/layout/HorizontalMultiLevelHierarchy"/>
    <dgm:cxn modelId="{65D59544-D870-406C-9C50-99D6340E606C}" type="presParOf" srcId="{59CBF266-9D54-479F-8FC2-E155580A0EE5}" destId="{7B6F0C23-C94C-4107-96D8-246D5C602AA2}" srcOrd="0" destOrd="0" presId="urn:microsoft.com/office/officeart/2008/layout/HorizontalMultiLevelHierarchy"/>
    <dgm:cxn modelId="{7DE250EC-9748-4EC8-8552-D8BC82D22FBD}" type="presParOf" srcId="{1EA5ECB7-17BF-49BF-953B-A7CEFCE36505}" destId="{71D9CE77-DADE-4F04-AFEB-E45C0DFCF4EA}" srcOrd="5" destOrd="0" presId="urn:microsoft.com/office/officeart/2008/layout/HorizontalMultiLevelHierarchy"/>
    <dgm:cxn modelId="{5402C606-53FC-4561-98D3-44A6ECF2608E}" type="presParOf" srcId="{71D9CE77-DADE-4F04-AFEB-E45C0DFCF4EA}" destId="{7BC58E4D-05DF-4D10-B4A1-CBDC2D7561FA}" srcOrd="0" destOrd="0" presId="urn:microsoft.com/office/officeart/2008/layout/HorizontalMultiLevelHierarchy"/>
    <dgm:cxn modelId="{6C476C59-421D-43D9-80CE-0303023FBAB1}" type="presParOf" srcId="{71D9CE77-DADE-4F04-AFEB-E45C0DFCF4EA}" destId="{54348F51-3884-4D27-AA5D-2DBD8BC3BC49}"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CBF266-9D54-479F-8FC2-E155580A0EE5}">
      <dsp:nvSpPr>
        <dsp:cNvPr id="0" name=""/>
        <dsp:cNvSpPr/>
      </dsp:nvSpPr>
      <dsp:spPr>
        <a:xfrm>
          <a:off x="1486520" y="3081764"/>
          <a:ext cx="275243" cy="1776619"/>
        </a:xfrm>
        <a:custGeom>
          <a:avLst/>
          <a:gdLst/>
          <a:ahLst/>
          <a:cxnLst/>
          <a:rect l="0" t="0" r="0" b="0"/>
          <a:pathLst>
            <a:path>
              <a:moveTo>
                <a:pt x="0" y="0"/>
              </a:moveTo>
              <a:lnTo>
                <a:pt x="137621" y="0"/>
              </a:lnTo>
              <a:lnTo>
                <a:pt x="137621" y="1776619"/>
              </a:lnTo>
              <a:lnTo>
                <a:pt x="275243" y="1776619"/>
              </a:lnTo>
            </a:path>
          </a:pathLst>
        </a:custGeom>
        <a:noFill/>
        <a:ln w="1905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579196" y="3925128"/>
        <a:ext cx="89890" cy="89890"/>
      </dsp:txXfrm>
    </dsp:sp>
    <dsp:sp modelId="{691DD8DB-75F5-498F-8399-0BF5E3DE5025}">
      <dsp:nvSpPr>
        <dsp:cNvPr id="0" name=""/>
        <dsp:cNvSpPr/>
      </dsp:nvSpPr>
      <dsp:spPr>
        <a:xfrm>
          <a:off x="1486520" y="2990009"/>
          <a:ext cx="407207" cy="91754"/>
        </a:xfrm>
        <a:custGeom>
          <a:avLst/>
          <a:gdLst/>
          <a:ahLst/>
          <a:cxnLst/>
          <a:rect l="0" t="0" r="0" b="0"/>
          <a:pathLst>
            <a:path>
              <a:moveTo>
                <a:pt x="0" y="91754"/>
              </a:moveTo>
              <a:lnTo>
                <a:pt x="203603" y="91754"/>
              </a:lnTo>
              <a:lnTo>
                <a:pt x="203603" y="0"/>
              </a:lnTo>
              <a:lnTo>
                <a:pt x="407207" y="0"/>
              </a:lnTo>
            </a:path>
          </a:pathLst>
        </a:custGeom>
        <a:noFill/>
        <a:ln w="1905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1679688" y="3025451"/>
        <a:ext cx="20870" cy="20870"/>
      </dsp:txXfrm>
    </dsp:sp>
    <dsp:sp modelId="{E477174C-18E3-466D-80B1-194048D3FB5F}">
      <dsp:nvSpPr>
        <dsp:cNvPr id="0" name=""/>
        <dsp:cNvSpPr/>
      </dsp:nvSpPr>
      <dsp:spPr>
        <a:xfrm>
          <a:off x="1486520" y="1182130"/>
          <a:ext cx="459884" cy="1899633"/>
        </a:xfrm>
        <a:custGeom>
          <a:avLst/>
          <a:gdLst/>
          <a:ahLst/>
          <a:cxnLst/>
          <a:rect l="0" t="0" r="0" b="0"/>
          <a:pathLst>
            <a:path>
              <a:moveTo>
                <a:pt x="0" y="1899633"/>
              </a:moveTo>
              <a:lnTo>
                <a:pt x="229942" y="1899633"/>
              </a:lnTo>
              <a:lnTo>
                <a:pt x="229942" y="0"/>
              </a:lnTo>
              <a:lnTo>
                <a:pt x="459884" y="0"/>
              </a:lnTo>
            </a:path>
          </a:pathLst>
        </a:custGeom>
        <a:noFill/>
        <a:ln w="19050" cap="flat" cmpd="sng" algn="ctr">
          <a:solidFill>
            <a:schemeClr val="accent3">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66700">
            <a:lnSpc>
              <a:spcPct val="90000"/>
            </a:lnSpc>
            <a:spcBef>
              <a:spcPct val="0"/>
            </a:spcBef>
            <a:spcAft>
              <a:spcPct val="35000"/>
            </a:spcAft>
            <a:buNone/>
          </a:pPr>
          <a:endParaRPr lang="en-GB" sz="600" kern="1200"/>
        </a:p>
      </dsp:txBody>
      <dsp:txXfrm>
        <a:off x="1667599" y="2083084"/>
        <a:ext cx="97725" cy="97725"/>
      </dsp:txXfrm>
    </dsp:sp>
    <dsp:sp modelId="{F069BDA8-7CCE-43E6-BC1A-D890D53DEB07}">
      <dsp:nvSpPr>
        <dsp:cNvPr id="0" name=""/>
        <dsp:cNvSpPr/>
      </dsp:nvSpPr>
      <dsp:spPr>
        <a:xfrm rot="16200000">
          <a:off x="-1248563" y="2338504"/>
          <a:ext cx="3983647" cy="1486520"/>
        </a:xfrm>
        <a:prstGeom prst="rect">
          <a:avLst/>
        </a:prstGeom>
        <a:solidFill>
          <a:schemeClr val="accent3">
            <a:alpha val="8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575" tIns="28575" rIns="28575" bIns="28575" numCol="1" spcCol="1270" anchor="ctr" anchorCtr="0">
          <a:noAutofit/>
        </a:bodyPr>
        <a:lstStyle/>
        <a:p>
          <a:pPr marL="0" lvl="0" indent="0" algn="ctr" defTabSz="2000250">
            <a:lnSpc>
              <a:spcPct val="90000"/>
            </a:lnSpc>
            <a:spcBef>
              <a:spcPct val="0"/>
            </a:spcBef>
            <a:spcAft>
              <a:spcPct val="35000"/>
            </a:spcAft>
            <a:buNone/>
          </a:pPr>
          <a:r>
            <a:rPr lang="en-GB" sz="4500" b="1" kern="1200" dirty="0">
              <a:latin typeface="Arial" panose="020B0604020202020204" pitchFamily="34" charset="0"/>
              <a:cs typeface="Arial" panose="020B0604020202020204" pitchFamily="34" charset="0"/>
            </a:rPr>
            <a:t>Objective:</a:t>
          </a:r>
        </a:p>
      </dsp:txBody>
      <dsp:txXfrm>
        <a:off x="-1248563" y="2338504"/>
        <a:ext cx="3983647" cy="1486520"/>
      </dsp:txXfrm>
    </dsp:sp>
    <dsp:sp modelId="{DB306236-8D50-4EE2-8A14-76C8EC0D7032}">
      <dsp:nvSpPr>
        <dsp:cNvPr id="0" name=""/>
        <dsp:cNvSpPr/>
      </dsp:nvSpPr>
      <dsp:spPr>
        <a:xfrm>
          <a:off x="1946404" y="310752"/>
          <a:ext cx="8191895" cy="1742755"/>
        </a:xfrm>
        <a:prstGeom prst="rect">
          <a:avLst/>
        </a:prstGeom>
        <a:solidFill>
          <a:schemeClr val="accent3">
            <a:alpha val="7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810" tIns="3810" rIns="3810" bIns="3810" numCol="1" spcCol="1270" anchor="ctr" anchorCtr="0">
          <a:noAutofit/>
        </a:bodyPr>
        <a:lstStyle/>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a:p>
          <a:pPr marL="0" lvl="0" indent="0" algn="ctr" defTabSz="266700">
            <a:lnSpc>
              <a:spcPct val="90000"/>
            </a:lnSpc>
            <a:spcBef>
              <a:spcPct val="0"/>
            </a:spcBef>
            <a:spcAft>
              <a:spcPct val="35000"/>
            </a:spcAft>
            <a:buNone/>
          </a:pPr>
          <a:endParaRPr lang="en-GB" sz="600" b="1" kern="1200" dirty="0">
            <a:latin typeface="Arial" panose="020B0604020202020204" pitchFamily="34" charset="0"/>
            <a:cs typeface="Arial" panose="020B0604020202020204" pitchFamily="34" charset="0"/>
          </a:endParaRPr>
        </a:p>
        <a:p>
          <a:pPr marL="0" lvl="0" indent="0" algn="l" defTabSz="2667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Group Member 1. Microsoft 365 productivity application</a:t>
          </a:r>
        </a:p>
        <a:p>
          <a:pPr marL="0" lvl="0" indent="0" algn="l" defTabSz="2667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1. Describe how staff currently complete the task and how the chosen app improves it.</a:t>
          </a:r>
          <a:br>
            <a:rPr lang="en-GB" sz="2000" kern="1200" dirty="0">
              <a:latin typeface="Arial" panose="020B0604020202020204" pitchFamily="34" charset="0"/>
              <a:cs typeface="Arial" panose="020B0604020202020204" pitchFamily="34" charset="0"/>
            </a:rPr>
          </a:br>
          <a:r>
            <a:rPr lang="en-GB" sz="2000" kern="1200" dirty="0">
              <a:latin typeface="Arial" panose="020B0604020202020204" pitchFamily="34" charset="0"/>
              <a:cs typeface="Arial" panose="020B0604020202020204" pitchFamily="34" charset="0"/>
            </a:rPr>
            <a:t>2. Discuss the benefits and limitations of your chosen application. </a:t>
          </a:r>
          <a:br>
            <a:rPr lang="en-GB" sz="2000" kern="1200" dirty="0">
              <a:latin typeface="Arial" panose="020B0604020202020204" pitchFamily="34" charset="0"/>
              <a:cs typeface="Arial" panose="020B0604020202020204" pitchFamily="34" charset="0"/>
            </a:rPr>
          </a:br>
          <a:br>
            <a:rPr lang="en-GB" sz="2000" kern="1200" dirty="0">
              <a:latin typeface="Arial" panose="020B0604020202020204" pitchFamily="34" charset="0"/>
              <a:cs typeface="Arial" panose="020B0604020202020204" pitchFamily="34" charset="0"/>
            </a:rPr>
          </a:br>
          <a:endParaRPr lang="en-GB" sz="2000" kern="1200" dirty="0"/>
        </a:p>
      </dsp:txBody>
      <dsp:txXfrm>
        <a:off x="1946404" y="310752"/>
        <a:ext cx="8191895" cy="1742755"/>
      </dsp:txXfrm>
    </dsp:sp>
    <dsp:sp modelId="{1F2DAFDC-59D8-4A70-BC96-3E1F5A03935D}">
      <dsp:nvSpPr>
        <dsp:cNvPr id="0" name=""/>
        <dsp:cNvSpPr/>
      </dsp:nvSpPr>
      <dsp:spPr>
        <a:xfrm>
          <a:off x="1893727" y="2243066"/>
          <a:ext cx="8572681" cy="1493887"/>
        </a:xfrm>
        <a:prstGeom prst="rect">
          <a:avLst/>
        </a:prstGeom>
        <a:solidFill>
          <a:schemeClr val="accent3">
            <a:alpha val="7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Group Member 2. Microsoft 365 communication or collaboration tool </a:t>
          </a:r>
        </a:p>
        <a:p>
          <a:pPr marL="0" lvl="0" indent="0" algn="l"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1. Explain how it helps staff communicate across different locations. </a:t>
          </a:r>
          <a:br>
            <a:rPr lang="en-GB" sz="2000" kern="1200" dirty="0">
              <a:latin typeface="Arial" panose="020B0604020202020204" pitchFamily="34" charset="0"/>
              <a:cs typeface="Arial" panose="020B0604020202020204" pitchFamily="34" charset="0"/>
            </a:rPr>
          </a:br>
          <a:r>
            <a:rPr lang="en-GB" sz="2000" kern="1200" dirty="0">
              <a:latin typeface="Arial" panose="020B0604020202020204" pitchFamily="34" charset="0"/>
              <a:cs typeface="Arial" panose="020B0604020202020204" pitchFamily="34" charset="0"/>
            </a:rPr>
            <a:t>2.  Identify both the advantages and challenges of your chosen application.</a:t>
          </a:r>
        </a:p>
      </dsp:txBody>
      <dsp:txXfrm>
        <a:off x="1893727" y="2243066"/>
        <a:ext cx="8572681" cy="1493887"/>
      </dsp:txXfrm>
    </dsp:sp>
    <dsp:sp modelId="{7BC58E4D-05DF-4D10-B4A1-CBDC2D7561FA}">
      <dsp:nvSpPr>
        <dsp:cNvPr id="0" name=""/>
        <dsp:cNvSpPr/>
      </dsp:nvSpPr>
      <dsp:spPr>
        <a:xfrm>
          <a:off x="1761763" y="3895378"/>
          <a:ext cx="9371214" cy="1926009"/>
        </a:xfrm>
        <a:prstGeom prst="rect">
          <a:avLst/>
        </a:prstGeom>
        <a:solidFill>
          <a:schemeClr val="accent3">
            <a:alpha val="70000"/>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l"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Group Member 3. Digital safety action plan for Greenfield</a:t>
          </a:r>
          <a:br>
            <a:rPr lang="en-GB" sz="2000" b="1" kern="1200" dirty="0">
              <a:latin typeface="Arial" panose="020B0604020202020204" pitchFamily="34" charset="0"/>
              <a:cs typeface="Arial" panose="020B0604020202020204" pitchFamily="34" charset="0"/>
            </a:rPr>
          </a:br>
          <a:r>
            <a:rPr lang="en-GB" sz="2000" kern="1200" dirty="0">
              <a:latin typeface="Arial" panose="020B0604020202020204" pitchFamily="34" charset="0"/>
              <a:cs typeface="Arial" panose="020B0604020202020204" pitchFamily="34" charset="0"/>
            </a:rPr>
            <a:t>Design a digital safety action plan that outlines practical steps the agency can take to improve data security and data protection. Your plan should include at least four key goals with clear, simple actions under each area: 1. Secure Access 2. Email Awareness 3. Data Management 4. Confidentiality and Compliance</a:t>
          </a:r>
        </a:p>
      </dsp:txBody>
      <dsp:txXfrm>
        <a:off x="1761763" y="3895378"/>
        <a:ext cx="9371214" cy="1926009"/>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29D6B8-1EDB-464C-9B0D-73DDEC9B305B}" type="datetimeFigureOut">
              <a:rPr lang="en-GB" smtClean="0"/>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FB1C50-983C-4D44-B086-9893B8380D86}" type="slidenum">
              <a:rPr lang="en-GB" smtClean="0"/>
              <a:t>‹#›</a:t>
            </a:fld>
            <a:endParaRPr lang="en-GB"/>
          </a:p>
        </p:txBody>
      </p:sp>
    </p:spTree>
    <p:extLst>
      <p:ext uri="{BB962C8B-B14F-4D97-AF65-F5344CB8AC3E}">
        <p14:creationId xmlns:p14="http://schemas.microsoft.com/office/powerpoint/2010/main" val="39338031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DFB1C50-983C-4D44-B086-9893B8380D86}" type="slidenum">
              <a:rPr lang="en-GB" smtClean="0"/>
              <a:t>8</a:t>
            </a:fld>
            <a:endParaRPr lang="en-GB"/>
          </a:p>
        </p:txBody>
      </p:sp>
    </p:spTree>
    <p:extLst>
      <p:ext uri="{BB962C8B-B14F-4D97-AF65-F5344CB8AC3E}">
        <p14:creationId xmlns:p14="http://schemas.microsoft.com/office/powerpoint/2010/main" val="1291357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7E88A-4338-B52F-63A3-B4740CC41FD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CFA135E-C40C-827B-2074-2EBF3C968A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8D627F6-1441-94B6-020E-7E0B5E8DC057}"/>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5" name="Footer Placeholder 4">
            <a:extLst>
              <a:ext uri="{FF2B5EF4-FFF2-40B4-BE49-F238E27FC236}">
                <a16:creationId xmlns:a16="http://schemas.microsoft.com/office/drawing/2014/main" id="{21F0805C-F80D-7A6A-4681-2C45E05BD1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5AB572-E425-15E7-BAA3-1090F49982E5}"/>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3670710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7568A-B048-0E9C-252D-5FCE867F843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F29EE3B-BCA5-4D0F-F141-952B5305D27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A0B2B9-3C62-06CC-A0AA-BCB9565B66CC}"/>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5" name="Footer Placeholder 4">
            <a:extLst>
              <a:ext uri="{FF2B5EF4-FFF2-40B4-BE49-F238E27FC236}">
                <a16:creationId xmlns:a16="http://schemas.microsoft.com/office/drawing/2014/main" id="{B13DC781-1248-47DA-88E2-917D1298B1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47C056-F3B3-E1FA-FE24-07EAE68B6FB6}"/>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3212598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996C-BB3D-017D-3295-FDF70C2FC82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A2A26E4-F75E-83E9-0E51-B54151A8730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C214FC5-EC49-FFFF-D45A-BF6249AC7160}"/>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5" name="Footer Placeholder 4">
            <a:extLst>
              <a:ext uri="{FF2B5EF4-FFF2-40B4-BE49-F238E27FC236}">
                <a16:creationId xmlns:a16="http://schemas.microsoft.com/office/drawing/2014/main" id="{747718C9-B281-6698-9E73-A78F9F43BA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C0B66B-44BC-1E13-CB4B-00B6B9C7EE0C}"/>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1430297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0A26E-7EE2-A6B7-636D-2EF1CE7A3D3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F27A248-7AFB-9C9B-8BFA-95DBFEC824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ED1E3D-71BA-E001-1C61-BC5E9F24DD7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2E395D1-F897-2D9E-190A-50457A0A6868}"/>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6" name="Footer Placeholder 5">
            <a:extLst>
              <a:ext uri="{FF2B5EF4-FFF2-40B4-BE49-F238E27FC236}">
                <a16:creationId xmlns:a16="http://schemas.microsoft.com/office/drawing/2014/main" id="{7DD168E1-4B37-8927-08AD-D75FA36D75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286003-511E-2BF8-71C6-39563CA0188E}"/>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37303546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0BC01-CE9C-072B-F52E-44BA6DFA1DD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E1CA8BB-6516-C203-05C5-128419DC7BD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60E9ABE-74A5-F271-2FDC-40916BBF488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BA885F0-35E8-D6A4-9C6C-3BE22B13BE1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A96E9E9-0B8D-8CA2-911B-DB512428CBB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B644A27-C08C-B059-FDE6-63243A8AD8D6}"/>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8" name="Footer Placeholder 7">
            <a:extLst>
              <a:ext uri="{FF2B5EF4-FFF2-40B4-BE49-F238E27FC236}">
                <a16:creationId xmlns:a16="http://schemas.microsoft.com/office/drawing/2014/main" id="{869EC041-A6CA-79FF-5741-3428DA0C3A1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31E8BE3-848B-6D73-91D1-9193A5D04645}"/>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40394817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835F7-9E62-F7B8-860D-57C104493C2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A030CC8-0A4E-AE68-80AB-0A44C050474B}"/>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4" name="Footer Placeholder 3">
            <a:extLst>
              <a:ext uri="{FF2B5EF4-FFF2-40B4-BE49-F238E27FC236}">
                <a16:creationId xmlns:a16="http://schemas.microsoft.com/office/drawing/2014/main" id="{796B5CFD-809B-B571-FB21-92A5B6E3C56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F81427-E876-3872-7EF1-C254052E4EFE}"/>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3440368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D5FA95-D017-E0AE-9DE3-430EBD77BE01}"/>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3" name="Footer Placeholder 2">
            <a:extLst>
              <a:ext uri="{FF2B5EF4-FFF2-40B4-BE49-F238E27FC236}">
                <a16:creationId xmlns:a16="http://schemas.microsoft.com/office/drawing/2014/main" id="{3F94EF79-055E-A1E1-8831-62F96FD251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BC03D8F-D6D7-EAB9-BEE4-3E125CE5225A}"/>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4245972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5B09A3-CCF8-F366-84D8-97366C453A5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1561D6C-24A6-73C4-24C1-4579A47F66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64E7E0EB-F801-D113-CCCE-447426022D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2B8D0D-45B1-269E-3542-448B23C2393A}"/>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6" name="Footer Placeholder 5">
            <a:extLst>
              <a:ext uri="{FF2B5EF4-FFF2-40B4-BE49-F238E27FC236}">
                <a16:creationId xmlns:a16="http://schemas.microsoft.com/office/drawing/2014/main" id="{96719F85-8D84-1923-7C78-CD054C48B2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B1E48D-00ED-7ED5-09B2-7C48F02D1FB1}"/>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21617367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94CDF-6BBD-A546-0644-D1270AA4B5C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AC2603-A135-9CD2-A1A3-759E134A2DC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8BE2AD4-A6F5-FF61-6AA6-5417091C87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F56C9D-CF56-2AC6-7D0E-18B031F3B753}"/>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6" name="Footer Placeholder 5">
            <a:extLst>
              <a:ext uri="{FF2B5EF4-FFF2-40B4-BE49-F238E27FC236}">
                <a16:creationId xmlns:a16="http://schemas.microsoft.com/office/drawing/2014/main" id="{2798C716-8987-1373-7C66-4B4EC8DE13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048F55-5B18-26E8-1149-87B77AD21EBA}"/>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650064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D96C4-C7F9-B14E-12F6-9301A457E17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9B19386-9346-E006-7E41-18771A563AC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5A6275-4E27-1B38-283D-CCDF58CF567C}"/>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5" name="Footer Placeholder 4">
            <a:extLst>
              <a:ext uri="{FF2B5EF4-FFF2-40B4-BE49-F238E27FC236}">
                <a16:creationId xmlns:a16="http://schemas.microsoft.com/office/drawing/2014/main" id="{A9B73881-3717-B36B-0869-C3966E292A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9047D6-52BA-BED0-F6BD-9EA666F5C50A}"/>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4101328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B3D058-0F29-5D40-7075-76BB1F67A47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A258C312-69D5-F241-6C92-D52D2DE8967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E2E8D92-D256-4A81-A849-1D945FAB2E4A}"/>
              </a:ext>
            </a:extLst>
          </p:cNvPr>
          <p:cNvSpPr>
            <a:spLocks noGrp="1"/>
          </p:cNvSpPr>
          <p:nvPr>
            <p:ph type="dt" sz="half" idx="10"/>
          </p:nvPr>
        </p:nvSpPr>
        <p:spPr/>
        <p:txBody>
          <a:bodyPr/>
          <a:lstStyle/>
          <a:p>
            <a:fld id="{C042331F-E88D-40EB-BC41-E5EA1E8C4F7B}" type="datetimeFigureOut">
              <a:rPr lang="en-GB" smtClean="0"/>
              <a:t>15/03/2026</a:t>
            </a:fld>
            <a:endParaRPr lang="en-GB"/>
          </a:p>
        </p:txBody>
      </p:sp>
      <p:sp>
        <p:nvSpPr>
          <p:cNvPr id="5" name="Footer Placeholder 4">
            <a:extLst>
              <a:ext uri="{FF2B5EF4-FFF2-40B4-BE49-F238E27FC236}">
                <a16:creationId xmlns:a16="http://schemas.microsoft.com/office/drawing/2014/main" id="{A9D39459-4551-76A5-2358-04749CE80E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222692-942D-9A4E-9746-11259633A44D}"/>
              </a:ext>
            </a:extLst>
          </p:cNvPr>
          <p:cNvSpPr>
            <a:spLocks noGrp="1"/>
          </p:cNvSpPr>
          <p:nvPr>
            <p:ph type="sldNum" sz="quarter" idx="12"/>
          </p:nvPr>
        </p:nvSpPr>
        <p:spPr/>
        <p:txBody>
          <a:bodyPr/>
          <a:lstStyle/>
          <a:p>
            <a:fld id="{89C90F8D-CA8C-4A1C-88AE-352486F5C8B8}" type="slidenum">
              <a:rPr lang="en-GB" smtClean="0"/>
              <a:t>‹#›</a:t>
            </a:fld>
            <a:endParaRPr lang="en-GB"/>
          </a:p>
        </p:txBody>
      </p:sp>
    </p:spTree>
    <p:extLst>
      <p:ext uri="{BB962C8B-B14F-4D97-AF65-F5344CB8AC3E}">
        <p14:creationId xmlns:p14="http://schemas.microsoft.com/office/powerpoint/2010/main" val="1670237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D5405F1-9BA0-852F-5AC5-D14FF12E2B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26EBFBE-007E-1B0F-CC8F-B9D8086C66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DDD89E3-6496-6F5B-1A24-09697C28A5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042331F-E88D-40EB-BC41-E5EA1E8C4F7B}" type="datetimeFigureOut">
              <a:rPr lang="en-GB" smtClean="0"/>
              <a:t>15/03/2026</a:t>
            </a:fld>
            <a:endParaRPr lang="en-GB"/>
          </a:p>
        </p:txBody>
      </p:sp>
      <p:sp>
        <p:nvSpPr>
          <p:cNvPr id="5" name="Footer Placeholder 4">
            <a:extLst>
              <a:ext uri="{FF2B5EF4-FFF2-40B4-BE49-F238E27FC236}">
                <a16:creationId xmlns:a16="http://schemas.microsoft.com/office/drawing/2014/main" id="{5C3D4B48-44D3-263D-FD79-11AFEA692DB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DF5C10-36D5-14F7-B9E5-B0E43E5D82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9C90F8D-CA8C-4A1C-88AE-352486F5C8B8}" type="slidenum">
              <a:rPr lang="en-GB" smtClean="0"/>
              <a:t>‹#›</a:t>
            </a:fld>
            <a:endParaRPr lang="en-GB"/>
          </a:p>
        </p:txBody>
      </p:sp>
    </p:spTree>
    <p:extLst>
      <p:ext uri="{BB962C8B-B14F-4D97-AF65-F5344CB8AC3E}">
        <p14:creationId xmlns:p14="http://schemas.microsoft.com/office/powerpoint/2010/main" val="20870722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support.microsoft.com" TargetMode="External"/><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digital.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0" name="Rectangle 102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9F29EF-2114-CF32-9031-26EB0F10AC12}"/>
              </a:ext>
            </a:extLst>
          </p:cNvPr>
          <p:cNvSpPr>
            <a:spLocks noGrp="1"/>
          </p:cNvSpPr>
          <p:nvPr>
            <p:ph type="ctrTitle"/>
          </p:nvPr>
        </p:nvSpPr>
        <p:spPr>
          <a:xfrm>
            <a:off x="4748150" y="569435"/>
            <a:ext cx="7268066" cy="1551620"/>
          </a:xfrm>
        </p:spPr>
        <p:txBody>
          <a:bodyPr anchor="t">
            <a:noAutofit/>
          </a:bodyPr>
          <a:lstStyle/>
          <a:p>
            <a:r>
              <a:rPr lang="en-GB" sz="3200" b="1" dirty="0">
                <a:solidFill>
                  <a:schemeClr val="tx2"/>
                </a:solidFill>
                <a:latin typeface="Arial" panose="020B0604020202020204" pitchFamily="34" charset="0"/>
                <a:cs typeface="Arial" panose="020B0604020202020204" pitchFamily="34" charset="0"/>
              </a:rPr>
              <a:t>Digital Skills and Research Methods</a:t>
            </a:r>
            <a:br>
              <a:rPr lang="en-GB" sz="3200" b="1" dirty="0">
                <a:solidFill>
                  <a:schemeClr val="tx2"/>
                </a:solidFill>
                <a:latin typeface="Arial" panose="020B0604020202020204" pitchFamily="34" charset="0"/>
                <a:cs typeface="Arial" panose="020B0604020202020204" pitchFamily="34" charset="0"/>
              </a:rPr>
            </a:br>
            <a:r>
              <a:rPr lang="en-GB" sz="3200" b="1" dirty="0">
                <a:solidFill>
                  <a:schemeClr val="tx2"/>
                </a:solidFill>
                <a:latin typeface="Arial" panose="020B0604020202020204" pitchFamily="34" charset="0"/>
                <a:cs typeface="Arial" panose="020B0604020202020204" pitchFamily="34" charset="0"/>
              </a:rPr>
              <a:t>LCHS4007</a:t>
            </a:r>
          </a:p>
        </p:txBody>
      </p:sp>
      <p:sp>
        <p:nvSpPr>
          <p:cNvPr id="3" name="Subtitle 2">
            <a:extLst>
              <a:ext uri="{FF2B5EF4-FFF2-40B4-BE49-F238E27FC236}">
                <a16:creationId xmlns:a16="http://schemas.microsoft.com/office/drawing/2014/main" id="{E42805D1-7D57-0A26-EB40-549EBC9CB7DB}"/>
              </a:ext>
            </a:extLst>
          </p:cNvPr>
          <p:cNvSpPr>
            <a:spLocks noGrp="1"/>
          </p:cNvSpPr>
          <p:nvPr>
            <p:ph type="subTitle" idx="1"/>
          </p:nvPr>
        </p:nvSpPr>
        <p:spPr>
          <a:xfrm>
            <a:off x="5780293" y="1744687"/>
            <a:ext cx="5905984" cy="2638293"/>
          </a:xfrm>
        </p:spPr>
        <p:txBody>
          <a:bodyPr anchor="b">
            <a:normAutofit/>
          </a:bodyPr>
          <a:lstStyle/>
          <a:p>
            <a:endParaRPr lang="en-GB" dirty="0">
              <a:solidFill>
                <a:schemeClr val="tx2"/>
              </a:solidFill>
            </a:endParaRPr>
          </a:p>
          <a:p>
            <a:r>
              <a:rPr lang="en-GB" b="1" dirty="0">
                <a:solidFill>
                  <a:schemeClr val="tx2"/>
                </a:solidFill>
                <a:latin typeface="Arial" panose="020B0604020202020204" pitchFamily="34" charset="0"/>
                <a:cs typeface="Arial" panose="020B0604020202020204" pitchFamily="34" charset="0"/>
              </a:rPr>
              <a:t>Programme: Certificate of </a:t>
            </a:r>
          </a:p>
          <a:p>
            <a:r>
              <a:rPr lang="en-GB" b="1" dirty="0">
                <a:solidFill>
                  <a:schemeClr val="tx2"/>
                </a:solidFill>
                <a:latin typeface="Arial" panose="020B0604020202020204" pitchFamily="34" charset="0"/>
                <a:cs typeface="Arial" panose="020B0604020202020204" pitchFamily="34" charset="0"/>
              </a:rPr>
              <a:t>Higher in Health and Social</a:t>
            </a:r>
          </a:p>
          <a:p>
            <a:r>
              <a:rPr lang="en-GB" b="1" dirty="0">
                <a:solidFill>
                  <a:schemeClr val="tx2"/>
                </a:solidFill>
                <a:latin typeface="Arial" panose="020B0604020202020204" pitchFamily="34" charset="0"/>
                <a:cs typeface="Arial" panose="020B0604020202020204" pitchFamily="34" charset="0"/>
              </a:rPr>
              <a:t>Group 7 Presentation</a:t>
            </a:r>
          </a:p>
          <a:p>
            <a:r>
              <a:rPr lang="en-GB" dirty="0">
                <a:solidFill>
                  <a:schemeClr val="tx2"/>
                </a:solidFill>
                <a:latin typeface="Arial" panose="020B0604020202020204" pitchFamily="34" charset="0"/>
                <a:cs typeface="Arial" panose="020B0604020202020204" pitchFamily="34" charset="0"/>
              </a:rPr>
              <a:t>Lecturer Name: Rajeev Nath</a:t>
            </a:r>
          </a:p>
          <a:p>
            <a:endParaRPr lang="en-GB" dirty="0">
              <a:solidFill>
                <a:schemeClr val="tx2"/>
              </a:solidFill>
            </a:endParaRPr>
          </a:p>
          <a:p>
            <a:endParaRPr lang="en-GB" dirty="0">
              <a:solidFill>
                <a:schemeClr val="tx2"/>
              </a:solidFill>
            </a:endParaRPr>
          </a:p>
        </p:txBody>
      </p:sp>
      <p:pic>
        <p:nvPicPr>
          <p:cNvPr id="1026" name="Picture 2" descr="University of Wales Trinity Saint David launches ‘One Planet ...">
            <a:extLst>
              <a:ext uri="{FF2B5EF4-FFF2-40B4-BE49-F238E27FC236}">
                <a16:creationId xmlns:a16="http://schemas.microsoft.com/office/drawing/2014/main" id="{524D1013-6F0E-05D0-61C2-B7BDDFA455F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9737" y="2042159"/>
            <a:ext cx="4119770" cy="241808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a:solidFill>
                  <a:srgbClr val="FFFFFF"/>
                </a:solidFill>
              </a14:hiddenFill>
            </a:ext>
          </a:extLst>
        </p:spPr>
      </p:pic>
      <p:grpSp>
        <p:nvGrpSpPr>
          <p:cNvPr id="1042" name="Group 1041">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043" name="Freeform: Shape 1035">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Freeform: Shape 1036">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8" name="Freeform: Shape 1037">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3">
            <a:extLst>
              <a:ext uri="{FF2B5EF4-FFF2-40B4-BE49-F238E27FC236}">
                <a16:creationId xmlns:a16="http://schemas.microsoft.com/office/drawing/2014/main" id="{B1F1D06A-91F4-48D2-BD98-694A17EE9677}"/>
              </a:ext>
            </a:extLst>
          </p:cNvPr>
          <p:cNvGraphicFramePr>
            <a:graphicFrameLocks noGrp="1"/>
          </p:cNvGraphicFramePr>
          <p:nvPr>
            <p:extLst>
              <p:ext uri="{D42A27DB-BD31-4B8C-83A1-F6EECF244321}">
                <p14:modId xmlns:p14="http://schemas.microsoft.com/office/powerpoint/2010/main" val="2829098003"/>
              </p:ext>
            </p:extLst>
          </p:nvPr>
        </p:nvGraphicFramePr>
        <p:xfrm>
          <a:off x="4904901" y="3779693"/>
          <a:ext cx="6648224" cy="2661272"/>
        </p:xfrm>
        <a:graphic>
          <a:graphicData uri="http://schemas.openxmlformats.org/drawingml/2006/table">
            <a:tbl>
              <a:tblPr firstRow="1" bandRow="1">
                <a:tableStyleId>{5C22544A-7EE6-4342-B048-85BDC9FD1C3A}</a:tableStyleId>
              </a:tblPr>
              <a:tblGrid>
                <a:gridCol w="3324112">
                  <a:extLst>
                    <a:ext uri="{9D8B030D-6E8A-4147-A177-3AD203B41FA5}">
                      <a16:colId xmlns:a16="http://schemas.microsoft.com/office/drawing/2014/main" val="2147711336"/>
                    </a:ext>
                  </a:extLst>
                </a:gridCol>
                <a:gridCol w="3324112">
                  <a:extLst>
                    <a:ext uri="{9D8B030D-6E8A-4147-A177-3AD203B41FA5}">
                      <a16:colId xmlns:a16="http://schemas.microsoft.com/office/drawing/2014/main" val="2436791997"/>
                    </a:ext>
                  </a:extLst>
                </a:gridCol>
              </a:tblGrid>
              <a:tr h="536537">
                <a:tc>
                  <a:txBody>
                    <a:bodyPr/>
                    <a:lstStyle/>
                    <a:p>
                      <a:r>
                        <a:rPr lang="en-GB" sz="2000" dirty="0"/>
                        <a:t>Student Name:</a:t>
                      </a:r>
                      <a:endParaRPr lang="en-GB" sz="2000" dirty="0">
                        <a:latin typeface="Arial" panose="020B0604020202020204" pitchFamily="34" charset="0"/>
                        <a:cs typeface="Arial" panose="020B0604020202020204" pitchFamily="34" charset="0"/>
                      </a:endParaRPr>
                    </a:p>
                  </a:txBody>
                  <a:tcPr/>
                </a:tc>
                <a:tc>
                  <a:txBody>
                    <a:bodyPr/>
                    <a:lstStyle/>
                    <a:p>
                      <a:r>
                        <a:rPr lang="en-GB" sz="2000" dirty="0"/>
                        <a:t>Student Number:</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83428842"/>
                  </a:ext>
                </a:extLst>
              </a:tr>
              <a:tr h="536537">
                <a:tc>
                  <a:txBody>
                    <a:bodyPr/>
                    <a:lstStyle/>
                    <a:p>
                      <a:r>
                        <a:rPr lang="en-GB" sz="2000" dirty="0"/>
                        <a:t>Jennybeth Ochoco</a:t>
                      </a:r>
                      <a:endParaRPr lang="en-GB" sz="2000" dirty="0">
                        <a:latin typeface="Arial" panose="020B0604020202020204" pitchFamily="34" charset="0"/>
                        <a:cs typeface="Arial" panose="020B0604020202020204" pitchFamily="34" charset="0"/>
                      </a:endParaRPr>
                    </a:p>
                  </a:txBody>
                  <a:tcPr/>
                </a:tc>
                <a:tc>
                  <a:txBody>
                    <a:bodyPr/>
                    <a:lstStyle/>
                    <a:p>
                      <a:r>
                        <a:rPr lang="en-GB" sz="2000" dirty="0"/>
                        <a:t>2522999</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7924864"/>
                  </a:ext>
                </a:extLst>
              </a:tr>
              <a:tr h="515124">
                <a:tc>
                  <a:txBody>
                    <a:bodyPr/>
                    <a:lstStyle/>
                    <a:p>
                      <a:r>
                        <a:rPr lang="en-GB" sz="2000" dirty="0" err="1"/>
                        <a:t>Aneeda</a:t>
                      </a:r>
                      <a:r>
                        <a:rPr lang="en-GB" sz="2000" dirty="0"/>
                        <a:t> </a:t>
                      </a:r>
                      <a:r>
                        <a:rPr lang="en-GB" sz="2000" dirty="0" err="1"/>
                        <a:t>Shunah</a:t>
                      </a:r>
                      <a:r>
                        <a:rPr lang="en-GB" sz="2000" dirty="0"/>
                        <a:t> Burris</a:t>
                      </a:r>
                      <a:endParaRPr lang="en-GB" sz="2000" dirty="0">
                        <a:latin typeface="Arial" panose="020B0604020202020204" pitchFamily="34" charset="0"/>
                        <a:cs typeface="Arial" panose="020B0604020202020204" pitchFamily="34" charset="0"/>
                      </a:endParaRPr>
                    </a:p>
                  </a:txBody>
                  <a:tcPr/>
                </a:tc>
                <a:tc>
                  <a:txBody>
                    <a:bodyPr/>
                    <a:lstStyle/>
                    <a:p>
                      <a:r>
                        <a:rPr lang="en-GB" sz="2000" dirty="0"/>
                        <a:t>2019322</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24427530"/>
                  </a:ext>
                </a:extLst>
              </a:tr>
              <a:tr h="536537">
                <a:tc>
                  <a:txBody>
                    <a:bodyPr/>
                    <a:lstStyle/>
                    <a:p>
                      <a:r>
                        <a:rPr lang="en-GB" sz="2000" dirty="0"/>
                        <a:t>Rehema Mbabazi</a:t>
                      </a:r>
                      <a:endParaRPr lang="en-GB" sz="2000" dirty="0">
                        <a:latin typeface="Arial" panose="020B0604020202020204" pitchFamily="34" charset="0"/>
                        <a:cs typeface="Arial" panose="020B0604020202020204" pitchFamily="34" charset="0"/>
                      </a:endParaRPr>
                    </a:p>
                  </a:txBody>
                  <a:tcPr/>
                </a:tc>
                <a:tc>
                  <a:txBody>
                    <a:bodyPr/>
                    <a:lstStyle/>
                    <a:p>
                      <a:r>
                        <a:rPr lang="en-GB" sz="2000" dirty="0"/>
                        <a:t>2525368</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313390959"/>
                  </a:ext>
                </a:extLst>
              </a:tr>
              <a:tr h="536537">
                <a:tc>
                  <a:txBody>
                    <a:bodyPr/>
                    <a:lstStyle/>
                    <a:p>
                      <a:r>
                        <a:rPr lang="en-GB" sz="2000" dirty="0"/>
                        <a:t>Wilfreda </a:t>
                      </a:r>
                      <a:r>
                        <a:rPr lang="en-GB" sz="2000" dirty="0" err="1"/>
                        <a:t>Oira</a:t>
                      </a:r>
                      <a:endParaRPr lang="en-GB" sz="2000" dirty="0">
                        <a:latin typeface="Arial" panose="020B0604020202020204" pitchFamily="34" charset="0"/>
                        <a:cs typeface="Arial" panose="020B0604020202020204" pitchFamily="34" charset="0"/>
                      </a:endParaRPr>
                    </a:p>
                  </a:txBody>
                  <a:tcPr/>
                </a:tc>
                <a:tc>
                  <a:txBody>
                    <a:bodyPr/>
                    <a:lstStyle/>
                    <a:p>
                      <a:r>
                        <a:rPr lang="en-GB" sz="2000" dirty="0"/>
                        <a:t>2527917</a:t>
                      </a:r>
                      <a:endParaRPr lang="en-GB" sz="20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18127970"/>
                  </a:ext>
                </a:extLst>
              </a:tr>
            </a:tbl>
          </a:graphicData>
        </a:graphic>
      </p:graphicFrame>
    </p:spTree>
    <p:extLst>
      <p:ext uri="{BB962C8B-B14F-4D97-AF65-F5344CB8AC3E}">
        <p14:creationId xmlns:p14="http://schemas.microsoft.com/office/powerpoint/2010/main" val="39648202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27" name="Freeform: Shape 26">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Content Placeholder 3">
            <a:extLst>
              <a:ext uri="{FF2B5EF4-FFF2-40B4-BE49-F238E27FC236}">
                <a16:creationId xmlns:a16="http://schemas.microsoft.com/office/drawing/2014/main" id="{1C95A4E9-1F0F-1DF2-E738-9538523ABCE8}"/>
              </a:ext>
            </a:extLst>
          </p:cNvPr>
          <p:cNvGraphicFramePr>
            <a:graphicFrameLocks noGrp="1"/>
          </p:cNvGraphicFramePr>
          <p:nvPr>
            <p:ph idx="1"/>
            <p:extLst>
              <p:ext uri="{D42A27DB-BD31-4B8C-83A1-F6EECF244321}">
                <p14:modId xmlns:p14="http://schemas.microsoft.com/office/powerpoint/2010/main" val="818176566"/>
              </p:ext>
            </p:extLst>
          </p:nvPr>
        </p:nvGraphicFramePr>
        <p:xfrm>
          <a:off x="355600" y="443888"/>
          <a:ext cx="11338560" cy="6187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959440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0" name="Group 1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24" name="Rectangle 23">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Rectangle 24">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7" name="Freeform: Shape 26">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9" name="Rectangle 28">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01F3B0C-1C29-4C9B-6914-6A3059D78562}"/>
              </a:ext>
            </a:extLst>
          </p:cNvPr>
          <p:cNvSpPr>
            <a:spLocks noGrp="1"/>
          </p:cNvSpPr>
          <p:nvPr>
            <p:ph type="title"/>
          </p:nvPr>
        </p:nvSpPr>
        <p:spPr>
          <a:xfrm>
            <a:off x="709820" y="1676400"/>
            <a:ext cx="3810000" cy="3505200"/>
          </a:xfrm>
        </p:spPr>
        <p:txBody>
          <a:bodyPr anchor="t">
            <a:normAutofit fontScale="90000"/>
          </a:bodyPr>
          <a:lstStyle/>
          <a:p>
            <a:pPr algn="ctr"/>
            <a:br>
              <a:rPr lang="en-GB" sz="2500" dirty="0"/>
            </a:br>
            <a:r>
              <a:rPr lang="en-GB" sz="3600" b="1" dirty="0">
                <a:latin typeface="Arial" panose="020B0604020202020204" pitchFamily="34" charset="0"/>
                <a:cs typeface="Arial" panose="020B0604020202020204" pitchFamily="34" charset="0"/>
              </a:rPr>
              <a:t>Greenfield Care Home Agency</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Group member 1- Microsoft 365 Productivity Application</a:t>
            </a:r>
            <a:br>
              <a:rPr lang="en-GB" sz="3600" b="1" dirty="0">
                <a:latin typeface="Arial" panose="020B0604020202020204" pitchFamily="34" charset="0"/>
                <a:cs typeface="Arial" panose="020B0604020202020204" pitchFamily="34" charset="0"/>
              </a:rPr>
            </a:br>
            <a:br>
              <a:rPr lang="en-GB" sz="2500" dirty="0"/>
            </a:br>
            <a:endParaRPr lang="en-GB" sz="2500" dirty="0"/>
          </a:p>
        </p:txBody>
      </p:sp>
      <p:sp>
        <p:nvSpPr>
          <p:cNvPr id="3" name="Content Placeholder 2">
            <a:extLst>
              <a:ext uri="{FF2B5EF4-FFF2-40B4-BE49-F238E27FC236}">
                <a16:creationId xmlns:a16="http://schemas.microsoft.com/office/drawing/2014/main" id="{243D7955-1A08-0997-2927-BC4A2CE8455D}"/>
              </a:ext>
            </a:extLst>
          </p:cNvPr>
          <p:cNvSpPr>
            <a:spLocks noGrp="1"/>
          </p:cNvSpPr>
          <p:nvPr>
            <p:ph idx="1"/>
          </p:nvPr>
        </p:nvSpPr>
        <p:spPr>
          <a:xfrm>
            <a:off x="4868020" y="1310640"/>
            <a:ext cx="6614160" cy="4236720"/>
          </a:xfrm>
        </p:spPr>
        <p:txBody>
          <a:bodyPr vert="horz" lIns="91440" tIns="45720" rIns="91440" bIns="45720" rtlCol="0">
            <a:normAutofit fontScale="85000" lnSpcReduction="10000"/>
          </a:bodyPr>
          <a:lstStyle/>
          <a:p>
            <a:pPr marL="0" indent="0">
              <a:buNone/>
            </a:pPr>
            <a:r>
              <a:rPr lang="en-GB" sz="3200" b="1" dirty="0">
                <a:solidFill>
                  <a:schemeClr val="tx1">
                    <a:alpha val="55000"/>
                  </a:schemeClr>
                </a:solidFill>
                <a:latin typeface="Arial" panose="020B0604020202020204" pitchFamily="34" charset="0"/>
                <a:cs typeface="Arial" panose="020B0604020202020204" pitchFamily="34" charset="0"/>
              </a:rPr>
              <a:t>1.How staff currently complete the task and Microsoft Excel improves?</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Handwritten staff rotas</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Filing cabinets for resident information</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Paper records and manual forms</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Manual calculation of staff hours</a:t>
            </a:r>
          </a:p>
          <a:p>
            <a:pPr>
              <a:buFont typeface="Wingdings" panose="05000000000000000000" pitchFamily="2" charset="2"/>
              <a:buChar char="Ø"/>
            </a:pPr>
            <a:endParaRPr lang="en-GB" sz="2100" dirty="0">
              <a:solidFill>
                <a:schemeClr val="tx1">
                  <a:alpha val="55000"/>
                </a:schemeClr>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Improve the process by digital spreadsheets for staff rotas</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Automatic calculations using formulas</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Faster updates and sharing information</a:t>
            </a:r>
          </a:p>
          <a:p>
            <a:pPr>
              <a:buFont typeface="Wingdings" panose="05000000000000000000" pitchFamily="2" charset="2"/>
              <a:buChar char="Ø"/>
            </a:pPr>
            <a:r>
              <a:rPr lang="en-GB" sz="2100" dirty="0">
                <a:solidFill>
                  <a:schemeClr val="tx1">
                    <a:alpha val="55000"/>
                  </a:schemeClr>
                </a:solidFill>
                <a:latin typeface="Arial" panose="020B0604020202020204" pitchFamily="34" charset="0"/>
                <a:cs typeface="Arial" panose="020B0604020202020204" pitchFamily="34" charset="0"/>
              </a:rPr>
              <a:t>Easy storage and organisation of data</a:t>
            </a:r>
          </a:p>
          <a:p>
            <a:pPr marL="0" indent="0">
              <a:buNone/>
            </a:pPr>
            <a:r>
              <a:rPr lang="en-GB" sz="1900" dirty="0">
                <a:solidFill>
                  <a:schemeClr val="tx1">
                    <a:alpha val="55000"/>
                  </a:schemeClr>
                </a:solidFill>
                <a:latin typeface="Arial" panose="020B0604020202020204" pitchFamily="34" charset="0"/>
                <a:cs typeface="Arial" panose="020B0604020202020204" pitchFamily="34" charset="0"/>
              </a:rPr>
              <a:t>                                                                         (Laudon, Laudon, 2022)    </a:t>
            </a:r>
          </a:p>
          <a:p>
            <a:pPr>
              <a:buFont typeface="Wingdings" panose="05000000000000000000" pitchFamily="2" charset="2"/>
              <a:buChar char="v"/>
            </a:pPr>
            <a:endParaRPr lang="en-GB" sz="1100" dirty="0">
              <a:solidFill>
                <a:schemeClr val="tx1">
                  <a:alpha val="55000"/>
                </a:schemeClr>
              </a:solidFill>
            </a:endParaRPr>
          </a:p>
        </p:txBody>
      </p:sp>
    </p:spTree>
    <p:extLst>
      <p:ext uri="{BB962C8B-B14F-4D97-AF65-F5344CB8AC3E}">
        <p14:creationId xmlns:p14="http://schemas.microsoft.com/office/powerpoint/2010/main" val="187891664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Freeform: Shape 71">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3" name="Freeform: Shape 7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4" name="Content Placeholder 2">
            <a:extLst>
              <a:ext uri="{FF2B5EF4-FFF2-40B4-BE49-F238E27FC236}">
                <a16:creationId xmlns:a16="http://schemas.microsoft.com/office/drawing/2014/main" id="{80170145-BFAC-CCF6-DA77-B60FB9642F0B}"/>
              </a:ext>
            </a:extLst>
          </p:cNvPr>
          <p:cNvSpPr>
            <a:spLocks noGrp="1"/>
          </p:cNvSpPr>
          <p:nvPr>
            <p:ph sz="half" idx="1"/>
          </p:nvPr>
        </p:nvSpPr>
        <p:spPr>
          <a:xfrm>
            <a:off x="4232228" y="-133580"/>
            <a:ext cx="4864695" cy="6672255"/>
          </a:xfrm>
        </p:spPr>
        <p:txBody>
          <a:bodyPr vert="horz" lIns="91440" tIns="45720" rIns="91440" bIns="45720" rtlCol="0" anchor="t">
            <a:noAutofit/>
          </a:bodyPr>
          <a:lstStyle/>
          <a:p>
            <a:pPr marL="0" indent="0">
              <a:buNone/>
            </a:pPr>
            <a:endParaRPr lang="en-GB" sz="1400" b="1" dirty="0"/>
          </a:p>
          <a:p>
            <a:pPr marL="0" indent="0">
              <a:buNone/>
            </a:pPr>
            <a:r>
              <a:rPr lang="en-GB" b="1" dirty="0">
                <a:latin typeface="Arial" panose="020B0604020202020204" pitchFamily="34" charset="0"/>
                <a:cs typeface="Arial" panose="020B0604020202020204" pitchFamily="34" charset="0"/>
              </a:rPr>
              <a:t>BENEFITS</a:t>
            </a:r>
            <a:endParaRPr lang="en-GB"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Reduces calculations errors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Saves times for managers and staff</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Improves organisation of records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Support better communication between staff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Easy to update and share</a:t>
            </a:r>
          </a:p>
        </p:txBody>
      </p:sp>
      <p:sp>
        <p:nvSpPr>
          <p:cNvPr id="4" name="Content Placeholder 3">
            <a:extLst>
              <a:ext uri="{FF2B5EF4-FFF2-40B4-BE49-F238E27FC236}">
                <a16:creationId xmlns:a16="http://schemas.microsoft.com/office/drawing/2014/main" id="{6F0F27CB-F04D-4301-853A-81C64C5812D5}"/>
              </a:ext>
            </a:extLst>
          </p:cNvPr>
          <p:cNvSpPr>
            <a:spLocks noGrp="1"/>
          </p:cNvSpPr>
          <p:nvPr>
            <p:ph sz="half" idx="2"/>
          </p:nvPr>
        </p:nvSpPr>
        <p:spPr>
          <a:xfrm>
            <a:off x="9157840" y="202596"/>
            <a:ext cx="3150197" cy="6336079"/>
          </a:xfrm>
        </p:spPr>
        <p:txBody>
          <a:bodyPr vert="horz" lIns="91440" tIns="45720" rIns="91440" bIns="45720" rtlCol="0" anchor="t">
            <a:noAutofit/>
          </a:bodyPr>
          <a:lstStyle/>
          <a:p>
            <a:pPr marL="0" indent="0">
              <a:buNone/>
            </a:pPr>
            <a:r>
              <a:rPr lang="en-GB" sz="2400" b="1" dirty="0">
                <a:latin typeface="Arial" panose="020B0604020202020204" pitchFamily="34" charset="0"/>
                <a:cs typeface="Arial" panose="020B0604020202020204" pitchFamily="34" charset="0"/>
              </a:rPr>
              <a:t>LIMITATIONS</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Human errors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Data security risks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Training requirements</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Limited collaboration</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Not design for healthcare systems</a:t>
            </a:r>
          </a:p>
        </p:txBody>
      </p:sp>
      <p:sp>
        <p:nvSpPr>
          <p:cNvPr id="3" name="TextBox 2">
            <a:extLst>
              <a:ext uri="{FF2B5EF4-FFF2-40B4-BE49-F238E27FC236}">
                <a16:creationId xmlns:a16="http://schemas.microsoft.com/office/drawing/2014/main" id="{5408E870-9C6C-5B12-3192-B4A445D7CBED}"/>
              </a:ext>
            </a:extLst>
          </p:cNvPr>
          <p:cNvSpPr txBox="1"/>
          <p:nvPr/>
        </p:nvSpPr>
        <p:spPr>
          <a:xfrm>
            <a:off x="147092" y="806239"/>
            <a:ext cx="3690596" cy="3539430"/>
          </a:xfrm>
          <a:prstGeom prst="rect">
            <a:avLst/>
          </a:prstGeom>
          <a:noFill/>
        </p:spPr>
        <p:txBody>
          <a:bodyPr wrap="square">
            <a:spAutoFit/>
          </a:bodyPr>
          <a:lstStyle/>
          <a:p>
            <a:r>
              <a:rPr lang="en-GB" sz="3200" b="1" dirty="0">
                <a:solidFill>
                  <a:schemeClr val="bg1"/>
                </a:solidFill>
                <a:latin typeface="Arial" panose="020B0604020202020204" pitchFamily="34" charset="0"/>
                <a:cs typeface="Arial" panose="020B0604020202020204" pitchFamily="34" charset="0"/>
              </a:rPr>
              <a:t>Greenfield Care Home Agency</a:t>
            </a:r>
            <a:br>
              <a:rPr lang="en-GB" sz="3200" b="1" dirty="0">
                <a:solidFill>
                  <a:schemeClr val="bg1"/>
                </a:solidFill>
                <a:latin typeface="Arial" panose="020B0604020202020204" pitchFamily="34" charset="0"/>
                <a:cs typeface="Arial" panose="020B0604020202020204" pitchFamily="34" charset="0"/>
              </a:rPr>
            </a:br>
            <a:r>
              <a:rPr lang="en-GB" sz="3200" b="1" dirty="0">
                <a:solidFill>
                  <a:schemeClr val="bg1"/>
                </a:solidFill>
                <a:latin typeface="Arial" panose="020B0604020202020204" pitchFamily="34" charset="0"/>
                <a:cs typeface="Arial" panose="020B0604020202020204" pitchFamily="34" charset="0"/>
              </a:rPr>
              <a:t>Group member 1- Microsoft 365 Productivity Application</a:t>
            </a:r>
            <a:br>
              <a:rPr lang="en-GB" sz="3200" b="1" dirty="0">
                <a:solidFill>
                  <a:schemeClr val="bg1"/>
                </a:solidFill>
                <a:latin typeface="Arial" panose="020B0604020202020204" pitchFamily="34" charset="0"/>
                <a:cs typeface="Arial" panose="020B0604020202020204" pitchFamily="34" charset="0"/>
              </a:rPr>
            </a:br>
            <a:endParaRPr lang="en-GB" sz="3200" b="1"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0895685D-91C4-CBFA-CEB9-78458C71F6D3}"/>
              </a:ext>
            </a:extLst>
          </p:cNvPr>
          <p:cNvSpPr txBox="1"/>
          <p:nvPr/>
        </p:nvSpPr>
        <p:spPr>
          <a:xfrm>
            <a:off x="9484043" y="6138565"/>
            <a:ext cx="2497793" cy="400110"/>
          </a:xfrm>
          <a:prstGeom prst="rect">
            <a:avLst/>
          </a:prstGeom>
          <a:noFill/>
        </p:spPr>
        <p:txBody>
          <a:bodyPr wrap="square">
            <a:spAutoFit/>
          </a:bodyPr>
          <a:lstStyle/>
          <a:p>
            <a:r>
              <a:rPr lang="en-GB" sz="2000" dirty="0">
                <a:ea typeface="+mj-lt"/>
                <a:cs typeface="+mj-lt"/>
              </a:rPr>
              <a:t>(</a:t>
            </a:r>
            <a:r>
              <a:rPr lang="en-GB" sz="2000" dirty="0">
                <a:latin typeface="Arial" panose="020B0604020202020204" pitchFamily="34" charset="0"/>
                <a:ea typeface="+mj-lt"/>
                <a:cs typeface="Arial" panose="020B0604020202020204" pitchFamily="34" charset="0"/>
              </a:rPr>
              <a:t>NHS Digital 2022)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5692816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6BA566-100C-AB1F-3C1D-55BDBDD4FC01}"/>
              </a:ext>
            </a:extLst>
          </p:cNvPr>
          <p:cNvSpPr>
            <a:spLocks noGrp="1"/>
          </p:cNvSpPr>
          <p:nvPr>
            <p:ph type="title"/>
          </p:nvPr>
        </p:nvSpPr>
        <p:spPr>
          <a:xfrm>
            <a:off x="400992" y="1275735"/>
            <a:ext cx="2899189" cy="4306529"/>
          </a:xfrm>
        </p:spPr>
        <p:txBody>
          <a:bodyPr anchor="t">
            <a:normAutofit/>
          </a:bodyPr>
          <a:lstStyle/>
          <a:p>
            <a:r>
              <a:rPr lang="en-GB" sz="3700" b="1" dirty="0">
                <a:solidFill>
                  <a:srgbClr val="FFFFFF"/>
                </a:solidFill>
                <a:latin typeface="Arial" panose="020B0604020202020204" pitchFamily="34" charset="0"/>
                <a:cs typeface="Arial" panose="020B0604020202020204" pitchFamily="34" charset="0"/>
              </a:rPr>
              <a:t>Greenfield Care Home Agency</a:t>
            </a:r>
            <a:br>
              <a:rPr lang="en-GB" sz="3700" b="1" dirty="0">
                <a:solidFill>
                  <a:srgbClr val="FFFFFF"/>
                </a:solidFill>
                <a:latin typeface="Arial" panose="020B0604020202020204" pitchFamily="34" charset="0"/>
                <a:cs typeface="Arial" panose="020B0604020202020204" pitchFamily="34" charset="0"/>
              </a:rPr>
            </a:br>
            <a:r>
              <a:rPr lang="en-GB" sz="3700" b="1" dirty="0">
                <a:solidFill>
                  <a:srgbClr val="FFFFFF"/>
                </a:solidFill>
                <a:latin typeface="Arial" panose="020B0604020202020204" pitchFamily="34" charset="0"/>
                <a:cs typeface="Arial" panose="020B0604020202020204" pitchFamily="34" charset="0"/>
              </a:rPr>
              <a:t>Group 3 Digital Safety Action Plan</a:t>
            </a:r>
          </a:p>
        </p:txBody>
      </p:sp>
      <p:sp>
        <p:nvSpPr>
          <p:cNvPr id="3" name="Content Placeholder 2">
            <a:extLst>
              <a:ext uri="{FF2B5EF4-FFF2-40B4-BE49-F238E27FC236}">
                <a16:creationId xmlns:a16="http://schemas.microsoft.com/office/drawing/2014/main" id="{6EAF3C02-C150-B4CF-ED92-327C9D351E2D}"/>
              </a:ext>
            </a:extLst>
          </p:cNvPr>
          <p:cNvSpPr>
            <a:spLocks noGrp="1"/>
          </p:cNvSpPr>
          <p:nvPr>
            <p:ph sz="half" idx="1"/>
          </p:nvPr>
        </p:nvSpPr>
        <p:spPr>
          <a:xfrm>
            <a:off x="4380855" y="570272"/>
            <a:ext cx="3427283" cy="5948516"/>
          </a:xfrm>
        </p:spPr>
        <p:txBody>
          <a:bodyPr>
            <a:normAutofit/>
          </a:bodyPr>
          <a:lstStyle/>
          <a:p>
            <a:pPr marL="0" indent="0">
              <a:buNone/>
            </a:pPr>
            <a:r>
              <a:rPr lang="en-GB" sz="2000" b="1" dirty="0">
                <a:latin typeface="Arial" panose="020B0604020202020204" pitchFamily="34" charset="0"/>
                <a:cs typeface="Arial" panose="020B0604020202020204" pitchFamily="34" charset="0"/>
              </a:rPr>
              <a:t>1. Secure Access</a:t>
            </a:r>
          </a:p>
          <a:p>
            <a:pPr marL="0" indent="0">
              <a:buNone/>
            </a:pPr>
            <a:r>
              <a:rPr lang="en-GB" sz="2000" b="1" dirty="0">
                <a:latin typeface="Arial" panose="020B0604020202020204" pitchFamily="34" charset="0"/>
                <a:cs typeface="Arial" panose="020B0604020202020204" pitchFamily="34" charset="0"/>
              </a:rPr>
              <a:t>Objective: </a:t>
            </a:r>
          </a:p>
          <a:p>
            <a:pPr marL="0" indent="0">
              <a:buNone/>
            </a:pPr>
            <a:r>
              <a:rPr lang="en-GB" sz="2000" b="1"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Ensure only authorised users can access agency systems.</a:t>
            </a: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Actions:</a:t>
            </a:r>
          </a:p>
          <a:p>
            <a:r>
              <a:rPr lang="en-GB" sz="2000" dirty="0">
                <a:latin typeface="Arial" panose="020B0604020202020204" pitchFamily="34" charset="0"/>
                <a:cs typeface="Arial" panose="020B0604020202020204" pitchFamily="34" charset="0"/>
              </a:rPr>
              <a:t>Implement multi-factor authentication(MFA) for all staff.</a:t>
            </a:r>
          </a:p>
          <a:p>
            <a:r>
              <a:rPr lang="en-GB" sz="2000" dirty="0">
                <a:latin typeface="Arial" panose="020B0604020202020204" pitchFamily="34" charset="0"/>
                <a:cs typeface="Arial" panose="020B0604020202020204" pitchFamily="34" charset="0"/>
              </a:rPr>
              <a:t>Enforce strong passwords policies</a:t>
            </a:r>
          </a:p>
          <a:p>
            <a:r>
              <a:rPr lang="en-GB" sz="2000" dirty="0">
                <a:latin typeface="Arial" panose="020B0604020202020204" pitchFamily="34" charset="0"/>
                <a:cs typeface="Arial" panose="020B0604020202020204" pitchFamily="34" charset="0"/>
              </a:rPr>
              <a:t>Provide role-based access so employees only access necessary data.</a:t>
            </a:r>
          </a:p>
          <a:p>
            <a:pPr marL="0" indent="0" algn="r">
              <a:buNone/>
            </a:pPr>
            <a:r>
              <a:rPr lang="en-GB" sz="2000" dirty="0">
                <a:latin typeface="Arial" panose="020B0604020202020204" pitchFamily="34" charset="0"/>
                <a:cs typeface="Arial" panose="020B0604020202020204" pitchFamily="34" charset="0"/>
              </a:rPr>
              <a:t>(ICO 2023)</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6EA86797-D666-FBF8-031C-550B3362E7B3}"/>
              </a:ext>
            </a:extLst>
          </p:cNvPr>
          <p:cNvSpPr>
            <a:spLocks noGrp="1"/>
          </p:cNvSpPr>
          <p:nvPr>
            <p:ph sz="half" idx="2"/>
          </p:nvPr>
        </p:nvSpPr>
        <p:spPr>
          <a:xfrm>
            <a:off x="8451604" y="570272"/>
            <a:ext cx="3669275" cy="5810863"/>
          </a:xfrm>
        </p:spPr>
        <p:txBody>
          <a:bodyPr>
            <a:normAutofit/>
          </a:bodyPr>
          <a:lstStyle/>
          <a:p>
            <a:pPr marL="0" indent="0">
              <a:buNone/>
            </a:pPr>
            <a:r>
              <a:rPr lang="en-GB" sz="2000" b="1" dirty="0">
                <a:latin typeface="Arial" panose="020B0604020202020204" pitchFamily="34" charset="0"/>
                <a:cs typeface="Arial" panose="020B0604020202020204" pitchFamily="34" charset="0"/>
              </a:rPr>
              <a:t>2. Email Awareness</a:t>
            </a:r>
          </a:p>
          <a:p>
            <a:pPr marL="0" indent="0">
              <a:buNone/>
            </a:pPr>
            <a:r>
              <a:rPr lang="en-GB" sz="2000" b="1" dirty="0">
                <a:latin typeface="Arial" panose="020B0604020202020204" pitchFamily="34" charset="0"/>
                <a:cs typeface="Arial" panose="020B0604020202020204" pitchFamily="34" charset="0"/>
              </a:rPr>
              <a:t>Objectives:</a:t>
            </a:r>
          </a:p>
          <a:p>
            <a:pPr>
              <a:buFontTx/>
              <a:buChar char="-"/>
            </a:pPr>
            <a:r>
              <a:rPr lang="en-GB" sz="2000" dirty="0">
                <a:latin typeface="Arial" panose="020B0604020202020204" pitchFamily="34" charset="0"/>
                <a:cs typeface="Arial" panose="020B0604020202020204" pitchFamily="34" charset="0"/>
              </a:rPr>
              <a:t>Reduce risk of email based cyber threats.</a:t>
            </a:r>
          </a:p>
          <a:p>
            <a:pPr marL="0" indent="0">
              <a:buNone/>
            </a:pPr>
            <a:endParaRPr lang="en-GB" sz="2000" b="1" dirty="0">
              <a:latin typeface="Arial" panose="020B0604020202020204" pitchFamily="34" charset="0"/>
              <a:cs typeface="Arial" panose="020B0604020202020204" pitchFamily="34" charset="0"/>
            </a:endParaRPr>
          </a:p>
          <a:p>
            <a:pPr marL="0" indent="0">
              <a:buNone/>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Actions:</a:t>
            </a:r>
          </a:p>
          <a:p>
            <a:r>
              <a:rPr lang="en-GB" sz="2000" dirty="0">
                <a:latin typeface="Arial" panose="020B0604020202020204" pitchFamily="34" charset="0"/>
                <a:cs typeface="Arial" panose="020B0604020202020204" pitchFamily="34" charset="0"/>
              </a:rPr>
              <a:t>Deliver regular cybersecurity awareness training.</a:t>
            </a:r>
          </a:p>
          <a:p>
            <a:r>
              <a:rPr lang="en-GB" sz="2000" dirty="0">
                <a:latin typeface="Arial" panose="020B0604020202020204" pitchFamily="34" charset="0"/>
                <a:cs typeface="Arial" panose="020B0604020202020204" pitchFamily="34" charset="0"/>
              </a:rPr>
              <a:t>Teach staff how to identity emails and suspicious links.</a:t>
            </a:r>
          </a:p>
          <a:p>
            <a:r>
              <a:rPr lang="en-GB" sz="2000" dirty="0">
                <a:latin typeface="Arial" panose="020B0604020202020204" pitchFamily="34" charset="0"/>
                <a:cs typeface="Arial" panose="020B0604020202020204" pitchFamily="34" charset="0"/>
              </a:rPr>
              <a:t>Use email filtering and spam detention systems.</a:t>
            </a:r>
          </a:p>
          <a:p>
            <a:pPr marL="0" indent="0" algn="r">
              <a:buNone/>
            </a:pPr>
            <a:r>
              <a:rPr lang="en-GB" sz="2000" dirty="0">
                <a:latin typeface="Arial" panose="020B0604020202020204" pitchFamily="34" charset="0"/>
                <a:cs typeface="Arial" panose="020B0604020202020204" pitchFamily="34" charset="0"/>
              </a:rPr>
              <a:t>(NIST 2020)</a:t>
            </a:r>
          </a:p>
        </p:txBody>
      </p:sp>
    </p:spTree>
    <p:extLst>
      <p:ext uri="{BB962C8B-B14F-4D97-AF65-F5344CB8AC3E}">
        <p14:creationId xmlns:p14="http://schemas.microsoft.com/office/powerpoint/2010/main" val="3173524013"/>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D53EF11-C00A-8827-3EC0-AEBBF9FF2B85}"/>
              </a:ext>
            </a:extLst>
          </p:cNvPr>
          <p:cNvSpPr>
            <a:spLocks noGrp="1"/>
          </p:cNvSpPr>
          <p:nvPr>
            <p:ph type="title"/>
          </p:nvPr>
        </p:nvSpPr>
        <p:spPr>
          <a:xfrm>
            <a:off x="313113" y="1059366"/>
            <a:ext cx="2899189" cy="4363844"/>
          </a:xfrm>
        </p:spPr>
        <p:txBody>
          <a:bodyPr anchor="t">
            <a:normAutofit/>
          </a:bodyPr>
          <a:lstStyle/>
          <a:p>
            <a:r>
              <a:rPr lang="en-GB" sz="3700" b="1" dirty="0">
                <a:solidFill>
                  <a:srgbClr val="FFFFFF"/>
                </a:solidFill>
                <a:latin typeface="Arial" panose="020B0604020202020204" pitchFamily="34" charset="0"/>
                <a:cs typeface="Arial" panose="020B0604020202020204" pitchFamily="34" charset="0"/>
              </a:rPr>
              <a:t>Greenfield Care Home Agency</a:t>
            </a:r>
            <a:br>
              <a:rPr lang="en-GB" sz="3700" b="1" dirty="0">
                <a:solidFill>
                  <a:srgbClr val="FFFFFF"/>
                </a:solidFill>
                <a:latin typeface="Arial" panose="020B0604020202020204" pitchFamily="34" charset="0"/>
                <a:cs typeface="Arial" panose="020B0604020202020204" pitchFamily="34" charset="0"/>
              </a:rPr>
            </a:br>
            <a:r>
              <a:rPr lang="en-GB" sz="3700" b="1" dirty="0">
                <a:solidFill>
                  <a:srgbClr val="FFFFFF"/>
                </a:solidFill>
                <a:latin typeface="Arial" panose="020B0604020202020204" pitchFamily="34" charset="0"/>
                <a:cs typeface="Arial" panose="020B0604020202020204" pitchFamily="34" charset="0"/>
              </a:rPr>
              <a:t>Group 3 Digital Safety Action Plan cont.</a:t>
            </a:r>
          </a:p>
        </p:txBody>
      </p:sp>
      <p:sp>
        <p:nvSpPr>
          <p:cNvPr id="3" name="Content Placeholder 2">
            <a:extLst>
              <a:ext uri="{FF2B5EF4-FFF2-40B4-BE49-F238E27FC236}">
                <a16:creationId xmlns:a16="http://schemas.microsoft.com/office/drawing/2014/main" id="{FBBAD8DB-DE1E-081C-4D83-6AC5A289248E}"/>
              </a:ext>
            </a:extLst>
          </p:cNvPr>
          <p:cNvSpPr>
            <a:spLocks noGrp="1"/>
          </p:cNvSpPr>
          <p:nvPr>
            <p:ph sz="half" idx="1"/>
          </p:nvPr>
        </p:nvSpPr>
        <p:spPr>
          <a:xfrm>
            <a:off x="4382358" y="706244"/>
            <a:ext cx="3427283" cy="5562476"/>
          </a:xfrm>
        </p:spPr>
        <p:txBody>
          <a:bodyPr>
            <a:normAutofit fontScale="92500" lnSpcReduction="10000"/>
          </a:bodyPr>
          <a:lstStyle/>
          <a:p>
            <a:pPr marL="0" indent="0">
              <a:buNone/>
            </a:pPr>
            <a:r>
              <a:rPr lang="en-GB" sz="2000" b="1" dirty="0">
                <a:latin typeface="Arial" panose="020B0604020202020204" pitchFamily="34" charset="0"/>
                <a:cs typeface="Arial" panose="020B0604020202020204" pitchFamily="34" charset="0"/>
              </a:rPr>
              <a:t>3. Data Management</a:t>
            </a:r>
          </a:p>
          <a:p>
            <a:pPr marL="0" indent="0">
              <a:buNone/>
            </a:pPr>
            <a:r>
              <a:rPr lang="en-GB" sz="2000" b="1" dirty="0">
                <a:latin typeface="Arial" panose="020B0604020202020204" pitchFamily="34" charset="0"/>
                <a:cs typeface="Arial" panose="020B0604020202020204" pitchFamily="34" charset="0"/>
              </a:rPr>
              <a:t>Objective: </a:t>
            </a:r>
          </a:p>
          <a:p>
            <a:pPr>
              <a:buFontTx/>
              <a:buChar char="-"/>
            </a:pPr>
            <a:r>
              <a:rPr lang="en-GB" sz="2000" dirty="0">
                <a:latin typeface="Arial" panose="020B0604020202020204" pitchFamily="34" charset="0"/>
                <a:cs typeface="Arial" panose="020B0604020202020204" pitchFamily="34" charset="0"/>
              </a:rPr>
              <a:t>Protect sensitive data throughout its lifestyle.</a:t>
            </a:r>
          </a:p>
          <a:p>
            <a:pPr>
              <a:buFontTx/>
              <a:buChar char="-"/>
            </a:pPr>
            <a:endParaRPr lang="en-GB" sz="2000" b="1"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Actions:</a:t>
            </a:r>
          </a:p>
          <a:p>
            <a:r>
              <a:rPr lang="en-GB" sz="2000" dirty="0">
                <a:latin typeface="Arial" panose="020B0604020202020204" pitchFamily="34" charset="0"/>
                <a:cs typeface="Arial" panose="020B0604020202020204" pitchFamily="34" charset="0"/>
              </a:rPr>
              <a:t>Encrypt sensitive files and stored data</a:t>
            </a:r>
          </a:p>
          <a:p>
            <a:r>
              <a:rPr lang="en-GB" sz="2000" dirty="0">
                <a:latin typeface="Arial" panose="020B0604020202020204" pitchFamily="34" charset="0"/>
                <a:cs typeface="Arial" panose="020B0604020202020204" pitchFamily="34" charset="0"/>
              </a:rPr>
              <a:t>Regularly back up based on sensitivity.</a:t>
            </a:r>
          </a:p>
          <a:p>
            <a:r>
              <a:rPr lang="en-GB" sz="2000" dirty="0">
                <a:latin typeface="Arial" panose="020B0604020202020204" pitchFamily="34" charset="0"/>
                <a:cs typeface="Arial" panose="020B0604020202020204" pitchFamily="34" charset="0"/>
              </a:rPr>
              <a:t>Classify data based on sensitivity.</a:t>
            </a:r>
          </a:p>
          <a:p>
            <a:r>
              <a:rPr lang="en-GB" sz="2000" dirty="0">
                <a:latin typeface="Arial" panose="020B0604020202020204" pitchFamily="34" charset="0"/>
                <a:cs typeface="Arial" panose="020B0604020202020204" pitchFamily="34" charset="0"/>
              </a:rPr>
              <a:t>Delete or archive outdated data according to policies. </a:t>
            </a:r>
          </a:p>
          <a:p>
            <a:pPr marL="0" indent="0" algn="r">
              <a:buNone/>
            </a:pPr>
            <a:endParaRPr lang="en-GB" sz="2000" dirty="0">
              <a:latin typeface="Arial" panose="020B0604020202020204" pitchFamily="34" charset="0"/>
              <a:cs typeface="Arial" panose="020B0604020202020204" pitchFamily="34" charset="0"/>
            </a:endParaRPr>
          </a:p>
          <a:p>
            <a:pPr marL="0" indent="0" algn="r">
              <a:buNone/>
            </a:pPr>
            <a:r>
              <a:rPr lang="en-GB" sz="2000" dirty="0">
                <a:latin typeface="Arial" panose="020B0604020202020204" pitchFamily="34" charset="0"/>
                <a:cs typeface="Arial" panose="020B0604020202020204" pitchFamily="34" charset="0"/>
              </a:rPr>
              <a:t>(ISO 2022)</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2804DFC-B806-5368-AC96-BCEF0244A355}"/>
              </a:ext>
            </a:extLst>
          </p:cNvPr>
          <p:cNvSpPr>
            <a:spLocks noGrp="1"/>
          </p:cNvSpPr>
          <p:nvPr>
            <p:ph sz="half" idx="2"/>
          </p:nvPr>
        </p:nvSpPr>
        <p:spPr>
          <a:xfrm>
            <a:off x="8374468" y="706244"/>
            <a:ext cx="3504419" cy="5562476"/>
          </a:xfrm>
        </p:spPr>
        <p:txBody>
          <a:bodyPr>
            <a:normAutofit fontScale="92500" lnSpcReduction="10000"/>
          </a:bodyPr>
          <a:lstStyle/>
          <a:p>
            <a:pPr marL="0" indent="0">
              <a:buNone/>
            </a:pPr>
            <a:r>
              <a:rPr lang="en-GB" sz="2000" b="1" dirty="0">
                <a:latin typeface="Arial" panose="020B0604020202020204" pitchFamily="34" charset="0"/>
                <a:cs typeface="Arial" panose="020B0604020202020204" pitchFamily="34" charset="0"/>
              </a:rPr>
              <a:t>4. Confidentiality and Compliance</a:t>
            </a:r>
          </a:p>
          <a:p>
            <a:pPr marL="0" indent="0">
              <a:buNone/>
            </a:pPr>
            <a:r>
              <a:rPr lang="en-GB" sz="2000" b="1" dirty="0">
                <a:latin typeface="Arial" panose="020B0604020202020204" pitchFamily="34" charset="0"/>
                <a:cs typeface="Arial" panose="020B0604020202020204" pitchFamily="34" charset="0"/>
              </a:rPr>
              <a:t>Objective:</a:t>
            </a:r>
          </a:p>
          <a:p>
            <a:pPr>
              <a:buFontTx/>
              <a:buChar char="-"/>
            </a:pPr>
            <a:r>
              <a:rPr lang="en-GB" sz="2000" dirty="0">
                <a:latin typeface="Arial" panose="020B0604020202020204" pitchFamily="34" charset="0"/>
                <a:cs typeface="Arial" panose="020B0604020202020204" pitchFamily="34" charset="0"/>
              </a:rPr>
              <a:t>Ensure the agency follows legal and ethical data protection standards.</a:t>
            </a:r>
          </a:p>
          <a:p>
            <a:pPr marL="0" indent="0">
              <a:buNone/>
            </a:pPr>
            <a:r>
              <a:rPr lang="en-GB" sz="2000" b="1" dirty="0">
                <a:latin typeface="Arial" panose="020B0604020202020204" pitchFamily="34" charset="0"/>
                <a:cs typeface="Arial" panose="020B0604020202020204" pitchFamily="34" charset="0"/>
              </a:rPr>
              <a:t>Actions:</a:t>
            </a:r>
          </a:p>
          <a:p>
            <a:r>
              <a:rPr lang="en-GB" sz="2000" dirty="0">
                <a:latin typeface="Arial" panose="020B0604020202020204" pitchFamily="34" charset="0"/>
                <a:cs typeface="Arial" panose="020B0604020202020204" pitchFamily="34" charset="0"/>
              </a:rPr>
              <a:t>Train staff on confidentiality responsibilities.</a:t>
            </a:r>
          </a:p>
          <a:p>
            <a:r>
              <a:rPr lang="en-GB" sz="2000" dirty="0">
                <a:latin typeface="Arial" panose="020B0604020202020204" pitchFamily="34" charset="0"/>
                <a:cs typeface="Arial" panose="020B0604020202020204" pitchFamily="34" charset="0"/>
              </a:rPr>
              <a:t>Follow data protection regulation and internal security policies.</a:t>
            </a:r>
          </a:p>
          <a:p>
            <a:r>
              <a:rPr lang="en-GB" sz="2000" dirty="0">
                <a:latin typeface="Arial" panose="020B0604020202020204" pitchFamily="34" charset="0"/>
                <a:cs typeface="Arial" panose="020B0604020202020204" pitchFamily="34" charset="0"/>
              </a:rPr>
              <a:t>Conduct regular data protection audits.</a:t>
            </a:r>
          </a:p>
          <a:p>
            <a:r>
              <a:rPr lang="en-GB" sz="2000" dirty="0">
                <a:latin typeface="Arial" panose="020B0604020202020204" pitchFamily="34" charset="0"/>
                <a:cs typeface="Arial" panose="020B0604020202020204" pitchFamily="34" charset="0"/>
              </a:rPr>
              <a:t>Ensure third party partners comply with security standards.</a:t>
            </a:r>
          </a:p>
          <a:p>
            <a:pPr marL="0" indent="0" algn="r">
              <a:buNone/>
            </a:pPr>
            <a:r>
              <a:rPr lang="en-GB" sz="2000" dirty="0">
                <a:latin typeface="Arial" panose="020B0604020202020204" pitchFamily="34" charset="0"/>
                <a:cs typeface="Arial" panose="020B0604020202020204" pitchFamily="34" charset="0"/>
              </a:rPr>
              <a:t>(Nation Cyber Security 2023)</a:t>
            </a:r>
          </a:p>
          <a:p>
            <a:endParaRPr lang="en-GB"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794757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4" name="Rectangle 63">
            <a:extLst>
              <a:ext uri="{FF2B5EF4-FFF2-40B4-BE49-F238E27FC236}">
                <a16:creationId xmlns:a16="http://schemas.microsoft.com/office/drawing/2014/main" id="{BCED4D40-4B67-4331-AC48-79B82B4A47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15EA3-40EA-B018-4255-4527E7BFDB45}"/>
              </a:ext>
            </a:extLst>
          </p:cNvPr>
          <p:cNvSpPr>
            <a:spLocks noGrp="1"/>
          </p:cNvSpPr>
          <p:nvPr>
            <p:ph type="title"/>
          </p:nvPr>
        </p:nvSpPr>
        <p:spPr>
          <a:xfrm>
            <a:off x="823470" y="2104381"/>
            <a:ext cx="10909640" cy="2649238"/>
          </a:xfrm>
        </p:spPr>
        <p:txBody>
          <a:bodyPr vert="horz" lIns="91440" tIns="45720" rIns="91440" bIns="45720" rtlCol="0" anchor="ctr">
            <a:normAutofit fontScale="90000"/>
          </a:bodyPr>
          <a:lstStyle/>
          <a:p>
            <a:r>
              <a:rPr lang="en-US" sz="3600" b="1" kern="1200" dirty="0">
                <a:solidFill>
                  <a:schemeClr val="tx1"/>
                </a:solidFill>
                <a:latin typeface="Arial" panose="020B0604020202020204" pitchFamily="34" charset="0"/>
                <a:cs typeface="Arial" panose="020B0604020202020204" pitchFamily="34" charset="0"/>
              </a:rPr>
              <a:t>                                  CONCLUSION</a:t>
            </a:r>
            <a:br>
              <a:rPr lang="en-US" sz="3600" b="1" kern="1200" dirty="0">
                <a:solidFill>
                  <a:schemeClr val="tx1"/>
                </a:solidFill>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a:t>
            </a:r>
            <a:r>
              <a:rPr lang="en-US" sz="2200" kern="1200" dirty="0">
                <a:solidFill>
                  <a:schemeClr val="tx1"/>
                </a:solidFill>
                <a:latin typeface="Arial" panose="020B0604020202020204" pitchFamily="34" charset="0"/>
                <a:cs typeface="Arial" panose="020B0604020202020204" pitchFamily="34" charset="0"/>
              </a:rPr>
              <a:t>Microsoft Excel helps care home organize data and manage staff tasks more efficiently.</a:t>
            </a:r>
            <a:br>
              <a:rPr lang="en-US" sz="2200" kern="1200" dirty="0">
                <a:solidFill>
                  <a:schemeClr val="tx1"/>
                </a:solidFill>
                <a:latin typeface="Arial" panose="020B0604020202020204" pitchFamily="34" charset="0"/>
                <a:cs typeface="Arial" panose="020B0604020202020204" pitchFamily="34" charset="0"/>
              </a:rPr>
            </a:br>
            <a:br>
              <a:rPr lang="en-US" sz="2200" kern="1200" dirty="0">
                <a:solidFill>
                  <a:schemeClr val="tx1"/>
                </a:solidFill>
                <a:latin typeface="Arial" panose="020B0604020202020204" pitchFamily="34" charset="0"/>
                <a:cs typeface="Arial" panose="020B0604020202020204" pitchFamily="34" charset="0"/>
              </a:rPr>
            </a:br>
            <a:r>
              <a:rPr lang="en-US" sz="2200" kern="1200" dirty="0">
                <a:solidFill>
                  <a:schemeClr val="tx1"/>
                </a:solidFill>
                <a:latin typeface="Arial" panose="020B0604020202020204" pitchFamily="34" charset="0"/>
                <a:cs typeface="Arial" panose="020B0604020202020204" pitchFamily="34" charset="0"/>
              </a:rPr>
              <a:t>-It saves time and reduces calculation errors.</a:t>
            </a:r>
            <a:br>
              <a:rPr lang="en-US" sz="2200" kern="1200" dirty="0">
                <a:solidFill>
                  <a:schemeClr val="tx1"/>
                </a:solidFill>
                <a:latin typeface="Arial" panose="020B0604020202020204" pitchFamily="34" charset="0"/>
                <a:cs typeface="Arial" panose="020B0604020202020204" pitchFamily="34" charset="0"/>
              </a:rPr>
            </a:br>
            <a:br>
              <a:rPr lang="en-US" sz="2200" kern="1200" dirty="0">
                <a:solidFill>
                  <a:schemeClr val="tx1"/>
                </a:solidFill>
                <a:latin typeface="Arial" panose="020B0604020202020204" pitchFamily="34" charset="0"/>
                <a:cs typeface="Arial" panose="020B0604020202020204" pitchFamily="34" charset="0"/>
              </a:rPr>
            </a:br>
            <a:r>
              <a:rPr lang="en-US" sz="2200" kern="1200" dirty="0">
                <a:solidFill>
                  <a:schemeClr val="tx1"/>
                </a:solidFill>
                <a:latin typeface="Arial" panose="020B0604020202020204" pitchFamily="34" charset="0"/>
                <a:cs typeface="Arial" panose="020B0604020202020204" pitchFamily="34" charset="0"/>
              </a:rPr>
              <a:t>-However, there are still some limitations such as human error and data security risks and need for staff training.</a:t>
            </a:r>
            <a:br>
              <a:rPr lang="en-US" sz="2200" kern="1200" dirty="0">
                <a:solidFill>
                  <a:schemeClr val="tx1"/>
                </a:solidFill>
                <a:latin typeface="Arial" panose="020B0604020202020204" pitchFamily="34" charset="0"/>
                <a:cs typeface="Arial" panose="020B0604020202020204" pitchFamily="34" charset="0"/>
              </a:rPr>
            </a:br>
            <a:br>
              <a:rPr lang="en-US" sz="2200" kern="1200" dirty="0">
                <a:solidFill>
                  <a:schemeClr val="tx1"/>
                </a:solidFill>
                <a:latin typeface="Arial" panose="020B0604020202020204" pitchFamily="34" charset="0"/>
                <a:cs typeface="Arial" panose="020B0604020202020204" pitchFamily="34" charset="0"/>
              </a:rPr>
            </a:br>
            <a:r>
              <a:rPr lang="en-US" sz="2200" dirty="0">
                <a:latin typeface="Arial" panose="020B0604020202020204" pitchFamily="34" charset="0"/>
                <a:cs typeface="Arial" panose="020B0604020202020204" pitchFamily="34" charset="0"/>
              </a:rPr>
              <a:t>-Overall, I conclude that there four area’s work together to ensure that information and systems remain secure, employees stay vigilant against threats, sensitive data is handled responsibly, and organizations meet legal and policy requirements.</a:t>
            </a:r>
            <a:br>
              <a:rPr lang="en-US" sz="2200" kern="1200" dirty="0">
                <a:solidFill>
                  <a:schemeClr val="tx1"/>
                </a:solidFill>
                <a:latin typeface="Arial" panose="020B0604020202020204" pitchFamily="34" charset="0"/>
                <a:cs typeface="Arial" panose="020B0604020202020204" pitchFamily="34" charset="0"/>
              </a:rPr>
            </a:br>
            <a:br>
              <a:rPr lang="en-US" sz="2200" kern="1200" dirty="0">
                <a:solidFill>
                  <a:schemeClr val="tx1"/>
                </a:solidFill>
                <a:latin typeface="Arial" panose="020B0604020202020204" pitchFamily="34" charset="0"/>
                <a:cs typeface="Arial" panose="020B0604020202020204" pitchFamily="34" charset="0"/>
              </a:rPr>
            </a:br>
            <a:br>
              <a:rPr lang="en-US" sz="2200" kern="1200" dirty="0">
                <a:solidFill>
                  <a:schemeClr val="tx1"/>
                </a:solidFill>
                <a:latin typeface="Arial" panose="020B0604020202020204" pitchFamily="34" charset="0"/>
                <a:cs typeface="Arial" panose="020B0604020202020204" pitchFamily="34" charset="0"/>
              </a:rPr>
            </a:br>
            <a:br>
              <a:rPr lang="en-US" sz="2200" kern="1200" dirty="0">
                <a:solidFill>
                  <a:schemeClr val="tx1"/>
                </a:solidFill>
                <a:latin typeface="Arial" panose="020B0604020202020204" pitchFamily="34" charset="0"/>
                <a:cs typeface="Arial" panose="020B0604020202020204" pitchFamily="34" charset="0"/>
              </a:rPr>
            </a:br>
            <a:br>
              <a:rPr lang="en-US" sz="1700" b="1" kern="1200" dirty="0">
                <a:solidFill>
                  <a:schemeClr val="tx1"/>
                </a:solidFill>
                <a:latin typeface="+mj-lt"/>
                <a:ea typeface="+mj-ea"/>
                <a:cs typeface="+mj-cs"/>
              </a:rPr>
            </a:br>
            <a:endParaRPr lang="en-US" sz="1700" b="1" kern="1200" dirty="0">
              <a:solidFill>
                <a:schemeClr val="tx1"/>
              </a:solidFill>
              <a:latin typeface="+mj-lt"/>
              <a:ea typeface="+mj-ea"/>
              <a:cs typeface="+mj-cs"/>
            </a:endParaRPr>
          </a:p>
        </p:txBody>
      </p:sp>
      <p:sp>
        <p:nvSpPr>
          <p:cNvPr id="66" name="sketch line">
            <a:extLst>
              <a:ext uri="{FF2B5EF4-FFF2-40B4-BE49-F238E27FC236}">
                <a16:creationId xmlns:a16="http://schemas.microsoft.com/office/drawing/2014/main" id="{670CEDEF-4F34-412E-84EE-329C1E936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1733454"/>
            <a:ext cx="4572000" cy="18288"/>
          </a:xfrm>
          <a:custGeom>
            <a:avLst/>
            <a:gdLst>
              <a:gd name="csX0" fmla="*/ 0 w 4572000"/>
              <a:gd name="csY0" fmla="*/ 0 h 18288"/>
              <a:gd name="csX1" fmla="*/ 515983 w 4572000"/>
              <a:gd name="csY1" fmla="*/ 0 h 18288"/>
              <a:gd name="csX2" fmla="*/ 1031966 w 4572000"/>
              <a:gd name="csY2" fmla="*/ 0 h 18288"/>
              <a:gd name="csX3" fmla="*/ 1639389 w 4572000"/>
              <a:gd name="csY3" fmla="*/ 0 h 18288"/>
              <a:gd name="csX4" fmla="*/ 2383971 w 4572000"/>
              <a:gd name="csY4" fmla="*/ 0 h 18288"/>
              <a:gd name="csX5" fmla="*/ 2945674 w 4572000"/>
              <a:gd name="csY5" fmla="*/ 0 h 18288"/>
              <a:gd name="csX6" fmla="*/ 3507377 w 4572000"/>
              <a:gd name="csY6" fmla="*/ 0 h 18288"/>
              <a:gd name="csX7" fmla="*/ 4572000 w 4572000"/>
              <a:gd name="csY7" fmla="*/ 0 h 18288"/>
              <a:gd name="csX8" fmla="*/ 4572000 w 4572000"/>
              <a:gd name="csY8" fmla="*/ 18288 h 18288"/>
              <a:gd name="csX9" fmla="*/ 3873137 w 4572000"/>
              <a:gd name="csY9" fmla="*/ 18288 h 18288"/>
              <a:gd name="csX10" fmla="*/ 3311434 w 4572000"/>
              <a:gd name="csY10" fmla="*/ 18288 h 18288"/>
              <a:gd name="csX11" fmla="*/ 2749731 w 4572000"/>
              <a:gd name="csY11" fmla="*/ 18288 h 18288"/>
              <a:gd name="csX12" fmla="*/ 2050869 w 4572000"/>
              <a:gd name="csY12" fmla="*/ 18288 h 18288"/>
              <a:gd name="csX13" fmla="*/ 1306286 w 4572000"/>
              <a:gd name="csY13" fmla="*/ 18288 h 18288"/>
              <a:gd name="csX14" fmla="*/ 790303 w 4572000"/>
              <a:gd name="csY14" fmla="*/ 18288 h 18288"/>
              <a:gd name="csX15" fmla="*/ 0 w 4572000"/>
              <a:gd name="csY15" fmla="*/ 18288 h 18288"/>
              <a:gd name="csX16" fmla="*/ 0 w 457200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lorful paint splatter with white text&#10;&#10;AI-generated content may be incorrect.">
            <a:extLst>
              <a:ext uri="{FF2B5EF4-FFF2-40B4-BE49-F238E27FC236}">
                <a16:creationId xmlns:a16="http://schemas.microsoft.com/office/drawing/2014/main" id="{5139E979-8EE2-4038-D00E-22DD8819BA77}"/>
              </a:ext>
            </a:extLst>
          </p:cNvPr>
          <p:cNvPicPr>
            <a:picLocks noChangeAspect="1"/>
          </p:cNvPicPr>
          <p:nvPr/>
        </p:nvPicPr>
        <p:blipFill>
          <a:blip r:embed="rId2"/>
          <a:srcRect t="5901" b="8223"/>
          <a:stretch>
            <a:fillRect/>
          </a:stretch>
        </p:blipFill>
        <p:spPr>
          <a:xfrm>
            <a:off x="2308865" y="4896045"/>
            <a:ext cx="7353363" cy="1819529"/>
          </a:xfrm>
          <a:prstGeom prst="rect">
            <a:avLst/>
          </a:prstGeom>
        </p:spPr>
      </p:pic>
    </p:spTree>
    <p:extLst>
      <p:ext uri="{BB962C8B-B14F-4D97-AF65-F5344CB8AC3E}">
        <p14:creationId xmlns:p14="http://schemas.microsoft.com/office/powerpoint/2010/main" val="4040942933"/>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Freeform: Shape 3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 name="Freeform: Shape 4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7E2FB142-4FE2-9190-F0EB-C1BA1C37F8CB}"/>
              </a:ext>
            </a:extLst>
          </p:cNvPr>
          <p:cNvSpPr>
            <a:spLocks noGrp="1"/>
          </p:cNvSpPr>
          <p:nvPr>
            <p:ph type="title"/>
          </p:nvPr>
        </p:nvSpPr>
        <p:spPr>
          <a:xfrm>
            <a:off x="1524000" y="2019934"/>
            <a:ext cx="9144000" cy="3308763"/>
          </a:xfrm>
          <a:prstGeom prst="rect">
            <a:avLst/>
          </a:prstGeom>
        </p:spPr>
        <p:txBody>
          <a:bodyPr vert="horz" lIns="91440" tIns="45720" rIns="91440" bIns="45720" rtlCol="0" anchor="ctr">
            <a:normAutofit fontScale="9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800" i="1" kern="1200" dirty="0">
                <a:solidFill>
                  <a:schemeClr val="tx1"/>
                </a:solidFill>
                <a:latin typeface="+mj-lt"/>
                <a:ea typeface="+mj-ea"/>
                <a:cs typeface="+mj-cs"/>
              </a:rPr>
              <a:t>      </a:t>
            </a:r>
            <a:br>
              <a:rPr lang="en-US" sz="1800" i="1" kern="1200" dirty="0">
                <a:solidFill>
                  <a:schemeClr val="tx1"/>
                </a:solidFill>
                <a:latin typeface="+mj-lt"/>
                <a:ea typeface="+mj-ea"/>
                <a:cs typeface="+mj-cs"/>
              </a:rPr>
            </a:br>
            <a:r>
              <a:rPr lang="en-US" sz="3600" b="1" kern="1200" dirty="0">
                <a:solidFill>
                  <a:schemeClr val="tx1"/>
                </a:solidFill>
                <a:latin typeface="Arial" panose="020B0604020202020204" pitchFamily="34" charset="0"/>
                <a:cs typeface="Arial" panose="020B0604020202020204" pitchFamily="34" charset="0"/>
              </a:rPr>
              <a:t>REFERENCES</a:t>
            </a:r>
            <a:br>
              <a:rPr lang="en-US" sz="1800" b="1" kern="1200" dirty="0">
                <a:solidFill>
                  <a:schemeClr val="tx1"/>
                </a:solidFill>
                <a:latin typeface="+mj-lt"/>
                <a:ea typeface="+mj-ea"/>
                <a:cs typeface="+mj-cs"/>
              </a:rPr>
            </a:br>
            <a:br>
              <a:rPr lang="en-US" sz="1800" i="1" kern="1200" dirty="0">
                <a:solidFill>
                  <a:schemeClr val="tx1"/>
                </a:solidFill>
                <a:latin typeface="+mj-lt"/>
                <a:ea typeface="+mj-ea"/>
                <a:cs typeface="+mj-cs"/>
              </a:rPr>
            </a:br>
            <a:r>
              <a:rPr lang="en-US" sz="1800" i="1" kern="1200" dirty="0">
                <a:solidFill>
                  <a:schemeClr val="tx1"/>
                </a:solidFill>
                <a:latin typeface="+mj-lt"/>
                <a:ea typeface="+mj-ea"/>
                <a:cs typeface="+mj-cs"/>
              </a:rPr>
              <a:t> </a:t>
            </a:r>
            <a:r>
              <a:rPr lang="en-US" sz="1800" kern="1200" dirty="0">
                <a:solidFill>
                  <a:schemeClr val="tx1"/>
                </a:solidFill>
                <a:latin typeface="Arial" panose="020B0604020202020204" pitchFamily="34" charset="0"/>
                <a:cs typeface="Arial" panose="020B0604020202020204" pitchFamily="34" charset="0"/>
              </a:rPr>
              <a:t>Laudon, K.&amp;  Laudon, J.(2022) </a:t>
            </a:r>
            <a:r>
              <a:rPr lang="en-US" sz="1800" i="1" kern="1200" dirty="0">
                <a:solidFill>
                  <a:schemeClr val="tx1"/>
                </a:solidFill>
                <a:latin typeface="+mj-lt"/>
                <a:ea typeface="+mj-ea"/>
                <a:cs typeface="+mj-cs"/>
              </a:rPr>
              <a:t>Management Information Systems</a:t>
            </a:r>
            <a:r>
              <a:rPr lang="en-US" sz="1800" kern="1200" dirty="0">
                <a:solidFill>
                  <a:schemeClr val="tx1"/>
                </a:solidFill>
                <a:latin typeface="+mj-lt"/>
                <a:ea typeface="+mj-ea"/>
                <a:cs typeface="+mj-cs"/>
              </a:rPr>
              <a:t>: </a:t>
            </a:r>
            <a:r>
              <a:rPr lang="en-US" sz="1800" i="1" kern="1200" dirty="0">
                <a:solidFill>
                  <a:schemeClr val="tx1"/>
                </a:solidFill>
                <a:latin typeface="+mj-lt"/>
                <a:ea typeface="+mj-ea"/>
                <a:cs typeface="+mj-cs"/>
              </a:rPr>
              <a:t>Managing Digital Firm</a:t>
            </a:r>
            <a:r>
              <a:rPr lang="en-US" sz="1800" kern="1200" dirty="0">
                <a:solidFill>
                  <a:schemeClr val="tx1"/>
                </a:solidFill>
                <a:latin typeface="+mj-lt"/>
                <a:ea typeface="+mj-ea"/>
                <a:cs typeface="+mj-cs"/>
              </a:rPr>
              <a:t>. </a:t>
            </a:r>
            <a:r>
              <a:rPr lang="en-US" sz="1800" kern="1200" dirty="0">
                <a:solidFill>
                  <a:schemeClr val="tx1"/>
                </a:solidFill>
                <a:latin typeface="Arial" panose="020B0604020202020204" pitchFamily="34" charset="0"/>
                <a:cs typeface="Arial" panose="020B0604020202020204" pitchFamily="34" charset="0"/>
              </a:rPr>
              <a:t>16th </a:t>
            </a:r>
            <a:r>
              <a:rPr lang="en-US" sz="1800" kern="1200" dirty="0" err="1">
                <a:solidFill>
                  <a:schemeClr val="tx1"/>
                </a:solidFill>
                <a:latin typeface="Arial" panose="020B0604020202020204" pitchFamily="34" charset="0"/>
                <a:cs typeface="Arial" panose="020B0604020202020204" pitchFamily="34" charset="0"/>
              </a:rPr>
              <a:t>edn</a:t>
            </a:r>
            <a:r>
              <a:rPr lang="en-US" sz="1800" kern="1200" dirty="0">
                <a:solidFill>
                  <a:schemeClr val="tx1"/>
                </a:solidFill>
                <a:latin typeface="Arial" panose="020B0604020202020204" pitchFamily="34" charset="0"/>
                <a:cs typeface="Arial" panose="020B0604020202020204" pitchFamily="34" charset="0"/>
              </a:rPr>
              <a:t>. Harlow: Pearson.</a:t>
            </a:r>
            <a:br>
              <a:rPr lang="en-US" sz="1800" kern="1200" dirty="0">
                <a:solidFill>
                  <a:schemeClr val="tx1"/>
                </a:solidFill>
                <a:latin typeface="Arial" panose="020B0604020202020204" pitchFamily="34" charset="0"/>
                <a:cs typeface="Arial" panose="020B0604020202020204" pitchFamily="34" charset="0"/>
              </a:rPr>
            </a:br>
            <a:br>
              <a:rPr lang="en-US" sz="1800" kern="1200" dirty="0">
                <a:solidFill>
                  <a:schemeClr val="tx1"/>
                </a:solidFill>
                <a:latin typeface="Arial" panose="020B0604020202020204" pitchFamily="34" charset="0"/>
                <a:cs typeface="Arial" panose="020B0604020202020204" pitchFamily="34" charset="0"/>
              </a:rPr>
            </a:br>
            <a:r>
              <a:rPr lang="en-US" sz="1800" kern="1200" dirty="0">
                <a:solidFill>
                  <a:schemeClr val="tx1"/>
                </a:solidFill>
                <a:latin typeface="Arial" panose="020B0604020202020204" pitchFamily="34" charset="0"/>
                <a:cs typeface="Arial" panose="020B0604020202020204" pitchFamily="34" charset="0"/>
              </a:rPr>
              <a:t>McGonigle, D. &amp; Mastrian, K. (2022)</a:t>
            </a:r>
            <a:r>
              <a:rPr lang="en-US" sz="1800" i="1" kern="1200" dirty="0">
                <a:solidFill>
                  <a:schemeClr val="tx1"/>
                </a:solidFill>
                <a:latin typeface="Arial" panose="020B0604020202020204" pitchFamily="34" charset="0"/>
                <a:cs typeface="Arial" panose="020B0604020202020204" pitchFamily="34" charset="0"/>
              </a:rPr>
              <a:t> </a:t>
            </a:r>
            <a:r>
              <a:rPr lang="en-US" sz="1800" i="1" kern="1200" dirty="0">
                <a:solidFill>
                  <a:schemeClr val="tx1"/>
                </a:solidFill>
                <a:latin typeface="+mj-lt"/>
                <a:ea typeface="+mj-ea"/>
                <a:cs typeface="+mj-cs"/>
              </a:rPr>
              <a:t>Nursing Informatics and the Foundation of Knowledge. </a:t>
            </a:r>
            <a:r>
              <a:rPr lang="en-US" sz="1800" kern="1200" dirty="0">
                <a:solidFill>
                  <a:schemeClr val="tx1"/>
                </a:solidFill>
                <a:latin typeface="Arial" panose="020B0604020202020204" pitchFamily="34" charset="0"/>
                <a:cs typeface="Arial" panose="020B0604020202020204" pitchFamily="34" charset="0"/>
              </a:rPr>
              <a:t>5th </a:t>
            </a:r>
            <a:r>
              <a:rPr lang="en-US" sz="1800" kern="1200" dirty="0" err="1">
                <a:solidFill>
                  <a:schemeClr val="tx1"/>
                </a:solidFill>
                <a:latin typeface="Arial" panose="020B0604020202020204" pitchFamily="34" charset="0"/>
                <a:cs typeface="Arial" panose="020B0604020202020204" pitchFamily="34" charset="0"/>
              </a:rPr>
              <a:t>edn</a:t>
            </a:r>
            <a:r>
              <a:rPr lang="en-US" sz="1800" kern="1200" dirty="0">
                <a:solidFill>
                  <a:schemeClr val="tx1"/>
                </a:solidFill>
                <a:latin typeface="Arial" panose="020B0604020202020204" pitchFamily="34" charset="0"/>
                <a:cs typeface="Arial" panose="020B0604020202020204" pitchFamily="34" charset="0"/>
              </a:rPr>
              <a:t>. Burlington: Jones &amp; Barlett Learning.</a:t>
            </a:r>
            <a:br>
              <a:rPr lang="en-US" sz="1800" kern="1200" dirty="0">
                <a:solidFill>
                  <a:schemeClr val="tx1"/>
                </a:solidFill>
                <a:latin typeface="Arial" panose="020B0604020202020204" pitchFamily="34" charset="0"/>
                <a:cs typeface="Arial" panose="020B0604020202020204" pitchFamily="34" charset="0"/>
              </a:rPr>
            </a:br>
            <a:br>
              <a:rPr lang="en-US" sz="1800" kern="1200" dirty="0">
                <a:solidFill>
                  <a:schemeClr val="tx1"/>
                </a:solidFill>
                <a:latin typeface="Arial" panose="020B0604020202020204" pitchFamily="34" charset="0"/>
                <a:cs typeface="Arial" panose="020B0604020202020204" pitchFamily="34" charset="0"/>
              </a:rPr>
            </a:br>
            <a:r>
              <a:rPr lang="en-US" sz="1800" kern="1200" dirty="0">
                <a:solidFill>
                  <a:schemeClr val="tx1"/>
                </a:solidFill>
                <a:latin typeface="Arial" panose="020B0604020202020204" pitchFamily="34" charset="0"/>
                <a:cs typeface="Arial" panose="020B0604020202020204" pitchFamily="34" charset="0"/>
              </a:rPr>
              <a:t>Microsoft (2023) </a:t>
            </a:r>
            <a:r>
              <a:rPr lang="en-US" sz="1800" kern="1200" dirty="0">
                <a:solidFill>
                  <a:schemeClr val="tx1"/>
                </a:solidFill>
                <a:latin typeface="+mj-lt"/>
                <a:ea typeface="+mj-ea"/>
                <a:cs typeface="+mj-cs"/>
              </a:rPr>
              <a:t> </a:t>
            </a:r>
            <a:r>
              <a:rPr lang="en-US" sz="1800" i="1" kern="1200" dirty="0">
                <a:solidFill>
                  <a:schemeClr val="tx1"/>
                </a:solidFill>
                <a:latin typeface="+mj-lt"/>
                <a:ea typeface="+mj-ea"/>
                <a:cs typeface="+mj-cs"/>
              </a:rPr>
              <a:t>Microsoft Excel documentation</a:t>
            </a:r>
            <a:r>
              <a:rPr lang="en-US" sz="1800" kern="1200" dirty="0">
                <a:solidFill>
                  <a:schemeClr val="tx1"/>
                </a:solidFill>
                <a:latin typeface="+mj-lt"/>
                <a:ea typeface="+mj-ea"/>
                <a:cs typeface="+mj-cs"/>
              </a:rPr>
              <a:t>. </a:t>
            </a:r>
            <a:r>
              <a:rPr lang="en-US" sz="1800" kern="1200" dirty="0">
                <a:solidFill>
                  <a:schemeClr val="tx1"/>
                </a:solidFill>
                <a:latin typeface="Arial" panose="020B0604020202020204" pitchFamily="34" charset="0"/>
                <a:cs typeface="Arial" panose="020B0604020202020204" pitchFamily="34" charset="0"/>
              </a:rPr>
              <a:t>Available at </a:t>
            </a:r>
            <a:r>
              <a:rPr lang="en-US" sz="1800" kern="1200" dirty="0">
                <a:solidFill>
                  <a:schemeClr val="tx1"/>
                </a:solidFill>
                <a:latin typeface="Arial" panose="020B0604020202020204" pitchFamily="34" charset="0"/>
                <a:cs typeface="Arial" panose="020B0604020202020204" pitchFamily="34" charset="0"/>
                <a:hlinkClick r:id="rId3"/>
              </a:rPr>
              <a:t>https://support.microsoft.com</a:t>
            </a:r>
            <a:r>
              <a:rPr lang="en-US" sz="1800" kern="1200" dirty="0">
                <a:solidFill>
                  <a:schemeClr val="tx1"/>
                </a:solidFill>
                <a:latin typeface="Arial" panose="020B0604020202020204" pitchFamily="34" charset="0"/>
                <a:cs typeface="Arial" panose="020B0604020202020204" pitchFamily="34" charset="0"/>
              </a:rPr>
              <a:t> (Accessed:6 March 2026).</a:t>
            </a:r>
            <a:br>
              <a:rPr lang="en-US" sz="1800" kern="1200" dirty="0">
                <a:solidFill>
                  <a:schemeClr val="tx1"/>
                </a:solidFill>
                <a:highlight>
                  <a:srgbClr val="F5F5F5"/>
                </a:highlight>
                <a:latin typeface="Arial" panose="020B0604020202020204" pitchFamily="34" charset="0"/>
                <a:cs typeface="Arial" panose="020B0604020202020204" pitchFamily="34" charset="0"/>
              </a:rPr>
            </a:br>
            <a:br>
              <a:rPr lang="en-US" sz="1800" kern="1200" dirty="0">
                <a:solidFill>
                  <a:schemeClr val="tx1"/>
                </a:solidFill>
                <a:highlight>
                  <a:srgbClr val="F5F5F5"/>
                </a:highlight>
                <a:latin typeface="Arial" panose="020B0604020202020204" pitchFamily="34" charset="0"/>
                <a:cs typeface="Arial" panose="020B0604020202020204" pitchFamily="34" charset="0"/>
              </a:rPr>
            </a:br>
            <a:r>
              <a:rPr lang="en-US" sz="1800" kern="1200" dirty="0">
                <a:solidFill>
                  <a:schemeClr val="tx1"/>
                </a:solidFill>
                <a:latin typeface="Arial" panose="020B0604020202020204" pitchFamily="34" charset="0"/>
                <a:cs typeface="Arial" panose="020B0604020202020204" pitchFamily="34" charset="0"/>
              </a:rPr>
              <a:t>NHS Digital (2022) </a:t>
            </a:r>
            <a:r>
              <a:rPr lang="en-US" sz="1800" i="1" kern="1200" dirty="0">
                <a:solidFill>
                  <a:schemeClr val="tx1"/>
                </a:solidFill>
                <a:latin typeface="+mj-lt"/>
                <a:ea typeface="+mj-ea"/>
                <a:cs typeface="+mj-cs"/>
              </a:rPr>
              <a:t>Digital transformation in health and social care.  </a:t>
            </a:r>
            <a:r>
              <a:rPr lang="en-US" sz="1800" kern="1200" dirty="0">
                <a:solidFill>
                  <a:schemeClr val="tx1"/>
                </a:solidFill>
                <a:latin typeface="Arial" panose="020B0604020202020204" pitchFamily="34" charset="0"/>
                <a:cs typeface="Arial" panose="020B0604020202020204" pitchFamily="34" charset="0"/>
              </a:rPr>
              <a:t>Available at </a:t>
            </a:r>
            <a:r>
              <a:rPr lang="en-US" sz="1800" kern="1200" dirty="0">
                <a:solidFill>
                  <a:schemeClr val="tx1"/>
                </a:solidFill>
                <a:latin typeface="Arial" panose="020B0604020202020204" pitchFamily="34" charset="0"/>
                <a:cs typeface="Arial" panose="020B0604020202020204" pitchFamily="34" charset="0"/>
                <a:hlinkClick r:id="rId4"/>
              </a:rPr>
              <a:t>https://digital.nhs.uk</a:t>
            </a:r>
            <a:r>
              <a:rPr lang="en-US" sz="1800" kern="1200" dirty="0">
                <a:solidFill>
                  <a:schemeClr val="tx1"/>
                </a:solidFill>
                <a:latin typeface="Arial" panose="020B0604020202020204" pitchFamily="34" charset="0"/>
                <a:cs typeface="Arial" panose="020B0604020202020204" pitchFamily="34" charset="0"/>
              </a:rPr>
              <a:t> (Accessed: 6 March 2026).</a:t>
            </a:r>
            <a:br>
              <a:rPr lang="en-US" sz="1800" kern="1200" dirty="0">
                <a:solidFill>
                  <a:schemeClr val="tx1"/>
                </a:solidFill>
                <a:latin typeface="Arial" panose="020B0604020202020204" pitchFamily="34" charset="0"/>
                <a:cs typeface="Arial" panose="020B0604020202020204" pitchFamily="34" charset="0"/>
              </a:rPr>
            </a:br>
            <a:br>
              <a:rPr lang="en-US" sz="1800" kern="1200" dirty="0">
                <a:solidFill>
                  <a:schemeClr val="tx1"/>
                </a:solidFill>
                <a:latin typeface="Arial" panose="020B0604020202020204" pitchFamily="34" charset="0"/>
                <a:cs typeface="Arial" panose="020B0604020202020204" pitchFamily="34" charset="0"/>
              </a:rPr>
            </a:br>
            <a:r>
              <a:rPr lang="en-US" sz="1800" kern="1200" dirty="0">
                <a:solidFill>
                  <a:schemeClr val="tx1"/>
                </a:solidFill>
                <a:latin typeface="Arial" panose="020B0604020202020204" pitchFamily="34" charset="0"/>
                <a:cs typeface="Arial" panose="020B0604020202020204" pitchFamily="34" charset="0"/>
              </a:rPr>
              <a:t>ICO(2023) </a:t>
            </a:r>
            <a:r>
              <a:rPr lang="en-US" sz="1800" i="1" kern="1200" dirty="0">
                <a:solidFill>
                  <a:schemeClr val="tx1"/>
                </a:solidFill>
                <a:latin typeface="+mj-lt"/>
                <a:ea typeface="+mj-ea"/>
                <a:cs typeface="+mj-cs"/>
              </a:rPr>
              <a:t>Guide to Data Protection Information Commissions Office.</a:t>
            </a:r>
            <a:br>
              <a:rPr lang="en-US" sz="1800" i="1" kern="1200" dirty="0">
                <a:solidFill>
                  <a:schemeClr val="tx1"/>
                </a:solidFill>
                <a:latin typeface="+mj-lt"/>
                <a:ea typeface="+mj-ea"/>
                <a:cs typeface="+mj-cs"/>
              </a:rPr>
            </a:br>
            <a:br>
              <a:rPr lang="en-US" sz="1800" i="1" kern="1200" dirty="0">
                <a:solidFill>
                  <a:schemeClr val="tx1"/>
                </a:solidFill>
                <a:latin typeface="+mj-lt"/>
                <a:ea typeface="+mj-ea"/>
                <a:cs typeface="+mj-cs"/>
              </a:rPr>
            </a:br>
            <a:r>
              <a:rPr lang="en-US" sz="1800" kern="1200" dirty="0">
                <a:solidFill>
                  <a:schemeClr val="tx1"/>
                </a:solidFill>
                <a:latin typeface="Arial" panose="020B0604020202020204" pitchFamily="34" charset="0"/>
                <a:cs typeface="Arial" panose="020B0604020202020204" pitchFamily="34" charset="0"/>
              </a:rPr>
              <a:t>NIST(2020) </a:t>
            </a:r>
            <a:r>
              <a:rPr lang="en-US" sz="1800" i="1" kern="1200" dirty="0">
                <a:solidFill>
                  <a:schemeClr val="tx1"/>
                </a:solidFill>
                <a:latin typeface="+mj-lt"/>
                <a:ea typeface="+mj-ea"/>
                <a:cs typeface="+mj-cs"/>
              </a:rPr>
              <a:t>Cybersecurity Framework. National Institute of Standards and Technology.</a:t>
            </a:r>
            <a:br>
              <a:rPr lang="en-US" sz="1800" i="1" kern="1200" dirty="0">
                <a:solidFill>
                  <a:schemeClr val="tx1"/>
                </a:solidFill>
                <a:latin typeface="+mj-lt"/>
                <a:ea typeface="+mj-ea"/>
                <a:cs typeface="+mj-cs"/>
              </a:rPr>
            </a:br>
            <a:br>
              <a:rPr lang="en-US" sz="1800" i="1" kern="1200" dirty="0">
                <a:solidFill>
                  <a:schemeClr val="tx1"/>
                </a:solidFill>
                <a:latin typeface="+mj-lt"/>
                <a:ea typeface="+mj-ea"/>
                <a:cs typeface="+mj-cs"/>
              </a:rPr>
            </a:br>
            <a:r>
              <a:rPr lang="en-US" sz="1800" kern="1200" dirty="0">
                <a:solidFill>
                  <a:schemeClr val="tx1"/>
                </a:solidFill>
                <a:latin typeface="Arial" panose="020B0604020202020204" pitchFamily="34" charset="0"/>
                <a:cs typeface="Arial" panose="020B0604020202020204" pitchFamily="34" charset="0"/>
              </a:rPr>
              <a:t>ISO(2022) ISO/IEC 27001 </a:t>
            </a:r>
            <a:r>
              <a:rPr lang="en-US" sz="1800" i="1" kern="1200" dirty="0">
                <a:solidFill>
                  <a:schemeClr val="tx1"/>
                </a:solidFill>
                <a:latin typeface="+mj-lt"/>
                <a:ea typeface="+mj-ea"/>
                <a:cs typeface="+mj-cs"/>
              </a:rPr>
              <a:t>Information Security Management.</a:t>
            </a:r>
            <a:br>
              <a:rPr lang="en-US" sz="1800" i="1" kern="1200" dirty="0">
                <a:solidFill>
                  <a:schemeClr val="tx1"/>
                </a:solidFill>
                <a:latin typeface="+mj-lt"/>
                <a:ea typeface="+mj-ea"/>
                <a:cs typeface="+mj-cs"/>
              </a:rPr>
            </a:br>
            <a:br>
              <a:rPr lang="en-US" sz="1800" i="1" kern="1200" dirty="0">
                <a:solidFill>
                  <a:schemeClr val="tx1"/>
                </a:solidFill>
                <a:latin typeface="+mj-lt"/>
                <a:ea typeface="+mj-ea"/>
                <a:cs typeface="+mj-cs"/>
              </a:rPr>
            </a:br>
            <a:r>
              <a:rPr lang="en-US" sz="1800" kern="1200" dirty="0">
                <a:solidFill>
                  <a:schemeClr val="tx1"/>
                </a:solidFill>
                <a:latin typeface="Arial" panose="020B0604020202020204" pitchFamily="34" charset="0"/>
                <a:cs typeface="Arial" panose="020B0604020202020204" pitchFamily="34" charset="0"/>
              </a:rPr>
              <a:t>Nation Cyber Security Centre (2023) </a:t>
            </a:r>
            <a:r>
              <a:rPr lang="en-US" sz="1800" i="1" kern="1200" dirty="0">
                <a:solidFill>
                  <a:schemeClr val="tx1"/>
                </a:solidFill>
                <a:latin typeface="+mj-lt"/>
                <a:ea typeface="+mj-ea"/>
                <a:cs typeface="+mj-cs"/>
              </a:rPr>
              <a:t>Cyber Security Guidance. </a:t>
            </a:r>
            <a:r>
              <a:rPr lang="en-US" sz="1800" kern="1200" dirty="0">
                <a:solidFill>
                  <a:schemeClr val="tx1"/>
                </a:solidFill>
                <a:latin typeface="Arial" panose="020B0604020202020204" pitchFamily="34" charset="0"/>
                <a:cs typeface="Arial" panose="020B0604020202020204" pitchFamily="34" charset="0"/>
              </a:rPr>
              <a:t>NCSC, UK.</a:t>
            </a:r>
            <a:br>
              <a:rPr lang="en-US" sz="1800" i="1" kern="1200" dirty="0">
                <a:solidFill>
                  <a:schemeClr val="tx1"/>
                </a:solidFill>
                <a:latin typeface="+mj-lt"/>
                <a:ea typeface="+mj-ea"/>
                <a:cs typeface="+mj-cs"/>
              </a:rPr>
            </a:br>
            <a:br>
              <a:rPr lang="en-US" sz="1800" i="1" kern="1200" dirty="0">
                <a:solidFill>
                  <a:schemeClr val="tx1"/>
                </a:solidFill>
                <a:latin typeface="+mj-lt"/>
                <a:ea typeface="+mj-ea"/>
                <a:cs typeface="+mj-cs"/>
              </a:rPr>
            </a:br>
            <a:br>
              <a:rPr lang="en-US" sz="1800" kern="1200" dirty="0">
                <a:solidFill>
                  <a:schemeClr val="tx1"/>
                </a:solidFill>
                <a:latin typeface="+mj-lt"/>
                <a:ea typeface="+mj-ea"/>
                <a:cs typeface="+mj-cs"/>
              </a:rPr>
            </a:br>
            <a:br>
              <a:rPr lang="en-US" sz="1800" kern="1200" dirty="0">
                <a:solidFill>
                  <a:schemeClr val="tx1"/>
                </a:solidFill>
                <a:latin typeface="+mj-lt"/>
                <a:ea typeface="+mj-ea"/>
                <a:cs typeface="+mj-cs"/>
              </a:rPr>
            </a:br>
            <a:br>
              <a:rPr lang="en-US" sz="1800" kern="1200" dirty="0">
                <a:solidFill>
                  <a:schemeClr val="tx1"/>
                </a:solidFill>
                <a:latin typeface="+mj-lt"/>
                <a:ea typeface="+mj-ea"/>
                <a:cs typeface="+mj-cs"/>
              </a:rPr>
            </a:br>
            <a:br>
              <a:rPr lang="en-US" sz="1800" kern="1200" dirty="0">
                <a:solidFill>
                  <a:schemeClr val="tx1"/>
                </a:solidFill>
                <a:latin typeface="+mj-lt"/>
                <a:ea typeface="+mj-ea"/>
                <a:cs typeface="+mj-cs"/>
              </a:rPr>
            </a:br>
            <a:br>
              <a:rPr lang="en-US" sz="1800" kern="1200" dirty="0">
                <a:solidFill>
                  <a:schemeClr val="tx1"/>
                </a:solidFill>
                <a:latin typeface="+mj-lt"/>
                <a:ea typeface="+mj-ea"/>
                <a:cs typeface="+mj-cs"/>
              </a:rPr>
            </a:br>
            <a:r>
              <a:rPr lang="en-US" sz="1800" kern="1200" dirty="0">
                <a:solidFill>
                  <a:schemeClr val="tx1"/>
                </a:solidFill>
                <a:latin typeface="+mj-lt"/>
                <a:ea typeface="+mj-ea"/>
                <a:cs typeface="+mj-cs"/>
              </a:rPr>
              <a:t> </a:t>
            </a:r>
            <a:br>
              <a:rPr lang="en-US" sz="1800" kern="1200" dirty="0">
                <a:solidFill>
                  <a:schemeClr val="tx1"/>
                </a:solidFill>
                <a:latin typeface="+mj-lt"/>
                <a:ea typeface="+mj-ea"/>
                <a:cs typeface="+mj-cs"/>
              </a:rPr>
            </a:br>
            <a:endParaRPr lang="en-US" sz="1800" kern="1200" dirty="0">
              <a:solidFill>
                <a:schemeClr val="tx1"/>
              </a:solidFill>
              <a:latin typeface="+mj-lt"/>
              <a:ea typeface="+mj-ea"/>
              <a:cs typeface="+mj-cs"/>
            </a:endParaRPr>
          </a:p>
          <a:p>
            <a:pPr algn="ctr"/>
            <a:endParaRPr lang="en-US" sz="1800" kern="1200" dirty="0">
              <a:solidFill>
                <a:schemeClr val="tx1"/>
              </a:solidFill>
              <a:latin typeface="+mj-lt"/>
              <a:ea typeface="+mj-ea"/>
              <a:cs typeface="+mj-cs"/>
            </a:endParaRPr>
          </a:p>
        </p:txBody>
      </p:sp>
      <p:sp>
        <p:nvSpPr>
          <p:cNvPr id="43" name="Rectangle 4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491532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7"/>
                                        </p:tgtEl>
                                        <p:attrNameLst>
                                          <p:attrName>style.visibility</p:attrName>
                                        </p:attrNameLst>
                                      </p:cBhvr>
                                      <p:to>
                                        <p:strVal val="visible"/>
                                      </p:to>
                                    </p:set>
                                    <p:animEffect transition="in" filter="fade">
                                      <p:cBhvr>
                                        <p:cTn id="7"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21f98238-5914-40fc-b2db-49ce196065c9"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5" ma:contentTypeDescription="Create a new document." ma:contentTypeScope="" ma:versionID="8efe20fcc57f7df9b891d6a0aafa1636">
  <xsd:schema xmlns:xsd="http://www.w3.org/2001/XMLSchema" xmlns:xs="http://www.w3.org/2001/XMLSchema" xmlns:p="http://schemas.microsoft.com/office/2006/metadata/properties" xmlns:ns3="21f98238-5914-40fc-b2db-49ce196065c9" targetNamespace="http://schemas.microsoft.com/office/2006/metadata/properties" ma:root="true" ma:fieldsID="b40f1895ae482e5beed5f642cb01d1d6"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DA6532-3F72-40AB-BED0-F807DB2D1242}">
  <ds:schemaRefs>
    <ds:schemaRef ds:uri="http://schemas.microsoft.com/sharepoint/v3/contenttype/forms"/>
  </ds:schemaRefs>
</ds:datastoreItem>
</file>

<file path=customXml/itemProps2.xml><?xml version="1.0" encoding="utf-8"?>
<ds:datastoreItem xmlns:ds="http://schemas.openxmlformats.org/officeDocument/2006/customXml" ds:itemID="{F8B18371-0BD8-409C-A225-D99F419E7972}">
  <ds:schemaRefs>
    <ds:schemaRef ds:uri="http://schemas.openxmlformats.org/package/2006/metadata/core-properties"/>
    <ds:schemaRef ds:uri="http://purl.org/dc/elements/1.1/"/>
    <ds:schemaRef ds:uri="http://schemas.microsoft.com/office/2006/documentManagement/types"/>
    <ds:schemaRef ds:uri="http://purl.org/dc/terms/"/>
    <ds:schemaRef ds:uri="http://schemas.microsoft.com/office/infopath/2007/PartnerControls"/>
    <ds:schemaRef ds:uri="http://www.w3.org/XML/1998/namespace"/>
    <ds:schemaRef ds:uri="http://purl.org/dc/dcmitype/"/>
    <ds:schemaRef ds:uri="21f98238-5914-40fc-b2db-49ce196065c9"/>
    <ds:schemaRef ds:uri="http://schemas.microsoft.com/office/2006/metadata/properties"/>
  </ds:schemaRefs>
</ds:datastoreItem>
</file>

<file path=customXml/itemProps3.xml><?xml version="1.0" encoding="utf-8"?>
<ds:datastoreItem xmlns:ds="http://schemas.openxmlformats.org/officeDocument/2006/customXml" ds:itemID="{BF29D6CB-869F-49BE-8DE8-DE0B5CEA1D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TM02900720[[fn=Integral]]</Template>
  <TotalTime>341</TotalTime>
  <Words>833</Words>
  <Application>Microsoft Office PowerPoint</Application>
  <PresentationFormat>Widescreen</PresentationFormat>
  <Paragraphs>104</Paragraphs>
  <Slides>8</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Calibri</vt:lpstr>
      <vt:lpstr>Wingdings</vt:lpstr>
      <vt:lpstr>Office Theme</vt:lpstr>
      <vt:lpstr>Digital Skills and Research Methods LCHS4007</vt:lpstr>
      <vt:lpstr>PowerPoint Presentation</vt:lpstr>
      <vt:lpstr> Greenfield Care Home Agency Group member 1- Microsoft 365 Productivity Application  </vt:lpstr>
      <vt:lpstr>PowerPoint Presentation</vt:lpstr>
      <vt:lpstr>Greenfield Care Home Agency Group 3 Digital Safety Action Plan</vt:lpstr>
      <vt:lpstr>Greenfield Care Home Agency Group 3 Digital Safety Action Plan cont.</vt:lpstr>
      <vt:lpstr>                                  CONCLUSION  -Microsoft Excel helps care home organize data and manage staff tasks more efficiently.  -It saves time and reduces calculation errors.  -However, there are still some limitations such as human error and data security risks and need for staff training.  -Overall, I conclude that there four area’s work together to ensure that information and systems remain secure, employees stay vigilant against threats, sensitive data is handled responsibly, and organizations meet legal and policy requirements.     </vt:lpstr>
      <vt:lpstr>       REFERENCES   Laudon, K.&amp;  Laudon, J.(2022) Management Information Systems: Managing Digital Firm. 16th edn. Harlow: Pearson.  McGonigle, D. &amp; Mastrian, K. (2022) Nursing Informatics and the Foundation of Knowledge. 5th edn. Burlington: Jones &amp; Barlett Learning.  Microsoft (2023)  Microsoft Excel documentation. Available at https://support.microsoft.com (Accessed:6 March 2026).  NHS Digital (2022) Digital transformation in health and social care.  Available at https://digital.nhs.uk (Accessed: 6 March 2026).  ICO(2023) Guide to Data Protection Information Commissions Office.  NIST(2020) Cybersecurity Framework. National Institute of Standards and Technology.  ISO(2022) ISO/IEC 27001 Information Security Management.  Nation Cyber Security Centre (2023) Cyber Security Guidance. NCSC, UK.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dc:title>
  <dc:creator>jenny ochoco</dc:creator>
  <cp:lastModifiedBy>Jennybeth Fernandez Ochoco (2522999)</cp:lastModifiedBy>
  <cp:revision>318</cp:revision>
  <dcterms:created xsi:type="dcterms:W3CDTF">2026-02-28T15:04:35Z</dcterms:created>
  <dcterms:modified xsi:type="dcterms:W3CDTF">2026-03-15T12:19:59Z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