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477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969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685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21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674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528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942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513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301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101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467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05586-0F5F-4EB3-95D7-F0A0588BCB15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28C682-2FFD-47C7-AE13-B177DB1E9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802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2452254" y="340822"/>
            <a:ext cx="7040880" cy="4837387"/>
            <a:chOff x="2452254" y="340822"/>
            <a:chExt cx="7040880" cy="4837387"/>
          </a:xfrm>
        </p:grpSpPr>
        <p:sp>
          <p:nvSpPr>
            <p:cNvPr id="4" name="Oval 3"/>
            <p:cNvSpPr/>
            <p:nvPr/>
          </p:nvSpPr>
          <p:spPr>
            <a:xfrm>
              <a:off x="4397433" y="340822"/>
              <a:ext cx="2842953" cy="1014153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5370022" y="663232"/>
              <a:ext cx="15129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Research</a:t>
              </a:r>
              <a:endParaRPr lang="en-GB" dirty="0"/>
            </a:p>
          </p:txBody>
        </p:sp>
        <p:sp>
          <p:nvSpPr>
            <p:cNvPr id="6" name="Oval 5"/>
            <p:cNvSpPr/>
            <p:nvPr/>
          </p:nvSpPr>
          <p:spPr>
            <a:xfrm>
              <a:off x="4397432" y="1677385"/>
              <a:ext cx="2842953" cy="1014153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5322916" y="1999795"/>
              <a:ext cx="153785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Planning</a:t>
              </a:r>
              <a:endParaRPr lang="en-GB" dirty="0"/>
            </a:p>
          </p:txBody>
        </p:sp>
        <p:sp>
          <p:nvSpPr>
            <p:cNvPr id="17" name="Oval 16"/>
            <p:cNvSpPr/>
            <p:nvPr/>
          </p:nvSpPr>
          <p:spPr>
            <a:xfrm>
              <a:off x="5818908" y="2829280"/>
              <a:ext cx="2842953" cy="1014153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3283527" y="2831067"/>
              <a:ext cx="2842953" cy="1014153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781601" y="3151690"/>
              <a:ext cx="16126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User feedback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6511637" y="3151690"/>
              <a:ext cx="16126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Construction</a:t>
              </a:r>
            </a:p>
          </p:txBody>
        </p:sp>
        <p:sp>
          <p:nvSpPr>
            <p:cNvPr id="22" name="Curved Right Arrow 21"/>
            <p:cNvSpPr/>
            <p:nvPr/>
          </p:nvSpPr>
          <p:spPr>
            <a:xfrm>
              <a:off x="2452254" y="3026105"/>
              <a:ext cx="523702" cy="620502"/>
            </a:xfrm>
            <a:prstGeom prst="curvedRightArrow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3" name="Curved Right Arrow 22"/>
            <p:cNvSpPr/>
            <p:nvPr/>
          </p:nvSpPr>
          <p:spPr>
            <a:xfrm rot="10800000">
              <a:off x="8969432" y="2995806"/>
              <a:ext cx="523702" cy="620502"/>
            </a:xfrm>
            <a:prstGeom prst="curvedRightArrow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4" name="Left-Right-Up Arrow 23"/>
            <p:cNvSpPr/>
            <p:nvPr/>
          </p:nvSpPr>
          <p:spPr>
            <a:xfrm rot="10800000">
              <a:off x="5229396" y="3159067"/>
              <a:ext cx="1334192" cy="914168"/>
            </a:xfrm>
            <a:prstGeom prst="leftRightUpArrow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Down Arrow 24"/>
            <p:cNvSpPr/>
            <p:nvPr/>
          </p:nvSpPr>
          <p:spPr>
            <a:xfrm>
              <a:off x="5511337" y="1353187"/>
              <a:ext cx="615143" cy="322410"/>
            </a:xfrm>
            <a:prstGeom prst="downArrow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Down Arrow 25"/>
            <p:cNvSpPr/>
            <p:nvPr/>
          </p:nvSpPr>
          <p:spPr>
            <a:xfrm>
              <a:off x="5588921" y="2698916"/>
              <a:ext cx="615143" cy="322410"/>
            </a:xfrm>
            <a:prstGeom prst="downArrow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4397432" y="4164056"/>
              <a:ext cx="2842953" cy="1014153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4912822" y="4495631"/>
              <a:ext cx="17789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Finished product</a:t>
              </a:r>
              <a:endParaRPr lang="en-GB" dirty="0"/>
            </a:p>
          </p:txBody>
        </p:sp>
      </p:grpSp>
      <p:sp>
        <p:nvSpPr>
          <p:cNvPr id="30" name="TextBox 29"/>
          <p:cNvSpPr txBox="1"/>
          <p:nvPr/>
        </p:nvSpPr>
        <p:spPr>
          <a:xfrm>
            <a:off x="274320" y="124691"/>
            <a:ext cx="312558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Plenty of feedback from target audience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Less errors because of constant error-checking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Easier development process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7791796" y="156156"/>
            <a:ext cx="312558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Research &amp; planning needs to be thorough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Can be time and resource consuming if user and developer don’t see eye to eye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29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48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Pembrokeshire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Ryan Gallagher</dc:creator>
  <cp:lastModifiedBy>Ryan Gallagher</cp:lastModifiedBy>
  <cp:revision>3</cp:revision>
  <dcterms:created xsi:type="dcterms:W3CDTF">2017-12-12T14:23:59Z</dcterms:created>
  <dcterms:modified xsi:type="dcterms:W3CDTF">2017-12-12T14:40:00Z</dcterms:modified>
</cp:coreProperties>
</file>