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57"/>
  </p:notesMasterIdLst>
  <p:sldIdLst>
    <p:sldId id="256" r:id="rId2"/>
    <p:sldId id="327" r:id="rId3"/>
    <p:sldId id="328" r:id="rId4"/>
    <p:sldId id="290" r:id="rId5"/>
    <p:sldId id="288" r:id="rId6"/>
    <p:sldId id="431" r:id="rId7"/>
    <p:sldId id="291" r:id="rId8"/>
    <p:sldId id="342" r:id="rId9"/>
    <p:sldId id="344" r:id="rId10"/>
    <p:sldId id="389" r:id="rId11"/>
    <p:sldId id="432" r:id="rId12"/>
    <p:sldId id="391" r:id="rId13"/>
    <p:sldId id="392" r:id="rId14"/>
    <p:sldId id="402" r:id="rId15"/>
    <p:sldId id="430" r:id="rId16"/>
    <p:sldId id="433" r:id="rId17"/>
    <p:sldId id="347" r:id="rId18"/>
    <p:sldId id="350" r:id="rId19"/>
    <p:sldId id="421" r:id="rId20"/>
    <p:sldId id="352" r:id="rId21"/>
    <p:sldId id="353" r:id="rId22"/>
    <p:sldId id="434" r:id="rId23"/>
    <p:sldId id="349" r:id="rId24"/>
    <p:sldId id="422" r:id="rId25"/>
    <p:sldId id="420" r:id="rId26"/>
    <p:sldId id="423" r:id="rId27"/>
    <p:sldId id="424" r:id="rId28"/>
    <p:sldId id="426" r:id="rId29"/>
    <p:sldId id="425" r:id="rId30"/>
    <p:sldId id="436" r:id="rId31"/>
    <p:sldId id="427" r:id="rId32"/>
    <p:sldId id="363" r:id="rId33"/>
    <p:sldId id="365" r:id="rId34"/>
    <p:sldId id="364" r:id="rId35"/>
    <p:sldId id="354" r:id="rId36"/>
    <p:sldId id="419" r:id="rId37"/>
    <p:sldId id="428" r:id="rId38"/>
    <p:sldId id="369" r:id="rId39"/>
    <p:sldId id="355" r:id="rId40"/>
    <p:sldId id="366" r:id="rId41"/>
    <p:sldId id="367" r:id="rId42"/>
    <p:sldId id="368" r:id="rId43"/>
    <p:sldId id="417" r:id="rId44"/>
    <p:sldId id="418" r:id="rId45"/>
    <p:sldId id="403" r:id="rId46"/>
    <p:sldId id="393" r:id="rId47"/>
    <p:sldId id="394" r:id="rId48"/>
    <p:sldId id="395" r:id="rId49"/>
    <p:sldId id="396" r:id="rId50"/>
    <p:sldId id="397" r:id="rId51"/>
    <p:sldId id="398" r:id="rId52"/>
    <p:sldId id="400" r:id="rId53"/>
    <p:sldId id="429" r:id="rId54"/>
    <p:sldId id="399" r:id="rId55"/>
    <p:sldId id="435" r:id="rId5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781" autoAdjust="0"/>
    <p:restoredTop sz="81914" autoAdjust="0"/>
  </p:normalViewPr>
  <p:slideViewPr>
    <p:cSldViewPr snapToGrid="0">
      <p:cViewPr varScale="1">
        <p:scale>
          <a:sx n="56" d="100"/>
          <a:sy n="56" d="100"/>
        </p:scale>
        <p:origin x="50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3EA7BC-4A8C-442A-A38E-A13BA2D368A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A6CAB11-6197-4213-8AF2-55AD7C688699}">
      <dgm:prSet phldrT="[文字]" custT="1"/>
      <dgm:spPr/>
      <dgm:t>
        <a:bodyPr/>
        <a:lstStyle/>
        <a:p>
          <a:r>
            <a:rPr lang="zh-TW" altLang="en-US" sz="3200" dirty="0" smtClean="0"/>
            <a:t>孔子</a:t>
          </a:r>
          <a:endParaRPr lang="zh-TW" altLang="en-US" sz="3200" dirty="0"/>
        </a:p>
      </dgm:t>
    </dgm:pt>
    <dgm:pt modelId="{78D8711A-1712-4F70-B70F-B9D0C121B17A}" type="par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3F188508-E1B9-441A-83A7-7903D8BC409E}" type="sib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B1E143A5-5845-4DAD-AA4B-A445617F4BE4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論語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44C790BD-24D0-4941-B889-A4978D0D9202}" type="par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47781B4-9E67-4492-896E-A81B194FC584}" type="sib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4F585A11-D5C3-493E-98DD-9977C5907E96}">
      <dgm:prSet phldrT="[文字]" custT="1"/>
      <dgm:spPr/>
      <dgm:t>
        <a:bodyPr/>
        <a:lstStyle/>
        <a:p>
          <a:r>
            <a:rPr lang="zh-TW" altLang="en-US" sz="3200" dirty="0" smtClean="0"/>
            <a:t>子思</a:t>
          </a:r>
          <a:endParaRPr lang="zh-TW" altLang="en-US" sz="3200" dirty="0"/>
        </a:p>
      </dgm:t>
    </dgm:pt>
    <dgm:pt modelId="{ACC47696-7A21-4C86-874E-3238754DDF52}" type="par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CF8946EC-FDDF-4A9D-8CA2-B819A99FB41A}" type="sib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F9BA3A78-269E-4336-A184-D99189CCE38D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中庸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66368F5E-2CCE-47AB-8EBF-2B85AB687AE3}" type="par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28C30EB7-A670-4412-98A5-3A334A5997EF}" type="sib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9C41FF70-36E3-429C-9528-F5DFD428A4BA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孟子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93B09F65-F4DD-44C5-80FB-93E28AD13863}" type="par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9FB9529A-F6F7-4F29-8310-106040350FCD}" type="sib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8E2D4A30-D328-4A1B-B80F-329EB95B1982}">
      <dgm:prSet phldrT="[文字]" custT="1"/>
      <dgm:spPr/>
      <dgm:t>
        <a:bodyPr/>
        <a:lstStyle/>
        <a:p>
          <a:r>
            <a:rPr lang="zh-TW" altLang="en-US" sz="3200" dirty="0" smtClean="0"/>
            <a:t>孟子</a:t>
          </a:r>
          <a:endParaRPr lang="zh-TW" altLang="en-US" sz="3200" dirty="0"/>
        </a:p>
      </dgm:t>
    </dgm:pt>
    <dgm:pt modelId="{DE12D245-AF76-4769-A8EC-5485559AE234}" type="par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6723A2C9-1213-4501-9B6D-7AF7C1A333EE}" type="sib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17779D6E-4B0F-4313-BA91-85D0DA1EC7A5}">
      <dgm:prSet phldrT="[文字]" custT="1"/>
      <dgm:spPr/>
      <dgm:t>
        <a:bodyPr/>
        <a:lstStyle/>
        <a:p>
          <a:r>
            <a:rPr lang="zh-TW" altLang="en-US" sz="3200" dirty="0" smtClean="0"/>
            <a:t>曾子</a:t>
          </a:r>
          <a:endParaRPr lang="zh-TW" altLang="en-US" sz="3200" dirty="0"/>
        </a:p>
      </dgm:t>
    </dgm:pt>
    <dgm:pt modelId="{75E427A2-EF12-4B53-8801-C4B7854001B3}" type="par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48E3363B-665F-4D02-A4C0-16B0E9F0FFA2}" type="sibTrans" cxnId="{61612D91-6105-4520-B3A0-5A402BF3C0FE}">
      <dgm:prSet/>
      <dgm:spPr/>
      <dgm:t>
        <a:bodyPr/>
        <a:lstStyle/>
        <a:p>
          <a:endParaRPr lang="zh-TW" altLang="en-US"/>
        </a:p>
      </dgm:t>
    </dgm:pt>
    <dgm:pt modelId="{CD25A5C6-A14A-426F-9F5A-47A27100F71B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大學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B200CB95-CF2C-4434-9243-94E46A3A901B}" type="par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AAAF0F87-C342-4B6B-A1C5-559C88409759}" type="sibTrans" cxnId="{5AA0AB71-DC95-412C-844D-13FF0FEDBFE3}">
      <dgm:prSet/>
      <dgm:spPr/>
      <dgm:t>
        <a:bodyPr/>
        <a:lstStyle/>
        <a:p>
          <a:endParaRPr lang="zh-TW" altLang="en-US"/>
        </a:p>
      </dgm:t>
    </dgm:pt>
    <dgm:pt modelId="{8F2D152C-B473-4253-81A2-4432765065A9}" type="pres">
      <dgm:prSet presAssocID="{2A3EA7BC-4A8C-442A-A38E-A13BA2D368AA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C282312-5FD2-4261-A77A-246722263BEA}" type="pres">
      <dgm:prSet presAssocID="{3A6CAB11-6197-4213-8AF2-55AD7C688699}" presName="composite" presStyleCnt="0"/>
      <dgm:spPr/>
    </dgm:pt>
    <dgm:pt modelId="{ECFACF4C-1DCD-46B4-A99F-E655B1F417AD}" type="pres">
      <dgm:prSet presAssocID="{3A6CAB11-6197-4213-8AF2-55AD7C688699}" presName="bentUpArrow1" presStyleLbl="alignImgPlace1" presStyleIdx="0" presStyleCnt="3"/>
      <dgm:spPr/>
    </dgm:pt>
    <dgm:pt modelId="{54ED7851-1B76-46ED-B001-1C6B692104CF}" type="pres">
      <dgm:prSet presAssocID="{3A6CAB11-6197-4213-8AF2-55AD7C688699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B1BF36-E7FD-4725-A873-D230B4AA6EC0}" type="pres">
      <dgm:prSet presAssocID="{3A6CAB11-6197-4213-8AF2-55AD7C688699}" presName="ChildText" presStyleLbl="revTx" presStyleIdx="0" presStyleCnt="4" custScaleX="14167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6CDE54-010F-44C6-A853-013F6F39C3BF}" type="pres">
      <dgm:prSet presAssocID="{3F188508-E1B9-441A-83A7-7903D8BC409E}" presName="sibTrans" presStyleCnt="0"/>
      <dgm:spPr/>
    </dgm:pt>
    <dgm:pt modelId="{4F60B201-AAAE-4175-9814-4AE21726D789}" type="pres">
      <dgm:prSet presAssocID="{17779D6E-4B0F-4313-BA91-85D0DA1EC7A5}" presName="composite" presStyleCnt="0"/>
      <dgm:spPr/>
    </dgm:pt>
    <dgm:pt modelId="{AD9BDEDE-B11D-4B44-8F45-53C3C12138C1}" type="pres">
      <dgm:prSet presAssocID="{17779D6E-4B0F-4313-BA91-85D0DA1EC7A5}" presName="bentUpArrow1" presStyleLbl="alignImgPlace1" presStyleIdx="1" presStyleCnt="3"/>
      <dgm:spPr/>
    </dgm:pt>
    <dgm:pt modelId="{BE723E73-4E82-4EE4-A336-CF2AD106B628}" type="pres">
      <dgm:prSet presAssocID="{17779D6E-4B0F-4313-BA91-85D0DA1EC7A5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45DA5F1-5EA7-4354-B687-AE933DDF03E0}" type="pres">
      <dgm:prSet presAssocID="{17779D6E-4B0F-4313-BA91-85D0DA1EC7A5}" presName="ChildText" presStyleLbl="revTx" presStyleIdx="1" presStyleCnt="4" custScaleX="14735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B2D77C6-7768-4CE0-BF61-060AD56F3C5F}" type="pres">
      <dgm:prSet presAssocID="{48E3363B-665F-4D02-A4C0-16B0E9F0FFA2}" presName="sibTrans" presStyleCnt="0"/>
      <dgm:spPr/>
    </dgm:pt>
    <dgm:pt modelId="{B1C8F14A-95D6-49D8-A7F8-8190AE76D175}" type="pres">
      <dgm:prSet presAssocID="{4F585A11-D5C3-493E-98DD-9977C5907E96}" presName="composite" presStyleCnt="0"/>
      <dgm:spPr/>
    </dgm:pt>
    <dgm:pt modelId="{DF29331A-424F-45A1-87D2-073AB0A3C960}" type="pres">
      <dgm:prSet presAssocID="{4F585A11-D5C3-493E-98DD-9977C5907E96}" presName="bentUpArrow1" presStyleLbl="alignImgPlace1" presStyleIdx="2" presStyleCnt="3"/>
      <dgm:spPr/>
    </dgm:pt>
    <dgm:pt modelId="{67EB0CB8-2E7E-47E1-80B9-83A326194988}" type="pres">
      <dgm:prSet presAssocID="{4F585A11-D5C3-493E-98DD-9977C5907E96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66A906-D17A-4415-9505-D1AA0C3772D0}" type="pres">
      <dgm:prSet presAssocID="{4F585A11-D5C3-493E-98DD-9977C5907E96}" presName="ChildText" presStyleLbl="revTx" presStyleIdx="2" presStyleCnt="4" custScaleX="14970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4A7338-FB92-491D-853E-44E444F86D32}" type="pres">
      <dgm:prSet presAssocID="{CF8946EC-FDDF-4A9D-8CA2-B819A99FB41A}" presName="sibTrans" presStyleCnt="0"/>
      <dgm:spPr/>
    </dgm:pt>
    <dgm:pt modelId="{F063F6EA-6578-4387-A265-0851F214E7B5}" type="pres">
      <dgm:prSet presAssocID="{8E2D4A30-D328-4A1B-B80F-329EB95B1982}" presName="composite" presStyleCnt="0"/>
      <dgm:spPr/>
    </dgm:pt>
    <dgm:pt modelId="{B25FD068-0320-4873-A104-6F62ADE62338}" type="pres">
      <dgm:prSet presAssocID="{8E2D4A30-D328-4A1B-B80F-329EB95B1982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1401BF-8081-424B-9D79-5153321290FF}" type="pres">
      <dgm:prSet presAssocID="{8E2D4A30-D328-4A1B-B80F-329EB95B1982}" presName="FinalChildText" presStyleLbl="revTx" presStyleIdx="3" presStyleCnt="4" custScaleX="15630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ED23D13-6399-4336-9429-EBB6EE358C6B}" srcId="{3A6CAB11-6197-4213-8AF2-55AD7C688699}" destId="{B1E143A5-5845-4DAD-AA4B-A445617F4BE4}" srcOrd="0" destOrd="0" parTransId="{44C790BD-24D0-4941-B889-A4978D0D9202}" sibTransId="{547781B4-9E67-4492-896E-A81B194FC584}"/>
    <dgm:cxn modelId="{94192D23-821E-4CF1-86EB-A4BFEBF9266D}" type="presOf" srcId="{F9BA3A78-269E-4336-A184-D99189CCE38D}" destId="{8366A906-D17A-4415-9505-D1AA0C3772D0}" srcOrd="0" destOrd="0" presId="urn:microsoft.com/office/officeart/2005/8/layout/StepDownProcess"/>
    <dgm:cxn modelId="{FB429CD4-674F-420D-B617-AE8E31F3905B}" srcId="{4F585A11-D5C3-493E-98DD-9977C5907E96}" destId="{F9BA3A78-269E-4336-A184-D99189CCE38D}" srcOrd="0" destOrd="0" parTransId="{66368F5E-2CCE-47AB-8EBF-2B85AB687AE3}" sibTransId="{28C30EB7-A670-4412-98A5-3A334A5997EF}"/>
    <dgm:cxn modelId="{BCA610B9-FD6E-43BA-AC8D-D467244B6773}" type="presOf" srcId="{17779D6E-4B0F-4313-BA91-85D0DA1EC7A5}" destId="{BE723E73-4E82-4EE4-A336-CF2AD106B628}" srcOrd="0" destOrd="0" presId="urn:microsoft.com/office/officeart/2005/8/layout/StepDownProcess"/>
    <dgm:cxn modelId="{88C2201E-537F-4065-80A6-02F079C03AD4}" srcId="{2A3EA7BC-4A8C-442A-A38E-A13BA2D368AA}" destId="{3A6CAB11-6197-4213-8AF2-55AD7C688699}" srcOrd="0" destOrd="0" parTransId="{78D8711A-1712-4F70-B70F-B9D0C121B17A}" sibTransId="{3F188508-E1B9-441A-83A7-7903D8BC409E}"/>
    <dgm:cxn modelId="{CA07D1AF-B361-4A92-AAD1-B12208DB95BF}" srcId="{2A3EA7BC-4A8C-442A-A38E-A13BA2D368AA}" destId="{8E2D4A30-D328-4A1B-B80F-329EB95B1982}" srcOrd="3" destOrd="0" parTransId="{DE12D245-AF76-4769-A8EC-5485559AE234}" sibTransId="{6723A2C9-1213-4501-9B6D-7AF7C1A333EE}"/>
    <dgm:cxn modelId="{3F0FE64D-6E7E-468B-9B40-449BDA432D47}" srcId="{2A3EA7BC-4A8C-442A-A38E-A13BA2D368AA}" destId="{4F585A11-D5C3-493E-98DD-9977C5907E96}" srcOrd="2" destOrd="0" parTransId="{ACC47696-7A21-4C86-874E-3238754DDF52}" sibTransId="{CF8946EC-FDDF-4A9D-8CA2-B819A99FB41A}"/>
    <dgm:cxn modelId="{61612D91-6105-4520-B3A0-5A402BF3C0FE}" srcId="{2A3EA7BC-4A8C-442A-A38E-A13BA2D368AA}" destId="{17779D6E-4B0F-4313-BA91-85D0DA1EC7A5}" srcOrd="1" destOrd="0" parTransId="{75E427A2-EF12-4B53-8801-C4B7854001B3}" sibTransId="{48E3363B-665F-4D02-A4C0-16B0E9F0FFA2}"/>
    <dgm:cxn modelId="{5AA0AB71-DC95-412C-844D-13FF0FEDBFE3}" srcId="{17779D6E-4B0F-4313-BA91-85D0DA1EC7A5}" destId="{CD25A5C6-A14A-426F-9F5A-47A27100F71B}" srcOrd="0" destOrd="0" parTransId="{B200CB95-CF2C-4434-9243-94E46A3A901B}" sibTransId="{AAAF0F87-C342-4B6B-A1C5-559C88409759}"/>
    <dgm:cxn modelId="{0E84D142-D3FC-4807-9328-DBA2726C72D9}" type="presOf" srcId="{3A6CAB11-6197-4213-8AF2-55AD7C688699}" destId="{54ED7851-1B76-46ED-B001-1C6B692104CF}" srcOrd="0" destOrd="0" presId="urn:microsoft.com/office/officeart/2005/8/layout/StepDownProcess"/>
    <dgm:cxn modelId="{0B4B5984-1976-49BD-AA45-28EF88DF7DAC}" type="presOf" srcId="{9C41FF70-36E3-429C-9528-F5DFD428A4BA}" destId="{BE1401BF-8081-424B-9D79-5153321290FF}" srcOrd="0" destOrd="0" presId="urn:microsoft.com/office/officeart/2005/8/layout/StepDownProcess"/>
    <dgm:cxn modelId="{98511532-3523-44BE-8563-92A90A184DD0}" srcId="{8E2D4A30-D328-4A1B-B80F-329EB95B1982}" destId="{9C41FF70-36E3-429C-9528-F5DFD428A4BA}" srcOrd="0" destOrd="0" parTransId="{93B09F65-F4DD-44C5-80FB-93E28AD13863}" sibTransId="{9FB9529A-F6F7-4F29-8310-106040350FCD}"/>
    <dgm:cxn modelId="{AC8EA942-F95F-4057-B4A2-13EF7B443DD0}" type="presOf" srcId="{4F585A11-D5C3-493E-98DD-9977C5907E96}" destId="{67EB0CB8-2E7E-47E1-80B9-83A326194988}" srcOrd="0" destOrd="0" presId="urn:microsoft.com/office/officeart/2005/8/layout/StepDownProcess"/>
    <dgm:cxn modelId="{50248A1F-4E49-43F2-B81B-FBDBD90E7EE7}" type="presOf" srcId="{CD25A5C6-A14A-426F-9F5A-47A27100F71B}" destId="{645DA5F1-5EA7-4354-B687-AE933DDF03E0}" srcOrd="0" destOrd="0" presId="urn:microsoft.com/office/officeart/2005/8/layout/StepDownProcess"/>
    <dgm:cxn modelId="{6E59F7B8-25B6-4172-93A3-9810CC976FBA}" type="presOf" srcId="{8E2D4A30-D328-4A1B-B80F-329EB95B1982}" destId="{B25FD068-0320-4873-A104-6F62ADE62338}" srcOrd="0" destOrd="0" presId="urn:microsoft.com/office/officeart/2005/8/layout/StepDownProcess"/>
    <dgm:cxn modelId="{7DCF95BA-E765-45B0-9242-F54023DBB5C4}" type="presOf" srcId="{B1E143A5-5845-4DAD-AA4B-A445617F4BE4}" destId="{F6B1BF36-E7FD-4725-A873-D230B4AA6EC0}" srcOrd="0" destOrd="0" presId="urn:microsoft.com/office/officeart/2005/8/layout/StepDownProcess"/>
    <dgm:cxn modelId="{08B09429-4563-4569-A2B2-1B859C584247}" type="presOf" srcId="{2A3EA7BC-4A8C-442A-A38E-A13BA2D368AA}" destId="{8F2D152C-B473-4253-81A2-4432765065A9}" srcOrd="0" destOrd="0" presId="urn:microsoft.com/office/officeart/2005/8/layout/StepDownProcess"/>
    <dgm:cxn modelId="{56B47267-6F5C-4450-8849-B7967FA6C41B}" type="presParOf" srcId="{8F2D152C-B473-4253-81A2-4432765065A9}" destId="{1C282312-5FD2-4261-A77A-246722263BEA}" srcOrd="0" destOrd="0" presId="urn:microsoft.com/office/officeart/2005/8/layout/StepDownProcess"/>
    <dgm:cxn modelId="{21ED0534-A84F-449A-8564-331ACF01BAC8}" type="presParOf" srcId="{1C282312-5FD2-4261-A77A-246722263BEA}" destId="{ECFACF4C-1DCD-46B4-A99F-E655B1F417AD}" srcOrd="0" destOrd="0" presId="urn:microsoft.com/office/officeart/2005/8/layout/StepDownProcess"/>
    <dgm:cxn modelId="{13076A68-801C-4A22-8DD6-6678537C700B}" type="presParOf" srcId="{1C282312-5FD2-4261-A77A-246722263BEA}" destId="{54ED7851-1B76-46ED-B001-1C6B692104CF}" srcOrd="1" destOrd="0" presId="urn:microsoft.com/office/officeart/2005/8/layout/StepDownProcess"/>
    <dgm:cxn modelId="{19EAF77B-896D-42F6-AAF9-2F9F1440603B}" type="presParOf" srcId="{1C282312-5FD2-4261-A77A-246722263BEA}" destId="{F6B1BF36-E7FD-4725-A873-D230B4AA6EC0}" srcOrd="2" destOrd="0" presId="urn:microsoft.com/office/officeart/2005/8/layout/StepDownProcess"/>
    <dgm:cxn modelId="{59594A18-ABC0-45A5-BDEB-E6F03AD5179B}" type="presParOf" srcId="{8F2D152C-B473-4253-81A2-4432765065A9}" destId="{D26CDE54-010F-44C6-A853-013F6F39C3BF}" srcOrd="1" destOrd="0" presId="urn:microsoft.com/office/officeart/2005/8/layout/StepDownProcess"/>
    <dgm:cxn modelId="{8B0B4B27-41E4-4D36-8AF5-4118B8920FA1}" type="presParOf" srcId="{8F2D152C-B473-4253-81A2-4432765065A9}" destId="{4F60B201-AAAE-4175-9814-4AE21726D789}" srcOrd="2" destOrd="0" presId="urn:microsoft.com/office/officeart/2005/8/layout/StepDownProcess"/>
    <dgm:cxn modelId="{20944226-E64B-489C-A2CB-BD9CDCCAF364}" type="presParOf" srcId="{4F60B201-AAAE-4175-9814-4AE21726D789}" destId="{AD9BDEDE-B11D-4B44-8F45-53C3C12138C1}" srcOrd="0" destOrd="0" presId="urn:microsoft.com/office/officeart/2005/8/layout/StepDownProcess"/>
    <dgm:cxn modelId="{55C2BF48-589C-48D3-BE05-B0505DA628A6}" type="presParOf" srcId="{4F60B201-AAAE-4175-9814-4AE21726D789}" destId="{BE723E73-4E82-4EE4-A336-CF2AD106B628}" srcOrd="1" destOrd="0" presId="urn:microsoft.com/office/officeart/2005/8/layout/StepDownProcess"/>
    <dgm:cxn modelId="{78B48286-FF9A-46EB-9A69-FD617ACE476B}" type="presParOf" srcId="{4F60B201-AAAE-4175-9814-4AE21726D789}" destId="{645DA5F1-5EA7-4354-B687-AE933DDF03E0}" srcOrd="2" destOrd="0" presId="urn:microsoft.com/office/officeart/2005/8/layout/StepDownProcess"/>
    <dgm:cxn modelId="{6DD0CCAD-8118-4EFA-9D79-9599FB900E9F}" type="presParOf" srcId="{8F2D152C-B473-4253-81A2-4432765065A9}" destId="{4B2D77C6-7768-4CE0-BF61-060AD56F3C5F}" srcOrd="3" destOrd="0" presId="urn:microsoft.com/office/officeart/2005/8/layout/StepDownProcess"/>
    <dgm:cxn modelId="{3B5DCCD9-2FEC-41A8-874D-91D9661AB4DD}" type="presParOf" srcId="{8F2D152C-B473-4253-81A2-4432765065A9}" destId="{B1C8F14A-95D6-49D8-A7F8-8190AE76D175}" srcOrd="4" destOrd="0" presId="urn:microsoft.com/office/officeart/2005/8/layout/StepDownProcess"/>
    <dgm:cxn modelId="{279EE1CC-99C1-4B76-866E-A9790E970ABE}" type="presParOf" srcId="{B1C8F14A-95D6-49D8-A7F8-8190AE76D175}" destId="{DF29331A-424F-45A1-87D2-073AB0A3C960}" srcOrd="0" destOrd="0" presId="urn:microsoft.com/office/officeart/2005/8/layout/StepDownProcess"/>
    <dgm:cxn modelId="{F9079398-597C-40F8-AF98-6B98E0B6DD0C}" type="presParOf" srcId="{B1C8F14A-95D6-49D8-A7F8-8190AE76D175}" destId="{67EB0CB8-2E7E-47E1-80B9-83A326194988}" srcOrd="1" destOrd="0" presId="urn:microsoft.com/office/officeart/2005/8/layout/StepDownProcess"/>
    <dgm:cxn modelId="{7A3091E8-238B-451D-8CD4-862F97D17150}" type="presParOf" srcId="{B1C8F14A-95D6-49D8-A7F8-8190AE76D175}" destId="{8366A906-D17A-4415-9505-D1AA0C3772D0}" srcOrd="2" destOrd="0" presId="urn:microsoft.com/office/officeart/2005/8/layout/StepDownProcess"/>
    <dgm:cxn modelId="{03D75717-E57C-4D3F-B159-7011F558EA59}" type="presParOf" srcId="{8F2D152C-B473-4253-81A2-4432765065A9}" destId="{024A7338-FB92-491D-853E-44E444F86D32}" srcOrd="5" destOrd="0" presId="urn:microsoft.com/office/officeart/2005/8/layout/StepDownProcess"/>
    <dgm:cxn modelId="{0007FA85-E85B-401C-A39F-89A15912FC7D}" type="presParOf" srcId="{8F2D152C-B473-4253-81A2-4432765065A9}" destId="{F063F6EA-6578-4387-A265-0851F214E7B5}" srcOrd="6" destOrd="0" presId="urn:microsoft.com/office/officeart/2005/8/layout/StepDownProcess"/>
    <dgm:cxn modelId="{7D13784B-022C-4AE4-A693-09A46DC6846A}" type="presParOf" srcId="{F063F6EA-6578-4387-A265-0851F214E7B5}" destId="{B25FD068-0320-4873-A104-6F62ADE62338}" srcOrd="0" destOrd="0" presId="urn:microsoft.com/office/officeart/2005/8/layout/StepDownProcess"/>
    <dgm:cxn modelId="{2EAA9DCA-62FF-45AD-A4B2-43B479BFFEDC}" type="presParOf" srcId="{F063F6EA-6578-4387-A265-0851F214E7B5}" destId="{BE1401BF-8081-424B-9D79-5153321290F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3EA7BC-4A8C-442A-A38E-A13BA2D368AA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A6CAB11-6197-4213-8AF2-55AD7C688699}">
      <dgm:prSet phldrT="[文字]" custT="1"/>
      <dgm:spPr/>
      <dgm:t>
        <a:bodyPr/>
        <a:lstStyle/>
        <a:p>
          <a:r>
            <a:rPr lang="zh-TW" altLang="en-US" sz="3200" dirty="0" smtClean="0"/>
            <a:t>孔子</a:t>
          </a:r>
          <a:endParaRPr lang="zh-TW" altLang="en-US" sz="3200" dirty="0"/>
        </a:p>
      </dgm:t>
    </dgm:pt>
    <dgm:pt modelId="{78D8711A-1712-4F70-B70F-B9D0C121B17A}" type="par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3F188508-E1B9-441A-83A7-7903D8BC409E}" type="sibTrans" cxnId="{88C2201E-537F-4065-80A6-02F079C03AD4}">
      <dgm:prSet/>
      <dgm:spPr/>
      <dgm:t>
        <a:bodyPr/>
        <a:lstStyle/>
        <a:p>
          <a:endParaRPr lang="zh-TW" altLang="en-US"/>
        </a:p>
      </dgm:t>
    </dgm:pt>
    <dgm:pt modelId="{B1E143A5-5845-4DAD-AA4B-A445617F4BE4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論語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44C790BD-24D0-4941-B889-A4978D0D9202}" type="par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47781B4-9E67-4492-896E-A81B194FC584}" type="sibTrans" cxnId="{DED23D13-6399-4336-9429-EBB6EE358C6B}">
      <dgm:prSet/>
      <dgm:spPr/>
      <dgm:t>
        <a:bodyPr/>
        <a:lstStyle/>
        <a:p>
          <a:endParaRPr lang="zh-TW" altLang="en-US"/>
        </a:p>
      </dgm:t>
    </dgm:pt>
    <dgm:pt modelId="{5C705C72-AA4E-42FA-8BEE-76B6994D38FC}">
      <dgm:prSet phldrT="[文字]" custT="1"/>
      <dgm:spPr/>
      <dgm:t>
        <a:bodyPr/>
        <a:lstStyle/>
        <a:p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大學</a:t>
          </a:r>
          <a:r>
            <a:rPr lang="en-US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0C99CF11-410E-4ADC-B46E-4381A204B81F}" type="parTrans" cxnId="{01DA09CA-42DA-4E56-9F94-A10A91AC0614}">
      <dgm:prSet/>
      <dgm:spPr/>
      <dgm:t>
        <a:bodyPr/>
        <a:lstStyle/>
        <a:p>
          <a:endParaRPr lang="zh-TW" altLang="en-US"/>
        </a:p>
      </dgm:t>
    </dgm:pt>
    <dgm:pt modelId="{BA8DA7CD-157F-43AC-927B-9A56DF8BF316}" type="sibTrans" cxnId="{01DA09CA-42DA-4E56-9F94-A10A91AC0614}">
      <dgm:prSet/>
      <dgm:spPr/>
      <dgm:t>
        <a:bodyPr/>
        <a:lstStyle/>
        <a:p>
          <a:endParaRPr lang="zh-TW" altLang="en-US"/>
        </a:p>
      </dgm:t>
    </dgm:pt>
    <dgm:pt modelId="{4F585A11-D5C3-493E-98DD-9977C5907E96}">
      <dgm:prSet phldrT="[文字]" custT="1"/>
      <dgm:spPr/>
      <dgm:t>
        <a:bodyPr/>
        <a:lstStyle/>
        <a:p>
          <a:r>
            <a:rPr lang="zh-TW" altLang="en-US" sz="3200" dirty="0" smtClean="0"/>
            <a:t>子思</a:t>
          </a:r>
          <a:endParaRPr lang="zh-TW" altLang="en-US" sz="3200" dirty="0"/>
        </a:p>
      </dgm:t>
    </dgm:pt>
    <dgm:pt modelId="{ACC47696-7A21-4C86-874E-3238754DDF52}" type="par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CF8946EC-FDDF-4A9D-8CA2-B819A99FB41A}" type="sibTrans" cxnId="{3F0FE64D-6E7E-468B-9B40-449BDA432D47}">
      <dgm:prSet/>
      <dgm:spPr/>
      <dgm:t>
        <a:bodyPr/>
        <a:lstStyle/>
        <a:p>
          <a:endParaRPr lang="zh-TW" altLang="en-US"/>
        </a:p>
      </dgm:t>
    </dgm:pt>
    <dgm:pt modelId="{F9BA3A78-269E-4336-A184-D99189CCE38D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中庸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66368F5E-2CCE-47AB-8EBF-2B85AB687AE3}" type="par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28C30EB7-A670-4412-98A5-3A334A5997EF}" type="sibTrans" cxnId="{FB429CD4-674F-420D-B617-AE8E31F3905B}">
      <dgm:prSet/>
      <dgm:spPr/>
      <dgm:t>
        <a:bodyPr/>
        <a:lstStyle/>
        <a:p>
          <a:endParaRPr lang="zh-TW" altLang="en-US"/>
        </a:p>
      </dgm:t>
    </dgm:pt>
    <dgm:pt modelId="{9C41FF70-36E3-429C-9528-F5DFD428A4BA}">
      <dgm:prSet phldrT="[文字]" custT="1"/>
      <dgm:spPr/>
      <dgm:t>
        <a:bodyPr/>
        <a:lstStyle/>
        <a:p>
          <a:r>
            <a:rPr lang="en-US" altLang="zh-TW" sz="3200" dirty="0" smtClean="0"/>
            <a:t>《</a:t>
          </a:r>
          <a:r>
            <a:rPr lang="zh-TW" altLang="en-US" sz="3200" dirty="0" smtClean="0"/>
            <a:t>孟子</a:t>
          </a:r>
          <a:r>
            <a:rPr lang="en-US" altLang="zh-TW" sz="3200" dirty="0" smtClean="0"/>
            <a:t>》</a:t>
          </a:r>
          <a:endParaRPr lang="zh-TW" altLang="en-US" sz="3200" dirty="0"/>
        </a:p>
      </dgm:t>
    </dgm:pt>
    <dgm:pt modelId="{93B09F65-F4DD-44C5-80FB-93E28AD13863}" type="par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9FB9529A-F6F7-4F29-8310-106040350FCD}" type="sibTrans" cxnId="{98511532-3523-44BE-8563-92A90A184DD0}">
      <dgm:prSet/>
      <dgm:spPr/>
      <dgm:t>
        <a:bodyPr/>
        <a:lstStyle/>
        <a:p>
          <a:endParaRPr lang="zh-TW" altLang="en-US"/>
        </a:p>
      </dgm:t>
    </dgm:pt>
    <dgm:pt modelId="{8E2D4A30-D328-4A1B-B80F-329EB95B1982}">
      <dgm:prSet phldrT="[文字]" custT="1"/>
      <dgm:spPr/>
      <dgm:t>
        <a:bodyPr/>
        <a:lstStyle/>
        <a:p>
          <a:r>
            <a:rPr lang="zh-TW" altLang="en-US" sz="3200" dirty="0" smtClean="0"/>
            <a:t>孟子</a:t>
          </a:r>
          <a:endParaRPr lang="zh-TW" altLang="en-US" sz="3200" dirty="0"/>
        </a:p>
      </dgm:t>
    </dgm:pt>
    <dgm:pt modelId="{DE12D245-AF76-4769-A8EC-5485559AE234}" type="par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6723A2C9-1213-4501-9B6D-7AF7C1A333EE}" type="sibTrans" cxnId="{CA07D1AF-B361-4A92-AAD1-B12208DB95BF}">
      <dgm:prSet/>
      <dgm:spPr/>
      <dgm:t>
        <a:bodyPr/>
        <a:lstStyle/>
        <a:p>
          <a:endParaRPr lang="zh-TW" altLang="en-US"/>
        </a:p>
      </dgm:t>
    </dgm:pt>
    <dgm:pt modelId="{F990CF77-A777-41DC-A2E2-FEFD5A7E5191}">
      <dgm:prSet phldrT="[文字]" custT="1"/>
      <dgm:spPr>
        <a:solidFill>
          <a:srgbClr val="92D050"/>
        </a:solidFill>
      </dgm:spPr>
      <dgm:t>
        <a:bodyPr/>
        <a:lstStyle/>
        <a:p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?</a:t>
          </a:r>
          <a:endParaRPr lang="zh-TW" altLang="en-US" sz="3200" dirty="0"/>
        </a:p>
      </dgm:t>
    </dgm:pt>
    <dgm:pt modelId="{2AC8EE7A-9F9D-4670-9647-B4EFB904BFA8}" type="parTrans" cxnId="{74D987E1-6D44-41B2-B6D0-085E79939196}">
      <dgm:prSet/>
      <dgm:spPr/>
      <dgm:t>
        <a:bodyPr/>
        <a:lstStyle/>
        <a:p>
          <a:endParaRPr lang="zh-TW" altLang="en-US"/>
        </a:p>
      </dgm:t>
    </dgm:pt>
    <dgm:pt modelId="{7997064A-AD08-407B-B52C-7BCCD63F23F2}" type="sibTrans" cxnId="{74D987E1-6D44-41B2-B6D0-085E79939196}">
      <dgm:prSet/>
      <dgm:spPr/>
      <dgm:t>
        <a:bodyPr/>
        <a:lstStyle/>
        <a:p>
          <a:endParaRPr lang="zh-TW" altLang="en-US"/>
        </a:p>
      </dgm:t>
    </dgm:pt>
    <dgm:pt modelId="{86B0DD7A-A4D3-47BA-AD28-989A92A6DE06}">
      <dgm:prSet phldrT="[文字]" custT="1"/>
      <dgm:spPr/>
      <dgm:t>
        <a:bodyPr/>
        <a:lstStyle/>
        <a:p>
          <a:r>
            <a:rPr lang="zh-TW" altLang="en-US" sz="3200" dirty="0" smtClean="0"/>
            <a:t>曾子</a:t>
          </a:r>
          <a:endParaRPr lang="zh-TW" altLang="en-US" sz="3200" dirty="0"/>
        </a:p>
      </dgm:t>
    </dgm:pt>
    <dgm:pt modelId="{AA689E29-9BB1-456C-9DF8-F7DC95957375}" type="parTrans" cxnId="{7B966D6B-9A89-4F8F-9C27-9E57E4179774}">
      <dgm:prSet/>
      <dgm:spPr/>
      <dgm:t>
        <a:bodyPr/>
        <a:lstStyle/>
        <a:p>
          <a:endParaRPr lang="zh-TW" altLang="en-US"/>
        </a:p>
      </dgm:t>
    </dgm:pt>
    <dgm:pt modelId="{F274FB16-AB09-46BF-96D6-2142989E73F9}" type="sibTrans" cxnId="{7B966D6B-9A89-4F8F-9C27-9E57E4179774}">
      <dgm:prSet/>
      <dgm:spPr/>
      <dgm:t>
        <a:bodyPr/>
        <a:lstStyle/>
        <a:p>
          <a:endParaRPr lang="zh-TW" altLang="en-US"/>
        </a:p>
      </dgm:t>
    </dgm:pt>
    <dgm:pt modelId="{8F2D152C-B473-4253-81A2-4432765065A9}" type="pres">
      <dgm:prSet presAssocID="{2A3EA7BC-4A8C-442A-A38E-A13BA2D368AA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1C282312-5FD2-4261-A77A-246722263BEA}" type="pres">
      <dgm:prSet presAssocID="{3A6CAB11-6197-4213-8AF2-55AD7C688699}" presName="composite" presStyleCnt="0"/>
      <dgm:spPr/>
    </dgm:pt>
    <dgm:pt modelId="{ECFACF4C-1DCD-46B4-A99F-E655B1F417AD}" type="pres">
      <dgm:prSet presAssocID="{3A6CAB11-6197-4213-8AF2-55AD7C688699}" presName="bentUpArrow1" presStyleLbl="alignImgPlace1" presStyleIdx="0" presStyleCnt="4"/>
      <dgm:spPr/>
    </dgm:pt>
    <dgm:pt modelId="{54ED7851-1B76-46ED-B001-1C6B692104CF}" type="pres">
      <dgm:prSet presAssocID="{3A6CAB11-6197-4213-8AF2-55AD7C688699}" presName="ParentText" presStyleLbl="node1" presStyleIdx="0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6B1BF36-E7FD-4725-A873-D230B4AA6EC0}" type="pres">
      <dgm:prSet presAssocID="{3A6CAB11-6197-4213-8AF2-55AD7C688699}" presName="ChildText" presStyleLbl="revTx" presStyleIdx="0" presStyleCnt="5" custScaleX="17666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26CDE54-010F-44C6-A853-013F6F39C3BF}" type="pres">
      <dgm:prSet presAssocID="{3F188508-E1B9-441A-83A7-7903D8BC409E}" presName="sibTrans" presStyleCnt="0"/>
      <dgm:spPr/>
    </dgm:pt>
    <dgm:pt modelId="{EB43C95E-6F02-4CB1-84D6-F8B348751663}" type="pres">
      <dgm:prSet presAssocID="{86B0DD7A-A4D3-47BA-AD28-989A92A6DE06}" presName="composite" presStyleCnt="0"/>
      <dgm:spPr/>
    </dgm:pt>
    <dgm:pt modelId="{AE5EFC0F-29D2-47BA-99EC-961DE7313B59}" type="pres">
      <dgm:prSet presAssocID="{86B0DD7A-A4D3-47BA-AD28-989A92A6DE06}" presName="bentUpArrow1" presStyleLbl="alignImgPlace1" presStyleIdx="1" presStyleCnt="4"/>
      <dgm:spPr/>
    </dgm:pt>
    <dgm:pt modelId="{ACC1E6FC-1E04-4D9B-B037-60F1E7C11831}" type="pres">
      <dgm:prSet presAssocID="{86B0DD7A-A4D3-47BA-AD28-989A92A6DE06}" presName="ParentText" presStyleLbl="node1" presStyleIdx="1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09014D1-715D-497C-BDC6-46825F8CC0DC}" type="pres">
      <dgm:prSet presAssocID="{86B0DD7A-A4D3-47BA-AD28-989A92A6DE06}" presName="ChildText" presStyleLbl="revTx" presStyleIdx="1" presStyleCnt="5" custScaleX="22844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2C54DC9-D99A-49CF-A01B-EAF94981FEDA}" type="pres">
      <dgm:prSet presAssocID="{F274FB16-AB09-46BF-96D6-2142989E73F9}" presName="sibTrans" presStyleCnt="0"/>
      <dgm:spPr/>
    </dgm:pt>
    <dgm:pt modelId="{B1C8F14A-95D6-49D8-A7F8-8190AE76D175}" type="pres">
      <dgm:prSet presAssocID="{4F585A11-D5C3-493E-98DD-9977C5907E96}" presName="composite" presStyleCnt="0"/>
      <dgm:spPr/>
    </dgm:pt>
    <dgm:pt modelId="{DF29331A-424F-45A1-87D2-073AB0A3C960}" type="pres">
      <dgm:prSet presAssocID="{4F585A11-D5C3-493E-98DD-9977C5907E96}" presName="bentUpArrow1" presStyleLbl="alignImgPlace1" presStyleIdx="2" presStyleCnt="4"/>
      <dgm:spPr/>
    </dgm:pt>
    <dgm:pt modelId="{67EB0CB8-2E7E-47E1-80B9-83A326194988}" type="pres">
      <dgm:prSet presAssocID="{4F585A11-D5C3-493E-98DD-9977C5907E96}" presName="ParentText" presStyleLbl="node1" presStyleIdx="2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66A906-D17A-4415-9505-D1AA0C3772D0}" type="pres">
      <dgm:prSet presAssocID="{4F585A11-D5C3-493E-98DD-9977C5907E96}" presName="ChildText" presStyleLbl="revTx" presStyleIdx="2" presStyleCnt="5" custScaleX="18668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24A7338-FB92-491D-853E-44E444F86D32}" type="pres">
      <dgm:prSet presAssocID="{CF8946EC-FDDF-4A9D-8CA2-B819A99FB41A}" presName="sibTrans" presStyleCnt="0"/>
      <dgm:spPr/>
    </dgm:pt>
    <dgm:pt modelId="{D9B2F1C9-0654-43F2-AB8A-2117BE9380CF}" type="pres">
      <dgm:prSet presAssocID="{F990CF77-A777-41DC-A2E2-FEFD5A7E5191}" presName="composite" presStyleCnt="0"/>
      <dgm:spPr/>
    </dgm:pt>
    <dgm:pt modelId="{F20D61F3-99FC-4344-8F69-F28CA3FD5D80}" type="pres">
      <dgm:prSet presAssocID="{F990CF77-A777-41DC-A2E2-FEFD5A7E5191}" presName="bentUpArrow1" presStyleLbl="alignImgPlace1" presStyleIdx="3" presStyleCnt="4"/>
      <dgm:spPr/>
    </dgm:pt>
    <dgm:pt modelId="{B095F197-9519-4C82-8952-67299744126D}" type="pres">
      <dgm:prSet presAssocID="{F990CF77-A777-41DC-A2E2-FEFD5A7E5191}" presName="ParentText" presStyleLbl="node1" presStyleIdx="3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F05B0E5-9B9A-4067-9EB3-71677DA23B27}" type="pres">
      <dgm:prSet presAssocID="{F990CF77-A777-41DC-A2E2-FEFD5A7E5191}" presName="Child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50CDDCC4-773B-4223-AB67-D55383E9B846}" type="pres">
      <dgm:prSet presAssocID="{7997064A-AD08-407B-B52C-7BCCD63F23F2}" presName="sibTrans" presStyleCnt="0"/>
      <dgm:spPr/>
    </dgm:pt>
    <dgm:pt modelId="{F063F6EA-6578-4387-A265-0851F214E7B5}" type="pres">
      <dgm:prSet presAssocID="{8E2D4A30-D328-4A1B-B80F-329EB95B1982}" presName="composite" presStyleCnt="0"/>
      <dgm:spPr/>
    </dgm:pt>
    <dgm:pt modelId="{B25FD068-0320-4873-A104-6F62ADE62338}" type="pres">
      <dgm:prSet presAssocID="{8E2D4A30-D328-4A1B-B80F-329EB95B1982}" presName="ParentText" presStyleLbl="node1" presStyleIdx="4" presStyleCnt="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1401BF-8081-424B-9D79-5153321290FF}" type="pres">
      <dgm:prSet presAssocID="{8E2D4A30-D328-4A1B-B80F-329EB95B1982}" presName="FinalChildText" presStyleLbl="revTx" presStyleIdx="4" presStyleCnt="5" custScaleX="19491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ED23D13-6399-4336-9429-EBB6EE358C6B}" srcId="{3A6CAB11-6197-4213-8AF2-55AD7C688699}" destId="{B1E143A5-5845-4DAD-AA4B-A445617F4BE4}" srcOrd="0" destOrd="0" parTransId="{44C790BD-24D0-4941-B889-A4978D0D9202}" sibTransId="{547781B4-9E67-4492-896E-A81B194FC584}"/>
    <dgm:cxn modelId="{7B966D6B-9A89-4F8F-9C27-9E57E4179774}" srcId="{2A3EA7BC-4A8C-442A-A38E-A13BA2D368AA}" destId="{86B0DD7A-A4D3-47BA-AD28-989A92A6DE06}" srcOrd="1" destOrd="0" parTransId="{AA689E29-9BB1-456C-9DF8-F7DC95957375}" sibTransId="{F274FB16-AB09-46BF-96D6-2142989E73F9}"/>
    <dgm:cxn modelId="{94192D23-821E-4CF1-86EB-A4BFEBF9266D}" type="presOf" srcId="{F9BA3A78-269E-4336-A184-D99189CCE38D}" destId="{8366A906-D17A-4415-9505-D1AA0C3772D0}" srcOrd="0" destOrd="0" presId="urn:microsoft.com/office/officeart/2005/8/layout/StepDownProcess"/>
    <dgm:cxn modelId="{FB429CD4-674F-420D-B617-AE8E31F3905B}" srcId="{4F585A11-D5C3-493E-98DD-9977C5907E96}" destId="{F9BA3A78-269E-4336-A184-D99189CCE38D}" srcOrd="0" destOrd="0" parTransId="{66368F5E-2CCE-47AB-8EBF-2B85AB687AE3}" sibTransId="{28C30EB7-A670-4412-98A5-3A334A5997EF}"/>
    <dgm:cxn modelId="{74D987E1-6D44-41B2-B6D0-085E79939196}" srcId="{2A3EA7BC-4A8C-442A-A38E-A13BA2D368AA}" destId="{F990CF77-A777-41DC-A2E2-FEFD5A7E5191}" srcOrd="3" destOrd="0" parTransId="{2AC8EE7A-9F9D-4670-9647-B4EFB904BFA8}" sibTransId="{7997064A-AD08-407B-B52C-7BCCD63F23F2}"/>
    <dgm:cxn modelId="{88C2201E-537F-4065-80A6-02F079C03AD4}" srcId="{2A3EA7BC-4A8C-442A-A38E-A13BA2D368AA}" destId="{3A6CAB11-6197-4213-8AF2-55AD7C688699}" srcOrd="0" destOrd="0" parTransId="{78D8711A-1712-4F70-B70F-B9D0C121B17A}" sibTransId="{3F188508-E1B9-441A-83A7-7903D8BC409E}"/>
    <dgm:cxn modelId="{B572761E-67AD-45E6-A610-D76B69C6767D}" type="presOf" srcId="{F990CF77-A777-41DC-A2E2-FEFD5A7E5191}" destId="{B095F197-9519-4C82-8952-67299744126D}" srcOrd="0" destOrd="0" presId="urn:microsoft.com/office/officeart/2005/8/layout/StepDownProcess"/>
    <dgm:cxn modelId="{1AB49A85-F7CB-44EF-9921-2000CEE27FBE}" type="presOf" srcId="{86B0DD7A-A4D3-47BA-AD28-989A92A6DE06}" destId="{ACC1E6FC-1E04-4D9B-B037-60F1E7C11831}" srcOrd="0" destOrd="0" presId="urn:microsoft.com/office/officeart/2005/8/layout/StepDownProcess"/>
    <dgm:cxn modelId="{CA07D1AF-B361-4A92-AAD1-B12208DB95BF}" srcId="{2A3EA7BC-4A8C-442A-A38E-A13BA2D368AA}" destId="{8E2D4A30-D328-4A1B-B80F-329EB95B1982}" srcOrd="4" destOrd="0" parTransId="{DE12D245-AF76-4769-A8EC-5485559AE234}" sibTransId="{6723A2C9-1213-4501-9B6D-7AF7C1A333EE}"/>
    <dgm:cxn modelId="{3F0FE64D-6E7E-468B-9B40-449BDA432D47}" srcId="{2A3EA7BC-4A8C-442A-A38E-A13BA2D368AA}" destId="{4F585A11-D5C3-493E-98DD-9977C5907E96}" srcOrd="2" destOrd="0" parTransId="{ACC47696-7A21-4C86-874E-3238754DDF52}" sibTransId="{CF8946EC-FDDF-4A9D-8CA2-B819A99FB41A}"/>
    <dgm:cxn modelId="{01DA09CA-42DA-4E56-9F94-A10A91AC0614}" srcId="{86B0DD7A-A4D3-47BA-AD28-989A92A6DE06}" destId="{5C705C72-AA4E-42FA-8BEE-76B6994D38FC}" srcOrd="0" destOrd="0" parTransId="{0C99CF11-410E-4ADC-B46E-4381A204B81F}" sibTransId="{BA8DA7CD-157F-43AC-927B-9A56DF8BF316}"/>
    <dgm:cxn modelId="{A7AEFD6D-D8FD-458A-933D-5FDF8F86D90B}" type="presOf" srcId="{5C705C72-AA4E-42FA-8BEE-76B6994D38FC}" destId="{209014D1-715D-497C-BDC6-46825F8CC0DC}" srcOrd="0" destOrd="0" presId="urn:microsoft.com/office/officeart/2005/8/layout/StepDownProcess"/>
    <dgm:cxn modelId="{0E84D142-D3FC-4807-9328-DBA2726C72D9}" type="presOf" srcId="{3A6CAB11-6197-4213-8AF2-55AD7C688699}" destId="{54ED7851-1B76-46ED-B001-1C6B692104CF}" srcOrd="0" destOrd="0" presId="urn:microsoft.com/office/officeart/2005/8/layout/StepDownProcess"/>
    <dgm:cxn modelId="{0B4B5984-1976-49BD-AA45-28EF88DF7DAC}" type="presOf" srcId="{9C41FF70-36E3-429C-9528-F5DFD428A4BA}" destId="{BE1401BF-8081-424B-9D79-5153321290FF}" srcOrd="0" destOrd="0" presId="urn:microsoft.com/office/officeart/2005/8/layout/StepDownProcess"/>
    <dgm:cxn modelId="{98511532-3523-44BE-8563-92A90A184DD0}" srcId="{8E2D4A30-D328-4A1B-B80F-329EB95B1982}" destId="{9C41FF70-36E3-429C-9528-F5DFD428A4BA}" srcOrd="0" destOrd="0" parTransId="{93B09F65-F4DD-44C5-80FB-93E28AD13863}" sibTransId="{9FB9529A-F6F7-4F29-8310-106040350FCD}"/>
    <dgm:cxn modelId="{AC8EA942-F95F-4057-B4A2-13EF7B443DD0}" type="presOf" srcId="{4F585A11-D5C3-493E-98DD-9977C5907E96}" destId="{67EB0CB8-2E7E-47E1-80B9-83A326194988}" srcOrd="0" destOrd="0" presId="urn:microsoft.com/office/officeart/2005/8/layout/StepDownProcess"/>
    <dgm:cxn modelId="{6E59F7B8-25B6-4172-93A3-9810CC976FBA}" type="presOf" srcId="{8E2D4A30-D328-4A1B-B80F-329EB95B1982}" destId="{B25FD068-0320-4873-A104-6F62ADE62338}" srcOrd="0" destOrd="0" presId="urn:microsoft.com/office/officeart/2005/8/layout/StepDownProcess"/>
    <dgm:cxn modelId="{7DCF95BA-E765-45B0-9242-F54023DBB5C4}" type="presOf" srcId="{B1E143A5-5845-4DAD-AA4B-A445617F4BE4}" destId="{F6B1BF36-E7FD-4725-A873-D230B4AA6EC0}" srcOrd="0" destOrd="0" presId="urn:microsoft.com/office/officeart/2005/8/layout/StepDownProcess"/>
    <dgm:cxn modelId="{08B09429-4563-4569-A2B2-1B859C584247}" type="presOf" srcId="{2A3EA7BC-4A8C-442A-A38E-A13BA2D368AA}" destId="{8F2D152C-B473-4253-81A2-4432765065A9}" srcOrd="0" destOrd="0" presId="urn:microsoft.com/office/officeart/2005/8/layout/StepDownProcess"/>
    <dgm:cxn modelId="{56B47267-6F5C-4450-8849-B7967FA6C41B}" type="presParOf" srcId="{8F2D152C-B473-4253-81A2-4432765065A9}" destId="{1C282312-5FD2-4261-A77A-246722263BEA}" srcOrd="0" destOrd="0" presId="urn:microsoft.com/office/officeart/2005/8/layout/StepDownProcess"/>
    <dgm:cxn modelId="{21ED0534-A84F-449A-8564-331ACF01BAC8}" type="presParOf" srcId="{1C282312-5FD2-4261-A77A-246722263BEA}" destId="{ECFACF4C-1DCD-46B4-A99F-E655B1F417AD}" srcOrd="0" destOrd="0" presId="urn:microsoft.com/office/officeart/2005/8/layout/StepDownProcess"/>
    <dgm:cxn modelId="{13076A68-801C-4A22-8DD6-6678537C700B}" type="presParOf" srcId="{1C282312-5FD2-4261-A77A-246722263BEA}" destId="{54ED7851-1B76-46ED-B001-1C6B692104CF}" srcOrd="1" destOrd="0" presId="urn:microsoft.com/office/officeart/2005/8/layout/StepDownProcess"/>
    <dgm:cxn modelId="{19EAF77B-896D-42F6-AAF9-2F9F1440603B}" type="presParOf" srcId="{1C282312-5FD2-4261-A77A-246722263BEA}" destId="{F6B1BF36-E7FD-4725-A873-D230B4AA6EC0}" srcOrd="2" destOrd="0" presId="urn:microsoft.com/office/officeart/2005/8/layout/StepDownProcess"/>
    <dgm:cxn modelId="{59594A18-ABC0-45A5-BDEB-E6F03AD5179B}" type="presParOf" srcId="{8F2D152C-B473-4253-81A2-4432765065A9}" destId="{D26CDE54-010F-44C6-A853-013F6F39C3BF}" srcOrd="1" destOrd="0" presId="urn:microsoft.com/office/officeart/2005/8/layout/StepDownProcess"/>
    <dgm:cxn modelId="{E3585700-AC87-43DA-8034-0B53745DF8DF}" type="presParOf" srcId="{8F2D152C-B473-4253-81A2-4432765065A9}" destId="{EB43C95E-6F02-4CB1-84D6-F8B348751663}" srcOrd="2" destOrd="0" presId="urn:microsoft.com/office/officeart/2005/8/layout/StepDownProcess"/>
    <dgm:cxn modelId="{1699FBF7-52EA-4AE0-A1D3-30F4691896F2}" type="presParOf" srcId="{EB43C95E-6F02-4CB1-84D6-F8B348751663}" destId="{AE5EFC0F-29D2-47BA-99EC-961DE7313B59}" srcOrd="0" destOrd="0" presId="urn:microsoft.com/office/officeart/2005/8/layout/StepDownProcess"/>
    <dgm:cxn modelId="{66E299AF-15D9-4847-B16F-D025EB0E0D5C}" type="presParOf" srcId="{EB43C95E-6F02-4CB1-84D6-F8B348751663}" destId="{ACC1E6FC-1E04-4D9B-B037-60F1E7C11831}" srcOrd="1" destOrd="0" presId="urn:microsoft.com/office/officeart/2005/8/layout/StepDownProcess"/>
    <dgm:cxn modelId="{9485A783-07C4-4264-869C-74CB352B2EEE}" type="presParOf" srcId="{EB43C95E-6F02-4CB1-84D6-F8B348751663}" destId="{209014D1-715D-497C-BDC6-46825F8CC0DC}" srcOrd="2" destOrd="0" presId="urn:microsoft.com/office/officeart/2005/8/layout/StepDownProcess"/>
    <dgm:cxn modelId="{52D80BF1-B1D3-4A3C-B506-560D822CA77D}" type="presParOf" srcId="{8F2D152C-B473-4253-81A2-4432765065A9}" destId="{42C54DC9-D99A-49CF-A01B-EAF94981FEDA}" srcOrd="3" destOrd="0" presId="urn:microsoft.com/office/officeart/2005/8/layout/StepDownProcess"/>
    <dgm:cxn modelId="{3B5DCCD9-2FEC-41A8-874D-91D9661AB4DD}" type="presParOf" srcId="{8F2D152C-B473-4253-81A2-4432765065A9}" destId="{B1C8F14A-95D6-49D8-A7F8-8190AE76D175}" srcOrd="4" destOrd="0" presId="urn:microsoft.com/office/officeart/2005/8/layout/StepDownProcess"/>
    <dgm:cxn modelId="{279EE1CC-99C1-4B76-866E-A9790E970ABE}" type="presParOf" srcId="{B1C8F14A-95D6-49D8-A7F8-8190AE76D175}" destId="{DF29331A-424F-45A1-87D2-073AB0A3C960}" srcOrd="0" destOrd="0" presId="urn:microsoft.com/office/officeart/2005/8/layout/StepDownProcess"/>
    <dgm:cxn modelId="{F9079398-597C-40F8-AF98-6B98E0B6DD0C}" type="presParOf" srcId="{B1C8F14A-95D6-49D8-A7F8-8190AE76D175}" destId="{67EB0CB8-2E7E-47E1-80B9-83A326194988}" srcOrd="1" destOrd="0" presId="urn:microsoft.com/office/officeart/2005/8/layout/StepDownProcess"/>
    <dgm:cxn modelId="{7A3091E8-238B-451D-8CD4-862F97D17150}" type="presParOf" srcId="{B1C8F14A-95D6-49D8-A7F8-8190AE76D175}" destId="{8366A906-D17A-4415-9505-D1AA0C3772D0}" srcOrd="2" destOrd="0" presId="urn:microsoft.com/office/officeart/2005/8/layout/StepDownProcess"/>
    <dgm:cxn modelId="{03D75717-E57C-4D3F-B159-7011F558EA59}" type="presParOf" srcId="{8F2D152C-B473-4253-81A2-4432765065A9}" destId="{024A7338-FB92-491D-853E-44E444F86D32}" srcOrd="5" destOrd="0" presId="urn:microsoft.com/office/officeart/2005/8/layout/StepDownProcess"/>
    <dgm:cxn modelId="{D2CF16A9-F774-4D3E-A4C8-67F730B7A8C1}" type="presParOf" srcId="{8F2D152C-B473-4253-81A2-4432765065A9}" destId="{D9B2F1C9-0654-43F2-AB8A-2117BE9380CF}" srcOrd="6" destOrd="0" presId="urn:microsoft.com/office/officeart/2005/8/layout/StepDownProcess"/>
    <dgm:cxn modelId="{278B46B8-CBC0-43CE-AF8F-FA4D59055075}" type="presParOf" srcId="{D9B2F1C9-0654-43F2-AB8A-2117BE9380CF}" destId="{F20D61F3-99FC-4344-8F69-F28CA3FD5D80}" srcOrd="0" destOrd="0" presId="urn:microsoft.com/office/officeart/2005/8/layout/StepDownProcess"/>
    <dgm:cxn modelId="{51142CE1-2DFF-4685-AD40-91AAB049B7A8}" type="presParOf" srcId="{D9B2F1C9-0654-43F2-AB8A-2117BE9380CF}" destId="{B095F197-9519-4C82-8952-67299744126D}" srcOrd="1" destOrd="0" presId="urn:microsoft.com/office/officeart/2005/8/layout/StepDownProcess"/>
    <dgm:cxn modelId="{9963B1BB-9760-460E-A4E2-4D9C026D943C}" type="presParOf" srcId="{D9B2F1C9-0654-43F2-AB8A-2117BE9380CF}" destId="{6F05B0E5-9B9A-4067-9EB3-71677DA23B27}" srcOrd="2" destOrd="0" presId="urn:microsoft.com/office/officeart/2005/8/layout/StepDownProcess"/>
    <dgm:cxn modelId="{52A58DD8-E9DE-4887-9EAF-38140E1AE59C}" type="presParOf" srcId="{8F2D152C-B473-4253-81A2-4432765065A9}" destId="{50CDDCC4-773B-4223-AB67-D55383E9B846}" srcOrd="7" destOrd="0" presId="urn:microsoft.com/office/officeart/2005/8/layout/StepDownProcess"/>
    <dgm:cxn modelId="{0007FA85-E85B-401C-A39F-89A15912FC7D}" type="presParOf" srcId="{8F2D152C-B473-4253-81A2-4432765065A9}" destId="{F063F6EA-6578-4387-A265-0851F214E7B5}" srcOrd="8" destOrd="0" presId="urn:microsoft.com/office/officeart/2005/8/layout/StepDownProcess"/>
    <dgm:cxn modelId="{7D13784B-022C-4AE4-A693-09A46DC6846A}" type="presParOf" srcId="{F063F6EA-6578-4387-A265-0851F214E7B5}" destId="{B25FD068-0320-4873-A104-6F62ADE62338}" srcOrd="0" destOrd="0" presId="urn:microsoft.com/office/officeart/2005/8/layout/StepDownProcess"/>
    <dgm:cxn modelId="{2EAA9DCA-62FF-45AD-A4B2-43B479BFFEDC}" type="presParOf" srcId="{F063F6EA-6578-4387-A265-0851F214E7B5}" destId="{BE1401BF-8081-424B-9D79-5153321290F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D343BB-3B4F-4037-BA71-39EE0CA5E32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7264B002-69FE-4A2A-B8E2-FF264B675C23}">
      <dgm:prSet phldrT="[文字]" custT="1"/>
      <dgm:spPr/>
      <dgm:t>
        <a:bodyPr/>
        <a:lstStyle/>
        <a:p>
          <a:r>
            <a:rPr lang="zh-TW" altLang="en-US" sz="3200" dirty="0" smtClean="0"/>
            <a:t>詩書</a:t>
          </a:r>
          <a:endParaRPr lang="zh-TW" altLang="en-US" sz="3200" dirty="0"/>
        </a:p>
      </dgm:t>
    </dgm:pt>
    <dgm:pt modelId="{5346E601-2733-4625-BA24-099845483012}" type="parTrans" cxnId="{0A3E50EB-0C91-4504-8C26-95875A8D5ABB}">
      <dgm:prSet/>
      <dgm:spPr/>
      <dgm:t>
        <a:bodyPr/>
        <a:lstStyle/>
        <a:p>
          <a:endParaRPr lang="zh-TW" altLang="en-US"/>
        </a:p>
      </dgm:t>
    </dgm:pt>
    <dgm:pt modelId="{00307C30-EBD5-4DAB-A20F-3EAC101DDB53}" type="sibTrans" cxnId="{0A3E50EB-0C91-4504-8C26-95875A8D5ABB}">
      <dgm:prSet/>
      <dgm:spPr/>
      <dgm:t>
        <a:bodyPr/>
        <a:lstStyle/>
        <a:p>
          <a:endParaRPr lang="zh-TW" altLang="en-US"/>
        </a:p>
      </dgm:t>
    </dgm:pt>
    <dgm:pt modelId="{FCA0C67B-4A51-42C1-9721-B63CEC505820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義</a:t>
          </a:r>
          <a:r>
            <a:rPr lang="zh-TW" altLang="en-US" sz="3200" dirty="0" smtClean="0"/>
            <a:t>之府</a:t>
          </a:r>
          <a:endParaRPr lang="zh-TW" altLang="en-US" sz="3200" dirty="0"/>
        </a:p>
      </dgm:t>
    </dgm:pt>
    <dgm:pt modelId="{FFE1A018-FF5D-42E7-AF2D-7B24CF662FDF}" type="parTrans" cxnId="{F62838A7-405E-4501-96BC-AAA20817E259}">
      <dgm:prSet/>
      <dgm:spPr/>
      <dgm:t>
        <a:bodyPr/>
        <a:lstStyle/>
        <a:p>
          <a:endParaRPr lang="zh-TW" altLang="en-US"/>
        </a:p>
      </dgm:t>
    </dgm:pt>
    <dgm:pt modelId="{4A8E08D7-8D54-403E-8F99-9CCCABB92E50}" type="sibTrans" cxnId="{F62838A7-405E-4501-96BC-AAA20817E259}">
      <dgm:prSet/>
      <dgm:spPr/>
      <dgm:t>
        <a:bodyPr/>
        <a:lstStyle/>
        <a:p>
          <a:endParaRPr lang="zh-TW" altLang="en-US"/>
        </a:p>
      </dgm:t>
    </dgm:pt>
    <dgm:pt modelId="{B2FA3680-843B-420B-AB70-31D63942A2DD}">
      <dgm:prSet phldrT="[文字]" custT="1"/>
      <dgm:spPr/>
      <dgm:t>
        <a:bodyPr/>
        <a:lstStyle/>
        <a:p>
          <a:r>
            <a:rPr lang="zh-TW" altLang="en-US" sz="3200" dirty="0" smtClean="0"/>
            <a:t>禮樂</a:t>
          </a:r>
          <a:endParaRPr lang="zh-TW" altLang="en-US" sz="3200" dirty="0"/>
        </a:p>
      </dgm:t>
    </dgm:pt>
    <dgm:pt modelId="{EE9BA43B-5640-496F-956A-56FE9797F2DB}" type="parTrans" cxnId="{CE1E3561-9352-42A2-9FA0-55985DB2F837}">
      <dgm:prSet/>
      <dgm:spPr/>
      <dgm:t>
        <a:bodyPr/>
        <a:lstStyle/>
        <a:p>
          <a:endParaRPr lang="zh-TW" altLang="en-US"/>
        </a:p>
      </dgm:t>
    </dgm:pt>
    <dgm:pt modelId="{4B9333DB-F855-4EDB-9D17-93322418D042}" type="sibTrans" cxnId="{CE1E3561-9352-42A2-9FA0-55985DB2F837}">
      <dgm:prSet/>
      <dgm:spPr/>
      <dgm:t>
        <a:bodyPr/>
        <a:lstStyle/>
        <a:p>
          <a:endParaRPr lang="zh-TW" altLang="en-US"/>
        </a:p>
      </dgm:t>
    </dgm:pt>
    <dgm:pt modelId="{D92F7B79-B486-4F80-A673-8912CEFC71CD}">
      <dgm:prSet phldrT="[文字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德</a:t>
          </a:r>
          <a:r>
            <a:rPr lang="zh-TW" altLang="en-US" sz="3200" dirty="0" smtClean="0"/>
            <a:t>之則</a:t>
          </a:r>
          <a:endParaRPr lang="zh-TW" altLang="en-US" sz="3200" dirty="0"/>
        </a:p>
      </dgm:t>
    </dgm:pt>
    <dgm:pt modelId="{93761395-B667-45B1-AFFD-37F8AD31FC94}" type="parTrans" cxnId="{F8B4F726-5F79-4F0F-97F3-B209B0BEC6CF}">
      <dgm:prSet/>
      <dgm:spPr/>
      <dgm:t>
        <a:bodyPr/>
        <a:lstStyle/>
        <a:p>
          <a:endParaRPr lang="zh-TW" altLang="en-US"/>
        </a:p>
      </dgm:t>
    </dgm:pt>
    <dgm:pt modelId="{845B90AB-219D-4BBF-A4A6-694665035D38}" type="sibTrans" cxnId="{F8B4F726-5F79-4F0F-97F3-B209B0BEC6CF}">
      <dgm:prSet/>
      <dgm:spPr/>
      <dgm:t>
        <a:bodyPr/>
        <a:lstStyle/>
        <a:p>
          <a:endParaRPr lang="zh-TW" altLang="en-US"/>
        </a:p>
      </dgm:t>
    </dgm:pt>
    <dgm:pt modelId="{831B67AB-CB3F-40EF-A62B-E82C83683CA3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德義</a:t>
          </a:r>
          <a:r>
            <a:rPr lang="zh-TW" altLang="en-US" sz="3200" dirty="0" smtClean="0"/>
            <a:t>：利之本</a:t>
          </a:r>
          <a:endParaRPr lang="zh-TW" altLang="en-US" sz="3200" dirty="0"/>
        </a:p>
      </dgm:t>
    </dgm:pt>
    <dgm:pt modelId="{D7009446-F511-4F77-B66B-C3082A7B2FB3}" type="parTrans" cxnId="{87E389F3-847C-4EA9-B3DB-11E985E06424}">
      <dgm:prSet/>
      <dgm:spPr/>
      <dgm:t>
        <a:bodyPr/>
        <a:lstStyle/>
        <a:p>
          <a:endParaRPr lang="zh-TW" altLang="en-US"/>
        </a:p>
      </dgm:t>
    </dgm:pt>
    <dgm:pt modelId="{3C4CCBB7-B3D1-4F5D-A8CE-C94CB429795D}" type="sibTrans" cxnId="{87E389F3-847C-4EA9-B3DB-11E985E06424}">
      <dgm:prSet/>
      <dgm:spPr/>
      <dgm:t>
        <a:bodyPr/>
        <a:lstStyle/>
        <a:p>
          <a:endParaRPr lang="zh-TW" altLang="en-US"/>
        </a:p>
      </dgm:t>
    </dgm:pt>
    <dgm:pt modelId="{9B230DF5-A073-475D-B0FF-97CC121D41B9}" type="pres">
      <dgm:prSet presAssocID="{6ED343BB-3B4F-4037-BA71-39EE0CA5E32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5A5DBA5-2B3A-4F31-B916-E0CB7D742010}" type="pres">
      <dgm:prSet presAssocID="{7264B002-69FE-4A2A-B8E2-FF264B675C23}" presName="root1" presStyleCnt="0"/>
      <dgm:spPr/>
    </dgm:pt>
    <dgm:pt modelId="{5626B260-7531-435B-8B51-5AF07D59EF5A}" type="pres">
      <dgm:prSet presAssocID="{7264B002-69FE-4A2A-B8E2-FF264B675C23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B4CC3F-0338-4643-A77A-37FC629A63AC}" type="pres">
      <dgm:prSet presAssocID="{7264B002-69FE-4A2A-B8E2-FF264B675C23}" presName="level2hierChild" presStyleCnt="0"/>
      <dgm:spPr/>
    </dgm:pt>
    <dgm:pt modelId="{456E7714-AC35-4E22-AB5D-CC2574D4B255}" type="pres">
      <dgm:prSet presAssocID="{FFE1A018-FF5D-42E7-AF2D-7B24CF662FDF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8801226D-533A-4FA5-9A92-F70A8DC97D5F}" type="pres">
      <dgm:prSet presAssocID="{FFE1A018-FF5D-42E7-AF2D-7B24CF662FDF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184F85F0-2689-4732-92CB-DBA9C738D0D3}" type="pres">
      <dgm:prSet presAssocID="{FCA0C67B-4A51-42C1-9721-B63CEC505820}" presName="root2" presStyleCnt="0"/>
      <dgm:spPr/>
    </dgm:pt>
    <dgm:pt modelId="{250054AB-8459-4B08-9676-0B8F34C01D64}" type="pres">
      <dgm:prSet presAssocID="{FCA0C67B-4A51-42C1-9721-B63CEC505820}" presName="LevelTwoTextNode" presStyleLbl="node2" presStyleIdx="0" presStyleCnt="2" custLinFactNeighborX="-69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C7AB5E6-D4F4-4F4E-8AA3-E068746D5F96}" type="pres">
      <dgm:prSet presAssocID="{FCA0C67B-4A51-42C1-9721-B63CEC505820}" presName="level3hierChild" presStyleCnt="0"/>
      <dgm:spPr/>
    </dgm:pt>
    <dgm:pt modelId="{B65BE3D0-34EE-4105-8F70-1D4497BB6EEF}" type="pres">
      <dgm:prSet presAssocID="{B2FA3680-843B-420B-AB70-31D63942A2DD}" presName="root1" presStyleCnt="0"/>
      <dgm:spPr/>
    </dgm:pt>
    <dgm:pt modelId="{49FD9B28-1B0B-418A-8EEF-F04A9B6982A2}" type="pres">
      <dgm:prSet presAssocID="{B2FA3680-843B-420B-AB70-31D63942A2DD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B7C7888-02D8-4745-9E4D-B2C3613D817E}" type="pres">
      <dgm:prSet presAssocID="{B2FA3680-843B-420B-AB70-31D63942A2DD}" presName="level2hierChild" presStyleCnt="0"/>
      <dgm:spPr/>
    </dgm:pt>
    <dgm:pt modelId="{B98F1EDC-60AA-4B1F-8D23-B10B95C8DFDE}" type="pres">
      <dgm:prSet presAssocID="{93761395-B667-45B1-AFFD-37F8AD31FC94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EBB64553-55F5-4B83-A3E4-83283716B2DA}" type="pres">
      <dgm:prSet presAssocID="{93761395-B667-45B1-AFFD-37F8AD31FC94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D6ED22F-9FD5-4755-B866-0AAADA2F238D}" type="pres">
      <dgm:prSet presAssocID="{D92F7B79-B486-4F80-A673-8912CEFC71CD}" presName="root2" presStyleCnt="0"/>
      <dgm:spPr/>
    </dgm:pt>
    <dgm:pt modelId="{F9EB30DE-A8DF-4912-A422-0B2FEACF22DD}" type="pres">
      <dgm:prSet presAssocID="{D92F7B79-B486-4F80-A673-8912CEFC71CD}" presName="LevelTwoTextNode" presStyleLbl="node2" presStyleIdx="1" presStyleCnt="2" custLinFactNeighborX="-69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27761B4-B4D7-4725-85D2-D82B901D6F2D}" type="pres">
      <dgm:prSet presAssocID="{D92F7B79-B486-4F80-A673-8912CEFC71CD}" presName="level3hierChild" presStyleCnt="0"/>
      <dgm:spPr/>
    </dgm:pt>
    <dgm:pt modelId="{1A1392C2-B6F6-4BD6-9C8C-EEC3BA3C6258}" type="pres">
      <dgm:prSet presAssocID="{D7009446-F511-4F77-B66B-C3082A7B2FB3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A55C63F7-72D2-43E1-9F3C-ACF42793B4E7}" type="pres">
      <dgm:prSet presAssocID="{D7009446-F511-4F77-B66B-C3082A7B2FB3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F8DFF06D-40F9-45CD-B722-18F018C2AC95}" type="pres">
      <dgm:prSet presAssocID="{831B67AB-CB3F-40EF-A62B-E82C83683CA3}" presName="root2" presStyleCnt="0"/>
      <dgm:spPr/>
    </dgm:pt>
    <dgm:pt modelId="{7554DF07-F391-4F94-8387-042815914490}" type="pres">
      <dgm:prSet presAssocID="{831B67AB-CB3F-40EF-A62B-E82C83683CA3}" presName="LevelTwoTextNode" presStyleLbl="node3" presStyleIdx="0" presStyleCnt="1" custScaleX="155143" custLinFactNeighborX="-1383" custLinFactNeighborY="-588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553E5E-4F80-41C3-BFCB-3934A6F5798F}" type="pres">
      <dgm:prSet presAssocID="{831B67AB-CB3F-40EF-A62B-E82C83683CA3}" presName="level3hierChild" presStyleCnt="0"/>
      <dgm:spPr/>
    </dgm:pt>
  </dgm:ptLst>
  <dgm:cxnLst>
    <dgm:cxn modelId="{F8B4F726-5F79-4F0F-97F3-B209B0BEC6CF}" srcId="{B2FA3680-843B-420B-AB70-31D63942A2DD}" destId="{D92F7B79-B486-4F80-A673-8912CEFC71CD}" srcOrd="0" destOrd="0" parTransId="{93761395-B667-45B1-AFFD-37F8AD31FC94}" sibTransId="{845B90AB-219D-4BBF-A4A6-694665035D38}"/>
    <dgm:cxn modelId="{A727449D-89C5-43E3-9D86-83994D1E2C6E}" type="presOf" srcId="{D7009446-F511-4F77-B66B-C3082A7B2FB3}" destId="{A55C63F7-72D2-43E1-9F3C-ACF42793B4E7}" srcOrd="1" destOrd="0" presId="urn:microsoft.com/office/officeart/2005/8/layout/hierarchy2"/>
    <dgm:cxn modelId="{5A2F4571-60C3-48DD-87C4-BB2BEFE57318}" type="presOf" srcId="{93761395-B667-45B1-AFFD-37F8AD31FC94}" destId="{EBB64553-55F5-4B83-A3E4-83283716B2DA}" srcOrd="1" destOrd="0" presId="urn:microsoft.com/office/officeart/2005/8/layout/hierarchy2"/>
    <dgm:cxn modelId="{675E6839-B296-42EE-9D71-87CC455AA835}" type="presOf" srcId="{D92F7B79-B486-4F80-A673-8912CEFC71CD}" destId="{F9EB30DE-A8DF-4912-A422-0B2FEACF22DD}" srcOrd="0" destOrd="0" presId="urn:microsoft.com/office/officeart/2005/8/layout/hierarchy2"/>
    <dgm:cxn modelId="{F62838A7-405E-4501-96BC-AAA20817E259}" srcId="{7264B002-69FE-4A2A-B8E2-FF264B675C23}" destId="{FCA0C67B-4A51-42C1-9721-B63CEC505820}" srcOrd="0" destOrd="0" parTransId="{FFE1A018-FF5D-42E7-AF2D-7B24CF662FDF}" sibTransId="{4A8E08D7-8D54-403E-8F99-9CCCABB92E50}"/>
    <dgm:cxn modelId="{CE1E3561-9352-42A2-9FA0-55985DB2F837}" srcId="{6ED343BB-3B4F-4037-BA71-39EE0CA5E328}" destId="{B2FA3680-843B-420B-AB70-31D63942A2DD}" srcOrd="1" destOrd="0" parTransId="{EE9BA43B-5640-496F-956A-56FE9797F2DB}" sibTransId="{4B9333DB-F855-4EDB-9D17-93322418D042}"/>
    <dgm:cxn modelId="{87E389F3-847C-4EA9-B3DB-11E985E06424}" srcId="{D92F7B79-B486-4F80-A673-8912CEFC71CD}" destId="{831B67AB-CB3F-40EF-A62B-E82C83683CA3}" srcOrd="0" destOrd="0" parTransId="{D7009446-F511-4F77-B66B-C3082A7B2FB3}" sibTransId="{3C4CCBB7-B3D1-4F5D-A8CE-C94CB429795D}"/>
    <dgm:cxn modelId="{DE92A723-633E-47AA-8449-9C2B8BFB9DBA}" type="presOf" srcId="{831B67AB-CB3F-40EF-A62B-E82C83683CA3}" destId="{7554DF07-F391-4F94-8387-042815914490}" srcOrd="0" destOrd="0" presId="urn:microsoft.com/office/officeart/2005/8/layout/hierarchy2"/>
    <dgm:cxn modelId="{016D8FD8-21B7-42FC-8953-504BDDBCDCE0}" type="presOf" srcId="{B2FA3680-843B-420B-AB70-31D63942A2DD}" destId="{49FD9B28-1B0B-418A-8EEF-F04A9B6982A2}" srcOrd="0" destOrd="0" presId="urn:microsoft.com/office/officeart/2005/8/layout/hierarchy2"/>
    <dgm:cxn modelId="{30AAE836-A0FF-464C-8949-D5B2B5B5FF2A}" type="presOf" srcId="{D7009446-F511-4F77-B66B-C3082A7B2FB3}" destId="{1A1392C2-B6F6-4BD6-9C8C-EEC3BA3C6258}" srcOrd="0" destOrd="0" presId="urn:microsoft.com/office/officeart/2005/8/layout/hierarchy2"/>
    <dgm:cxn modelId="{E02B6B5D-88CF-435B-9223-C4FE0AEADB30}" type="presOf" srcId="{FFE1A018-FF5D-42E7-AF2D-7B24CF662FDF}" destId="{456E7714-AC35-4E22-AB5D-CC2574D4B255}" srcOrd="0" destOrd="0" presId="urn:microsoft.com/office/officeart/2005/8/layout/hierarchy2"/>
    <dgm:cxn modelId="{0A3E50EB-0C91-4504-8C26-95875A8D5ABB}" srcId="{6ED343BB-3B4F-4037-BA71-39EE0CA5E328}" destId="{7264B002-69FE-4A2A-B8E2-FF264B675C23}" srcOrd="0" destOrd="0" parTransId="{5346E601-2733-4625-BA24-099845483012}" sibTransId="{00307C30-EBD5-4DAB-A20F-3EAC101DDB53}"/>
    <dgm:cxn modelId="{0605A8DD-5BCA-4306-BD74-C0EACFB7BDF2}" type="presOf" srcId="{93761395-B667-45B1-AFFD-37F8AD31FC94}" destId="{B98F1EDC-60AA-4B1F-8D23-B10B95C8DFDE}" srcOrd="0" destOrd="0" presId="urn:microsoft.com/office/officeart/2005/8/layout/hierarchy2"/>
    <dgm:cxn modelId="{E3551D91-BC70-4C89-8949-FBAA348DF8E8}" type="presOf" srcId="{6ED343BB-3B4F-4037-BA71-39EE0CA5E328}" destId="{9B230DF5-A073-475D-B0FF-97CC121D41B9}" srcOrd="0" destOrd="0" presId="urn:microsoft.com/office/officeart/2005/8/layout/hierarchy2"/>
    <dgm:cxn modelId="{52AF4A35-F167-496A-87AA-823D4749027E}" type="presOf" srcId="{FCA0C67B-4A51-42C1-9721-B63CEC505820}" destId="{250054AB-8459-4B08-9676-0B8F34C01D64}" srcOrd="0" destOrd="0" presId="urn:microsoft.com/office/officeart/2005/8/layout/hierarchy2"/>
    <dgm:cxn modelId="{DF3C5C87-A001-4185-8165-6EFA114EF388}" type="presOf" srcId="{7264B002-69FE-4A2A-B8E2-FF264B675C23}" destId="{5626B260-7531-435B-8B51-5AF07D59EF5A}" srcOrd="0" destOrd="0" presId="urn:microsoft.com/office/officeart/2005/8/layout/hierarchy2"/>
    <dgm:cxn modelId="{BA602F4F-3E0F-4534-90C3-0A3CFBBA42FF}" type="presOf" srcId="{FFE1A018-FF5D-42E7-AF2D-7B24CF662FDF}" destId="{8801226D-533A-4FA5-9A92-F70A8DC97D5F}" srcOrd="1" destOrd="0" presId="urn:microsoft.com/office/officeart/2005/8/layout/hierarchy2"/>
    <dgm:cxn modelId="{114523F0-7DE6-4F77-9BFF-003A0E498A10}" type="presParOf" srcId="{9B230DF5-A073-475D-B0FF-97CC121D41B9}" destId="{15A5DBA5-2B3A-4F31-B916-E0CB7D742010}" srcOrd="0" destOrd="0" presId="urn:microsoft.com/office/officeart/2005/8/layout/hierarchy2"/>
    <dgm:cxn modelId="{C8966A8E-17B8-4A4E-8E02-5A29AD0DF3CB}" type="presParOf" srcId="{15A5DBA5-2B3A-4F31-B916-E0CB7D742010}" destId="{5626B260-7531-435B-8B51-5AF07D59EF5A}" srcOrd="0" destOrd="0" presId="urn:microsoft.com/office/officeart/2005/8/layout/hierarchy2"/>
    <dgm:cxn modelId="{B8E9305D-C7D9-43A7-850E-2F54D86AB3BC}" type="presParOf" srcId="{15A5DBA5-2B3A-4F31-B916-E0CB7D742010}" destId="{31B4CC3F-0338-4643-A77A-37FC629A63AC}" srcOrd="1" destOrd="0" presId="urn:microsoft.com/office/officeart/2005/8/layout/hierarchy2"/>
    <dgm:cxn modelId="{012A52B5-1160-47BD-9B4B-09CC0B239F33}" type="presParOf" srcId="{31B4CC3F-0338-4643-A77A-37FC629A63AC}" destId="{456E7714-AC35-4E22-AB5D-CC2574D4B255}" srcOrd="0" destOrd="0" presId="urn:microsoft.com/office/officeart/2005/8/layout/hierarchy2"/>
    <dgm:cxn modelId="{5BE18CA7-CBCD-4B7D-8485-CEBBD413B4F2}" type="presParOf" srcId="{456E7714-AC35-4E22-AB5D-CC2574D4B255}" destId="{8801226D-533A-4FA5-9A92-F70A8DC97D5F}" srcOrd="0" destOrd="0" presId="urn:microsoft.com/office/officeart/2005/8/layout/hierarchy2"/>
    <dgm:cxn modelId="{C17E307A-9B45-4208-8D99-176713C109FD}" type="presParOf" srcId="{31B4CC3F-0338-4643-A77A-37FC629A63AC}" destId="{184F85F0-2689-4732-92CB-DBA9C738D0D3}" srcOrd="1" destOrd="0" presId="urn:microsoft.com/office/officeart/2005/8/layout/hierarchy2"/>
    <dgm:cxn modelId="{CA632AF8-ADBE-408B-BE1E-4CC27C664F61}" type="presParOf" srcId="{184F85F0-2689-4732-92CB-DBA9C738D0D3}" destId="{250054AB-8459-4B08-9676-0B8F34C01D64}" srcOrd="0" destOrd="0" presId="urn:microsoft.com/office/officeart/2005/8/layout/hierarchy2"/>
    <dgm:cxn modelId="{586AFFDE-3F42-4496-9938-DC3C3D69D2D7}" type="presParOf" srcId="{184F85F0-2689-4732-92CB-DBA9C738D0D3}" destId="{AC7AB5E6-D4F4-4F4E-8AA3-E068746D5F96}" srcOrd="1" destOrd="0" presId="urn:microsoft.com/office/officeart/2005/8/layout/hierarchy2"/>
    <dgm:cxn modelId="{D013B4E1-875A-45B3-A5AE-55194287B001}" type="presParOf" srcId="{9B230DF5-A073-475D-B0FF-97CC121D41B9}" destId="{B65BE3D0-34EE-4105-8F70-1D4497BB6EEF}" srcOrd="1" destOrd="0" presId="urn:microsoft.com/office/officeart/2005/8/layout/hierarchy2"/>
    <dgm:cxn modelId="{F95FA9B7-4CB9-441A-9FAA-D34443367C56}" type="presParOf" srcId="{B65BE3D0-34EE-4105-8F70-1D4497BB6EEF}" destId="{49FD9B28-1B0B-418A-8EEF-F04A9B6982A2}" srcOrd="0" destOrd="0" presId="urn:microsoft.com/office/officeart/2005/8/layout/hierarchy2"/>
    <dgm:cxn modelId="{8A67A5A7-A0D7-4F0E-AB56-8FB197B559EB}" type="presParOf" srcId="{B65BE3D0-34EE-4105-8F70-1D4497BB6EEF}" destId="{EB7C7888-02D8-4745-9E4D-B2C3613D817E}" srcOrd="1" destOrd="0" presId="urn:microsoft.com/office/officeart/2005/8/layout/hierarchy2"/>
    <dgm:cxn modelId="{37CB28D5-539D-405F-87E7-2AA806B2C86E}" type="presParOf" srcId="{EB7C7888-02D8-4745-9E4D-B2C3613D817E}" destId="{B98F1EDC-60AA-4B1F-8D23-B10B95C8DFDE}" srcOrd="0" destOrd="0" presId="urn:microsoft.com/office/officeart/2005/8/layout/hierarchy2"/>
    <dgm:cxn modelId="{91ED795A-9F08-4E62-96A9-CF3F2DCD372E}" type="presParOf" srcId="{B98F1EDC-60AA-4B1F-8D23-B10B95C8DFDE}" destId="{EBB64553-55F5-4B83-A3E4-83283716B2DA}" srcOrd="0" destOrd="0" presId="urn:microsoft.com/office/officeart/2005/8/layout/hierarchy2"/>
    <dgm:cxn modelId="{F987E3DA-60A5-45DF-89D1-0A922972D83D}" type="presParOf" srcId="{EB7C7888-02D8-4745-9E4D-B2C3613D817E}" destId="{6D6ED22F-9FD5-4755-B866-0AAADA2F238D}" srcOrd="1" destOrd="0" presId="urn:microsoft.com/office/officeart/2005/8/layout/hierarchy2"/>
    <dgm:cxn modelId="{F4B9C81E-168D-4F56-A973-160578D98B20}" type="presParOf" srcId="{6D6ED22F-9FD5-4755-B866-0AAADA2F238D}" destId="{F9EB30DE-A8DF-4912-A422-0B2FEACF22DD}" srcOrd="0" destOrd="0" presId="urn:microsoft.com/office/officeart/2005/8/layout/hierarchy2"/>
    <dgm:cxn modelId="{4B58C319-2AAA-414C-8FE3-E338A8A4FF6D}" type="presParOf" srcId="{6D6ED22F-9FD5-4755-B866-0AAADA2F238D}" destId="{F27761B4-B4D7-4725-85D2-D82B901D6F2D}" srcOrd="1" destOrd="0" presId="urn:microsoft.com/office/officeart/2005/8/layout/hierarchy2"/>
    <dgm:cxn modelId="{22D14625-67FC-482F-B9F2-6AB6B74EFA26}" type="presParOf" srcId="{F27761B4-B4D7-4725-85D2-D82B901D6F2D}" destId="{1A1392C2-B6F6-4BD6-9C8C-EEC3BA3C6258}" srcOrd="0" destOrd="0" presId="urn:microsoft.com/office/officeart/2005/8/layout/hierarchy2"/>
    <dgm:cxn modelId="{D44AC898-6F1A-4448-BBA9-1E74966FEA72}" type="presParOf" srcId="{1A1392C2-B6F6-4BD6-9C8C-EEC3BA3C6258}" destId="{A55C63F7-72D2-43E1-9F3C-ACF42793B4E7}" srcOrd="0" destOrd="0" presId="urn:microsoft.com/office/officeart/2005/8/layout/hierarchy2"/>
    <dgm:cxn modelId="{69ED7F8E-98AC-4DA3-BFEA-BB36BF32423D}" type="presParOf" srcId="{F27761B4-B4D7-4725-85D2-D82B901D6F2D}" destId="{F8DFF06D-40F9-45CD-B722-18F018C2AC95}" srcOrd="1" destOrd="0" presId="urn:microsoft.com/office/officeart/2005/8/layout/hierarchy2"/>
    <dgm:cxn modelId="{1ECDF214-7265-4D47-8267-9C7ED22BBE62}" type="presParOf" srcId="{F8DFF06D-40F9-45CD-B722-18F018C2AC95}" destId="{7554DF07-F391-4F94-8387-042815914490}" srcOrd="0" destOrd="0" presId="urn:microsoft.com/office/officeart/2005/8/layout/hierarchy2"/>
    <dgm:cxn modelId="{4AC1937B-0B00-4EF2-8F36-0AEC6F400988}" type="presParOf" srcId="{F8DFF06D-40F9-45CD-B722-18F018C2AC95}" destId="{88553E5E-4F80-41C3-BFCB-3934A6F5798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D3D151-25A8-4A79-B2E3-DAAEDBFF115B}" type="doc">
      <dgm:prSet loTypeId="urn:microsoft.com/office/officeart/2005/8/layout/hierarchy2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29A22860-9478-4C20-A729-1645EA36988F}">
      <dgm:prSet phldrT="[文字]" custT="1"/>
      <dgm:spPr/>
      <dgm:t>
        <a:bodyPr/>
        <a:lstStyle/>
        <a:p>
          <a:r>
            <a:rPr lang="zh-TW" altLang="en-US" sz="3200" dirty="0" smtClean="0"/>
            <a:t>春秋五霸</a:t>
          </a:r>
          <a:endParaRPr lang="zh-TW" altLang="en-US" sz="3200" dirty="0"/>
        </a:p>
      </dgm:t>
    </dgm:pt>
    <dgm:pt modelId="{97B466F6-8072-4838-9FCE-8594CE946944}" type="parTrans" cxnId="{B79A6FAD-0D4C-4CB9-8291-B434CA5C8A13}">
      <dgm:prSet/>
      <dgm:spPr/>
      <dgm:t>
        <a:bodyPr/>
        <a:lstStyle/>
        <a:p>
          <a:endParaRPr lang="zh-TW" altLang="en-US"/>
        </a:p>
      </dgm:t>
    </dgm:pt>
    <dgm:pt modelId="{815CA606-8CC7-47F7-857A-A77165870342}" type="sibTrans" cxnId="{B79A6FAD-0D4C-4CB9-8291-B434CA5C8A13}">
      <dgm:prSet/>
      <dgm:spPr/>
      <dgm:t>
        <a:bodyPr/>
        <a:lstStyle/>
        <a:p>
          <a:endParaRPr lang="zh-TW" altLang="en-US"/>
        </a:p>
      </dgm:t>
    </dgm:pt>
    <dgm:pt modelId="{75768C1A-C771-48D6-875F-20090DB45A22}">
      <dgm:prSet phldrT="[文字]" custT="1"/>
      <dgm:spPr/>
      <dgm:t>
        <a:bodyPr/>
        <a:lstStyle/>
        <a:p>
          <a:r>
            <a:rPr lang="zh-TW" altLang="en-US" sz="3200" b="0" i="0" u="none" dirty="0" smtClean="0"/>
            <a:t>齊桓公</a:t>
          </a:r>
          <a:endParaRPr lang="zh-TW" altLang="en-US" sz="3200" u="none" dirty="0"/>
        </a:p>
      </dgm:t>
    </dgm:pt>
    <dgm:pt modelId="{0002D3B1-DBB0-48AB-BA15-B90061F00CC4}" type="parTrans" cxnId="{B2596C6F-0231-44B1-8BE8-20A8FD994070}">
      <dgm:prSet/>
      <dgm:spPr/>
      <dgm:t>
        <a:bodyPr/>
        <a:lstStyle/>
        <a:p>
          <a:endParaRPr lang="zh-TW" altLang="en-US"/>
        </a:p>
      </dgm:t>
    </dgm:pt>
    <dgm:pt modelId="{402609CB-878C-4827-83B4-AF53A9C51E3D}" type="sibTrans" cxnId="{B2596C6F-0231-44B1-8BE8-20A8FD994070}">
      <dgm:prSet/>
      <dgm:spPr/>
      <dgm:t>
        <a:bodyPr/>
        <a:lstStyle/>
        <a:p>
          <a:endParaRPr lang="zh-TW" altLang="en-US"/>
        </a:p>
      </dgm:t>
    </dgm:pt>
    <dgm:pt modelId="{B3CB08D8-7022-4ED7-B760-25EBC6EE818B}">
      <dgm:prSet phldrT="[文字]" custT="1"/>
      <dgm:spPr/>
      <dgm:t>
        <a:bodyPr/>
        <a:lstStyle/>
        <a:p>
          <a:r>
            <a:rPr lang="zh-TW" altLang="en-US" sz="3200" b="0" i="0" u="none" dirty="0" smtClean="0"/>
            <a:t>晉文公</a:t>
          </a:r>
          <a:endParaRPr lang="zh-TW" altLang="en-US" sz="3200" u="none" dirty="0"/>
        </a:p>
      </dgm:t>
    </dgm:pt>
    <dgm:pt modelId="{1FD19B87-257D-44D2-BAE9-7278DAA720A3}" type="parTrans" cxnId="{10FE1C03-E41E-4F4E-8FC7-C0C37B3E5B68}">
      <dgm:prSet/>
      <dgm:spPr/>
      <dgm:t>
        <a:bodyPr/>
        <a:lstStyle/>
        <a:p>
          <a:endParaRPr lang="zh-TW" altLang="en-US"/>
        </a:p>
      </dgm:t>
    </dgm:pt>
    <dgm:pt modelId="{3BDB2F2F-396F-4BBF-B82E-327B5C12E5C9}" type="sibTrans" cxnId="{10FE1C03-E41E-4F4E-8FC7-C0C37B3E5B68}">
      <dgm:prSet/>
      <dgm:spPr/>
      <dgm:t>
        <a:bodyPr/>
        <a:lstStyle/>
        <a:p>
          <a:endParaRPr lang="zh-TW" altLang="en-US"/>
        </a:p>
      </dgm:t>
    </dgm:pt>
    <dgm:pt modelId="{688AD8DD-AA33-4890-AE43-A8773C6EC46E}">
      <dgm:prSet phldrT="[文字]" custT="1"/>
      <dgm:spPr/>
      <dgm:t>
        <a:bodyPr/>
        <a:lstStyle/>
        <a:p>
          <a:r>
            <a:rPr lang="zh-TW" altLang="en-US" sz="3200" b="0" i="0" u="none" dirty="0" smtClean="0"/>
            <a:t>秦穆公</a:t>
          </a:r>
          <a:endParaRPr lang="zh-TW" altLang="en-US" sz="3200" u="none" dirty="0"/>
        </a:p>
      </dgm:t>
    </dgm:pt>
    <dgm:pt modelId="{3C2C9582-D6A7-4846-95EF-EA0907EA9D89}" type="parTrans" cxnId="{2265EA1F-82BA-4FFC-906F-8FAE4C834DA3}">
      <dgm:prSet/>
      <dgm:spPr/>
      <dgm:t>
        <a:bodyPr/>
        <a:lstStyle/>
        <a:p>
          <a:endParaRPr lang="zh-TW" altLang="en-US"/>
        </a:p>
      </dgm:t>
    </dgm:pt>
    <dgm:pt modelId="{73736760-9374-4A5B-9802-46AC2763E1B6}" type="sibTrans" cxnId="{2265EA1F-82BA-4FFC-906F-8FAE4C834DA3}">
      <dgm:prSet/>
      <dgm:spPr/>
      <dgm:t>
        <a:bodyPr/>
        <a:lstStyle/>
        <a:p>
          <a:endParaRPr lang="zh-TW" altLang="en-US"/>
        </a:p>
      </dgm:t>
    </dgm:pt>
    <dgm:pt modelId="{C598EDD8-13FC-4238-81D9-410789619C92}">
      <dgm:prSet phldrT="[文字]" custT="1"/>
      <dgm:spPr/>
      <dgm:t>
        <a:bodyPr/>
        <a:lstStyle/>
        <a:p>
          <a:r>
            <a:rPr lang="zh-TW" altLang="en-US" sz="3200" b="0" i="0" u="none" dirty="0" smtClean="0"/>
            <a:t>楚莊王</a:t>
          </a:r>
          <a:endParaRPr lang="zh-TW" altLang="en-US" sz="3200" u="none" dirty="0"/>
        </a:p>
      </dgm:t>
    </dgm:pt>
    <dgm:pt modelId="{53242336-BA73-493A-B322-CA0A80E01404}" type="parTrans" cxnId="{0F5DA7A2-EA18-4368-9908-237E2CE8C777}">
      <dgm:prSet/>
      <dgm:spPr/>
      <dgm:t>
        <a:bodyPr/>
        <a:lstStyle/>
        <a:p>
          <a:endParaRPr lang="zh-TW" altLang="en-US"/>
        </a:p>
      </dgm:t>
    </dgm:pt>
    <dgm:pt modelId="{5FA2D6B1-E82A-4186-893B-E15EDD5DE2DB}" type="sibTrans" cxnId="{0F5DA7A2-EA18-4368-9908-237E2CE8C777}">
      <dgm:prSet/>
      <dgm:spPr/>
      <dgm:t>
        <a:bodyPr/>
        <a:lstStyle/>
        <a:p>
          <a:endParaRPr lang="zh-TW" altLang="en-US"/>
        </a:p>
      </dgm:t>
    </dgm:pt>
    <dgm:pt modelId="{29971C2C-3C77-47D3-A008-21D1DBB501A6}">
      <dgm:prSet phldrT="[文字]" custT="1"/>
      <dgm:spPr/>
      <dgm:t>
        <a:bodyPr/>
        <a:lstStyle/>
        <a:p>
          <a:r>
            <a:rPr lang="zh-TW" altLang="en-US" sz="3200" b="0" i="0" u="none" dirty="0" smtClean="0"/>
            <a:t>宋襄公</a:t>
          </a:r>
          <a:endParaRPr lang="zh-TW" altLang="en-US" sz="3200" u="none" dirty="0"/>
        </a:p>
      </dgm:t>
    </dgm:pt>
    <dgm:pt modelId="{45F06EF2-0A5C-4BA5-ADF0-0B1E7A57BA72}" type="parTrans" cxnId="{4401114F-890F-42EA-94C2-E59D448DC69E}">
      <dgm:prSet/>
      <dgm:spPr/>
      <dgm:t>
        <a:bodyPr/>
        <a:lstStyle/>
        <a:p>
          <a:endParaRPr lang="zh-TW" altLang="en-US"/>
        </a:p>
      </dgm:t>
    </dgm:pt>
    <dgm:pt modelId="{0498EDBE-FEE0-4D47-B1CA-47D649F37E82}" type="sibTrans" cxnId="{4401114F-890F-42EA-94C2-E59D448DC69E}">
      <dgm:prSet/>
      <dgm:spPr/>
      <dgm:t>
        <a:bodyPr/>
        <a:lstStyle/>
        <a:p>
          <a:endParaRPr lang="zh-TW" altLang="en-US"/>
        </a:p>
      </dgm:t>
    </dgm:pt>
    <dgm:pt modelId="{FA3F44E7-CB16-442B-8B07-654DB23B0106}">
      <dgm:prSet phldrT="[文字]" custT="1"/>
      <dgm:spPr/>
      <dgm:t>
        <a:bodyPr/>
        <a:lstStyle/>
        <a:p>
          <a:r>
            <a:rPr lang="zh-TW" altLang="en-US" sz="3200" b="0" i="0" u="none" dirty="0" smtClean="0"/>
            <a:t>設六卿</a:t>
          </a:r>
          <a:endParaRPr lang="zh-TW" altLang="en-US" sz="3200" u="none" dirty="0"/>
        </a:p>
      </dgm:t>
    </dgm:pt>
    <dgm:pt modelId="{7709CB70-AF75-47FE-A10B-A37A1678186D}" type="parTrans" cxnId="{DB804B92-792A-4B39-B343-4EE4E5B727A1}">
      <dgm:prSet/>
      <dgm:spPr/>
      <dgm:t>
        <a:bodyPr/>
        <a:lstStyle/>
        <a:p>
          <a:endParaRPr lang="zh-TW" altLang="en-US"/>
        </a:p>
      </dgm:t>
    </dgm:pt>
    <dgm:pt modelId="{B6E2F148-2837-45D8-A6D5-2FDEB6E52252}" type="sibTrans" cxnId="{DB804B92-792A-4B39-B343-4EE4E5B727A1}">
      <dgm:prSet/>
      <dgm:spPr/>
      <dgm:t>
        <a:bodyPr/>
        <a:lstStyle/>
        <a:p>
          <a:endParaRPr lang="zh-TW" altLang="en-US"/>
        </a:p>
      </dgm:t>
    </dgm:pt>
    <dgm:pt modelId="{C6574300-1FB8-4A52-B894-A464ADADFD27}">
      <dgm:prSet phldrT="[文字]" custT="1"/>
      <dgm:spPr/>
      <dgm:t>
        <a:bodyPr/>
        <a:lstStyle/>
        <a:p>
          <a:r>
            <a:rPr lang="zh-TW" altLang="en-US" sz="3200" u="none" dirty="0" smtClean="0"/>
            <a:t>韓</a:t>
          </a:r>
          <a:endParaRPr lang="zh-TW" altLang="en-US" sz="3200" u="none" dirty="0"/>
        </a:p>
      </dgm:t>
    </dgm:pt>
    <dgm:pt modelId="{96CDF426-062C-4F14-AECF-C8B247FF75BE}" type="parTrans" cxnId="{EEAF729A-BA0E-41F2-A2F1-77AD50B0135D}">
      <dgm:prSet/>
      <dgm:spPr/>
      <dgm:t>
        <a:bodyPr/>
        <a:lstStyle/>
        <a:p>
          <a:endParaRPr lang="zh-TW" altLang="en-US"/>
        </a:p>
      </dgm:t>
    </dgm:pt>
    <dgm:pt modelId="{1256ACC1-9E35-46CB-8E4D-E3283DF51574}" type="sibTrans" cxnId="{EEAF729A-BA0E-41F2-A2F1-77AD50B0135D}">
      <dgm:prSet/>
      <dgm:spPr/>
      <dgm:t>
        <a:bodyPr/>
        <a:lstStyle/>
        <a:p>
          <a:endParaRPr lang="zh-TW" altLang="en-US"/>
        </a:p>
      </dgm:t>
    </dgm:pt>
    <dgm:pt modelId="{9034F743-25F8-464D-BDD4-2E1ACB7C7500}">
      <dgm:prSet phldrT="[文字]" custT="1"/>
      <dgm:spPr/>
      <dgm:t>
        <a:bodyPr/>
        <a:lstStyle/>
        <a:p>
          <a:r>
            <a:rPr lang="zh-TW" altLang="en-US" sz="3200" u="none" dirty="0" smtClean="0"/>
            <a:t>趙</a:t>
          </a:r>
          <a:endParaRPr lang="zh-TW" altLang="en-US" sz="3200" u="none" dirty="0"/>
        </a:p>
      </dgm:t>
    </dgm:pt>
    <dgm:pt modelId="{FE080617-3923-43BB-B22B-C0BAE367E8B2}" type="parTrans" cxnId="{BE1C6A3B-7D6B-4B50-8328-CB0368AB0002}">
      <dgm:prSet/>
      <dgm:spPr/>
      <dgm:t>
        <a:bodyPr/>
        <a:lstStyle/>
        <a:p>
          <a:endParaRPr lang="zh-TW" altLang="en-US"/>
        </a:p>
      </dgm:t>
    </dgm:pt>
    <dgm:pt modelId="{1C1DBF1F-7276-4CBF-AD51-0336053AB9DC}" type="sibTrans" cxnId="{BE1C6A3B-7D6B-4B50-8328-CB0368AB0002}">
      <dgm:prSet/>
      <dgm:spPr/>
      <dgm:t>
        <a:bodyPr/>
        <a:lstStyle/>
        <a:p>
          <a:endParaRPr lang="zh-TW" altLang="en-US"/>
        </a:p>
      </dgm:t>
    </dgm:pt>
    <dgm:pt modelId="{4A07DB10-ACA4-456F-B71D-03A1A72935EA}">
      <dgm:prSet phldrT="[文字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u="none" dirty="0" smtClean="0"/>
            <a:t>智</a:t>
          </a:r>
          <a:endParaRPr lang="zh-TW" altLang="en-US" sz="3200" u="none" dirty="0"/>
        </a:p>
      </dgm:t>
    </dgm:pt>
    <dgm:pt modelId="{65644C1D-0712-4971-8F69-61510B2FCDA5}" type="parTrans" cxnId="{6B2C07D6-DDF3-49F9-871F-AE74BB6256BF}">
      <dgm:prSet/>
      <dgm:spPr/>
      <dgm:t>
        <a:bodyPr/>
        <a:lstStyle/>
        <a:p>
          <a:endParaRPr lang="zh-TW" altLang="en-US"/>
        </a:p>
      </dgm:t>
    </dgm:pt>
    <dgm:pt modelId="{3D30376E-F19A-4A50-9070-8DFE2C42ADEB}" type="sibTrans" cxnId="{6B2C07D6-DDF3-49F9-871F-AE74BB6256BF}">
      <dgm:prSet/>
      <dgm:spPr/>
      <dgm:t>
        <a:bodyPr/>
        <a:lstStyle/>
        <a:p>
          <a:endParaRPr lang="zh-TW" altLang="en-US"/>
        </a:p>
      </dgm:t>
    </dgm:pt>
    <dgm:pt modelId="{68D6B87F-2523-41F8-BDF8-B564966049F3}">
      <dgm:prSet phldrT="[文字]" custT="1"/>
      <dgm:spPr/>
      <dgm:t>
        <a:bodyPr/>
        <a:lstStyle/>
        <a:p>
          <a:r>
            <a:rPr lang="zh-TW" altLang="en-US" sz="3200" u="none" dirty="0" smtClean="0"/>
            <a:t>魏</a:t>
          </a:r>
          <a:endParaRPr lang="zh-TW" altLang="en-US" sz="3200" u="none" dirty="0"/>
        </a:p>
      </dgm:t>
    </dgm:pt>
    <dgm:pt modelId="{151C3B4E-64FA-4B78-B365-3F21D30780C5}" type="parTrans" cxnId="{469610C5-D53D-4B64-8EE7-1CD1F7AE2715}">
      <dgm:prSet/>
      <dgm:spPr/>
      <dgm:t>
        <a:bodyPr/>
        <a:lstStyle/>
        <a:p>
          <a:endParaRPr lang="zh-TW" altLang="en-US"/>
        </a:p>
      </dgm:t>
    </dgm:pt>
    <dgm:pt modelId="{C990EDA2-D262-4AF9-9BB7-4ED3AE3C14D7}" type="sibTrans" cxnId="{469610C5-D53D-4B64-8EE7-1CD1F7AE2715}">
      <dgm:prSet/>
      <dgm:spPr/>
      <dgm:t>
        <a:bodyPr/>
        <a:lstStyle/>
        <a:p>
          <a:endParaRPr lang="zh-TW" altLang="en-US"/>
        </a:p>
      </dgm:t>
    </dgm:pt>
    <dgm:pt modelId="{EC91B63F-FF88-4230-B448-9C9835B96637}">
      <dgm:prSet phldrT="[文字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u="none" dirty="0" smtClean="0"/>
            <a:t>範</a:t>
          </a:r>
          <a:endParaRPr lang="zh-TW" altLang="en-US" sz="3200" u="none" dirty="0"/>
        </a:p>
      </dgm:t>
    </dgm:pt>
    <dgm:pt modelId="{5CA7D724-6587-474B-ACBB-18AAB92FB365}" type="parTrans" cxnId="{DDC611E8-7EC4-4BFD-993A-2B3BD3CDB38E}">
      <dgm:prSet/>
      <dgm:spPr/>
      <dgm:t>
        <a:bodyPr/>
        <a:lstStyle/>
        <a:p>
          <a:endParaRPr lang="zh-TW" altLang="en-US"/>
        </a:p>
      </dgm:t>
    </dgm:pt>
    <dgm:pt modelId="{A89794A2-E4E2-483F-9478-E1A7A7EFFB9E}" type="sibTrans" cxnId="{DDC611E8-7EC4-4BFD-993A-2B3BD3CDB38E}">
      <dgm:prSet/>
      <dgm:spPr/>
      <dgm:t>
        <a:bodyPr/>
        <a:lstStyle/>
        <a:p>
          <a:endParaRPr lang="zh-TW" altLang="en-US"/>
        </a:p>
      </dgm:t>
    </dgm:pt>
    <dgm:pt modelId="{2A1DA70D-8383-4336-B465-D563954D4944}">
      <dgm:prSet phldrT="[文字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zh-TW" altLang="en-US" sz="3200" u="none" smtClean="0"/>
            <a:t>中</a:t>
          </a:r>
          <a:r>
            <a:rPr lang="zh-TW" altLang="en-US" sz="3200" u="none" dirty="0" smtClean="0"/>
            <a:t>行氏</a:t>
          </a:r>
          <a:endParaRPr lang="zh-TW" altLang="en-US" sz="3200" u="none" dirty="0"/>
        </a:p>
      </dgm:t>
    </dgm:pt>
    <dgm:pt modelId="{AF4B0520-3396-4B63-9910-D7CF472A3AF8}" type="parTrans" cxnId="{52E23D04-1FB0-4A33-BE0D-2565498FFC7F}">
      <dgm:prSet/>
      <dgm:spPr/>
      <dgm:t>
        <a:bodyPr/>
        <a:lstStyle/>
        <a:p>
          <a:endParaRPr lang="zh-TW" altLang="en-US"/>
        </a:p>
      </dgm:t>
    </dgm:pt>
    <dgm:pt modelId="{DCF2C986-660D-41FB-AE8B-5F0D548E2388}" type="sibTrans" cxnId="{52E23D04-1FB0-4A33-BE0D-2565498FFC7F}">
      <dgm:prSet/>
      <dgm:spPr/>
      <dgm:t>
        <a:bodyPr/>
        <a:lstStyle/>
        <a:p>
          <a:endParaRPr lang="zh-TW" altLang="en-US"/>
        </a:p>
      </dgm:t>
    </dgm:pt>
    <dgm:pt modelId="{A8F0E26D-38A2-40FF-B9B5-A695D530BF50}" type="pres">
      <dgm:prSet presAssocID="{67D3D151-25A8-4A79-B2E3-DAAEDBFF115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B34B57E-FD3B-4E54-AE90-73845991D84E}" type="pres">
      <dgm:prSet presAssocID="{29A22860-9478-4C20-A729-1645EA36988F}" presName="root1" presStyleCnt="0"/>
      <dgm:spPr/>
      <dgm:t>
        <a:bodyPr/>
        <a:lstStyle/>
        <a:p>
          <a:endParaRPr lang="zh-TW" altLang="en-US"/>
        </a:p>
      </dgm:t>
    </dgm:pt>
    <dgm:pt modelId="{63E0BF70-509A-47AF-9320-90F66BBED734}" type="pres">
      <dgm:prSet presAssocID="{29A22860-9478-4C20-A729-1645EA36988F}" presName="LevelOneTextNode" presStyleLbl="node0" presStyleIdx="0" presStyleCnt="1" custScaleX="129953" custScaleY="1233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A38D4B-1DA7-4E48-A6E0-B5EF174978A1}" type="pres">
      <dgm:prSet presAssocID="{29A22860-9478-4C20-A729-1645EA36988F}" presName="level2hierChild" presStyleCnt="0"/>
      <dgm:spPr/>
      <dgm:t>
        <a:bodyPr/>
        <a:lstStyle/>
        <a:p>
          <a:endParaRPr lang="zh-TW" altLang="en-US"/>
        </a:p>
      </dgm:t>
    </dgm:pt>
    <dgm:pt modelId="{25DC699D-EB0D-4335-86D4-5413C5FD2EA9}" type="pres">
      <dgm:prSet presAssocID="{0002D3B1-DBB0-48AB-BA15-B90061F00CC4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AED5741B-D9F8-4865-9EBB-4D8E9F03E3CA}" type="pres">
      <dgm:prSet presAssocID="{0002D3B1-DBB0-48AB-BA15-B90061F00CC4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4010C528-FB03-4390-8142-81CF9D6109D5}" type="pres">
      <dgm:prSet presAssocID="{75768C1A-C771-48D6-875F-20090DB45A22}" presName="root2" presStyleCnt="0"/>
      <dgm:spPr/>
      <dgm:t>
        <a:bodyPr/>
        <a:lstStyle/>
        <a:p>
          <a:endParaRPr lang="zh-TW" altLang="en-US"/>
        </a:p>
      </dgm:t>
    </dgm:pt>
    <dgm:pt modelId="{EA313849-FC5B-4FEB-9A1B-093F02031288}" type="pres">
      <dgm:prSet presAssocID="{75768C1A-C771-48D6-875F-20090DB45A22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8F2879-D4EC-4F9F-B264-4E3D5D4B7629}" type="pres">
      <dgm:prSet presAssocID="{75768C1A-C771-48D6-875F-20090DB45A22}" presName="level3hierChild" presStyleCnt="0"/>
      <dgm:spPr/>
      <dgm:t>
        <a:bodyPr/>
        <a:lstStyle/>
        <a:p>
          <a:endParaRPr lang="zh-TW" altLang="en-US"/>
        </a:p>
      </dgm:t>
    </dgm:pt>
    <dgm:pt modelId="{88E0BA41-49BB-4559-8021-9FC65F760917}" type="pres">
      <dgm:prSet presAssocID="{45F06EF2-0A5C-4BA5-ADF0-0B1E7A57BA72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D2FACC91-5C0A-4346-9B6B-2443277F67B4}" type="pres">
      <dgm:prSet presAssocID="{45F06EF2-0A5C-4BA5-ADF0-0B1E7A57BA72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5CE74563-9ED5-4046-A4D4-4C536F7F95A7}" type="pres">
      <dgm:prSet presAssocID="{29971C2C-3C77-47D3-A008-21D1DBB501A6}" presName="root2" presStyleCnt="0"/>
      <dgm:spPr/>
      <dgm:t>
        <a:bodyPr/>
        <a:lstStyle/>
        <a:p>
          <a:endParaRPr lang="zh-TW" altLang="en-US"/>
        </a:p>
      </dgm:t>
    </dgm:pt>
    <dgm:pt modelId="{0EBA9C95-003A-47F8-B7AD-F4E485150C2B}" type="pres">
      <dgm:prSet presAssocID="{29971C2C-3C77-47D3-A008-21D1DBB501A6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7054206-D302-4926-9C7F-56BB6C7B9A4C}" type="pres">
      <dgm:prSet presAssocID="{29971C2C-3C77-47D3-A008-21D1DBB501A6}" presName="level3hierChild" presStyleCnt="0"/>
      <dgm:spPr/>
      <dgm:t>
        <a:bodyPr/>
        <a:lstStyle/>
        <a:p>
          <a:endParaRPr lang="zh-TW" altLang="en-US"/>
        </a:p>
      </dgm:t>
    </dgm:pt>
    <dgm:pt modelId="{E1C93DBD-1058-4E66-B9AF-2C28D4220383}" type="pres">
      <dgm:prSet presAssocID="{1FD19B87-257D-44D2-BAE9-7278DAA720A3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AE1C378A-1A79-4C12-BD4D-A809F4D07433}" type="pres">
      <dgm:prSet presAssocID="{1FD19B87-257D-44D2-BAE9-7278DAA720A3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E87E17CB-A3E1-4FB7-BA3F-78A4B0F924E8}" type="pres">
      <dgm:prSet presAssocID="{B3CB08D8-7022-4ED7-B760-25EBC6EE818B}" presName="root2" presStyleCnt="0"/>
      <dgm:spPr/>
      <dgm:t>
        <a:bodyPr/>
        <a:lstStyle/>
        <a:p>
          <a:endParaRPr lang="zh-TW" altLang="en-US"/>
        </a:p>
      </dgm:t>
    </dgm:pt>
    <dgm:pt modelId="{67EC4A65-CF5C-495A-B961-B4DB33992FAB}" type="pres">
      <dgm:prSet presAssocID="{B3CB08D8-7022-4ED7-B760-25EBC6EE818B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D1B46FC-08C4-4A29-A5F3-CEE1F131878C}" type="pres">
      <dgm:prSet presAssocID="{B3CB08D8-7022-4ED7-B760-25EBC6EE818B}" presName="level3hierChild" presStyleCnt="0"/>
      <dgm:spPr/>
      <dgm:t>
        <a:bodyPr/>
        <a:lstStyle/>
        <a:p>
          <a:endParaRPr lang="zh-TW" altLang="en-US"/>
        </a:p>
      </dgm:t>
    </dgm:pt>
    <dgm:pt modelId="{70733A14-DBD0-4C29-A2BC-4AEBCE605AD1}" type="pres">
      <dgm:prSet presAssocID="{7709CB70-AF75-47FE-A10B-A37A1678186D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63DD35DE-2D5E-485A-AF35-ACEB49354257}" type="pres">
      <dgm:prSet presAssocID="{7709CB70-AF75-47FE-A10B-A37A1678186D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CB95F03F-5930-4340-AA48-ABC7011DFA46}" type="pres">
      <dgm:prSet presAssocID="{FA3F44E7-CB16-442B-8B07-654DB23B0106}" presName="root2" presStyleCnt="0"/>
      <dgm:spPr/>
      <dgm:t>
        <a:bodyPr/>
        <a:lstStyle/>
        <a:p>
          <a:endParaRPr lang="zh-TW" altLang="en-US"/>
        </a:p>
      </dgm:t>
    </dgm:pt>
    <dgm:pt modelId="{0330DC85-FB09-444A-8A98-89B3E31BDE7D}" type="pres">
      <dgm:prSet presAssocID="{FA3F44E7-CB16-442B-8B07-654DB23B0106}" presName="LevelTwoTextNode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9A1AD0B-9C33-4262-AB8A-E2963FBAA634}" type="pres">
      <dgm:prSet presAssocID="{FA3F44E7-CB16-442B-8B07-654DB23B0106}" presName="level3hierChild" presStyleCnt="0"/>
      <dgm:spPr/>
      <dgm:t>
        <a:bodyPr/>
        <a:lstStyle/>
        <a:p>
          <a:endParaRPr lang="zh-TW" altLang="en-US"/>
        </a:p>
      </dgm:t>
    </dgm:pt>
    <dgm:pt modelId="{F7ABCE4A-A223-4887-9BC4-C5A1AEF9DC2F}" type="pres">
      <dgm:prSet presAssocID="{96CDF426-062C-4F14-AECF-C8B247FF75BE}" presName="conn2-1" presStyleLbl="parChTrans1D4" presStyleIdx="0" presStyleCnt="6"/>
      <dgm:spPr/>
      <dgm:t>
        <a:bodyPr/>
        <a:lstStyle/>
        <a:p>
          <a:endParaRPr lang="zh-TW" altLang="en-US"/>
        </a:p>
      </dgm:t>
    </dgm:pt>
    <dgm:pt modelId="{1AEB3634-E61E-492A-AF81-74097BF1F55C}" type="pres">
      <dgm:prSet presAssocID="{96CDF426-062C-4F14-AECF-C8B247FF75BE}" presName="connTx" presStyleLbl="parChTrans1D4" presStyleIdx="0" presStyleCnt="6"/>
      <dgm:spPr/>
      <dgm:t>
        <a:bodyPr/>
        <a:lstStyle/>
        <a:p>
          <a:endParaRPr lang="zh-TW" altLang="en-US"/>
        </a:p>
      </dgm:t>
    </dgm:pt>
    <dgm:pt modelId="{7D22E801-F46E-4D43-97AF-C1E083882A6A}" type="pres">
      <dgm:prSet presAssocID="{C6574300-1FB8-4A52-B894-A464ADADFD27}" presName="root2" presStyleCnt="0"/>
      <dgm:spPr/>
      <dgm:t>
        <a:bodyPr/>
        <a:lstStyle/>
        <a:p>
          <a:endParaRPr lang="zh-TW" altLang="en-US"/>
        </a:p>
      </dgm:t>
    </dgm:pt>
    <dgm:pt modelId="{3AE85B4A-1EE9-41A2-BBC8-4D56969D32BD}" type="pres">
      <dgm:prSet presAssocID="{C6574300-1FB8-4A52-B894-A464ADADFD27}" presName="LevelTwoTextNode" presStyleLbl="node4" presStyleIdx="0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ED7D8E-EDF5-4110-BF65-EE5E50B1557E}" type="pres">
      <dgm:prSet presAssocID="{C6574300-1FB8-4A52-B894-A464ADADFD27}" presName="level3hierChild" presStyleCnt="0"/>
      <dgm:spPr/>
      <dgm:t>
        <a:bodyPr/>
        <a:lstStyle/>
        <a:p>
          <a:endParaRPr lang="zh-TW" altLang="en-US"/>
        </a:p>
      </dgm:t>
    </dgm:pt>
    <dgm:pt modelId="{B958AECE-88BA-44BE-AC03-DCD39373C8B4}" type="pres">
      <dgm:prSet presAssocID="{FE080617-3923-43BB-B22B-C0BAE367E8B2}" presName="conn2-1" presStyleLbl="parChTrans1D4" presStyleIdx="1" presStyleCnt="6"/>
      <dgm:spPr/>
      <dgm:t>
        <a:bodyPr/>
        <a:lstStyle/>
        <a:p>
          <a:endParaRPr lang="zh-TW" altLang="en-US"/>
        </a:p>
      </dgm:t>
    </dgm:pt>
    <dgm:pt modelId="{B2BF8A00-6450-406F-A48C-3A1693DF24DE}" type="pres">
      <dgm:prSet presAssocID="{FE080617-3923-43BB-B22B-C0BAE367E8B2}" presName="connTx" presStyleLbl="parChTrans1D4" presStyleIdx="1" presStyleCnt="6"/>
      <dgm:spPr/>
      <dgm:t>
        <a:bodyPr/>
        <a:lstStyle/>
        <a:p>
          <a:endParaRPr lang="zh-TW" altLang="en-US"/>
        </a:p>
      </dgm:t>
    </dgm:pt>
    <dgm:pt modelId="{C48D036A-4CB5-4584-B429-9460376EB279}" type="pres">
      <dgm:prSet presAssocID="{9034F743-25F8-464D-BDD4-2E1ACB7C7500}" presName="root2" presStyleCnt="0"/>
      <dgm:spPr/>
      <dgm:t>
        <a:bodyPr/>
        <a:lstStyle/>
        <a:p>
          <a:endParaRPr lang="zh-TW" altLang="en-US"/>
        </a:p>
      </dgm:t>
    </dgm:pt>
    <dgm:pt modelId="{97C64D8A-69D8-46EB-935B-A057542D3AA1}" type="pres">
      <dgm:prSet presAssocID="{9034F743-25F8-464D-BDD4-2E1ACB7C7500}" presName="LevelTwoTextNode" presStyleLbl="node4" presStyleIdx="1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5C3A4C-AC85-4667-A1BC-E3A64CE877E1}" type="pres">
      <dgm:prSet presAssocID="{9034F743-25F8-464D-BDD4-2E1ACB7C7500}" presName="level3hierChild" presStyleCnt="0"/>
      <dgm:spPr/>
      <dgm:t>
        <a:bodyPr/>
        <a:lstStyle/>
        <a:p>
          <a:endParaRPr lang="zh-TW" altLang="en-US"/>
        </a:p>
      </dgm:t>
    </dgm:pt>
    <dgm:pt modelId="{DF5D18A9-636E-42AA-A05D-79F4B1379C53}" type="pres">
      <dgm:prSet presAssocID="{151C3B4E-64FA-4B78-B365-3F21D30780C5}" presName="conn2-1" presStyleLbl="parChTrans1D4" presStyleIdx="2" presStyleCnt="6"/>
      <dgm:spPr/>
      <dgm:t>
        <a:bodyPr/>
        <a:lstStyle/>
        <a:p>
          <a:endParaRPr lang="zh-TW" altLang="en-US"/>
        </a:p>
      </dgm:t>
    </dgm:pt>
    <dgm:pt modelId="{0BE82798-0AE4-46CE-BBD3-762C3AF7CC1C}" type="pres">
      <dgm:prSet presAssocID="{151C3B4E-64FA-4B78-B365-3F21D30780C5}" presName="connTx" presStyleLbl="parChTrans1D4" presStyleIdx="2" presStyleCnt="6"/>
      <dgm:spPr/>
      <dgm:t>
        <a:bodyPr/>
        <a:lstStyle/>
        <a:p>
          <a:endParaRPr lang="zh-TW" altLang="en-US"/>
        </a:p>
      </dgm:t>
    </dgm:pt>
    <dgm:pt modelId="{CB945863-2EE7-4A5F-9424-B74E4092CC06}" type="pres">
      <dgm:prSet presAssocID="{68D6B87F-2523-41F8-BDF8-B564966049F3}" presName="root2" presStyleCnt="0"/>
      <dgm:spPr/>
      <dgm:t>
        <a:bodyPr/>
        <a:lstStyle/>
        <a:p>
          <a:endParaRPr lang="zh-TW" altLang="en-US"/>
        </a:p>
      </dgm:t>
    </dgm:pt>
    <dgm:pt modelId="{6DFC344A-EF3A-4C25-9DAA-6F195CBA9D0B}" type="pres">
      <dgm:prSet presAssocID="{68D6B87F-2523-41F8-BDF8-B564966049F3}" presName="LevelTwoTextNode" presStyleLbl="node4" presStyleIdx="2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3090D6-F928-4C24-8FF5-09B55D30E364}" type="pres">
      <dgm:prSet presAssocID="{68D6B87F-2523-41F8-BDF8-B564966049F3}" presName="level3hierChild" presStyleCnt="0"/>
      <dgm:spPr/>
      <dgm:t>
        <a:bodyPr/>
        <a:lstStyle/>
        <a:p>
          <a:endParaRPr lang="zh-TW" altLang="en-US"/>
        </a:p>
      </dgm:t>
    </dgm:pt>
    <dgm:pt modelId="{DFE0B636-A610-4595-813A-E9D838F4E9B0}" type="pres">
      <dgm:prSet presAssocID="{65644C1D-0712-4971-8F69-61510B2FCDA5}" presName="conn2-1" presStyleLbl="parChTrans1D4" presStyleIdx="3" presStyleCnt="6"/>
      <dgm:spPr/>
      <dgm:t>
        <a:bodyPr/>
        <a:lstStyle/>
        <a:p>
          <a:endParaRPr lang="zh-TW" altLang="en-US"/>
        </a:p>
      </dgm:t>
    </dgm:pt>
    <dgm:pt modelId="{5F944743-4E68-4BA2-B3EB-970D2B1A975A}" type="pres">
      <dgm:prSet presAssocID="{65644C1D-0712-4971-8F69-61510B2FCDA5}" presName="connTx" presStyleLbl="parChTrans1D4" presStyleIdx="3" presStyleCnt="6"/>
      <dgm:spPr/>
      <dgm:t>
        <a:bodyPr/>
        <a:lstStyle/>
        <a:p>
          <a:endParaRPr lang="zh-TW" altLang="en-US"/>
        </a:p>
      </dgm:t>
    </dgm:pt>
    <dgm:pt modelId="{52E0162B-84BF-4244-BBEE-0DD1BB46385C}" type="pres">
      <dgm:prSet presAssocID="{4A07DB10-ACA4-456F-B71D-03A1A72935EA}" presName="root2" presStyleCnt="0"/>
      <dgm:spPr/>
      <dgm:t>
        <a:bodyPr/>
        <a:lstStyle/>
        <a:p>
          <a:endParaRPr lang="zh-TW" altLang="en-US"/>
        </a:p>
      </dgm:t>
    </dgm:pt>
    <dgm:pt modelId="{03AA851C-AA91-4CE2-AE0C-018F33FF9F10}" type="pres">
      <dgm:prSet presAssocID="{4A07DB10-ACA4-456F-B71D-03A1A72935EA}" presName="LevelTwoTextNode" presStyleLbl="node4" presStyleIdx="3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C4F500F-E4CB-4DAC-BC90-D5CE06745866}" type="pres">
      <dgm:prSet presAssocID="{4A07DB10-ACA4-456F-B71D-03A1A72935EA}" presName="level3hierChild" presStyleCnt="0"/>
      <dgm:spPr/>
      <dgm:t>
        <a:bodyPr/>
        <a:lstStyle/>
        <a:p>
          <a:endParaRPr lang="zh-TW" altLang="en-US"/>
        </a:p>
      </dgm:t>
    </dgm:pt>
    <dgm:pt modelId="{C0BF0725-F86E-4143-A59C-5137F27A0922}" type="pres">
      <dgm:prSet presAssocID="{5CA7D724-6587-474B-ACBB-18AAB92FB365}" presName="conn2-1" presStyleLbl="parChTrans1D4" presStyleIdx="4" presStyleCnt="6"/>
      <dgm:spPr/>
      <dgm:t>
        <a:bodyPr/>
        <a:lstStyle/>
        <a:p>
          <a:endParaRPr lang="zh-TW" altLang="en-US"/>
        </a:p>
      </dgm:t>
    </dgm:pt>
    <dgm:pt modelId="{73505596-33F6-46AE-BE23-5C946040B93B}" type="pres">
      <dgm:prSet presAssocID="{5CA7D724-6587-474B-ACBB-18AAB92FB365}" presName="connTx" presStyleLbl="parChTrans1D4" presStyleIdx="4" presStyleCnt="6"/>
      <dgm:spPr/>
      <dgm:t>
        <a:bodyPr/>
        <a:lstStyle/>
        <a:p>
          <a:endParaRPr lang="zh-TW" altLang="en-US"/>
        </a:p>
      </dgm:t>
    </dgm:pt>
    <dgm:pt modelId="{328C1C7D-073C-4E89-A367-02CCF0030309}" type="pres">
      <dgm:prSet presAssocID="{EC91B63F-FF88-4230-B448-9C9835B96637}" presName="root2" presStyleCnt="0"/>
      <dgm:spPr/>
      <dgm:t>
        <a:bodyPr/>
        <a:lstStyle/>
        <a:p>
          <a:endParaRPr lang="zh-TW" altLang="en-US"/>
        </a:p>
      </dgm:t>
    </dgm:pt>
    <dgm:pt modelId="{CE03C4AB-7691-456D-80C1-3D352DDFDE4D}" type="pres">
      <dgm:prSet presAssocID="{EC91B63F-FF88-4230-B448-9C9835B96637}" presName="LevelTwoTextNode" presStyleLbl="node4" presStyleIdx="4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141D46-D062-404E-962F-04AE93C315B7}" type="pres">
      <dgm:prSet presAssocID="{EC91B63F-FF88-4230-B448-9C9835B96637}" presName="level3hierChild" presStyleCnt="0"/>
      <dgm:spPr/>
      <dgm:t>
        <a:bodyPr/>
        <a:lstStyle/>
        <a:p>
          <a:endParaRPr lang="zh-TW" altLang="en-US"/>
        </a:p>
      </dgm:t>
    </dgm:pt>
    <dgm:pt modelId="{491140FB-97D3-4CE5-969B-24E79531E352}" type="pres">
      <dgm:prSet presAssocID="{AF4B0520-3396-4B63-9910-D7CF472A3AF8}" presName="conn2-1" presStyleLbl="parChTrans1D4" presStyleIdx="5" presStyleCnt="6"/>
      <dgm:spPr/>
      <dgm:t>
        <a:bodyPr/>
        <a:lstStyle/>
        <a:p>
          <a:endParaRPr lang="zh-TW" altLang="en-US"/>
        </a:p>
      </dgm:t>
    </dgm:pt>
    <dgm:pt modelId="{8250C1D5-F0E7-423F-8258-CDF6E519C02C}" type="pres">
      <dgm:prSet presAssocID="{AF4B0520-3396-4B63-9910-D7CF472A3AF8}" presName="connTx" presStyleLbl="parChTrans1D4" presStyleIdx="5" presStyleCnt="6"/>
      <dgm:spPr/>
      <dgm:t>
        <a:bodyPr/>
        <a:lstStyle/>
        <a:p>
          <a:endParaRPr lang="zh-TW" altLang="en-US"/>
        </a:p>
      </dgm:t>
    </dgm:pt>
    <dgm:pt modelId="{B8DF1634-4CD7-44A8-BB8F-2578BC858C16}" type="pres">
      <dgm:prSet presAssocID="{2A1DA70D-8383-4336-B465-D563954D4944}" presName="root2" presStyleCnt="0"/>
      <dgm:spPr/>
      <dgm:t>
        <a:bodyPr/>
        <a:lstStyle/>
        <a:p>
          <a:endParaRPr lang="zh-TW" altLang="en-US"/>
        </a:p>
      </dgm:t>
    </dgm:pt>
    <dgm:pt modelId="{7EF16C0A-AC2E-4AB6-805A-DB26CD7FD495}" type="pres">
      <dgm:prSet presAssocID="{2A1DA70D-8383-4336-B465-D563954D4944}" presName="LevelTwoTextNode" presStyleLbl="node4" presStyleIdx="5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FAE8F7-9D8E-4AA9-BA6E-5C0F1256F90D}" type="pres">
      <dgm:prSet presAssocID="{2A1DA70D-8383-4336-B465-D563954D4944}" presName="level3hierChild" presStyleCnt="0"/>
      <dgm:spPr/>
      <dgm:t>
        <a:bodyPr/>
        <a:lstStyle/>
        <a:p>
          <a:endParaRPr lang="zh-TW" altLang="en-US"/>
        </a:p>
      </dgm:t>
    </dgm:pt>
    <dgm:pt modelId="{69981297-ADD6-47D3-BE33-E415C254907B}" type="pres">
      <dgm:prSet presAssocID="{3C2C9582-D6A7-4846-95EF-EA0907EA9D89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B68D8BEC-76C9-49C9-A314-6B1D9E72CB6B}" type="pres">
      <dgm:prSet presAssocID="{3C2C9582-D6A7-4846-95EF-EA0907EA9D89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06F31717-8D1F-4B15-9928-6E13180B0424}" type="pres">
      <dgm:prSet presAssocID="{688AD8DD-AA33-4890-AE43-A8773C6EC46E}" presName="root2" presStyleCnt="0"/>
      <dgm:spPr/>
      <dgm:t>
        <a:bodyPr/>
        <a:lstStyle/>
        <a:p>
          <a:endParaRPr lang="zh-TW" altLang="en-US"/>
        </a:p>
      </dgm:t>
    </dgm:pt>
    <dgm:pt modelId="{ED15D4C1-8F74-4A05-BC2C-87CF2CA9EABA}" type="pres">
      <dgm:prSet presAssocID="{688AD8DD-AA33-4890-AE43-A8773C6EC46E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008271-075B-468A-B9D3-8FE2D0FBAE10}" type="pres">
      <dgm:prSet presAssocID="{688AD8DD-AA33-4890-AE43-A8773C6EC46E}" presName="level3hierChild" presStyleCnt="0"/>
      <dgm:spPr/>
      <dgm:t>
        <a:bodyPr/>
        <a:lstStyle/>
        <a:p>
          <a:endParaRPr lang="zh-TW" altLang="en-US"/>
        </a:p>
      </dgm:t>
    </dgm:pt>
    <dgm:pt modelId="{80BC3D08-547E-4454-8AA0-5B6980D3A40F}" type="pres">
      <dgm:prSet presAssocID="{53242336-BA73-493A-B322-CA0A80E01404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E939814F-8A8E-4F45-AA7A-91A14723E584}" type="pres">
      <dgm:prSet presAssocID="{53242336-BA73-493A-B322-CA0A80E01404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EB9846CB-2B1B-4F4A-AA32-E5258D8D65AD}" type="pres">
      <dgm:prSet presAssocID="{C598EDD8-13FC-4238-81D9-410789619C92}" presName="root2" presStyleCnt="0"/>
      <dgm:spPr/>
      <dgm:t>
        <a:bodyPr/>
        <a:lstStyle/>
        <a:p>
          <a:endParaRPr lang="zh-TW" altLang="en-US"/>
        </a:p>
      </dgm:t>
    </dgm:pt>
    <dgm:pt modelId="{DB61A111-7807-4636-A535-915700F539FB}" type="pres">
      <dgm:prSet presAssocID="{C598EDD8-13FC-4238-81D9-410789619C92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7A245E8-9ADD-4A8A-A32B-D285F7A1C66B}" type="pres">
      <dgm:prSet presAssocID="{C598EDD8-13FC-4238-81D9-410789619C9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3F096DE3-2B87-42CB-8F2C-BC61EE775FA7}" type="presOf" srcId="{151C3B4E-64FA-4B78-B365-3F21D30780C5}" destId="{DF5D18A9-636E-42AA-A05D-79F4B1379C53}" srcOrd="0" destOrd="0" presId="urn:microsoft.com/office/officeart/2005/8/layout/hierarchy2"/>
    <dgm:cxn modelId="{1A9AADE9-0DBE-4CC5-957B-BCEDD44ED1C4}" type="presOf" srcId="{1FD19B87-257D-44D2-BAE9-7278DAA720A3}" destId="{E1C93DBD-1058-4E66-B9AF-2C28D4220383}" srcOrd="0" destOrd="0" presId="urn:microsoft.com/office/officeart/2005/8/layout/hierarchy2"/>
    <dgm:cxn modelId="{423713CC-9146-48D4-885E-E73962C94375}" type="presOf" srcId="{688AD8DD-AA33-4890-AE43-A8773C6EC46E}" destId="{ED15D4C1-8F74-4A05-BC2C-87CF2CA9EABA}" srcOrd="0" destOrd="0" presId="urn:microsoft.com/office/officeart/2005/8/layout/hierarchy2"/>
    <dgm:cxn modelId="{9F0B9488-8AE7-4882-B96C-C81CBE6A9A77}" type="presOf" srcId="{5CA7D724-6587-474B-ACBB-18AAB92FB365}" destId="{C0BF0725-F86E-4143-A59C-5137F27A0922}" srcOrd="0" destOrd="0" presId="urn:microsoft.com/office/officeart/2005/8/layout/hierarchy2"/>
    <dgm:cxn modelId="{10FE1C03-E41E-4F4E-8FC7-C0C37B3E5B68}" srcId="{29A22860-9478-4C20-A729-1645EA36988F}" destId="{B3CB08D8-7022-4ED7-B760-25EBC6EE818B}" srcOrd="2" destOrd="0" parTransId="{1FD19B87-257D-44D2-BAE9-7278DAA720A3}" sibTransId="{3BDB2F2F-396F-4BBF-B82E-327B5C12E5C9}"/>
    <dgm:cxn modelId="{53F3B012-5C80-4D94-BDEE-B091D07C5EF6}" type="presOf" srcId="{9034F743-25F8-464D-BDD4-2E1ACB7C7500}" destId="{97C64D8A-69D8-46EB-935B-A057542D3AA1}" srcOrd="0" destOrd="0" presId="urn:microsoft.com/office/officeart/2005/8/layout/hierarchy2"/>
    <dgm:cxn modelId="{F160641C-2360-4776-81D4-6E5794322220}" type="presOf" srcId="{96CDF426-062C-4F14-AECF-C8B247FF75BE}" destId="{F7ABCE4A-A223-4887-9BC4-C5A1AEF9DC2F}" srcOrd="0" destOrd="0" presId="urn:microsoft.com/office/officeart/2005/8/layout/hierarchy2"/>
    <dgm:cxn modelId="{5A5F0237-BC1A-47F6-ADD6-2D681E7A5990}" type="presOf" srcId="{75768C1A-C771-48D6-875F-20090DB45A22}" destId="{EA313849-FC5B-4FEB-9A1B-093F02031288}" srcOrd="0" destOrd="0" presId="urn:microsoft.com/office/officeart/2005/8/layout/hierarchy2"/>
    <dgm:cxn modelId="{88A2EED4-7EF8-4F86-9AC7-6BACA0BA3BA0}" type="presOf" srcId="{FE080617-3923-43BB-B22B-C0BAE367E8B2}" destId="{B958AECE-88BA-44BE-AC03-DCD39373C8B4}" srcOrd="0" destOrd="0" presId="urn:microsoft.com/office/officeart/2005/8/layout/hierarchy2"/>
    <dgm:cxn modelId="{D7DCFF8F-95A0-4786-A474-A0BCD4DBF163}" type="presOf" srcId="{53242336-BA73-493A-B322-CA0A80E01404}" destId="{E939814F-8A8E-4F45-AA7A-91A14723E584}" srcOrd="1" destOrd="0" presId="urn:microsoft.com/office/officeart/2005/8/layout/hierarchy2"/>
    <dgm:cxn modelId="{D1CF9C2E-6A15-4C53-8C62-BD76333545AC}" type="presOf" srcId="{5CA7D724-6587-474B-ACBB-18AAB92FB365}" destId="{73505596-33F6-46AE-BE23-5C946040B93B}" srcOrd="1" destOrd="0" presId="urn:microsoft.com/office/officeart/2005/8/layout/hierarchy2"/>
    <dgm:cxn modelId="{B327DDA4-A681-4D66-BAFA-8829B54430A2}" type="presOf" srcId="{29A22860-9478-4C20-A729-1645EA36988F}" destId="{63E0BF70-509A-47AF-9320-90F66BBED734}" srcOrd="0" destOrd="0" presId="urn:microsoft.com/office/officeart/2005/8/layout/hierarchy2"/>
    <dgm:cxn modelId="{AB8B3A26-5B6A-4D27-9A37-72DAC0A42978}" type="presOf" srcId="{B3CB08D8-7022-4ED7-B760-25EBC6EE818B}" destId="{67EC4A65-CF5C-495A-B961-B4DB33992FAB}" srcOrd="0" destOrd="0" presId="urn:microsoft.com/office/officeart/2005/8/layout/hierarchy2"/>
    <dgm:cxn modelId="{FA5D91E3-9DEB-4A2D-B511-2D25751E07EC}" type="presOf" srcId="{AF4B0520-3396-4B63-9910-D7CF472A3AF8}" destId="{491140FB-97D3-4CE5-969B-24E79531E352}" srcOrd="0" destOrd="0" presId="urn:microsoft.com/office/officeart/2005/8/layout/hierarchy2"/>
    <dgm:cxn modelId="{7B58BCC4-A51D-411B-B114-E499A9852C02}" type="presOf" srcId="{65644C1D-0712-4971-8F69-61510B2FCDA5}" destId="{DFE0B636-A610-4595-813A-E9D838F4E9B0}" srcOrd="0" destOrd="0" presId="urn:microsoft.com/office/officeart/2005/8/layout/hierarchy2"/>
    <dgm:cxn modelId="{CEB524CD-3A4B-49F4-99E5-050A627A0F9A}" type="presOf" srcId="{0002D3B1-DBB0-48AB-BA15-B90061F00CC4}" destId="{AED5741B-D9F8-4865-9EBB-4D8E9F03E3CA}" srcOrd="1" destOrd="0" presId="urn:microsoft.com/office/officeart/2005/8/layout/hierarchy2"/>
    <dgm:cxn modelId="{0F5DA7A2-EA18-4368-9908-237E2CE8C777}" srcId="{29A22860-9478-4C20-A729-1645EA36988F}" destId="{C598EDD8-13FC-4238-81D9-410789619C92}" srcOrd="4" destOrd="0" parTransId="{53242336-BA73-493A-B322-CA0A80E01404}" sibTransId="{5FA2D6B1-E82A-4186-893B-E15EDD5DE2DB}"/>
    <dgm:cxn modelId="{42D0BAD8-6DF2-4346-A1C3-9F35CDD32AF7}" type="presOf" srcId="{3C2C9582-D6A7-4846-95EF-EA0907EA9D89}" destId="{B68D8BEC-76C9-49C9-A314-6B1D9E72CB6B}" srcOrd="1" destOrd="0" presId="urn:microsoft.com/office/officeart/2005/8/layout/hierarchy2"/>
    <dgm:cxn modelId="{DDC611E8-7EC4-4BFD-993A-2B3BD3CDB38E}" srcId="{FA3F44E7-CB16-442B-8B07-654DB23B0106}" destId="{EC91B63F-FF88-4230-B448-9C9835B96637}" srcOrd="4" destOrd="0" parTransId="{5CA7D724-6587-474B-ACBB-18AAB92FB365}" sibTransId="{A89794A2-E4E2-483F-9478-E1A7A7EFFB9E}"/>
    <dgm:cxn modelId="{D5442BC9-8812-4B56-AB50-D3608CB996FE}" type="presOf" srcId="{0002D3B1-DBB0-48AB-BA15-B90061F00CC4}" destId="{25DC699D-EB0D-4335-86D4-5413C5FD2EA9}" srcOrd="0" destOrd="0" presId="urn:microsoft.com/office/officeart/2005/8/layout/hierarchy2"/>
    <dgm:cxn modelId="{DB804B92-792A-4B39-B343-4EE4E5B727A1}" srcId="{B3CB08D8-7022-4ED7-B760-25EBC6EE818B}" destId="{FA3F44E7-CB16-442B-8B07-654DB23B0106}" srcOrd="0" destOrd="0" parTransId="{7709CB70-AF75-47FE-A10B-A37A1678186D}" sibTransId="{B6E2F148-2837-45D8-A6D5-2FDEB6E52252}"/>
    <dgm:cxn modelId="{52E23D04-1FB0-4A33-BE0D-2565498FFC7F}" srcId="{FA3F44E7-CB16-442B-8B07-654DB23B0106}" destId="{2A1DA70D-8383-4336-B465-D563954D4944}" srcOrd="5" destOrd="0" parTransId="{AF4B0520-3396-4B63-9910-D7CF472A3AF8}" sibTransId="{DCF2C986-660D-41FB-AE8B-5F0D548E2388}"/>
    <dgm:cxn modelId="{9AA82E12-8645-4FBB-8DFE-1236E388FA7A}" type="presOf" srcId="{C6574300-1FB8-4A52-B894-A464ADADFD27}" destId="{3AE85B4A-1EE9-41A2-BBC8-4D56969D32BD}" srcOrd="0" destOrd="0" presId="urn:microsoft.com/office/officeart/2005/8/layout/hierarchy2"/>
    <dgm:cxn modelId="{9C9F4EBB-E7DE-45EC-87B7-550BFE137AE7}" type="presOf" srcId="{151C3B4E-64FA-4B78-B365-3F21D30780C5}" destId="{0BE82798-0AE4-46CE-BBD3-762C3AF7CC1C}" srcOrd="1" destOrd="0" presId="urn:microsoft.com/office/officeart/2005/8/layout/hierarchy2"/>
    <dgm:cxn modelId="{2265EA1F-82BA-4FFC-906F-8FAE4C834DA3}" srcId="{29A22860-9478-4C20-A729-1645EA36988F}" destId="{688AD8DD-AA33-4890-AE43-A8773C6EC46E}" srcOrd="3" destOrd="0" parTransId="{3C2C9582-D6A7-4846-95EF-EA0907EA9D89}" sibTransId="{73736760-9374-4A5B-9802-46AC2763E1B6}"/>
    <dgm:cxn modelId="{B2596C6F-0231-44B1-8BE8-20A8FD994070}" srcId="{29A22860-9478-4C20-A729-1645EA36988F}" destId="{75768C1A-C771-48D6-875F-20090DB45A22}" srcOrd="0" destOrd="0" parTransId="{0002D3B1-DBB0-48AB-BA15-B90061F00CC4}" sibTransId="{402609CB-878C-4827-83B4-AF53A9C51E3D}"/>
    <dgm:cxn modelId="{1DEF0F62-FF67-4E3E-ABA7-B7ED38794992}" type="presOf" srcId="{3C2C9582-D6A7-4846-95EF-EA0907EA9D89}" destId="{69981297-ADD6-47D3-BE33-E415C254907B}" srcOrd="0" destOrd="0" presId="urn:microsoft.com/office/officeart/2005/8/layout/hierarchy2"/>
    <dgm:cxn modelId="{BCBC00F6-AC77-46EF-8A8D-C0AD3EF850BC}" type="presOf" srcId="{45F06EF2-0A5C-4BA5-ADF0-0B1E7A57BA72}" destId="{88E0BA41-49BB-4559-8021-9FC65F760917}" srcOrd="0" destOrd="0" presId="urn:microsoft.com/office/officeart/2005/8/layout/hierarchy2"/>
    <dgm:cxn modelId="{A0C7408B-4DFE-45DC-8BFB-43F7614DDF05}" type="presOf" srcId="{4A07DB10-ACA4-456F-B71D-03A1A72935EA}" destId="{03AA851C-AA91-4CE2-AE0C-018F33FF9F10}" srcOrd="0" destOrd="0" presId="urn:microsoft.com/office/officeart/2005/8/layout/hierarchy2"/>
    <dgm:cxn modelId="{EEAF729A-BA0E-41F2-A2F1-77AD50B0135D}" srcId="{FA3F44E7-CB16-442B-8B07-654DB23B0106}" destId="{C6574300-1FB8-4A52-B894-A464ADADFD27}" srcOrd="0" destOrd="0" parTransId="{96CDF426-062C-4F14-AECF-C8B247FF75BE}" sibTransId="{1256ACC1-9E35-46CB-8E4D-E3283DF51574}"/>
    <dgm:cxn modelId="{434E45D7-9BCF-4C54-826E-35AFB73311FD}" type="presOf" srcId="{29971C2C-3C77-47D3-A008-21D1DBB501A6}" destId="{0EBA9C95-003A-47F8-B7AD-F4E485150C2B}" srcOrd="0" destOrd="0" presId="urn:microsoft.com/office/officeart/2005/8/layout/hierarchy2"/>
    <dgm:cxn modelId="{5AA56B84-0D47-436A-A1E9-C6AC193294C3}" type="presOf" srcId="{68D6B87F-2523-41F8-BDF8-B564966049F3}" destId="{6DFC344A-EF3A-4C25-9DAA-6F195CBA9D0B}" srcOrd="0" destOrd="0" presId="urn:microsoft.com/office/officeart/2005/8/layout/hierarchy2"/>
    <dgm:cxn modelId="{CD5DC5C8-6B15-4883-BB3D-301323997691}" type="presOf" srcId="{C598EDD8-13FC-4238-81D9-410789619C92}" destId="{DB61A111-7807-4636-A535-915700F539FB}" srcOrd="0" destOrd="0" presId="urn:microsoft.com/office/officeart/2005/8/layout/hierarchy2"/>
    <dgm:cxn modelId="{6B2C07D6-DDF3-49F9-871F-AE74BB6256BF}" srcId="{FA3F44E7-CB16-442B-8B07-654DB23B0106}" destId="{4A07DB10-ACA4-456F-B71D-03A1A72935EA}" srcOrd="3" destOrd="0" parTransId="{65644C1D-0712-4971-8F69-61510B2FCDA5}" sibTransId="{3D30376E-F19A-4A50-9070-8DFE2C42ADEB}"/>
    <dgm:cxn modelId="{633969BC-6B6F-4E2E-8790-DCA42E3B5DEB}" type="presOf" srcId="{7709CB70-AF75-47FE-A10B-A37A1678186D}" destId="{70733A14-DBD0-4C29-A2BC-4AEBCE605AD1}" srcOrd="0" destOrd="0" presId="urn:microsoft.com/office/officeart/2005/8/layout/hierarchy2"/>
    <dgm:cxn modelId="{909591F7-12AA-4B7F-AF84-8009C50C385C}" type="presOf" srcId="{FE080617-3923-43BB-B22B-C0BAE367E8B2}" destId="{B2BF8A00-6450-406F-A48C-3A1693DF24DE}" srcOrd="1" destOrd="0" presId="urn:microsoft.com/office/officeart/2005/8/layout/hierarchy2"/>
    <dgm:cxn modelId="{6276FBC7-8F2D-4841-A167-1E171B101E8A}" type="presOf" srcId="{65644C1D-0712-4971-8F69-61510B2FCDA5}" destId="{5F944743-4E68-4BA2-B3EB-970D2B1A975A}" srcOrd="1" destOrd="0" presId="urn:microsoft.com/office/officeart/2005/8/layout/hierarchy2"/>
    <dgm:cxn modelId="{BE1C6A3B-7D6B-4B50-8328-CB0368AB0002}" srcId="{FA3F44E7-CB16-442B-8B07-654DB23B0106}" destId="{9034F743-25F8-464D-BDD4-2E1ACB7C7500}" srcOrd="1" destOrd="0" parTransId="{FE080617-3923-43BB-B22B-C0BAE367E8B2}" sibTransId="{1C1DBF1F-7276-4CBF-AD51-0336053AB9DC}"/>
    <dgm:cxn modelId="{3BB03D90-B77B-4555-A50A-04F07E76940F}" type="presOf" srcId="{EC91B63F-FF88-4230-B448-9C9835B96637}" destId="{CE03C4AB-7691-456D-80C1-3D352DDFDE4D}" srcOrd="0" destOrd="0" presId="urn:microsoft.com/office/officeart/2005/8/layout/hierarchy2"/>
    <dgm:cxn modelId="{469610C5-D53D-4B64-8EE7-1CD1F7AE2715}" srcId="{FA3F44E7-CB16-442B-8B07-654DB23B0106}" destId="{68D6B87F-2523-41F8-BDF8-B564966049F3}" srcOrd="2" destOrd="0" parTransId="{151C3B4E-64FA-4B78-B365-3F21D30780C5}" sibTransId="{C990EDA2-D262-4AF9-9BB7-4ED3AE3C14D7}"/>
    <dgm:cxn modelId="{907A008C-9859-48F7-AC35-29F056D1F046}" type="presOf" srcId="{7709CB70-AF75-47FE-A10B-A37A1678186D}" destId="{63DD35DE-2D5E-485A-AF35-ACEB49354257}" srcOrd="1" destOrd="0" presId="urn:microsoft.com/office/officeart/2005/8/layout/hierarchy2"/>
    <dgm:cxn modelId="{6EB00FA2-A39B-4463-84DC-25CA0AB255CD}" type="presOf" srcId="{1FD19B87-257D-44D2-BAE9-7278DAA720A3}" destId="{AE1C378A-1A79-4C12-BD4D-A809F4D07433}" srcOrd="1" destOrd="0" presId="urn:microsoft.com/office/officeart/2005/8/layout/hierarchy2"/>
    <dgm:cxn modelId="{3164268D-EB9B-4E5B-B09F-57D2668C62C2}" type="presOf" srcId="{FA3F44E7-CB16-442B-8B07-654DB23B0106}" destId="{0330DC85-FB09-444A-8A98-89B3E31BDE7D}" srcOrd="0" destOrd="0" presId="urn:microsoft.com/office/officeart/2005/8/layout/hierarchy2"/>
    <dgm:cxn modelId="{B79A6FAD-0D4C-4CB9-8291-B434CA5C8A13}" srcId="{67D3D151-25A8-4A79-B2E3-DAAEDBFF115B}" destId="{29A22860-9478-4C20-A729-1645EA36988F}" srcOrd="0" destOrd="0" parTransId="{97B466F6-8072-4838-9FCE-8594CE946944}" sibTransId="{815CA606-8CC7-47F7-857A-A77165870342}"/>
    <dgm:cxn modelId="{081BA693-6192-43EC-B893-86A83BEC1389}" type="presOf" srcId="{AF4B0520-3396-4B63-9910-D7CF472A3AF8}" destId="{8250C1D5-F0E7-423F-8258-CDF6E519C02C}" srcOrd="1" destOrd="0" presId="urn:microsoft.com/office/officeart/2005/8/layout/hierarchy2"/>
    <dgm:cxn modelId="{A6082197-4C3F-4394-848C-0186FFE6D3CA}" type="presOf" srcId="{96CDF426-062C-4F14-AECF-C8B247FF75BE}" destId="{1AEB3634-E61E-492A-AF81-74097BF1F55C}" srcOrd="1" destOrd="0" presId="urn:microsoft.com/office/officeart/2005/8/layout/hierarchy2"/>
    <dgm:cxn modelId="{F661DBBA-1592-4949-84F2-26595C5207B2}" type="presOf" srcId="{45F06EF2-0A5C-4BA5-ADF0-0B1E7A57BA72}" destId="{D2FACC91-5C0A-4346-9B6B-2443277F67B4}" srcOrd="1" destOrd="0" presId="urn:microsoft.com/office/officeart/2005/8/layout/hierarchy2"/>
    <dgm:cxn modelId="{9A8E44F0-59BF-4E32-B5C2-125F64104AFD}" type="presOf" srcId="{67D3D151-25A8-4A79-B2E3-DAAEDBFF115B}" destId="{A8F0E26D-38A2-40FF-B9B5-A695D530BF50}" srcOrd="0" destOrd="0" presId="urn:microsoft.com/office/officeart/2005/8/layout/hierarchy2"/>
    <dgm:cxn modelId="{4401114F-890F-42EA-94C2-E59D448DC69E}" srcId="{29A22860-9478-4C20-A729-1645EA36988F}" destId="{29971C2C-3C77-47D3-A008-21D1DBB501A6}" srcOrd="1" destOrd="0" parTransId="{45F06EF2-0A5C-4BA5-ADF0-0B1E7A57BA72}" sibTransId="{0498EDBE-FEE0-4D47-B1CA-47D649F37E82}"/>
    <dgm:cxn modelId="{48A1D7B6-CCC1-4332-9C0D-0B25B4099C2D}" type="presOf" srcId="{2A1DA70D-8383-4336-B465-D563954D4944}" destId="{7EF16C0A-AC2E-4AB6-805A-DB26CD7FD495}" srcOrd="0" destOrd="0" presId="urn:microsoft.com/office/officeart/2005/8/layout/hierarchy2"/>
    <dgm:cxn modelId="{71208E66-7B74-49C0-A88C-9AC960B1F33D}" type="presOf" srcId="{53242336-BA73-493A-B322-CA0A80E01404}" destId="{80BC3D08-547E-4454-8AA0-5B6980D3A40F}" srcOrd="0" destOrd="0" presId="urn:microsoft.com/office/officeart/2005/8/layout/hierarchy2"/>
    <dgm:cxn modelId="{E969C756-DBDE-46A8-8C63-DA32A477BC0C}" type="presParOf" srcId="{A8F0E26D-38A2-40FF-B9B5-A695D530BF50}" destId="{EB34B57E-FD3B-4E54-AE90-73845991D84E}" srcOrd="0" destOrd="0" presId="urn:microsoft.com/office/officeart/2005/8/layout/hierarchy2"/>
    <dgm:cxn modelId="{DEB15732-D4D4-4F7C-A42B-BA3EC0412761}" type="presParOf" srcId="{EB34B57E-FD3B-4E54-AE90-73845991D84E}" destId="{63E0BF70-509A-47AF-9320-90F66BBED734}" srcOrd="0" destOrd="0" presId="urn:microsoft.com/office/officeart/2005/8/layout/hierarchy2"/>
    <dgm:cxn modelId="{8BD833F2-D4B2-49AB-91E1-443DB339E2A9}" type="presParOf" srcId="{EB34B57E-FD3B-4E54-AE90-73845991D84E}" destId="{1FA38D4B-1DA7-4E48-A6E0-B5EF174978A1}" srcOrd="1" destOrd="0" presId="urn:microsoft.com/office/officeart/2005/8/layout/hierarchy2"/>
    <dgm:cxn modelId="{682E7D26-168D-4718-A3ED-5F9FF407A748}" type="presParOf" srcId="{1FA38D4B-1DA7-4E48-A6E0-B5EF174978A1}" destId="{25DC699D-EB0D-4335-86D4-5413C5FD2EA9}" srcOrd="0" destOrd="0" presId="urn:microsoft.com/office/officeart/2005/8/layout/hierarchy2"/>
    <dgm:cxn modelId="{A996D58A-6176-4791-B9FA-B38FB3FBEDC2}" type="presParOf" srcId="{25DC699D-EB0D-4335-86D4-5413C5FD2EA9}" destId="{AED5741B-D9F8-4865-9EBB-4D8E9F03E3CA}" srcOrd="0" destOrd="0" presId="urn:microsoft.com/office/officeart/2005/8/layout/hierarchy2"/>
    <dgm:cxn modelId="{892B6E46-E1DE-49BF-AF3C-67AF4CE5BD6A}" type="presParOf" srcId="{1FA38D4B-1DA7-4E48-A6E0-B5EF174978A1}" destId="{4010C528-FB03-4390-8142-81CF9D6109D5}" srcOrd="1" destOrd="0" presId="urn:microsoft.com/office/officeart/2005/8/layout/hierarchy2"/>
    <dgm:cxn modelId="{B5CFE00B-3DBA-43FE-A06D-B697C7B3FFC7}" type="presParOf" srcId="{4010C528-FB03-4390-8142-81CF9D6109D5}" destId="{EA313849-FC5B-4FEB-9A1B-093F02031288}" srcOrd="0" destOrd="0" presId="urn:microsoft.com/office/officeart/2005/8/layout/hierarchy2"/>
    <dgm:cxn modelId="{B3AB1232-451D-4BC1-A1D2-E6A93E77D1D6}" type="presParOf" srcId="{4010C528-FB03-4390-8142-81CF9D6109D5}" destId="{258F2879-D4EC-4F9F-B264-4E3D5D4B7629}" srcOrd="1" destOrd="0" presId="urn:microsoft.com/office/officeart/2005/8/layout/hierarchy2"/>
    <dgm:cxn modelId="{02825C7C-69FC-46AD-9D89-3F8BD3FC47C6}" type="presParOf" srcId="{1FA38D4B-1DA7-4E48-A6E0-B5EF174978A1}" destId="{88E0BA41-49BB-4559-8021-9FC65F760917}" srcOrd="2" destOrd="0" presId="urn:microsoft.com/office/officeart/2005/8/layout/hierarchy2"/>
    <dgm:cxn modelId="{445F7134-0C1A-4E04-81A3-DBB192679EAB}" type="presParOf" srcId="{88E0BA41-49BB-4559-8021-9FC65F760917}" destId="{D2FACC91-5C0A-4346-9B6B-2443277F67B4}" srcOrd="0" destOrd="0" presId="urn:microsoft.com/office/officeart/2005/8/layout/hierarchy2"/>
    <dgm:cxn modelId="{E53A971D-C0CE-4660-8A1E-C35D484E0C34}" type="presParOf" srcId="{1FA38D4B-1DA7-4E48-A6E0-B5EF174978A1}" destId="{5CE74563-9ED5-4046-A4D4-4C536F7F95A7}" srcOrd="3" destOrd="0" presId="urn:microsoft.com/office/officeart/2005/8/layout/hierarchy2"/>
    <dgm:cxn modelId="{23E09C27-2008-4D96-8E31-A6A7297412F2}" type="presParOf" srcId="{5CE74563-9ED5-4046-A4D4-4C536F7F95A7}" destId="{0EBA9C95-003A-47F8-B7AD-F4E485150C2B}" srcOrd="0" destOrd="0" presId="urn:microsoft.com/office/officeart/2005/8/layout/hierarchy2"/>
    <dgm:cxn modelId="{7858D80B-6FBE-477D-A91F-C28821644AE6}" type="presParOf" srcId="{5CE74563-9ED5-4046-A4D4-4C536F7F95A7}" destId="{47054206-D302-4926-9C7F-56BB6C7B9A4C}" srcOrd="1" destOrd="0" presId="urn:microsoft.com/office/officeart/2005/8/layout/hierarchy2"/>
    <dgm:cxn modelId="{EEE90104-308B-41B2-B1BD-6AC5FFB13CF3}" type="presParOf" srcId="{1FA38D4B-1DA7-4E48-A6E0-B5EF174978A1}" destId="{E1C93DBD-1058-4E66-B9AF-2C28D4220383}" srcOrd="4" destOrd="0" presId="urn:microsoft.com/office/officeart/2005/8/layout/hierarchy2"/>
    <dgm:cxn modelId="{C08C0C68-AABB-4F3C-9AB4-36128B0866FF}" type="presParOf" srcId="{E1C93DBD-1058-4E66-B9AF-2C28D4220383}" destId="{AE1C378A-1A79-4C12-BD4D-A809F4D07433}" srcOrd="0" destOrd="0" presId="urn:microsoft.com/office/officeart/2005/8/layout/hierarchy2"/>
    <dgm:cxn modelId="{EBC98A03-CA60-4FB9-ADDB-D4B592D90BA5}" type="presParOf" srcId="{1FA38D4B-1DA7-4E48-A6E0-B5EF174978A1}" destId="{E87E17CB-A3E1-4FB7-BA3F-78A4B0F924E8}" srcOrd="5" destOrd="0" presId="urn:microsoft.com/office/officeart/2005/8/layout/hierarchy2"/>
    <dgm:cxn modelId="{7119A246-A8DD-4C93-B60A-A43907F83488}" type="presParOf" srcId="{E87E17CB-A3E1-4FB7-BA3F-78A4B0F924E8}" destId="{67EC4A65-CF5C-495A-B961-B4DB33992FAB}" srcOrd="0" destOrd="0" presId="urn:microsoft.com/office/officeart/2005/8/layout/hierarchy2"/>
    <dgm:cxn modelId="{0D0F0341-61F7-4086-B25D-5A41AF0C3D70}" type="presParOf" srcId="{E87E17CB-A3E1-4FB7-BA3F-78A4B0F924E8}" destId="{AD1B46FC-08C4-4A29-A5F3-CEE1F131878C}" srcOrd="1" destOrd="0" presId="urn:microsoft.com/office/officeart/2005/8/layout/hierarchy2"/>
    <dgm:cxn modelId="{F1A8D1CE-64C9-422C-9052-B04D4F2AFF58}" type="presParOf" srcId="{AD1B46FC-08C4-4A29-A5F3-CEE1F131878C}" destId="{70733A14-DBD0-4C29-A2BC-4AEBCE605AD1}" srcOrd="0" destOrd="0" presId="urn:microsoft.com/office/officeart/2005/8/layout/hierarchy2"/>
    <dgm:cxn modelId="{2E40C2C9-B002-4E5F-B9F5-181F998D64E0}" type="presParOf" srcId="{70733A14-DBD0-4C29-A2BC-4AEBCE605AD1}" destId="{63DD35DE-2D5E-485A-AF35-ACEB49354257}" srcOrd="0" destOrd="0" presId="urn:microsoft.com/office/officeart/2005/8/layout/hierarchy2"/>
    <dgm:cxn modelId="{7FE4EA35-B296-425B-8E0A-5492174AF2D2}" type="presParOf" srcId="{AD1B46FC-08C4-4A29-A5F3-CEE1F131878C}" destId="{CB95F03F-5930-4340-AA48-ABC7011DFA46}" srcOrd="1" destOrd="0" presId="urn:microsoft.com/office/officeart/2005/8/layout/hierarchy2"/>
    <dgm:cxn modelId="{378411F8-4168-40B3-BC0B-333478AAF477}" type="presParOf" srcId="{CB95F03F-5930-4340-AA48-ABC7011DFA46}" destId="{0330DC85-FB09-444A-8A98-89B3E31BDE7D}" srcOrd="0" destOrd="0" presId="urn:microsoft.com/office/officeart/2005/8/layout/hierarchy2"/>
    <dgm:cxn modelId="{56C8BE3D-DA46-47E4-AF44-8C43FECDE52D}" type="presParOf" srcId="{CB95F03F-5930-4340-AA48-ABC7011DFA46}" destId="{79A1AD0B-9C33-4262-AB8A-E2963FBAA634}" srcOrd="1" destOrd="0" presId="urn:microsoft.com/office/officeart/2005/8/layout/hierarchy2"/>
    <dgm:cxn modelId="{9B91CF2C-C972-47EA-95C5-CBE24F0B1EAF}" type="presParOf" srcId="{79A1AD0B-9C33-4262-AB8A-E2963FBAA634}" destId="{F7ABCE4A-A223-4887-9BC4-C5A1AEF9DC2F}" srcOrd="0" destOrd="0" presId="urn:microsoft.com/office/officeart/2005/8/layout/hierarchy2"/>
    <dgm:cxn modelId="{0699C49C-CEFA-476E-918B-C21FE54F942E}" type="presParOf" srcId="{F7ABCE4A-A223-4887-9BC4-C5A1AEF9DC2F}" destId="{1AEB3634-E61E-492A-AF81-74097BF1F55C}" srcOrd="0" destOrd="0" presId="urn:microsoft.com/office/officeart/2005/8/layout/hierarchy2"/>
    <dgm:cxn modelId="{B6588747-731B-419A-AD0A-8076D8E873CB}" type="presParOf" srcId="{79A1AD0B-9C33-4262-AB8A-E2963FBAA634}" destId="{7D22E801-F46E-4D43-97AF-C1E083882A6A}" srcOrd="1" destOrd="0" presId="urn:microsoft.com/office/officeart/2005/8/layout/hierarchy2"/>
    <dgm:cxn modelId="{EFF24575-21BD-4CDA-A7A1-1C8C4526225E}" type="presParOf" srcId="{7D22E801-F46E-4D43-97AF-C1E083882A6A}" destId="{3AE85B4A-1EE9-41A2-BBC8-4D56969D32BD}" srcOrd="0" destOrd="0" presId="urn:microsoft.com/office/officeart/2005/8/layout/hierarchy2"/>
    <dgm:cxn modelId="{FB039018-7EF0-44E8-8DD2-04FEF13C9DB4}" type="presParOf" srcId="{7D22E801-F46E-4D43-97AF-C1E083882A6A}" destId="{E1ED7D8E-EDF5-4110-BF65-EE5E50B1557E}" srcOrd="1" destOrd="0" presId="urn:microsoft.com/office/officeart/2005/8/layout/hierarchy2"/>
    <dgm:cxn modelId="{803356F3-08B4-4680-AAE0-C6F88F75F270}" type="presParOf" srcId="{79A1AD0B-9C33-4262-AB8A-E2963FBAA634}" destId="{B958AECE-88BA-44BE-AC03-DCD39373C8B4}" srcOrd="2" destOrd="0" presId="urn:microsoft.com/office/officeart/2005/8/layout/hierarchy2"/>
    <dgm:cxn modelId="{8FFC9198-6ACE-440A-9BAB-545E916E829B}" type="presParOf" srcId="{B958AECE-88BA-44BE-AC03-DCD39373C8B4}" destId="{B2BF8A00-6450-406F-A48C-3A1693DF24DE}" srcOrd="0" destOrd="0" presId="urn:microsoft.com/office/officeart/2005/8/layout/hierarchy2"/>
    <dgm:cxn modelId="{29068072-F2CE-4430-A97A-17C03D304B17}" type="presParOf" srcId="{79A1AD0B-9C33-4262-AB8A-E2963FBAA634}" destId="{C48D036A-4CB5-4584-B429-9460376EB279}" srcOrd="3" destOrd="0" presId="urn:microsoft.com/office/officeart/2005/8/layout/hierarchy2"/>
    <dgm:cxn modelId="{462083AE-01E9-4571-8B49-4F549C1AC40C}" type="presParOf" srcId="{C48D036A-4CB5-4584-B429-9460376EB279}" destId="{97C64D8A-69D8-46EB-935B-A057542D3AA1}" srcOrd="0" destOrd="0" presId="urn:microsoft.com/office/officeart/2005/8/layout/hierarchy2"/>
    <dgm:cxn modelId="{5C1FBACE-2047-4B28-A834-47EDB4781AF0}" type="presParOf" srcId="{C48D036A-4CB5-4584-B429-9460376EB279}" destId="{3A5C3A4C-AC85-4667-A1BC-E3A64CE877E1}" srcOrd="1" destOrd="0" presId="urn:microsoft.com/office/officeart/2005/8/layout/hierarchy2"/>
    <dgm:cxn modelId="{851FA494-7CCB-4E66-8E91-08995171843C}" type="presParOf" srcId="{79A1AD0B-9C33-4262-AB8A-E2963FBAA634}" destId="{DF5D18A9-636E-42AA-A05D-79F4B1379C53}" srcOrd="4" destOrd="0" presId="urn:microsoft.com/office/officeart/2005/8/layout/hierarchy2"/>
    <dgm:cxn modelId="{CBA9B548-6CBB-4FF8-9F69-574BC3C31C80}" type="presParOf" srcId="{DF5D18A9-636E-42AA-A05D-79F4B1379C53}" destId="{0BE82798-0AE4-46CE-BBD3-762C3AF7CC1C}" srcOrd="0" destOrd="0" presId="urn:microsoft.com/office/officeart/2005/8/layout/hierarchy2"/>
    <dgm:cxn modelId="{9302004A-4231-404C-95D7-1298286FB7CD}" type="presParOf" srcId="{79A1AD0B-9C33-4262-AB8A-E2963FBAA634}" destId="{CB945863-2EE7-4A5F-9424-B74E4092CC06}" srcOrd="5" destOrd="0" presId="urn:microsoft.com/office/officeart/2005/8/layout/hierarchy2"/>
    <dgm:cxn modelId="{D902B013-962C-4D81-884F-43F952F59C52}" type="presParOf" srcId="{CB945863-2EE7-4A5F-9424-B74E4092CC06}" destId="{6DFC344A-EF3A-4C25-9DAA-6F195CBA9D0B}" srcOrd="0" destOrd="0" presId="urn:microsoft.com/office/officeart/2005/8/layout/hierarchy2"/>
    <dgm:cxn modelId="{997D657F-06FF-4CDA-9535-662CF8D73FD8}" type="presParOf" srcId="{CB945863-2EE7-4A5F-9424-B74E4092CC06}" destId="{3F3090D6-F928-4C24-8FF5-09B55D30E364}" srcOrd="1" destOrd="0" presId="urn:microsoft.com/office/officeart/2005/8/layout/hierarchy2"/>
    <dgm:cxn modelId="{80B709C8-7F35-4F12-9CEA-B447F15139E7}" type="presParOf" srcId="{79A1AD0B-9C33-4262-AB8A-E2963FBAA634}" destId="{DFE0B636-A610-4595-813A-E9D838F4E9B0}" srcOrd="6" destOrd="0" presId="urn:microsoft.com/office/officeart/2005/8/layout/hierarchy2"/>
    <dgm:cxn modelId="{9F07599B-13C2-4BA8-A9BE-5309A69BA86F}" type="presParOf" srcId="{DFE0B636-A610-4595-813A-E9D838F4E9B0}" destId="{5F944743-4E68-4BA2-B3EB-970D2B1A975A}" srcOrd="0" destOrd="0" presId="urn:microsoft.com/office/officeart/2005/8/layout/hierarchy2"/>
    <dgm:cxn modelId="{931D2F7A-6C4B-4BC2-BFE8-260067CF1EBA}" type="presParOf" srcId="{79A1AD0B-9C33-4262-AB8A-E2963FBAA634}" destId="{52E0162B-84BF-4244-BBEE-0DD1BB46385C}" srcOrd="7" destOrd="0" presId="urn:microsoft.com/office/officeart/2005/8/layout/hierarchy2"/>
    <dgm:cxn modelId="{F4DCC3C2-C83E-4855-838D-C84D8DEF099A}" type="presParOf" srcId="{52E0162B-84BF-4244-BBEE-0DD1BB46385C}" destId="{03AA851C-AA91-4CE2-AE0C-018F33FF9F10}" srcOrd="0" destOrd="0" presId="urn:microsoft.com/office/officeart/2005/8/layout/hierarchy2"/>
    <dgm:cxn modelId="{8FBF15F3-208A-4FBF-960F-447329E0274E}" type="presParOf" srcId="{52E0162B-84BF-4244-BBEE-0DD1BB46385C}" destId="{5C4F500F-E4CB-4DAC-BC90-D5CE06745866}" srcOrd="1" destOrd="0" presId="urn:microsoft.com/office/officeart/2005/8/layout/hierarchy2"/>
    <dgm:cxn modelId="{83D97AAD-BBAE-468B-9D2C-184C4403BB6D}" type="presParOf" srcId="{79A1AD0B-9C33-4262-AB8A-E2963FBAA634}" destId="{C0BF0725-F86E-4143-A59C-5137F27A0922}" srcOrd="8" destOrd="0" presId="urn:microsoft.com/office/officeart/2005/8/layout/hierarchy2"/>
    <dgm:cxn modelId="{6BC9261C-B77D-4926-931A-EBC934F0C085}" type="presParOf" srcId="{C0BF0725-F86E-4143-A59C-5137F27A0922}" destId="{73505596-33F6-46AE-BE23-5C946040B93B}" srcOrd="0" destOrd="0" presId="urn:microsoft.com/office/officeart/2005/8/layout/hierarchy2"/>
    <dgm:cxn modelId="{A60A8F65-7095-4137-A011-2DCDEB70BD64}" type="presParOf" srcId="{79A1AD0B-9C33-4262-AB8A-E2963FBAA634}" destId="{328C1C7D-073C-4E89-A367-02CCF0030309}" srcOrd="9" destOrd="0" presId="urn:microsoft.com/office/officeart/2005/8/layout/hierarchy2"/>
    <dgm:cxn modelId="{20680222-65C1-4095-9B52-E6ED87C611EB}" type="presParOf" srcId="{328C1C7D-073C-4E89-A367-02CCF0030309}" destId="{CE03C4AB-7691-456D-80C1-3D352DDFDE4D}" srcOrd="0" destOrd="0" presId="urn:microsoft.com/office/officeart/2005/8/layout/hierarchy2"/>
    <dgm:cxn modelId="{A1313D5B-38BD-407C-9853-9423CA66B4BB}" type="presParOf" srcId="{328C1C7D-073C-4E89-A367-02CCF0030309}" destId="{B7141D46-D062-404E-962F-04AE93C315B7}" srcOrd="1" destOrd="0" presId="urn:microsoft.com/office/officeart/2005/8/layout/hierarchy2"/>
    <dgm:cxn modelId="{A97C86E6-984E-4F1B-A4A2-0003580127B1}" type="presParOf" srcId="{79A1AD0B-9C33-4262-AB8A-E2963FBAA634}" destId="{491140FB-97D3-4CE5-969B-24E79531E352}" srcOrd="10" destOrd="0" presId="urn:microsoft.com/office/officeart/2005/8/layout/hierarchy2"/>
    <dgm:cxn modelId="{12A97EB6-68EC-4156-95A6-DFB058F9D07C}" type="presParOf" srcId="{491140FB-97D3-4CE5-969B-24E79531E352}" destId="{8250C1D5-F0E7-423F-8258-CDF6E519C02C}" srcOrd="0" destOrd="0" presId="urn:microsoft.com/office/officeart/2005/8/layout/hierarchy2"/>
    <dgm:cxn modelId="{9F979D5A-0E87-4B37-95AF-D0DFB682F467}" type="presParOf" srcId="{79A1AD0B-9C33-4262-AB8A-E2963FBAA634}" destId="{B8DF1634-4CD7-44A8-BB8F-2578BC858C16}" srcOrd="11" destOrd="0" presId="urn:microsoft.com/office/officeart/2005/8/layout/hierarchy2"/>
    <dgm:cxn modelId="{0BA975F2-589B-421E-93B0-11F84C3ECD42}" type="presParOf" srcId="{B8DF1634-4CD7-44A8-BB8F-2578BC858C16}" destId="{7EF16C0A-AC2E-4AB6-805A-DB26CD7FD495}" srcOrd="0" destOrd="0" presId="urn:microsoft.com/office/officeart/2005/8/layout/hierarchy2"/>
    <dgm:cxn modelId="{1880FB33-EB2C-497F-9C4E-99FF95FDE189}" type="presParOf" srcId="{B8DF1634-4CD7-44A8-BB8F-2578BC858C16}" destId="{F0FAE8F7-9D8E-4AA9-BA6E-5C0F1256F90D}" srcOrd="1" destOrd="0" presId="urn:microsoft.com/office/officeart/2005/8/layout/hierarchy2"/>
    <dgm:cxn modelId="{B702762A-8AF6-46C9-9ED6-320A50A903A9}" type="presParOf" srcId="{1FA38D4B-1DA7-4E48-A6E0-B5EF174978A1}" destId="{69981297-ADD6-47D3-BE33-E415C254907B}" srcOrd="6" destOrd="0" presId="urn:microsoft.com/office/officeart/2005/8/layout/hierarchy2"/>
    <dgm:cxn modelId="{94E5E713-BA5E-42F3-BD36-9AD87DE84482}" type="presParOf" srcId="{69981297-ADD6-47D3-BE33-E415C254907B}" destId="{B68D8BEC-76C9-49C9-A314-6B1D9E72CB6B}" srcOrd="0" destOrd="0" presId="urn:microsoft.com/office/officeart/2005/8/layout/hierarchy2"/>
    <dgm:cxn modelId="{98E98CA3-58DB-4D59-BCB3-E0CD50CF54F4}" type="presParOf" srcId="{1FA38D4B-1DA7-4E48-A6E0-B5EF174978A1}" destId="{06F31717-8D1F-4B15-9928-6E13180B0424}" srcOrd="7" destOrd="0" presId="urn:microsoft.com/office/officeart/2005/8/layout/hierarchy2"/>
    <dgm:cxn modelId="{AE74DA17-FA45-407F-804E-B29D2D5A191B}" type="presParOf" srcId="{06F31717-8D1F-4B15-9928-6E13180B0424}" destId="{ED15D4C1-8F74-4A05-BC2C-87CF2CA9EABA}" srcOrd="0" destOrd="0" presId="urn:microsoft.com/office/officeart/2005/8/layout/hierarchy2"/>
    <dgm:cxn modelId="{3BB2AB8E-CE5A-459C-81B6-0F10BE293FB1}" type="presParOf" srcId="{06F31717-8D1F-4B15-9928-6E13180B0424}" destId="{DC008271-075B-468A-B9D3-8FE2D0FBAE10}" srcOrd="1" destOrd="0" presId="urn:microsoft.com/office/officeart/2005/8/layout/hierarchy2"/>
    <dgm:cxn modelId="{94F2DDC3-CBDE-4338-BF1D-3907CAC38993}" type="presParOf" srcId="{1FA38D4B-1DA7-4E48-A6E0-B5EF174978A1}" destId="{80BC3D08-547E-4454-8AA0-5B6980D3A40F}" srcOrd="8" destOrd="0" presId="urn:microsoft.com/office/officeart/2005/8/layout/hierarchy2"/>
    <dgm:cxn modelId="{65993816-2491-469F-A5EC-A31CEB08A33C}" type="presParOf" srcId="{80BC3D08-547E-4454-8AA0-5B6980D3A40F}" destId="{E939814F-8A8E-4F45-AA7A-91A14723E584}" srcOrd="0" destOrd="0" presId="urn:microsoft.com/office/officeart/2005/8/layout/hierarchy2"/>
    <dgm:cxn modelId="{AAA9F23A-4B55-492B-A771-E5E1DC641600}" type="presParOf" srcId="{1FA38D4B-1DA7-4E48-A6E0-B5EF174978A1}" destId="{EB9846CB-2B1B-4F4A-AA32-E5258D8D65AD}" srcOrd="9" destOrd="0" presId="urn:microsoft.com/office/officeart/2005/8/layout/hierarchy2"/>
    <dgm:cxn modelId="{8A3D6A2C-8136-46C1-941F-661615FB062B}" type="presParOf" srcId="{EB9846CB-2B1B-4F4A-AA32-E5258D8D65AD}" destId="{DB61A111-7807-4636-A535-915700F539FB}" srcOrd="0" destOrd="0" presId="urn:microsoft.com/office/officeart/2005/8/layout/hierarchy2"/>
    <dgm:cxn modelId="{3BFCF337-BBCC-42E4-95B5-1EC83B312AB7}" type="presParOf" srcId="{EB9846CB-2B1B-4F4A-AA32-E5258D8D65AD}" destId="{D7A245E8-9ADD-4A8A-A32B-D285F7A1C66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E0F7564-34A1-4EEF-B2E8-141CACFA9B06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4DEEF86-35DB-478F-B6D8-FF45E9D8B6BE}">
      <dgm:prSet phldrT="[文字]" custT="1"/>
      <dgm:spPr/>
      <dgm:t>
        <a:bodyPr/>
        <a:lstStyle/>
        <a:p>
          <a:r>
            <a:rPr lang="zh-TW" altLang="en-US" sz="3200" dirty="0" smtClean="0"/>
            <a:t>韓哀侯</a:t>
          </a:r>
          <a:endParaRPr lang="zh-TW" altLang="en-US" sz="3200" dirty="0"/>
        </a:p>
      </dgm:t>
    </dgm:pt>
    <dgm:pt modelId="{E914E3AE-DB4F-4965-9160-A09A15C74932}" type="parTrans" cxnId="{F5BD6B2D-A197-499B-9ACC-72FFD1B7E135}">
      <dgm:prSet/>
      <dgm:spPr/>
      <dgm:t>
        <a:bodyPr/>
        <a:lstStyle/>
        <a:p>
          <a:endParaRPr lang="zh-TW" altLang="en-US"/>
        </a:p>
      </dgm:t>
    </dgm:pt>
    <dgm:pt modelId="{6138C2B0-1521-44BC-AFF4-89404719E892}" type="sibTrans" cxnId="{F5BD6B2D-A197-499B-9ACC-72FFD1B7E135}">
      <dgm:prSet/>
      <dgm:spPr/>
      <dgm:t>
        <a:bodyPr/>
        <a:lstStyle/>
        <a:p>
          <a:endParaRPr lang="zh-TW" altLang="en-US"/>
        </a:p>
      </dgm:t>
    </dgm:pt>
    <dgm:pt modelId="{1EDBAB1F-6A81-4DE2-8741-4D59292B7AD8}">
      <dgm:prSet phldrT="[文字]" custT="1"/>
      <dgm:spPr/>
      <dgm:t>
        <a:bodyPr/>
        <a:lstStyle/>
        <a:p>
          <a:r>
            <a:rPr lang="zh-TW" altLang="en-US" sz="3200" dirty="0" smtClean="0"/>
            <a:t>趙敬侯</a:t>
          </a:r>
          <a:endParaRPr lang="zh-TW" altLang="en-US" sz="3200" dirty="0"/>
        </a:p>
      </dgm:t>
    </dgm:pt>
    <dgm:pt modelId="{11CAA39A-62E3-4F9F-95D8-7C66EBB0820B}" type="parTrans" cxnId="{ABF5DD12-61DA-4D76-8762-15FAFC3B1A31}">
      <dgm:prSet/>
      <dgm:spPr/>
      <dgm:t>
        <a:bodyPr/>
        <a:lstStyle/>
        <a:p>
          <a:endParaRPr lang="zh-TW" altLang="en-US"/>
        </a:p>
      </dgm:t>
    </dgm:pt>
    <dgm:pt modelId="{CB964FEB-52D2-4A26-9BC5-3F7240E5571F}" type="sibTrans" cxnId="{ABF5DD12-61DA-4D76-8762-15FAFC3B1A31}">
      <dgm:prSet/>
      <dgm:spPr/>
      <dgm:t>
        <a:bodyPr/>
        <a:lstStyle/>
        <a:p>
          <a:endParaRPr lang="zh-TW" altLang="en-US"/>
        </a:p>
      </dgm:t>
    </dgm:pt>
    <dgm:pt modelId="{D40313AD-CFEF-448B-B987-6680E905605D}">
      <dgm:prSet phldrT="[文字]" custT="1"/>
      <dgm:spPr/>
      <dgm:t>
        <a:bodyPr/>
        <a:lstStyle/>
        <a:p>
          <a:r>
            <a:rPr lang="zh-TW" altLang="en-US" sz="3200" dirty="0" smtClean="0"/>
            <a:t>魏武侯</a:t>
          </a:r>
          <a:endParaRPr lang="zh-TW" altLang="en-US" sz="3200" dirty="0"/>
        </a:p>
      </dgm:t>
    </dgm:pt>
    <dgm:pt modelId="{FB7DBA1C-3651-4CE6-90DF-5C4531F90AAA}" type="parTrans" cxnId="{BA91B528-1869-4742-A9FE-602B033AEE51}">
      <dgm:prSet/>
      <dgm:spPr/>
      <dgm:t>
        <a:bodyPr/>
        <a:lstStyle/>
        <a:p>
          <a:endParaRPr lang="zh-TW" altLang="en-US"/>
        </a:p>
      </dgm:t>
    </dgm:pt>
    <dgm:pt modelId="{6973D05A-BF70-4078-9951-36494BB2B613}" type="sibTrans" cxnId="{BA91B528-1869-4742-A9FE-602B033AEE51}">
      <dgm:prSet/>
      <dgm:spPr/>
      <dgm:t>
        <a:bodyPr/>
        <a:lstStyle/>
        <a:p>
          <a:endParaRPr lang="zh-TW" altLang="en-US"/>
        </a:p>
      </dgm:t>
    </dgm:pt>
    <dgm:pt modelId="{C36AEB4C-4C30-4E01-A17E-371B2EF5895B}" type="pres">
      <dgm:prSet presAssocID="{FE0F7564-34A1-4EEF-B2E8-141CACFA9B0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2A26D3D-26DE-4C2E-888D-CBE58B7DE398}" type="pres">
      <dgm:prSet presAssocID="{34DEEF86-35DB-478F-B6D8-FF45E9D8B6BE}" presName="root1" presStyleCnt="0"/>
      <dgm:spPr/>
    </dgm:pt>
    <dgm:pt modelId="{3D009222-020A-411B-88A8-85C5F304621E}" type="pres">
      <dgm:prSet presAssocID="{34DEEF86-35DB-478F-B6D8-FF45E9D8B6BE}" presName="LevelOneTextNode" presStyleLbl="node0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6C7DEB-6E13-449E-8136-6B1C5AEB38CB}" type="pres">
      <dgm:prSet presAssocID="{34DEEF86-35DB-478F-B6D8-FF45E9D8B6BE}" presName="level2hierChild" presStyleCnt="0"/>
      <dgm:spPr/>
    </dgm:pt>
    <dgm:pt modelId="{5992C9E5-BE5E-4446-AF76-7092850D9C16}" type="pres">
      <dgm:prSet presAssocID="{1EDBAB1F-6A81-4DE2-8741-4D59292B7AD8}" presName="root1" presStyleCnt="0"/>
      <dgm:spPr/>
    </dgm:pt>
    <dgm:pt modelId="{8C0D4902-A913-430D-B946-8CB8894EE790}" type="pres">
      <dgm:prSet presAssocID="{1EDBAB1F-6A81-4DE2-8741-4D59292B7AD8}" presName="LevelOneTextNode" presStyleLbl="node0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AA78099-5363-401B-B3A5-AAD2AAC6EA8F}" type="pres">
      <dgm:prSet presAssocID="{1EDBAB1F-6A81-4DE2-8741-4D59292B7AD8}" presName="level2hierChild" presStyleCnt="0"/>
      <dgm:spPr/>
    </dgm:pt>
    <dgm:pt modelId="{D6906C05-3560-4D80-80FD-86673B51D2A7}" type="pres">
      <dgm:prSet presAssocID="{D40313AD-CFEF-448B-B987-6680E905605D}" presName="root1" presStyleCnt="0"/>
      <dgm:spPr/>
    </dgm:pt>
    <dgm:pt modelId="{D1FF7E72-2E7B-4602-97CF-25B8AD490CA3}" type="pres">
      <dgm:prSet presAssocID="{D40313AD-CFEF-448B-B987-6680E905605D}" presName="LevelOneTextNode" presStyleLbl="node0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0C22F2-2580-4F53-B01E-31BBB4826BE6}" type="pres">
      <dgm:prSet presAssocID="{D40313AD-CFEF-448B-B987-6680E905605D}" presName="level2hierChild" presStyleCnt="0"/>
      <dgm:spPr/>
    </dgm:pt>
  </dgm:ptLst>
  <dgm:cxnLst>
    <dgm:cxn modelId="{F5BD6B2D-A197-499B-9ACC-72FFD1B7E135}" srcId="{FE0F7564-34A1-4EEF-B2E8-141CACFA9B06}" destId="{34DEEF86-35DB-478F-B6D8-FF45E9D8B6BE}" srcOrd="0" destOrd="0" parTransId="{E914E3AE-DB4F-4965-9160-A09A15C74932}" sibTransId="{6138C2B0-1521-44BC-AFF4-89404719E892}"/>
    <dgm:cxn modelId="{BA91B528-1869-4742-A9FE-602B033AEE51}" srcId="{FE0F7564-34A1-4EEF-B2E8-141CACFA9B06}" destId="{D40313AD-CFEF-448B-B987-6680E905605D}" srcOrd="2" destOrd="0" parTransId="{FB7DBA1C-3651-4CE6-90DF-5C4531F90AAA}" sibTransId="{6973D05A-BF70-4078-9951-36494BB2B613}"/>
    <dgm:cxn modelId="{341710A1-79CA-4D7D-9025-B881D099726D}" type="presOf" srcId="{1EDBAB1F-6A81-4DE2-8741-4D59292B7AD8}" destId="{8C0D4902-A913-430D-B946-8CB8894EE790}" srcOrd="0" destOrd="0" presId="urn:microsoft.com/office/officeart/2005/8/layout/hierarchy2"/>
    <dgm:cxn modelId="{EFEE4D6D-478A-42E4-BA7A-847DAAB64EEF}" type="presOf" srcId="{34DEEF86-35DB-478F-B6D8-FF45E9D8B6BE}" destId="{3D009222-020A-411B-88A8-85C5F304621E}" srcOrd="0" destOrd="0" presId="urn:microsoft.com/office/officeart/2005/8/layout/hierarchy2"/>
    <dgm:cxn modelId="{ABF5DD12-61DA-4D76-8762-15FAFC3B1A31}" srcId="{FE0F7564-34A1-4EEF-B2E8-141CACFA9B06}" destId="{1EDBAB1F-6A81-4DE2-8741-4D59292B7AD8}" srcOrd="1" destOrd="0" parTransId="{11CAA39A-62E3-4F9F-95D8-7C66EBB0820B}" sibTransId="{CB964FEB-52D2-4A26-9BC5-3F7240E5571F}"/>
    <dgm:cxn modelId="{9CA5EE53-74B7-4990-A1DF-1ADC7F58DBE9}" type="presOf" srcId="{D40313AD-CFEF-448B-B987-6680E905605D}" destId="{D1FF7E72-2E7B-4602-97CF-25B8AD490CA3}" srcOrd="0" destOrd="0" presId="urn:microsoft.com/office/officeart/2005/8/layout/hierarchy2"/>
    <dgm:cxn modelId="{10644F5F-9CD5-43D8-B935-F9279AC995BA}" type="presOf" srcId="{FE0F7564-34A1-4EEF-B2E8-141CACFA9B06}" destId="{C36AEB4C-4C30-4E01-A17E-371B2EF5895B}" srcOrd="0" destOrd="0" presId="urn:microsoft.com/office/officeart/2005/8/layout/hierarchy2"/>
    <dgm:cxn modelId="{1C472AEE-F5C3-48E8-92D9-9A3F6564BC60}" type="presParOf" srcId="{C36AEB4C-4C30-4E01-A17E-371B2EF5895B}" destId="{62A26D3D-26DE-4C2E-888D-CBE58B7DE398}" srcOrd="0" destOrd="0" presId="urn:microsoft.com/office/officeart/2005/8/layout/hierarchy2"/>
    <dgm:cxn modelId="{1FFB840E-27E3-44D5-AED2-3E4115CD1255}" type="presParOf" srcId="{62A26D3D-26DE-4C2E-888D-CBE58B7DE398}" destId="{3D009222-020A-411B-88A8-85C5F304621E}" srcOrd="0" destOrd="0" presId="urn:microsoft.com/office/officeart/2005/8/layout/hierarchy2"/>
    <dgm:cxn modelId="{47B753F6-8118-4F4C-89D9-7F1A4EE83161}" type="presParOf" srcId="{62A26D3D-26DE-4C2E-888D-CBE58B7DE398}" destId="{9C6C7DEB-6E13-449E-8136-6B1C5AEB38CB}" srcOrd="1" destOrd="0" presId="urn:microsoft.com/office/officeart/2005/8/layout/hierarchy2"/>
    <dgm:cxn modelId="{6741C0DC-F4AA-4FE0-9B5F-482320DE5139}" type="presParOf" srcId="{C36AEB4C-4C30-4E01-A17E-371B2EF5895B}" destId="{5992C9E5-BE5E-4446-AF76-7092850D9C16}" srcOrd="1" destOrd="0" presId="urn:microsoft.com/office/officeart/2005/8/layout/hierarchy2"/>
    <dgm:cxn modelId="{CD1A16F4-786F-42DF-BBAD-50806B84CE86}" type="presParOf" srcId="{5992C9E5-BE5E-4446-AF76-7092850D9C16}" destId="{8C0D4902-A913-430D-B946-8CB8894EE790}" srcOrd="0" destOrd="0" presId="urn:microsoft.com/office/officeart/2005/8/layout/hierarchy2"/>
    <dgm:cxn modelId="{466EAE52-A74D-40FB-BE08-1D7B62CB04D9}" type="presParOf" srcId="{5992C9E5-BE5E-4446-AF76-7092850D9C16}" destId="{5AA78099-5363-401B-B3A5-AAD2AAC6EA8F}" srcOrd="1" destOrd="0" presId="urn:microsoft.com/office/officeart/2005/8/layout/hierarchy2"/>
    <dgm:cxn modelId="{6C55E540-FB3E-4FED-941F-5444633E940E}" type="presParOf" srcId="{C36AEB4C-4C30-4E01-A17E-371B2EF5895B}" destId="{D6906C05-3560-4D80-80FD-86673B51D2A7}" srcOrd="2" destOrd="0" presId="urn:microsoft.com/office/officeart/2005/8/layout/hierarchy2"/>
    <dgm:cxn modelId="{811FDD34-ABB7-47CE-AE20-EFE4C2352720}" type="presParOf" srcId="{D6906C05-3560-4D80-80FD-86673B51D2A7}" destId="{D1FF7E72-2E7B-4602-97CF-25B8AD490CA3}" srcOrd="0" destOrd="0" presId="urn:microsoft.com/office/officeart/2005/8/layout/hierarchy2"/>
    <dgm:cxn modelId="{91F87DC4-FE5C-43E3-B95C-DD435BFA40E3}" type="presParOf" srcId="{D6906C05-3560-4D80-80FD-86673B51D2A7}" destId="{CD0C22F2-2580-4F53-B01E-31BBB4826BE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ACF4C-1DCD-46B4-A99F-E655B1F417AD}">
      <dsp:nvSpPr>
        <dsp:cNvPr id="0" name=""/>
        <dsp:cNvSpPr/>
      </dsp:nvSpPr>
      <dsp:spPr>
        <a:xfrm rot="5400000">
          <a:off x="1013997" y="12213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D7851-1B76-46ED-B001-1C6B692104CF}">
      <dsp:nvSpPr>
        <dsp:cNvPr id="0" name=""/>
        <dsp:cNvSpPr/>
      </dsp:nvSpPr>
      <dsp:spPr>
        <a:xfrm>
          <a:off x="729814" y="323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孔子</a:t>
          </a:r>
          <a:endParaRPr lang="zh-TW" altLang="en-US" sz="3200" kern="1200" dirty="0"/>
        </a:p>
      </dsp:txBody>
      <dsp:txXfrm>
        <a:off x="791525" y="94051"/>
        <a:ext cx="1682262" cy="1140498"/>
      </dsp:txXfrm>
    </dsp:sp>
    <dsp:sp modelId="{F6B1BF36-E7FD-4725-A873-D230B4AA6EC0}">
      <dsp:nvSpPr>
        <dsp:cNvPr id="0" name=""/>
        <dsp:cNvSpPr/>
      </dsp:nvSpPr>
      <dsp:spPr>
        <a:xfrm>
          <a:off x="2261857" y="152883"/>
          <a:ext cx="1860567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論語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2261857" y="152883"/>
        <a:ext cx="1860567" cy="1021556"/>
      </dsp:txXfrm>
    </dsp:sp>
    <dsp:sp modelId="{AD9BDEDE-B11D-4B44-8F45-53C3C12138C1}">
      <dsp:nvSpPr>
        <dsp:cNvPr id="0" name=""/>
        <dsp:cNvSpPr/>
      </dsp:nvSpPr>
      <dsp:spPr>
        <a:xfrm rot="5400000">
          <a:off x="2642450" y="26411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435215"/>
            <a:satOff val="-22063"/>
            <a:lumOff val="445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23E73-4E82-4EE4-A336-CF2AD106B628}">
      <dsp:nvSpPr>
        <dsp:cNvPr id="0" name=""/>
        <dsp:cNvSpPr/>
      </dsp:nvSpPr>
      <dsp:spPr>
        <a:xfrm>
          <a:off x="2358267" y="14521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151055"/>
            <a:satOff val="-15998"/>
            <a:lumOff val="-3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曾子</a:t>
          </a:r>
          <a:endParaRPr lang="zh-TW" altLang="en-US" sz="3200" kern="1200" dirty="0"/>
        </a:p>
      </dsp:txBody>
      <dsp:txXfrm>
        <a:off x="2419978" y="1513851"/>
        <a:ext cx="1682262" cy="1140498"/>
      </dsp:txXfrm>
    </dsp:sp>
    <dsp:sp modelId="{645DA5F1-5EA7-4354-B687-AE933DDF03E0}">
      <dsp:nvSpPr>
        <dsp:cNvPr id="0" name=""/>
        <dsp:cNvSpPr/>
      </dsp:nvSpPr>
      <dsp:spPr>
        <a:xfrm>
          <a:off x="3853019" y="1572683"/>
          <a:ext cx="1935148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大學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3853019" y="1572683"/>
        <a:ext cx="1935148" cy="1021556"/>
      </dsp:txXfrm>
    </dsp:sp>
    <dsp:sp modelId="{DF29331A-424F-45A1-87D2-073AB0A3C960}">
      <dsp:nvSpPr>
        <dsp:cNvPr id="0" name=""/>
        <dsp:cNvSpPr/>
      </dsp:nvSpPr>
      <dsp:spPr>
        <a:xfrm rot="5400000">
          <a:off x="4270903" y="4060976"/>
          <a:ext cx="1072634" cy="12211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870430"/>
            <a:satOff val="-44127"/>
            <a:lumOff val="89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EB0CB8-2E7E-47E1-80B9-83A326194988}">
      <dsp:nvSpPr>
        <dsp:cNvPr id="0" name=""/>
        <dsp:cNvSpPr/>
      </dsp:nvSpPr>
      <dsp:spPr>
        <a:xfrm>
          <a:off x="3986720" y="28719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302110"/>
            <a:satOff val="-31995"/>
            <a:lumOff val="-78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子思</a:t>
          </a:r>
          <a:endParaRPr lang="zh-TW" altLang="en-US" sz="3200" kern="1200" dirty="0"/>
        </a:p>
      </dsp:txBody>
      <dsp:txXfrm>
        <a:off x="4048431" y="2933651"/>
        <a:ext cx="1682262" cy="1140498"/>
      </dsp:txXfrm>
    </dsp:sp>
    <dsp:sp modelId="{8366A906-D17A-4415-9505-D1AA0C3772D0}">
      <dsp:nvSpPr>
        <dsp:cNvPr id="0" name=""/>
        <dsp:cNvSpPr/>
      </dsp:nvSpPr>
      <dsp:spPr>
        <a:xfrm>
          <a:off x="5465994" y="2992483"/>
          <a:ext cx="1966102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中庸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5465994" y="2992483"/>
        <a:ext cx="1966102" cy="1021556"/>
      </dsp:txXfrm>
    </dsp:sp>
    <dsp:sp modelId="{B25FD068-0320-4873-A104-6F62ADE62338}">
      <dsp:nvSpPr>
        <dsp:cNvPr id="0" name=""/>
        <dsp:cNvSpPr/>
      </dsp:nvSpPr>
      <dsp:spPr>
        <a:xfrm>
          <a:off x="5615172" y="4291740"/>
          <a:ext cx="1805684" cy="1263920"/>
        </a:xfrm>
        <a:prstGeom prst="roundRect">
          <a:avLst>
            <a:gd name="adj" fmla="val 16670"/>
          </a:avLst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孟子</a:t>
          </a:r>
          <a:endParaRPr lang="zh-TW" altLang="en-US" sz="3200" kern="1200" dirty="0"/>
        </a:p>
      </dsp:txBody>
      <dsp:txXfrm>
        <a:off x="5676883" y="4353451"/>
        <a:ext cx="1682262" cy="1140498"/>
      </dsp:txXfrm>
    </dsp:sp>
    <dsp:sp modelId="{BE1401BF-8081-424B-9D79-5153321290FF}">
      <dsp:nvSpPr>
        <dsp:cNvPr id="0" name=""/>
        <dsp:cNvSpPr/>
      </dsp:nvSpPr>
      <dsp:spPr>
        <a:xfrm>
          <a:off x="7051115" y="4412283"/>
          <a:ext cx="2052766" cy="1021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孟子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7051115" y="4412283"/>
        <a:ext cx="2052766" cy="10215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FACF4C-1DCD-46B4-A99F-E655B1F417AD}">
      <dsp:nvSpPr>
        <dsp:cNvPr id="0" name=""/>
        <dsp:cNvSpPr/>
      </dsp:nvSpPr>
      <dsp:spPr>
        <a:xfrm rot="5400000">
          <a:off x="891281" y="979686"/>
          <a:ext cx="852606" cy="970662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D7851-1B76-46ED-B001-1C6B692104CF}">
      <dsp:nvSpPr>
        <dsp:cNvPr id="0" name=""/>
        <dsp:cNvSpPr/>
      </dsp:nvSpPr>
      <dsp:spPr>
        <a:xfrm>
          <a:off x="665392" y="34555"/>
          <a:ext cx="1435287" cy="1004654"/>
        </a:xfrm>
        <a:prstGeom prst="roundRect">
          <a:avLst>
            <a:gd name="adj" fmla="val 166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孔子</a:t>
          </a:r>
          <a:endParaRPr lang="zh-TW" altLang="en-US" sz="3200" kern="1200" dirty="0"/>
        </a:p>
      </dsp:txBody>
      <dsp:txXfrm>
        <a:off x="714444" y="83607"/>
        <a:ext cx="1337183" cy="906550"/>
      </dsp:txXfrm>
    </dsp:sp>
    <dsp:sp modelId="{F6B1BF36-E7FD-4725-A873-D230B4AA6EC0}">
      <dsp:nvSpPr>
        <dsp:cNvPr id="0" name=""/>
        <dsp:cNvSpPr/>
      </dsp:nvSpPr>
      <dsp:spPr>
        <a:xfrm>
          <a:off x="1700525" y="130371"/>
          <a:ext cx="1844201" cy="81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論語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1700525" y="130371"/>
        <a:ext cx="1844201" cy="812006"/>
      </dsp:txXfrm>
    </dsp:sp>
    <dsp:sp modelId="{AE5EFC0F-29D2-47BA-99EC-961DE7313B59}">
      <dsp:nvSpPr>
        <dsp:cNvPr id="0" name=""/>
        <dsp:cNvSpPr/>
      </dsp:nvSpPr>
      <dsp:spPr>
        <a:xfrm rot="5400000">
          <a:off x="2273362" y="2108245"/>
          <a:ext cx="852606" cy="970662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290143"/>
            <a:satOff val="-14709"/>
            <a:lumOff val="296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C1E6FC-1E04-4D9B-B037-60F1E7C11831}">
      <dsp:nvSpPr>
        <dsp:cNvPr id="0" name=""/>
        <dsp:cNvSpPr/>
      </dsp:nvSpPr>
      <dsp:spPr>
        <a:xfrm>
          <a:off x="2047473" y="1163114"/>
          <a:ext cx="1435287" cy="1004654"/>
        </a:xfrm>
        <a:prstGeom prst="roundRect">
          <a:avLst>
            <a:gd name="adj" fmla="val 16670"/>
          </a:avLst>
        </a:prstGeom>
        <a:solidFill>
          <a:schemeClr val="accent2">
            <a:hueOff val="113291"/>
            <a:satOff val="-11998"/>
            <a:lumOff val="-29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曾子</a:t>
          </a:r>
          <a:endParaRPr lang="zh-TW" altLang="en-US" sz="3200" kern="1200" dirty="0"/>
        </a:p>
      </dsp:txBody>
      <dsp:txXfrm>
        <a:off x="2096525" y="1212166"/>
        <a:ext cx="1337183" cy="906550"/>
      </dsp:txXfrm>
    </dsp:sp>
    <dsp:sp modelId="{209014D1-715D-497C-BDC6-46825F8CC0DC}">
      <dsp:nvSpPr>
        <dsp:cNvPr id="0" name=""/>
        <dsp:cNvSpPr/>
      </dsp:nvSpPr>
      <dsp:spPr>
        <a:xfrm>
          <a:off x="2812373" y="1258930"/>
          <a:ext cx="2384665" cy="81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大學</a:t>
          </a:r>
          <a:r>
            <a:rPr lang="en-US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812373" y="1258930"/>
        <a:ext cx="2384665" cy="812006"/>
      </dsp:txXfrm>
    </dsp:sp>
    <dsp:sp modelId="{DF29331A-424F-45A1-87D2-073AB0A3C960}">
      <dsp:nvSpPr>
        <dsp:cNvPr id="0" name=""/>
        <dsp:cNvSpPr/>
      </dsp:nvSpPr>
      <dsp:spPr>
        <a:xfrm rot="5400000">
          <a:off x="3655442" y="3236804"/>
          <a:ext cx="852606" cy="970662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580287"/>
            <a:satOff val="-29418"/>
            <a:lumOff val="593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EB0CB8-2E7E-47E1-80B9-83A326194988}">
      <dsp:nvSpPr>
        <dsp:cNvPr id="0" name=""/>
        <dsp:cNvSpPr/>
      </dsp:nvSpPr>
      <dsp:spPr>
        <a:xfrm>
          <a:off x="3429553" y="2291673"/>
          <a:ext cx="1435287" cy="1004654"/>
        </a:xfrm>
        <a:prstGeom prst="roundRect">
          <a:avLst>
            <a:gd name="adj" fmla="val 16670"/>
          </a:avLst>
        </a:prstGeom>
        <a:solidFill>
          <a:schemeClr val="accent2">
            <a:hueOff val="226582"/>
            <a:satOff val="-23996"/>
            <a:lumOff val="-58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子思</a:t>
          </a:r>
          <a:endParaRPr lang="zh-TW" altLang="en-US" sz="3200" kern="1200" dirty="0"/>
        </a:p>
      </dsp:txBody>
      <dsp:txXfrm>
        <a:off x="3478605" y="2340725"/>
        <a:ext cx="1337183" cy="906550"/>
      </dsp:txXfrm>
    </dsp:sp>
    <dsp:sp modelId="{8366A906-D17A-4415-9505-D1AA0C3772D0}">
      <dsp:nvSpPr>
        <dsp:cNvPr id="0" name=""/>
        <dsp:cNvSpPr/>
      </dsp:nvSpPr>
      <dsp:spPr>
        <a:xfrm>
          <a:off x="4412382" y="2387489"/>
          <a:ext cx="1948809" cy="81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中庸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4412382" y="2387489"/>
        <a:ext cx="1948809" cy="812006"/>
      </dsp:txXfrm>
    </dsp:sp>
    <dsp:sp modelId="{F20D61F3-99FC-4344-8F69-F28CA3FD5D80}">
      <dsp:nvSpPr>
        <dsp:cNvPr id="0" name=""/>
        <dsp:cNvSpPr/>
      </dsp:nvSpPr>
      <dsp:spPr>
        <a:xfrm rot="5400000">
          <a:off x="5037523" y="4365363"/>
          <a:ext cx="852606" cy="970662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2">
            <a:tint val="50000"/>
            <a:hueOff val="870430"/>
            <a:satOff val="-44127"/>
            <a:lumOff val="89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95F197-9519-4C82-8952-67299744126D}">
      <dsp:nvSpPr>
        <dsp:cNvPr id="0" name=""/>
        <dsp:cNvSpPr/>
      </dsp:nvSpPr>
      <dsp:spPr>
        <a:xfrm>
          <a:off x="4811634" y="3420232"/>
          <a:ext cx="1435287" cy="1004654"/>
        </a:xfrm>
        <a:prstGeom prst="roundRect">
          <a:avLst>
            <a:gd name="adj" fmla="val 16670"/>
          </a:avLst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?</a:t>
          </a:r>
          <a:endParaRPr lang="zh-TW" altLang="en-US" sz="3200" kern="1200" dirty="0"/>
        </a:p>
      </dsp:txBody>
      <dsp:txXfrm>
        <a:off x="4860686" y="3469284"/>
        <a:ext cx="1337183" cy="906550"/>
      </dsp:txXfrm>
    </dsp:sp>
    <dsp:sp modelId="{6F05B0E5-9B9A-4067-9EB3-71677DA23B27}">
      <dsp:nvSpPr>
        <dsp:cNvPr id="0" name=""/>
        <dsp:cNvSpPr/>
      </dsp:nvSpPr>
      <dsp:spPr>
        <a:xfrm>
          <a:off x="6246922" y="3516048"/>
          <a:ext cx="1043891" cy="81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5FD068-0320-4873-A104-6F62ADE62338}">
      <dsp:nvSpPr>
        <dsp:cNvPr id="0" name=""/>
        <dsp:cNvSpPr/>
      </dsp:nvSpPr>
      <dsp:spPr>
        <a:xfrm>
          <a:off x="6193714" y="4548790"/>
          <a:ext cx="1435287" cy="1004654"/>
        </a:xfrm>
        <a:prstGeom prst="roundRect">
          <a:avLst>
            <a:gd name="adj" fmla="val 16670"/>
          </a:avLst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孟子</a:t>
          </a:r>
          <a:endParaRPr lang="zh-TW" altLang="en-US" sz="3200" kern="1200" dirty="0"/>
        </a:p>
      </dsp:txBody>
      <dsp:txXfrm>
        <a:off x="6242766" y="4597842"/>
        <a:ext cx="1337183" cy="906550"/>
      </dsp:txXfrm>
    </dsp:sp>
    <dsp:sp modelId="{BE1401BF-8081-424B-9D79-5153321290FF}">
      <dsp:nvSpPr>
        <dsp:cNvPr id="0" name=""/>
        <dsp:cNvSpPr/>
      </dsp:nvSpPr>
      <dsp:spPr>
        <a:xfrm>
          <a:off x="7133592" y="4644607"/>
          <a:ext cx="2034711" cy="812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孟子</a:t>
          </a:r>
          <a:r>
            <a:rPr lang="en-US" altLang="zh-TW" sz="3200" kern="1200" dirty="0" smtClean="0"/>
            <a:t>》</a:t>
          </a:r>
          <a:endParaRPr lang="zh-TW" altLang="en-US" sz="3200" kern="1200" dirty="0"/>
        </a:p>
      </dsp:txBody>
      <dsp:txXfrm>
        <a:off x="7133592" y="4644607"/>
        <a:ext cx="2034711" cy="8120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26B260-7531-435B-8B51-5AF07D59EF5A}">
      <dsp:nvSpPr>
        <dsp:cNvPr id="0" name=""/>
        <dsp:cNvSpPr/>
      </dsp:nvSpPr>
      <dsp:spPr>
        <a:xfrm>
          <a:off x="4403" y="711192"/>
          <a:ext cx="1874931" cy="9374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詩書</a:t>
          </a:r>
          <a:endParaRPr lang="zh-TW" altLang="en-US" sz="3200" kern="1200" dirty="0"/>
        </a:p>
      </dsp:txBody>
      <dsp:txXfrm>
        <a:off x="31860" y="738649"/>
        <a:ext cx="1820017" cy="882551"/>
      </dsp:txXfrm>
    </dsp:sp>
    <dsp:sp modelId="{456E7714-AC35-4E22-AB5D-CC2574D4B255}">
      <dsp:nvSpPr>
        <dsp:cNvPr id="0" name=""/>
        <dsp:cNvSpPr/>
      </dsp:nvSpPr>
      <dsp:spPr>
        <a:xfrm>
          <a:off x="1879334" y="1155383"/>
          <a:ext cx="620320" cy="49082"/>
        </a:xfrm>
        <a:custGeom>
          <a:avLst/>
          <a:gdLst/>
          <a:ahLst/>
          <a:cxnLst/>
          <a:rect l="0" t="0" r="0" b="0"/>
          <a:pathLst>
            <a:path>
              <a:moveTo>
                <a:pt x="0" y="24541"/>
              </a:moveTo>
              <a:lnTo>
                <a:pt x="620320" y="2454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73987" y="1164417"/>
        <a:ext cx="31016" cy="31016"/>
      </dsp:txXfrm>
    </dsp:sp>
    <dsp:sp modelId="{250054AB-8459-4B08-9676-0B8F34C01D64}">
      <dsp:nvSpPr>
        <dsp:cNvPr id="0" name=""/>
        <dsp:cNvSpPr/>
      </dsp:nvSpPr>
      <dsp:spPr>
        <a:xfrm>
          <a:off x="2499655" y="711192"/>
          <a:ext cx="1874931" cy="93746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義</a:t>
          </a:r>
          <a:r>
            <a:rPr lang="zh-TW" altLang="en-US" sz="3200" kern="1200" dirty="0" smtClean="0"/>
            <a:t>之府</a:t>
          </a:r>
          <a:endParaRPr lang="zh-TW" altLang="en-US" sz="3200" kern="1200" dirty="0"/>
        </a:p>
      </dsp:txBody>
      <dsp:txXfrm>
        <a:off x="2527112" y="738649"/>
        <a:ext cx="1820017" cy="882551"/>
      </dsp:txXfrm>
    </dsp:sp>
    <dsp:sp modelId="{49FD9B28-1B0B-418A-8EEF-F04A9B6982A2}">
      <dsp:nvSpPr>
        <dsp:cNvPr id="0" name=""/>
        <dsp:cNvSpPr/>
      </dsp:nvSpPr>
      <dsp:spPr>
        <a:xfrm>
          <a:off x="4403" y="1789277"/>
          <a:ext cx="1874931" cy="9374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禮樂</a:t>
          </a:r>
          <a:endParaRPr lang="zh-TW" altLang="en-US" sz="3200" kern="1200" dirty="0"/>
        </a:p>
      </dsp:txBody>
      <dsp:txXfrm>
        <a:off x="31860" y="1816734"/>
        <a:ext cx="1820017" cy="882551"/>
      </dsp:txXfrm>
    </dsp:sp>
    <dsp:sp modelId="{B98F1EDC-60AA-4B1F-8D23-B10B95C8DFDE}">
      <dsp:nvSpPr>
        <dsp:cNvPr id="0" name=""/>
        <dsp:cNvSpPr/>
      </dsp:nvSpPr>
      <dsp:spPr>
        <a:xfrm>
          <a:off x="1879334" y="2233469"/>
          <a:ext cx="620320" cy="49082"/>
        </a:xfrm>
        <a:custGeom>
          <a:avLst/>
          <a:gdLst/>
          <a:ahLst/>
          <a:cxnLst/>
          <a:rect l="0" t="0" r="0" b="0"/>
          <a:pathLst>
            <a:path>
              <a:moveTo>
                <a:pt x="0" y="24541"/>
              </a:moveTo>
              <a:lnTo>
                <a:pt x="620320" y="2454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73987" y="2242502"/>
        <a:ext cx="31016" cy="31016"/>
      </dsp:txXfrm>
    </dsp:sp>
    <dsp:sp modelId="{F9EB30DE-A8DF-4912-A422-0B2FEACF22DD}">
      <dsp:nvSpPr>
        <dsp:cNvPr id="0" name=""/>
        <dsp:cNvSpPr/>
      </dsp:nvSpPr>
      <dsp:spPr>
        <a:xfrm>
          <a:off x="2499655" y="1789277"/>
          <a:ext cx="1874931" cy="937465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德</a:t>
          </a:r>
          <a:r>
            <a:rPr lang="zh-TW" altLang="en-US" sz="3200" kern="1200" dirty="0" smtClean="0"/>
            <a:t>之則</a:t>
          </a:r>
          <a:endParaRPr lang="zh-TW" altLang="en-US" sz="3200" kern="1200" dirty="0"/>
        </a:p>
      </dsp:txBody>
      <dsp:txXfrm>
        <a:off x="2527112" y="1816734"/>
        <a:ext cx="1820017" cy="882551"/>
      </dsp:txXfrm>
    </dsp:sp>
    <dsp:sp modelId="{1A1392C2-B6F6-4BD6-9C8C-EEC3BA3C6258}">
      <dsp:nvSpPr>
        <dsp:cNvPr id="0" name=""/>
        <dsp:cNvSpPr/>
      </dsp:nvSpPr>
      <dsp:spPr>
        <a:xfrm rot="19626930">
          <a:off x="4293141" y="1957493"/>
          <a:ext cx="1016584" cy="49082"/>
        </a:xfrm>
        <a:custGeom>
          <a:avLst/>
          <a:gdLst/>
          <a:ahLst/>
          <a:cxnLst/>
          <a:rect l="0" t="0" r="0" b="0"/>
          <a:pathLst>
            <a:path>
              <a:moveTo>
                <a:pt x="0" y="24541"/>
              </a:moveTo>
              <a:lnTo>
                <a:pt x="1016584" y="2454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76019" y="1956620"/>
        <a:ext cx="50829" cy="50829"/>
      </dsp:txXfrm>
    </dsp:sp>
    <dsp:sp modelId="{7554DF07-F391-4F94-8387-042815914490}">
      <dsp:nvSpPr>
        <dsp:cNvPr id="0" name=""/>
        <dsp:cNvSpPr/>
      </dsp:nvSpPr>
      <dsp:spPr>
        <a:xfrm>
          <a:off x="5228280" y="1237326"/>
          <a:ext cx="2908824" cy="937465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德義</a:t>
          </a:r>
          <a:r>
            <a:rPr lang="zh-TW" altLang="en-US" sz="3200" kern="1200" dirty="0" smtClean="0"/>
            <a:t>：利之本</a:t>
          </a:r>
          <a:endParaRPr lang="zh-TW" altLang="en-US" sz="3200" kern="1200" dirty="0"/>
        </a:p>
      </dsp:txBody>
      <dsp:txXfrm>
        <a:off x="5255737" y="1264783"/>
        <a:ext cx="2853910" cy="8825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E0BF70-509A-47AF-9320-90F66BBED734}">
      <dsp:nvSpPr>
        <dsp:cNvPr id="0" name=""/>
        <dsp:cNvSpPr/>
      </dsp:nvSpPr>
      <dsp:spPr>
        <a:xfrm>
          <a:off x="572813" y="2024995"/>
          <a:ext cx="1902711" cy="9030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春秋五霸</a:t>
          </a:r>
          <a:endParaRPr lang="zh-TW" altLang="en-US" sz="3200" kern="1200" dirty="0"/>
        </a:p>
      </dsp:txBody>
      <dsp:txXfrm>
        <a:off x="599261" y="2051443"/>
        <a:ext cx="1849815" cy="850113"/>
      </dsp:txXfrm>
    </dsp:sp>
    <dsp:sp modelId="{25DC699D-EB0D-4335-86D4-5413C5FD2EA9}">
      <dsp:nvSpPr>
        <dsp:cNvPr id="0" name=""/>
        <dsp:cNvSpPr/>
      </dsp:nvSpPr>
      <dsp:spPr>
        <a:xfrm rot="17350740">
          <a:off x="1876993" y="1621309"/>
          <a:ext cx="1782723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1782723" y="13302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2723787" y="1590043"/>
        <a:ext cx="89136" cy="89136"/>
      </dsp:txXfrm>
    </dsp:sp>
    <dsp:sp modelId="{EA313849-FC5B-4FEB-9A1B-093F02031288}">
      <dsp:nvSpPr>
        <dsp:cNvPr id="0" name=""/>
        <dsp:cNvSpPr/>
      </dsp:nvSpPr>
      <dsp:spPr>
        <a:xfrm>
          <a:off x="3061186" y="426684"/>
          <a:ext cx="1464153" cy="7320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齊桓公</a:t>
          </a:r>
          <a:endParaRPr lang="zh-TW" altLang="en-US" sz="3200" u="none" kern="1200" dirty="0"/>
        </a:p>
      </dsp:txBody>
      <dsp:txXfrm>
        <a:off x="3082628" y="448126"/>
        <a:ext cx="1421269" cy="689192"/>
      </dsp:txXfrm>
    </dsp:sp>
    <dsp:sp modelId="{88E0BA41-49BB-4559-8021-9FC65F760917}">
      <dsp:nvSpPr>
        <dsp:cNvPr id="0" name=""/>
        <dsp:cNvSpPr/>
      </dsp:nvSpPr>
      <dsp:spPr>
        <a:xfrm rot="18289469">
          <a:off x="2255575" y="2042253"/>
          <a:ext cx="1025561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1025561" y="13302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42716" y="2029916"/>
        <a:ext cx="51278" cy="51278"/>
      </dsp:txXfrm>
    </dsp:sp>
    <dsp:sp modelId="{0EBA9C95-003A-47F8-B7AD-F4E485150C2B}">
      <dsp:nvSpPr>
        <dsp:cNvPr id="0" name=""/>
        <dsp:cNvSpPr/>
      </dsp:nvSpPr>
      <dsp:spPr>
        <a:xfrm>
          <a:off x="3061186" y="1268573"/>
          <a:ext cx="1464153" cy="7320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宋襄公</a:t>
          </a:r>
          <a:endParaRPr lang="zh-TW" altLang="en-US" sz="3200" u="none" kern="1200" dirty="0"/>
        </a:p>
      </dsp:txBody>
      <dsp:txXfrm>
        <a:off x="3082628" y="1290015"/>
        <a:ext cx="1421269" cy="689192"/>
      </dsp:txXfrm>
    </dsp:sp>
    <dsp:sp modelId="{E1C93DBD-1058-4E66-B9AF-2C28D4220383}">
      <dsp:nvSpPr>
        <dsp:cNvPr id="0" name=""/>
        <dsp:cNvSpPr/>
      </dsp:nvSpPr>
      <dsp:spPr>
        <a:xfrm>
          <a:off x="2475525" y="2463197"/>
          <a:ext cx="585661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585661" y="13302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53714" y="2461858"/>
        <a:ext cx="29283" cy="29283"/>
      </dsp:txXfrm>
    </dsp:sp>
    <dsp:sp modelId="{67EC4A65-CF5C-495A-B961-B4DB33992FAB}">
      <dsp:nvSpPr>
        <dsp:cNvPr id="0" name=""/>
        <dsp:cNvSpPr/>
      </dsp:nvSpPr>
      <dsp:spPr>
        <a:xfrm>
          <a:off x="3061186" y="2110461"/>
          <a:ext cx="1464153" cy="7320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晉文公</a:t>
          </a:r>
          <a:endParaRPr lang="zh-TW" altLang="en-US" sz="3200" u="none" kern="1200" dirty="0"/>
        </a:p>
      </dsp:txBody>
      <dsp:txXfrm>
        <a:off x="3082628" y="2131903"/>
        <a:ext cx="1421269" cy="689192"/>
      </dsp:txXfrm>
    </dsp:sp>
    <dsp:sp modelId="{70733A14-DBD0-4C29-A2BC-4AEBCE605AD1}">
      <dsp:nvSpPr>
        <dsp:cNvPr id="0" name=""/>
        <dsp:cNvSpPr/>
      </dsp:nvSpPr>
      <dsp:spPr>
        <a:xfrm>
          <a:off x="4525340" y="2463197"/>
          <a:ext cx="585661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585661" y="1330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803529" y="2461858"/>
        <a:ext cx="29283" cy="29283"/>
      </dsp:txXfrm>
    </dsp:sp>
    <dsp:sp modelId="{0330DC85-FB09-444A-8A98-89B3E31BDE7D}">
      <dsp:nvSpPr>
        <dsp:cNvPr id="0" name=""/>
        <dsp:cNvSpPr/>
      </dsp:nvSpPr>
      <dsp:spPr>
        <a:xfrm>
          <a:off x="5111001" y="2110461"/>
          <a:ext cx="1464153" cy="73207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設六卿</a:t>
          </a:r>
          <a:endParaRPr lang="zh-TW" altLang="en-US" sz="3200" u="none" kern="1200" dirty="0"/>
        </a:p>
      </dsp:txBody>
      <dsp:txXfrm>
        <a:off x="5132443" y="2131903"/>
        <a:ext cx="1421269" cy="689192"/>
      </dsp:txXfrm>
    </dsp:sp>
    <dsp:sp modelId="{F7ABCE4A-A223-4887-9BC4-C5A1AEF9DC2F}">
      <dsp:nvSpPr>
        <dsp:cNvPr id="0" name=""/>
        <dsp:cNvSpPr/>
      </dsp:nvSpPr>
      <dsp:spPr>
        <a:xfrm rot="17132988">
          <a:off x="5775643" y="1410837"/>
          <a:ext cx="2184685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2184685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6813369" y="1369522"/>
        <a:ext cx="109234" cy="109234"/>
      </dsp:txXfrm>
    </dsp:sp>
    <dsp:sp modelId="{3AE85B4A-1EE9-41A2-BBC8-4D56969D32BD}">
      <dsp:nvSpPr>
        <dsp:cNvPr id="0" name=""/>
        <dsp:cNvSpPr/>
      </dsp:nvSpPr>
      <dsp:spPr>
        <a:xfrm>
          <a:off x="7160816" y="5740"/>
          <a:ext cx="1464153" cy="73207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none" kern="1200" dirty="0" smtClean="0"/>
            <a:t>韓</a:t>
          </a:r>
          <a:endParaRPr lang="zh-TW" altLang="en-US" sz="3200" u="none" kern="1200" dirty="0"/>
        </a:p>
      </dsp:txBody>
      <dsp:txXfrm>
        <a:off x="7182258" y="27182"/>
        <a:ext cx="1421269" cy="689192"/>
      </dsp:txXfrm>
    </dsp:sp>
    <dsp:sp modelId="{B958AECE-88BA-44BE-AC03-DCD39373C8B4}">
      <dsp:nvSpPr>
        <dsp:cNvPr id="0" name=""/>
        <dsp:cNvSpPr/>
      </dsp:nvSpPr>
      <dsp:spPr>
        <a:xfrm rot="17692822">
          <a:off x="6171971" y="1831781"/>
          <a:ext cx="1392029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1392029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833185" y="1810282"/>
        <a:ext cx="69601" cy="69601"/>
      </dsp:txXfrm>
    </dsp:sp>
    <dsp:sp modelId="{97C64D8A-69D8-46EB-935B-A057542D3AA1}">
      <dsp:nvSpPr>
        <dsp:cNvPr id="0" name=""/>
        <dsp:cNvSpPr/>
      </dsp:nvSpPr>
      <dsp:spPr>
        <a:xfrm>
          <a:off x="7160816" y="847628"/>
          <a:ext cx="1464153" cy="73207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none" kern="1200" dirty="0" smtClean="0"/>
            <a:t>趙</a:t>
          </a:r>
          <a:endParaRPr lang="zh-TW" altLang="en-US" sz="3200" u="none" kern="1200" dirty="0"/>
        </a:p>
      </dsp:txBody>
      <dsp:txXfrm>
        <a:off x="7182258" y="869070"/>
        <a:ext cx="1421269" cy="689192"/>
      </dsp:txXfrm>
    </dsp:sp>
    <dsp:sp modelId="{DF5D18A9-636E-42AA-A05D-79F4B1379C53}">
      <dsp:nvSpPr>
        <dsp:cNvPr id="0" name=""/>
        <dsp:cNvSpPr/>
      </dsp:nvSpPr>
      <dsp:spPr>
        <a:xfrm rot="19457599">
          <a:off x="6507364" y="2252725"/>
          <a:ext cx="72124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72124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849955" y="2247996"/>
        <a:ext cx="36062" cy="36062"/>
      </dsp:txXfrm>
    </dsp:sp>
    <dsp:sp modelId="{6DFC344A-EF3A-4C25-9DAA-6F195CBA9D0B}">
      <dsp:nvSpPr>
        <dsp:cNvPr id="0" name=""/>
        <dsp:cNvSpPr/>
      </dsp:nvSpPr>
      <dsp:spPr>
        <a:xfrm>
          <a:off x="7160816" y="1689517"/>
          <a:ext cx="1464153" cy="73207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none" kern="1200" dirty="0" smtClean="0"/>
            <a:t>魏</a:t>
          </a:r>
          <a:endParaRPr lang="zh-TW" altLang="en-US" sz="3200" u="none" kern="1200" dirty="0"/>
        </a:p>
      </dsp:txBody>
      <dsp:txXfrm>
        <a:off x="7182258" y="1710959"/>
        <a:ext cx="1421269" cy="689192"/>
      </dsp:txXfrm>
    </dsp:sp>
    <dsp:sp modelId="{DFE0B636-A610-4595-813A-E9D838F4E9B0}">
      <dsp:nvSpPr>
        <dsp:cNvPr id="0" name=""/>
        <dsp:cNvSpPr/>
      </dsp:nvSpPr>
      <dsp:spPr>
        <a:xfrm rot="2142401">
          <a:off x="6507364" y="2673669"/>
          <a:ext cx="721244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721244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849955" y="2668940"/>
        <a:ext cx="36062" cy="36062"/>
      </dsp:txXfrm>
    </dsp:sp>
    <dsp:sp modelId="{03AA851C-AA91-4CE2-AE0C-018F33FF9F10}">
      <dsp:nvSpPr>
        <dsp:cNvPr id="0" name=""/>
        <dsp:cNvSpPr/>
      </dsp:nvSpPr>
      <dsp:spPr>
        <a:xfrm>
          <a:off x="7160816" y="2531405"/>
          <a:ext cx="1464153" cy="732076"/>
        </a:xfrm>
        <a:prstGeom prst="roundRect">
          <a:avLst>
            <a:gd name="adj" fmla="val 10000"/>
          </a:avLst>
        </a:prstGeom>
        <a:solidFill>
          <a:schemeClr val="tx2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none" kern="1200" dirty="0" smtClean="0"/>
            <a:t>智</a:t>
          </a:r>
          <a:endParaRPr lang="zh-TW" altLang="en-US" sz="3200" u="none" kern="1200" dirty="0"/>
        </a:p>
      </dsp:txBody>
      <dsp:txXfrm>
        <a:off x="7182258" y="2552847"/>
        <a:ext cx="1421269" cy="689192"/>
      </dsp:txXfrm>
    </dsp:sp>
    <dsp:sp modelId="{C0BF0725-F86E-4143-A59C-5137F27A0922}">
      <dsp:nvSpPr>
        <dsp:cNvPr id="0" name=""/>
        <dsp:cNvSpPr/>
      </dsp:nvSpPr>
      <dsp:spPr>
        <a:xfrm rot="3907178">
          <a:off x="6171971" y="3094613"/>
          <a:ext cx="1392029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1392029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833185" y="3073115"/>
        <a:ext cx="69601" cy="69601"/>
      </dsp:txXfrm>
    </dsp:sp>
    <dsp:sp modelId="{CE03C4AB-7691-456D-80C1-3D352DDFDE4D}">
      <dsp:nvSpPr>
        <dsp:cNvPr id="0" name=""/>
        <dsp:cNvSpPr/>
      </dsp:nvSpPr>
      <dsp:spPr>
        <a:xfrm>
          <a:off x="7160816" y="3373294"/>
          <a:ext cx="1464153" cy="732076"/>
        </a:xfrm>
        <a:prstGeom prst="roundRect">
          <a:avLst>
            <a:gd name="adj" fmla="val 10000"/>
          </a:avLst>
        </a:prstGeom>
        <a:solidFill>
          <a:schemeClr val="tx2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none" kern="1200" dirty="0" smtClean="0"/>
            <a:t>範</a:t>
          </a:r>
          <a:endParaRPr lang="zh-TW" altLang="en-US" sz="3200" u="none" kern="1200" dirty="0"/>
        </a:p>
      </dsp:txBody>
      <dsp:txXfrm>
        <a:off x="7182258" y="3394736"/>
        <a:ext cx="1421269" cy="689192"/>
      </dsp:txXfrm>
    </dsp:sp>
    <dsp:sp modelId="{491140FB-97D3-4CE5-969B-24E79531E352}">
      <dsp:nvSpPr>
        <dsp:cNvPr id="0" name=""/>
        <dsp:cNvSpPr/>
      </dsp:nvSpPr>
      <dsp:spPr>
        <a:xfrm rot="4467012">
          <a:off x="5775643" y="3515558"/>
          <a:ext cx="2184685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2184685" y="133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6813369" y="3474243"/>
        <a:ext cx="109234" cy="109234"/>
      </dsp:txXfrm>
    </dsp:sp>
    <dsp:sp modelId="{7EF16C0A-AC2E-4AB6-805A-DB26CD7FD495}">
      <dsp:nvSpPr>
        <dsp:cNvPr id="0" name=""/>
        <dsp:cNvSpPr/>
      </dsp:nvSpPr>
      <dsp:spPr>
        <a:xfrm>
          <a:off x="7160816" y="4215182"/>
          <a:ext cx="1464153" cy="732076"/>
        </a:xfrm>
        <a:prstGeom prst="roundRect">
          <a:avLst>
            <a:gd name="adj" fmla="val 10000"/>
          </a:avLst>
        </a:prstGeom>
        <a:solidFill>
          <a:schemeClr val="tx2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none" kern="1200" smtClean="0"/>
            <a:t>中</a:t>
          </a:r>
          <a:r>
            <a:rPr lang="zh-TW" altLang="en-US" sz="3200" u="none" kern="1200" dirty="0" smtClean="0"/>
            <a:t>行氏</a:t>
          </a:r>
          <a:endParaRPr lang="zh-TW" altLang="en-US" sz="3200" u="none" kern="1200" dirty="0"/>
        </a:p>
      </dsp:txBody>
      <dsp:txXfrm>
        <a:off x="7182258" y="4236624"/>
        <a:ext cx="1421269" cy="689192"/>
      </dsp:txXfrm>
    </dsp:sp>
    <dsp:sp modelId="{69981297-ADD6-47D3-BE33-E415C254907B}">
      <dsp:nvSpPr>
        <dsp:cNvPr id="0" name=""/>
        <dsp:cNvSpPr/>
      </dsp:nvSpPr>
      <dsp:spPr>
        <a:xfrm rot="3310531">
          <a:off x="2255575" y="2884141"/>
          <a:ext cx="1025561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1025561" y="13302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42716" y="2871805"/>
        <a:ext cx="51278" cy="51278"/>
      </dsp:txXfrm>
    </dsp:sp>
    <dsp:sp modelId="{ED15D4C1-8F74-4A05-BC2C-87CF2CA9EABA}">
      <dsp:nvSpPr>
        <dsp:cNvPr id="0" name=""/>
        <dsp:cNvSpPr/>
      </dsp:nvSpPr>
      <dsp:spPr>
        <a:xfrm>
          <a:off x="3061186" y="2952349"/>
          <a:ext cx="1464153" cy="7320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秦穆公</a:t>
          </a:r>
          <a:endParaRPr lang="zh-TW" altLang="en-US" sz="3200" u="none" kern="1200" dirty="0"/>
        </a:p>
      </dsp:txBody>
      <dsp:txXfrm>
        <a:off x="3082628" y="2973791"/>
        <a:ext cx="1421269" cy="689192"/>
      </dsp:txXfrm>
    </dsp:sp>
    <dsp:sp modelId="{80BC3D08-547E-4454-8AA0-5B6980D3A40F}">
      <dsp:nvSpPr>
        <dsp:cNvPr id="0" name=""/>
        <dsp:cNvSpPr/>
      </dsp:nvSpPr>
      <dsp:spPr>
        <a:xfrm rot="4249260">
          <a:off x="1876993" y="3305085"/>
          <a:ext cx="1782723" cy="26604"/>
        </a:xfrm>
        <a:custGeom>
          <a:avLst/>
          <a:gdLst/>
          <a:ahLst/>
          <a:cxnLst/>
          <a:rect l="0" t="0" r="0" b="0"/>
          <a:pathLst>
            <a:path>
              <a:moveTo>
                <a:pt x="0" y="13302"/>
              </a:moveTo>
              <a:lnTo>
                <a:pt x="1782723" y="13302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2723787" y="3273820"/>
        <a:ext cx="89136" cy="89136"/>
      </dsp:txXfrm>
    </dsp:sp>
    <dsp:sp modelId="{DB61A111-7807-4636-A535-915700F539FB}">
      <dsp:nvSpPr>
        <dsp:cNvPr id="0" name=""/>
        <dsp:cNvSpPr/>
      </dsp:nvSpPr>
      <dsp:spPr>
        <a:xfrm>
          <a:off x="3061186" y="3794238"/>
          <a:ext cx="1464153" cy="7320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i="0" u="none" kern="1200" dirty="0" smtClean="0"/>
            <a:t>楚莊王</a:t>
          </a:r>
          <a:endParaRPr lang="zh-TW" altLang="en-US" sz="3200" u="none" kern="1200" dirty="0"/>
        </a:p>
      </dsp:txBody>
      <dsp:txXfrm>
        <a:off x="3082628" y="3815680"/>
        <a:ext cx="1421269" cy="6891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009222-020A-411B-88A8-85C5F304621E}">
      <dsp:nvSpPr>
        <dsp:cNvPr id="0" name=""/>
        <dsp:cNvSpPr/>
      </dsp:nvSpPr>
      <dsp:spPr>
        <a:xfrm>
          <a:off x="151" y="658343"/>
          <a:ext cx="1457131" cy="7285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韓哀侯</a:t>
          </a:r>
          <a:endParaRPr lang="zh-TW" altLang="en-US" sz="3200" kern="1200" dirty="0"/>
        </a:p>
      </dsp:txBody>
      <dsp:txXfrm>
        <a:off x="21490" y="679682"/>
        <a:ext cx="1414453" cy="685887"/>
      </dsp:txXfrm>
    </dsp:sp>
    <dsp:sp modelId="{8C0D4902-A913-430D-B946-8CB8894EE790}">
      <dsp:nvSpPr>
        <dsp:cNvPr id="0" name=""/>
        <dsp:cNvSpPr/>
      </dsp:nvSpPr>
      <dsp:spPr>
        <a:xfrm>
          <a:off x="151" y="1496194"/>
          <a:ext cx="1457131" cy="7285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趙敬侯</a:t>
          </a:r>
          <a:endParaRPr lang="zh-TW" altLang="en-US" sz="3200" kern="1200" dirty="0"/>
        </a:p>
      </dsp:txBody>
      <dsp:txXfrm>
        <a:off x="21490" y="1517533"/>
        <a:ext cx="1414453" cy="685887"/>
      </dsp:txXfrm>
    </dsp:sp>
    <dsp:sp modelId="{D1FF7E72-2E7B-4602-97CF-25B8AD490CA3}">
      <dsp:nvSpPr>
        <dsp:cNvPr id="0" name=""/>
        <dsp:cNvSpPr/>
      </dsp:nvSpPr>
      <dsp:spPr>
        <a:xfrm>
          <a:off x="151" y="2334044"/>
          <a:ext cx="1457131" cy="7285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魏武侯</a:t>
          </a:r>
          <a:endParaRPr lang="zh-TW" altLang="en-US" sz="3200" kern="1200" dirty="0"/>
        </a:p>
      </dsp:txBody>
      <dsp:txXfrm>
        <a:off x="21490" y="2355383"/>
        <a:ext cx="1414453" cy="685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E34425-505E-4E41-A9D0-67DA8D490F78}" type="datetimeFigureOut">
              <a:rPr lang="zh-TW" altLang="en-US" smtClean="0"/>
              <a:t>2019/1/9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941A2C-37B2-4E91-8958-1573F69F83E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98675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孟獻子：魯大夫仲孫蔑</a:t>
            </a:r>
          </a:p>
          <a:p>
            <a:r>
              <a:rPr lang="zh-TW" altLang="en-US" dirty="0" smtClean="0"/>
              <a:t>畜馬乘：士初仕為大夫，出行有馬乘，畜馬以備之。</a:t>
            </a:r>
          </a:p>
          <a:p>
            <a:r>
              <a:rPr lang="zh-TW" altLang="en-US" dirty="0" smtClean="0"/>
              <a:t>不察於雞豚：不再畜養雞豚，與民爭利。</a:t>
            </a:r>
          </a:p>
          <a:p>
            <a:r>
              <a:rPr lang="zh-TW" altLang="en-US" dirty="0" smtClean="0"/>
              <a:t>伐冰之家：卿大夫以上，喪祭用冰者也。</a:t>
            </a:r>
          </a:p>
          <a:p>
            <a:r>
              <a:rPr lang="zh-TW" altLang="en-US" dirty="0" smtClean="0"/>
              <a:t>百乘之家：卿大夫之有采地，兵車百乘者。</a:t>
            </a:r>
          </a:p>
          <a:p>
            <a:r>
              <a:rPr lang="zh-TW" altLang="en-US" dirty="0" smtClean="0"/>
              <a:t>聚斂之臣：搜刮民財苛虐百姓，損我之德。盜臣</a:t>
            </a:r>
            <a:r>
              <a:rPr lang="en-US" altLang="zh-TW" dirty="0" smtClean="0"/>
              <a:t>:</a:t>
            </a:r>
            <a:r>
              <a:rPr lang="zh-TW" altLang="en-US" dirty="0" smtClean="0"/>
              <a:t>但偷其府庫。</a:t>
            </a:r>
          </a:p>
          <a:p>
            <a:r>
              <a:rPr lang="zh-TW" altLang="en-US" dirty="0" smtClean="0"/>
              <a:t>以義為利：以正義之事為利，遠財重義。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813327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從西元前</a:t>
            </a:r>
            <a:r>
              <a:rPr lang="en-US" altLang="zh-CN" dirty="0" smtClean="0"/>
              <a:t>633</a:t>
            </a:r>
            <a:r>
              <a:rPr lang="zh-CN" altLang="en-US" dirty="0" smtClean="0"/>
              <a:t>年晉文公作三軍設六卿起，六卿一直把握著晉國的軍政大權。到晉平公時，韓、趙、魏、智、範、中行氏六卿相互傾軋。後來趙把範、中行氏滅掉後，西元前</a:t>
            </a:r>
            <a:r>
              <a:rPr lang="en-US" altLang="zh-CN" dirty="0" smtClean="0"/>
              <a:t>453</a:t>
            </a:r>
            <a:r>
              <a:rPr lang="zh-CN" altLang="en-US" dirty="0" smtClean="0"/>
              <a:t>年又聯合韓</a:t>
            </a:r>
            <a:r>
              <a:rPr lang="en-US" altLang="zh-CN" dirty="0" smtClean="0"/>
              <a:t>﹑</a:t>
            </a:r>
            <a:r>
              <a:rPr lang="zh-CN" altLang="en-US" dirty="0" smtClean="0"/>
              <a:t>魏滅掉了智氏，晉國公室名存實亡。西元前</a:t>
            </a:r>
            <a:r>
              <a:rPr lang="en-US" altLang="zh-CN" dirty="0" smtClean="0"/>
              <a:t>403</a:t>
            </a:r>
            <a:r>
              <a:rPr lang="zh-CN" altLang="en-US" dirty="0" smtClean="0"/>
              <a:t>年周威烈王命韓虔</a:t>
            </a:r>
            <a:r>
              <a:rPr lang="en-US" altLang="zh-CN" dirty="0" smtClean="0"/>
              <a:t>﹑</a:t>
            </a:r>
            <a:r>
              <a:rPr lang="zh-CN" altLang="en-US" dirty="0" smtClean="0"/>
              <a:t>趙籍</a:t>
            </a:r>
            <a:r>
              <a:rPr lang="en-US" altLang="zh-CN" dirty="0" smtClean="0"/>
              <a:t>﹑</a:t>
            </a:r>
            <a:r>
              <a:rPr lang="zh-CN" altLang="en-US" dirty="0" smtClean="0"/>
              <a:t>魏斯為諸侯。到西元前</a:t>
            </a:r>
            <a:r>
              <a:rPr lang="en-US" altLang="zh-CN" dirty="0" smtClean="0"/>
              <a:t>376</a:t>
            </a:r>
            <a:r>
              <a:rPr lang="zh-CN" altLang="en-US" dirty="0" smtClean="0"/>
              <a:t>年，魏武侯</a:t>
            </a:r>
            <a:r>
              <a:rPr lang="en-US" altLang="zh-CN" dirty="0" smtClean="0"/>
              <a:t>﹑</a:t>
            </a:r>
            <a:r>
              <a:rPr lang="zh-CN" altLang="en-US" dirty="0" smtClean="0"/>
              <a:t>韓哀侯</a:t>
            </a:r>
            <a:r>
              <a:rPr lang="en-US" altLang="zh-CN" dirty="0" smtClean="0"/>
              <a:t>﹑</a:t>
            </a:r>
            <a:r>
              <a:rPr lang="zh-CN" altLang="en-US" dirty="0" smtClean="0"/>
              <a:t>趙敬侯瓜分了晉國公室。</a:t>
            </a:r>
          </a:p>
          <a:p>
            <a:r>
              <a:rPr lang="zh-TW" altLang="en-US" dirty="0" smtClean="0"/>
              <a:t>魏惠王侯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罃遷都大梁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開封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，故稱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[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梁惠王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]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1. 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原都安邑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山西夏縣西北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)2.</a:t>
            </a:r>
            <a:r>
              <a:rPr lang="zh-TW" altLang="en-US" sz="120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遷都大梁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河南開封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371024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征：取。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曰：放於利而行，多怨。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36302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百乘是代表大夫之家，千乘是代表一個大國的國君，萬乘就是代表天子。</a:t>
            </a:r>
            <a:endParaRPr lang="en-US" altLang="zh-TW" dirty="0" smtClean="0"/>
          </a:p>
          <a:p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萬乘之國弒其君者必千乘之家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千乘之家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指的是國君，國君為什麼不講國只講家呢，在那個時代，國君這個國旣是天子所封的，封給他之後，他這個國、這個國君，這個國就是他自家的，就是他自己的，全國就是他的一個家，所以這是</a:t>
            </a:r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千乘之家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諸侯的薪俸是天子的十分之一，諸侯國內的卿大夫所得的俸祿，他所得的薪水是諸侯的十分之一。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曰：放於利而行，多怨。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1610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循：</a:t>
            </a:r>
            <a:r>
              <a:rPr lang="zh-CN" altLang="en-US" dirty="0" smtClean="0"/>
              <a:t>行順也。</a:t>
            </a:r>
            <a:r>
              <a:rPr lang="en-US" altLang="zh-CN" dirty="0" smtClean="0"/>
              <a:t>——《</a:t>
            </a:r>
            <a:r>
              <a:rPr lang="zh-CN" altLang="en-US" dirty="0" smtClean="0"/>
              <a:t>說文</a:t>
            </a:r>
            <a:r>
              <a:rPr lang="en-US" altLang="zh-CN" dirty="0" smtClean="0"/>
              <a:t>》</a:t>
            </a:r>
            <a:r>
              <a:rPr lang="zh-TW" altLang="en-US" dirty="0" smtClean="0"/>
              <a:t>；循規蹈矩。</a:t>
            </a:r>
          </a:p>
          <a:p>
            <a:r>
              <a:rPr lang="zh-TW" altLang="en-US" dirty="0" smtClean="0"/>
              <a:t>殉：</a:t>
            </a:r>
            <a:r>
              <a:rPr lang="zh-CN" altLang="en-US" dirty="0" smtClean="0"/>
              <a:t>某種目的而犧牲生命</a:t>
            </a:r>
            <a:endParaRPr lang="en-US" altLang="zh-CN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988686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代見諸侯有來聘請見孟子，孟子有所不見，以為孟子欲以是為介，故言此介得無為狹小乎？如一見之，儻得行道，可以輔致霸王乎。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165534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虞人，守苑囿之吏也，招之當以皮冠，而以旌，故招之而不至也。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554788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虞人，守苑囿之吏也，招之當以皮冠，而以旌，故招之而不至也。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199511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b="1" dirty="0" smtClean="0"/>
              <a:t>通功易事</a:t>
            </a:r>
            <a:r>
              <a:rPr lang="zh-TW" altLang="en-US" dirty="0" smtClean="0"/>
              <a:t>：</a:t>
            </a:r>
            <a:r>
              <a:rPr lang="zh-CN" altLang="en-US" dirty="0" smtClean="0"/>
              <a:t>分工合作，互通有無，拿多餘的換沒有的。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515260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508257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73263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趙注：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孟子言人但破碎瓦畫地，則復墁滅之，此無用之為也，然而其志反欲求食，則可食乎？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刉：音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1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jī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機。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29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851630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趙注：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孟子言人但破碎瓦畫地，則復墁滅之，此無用之為也，然而其志反欲求食，則可食乎？</a:t>
            </a:r>
            <a:endParaRPr lang="en-US" altLang="zh-TW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dirty="0" smtClean="0"/>
              <a:t>俞樾羣經平議云：「畫，說文：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刉，劃，傷也。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墁，說文：「墁，衣車蓋也。」畫墁者，劃傷其車上之幔也。毀瓦以治屋言，乃梓匠之事；畫墁以治車言，乃輪輿之事。」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30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03529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古代把民按其職業分為四種，即士（知識分子）、農（農民）、工（手工業者）、商（做生意的人）叫做四。現在又多了和尚和道士，四民就變成了六民。古代只有一個教，就是儒教，只佔四民中的一民，可現在又有了佛教和道教，一教變成了三教。務農的只有一家，要吃糧食的卻有六家；務工的只有一家，可卻六家有器具；經商的只有一家，而六家的人都需要物資交換、商品流通。勞動工作的人還是那麼多，憑空加上和尚、道士這兩種吃閒飯的人，人民怎麼可能不越來越窮，盜賊越來越多呢？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344844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秉彝：</a:t>
            </a:r>
            <a:r>
              <a:rPr lang="zh-TW" altLang="en-US" dirty="0" smtClean="0"/>
              <a:t>人心所持守的常道。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詩經</a:t>
            </a:r>
            <a:r>
              <a:rPr lang="en-US" altLang="zh-TW" dirty="0" smtClean="0"/>
              <a:t>·</a:t>
            </a:r>
            <a:r>
              <a:rPr lang="zh-TW" altLang="en-US" dirty="0" smtClean="0"/>
              <a:t>大雅</a:t>
            </a:r>
            <a:r>
              <a:rPr lang="en-US" altLang="zh-TW" dirty="0" smtClean="0"/>
              <a:t>·</a:t>
            </a:r>
            <a:r>
              <a:rPr lang="zh-TW" altLang="en-US" dirty="0" smtClean="0"/>
              <a:t>烝民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：「民之秉彝，好是懿德。」漢</a:t>
            </a:r>
            <a:r>
              <a:rPr lang="en-US" altLang="zh-TW" dirty="0" smtClean="0"/>
              <a:t>·</a:t>
            </a:r>
            <a:r>
              <a:rPr lang="zh-TW" altLang="en-US" dirty="0" smtClean="0"/>
              <a:t>鄭玄</a:t>
            </a:r>
            <a:r>
              <a:rPr lang="en-US" altLang="zh-TW" dirty="0" smtClean="0"/>
              <a:t>·</a:t>
            </a:r>
            <a:r>
              <a:rPr lang="zh-TW" altLang="en-US" dirty="0" smtClean="0"/>
              <a:t>箋：「民所執持有常道，莫不好有美德之人。」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561043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差之毫釐，謬以千里。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41A2C-37B2-4E91-8958-1573F69F83E1}" type="slidenum">
              <a:rPr lang="zh-TW" altLang="en-US" smtClean="0"/>
              <a:t>44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697167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756361" y="1128252"/>
            <a:ext cx="8915399" cy="928315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孟子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要義研究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TW" alt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8171" y="2273320"/>
            <a:ext cx="2857500" cy="3867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9069475"/>
              </p:ext>
            </p:extLst>
          </p:nvPr>
        </p:nvGraphicFramePr>
        <p:xfrm>
          <a:off x="2762985" y="484802"/>
          <a:ext cx="9833697" cy="558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8392754" y="840509"/>
            <a:ext cx="34020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劉向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烈女傳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孟子「師事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思」。 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4508207" y="5624009"/>
            <a:ext cx="366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（前</a:t>
            </a:r>
            <a:r>
              <a:rPr lang="en-US" altLang="zh-TW" sz="2800" dirty="0"/>
              <a:t>372</a:t>
            </a:r>
            <a:r>
              <a:rPr lang="zh-TW" altLang="en-US" sz="2800" dirty="0"/>
              <a:t>年－前</a:t>
            </a:r>
            <a:r>
              <a:rPr lang="en-US" altLang="zh-TW" sz="2800" dirty="0"/>
              <a:t>289</a:t>
            </a:r>
            <a:r>
              <a:rPr lang="zh-TW" altLang="en-US" sz="2800" dirty="0"/>
              <a:t>年）</a:t>
            </a:r>
          </a:p>
        </p:txBody>
      </p:sp>
      <p:sp>
        <p:nvSpPr>
          <p:cNvPr id="5" name="文字方塊 4"/>
          <p:cNvSpPr txBox="1"/>
          <p:nvPr/>
        </p:nvSpPr>
        <p:spPr>
          <a:xfrm>
            <a:off x="2913316" y="4263653"/>
            <a:ext cx="36788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（前</a:t>
            </a:r>
            <a:r>
              <a:rPr lang="en-US" altLang="zh-TW" sz="2800" dirty="0"/>
              <a:t>483</a:t>
            </a:r>
            <a:r>
              <a:rPr lang="zh-TW" altLang="en-US" sz="2800" dirty="0"/>
              <a:t>年－前</a:t>
            </a:r>
            <a:r>
              <a:rPr lang="en-US" altLang="zh-TW" sz="2800" dirty="0"/>
              <a:t>402</a:t>
            </a:r>
            <a:r>
              <a:rPr lang="zh-TW" altLang="en-US" sz="2800" dirty="0"/>
              <a:t>年）</a:t>
            </a:r>
          </a:p>
        </p:txBody>
      </p:sp>
      <p:sp>
        <p:nvSpPr>
          <p:cNvPr id="6" name="文字方塊 5"/>
          <p:cNvSpPr txBox="1"/>
          <p:nvPr/>
        </p:nvSpPr>
        <p:spPr>
          <a:xfrm>
            <a:off x="1414129" y="2851274"/>
            <a:ext cx="35193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（前</a:t>
            </a:r>
            <a:r>
              <a:rPr lang="en-US" altLang="zh-TW" sz="2800" dirty="0"/>
              <a:t>505</a:t>
            </a:r>
            <a:r>
              <a:rPr lang="zh-TW" altLang="en-US" sz="2800" dirty="0"/>
              <a:t>年－前</a:t>
            </a:r>
            <a:r>
              <a:rPr lang="en-US" altLang="zh-TW" sz="2800" dirty="0"/>
              <a:t>435</a:t>
            </a:r>
            <a:r>
              <a:rPr lang="zh-TW" altLang="en-US" sz="2800" dirty="0"/>
              <a:t>年）</a:t>
            </a:r>
          </a:p>
        </p:txBody>
      </p:sp>
      <p:sp>
        <p:nvSpPr>
          <p:cNvPr id="7" name="文字方塊 6"/>
          <p:cNvSpPr txBox="1"/>
          <p:nvPr/>
        </p:nvSpPr>
        <p:spPr>
          <a:xfrm>
            <a:off x="1509825" y="1700505"/>
            <a:ext cx="35406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/>
              <a:t>(</a:t>
            </a:r>
            <a:r>
              <a:rPr lang="zh-TW" altLang="en-US" sz="2800" dirty="0"/>
              <a:t>前</a:t>
            </a:r>
            <a:r>
              <a:rPr lang="en-US" altLang="zh-TW" sz="2800" dirty="0"/>
              <a:t>551</a:t>
            </a:r>
            <a:r>
              <a:rPr lang="zh-TW" altLang="en-US" sz="2800" dirty="0" smtClean="0"/>
              <a:t>年－前</a:t>
            </a:r>
            <a:r>
              <a:rPr lang="en-US" altLang="zh-TW" sz="2800" dirty="0"/>
              <a:t>479</a:t>
            </a:r>
            <a:r>
              <a:rPr lang="zh-TW" altLang="en-US" sz="2800" dirty="0"/>
              <a:t>年</a:t>
            </a:r>
            <a:r>
              <a:rPr lang="en-US" altLang="zh-TW" sz="2800" dirty="0"/>
              <a:t>)</a:t>
            </a:r>
            <a:endParaRPr lang="zh-TW" altLang="en-US" sz="2800" dirty="0"/>
          </a:p>
        </p:txBody>
      </p:sp>
      <p:sp>
        <p:nvSpPr>
          <p:cNvPr id="8" name="文字方塊 7"/>
          <p:cNvSpPr txBox="1"/>
          <p:nvPr/>
        </p:nvSpPr>
        <p:spPr>
          <a:xfrm>
            <a:off x="1851102" y="2223725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–46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3294145" y="3531452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–22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10" name="文字方塊 9"/>
          <p:cNvSpPr txBox="1"/>
          <p:nvPr/>
        </p:nvSpPr>
        <p:spPr>
          <a:xfrm>
            <a:off x="5203902" y="4943831"/>
            <a:ext cx="1196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–111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260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6058712"/>
              </p:ext>
            </p:extLst>
          </p:nvPr>
        </p:nvGraphicFramePr>
        <p:xfrm>
          <a:off x="1720995" y="591127"/>
          <a:ext cx="9833697" cy="558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7623810" y="1738522"/>
            <a:ext cx="41148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荀卿列傳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：「孟軻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，騶人也。受業子思之門人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8209725" y="3398279"/>
            <a:ext cx="39326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孟子外書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性善辨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子思之子曰子上，軻嘗學焉」。</a:t>
            </a:r>
          </a:p>
        </p:txBody>
      </p:sp>
      <p:sp>
        <p:nvSpPr>
          <p:cNvPr id="5" name="文字方塊 4"/>
          <p:cNvSpPr txBox="1"/>
          <p:nvPr/>
        </p:nvSpPr>
        <p:spPr>
          <a:xfrm>
            <a:off x="2475570" y="1989549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–46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3885160" y="3123517"/>
            <a:ext cx="911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–22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5440945" y="5026646"/>
            <a:ext cx="1196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–111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2111296" y="5787788"/>
            <a:ext cx="14347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solidFill>
                  <a:srgbClr val="FF0000"/>
                </a:solidFill>
              </a:rPr>
              <a:t>–179</a:t>
            </a:r>
            <a:r>
              <a:rPr lang="zh-TW" altLang="en-US" sz="2800" dirty="0" smtClean="0">
                <a:solidFill>
                  <a:srgbClr val="FF0000"/>
                </a:solidFill>
              </a:rPr>
              <a:t>年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4341101" y="5763554"/>
            <a:ext cx="366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372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年－前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289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年）</a:t>
            </a:r>
          </a:p>
        </p:txBody>
      </p:sp>
      <p:sp>
        <p:nvSpPr>
          <p:cNvPr id="10" name="文字方塊 9"/>
          <p:cNvSpPr txBox="1"/>
          <p:nvPr/>
        </p:nvSpPr>
        <p:spPr>
          <a:xfrm>
            <a:off x="1401002" y="163750"/>
            <a:ext cx="35406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551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年－前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479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cxnSp>
        <p:nvCxnSpPr>
          <p:cNvPr id="12" name="直線單箭頭接點 11"/>
          <p:cNvCxnSpPr/>
          <p:nvPr/>
        </p:nvCxnSpPr>
        <p:spPr>
          <a:xfrm flipH="1">
            <a:off x="2676293" y="2631688"/>
            <a:ext cx="33453" cy="291817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4843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四書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與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十三經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91148"/>
            <a:ext cx="8915400" cy="4220074"/>
          </a:xfrm>
        </p:spPr>
        <p:txBody>
          <a:bodyPr>
            <a:noAutofit/>
          </a:bodyPr>
          <a:lstStyle/>
          <a:p>
            <a:r>
              <a:rPr lang="zh-TW" altLang="en-US" sz="2800" dirty="0"/>
              <a:t>唐十二經：</a:t>
            </a:r>
            <a:r>
              <a:rPr lang="en-US" altLang="zh-TW" sz="2800" dirty="0"/>
              <a:t>《</a:t>
            </a:r>
            <a:r>
              <a:rPr lang="zh-TW" altLang="en-US" sz="2800" dirty="0"/>
              <a:t>詩經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尚書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周禮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儀禮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>
                <a:solidFill>
                  <a:srgbClr val="FF0000"/>
                </a:solidFill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</a:rPr>
              <a:t>禮記</a:t>
            </a:r>
            <a:r>
              <a:rPr lang="en-US" altLang="zh-TW" sz="2800" dirty="0">
                <a:solidFill>
                  <a:srgbClr val="FF0000"/>
                </a:solidFill>
              </a:rPr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周易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春秋左傳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春秋公羊傳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春秋穀梁傳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>
                <a:solidFill>
                  <a:srgbClr val="FF0000"/>
                </a:solidFill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</a:rPr>
              <a:t>論語</a:t>
            </a:r>
            <a:r>
              <a:rPr lang="en-US" altLang="zh-TW" sz="2800" dirty="0">
                <a:solidFill>
                  <a:srgbClr val="FF0000"/>
                </a:solidFill>
              </a:rPr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孝經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爾雅</a:t>
            </a:r>
            <a:r>
              <a:rPr lang="en-US" altLang="zh-TW" sz="2800" dirty="0"/>
              <a:t>》</a:t>
            </a:r>
            <a:r>
              <a:rPr lang="zh-TW" altLang="en-US" sz="2800" dirty="0"/>
              <a:t>。</a:t>
            </a:r>
          </a:p>
          <a:p>
            <a:r>
              <a:rPr lang="zh-TW" altLang="en-US" sz="2800" dirty="0" smtClean="0"/>
              <a:t>宋十三經：</a:t>
            </a:r>
            <a:r>
              <a:rPr lang="en-US" altLang="zh-TW" sz="2800" dirty="0"/>
              <a:t>《</a:t>
            </a:r>
            <a:r>
              <a:rPr lang="zh-TW" altLang="en-US" sz="2800" dirty="0"/>
              <a:t>詩經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尚書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周禮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儀禮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>
                <a:solidFill>
                  <a:srgbClr val="FF0000"/>
                </a:solidFill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</a:rPr>
              <a:t>禮記</a:t>
            </a:r>
            <a:r>
              <a:rPr lang="en-US" altLang="zh-TW" sz="2800" dirty="0">
                <a:solidFill>
                  <a:srgbClr val="FF0000"/>
                </a:solidFill>
              </a:rPr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周易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春秋左傳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春秋公羊傳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春秋穀梁傳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>
                <a:solidFill>
                  <a:srgbClr val="FF0000"/>
                </a:solidFill>
              </a:rPr>
              <a:t>《</a:t>
            </a:r>
            <a:r>
              <a:rPr lang="zh-TW" altLang="en-US" sz="2800" dirty="0">
                <a:solidFill>
                  <a:srgbClr val="FF0000"/>
                </a:solidFill>
              </a:rPr>
              <a:t>論語</a:t>
            </a:r>
            <a:r>
              <a:rPr lang="en-US" altLang="zh-TW" sz="2800" dirty="0">
                <a:solidFill>
                  <a:srgbClr val="FF0000"/>
                </a:solidFill>
              </a:rPr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孝經</a:t>
            </a:r>
            <a:r>
              <a:rPr lang="en-US" altLang="zh-TW" sz="2800" dirty="0"/>
              <a:t>》</a:t>
            </a:r>
            <a:r>
              <a:rPr lang="zh-TW" altLang="en-US" sz="2800" dirty="0"/>
              <a:t>、</a:t>
            </a:r>
            <a:r>
              <a:rPr lang="en-US" altLang="zh-TW" sz="2800" dirty="0"/>
              <a:t>《</a:t>
            </a:r>
            <a:r>
              <a:rPr lang="zh-TW" altLang="en-US" sz="2800" dirty="0"/>
              <a:t>爾雅</a:t>
            </a:r>
            <a:r>
              <a:rPr lang="en-US" altLang="zh-TW" sz="2800" dirty="0" smtClean="0"/>
              <a:t>》</a:t>
            </a:r>
            <a:r>
              <a:rPr lang="zh-TW" altLang="en-US" sz="2800" dirty="0" smtClean="0"/>
              <a:t>、</a:t>
            </a:r>
            <a:r>
              <a:rPr lang="en-US" altLang="zh-TW" sz="2800" dirty="0" smtClean="0">
                <a:solidFill>
                  <a:srgbClr val="FF0000"/>
                </a:solidFill>
              </a:rPr>
              <a:t>《</a:t>
            </a:r>
            <a:r>
              <a:rPr lang="zh-TW" altLang="en-US" sz="2800" dirty="0" smtClean="0">
                <a:solidFill>
                  <a:srgbClr val="FF0000"/>
                </a:solidFill>
              </a:rPr>
              <a:t>孟子</a:t>
            </a:r>
            <a:r>
              <a:rPr lang="en-US" altLang="zh-TW" sz="2800" dirty="0" smtClean="0">
                <a:solidFill>
                  <a:srgbClr val="FF0000"/>
                </a:solidFill>
              </a:rPr>
              <a:t>》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335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孟子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內容大要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1679" y="1463041"/>
            <a:ext cx="9819861" cy="5160396"/>
          </a:xfrm>
        </p:spPr>
        <p:txBody>
          <a:bodyPr>
            <a:normAutofit lnSpcReduction="10000"/>
          </a:bodyPr>
          <a:lstStyle/>
          <a:p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一書共七篇 ，東漢趙岐在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孟子章句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中又將每一篇分為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上下兩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，共十四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。分別為：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梁惠王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上下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公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孫丑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上下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滕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文公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上下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離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上下　　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萬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章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上下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告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上下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buNone/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盡心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上下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5884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採取注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本主要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1679" y="1463041"/>
            <a:ext cx="9819861" cy="5160396"/>
          </a:xfrm>
        </p:spPr>
        <p:txBody>
          <a:bodyPr>
            <a:normAutofit/>
          </a:bodyPr>
          <a:lstStyle/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東漢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趙岐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孟子章句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宋孫奭疏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十三經注疏本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南宋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朱熹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孟子集注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清朝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焦循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孟子正義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</p:spTree>
    <p:extLst>
      <p:ext uri="{BB962C8B-B14F-4D97-AF65-F5344CB8AC3E}">
        <p14:creationId xmlns:p14="http://schemas.microsoft.com/office/powerpoint/2010/main" val="126704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孟子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要義研究　大綱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751781" y="1978037"/>
            <a:ext cx="3746647" cy="4389119"/>
          </a:xfrm>
        </p:spPr>
        <p:txBody>
          <a:bodyPr>
            <a:normAutofit/>
          </a:bodyPr>
          <a:lstStyle/>
          <a:p>
            <a:pPr marL="514350" indent="-514350">
              <a:buFont typeface="+mj-ea"/>
              <a:buAutoNum type="ea1ChtPeriod"/>
            </a:pPr>
            <a:r>
              <a:rPr lang="zh-TW" altLang="en-US" sz="3200" dirty="0" smtClean="0"/>
              <a:t>義利之辨</a:t>
            </a:r>
            <a:endParaRPr lang="en-US" altLang="zh-TW" sz="3200" dirty="0" smtClean="0"/>
          </a:p>
          <a:p>
            <a:pPr marL="514350" indent="-514350">
              <a:buFont typeface="+mj-ea"/>
              <a:buAutoNum type="ea1ChtPeriod"/>
            </a:pPr>
            <a:r>
              <a:rPr lang="zh-TW" altLang="en-US" sz="3200" dirty="0" smtClean="0"/>
              <a:t>王</a:t>
            </a:r>
            <a:r>
              <a:rPr lang="zh-TW" altLang="en-US" sz="3200" dirty="0"/>
              <a:t>霸之別</a:t>
            </a:r>
            <a:endParaRPr lang="en-US" altLang="zh-TW" sz="3200" dirty="0" smtClean="0"/>
          </a:p>
          <a:p>
            <a:pPr marL="514350" indent="-514350">
              <a:buFont typeface="+mj-ea"/>
              <a:buAutoNum type="ea1ChtPeriod"/>
            </a:pPr>
            <a:r>
              <a:rPr lang="zh-TW" altLang="en-US" sz="3200" dirty="0" smtClean="0"/>
              <a:t>心性</a:t>
            </a:r>
            <a:r>
              <a:rPr lang="zh-TW" altLang="zh-TW" sz="3200" dirty="0" smtClean="0"/>
              <a:t>善惡</a:t>
            </a:r>
            <a:endParaRPr lang="en-US" altLang="zh-TW" sz="3200" dirty="0" smtClean="0"/>
          </a:p>
          <a:p>
            <a:pPr marL="514350" indent="-514350">
              <a:buFont typeface="+mj-ea"/>
              <a:buAutoNum type="ea1ChtPeriod"/>
            </a:pPr>
            <a:r>
              <a:rPr lang="zh-TW" altLang="zh-TW" sz="3200" dirty="0" smtClean="0"/>
              <a:t>天命</a:t>
            </a:r>
            <a:r>
              <a:rPr lang="zh-TW" altLang="zh-TW" sz="3200" dirty="0"/>
              <a:t>天</a:t>
            </a:r>
            <a:r>
              <a:rPr lang="zh-TW" altLang="zh-TW" sz="3200" dirty="0" smtClean="0"/>
              <a:t>爵</a:t>
            </a:r>
            <a:endParaRPr lang="en-US" altLang="zh-TW" sz="3200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2" y="1978037"/>
            <a:ext cx="2724728" cy="4024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81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一</a:t>
            </a:r>
            <a:r>
              <a:rPr lang="en-US" altLang="zh-TW" dirty="0" smtClean="0"/>
              <a:t>.</a:t>
            </a:r>
            <a:r>
              <a:rPr lang="zh-TW" altLang="en-US" dirty="0" smtClean="0">
                <a:solidFill>
                  <a:srgbClr val="FF0000"/>
                </a:solidFill>
              </a:rPr>
              <a:t>義</a:t>
            </a:r>
            <a:r>
              <a:rPr lang="zh-TW" altLang="en-US" dirty="0">
                <a:solidFill>
                  <a:srgbClr val="FF0000"/>
                </a:solidFill>
              </a:rPr>
              <a:t>利之辨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3600" y="1588655"/>
            <a:ext cx="9661236" cy="4775200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太史公曰：「余讀孟子書至梁惠王問何以利吾國，未嘗不廢書而歎也。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曰嗟乎！利誠亂之始也。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（孟子荀卿列傳）</a:t>
            </a:r>
            <a:endParaRPr lang="en-US" altLang="zh-TW" sz="2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南宋張栻：「學者潛心孔孟，必得其門而入，愚以為莫先於義利之辨。」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孟子講義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朱熹：「義利之辨乃儒者第一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義。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」 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與延平李先生書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陸象山訪朱熹於白鹿洞書院，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為諸生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講「義利之辨」，聽者莫不悚然心動，至有泣下者。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白鹿洞書院講義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11134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論語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 smtClean="0">
                <a:solidFill>
                  <a:srgbClr val="FF0000"/>
                </a:solidFill>
              </a:rPr>
              <a:t>的「義利之辨」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36800" y="1653309"/>
            <a:ext cx="9559636" cy="42579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子曰：「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君子喻於義，小人喻於利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里仁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喻：告、知曉、勉（開導）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利思義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，見危授命，久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en-US" altLang="zh-TW" sz="28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8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約</a:t>
            </a:r>
            <a:r>
              <a:rPr lang="en-US" altLang="zh-TW" sz="28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忘平生之言；亦可以為成人矣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！（憲問）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4076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91325" y="559455"/>
            <a:ext cx="8911687" cy="1280890"/>
          </a:xfrm>
        </p:spPr>
        <p:txBody>
          <a:bodyPr/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左傳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>
                <a:solidFill>
                  <a:srgbClr val="FF0000"/>
                </a:solidFill>
              </a:rPr>
              <a:t>的「義利之辨」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24000"/>
            <a:ext cx="8915400" cy="3001818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成公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：名</a:t>
            </a:r>
            <a:r>
              <a:rPr lang="en-US" altLang="zh-TW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爵號</a:t>
            </a:r>
            <a:r>
              <a:rPr lang="en-US" altLang="zh-TW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出信，信以守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器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車服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器以藏禮，禮以行義，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義以生利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，利以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平</a:t>
            </a:r>
            <a:r>
              <a:rPr lang="en-US" altLang="zh-TW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治理安頓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民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，政之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大節也。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4491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91325" y="559455"/>
            <a:ext cx="8911687" cy="1280890"/>
          </a:xfrm>
        </p:spPr>
        <p:txBody>
          <a:bodyPr/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左傳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>
                <a:solidFill>
                  <a:srgbClr val="FF0000"/>
                </a:solidFill>
              </a:rPr>
              <a:t>的「義利之辨」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330036"/>
            <a:ext cx="8915400" cy="3195782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僖公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7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：詩書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sz="32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府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說文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:</a:t>
            </a:r>
            <a:r>
              <a:rPr lang="zh-TW" altLang="en-US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文書</a:t>
            </a:r>
            <a:r>
              <a:rPr lang="zh-TW" altLang="en-US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藏也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也；禮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樂，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德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也；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德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義，利之本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義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正道、正理。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名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：義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，宜也。裁制事物，使各宜也</a:t>
            </a: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3811063052"/>
              </p:ext>
            </p:extLst>
          </p:nvPr>
        </p:nvGraphicFramePr>
        <p:xfrm>
          <a:off x="3064791" y="3307595"/>
          <a:ext cx="8167439" cy="3437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直線接點 5"/>
          <p:cNvCxnSpPr/>
          <p:nvPr/>
        </p:nvCxnSpPr>
        <p:spPr>
          <a:xfrm>
            <a:off x="7416799" y="4486891"/>
            <a:ext cx="877455" cy="539672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37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大學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>
                <a:solidFill>
                  <a:srgbClr val="FF0000"/>
                </a:solidFill>
              </a:rPr>
              <a:t>的「義利之辨」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06084" y="1440874"/>
            <a:ext cx="8915400" cy="42209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生財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有大道。生之者眾，食之者寡，為之者疾，用之者舒，則財恒足矣。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仁者以財發身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，不仁者以身發財。未有上好仁而下不好義者也，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未有好義其事不終者也，未有府庫財</a:t>
            </a:r>
            <a:r>
              <a:rPr lang="zh-TW" altLang="en-US" sz="3200" u="sng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非其</a:t>
            </a:r>
            <a:r>
              <a:rPr lang="zh-TW" altLang="en-US" sz="3200" u="sng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財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不義之財</a:t>
            </a: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988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66618"/>
            <a:ext cx="8915400" cy="514460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孟獻子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曰：「畜馬乘，不察於雞豚；伐冰之家，不畜牛羊；百乘之家，不畜聚斂之臣。與其有聚斂之臣，寧有盜臣。」此謂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國不以利為利，以義為利也。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長國家而務財用者，必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</a:t>
            </a:r>
            <a:r>
              <a:rPr lang="en-US" altLang="zh-TW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用</a:t>
            </a:r>
            <a:r>
              <a:rPr lang="en-US" altLang="zh-TW" sz="24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小人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矣。彼為善之，小人之使為國家，災害并至。雖有善者，亦無如之何矣！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此謂國不以利為利，以義為利也。</a:t>
            </a:r>
          </a:p>
        </p:txBody>
      </p:sp>
    </p:spTree>
    <p:extLst>
      <p:ext uri="{BB962C8B-B14F-4D97-AF65-F5344CB8AC3E}">
        <p14:creationId xmlns:p14="http://schemas.microsoft.com/office/powerpoint/2010/main" val="4221906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 txBox="1">
            <a:spLocks/>
          </p:cNvSpPr>
          <p:nvPr/>
        </p:nvSpPr>
        <p:spPr>
          <a:xfrm>
            <a:off x="3592786" y="2270079"/>
            <a:ext cx="5599341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TW" dirty="0" smtClean="0">
                <a:solidFill>
                  <a:srgbClr val="FF0000"/>
                </a:solidFill>
              </a:rPr>
              <a:t>《</a:t>
            </a:r>
            <a:r>
              <a:rPr lang="zh-TW" altLang="en-US" dirty="0" smtClean="0">
                <a:solidFill>
                  <a:srgbClr val="FF0000"/>
                </a:solidFill>
              </a:rPr>
              <a:t>孟子</a:t>
            </a:r>
            <a:r>
              <a:rPr lang="en-US" altLang="zh-TW" dirty="0" smtClean="0">
                <a:solidFill>
                  <a:srgbClr val="FF0000"/>
                </a:solidFill>
              </a:rPr>
              <a:t>》</a:t>
            </a:r>
            <a:r>
              <a:rPr lang="zh-TW" altLang="en-US" dirty="0" smtClean="0">
                <a:solidFill>
                  <a:srgbClr val="FF0000"/>
                </a:solidFill>
              </a:rPr>
              <a:t>的「義利之辨」</a:t>
            </a:r>
            <a:endParaRPr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592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孟子義利之辨的四種類型 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葉仁昌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44073"/>
            <a:ext cx="8915400" cy="4267149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取代模式：「</a:t>
            </a:r>
            <a:r>
              <a:rPr lang="zh-TW" altLang="en-US" sz="3200" dirty="0"/>
              <a:t>以義斥利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r>
              <a:rPr lang="zh-TW" altLang="en-US" sz="3200" dirty="0" smtClean="0"/>
              <a:t>條件模式：「</a:t>
            </a:r>
            <a:r>
              <a:rPr lang="zh-TW" altLang="en-US" sz="3200" dirty="0"/>
              <a:t>先義後利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r>
              <a:rPr lang="zh-TW" altLang="en-US" sz="3200" dirty="0" smtClean="0"/>
              <a:t>化</a:t>
            </a:r>
            <a:r>
              <a:rPr lang="zh-TW" altLang="en-US" sz="3200" dirty="0"/>
              <a:t>約</a:t>
            </a:r>
            <a:r>
              <a:rPr lang="zh-TW" altLang="en-US" sz="3200" dirty="0" smtClean="0"/>
              <a:t>模式：「</a:t>
            </a:r>
            <a:r>
              <a:rPr lang="zh-TW" altLang="en-US" sz="3200" dirty="0"/>
              <a:t>義即公利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r>
              <a:rPr lang="zh-TW" altLang="en-US" sz="3200" dirty="0" smtClean="0"/>
              <a:t>因果模式：「</a:t>
            </a:r>
            <a:r>
              <a:rPr lang="zh-TW" altLang="en-US" sz="3200" dirty="0"/>
              <a:t>以義生利</a:t>
            </a:r>
            <a:r>
              <a:rPr lang="zh-TW" altLang="en-US" sz="3200" dirty="0" smtClean="0"/>
              <a:t>」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2738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391912"/>
            <a:ext cx="8189132" cy="1280890"/>
          </a:xfrm>
        </p:spPr>
        <p:txBody>
          <a:bodyPr/>
          <a:lstStyle/>
          <a:p>
            <a:pPr algn="r"/>
            <a:r>
              <a:rPr lang="zh-TW" altLang="en-US" dirty="0" smtClean="0">
                <a:solidFill>
                  <a:srgbClr val="FF0000"/>
                </a:solidFill>
              </a:rPr>
              <a:t>三家分晉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6404140"/>
              </p:ext>
            </p:extLst>
          </p:nvPr>
        </p:nvGraphicFramePr>
        <p:xfrm>
          <a:off x="-261525" y="1264555"/>
          <a:ext cx="9197784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資料庫圖表 2"/>
          <p:cNvGraphicFramePr/>
          <p:nvPr>
            <p:extLst>
              <p:ext uri="{D42A27DB-BD31-4B8C-83A1-F6EECF244321}">
                <p14:modId xmlns:p14="http://schemas.microsoft.com/office/powerpoint/2010/main" val="3951174928"/>
              </p:ext>
            </p:extLst>
          </p:nvPr>
        </p:nvGraphicFramePr>
        <p:xfrm>
          <a:off x="9012621" y="1880578"/>
          <a:ext cx="1457435" cy="37209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5" name="文字方塊 4"/>
          <p:cNvSpPr txBox="1"/>
          <p:nvPr/>
        </p:nvSpPr>
        <p:spPr>
          <a:xfrm>
            <a:off x="8893697" y="1839777"/>
            <a:ext cx="1888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前</a:t>
            </a:r>
            <a:r>
              <a:rPr lang="en-US" altLang="zh-CN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376</a:t>
            </a:r>
            <a:r>
              <a:rPr lang="zh-CN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  <p:sp>
        <p:nvSpPr>
          <p:cNvPr id="6" name="乘號 5"/>
          <p:cNvSpPr/>
          <p:nvPr/>
        </p:nvSpPr>
        <p:spPr>
          <a:xfrm>
            <a:off x="6674072" y="5401062"/>
            <a:ext cx="1923394" cy="883497"/>
          </a:xfrm>
          <a:prstGeom prst="mathMultiply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乘號 6"/>
          <p:cNvSpPr/>
          <p:nvPr/>
        </p:nvSpPr>
        <p:spPr>
          <a:xfrm>
            <a:off x="6674072" y="4557637"/>
            <a:ext cx="1923394" cy="883497"/>
          </a:xfrm>
          <a:prstGeom prst="mathMultiply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乘號 7"/>
          <p:cNvSpPr/>
          <p:nvPr/>
        </p:nvSpPr>
        <p:spPr>
          <a:xfrm>
            <a:off x="6646043" y="3723552"/>
            <a:ext cx="1923394" cy="883497"/>
          </a:xfrm>
          <a:prstGeom prst="mathMultiply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文字方塊 9"/>
          <p:cNvSpPr txBox="1"/>
          <p:nvPr/>
        </p:nvSpPr>
        <p:spPr>
          <a:xfrm>
            <a:off x="4685855" y="2717108"/>
            <a:ext cx="1888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前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63</a:t>
            </a:r>
            <a:r>
              <a:rPr lang="en-US" altLang="zh-CN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3</a:t>
            </a:r>
            <a:r>
              <a:rPr lang="zh-CN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  <p:sp>
        <p:nvSpPr>
          <p:cNvPr id="11" name="圓角矩形 10"/>
          <p:cNvSpPr/>
          <p:nvPr/>
        </p:nvSpPr>
        <p:spPr>
          <a:xfrm>
            <a:off x="6863260" y="2081048"/>
            <a:ext cx="1534510" cy="788276"/>
          </a:xfrm>
          <a:prstGeom prst="round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右大括弧 8"/>
          <p:cNvSpPr/>
          <p:nvPr/>
        </p:nvSpPr>
        <p:spPr>
          <a:xfrm>
            <a:off x="8482562" y="1583067"/>
            <a:ext cx="311808" cy="4315976"/>
          </a:xfrm>
          <a:prstGeom prst="rightBrace">
            <a:avLst>
              <a:gd name="adj1" fmla="val 75749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文字方塊 11"/>
          <p:cNvSpPr txBox="1"/>
          <p:nvPr/>
        </p:nvSpPr>
        <p:spPr>
          <a:xfrm>
            <a:off x="10405956" y="4291420"/>
            <a:ext cx="18007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→梁惠王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魏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侯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罃</a:t>
            </a:r>
            <a:r>
              <a:rPr lang="en-US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2669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5" grpId="0"/>
      <p:bldP spid="6" grpId="0" animBg="1"/>
      <p:bldP spid="7" grpId="0" animBg="1"/>
      <p:bldP spid="8" grpId="0" animBg="1"/>
      <p:bldP spid="10" grpId="0"/>
      <p:bldP spid="11" grpId="0" animBg="1"/>
      <p:bldP spid="9" grpId="0" animBg="1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97281" y="1422400"/>
            <a:ext cx="10635916" cy="448882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孟子見梁惠王。王曰：「叟，不遠千里而來，亦將有以利吾國乎？」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朱注：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梁惠王，魏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侯罃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也。</a:t>
            </a:r>
            <a:r>
              <a:rPr lang="zh-TW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叟</a:t>
            </a: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，長老之稱。王所謂利，蓋富國彊兵之類。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對曰：「王何必曰利？亦有仁義而已矣。」「王曰：</a:t>
            </a:r>
            <a:r>
              <a:rPr lang="en-US" altLang="zh-TW" sz="3200" dirty="0"/>
              <a:t>『</a:t>
            </a:r>
            <a:r>
              <a:rPr lang="zh-TW" altLang="en-US" sz="3200" dirty="0"/>
              <a:t>何以利吾國？</a:t>
            </a:r>
            <a:r>
              <a:rPr lang="en-US" altLang="zh-TW" sz="3200" dirty="0"/>
              <a:t>』</a:t>
            </a:r>
            <a:r>
              <a:rPr lang="zh-TW" altLang="en-US" sz="3200" dirty="0"/>
              <a:t>大夫曰：</a:t>
            </a:r>
            <a:r>
              <a:rPr lang="en-US" altLang="zh-TW" sz="3200" dirty="0"/>
              <a:t>『</a:t>
            </a:r>
            <a:r>
              <a:rPr lang="zh-TW" altLang="en-US" sz="3200" dirty="0"/>
              <a:t>何以利</a:t>
            </a:r>
            <a:r>
              <a:rPr lang="zh-TW" altLang="en-US" sz="3200" dirty="0" smtClean="0"/>
              <a:t>吾家</a:t>
            </a:r>
            <a:r>
              <a:rPr lang="zh-TW" altLang="en-US" sz="3200" dirty="0"/>
              <a:t>？</a:t>
            </a:r>
            <a:r>
              <a:rPr lang="en-US" altLang="zh-TW" sz="3200" dirty="0"/>
              <a:t>』</a:t>
            </a:r>
            <a:r>
              <a:rPr lang="zh-TW" altLang="en-US" sz="3200" dirty="0"/>
              <a:t>士庶人曰：</a:t>
            </a:r>
            <a:r>
              <a:rPr lang="en-US" altLang="zh-TW" sz="3200" dirty="0"/>
              <a:t>『</a:t>
            </a:r>
            <a:r>
              <a:rPr lang="zh-TW" altLang="en-US" sz="3200" dirty="0"/>
              <a:t>何以利吾身？</a:t>
            </a:r>
            <a:r>
              <a:rPr lang="en-US" altLang="zh-TW" sz="3200" dirty="0"/>
              <a:t>』</a:t>
            </a:r>
            <a:r>
              <a:rPr lang="zh-TW" altLang="en-US" sz="3200" dirty="0"/>
              <a:t>上下交</a:t>
            </a:r>
            <a:r>
              <a:rPr lang="zh-TW" altLang="en-US" sz="3200" dirty="0" smtClean="0"/>
              <a:t>征</a:t>
            </a:r>
            <a:r>
              <a:rPr lang="zh-TW" altLang="en-US" sz="26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（取）</a:t>
            </a:r>
            <a:r>
              <a:rPr lang="zh-TW" altLang="en-US" sz="3200" dirty="0" smtClean="0"/>
              <a:t>利</a:t>
            </a:r>
            <a:r>
              <a:rPr lang="zh-TW" altLang="en-US" sz="3200" dirty="0"/>
              <a:t>，而國危矣</a:t>
            </a:r>
            <a:r>
              <a:rPr lang="zh-TW" altLang="en-US" sz="3200" dirty="0" smtClean="0"/>
              <a:t>！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仁者，心之德、愛之理。義者，心之制（規約）、事之宜也。</a:t>
            </a:r>
            <a:r>
              <a:rPr lang="zh-TW" altLang="zh-TW" sz="2800" dirty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此二句乃一章之大指</a:t>
            </a: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，下文乃詳言之。後多放此。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梁惠王上</a:t>
            </a:r>
            <a:r>
              <a:rPr lang="en-US" altLang="zh-TW" dirty="0"/>
              <a:t>〉</a:t>
            </a:r>
            <a:r>
              <a:rPr lang="zh-TW" altLang="en-US" dirty="0" smtClean="0"/>
              <a:t>  </a:t>
            </a:r>
            <a:r>
              <a:rPr lang="zh-TW" altLang="en-US" dirty="0"/>
              <a:t>第一章  </a:t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82554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65961" y="679087"/>
            <a:ext cx="9581182" cy="5859936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萬</a:t>
            </a:r>
            <a:r>
              <a:rPr lang="zh-TW" altLang="en-US" sz="3200" dirty="0"/>
              <a:t>乘之</a:t>
            </a:r>
            <a:r>
              <a:rPr lang="zh-TW" altLang="en-US" sz="3200" dirty="0">
                <a:solidFill>
                  <a:srgbClr val="FF0000"/>
                </a:solidFill>
              </a:rPr>
              <a:t>國</a:t>
            </a:r>
            <a:r>
              <a:rPr lang="zh-TW" altLang="en-US" sz="3200" dirty="0"/>
              <a:t>，弒其君者，必千</a:t>
            </a:r>
            <a:r>
              <a:rPr lang="zh-TW" altLang="en-US" sz="3200" dirty="0" smtClean="0"/>
              <a:t>乘之</a:t>
            </a:r>
            <a:r>
              <a:rPr lang="zh-TW" altLang="en-US" sz="3200" dirty="0">
                <a:solidFill>
                  <a:srgbClr val="FF0000"/>
                </a:solidFill>
              </a:rPr>
              <a:t>家</a:t>
            </a:r>
            <a:r>
              <a:rPr lang="zh-TW" altLang="en-US" sz="3200" dirty="0"/>
              <a:t>；千乘之</a:t>
            </a:r>
            <a:r>
              <a:rPr lang="zh-TW" altLang="en-US" sz="3200" dirty="0">
                <a:solidFill>
                  <a:srgbClr val="FF0000"/>
                </a:solidFill>
              </a:rPr>
              <a:t>國</a:t>
            </a:r>
            <a:r>
              <a:rPr lang="zh-TW" altLang="en-US" sz="3200" dirty="0"/>
              <a:t>，弒其君者，必百乘之</a:t>
            </a:r>
            <a:r>
              <a:rPr lang="zh-TW" altLang="en-US" sz="3200" dirty="0">
                <a:solidFill>
                  <a:srgbClr val="FF0000"/>
                </a:solidFill>
              </a:rPr>
              <a:t>家</a:t>
            </a:r>
            <a:r>
              <a:rPr lang="zh-TW" altLang="en-US" sz="3200" dirty="0"/>
              <a:t>。萬取千焉，千取百焉，不為不多矣；茍為後義</a:t>
            </a:r>
            <a:r>
              <a:rPr lang="zh-TW" altLang="en-US" sz="3200" dirty="0" smtClean="0"/>
              <a:t>而先</a:t>
            </a:r>
            <a:r>
              <a:rPr lang="zh-TW" altLang="en-US" sz="3200" dirty="0"/>
              <a:t>利，不奪不饜。</a:t>
            </a:r>
            <a:r>
              <a:rPr lang="zh-TW" altLang="en-US" sz="3200" dirty="0" smtClean="0"/>
              <a:t>」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此言求利之害，以明上文何必曰利之意</a:t>
            </a:r>
            <a:r>
              <a:rPr lang="zh-TW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也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  </a:t>
            </a:r>
            <a:endParaRPr lang="zh-TW" altLang="en-US" sz="2800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/>
              <a:t> </a:t>
            </a:r>
            <a:r>
              <a:rPr lang="zh-TW" altLang="en-US" sz="3200" dirty="0" smtClean="0"/>
              <a:t>「</a:t>
            </a:r>
            <a:r>
              <a:rPr lang="zh-TW" altLang="en-US" sz="3200" dirty="0"/>
              <a:t>未有仁而遺其親者也，未有義而後其君者也。</a:t>
            </a:r>
            <a:r>
              <a:rPr lang="zh-TW" altLang="en-US" sz="3200" dirty="0" smtClean="0"/>
              <a:t>」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此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言仁義未嘗不利，以明上文亦有仁義而已之意也。遺，猶棄也。後，不急也。言仁者必愛其親，義者必急其君。故人君躬行仁義而無求利之心，則其下化之，自親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戴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[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擁護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]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於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己也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endParaRPr lang="en-US" altLang="zh-TW" sz="2800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61900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51660" y="858982"/>
            <a:ext cx="9652952" cy="5052240"/>
          </a:xfrm>
        </p:spPr>
        <p:txBody>
          <a:bodyPr/>
          <a:lstStyle/>
          <a:p>
            <a:pPr lvl="0">
              <a:lnSpc>
                <a:spcPts val="5000"/>
              </a:lnSpc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「王亦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曰仁義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而已矣，何必曰利？」 </a:t>
            </a:r>
          </a:p>
          <a:p>
            <a:pPr>
              <a:lnSpc>
                <a:spcPct val="150000"/>
              </a:lnSpc>
            </a:pP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此章言仁義根於人心之固有，天理之公也。利心生於物我之</a:t>
            </a: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相形</a:t>
            </a:r>
            <a:r>
              <a:rPr lang="en-US" altLang="zh-TW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比較</a:t>
            </a:r>
            <a:r>
              <a:rPr lang="en-US" altLang="zh-TW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人欲之私也。</a:t>
            </a:r>
            <a:r>
              <a:rPr lang="zh-TW" altLang="en-US" sz="3200" b="1" dirty="0">
                <a:latin typeface="新細明體" panose="02020500000000000000" pitchFamily="18" charset="-120"/>
                <a:ea typeface="新細明體" panose="02020500000000000000" pitchFamily="18" charset="-120"/>
              </a:rPr>
              <a:t>循</a:t>
            </a: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天理，則不求利而自無不利；</a:t>
            </a:r>
            <a:r>
              <a:rPr lang="zh-TW" altLang="en-US" sz="3200" b="1" dirty="0">
                <a:latin typeface="新細明體" panose="02020500000000000000" pitchFamily="18" charset="-120"/>
                <a:ea typeface="新細明體" panose="02020500000000000000" pitchFamily="18" charset="-120"/>
              </a:rPr>
              <a:t>殉</a:t>
            </a: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人欲，則求利未得而害已隨之。所謂毫釐之差，千里之繆。此孟子之書所以造端託始之深意，學者所宜精察而明辨也。</a:t>
            </a:r>
          </a:p>
        </p:txBody>
      </p:sp>
    </p:spTree>
    <p:extLst>
      <p:ext uri="{BB962C8B-B14F-4D97-AF65-F5344CB8AC3E}">
        <p14:creationId xmlns:p14="http://schemas.microsoft.com/office/powerpoint/2010/main" val="3109288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滕</a:t>
            </a:r>
            <a:r>
              <a:rPr lang="zh-TW" altLang="en-US" dirty="0"/>
              <a:t>文</a:t>
            </a:r>
            <a:r>
              <a:rPr lang="zh-TW" altLang="en-US" dirty="0" smtClean="0"/>
              <a:t>公下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第一章</a:t>
            </a:r>
            <a:r>
              <a:rPr lang="zh-TW" altLang="en-US" dirty="0"/>
              <a:t/>
            </a:r>
            <a:br>
              <a:rPr lang="zh-TW" altLang="en-US" dirty="0"/>
            </a:b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07933" y="1395663"/>
            <a:ext cx="9586762" cy="523604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陳</a:t>
            </a:r>
            <a:r>
              <a:rPr lang="zh-TW" altLang="en-US" sz="3200" dirty="0"/>
              <a:t>代曰：「不見諸侯，宜若小然；今一見之，大則以王，小則以霸。且志曰：</a:t>
            </a:r>
            <a:r>
              <a:rPr lang="en-US" altLang="zh-TW" sz="3200" dirty="0"/>
              <a:t>『</a:t>
            </a:r>
            <a:r>
              <a:rPr lang="zh-TW" altLang="en-US" sz="3200" dirty="0"/>
              <a:t>枉尺而直尋</a:t>
            </a:r>
            <a:r>
              <a:rPr lang="en-US" altLang="zh-TW" sz="3200" dirty="0"/>
              <a:t>』</a:t>
            </a:r>
            <a:r>
              <a:rPr lang="zh-TW" altLang="en-US" sz="3200" dirty="0"/>
              <a:t>，宜若可為也。」</a:t>
            </a:r>
          </a:p>
          <a:p>
            <a:pPr lvl="1">
              <a:lnSpc>
                <a:spcPts val="4800"/>
              </a:lnSpc>
            </a:pPr>
            <a:r>
              <a:rPr lang="en-US" altLang="zh-TW" sz="30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30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朱</a:t>
            </a:r>
            <a:r>
              <a:rPr lang="zh-TW" altLang="en-US" sz="30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注</a:t>
            </a:r>
            <a:r>
              <a:rPr lang="en-US" altLang="zh-TW" sz="30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0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陳</a:t>
            </a:r>
            <a:r>
              <a:rPr lang="zh-TW" altLang="en-US" sz="30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代，孟子弟子也。小，謂小節也。枉，屈也。直，伸也。八尺曰尋。枉尺直尋，猶屈己一見諸侯，而</a:t>
            </a:r>
            <a:r>
              <a:rPr lang="zh-TW" altLang="en-US" sz="30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可以致</a:t>
            </a:r>
            <a:r>
              <a:rPr lang="zh-TW" altLang="en-US" sz="30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王霸，所屈者小，所伸者大也</a:t>
            </a:r>
            <a:r>
              <a:rPr lang="zh-TW" altLang="en-US" sz="30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en-US" altLang="zh-TW" sz="3000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zh-TW" altLang="en-US" sz="30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孫奭</a:t>
            </a:r>
            <a:r>
              <a:rPr lang="en-US" altLang="zh-TW" sz="30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《</a:t>
            </a:r>
            <a:r>
              <a:rPr lang="zh-TW" altLang="en-US" sz="3000" dirty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疏</a:t>
            </a:r>
            <a:r>
              <a:rPr lang="en-US" altLang="zh-TW" sz="30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》</a:t>
            </a:r>
            <a:r>
              <a:rPr lang="zh-TW" altLang="en-US" sz="30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：</a:t>
            </a:r>
            <a:r>
              <a:rPr lang="zh-TW" altLang="en-US" sz="3000" dirty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尺，十寸為尺；尋，十丈為尋</a:t>
            </a:r>
            <a:r>
              <a:rPr lang="zh-TW" altLang="en-US" sz="30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也。</a:t>
            </a:r>
            <a:r>
              <a:rPr lang="zh-TW" altLang="en-US" sz="30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　</a:t>
            </a:r>
          </a:p>
        </p:txBody>
      </p:sp>
    </p:spTree>
    <p:extLst>
      <p:ext uri="{BB962C8B-B14F-4D97-AF65-F5344CB8AC3E}">
        <p14:creationId xmlns:p14="http://schemas.microsoft.com/office/powerpoint/2010/main" val="1350432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90255" y="794327"/>
            <a:ext cx="10150763" cy="559723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曰：「昔齊景公田，</a:t>
            </a:r>
            <a:r>
              <a:rPr lang="zh-TW" altLang="en-US" sz="3200" dirty="0" smtClean="0"/>
              <a:t>招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接待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虞</a:t>
            </a:r>
            <a:r>
              <a:rPr lang="zh-TW" altLang="en-US" sz="3200" dirty="0"/>
              <a:t>人以旌，不至，將殺之。志士不忘在溝壑，勇士不忘喪其元。孔子奚取焉？取非其招不往也，如不待其招而往，何哉？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趙注：虞人，守苑囿之吏也，招之當以皮冠，而以旌，故招之而不至也</a:t>
            </a:r>
            <a:r>
              <a:rPr lang="zh-TW" altLang="en-US" sz="3200" dirty="0" smtClean="0">
                <a:solidFill>
                  <a:srgbClr val="00B05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en-US" altLang="zh-TW" sz="3200" dirty="0">
              <a:solidFill>
                <a:srgbClr val="00B05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7509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90255" y="794327"/>
            <a:ext cx="10150763" cy="559723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曰：「昔齊景公田，</a:t>
            </a:r>
            <a:r>
              <a:rPr lang="zh-TW" altLang="en-US" sz="3200" dirty="0" smtClean="0"/>
              <a:t>招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接待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虞</a:t>
            </a:r>
            <a:r>
              <a:rPr lang="zh-TW" altLang="en-US" sz="3200" dirty="0"/>
              <a:t>人以旌，不至，將殺之。志士不忘在溝壑，勇士不忘喪其元。孔子奚取焉？取非其招不往也，如不待其招而往，何哉？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朱注：田</a:t>
            </a: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，獵也</a:t>
            </a: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r>
              <a:rPr lang="zh-TW" altLang="en-US" sz="3200" dirty="0" smtClean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招</a:t>
            </a:r>
            <a:r>
              <a:rPr lang="zh-TW" altLang="en-US" sz="3200" dirty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大夫以旌，招虞人以皮冠。</a:t>
            </a: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元，首也。志士固窮，常念死無棺椁，棄溝壑而不恨；勇士輕生，常念戰鬬而死，喪其首而不顧也。此二句，乃孔子歎美虞人之言。夫虞人招之不以其物，尚守死而不往，況君子豈可不待其招而自往見之邪？此以上告之以不可往見之意。 </a:t>
            </a:r>
            <a:r>
              <a:rPr lang="zh-TW" altLang="en-US" sz="3200" dirty="0"/>
              <a:t>　</a:t>
            </a:r>
          </a:p>
        </p:txBody>
      </p:sp>
    </p:spTree>
    <p:extLst>
      <p:ext uri="{BB962C8B-B14F-4D97-AF65-F5344CB8AC3E}">
        <p14:creationId xmlns:p14="http://schemas.microsoft.com/office/powerpoint/2010/main" val="2988999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04291" y="877455"/>
            <a:ext cx="9500321" cy="50337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且</a:t>
            </a:r>
            <a:r>
              <a:rPr lang="zh-TW" altLang="en-US" sz="3200" dirty="0"/>
              <a:t>夫枉尺而直尋者，以利言也。如以利，則枉尋直尺而利，亦可為與？</a:t>
            </a:r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此</a:t>
            </a: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以下，正其所稱枉尺直尋之非。夫所謂枉小而所伸者大則為之者，計其利耳。一有計利之心，則雖枉多伸少而有利，亦將為之邪？甚言其不可也。 　</a:t>
            </a:r>
          </a:p>
          <a:p>
            <a:pPr>
              <a:lnSpc>
                <a:spcPts val="48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21175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滕</a:t>
            </a:r>
            <a:r>
              <a:rPr lang="zh-TW" altLang="en-US" dirty="0"/>
              <a:t>文公</a:t>
            </a:r>
            <a:r>
              <a:rPr lang="zh-TW" altLang="en-US" dirty="0" smtClean="0"/>
              <a:t>下</a:t>
            </a:r>
            <a:r>
              <a:rPr lang="en-US" altLang="zh-TW" dirty="0" smtClean="0"/>
              <a:t>〉 </a:t>
            </a:r>
            <a:r>
              <a:rPr lang="zh-TW" altLang="en-US" dirty="0" smtClean="0"/>
              <a:t>　第四章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3600" y="1644073"/>
            <a:ext cx="9707418" cy="477520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彭更問曰：「後</a:t>
            </a:r>
            <a:r>
              <a:rPr lang="zh-TW" altLang="en-US" sz="3200" dirty="0" smtClean="0"/>
              <a:t>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弟子所乘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數</a:t>
            </a:r>
            <a:r>
              <a:rPr lang="zh-TW" altLang="en-US" sz="3200" dirty="0"/>
              <a:t>十乘，從者數百人，以</a:t>
            </a:r>
            <a:r>
              <a:rPr lang="zh-TW" altLang="en-US" sz="3200" dirty="0" smtClean="0"/>
              <a:t>傳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zhuàn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食</a:t>
            </a:r>
            <a:r>
              <a:rPr lang="zh-TW" altLang="en-US" sz="3200" dirty="0"/>
              <a:t>於諸侯，不以泰乎？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28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泰</a:t>
            </a:r>
            <a:r>
              <a:rPr lang="zh-TW" altLang="en-US" sz="2800" dirty="0">
                <a:solidFill>
                  <a:srgbClr val="008800"/>
                </a:solidFill>
                <a:latin typeface="Verdana" panose="020B0604030504040204" pitchFamily="34" charset="0"/>
              </a:rPr>
              <a:t>，甚也。彭更，孟子弟子，怪孟子徒眾多，而傳食於諸侯之國，得無為甚奢泰者也？</a:t>
            </a:r>
          </a:p>
          <a:p>
            <a:pPr lvl="1">
              <a:lnSpc>
                <a:spcPts val="4800"/>
              </a:lnSpc>
            </a:pP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焦循：「傳食謂舍止諸侯之客館而受其飲食也。」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lnSpc>
                <a:spcPts val="4800"/>
              </a:lnSpc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孟子曰：「非其道，則一簞食不可受於人；</a:t>
            </a:r>
            <a:r>
              <a:rPr lang="zh-TW" altLang="en-US" sz="3200" dirty="0">
                <a:solidFill>
                  <a:srgbClr val="FF0000"/>
                </a:solidFill>
              </a:rPr>
              <a:t>如其道，則舜受堯之天下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，不以為泰。子以為泰 乎？」 </a:t>
            </a:r>
          </a:p>
          <a:p>
            <a:pPr lvl="1">
              <a:lnSpc>
                <a:spcPts val="4800"/>
              </a:lnSpc>
            </a:pP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72831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25602" y="554182"/>
            <a:ext cx="10270836" cy="603134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曰：「否！士無事而食，不可也。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彭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更曰：不以舜為泰也。謂仕無功而虛食人者，不可也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en-US" altLang="zh-TW" sz="30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：「子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不通功易事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，以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羨</a:t>
            </a:r>
            <a:r>
              <a:rPr lang="en-US" altLang="zh-TW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餘</a:t>
            </a:r>
            <a:r>
              <a:rPr lang="en-US" altLang="zh-TW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補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不足，則農有餘粟，女有餘布。子如通之，則梓、匠、輪、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輿</a:t>
            </a:r>
            <a:r>
              <a:rPr lang="en-US" altLang="zh-TW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車廂</a:t>
            </a:r>
            <a:r>
              <a:rPr lang="en-US" altLang="zh-TW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，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皆得食於子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。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孟子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言凡人當通功易事，乃可各以奉其用。梓、匠，木工也。輪人、輿人，作車者也。交易則得食於子之所有矣。</a:t>
            </a:r>
            <a:r>
              <a:rPr lang="en-US" altLang="zh-TW" sz="3000" dirty="0">
                <a:solidFill>
                  <a:srgbClr val="008800"/>
                </a:solidFill>
                <a:latin typeface="Verdana" panose="020B0604030504040204" pitchFamily="34" charset="0"/>
              </a:rPr>
              <a:t>《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周禮</a:t>
            </a:r>
            <a:r>
              <a:rPr lang="en-US" altLang="zh-TW" sz="3000" dirty="0">
                <a:solidFill>
                  <a:srgbClr val="008800"/>
                </a:solidFill>
                <a:latin typeface="Verdana" panose="020B0604030504040204" pitchFamily="34" charset="0"/>
              </a:rPr>
              <a:t>》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攻木之工七，梓、匠、輪、輿，是其四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者</a:t>
            </a: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r>
              <a:rPr lang="en-US" altLang="zh-TW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31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另三</a:t>
            </a:r>
            <a:r>
              <a:rPr lang="zh-TW" altLang="en-US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：</a:t>
            </a:r>
            <a:r>
              <a:rPr lang="zh-CN" altLang="en-US" sz="31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弓</a:t>
            </a:r>
            <a:r>
              <a:rPr lang="zh-CN" altLang="en-US" sz="31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、</a:t>
            </a:r>
            <a:r>
              <a:rPr lang="zh-TW" altLang="en-US" sz="31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廬</a:t>
            </a:r>
            <a:r>
              <a:rPr lang="zh-CN" altLang="en-US" sz="31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、車</a:t>
            </a:r>
            <a:r>
              <a:rPr lang="zh-TW" altLang="en-US" sz="31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r>
              <a:rPr lang="zh-TW" altLang="en-US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梓人</a:t>
            </a:r>
            <a:r>
              <a:rPr lang="zh-TW" altLang="en-US" sz="30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造器具；匠人</a:t>
            </a:r>
            <a:r>
              <a:rPr lang="zh-TW" altLang="en-US" sz="30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主建築。</a:t>
            </a:r>
            <a:r>
              <a:rPr lang="en-US" altLang="zh-TW" sz="3000" dirty="0" smtClean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endParaRPr lang="zh-TW" altLang="en-US" sz="3000" dirty="0">
              <a:solidFill>
                <a:srgbClr val="0000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5990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92254"/>
          </a:xfrm>
        </p:spPr>
        <p:txBody>
          <a:bodyPr/>
          <a:lstStyle/>
          <a:p>
            <a:r>
              <a:rPr lang="zh-TW" altLang="en-US" dirty="0" smtClean="0"/>
              <a:t>孫奭</a:t>
            </a:r>
            <a:r>
              <a:rPr lang="en-US" altLang="zh-TW" dirty="0"/>
              <a:t>《</a:t>
            </a:r>
            <a:r>
              <a:rPr lang="zh-TW" altLang="en-US" dirty="0" smtClean="0"/>
              <a:t>疏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</a:t>
            </a:r>
            <a:r>
              <a:rPr lang="zh-TW" altLang="en-US" dirty="0" smtClean="0">
                <a:solidFill>
                  <a:srgbClr val="FF0000"/>
                </a:solidFill>
              </a:rPr>
              <a:t>通功易事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73745" y="1468582"/>
            <a:ext cx="9130867" cy="444264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B050"/>
                </a:solidFill>
                <a:latin typeface="+mn-ea"/>
              </a:rPr>
              <a:t>事與功者，蓋所作未成，則謂之事；事之成，則謂之功。孟子所以言之者，蓋謂梓、匠、輪、輿皆小人之功也，如得以通功易事，而皆得食於子，況有君子之功，功於道者，而乃不得傳食之於諸侯乎？</a:t>
            </a:r>
          </a:p>
        </p:txBody>
      </p:sp>
    </p:spTree>
    <p:extLst>
      <p:ext uri="{BB962C8B-B14F-4D97-AF65-F5344CB8AC3E}">
        <p14:creationId xmlns:p14="http://schemas.microsoft.com/office/powerpoint/2010/main" val="247880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16727" y="914400"/>
            <a:ext cx="9287885" cy="499682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於此有人焉，入則孝，出則悌，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守先王之道，以待後之學者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，而不得食於子。子何尊梓、匠、輪、輿而輕為仁義者哉？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入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則事親孝，出則敬長順也。悌，順也。守先王之道，上德之士，可以化俗者。若此不得食子之祿，子何尊彼而賤此也。</a:t>
            </a:r>
            <a:endParaRPr lang="zh-TW" altLang="en-US" sz="3000" dirty="0"/>
          </a:p>
        </p:txBody>
      </p:sp>
    </p:spTree>
    <p:extLst>
      <p:ext uri="{BB962C8B-B14F-4D97-AF65-F5344CB8AC3E}">
        <p14:creationId xmlns:p14="http://schemas.microsoft.com/office/powerpoint/2010/main" val="3603394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10327" y="729673"/>
            <a:ext cx="9694285" cy="570807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曰：「梓、匠、輪、輿，其志將以求食也。君子之為道也，其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志</a:t>
            </a:r>
            <a:r>
              <a:rPr lang="zh-TW" altLang="en-US" sz="3200" dirty="0">
                <a:solidFill>
                  <a:srgbClr val="0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（動機）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亦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將以求食與？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彭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更以為彼志於食，此亦但志食也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？</a:t>
            </a:r>
            <a:endParaRPr lang="en-US" altLang="zh-TW" sz="30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：「子何以其志為哉？其有功於子，可食而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食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之矣。且子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志乎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，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食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功乎？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孟子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言祿以食功，子何食乎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？</a:t>
            </a:r>
            <a:endParaRPr lang="en-US" altLang="zh-TW" sz="30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</a:t>
            </a:r>
            <a:r>
              <a:rPr lang="zh-TW" altLang="en-US" sz="3200" dirty="0">
                <a:solidFill>
                  <a:srgbClr val="FF0000"/>
                </a:solidFill>
                <a:latin typeface="Verdana" panose="020B0604030504040204" pitchFamily="34" charset="0"/>
              </a:rPr>
              <a:t>食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志。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彭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更以為當食志也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</a:t>
            </a:r>
            <a:endParaRPr lang="zh-TW" altLang="en-US" sz="3000" dirty="0"/>
          </a:p>
        </p:txBody>
      </p:sp>
    </p:spTree>
    <p:extLst>
      <p:ext uri="{BB962C8B-B14F-4D97-AF65-F5344CB8AC3E}">
        <p14:creationId xmlns:p14="http://schemas.microsoft.com/office/powerpoint/2010/main" val="1281527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68781" y="640081"/>
            <a:ext cx="10287000" cy="596646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：「有人於此，毀瓦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畫墁，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其志將以求食也，則子食之乎？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（趙注）孟子</a:t>
            </a:r>
            <a:r>
              <a:rPr lang="zh-TW" altLang="en-US" sz="3200" dirty="0">
                <a:solidFill>
                  <a:srgbClr val="008800"/>
                </a:solidFill>
                <a:latin typeface="Verdana" panose="020B0604030504040204" pitchFamily="34" charset="0"/>
              </a:rPr>
              <a:t>言人但破碎瓦畫地，則復墁滅之，此無用之為也，然而其志反欲求食，則可食乎？</a:t>
            </a: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（朱注）墁</a:t>
            </a:r>
            <a:r>
              <a:rPr lang="zh-TW" altLang="en-US" sz="32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，牆壁之飾也。毀瓦畫墁，言無功而有害也</a:t>
            </a:r>
            <a:r>
              <a:rPr lang="zh-TW" altLang="en-US" sz="32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。</a:t>
            </a:r>
            <a:endParaRPr lang="en-US" altLang="zh-TW" sz="3200" dirty="0" smtClean="0">
              <a:solidFill>
                <a:schemeClr val="tx1"/>
              </a:solidFill>
              <a:latin typeface="新細明體-ExtB" panose="02020500000000000000" pitchFamily="18" charset="-120"/>
              <a:ea typeface="新細明體-ExtB" panose="02020500000000000000" pitchFamily="18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俞樾羣經平議云：「畫，說文：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刉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jī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劃，傷也。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墁，說文：「墁，衣車蓋也。」畫墁者，劃傷其車上之幔也。毀瓦以治屋言，乃梓匠之事；畫墁以治車言，乃輪輿之事。」</a:t>
            </a:r>
          </a:p>
          <a:p>
            <a:pPr lvl="1">
              <a:lnSpc>
                <a:spcPts val="4800"/>
              </a:lnSpc>
              <a:spcBef>
                <a:spcPts val="0"/>
              </a:spcBef>
            </a:pPr>
            <a:endParaRPr lang="en-US" altLang="zh-TW" sz="3000" dirty="0" smtClean="0">
              <a:solidFill>
                <a:srgbClr val="008800"/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24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10327" y="729673"/>
            <a:ext cx="9929091" cy="518154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：「否。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」曰</a:t>
            </a:r>
            <a:r>
              <a:rPr lang="zh-TW" altLang="en-US" sz="3200" dirty="0">
                <a:solidFill>
                  <a:srgbClr val="000000"/>
                </a:solidFill>
                <a:latin typeface="Verdana" panose="020B0604030504040204" pitchFamily="34" charset="0"/>
              </a:rPr>
              <a:t>：「然則子非食志也，食功也。</a:t>
            </a:r>
            <a:r>
              <a:rPr lang="zh-TW" altLang="en-US" sz="3200" dirty="0" smtClean="0">
                <a:solidFill>
                  <a:srgbClr val="000000"/>
                </a:solidFill>
                <a:latin typeface="Verdana" panose="020B0604030504040204" pitchFamily="34" charset="0"/>
              </a:rPr>
              <a:t>」</a:t>
            </a:r>
            <a:endParaRPr lang="en-US" altLang="zh-TW" sz="3200" dirty="0" smtClean="0">
              <a:solidFill>
                <a:srgbClr val="000000"/>
              </a:solidFill>
              <a:latin typeface="Verdana" panose="020B0604030504040204" pitchFamily="34" charset="0"/>
            </a:endParaRPr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既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曰食功，則以士為無事而食者，真尊梓匠輪輿而輕為仁義者矣。 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　</a:t>
            </a:r>
            <a:endParaRPr lang="zh-TW" altLang="en-US" sz="3000" dirty="0"/>
          </a:p>
        </p:txBody>
      </p:sp>
    </p:spTree>
    <p:extLst>
      <p:ext uri="{BB962C8B-B14F-4D97-AF65-F5344CB8AC3E}">
        <p14:creationId xmlns:p14="http://schemas.microsoft.com/office/powerpoint/2010/main" val="383333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韓愈</a:t>
            </a:r>
            <a:r>
              <a:rPr lang="en-US" altLang="zh-TW" dirty="0" smtClean="0"/>
              <a:t>〈</a:t>
            </a:r>
            <a:r>
              <a:rPr lang="zh-TW" altLang="en-US" dirty="0" smtClean="0"/>
              <a:t>原道</a:t>
            </a:r>
            <a:r>
              <a:rPr lang="en-US" altLang="zh-TW" dirty="0" smtClean="0"/>
              <a:t>〉</a:t>
            </a:r>
            <a:r>
              <a:rPr lang="zh-TW" altLang="en-US" dirty="0" smtClean="0"/>
              <a:t>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74471"/>
            <a:ext cx="8915400" cy="4436752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古之為民者四，今之為民者六。古之教者處其一，今之教者處其三。農之家一，而食粟之家六。工之家一，而用器之家六。賈之家一，而資焉之家六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奈之何民不窮且盜也？</a:t>
            </a:r>
            <a:endParaRPr lang="en-US" altLang="zh-CN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通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功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易事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則民不窮不盜。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9625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44472"/>
          </a:xfrm>
        </p:spPr>
        <p:txBody>
          <a:bodyPr>
            <a:normAutofit fontScale="90000"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 第十章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78182" y="1468582"/>
            <a:ext cx="9426430" cy="4442640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孟子</a:t>
            </a:r>
            <a:r>
              <a:rPr lang="zh-TW" altLang="en-US" sz="3200" dirty="0"/>
              <a:t>曰：「魚，我所欲也；熊掌，亦我所欲也，二者不可得兼，舍魚而取熊掌者也。生，亦我所欲也；義，亦我所欲也，二者不可得兼，舍生而取義者也。</a:t>
            </a:r>
          </a:p>
          <a:p>
            <a:pPr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舍，上聲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。魚與熊掌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皆美味，而熊掌尤美也。 </a:t>
            </a:r>
            <a:r>
              <a:rPr lang="zh-TW" altLang="en-US" sz="3200" dirty="0"/>
              <a:t>　</a:t>
            </a:r>
          </a:p>
        </p:txBody>
      </p:sp>
    </p:spTree>
    <p:extLst>
      <p:ext uri="{BB962C8B-B14F-4D97-AF65-F5344CB8AC3E}">
        <p14:creationId xmlns:p14="http://schemas.microsoft.com/office/powerpoint/2010/main" val="1816895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78182" y="951345"/>
            <a:ext cx="9426430" cy="495987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生</a:t>
            </a:r>
            <a:r>
              <a:rPr lang="zh-TW" altLang="en-US" sz="3200" dirty="0"/>
              <a:t>亦我所欲，所欲有甚於生者，故不為苟得也；死亦我所惡，所惡有甚於死者，故患有所不</a:t>
            </a:r>
            <a:r>
              <a:rPr lang="zh-TW" altLang="en-US" sz="3200" b="1" dirty="0"/>
              <a:t>辟</a:t>
            </a:r>
            <a:r>
              <a:rPr lang="zh-TW" altLang="en-US" sz="3200" dirty="0"/>
              <a:t>也。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惡、辟，皆去聲，下同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所以舍生取義之意。得，得生也。欲生惡死者，雖眾人利害之常情；而欲惡有甚於生死者，乃秉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彝</a:t>
            </a:r>
            <a:r>
              <a:rPr lang="en-US" altLang="zh-TW" sz="24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4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持守之常道</a:t>
            </a:r>
            <a:r>
              <a:rPr lang="en-US" altLang="zh-TW" sz="2400" dirty="0">
                <a:solidFill>
                  <a:srgbClr val="00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義理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之良心，是以欲生而不為苟得，惡死而有所不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避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 　</a:t>
            </a:r>
          </a:p>
        </p:txBody>
      </p:sp>
    </p:spTree>
    <p:extLst>
      <p:ext uri="{BB962C8B-B14F-4D97-AF65-F5344CB8AC3E}">
        <p14:creationId xmlns:p14="http://schemas.microsoft.com/office/powerpoint/2010/main" val="340014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49745"/>
            <a:ext cx="8915400" cy="559677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如</a:t>
            </a:r>
            <a:r>
              <a:rPr lang="zh-TW" altLang="en-US" sz="3200" dirty="0"/>
              <a:t>使人之所欲莫甚於生，則凡可以得生者，何不用也？使人之所惡莫甚於死者，則凡可以辟患者，何不為也？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設使人無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秉彝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之良心，而但有利害之私情，則凡可以偷生免死者，皆將不顧禮義而為之矣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詩經</a:t>
            </a:r>
            <a:r>
              <a:rPr lang="en-US" altLang="zh-TW" sz="3200" dirty="0"/>
              <a:t>·</a:t>
            </a:r>
            <a:r>
              <a:rPr lang="zh-TW" altLang="en-US" sz="3200" dirty="0"/>
              <a:t>大雅</a:t>
            </a:r>
            <a:r>
              <a:rPr lang="en-US" altLang="zh-TW" sz="3200" dirty="0"/>
              <a:t>·</a:t>
            </a:r>
            <a:r>
              <a:rPr lang="zh-TW" altLang="en-US" sz="3200" dirty="0"/>
              <a:t>烝民</a:t>
            </a:r>
            <a:r>
              <a:rPr lang="en-US" altLang="zh-TW" sz="3200" dirty="0"/>
              <a:t>》</a:t>
            </a:r>
            <a:r>
              <a:rPr lang="zh-TW" altLang="en-US" sz="3200" dirty="0"/>
              <a:t>：「民之秉彝，好是懿德。」漢</a:t>
            </a:r>
            <a:r>
              <a:rPr lang="en-US" altLang="zh-TW" sz="3200" dirty="0"/>
              <a:t>·</a:t>
            </a:r>
            <a:r>
              <a:rPr lang="zh-TW" altLang="en-US" sz="3200" dirty="0"/>
              <a:t>鄭玄</a:t>
            </a:r>
            <a:r>
              <a:rPr lang="en-US" altLang="zh-TW" sz="3200" dirty="0"/>
              <a:t>·</a:t>
            </a:r>
            <a:r>
              <a:rPr lang="zh-TW" altLang="en-US" sz="3200" dirty="0"/>
              <a:t>箋：「民所執持有常道，莫不好有美德之人。</a:t>
            </a:r>
            <a:r>
              <a:rPr lang="zh-TW" altLang="en-US" sz="3200" dirty="0" smtClean="0"/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200" dirty="0"/>
              <a:t>　</a:t>
            </a:r>
          </a:p>
        </p:txBody>
      </p:sp>
    </p:spTree>
    <p:extLst>
      <p:ext uri="{BB962C8B-B14F-4D97-AF65-F5344CB8AC3E}">
        <p14:creationId xmlns:p14="http://schemas.microsoft.com/office/powerpoint/2010/main" val="997316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81382" y="840509"/>
            <a:ext cx="9550400" cy="5070713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由</a:t>
            </a:r>
            <a:r>
              <a:rPr lang="zh-TW" altLang="en-US" sz="3200" dirty="0"/>
              <a:t>是則生而有不用也，由是則可以辟患而有不為也。</a:t>
            </a: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由其必有秉彝之良心，是以其能舍生取義如此。 </a:t>
            </a:r>
            <a:r>
              <a:rPr lang="zh-TW" altLang="en-US" sz="3000" dirty="0"/>
              <a:t>　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是故所欲有甚於生者，所惡有甚於死者，非獨賢者有是心也，人皆有之，賢者能勿喪耳。</a:t>
            </a: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喪，去聲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。羞惡之心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，人皆有之，但眾人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汨</a:t>
            </a:r>
            <a:r>
              <a:rPr lang="zh-TW" altLang="en-US" sz="24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（沒）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於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利欲而忘之，惟賢者能存之而不喪耳。 </a:t>
            </a: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62730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</a:t>
            </a:r>
            <a:r>
              <a:rPr lang="zh-TW" altLang="en-US" dirty="0"/>
              <a:t>子</a:t>
            </a:r>
            <a:r>
              <a:rPr lang="zh-TW" altLang="en-US" dirty="0" smtClean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16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50473" y="1477818"/>
            <a:ext cx="9772071" cy="5273964"/>
          </a:xfrm>
        </p:spPr>
        <p:txBody>
          <a:bodyPr>
            <a:normAutofit/>
          </a:bodyPr>
          <a:lstStyle/>
          <a:p>
            <a:pPr>
              <a:lnSpc>
                <a:spcPts val="4200"/>
              </a:lnSpc>
            </a:pP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孟子曰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：有天爵者，有人爵者。</a:t>
            </a:r>
            <a:r>
              <a:rPr lang="zh-CN" altLang="en-US" sz="32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仁義忠信，樂善不倦，此天爵也；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公卿大夫，此人爵也。</a:t>
            </a:r>
            <a:endParaRPr lang="en-US" altLang="zh-CN" sz="32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1">
              <a:lnSpc>
                <a:spcPts val="4200"/>
              </a:lnSpc>
            </a:pP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天爵以德，人爵以祿。</a:t>
            </a:r>
            <a:endParaRPr lang="en-US" altLang="zh-CN" sz="30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>
              <a:lnSpc>
                <a:spcPts val="4200"/>
              </a:lnSpc>
            </a:pPr>
            <a:r>
              <a:rPr lang="zh-CN" altLang="en-US" sz="32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古之人修其天爵，而人爵從之。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今之人修其天爵，以要人爵，既得人爵，而棄其天爵，則惑之甚者也，終亦必亡而已矣。</a:t>
            </a:r>
            <a:endParaRPr lang="en-US" altLang="zh-CN" sz="32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 lvl="1">
              <a:lnSpc>
                <a:spcPts val="4200"/>
              </a:lnSpc>
            </a:pP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人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爵從之，人爵自至也。以要人爵，要，求也。得人爵，棄天爵，惑之甚也</a:t>
            </a:r>
            <a:r>
              <a:rPr lang="zh-TW" altLang="en-US" sz="3000" dirty="0" smtClean="0">
                <a:solidFill>
                  <a:srgbClr val="008800"/>
                </a:solidFill>
                <a:latin typeface="Verdana" panose="020B0604030504040204" pitchFamily="34" charset="0"/>
              </a:rPr>
              <a:t>。棄</a:t>
            </a:r>
            <a:r>
              <a:rPr lang="zh-TW" altLang="en-US" sz="3000" dirty="0">
                <a:solidFill>
                  <a:srgbClr val="008800"/>
                </a:solidFill>
                <a:latin typeface="Verdana" panose="020B0604030504040204" pitchFamily="34" charset="0"/>
              </a:rPr>
              <a:t>善忘德，終必亡也。</a:t>
            </a:r>
            <a:endParaRPr lang="zh-TW" altLang="en-US" sz="30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063612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孫奭</a:t>
            </a:r>
            <a:r>
              <a:rPr lang="en-US" altLang="zh-TW" dirty="0"/>
              <a:t>《</a:t>
            </a:r>
            <a:r>
              <a:rPr lang="zh-TW" altLang="en-US" dirty="0" smtClean="0"/>
              <a:t>疏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85175" y="1473415"/>
            <a:ext cx="8915400" cy="419325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自古之人治其天爵，而人爵自然從之，如舜耕於歷山，樂取諸人以為善，而堯自然禪其祿位，</a:t>
            </a:r>
            <a:r>
              <a:rPr lang="zh-TW" altLang="en-US" sz="3200" dirty="0" smtClean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是修其</a:t>
            </a:r>
            <a:r>
              <a:rPr lang="zh-TW" altLang="en-US" sz="3200" dirty="0">
                <a:solidFill>
                  <a:srgbClr val="00B05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天爵而人爵從之者也。又如伊尹之徒亦是也。</a:t>
            </a:r>
          </a:p>
        </p:txBody>
      </p:sp>
    </p:spTree>
    <p:extLst>
      <p:ext uri="{BB962C8B-B14F-4D97-AF65-F5344CB8AC3E}">
        <p14:creationId xmlns:p14="http://schemas.microsoft.com/office/powerpoint/2010/main" val="287149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第四章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96291"/>
            <a:ext cx="8915400" cy="4414931"/>
          </a:xfrm>
        </p:spPr>
        <p:txBody>
          <a:bodyPr>
            <a:noAutofit/>
          </a:bodyPr>
          <a:lstStyle/>
          <a:p>
            <a:r>
              <a:rPr lang="zh-TW" altLang="en-US" sz="3200" dirty="0" smtClean="0"/>
              <a:t>宋</a:t>
            </a:r>
            <a:r>
              <a:rPr lang="zh-TW" altLang="en-US" sz="3200" dirty="0"/>
              <a:t>牼將之楚，孟子遇於石丘。</a:t>
            </a: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牼，口莖反。宋，姓；牼，名。石丘，地名。 </a:t>
            </a:r>
            <a:r>
              <a:rPr lang="zh-TW" altLang="en-US" sz="3000" dirty="0"/>
              <a:t>　</a:t>
            </a:r>
          </a:p>
          <a:p>
            <a:r>
              <a:rPr lang="zh-TW" altLang="en-US" sz="3200" dirty="0"/>
              <a:t>曰：「先生將何之？」</a:t>
            </a: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趙氏曰：「學士年長者，故謂之先生。」 　</a:t>
            </a:r>
          </a:p>
        </p:txBody>
      </p:sp>
    </p:spTree>
    <p:extLst>
      <p:ext uri="{BB962C8B-B14F-4D97-AF65-F5344CB8AC3E}">
        <p14:creationId xmlns:p14="http://schemas.microsoft.com/office/powerpoint/2010/main" val="172393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85951" y="757382"/>
            <a:ext cx="9618662" cy="5723427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：「吾聞秦楚構兵，我將見楚王說而罷之。楚王不悅，我將見秦王說而罷之，二王我將有所遇焉。」</a:t>
            </a:r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說，音稅。時宋牼方欲見楚王，恐其不悅，則將見秦王也。遇，合也。按莊子書：「有宋鉼者，禁攻寢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兵</a:t>
            </a:r>
            <a:r>
              <a:rPr lang="zh-TW" altLang="en-US" sz="24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（息戰）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救世之戰。上說下教，強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聒</a:t>
            </a:r>
            <a:r>
              <a:rPr lang="en-US" altLang="zh-TW" sz="24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4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頻語</a:t>
            </a:r>
            <a:r>
              <a:rPr lang="en-US" altLang="zh-TW" sz="24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舍。」疏云：「齊宣王時人。」以事考之，疑即此人也。 　</a:t>
            </a:r>
          </a:p>
        </p:txBody>
      </p:sp>
    </p:spTree>
    <p:extLst>
      <p:ext uri="{BB962C8B-B14F-4D97-AF65-F5344CB8AC3E}">
        <p14:creationId xmlns:p14="http://schemas.microsoft.com/office/powerpoint/2010/main" val="187429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75855"/>
            <a:ext cx="8915400" cy="51353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：「軻也請無問其詳，願聞其指。說之將何如？」曰：「我將言其不利也。」曰：「先生之志則大矣，先生之</a:t>
            </a:r>
            <a:r>
              <a:rPr lang="zh-TW" altLang="en-US" sz="3200" dirty="0" smtClean="0"/>
              <a:t>號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名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理由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則</a:t>
            </a:r>
            <a:r>
              <a:rPr lang="zh-TW" altLang="en-US" sz="3200" dirty="0"/>
              <a:t>不可。</a:t>
            </a: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徐氏曰：「能於戰國擾攘之中，而以罷兵息民為說，其志可謂大矣；然以利為名，則不可也。」 　</a:t>
            </a:r>
          </a:p>
        </p:txBody>
      </p:sp>
    </p:spTree>
    <p:extLst>
      <p:ext uri="{BB962C8B-B14F-4D97-AF65-F5344CB8AC3E}">
        <p14:creationId xmlns:p14="http://schemas.microsoft.com/office/powerpoint/2010/main" val="1070947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72145" y="905164"/>
            <a:ext cx="9232467" cy="500605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先生</a:t>
            </a:r>
            <a:r>
              <a:rPr lang="zh-TW" altLang="en-US" sz="3200" dirty="0"/>
              <a:t>以利說秦楚之王，秦楚之王悅於利，以罷三軍之師，是三軍之士樂罷而悅於利也。為人臣者懷利以事其君，為人子者懷利以事其父，為人弟者懷利以事其兄。是君臣、父子、兄弟終去仁義，懷利以相接，然而不亡者，未之有也。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樂，音洛，下同。 　</a:t>
            </a:r>
          </a:p>
        </p:txBody>
      </p:sp>
    </p:spTree>
    <p:extLst>
      <p:ext uri="{BB962C8B-B14F-4D97-AF65-F5344CB8AC3E}">
        <p14:creationId xmlns:p14="http://schemas.microsoft.com/office/powerpoint/2010/main" val="2777392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30400" y="738909"/>
            <a:ext cx="9574212" cy="570761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先生</a:t>
            </a:r>
            <a:r>
              <a:rPr lang="zh-TW" altLang="en-US" sz="3200" dirty="0"/>
              <a:t>以仁義說秦楚之王，秦楚之王悅於仁義，而罷三軍之師，是三軍之士樂罷而悅於仁義也。為人臣者懷仁義以事其君，為人子者懷仁義以事其父，為人弟者懷仁義以事其兄，是君臣、父子、兄弟去利，懷仁義以相接也。然而不王者，未之有也。何必曰利？」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王，去聲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章言休兵息民，為事則一，然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其心有義利之殊，而其效有興亡之異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，學者所當深察而明辨之也。 </a:t>
            </a:r>
            <a:r>
              <a:rPr lang="zh-TW" altLang="en-US" sz="3200" dirty="0"/>
              <a:t>　</a:t>
            </a: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9602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27599"/>
          </a:xfrm>
        </p:spPr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盡心上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  第</a:t>
            </a:r>
            <a:r>
              <a:rPr lang="en-US" altLang="zh-TW" dirty="0" smtClean="0"/>
              <a:t>25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74982" y="1551709"/>
            <a:ext cx="9864436" cy="4359513"/>
          </a:xfrm>
        </p:spPr>
        <p:txBody>
          <a:bodyPr>
            <a:noAutofit/>
          </a:bodyPr>
          <a:lstStyle/>
          <a:p>
            <a:r>
              <a:rPr lang="zh-TW" altLang="en-US" sz="3200" dirty="0"/>
              <a:t>孟子曰</a:t>
            </a:r>
            <a:r>
              <a:rPr lang="zh-TW" altLang="en-US" sz="3200" dirty="0" smtClean="0"/>
              <a:t>：雞鳴而起</a:t>
            </a:r>
            <a:r>
              <a:rPr lang="zh-TW" altLang="en-US" sz="3200" dirty="0"/>
              <a:t>，孳孳為善者，舜之徒也。</a:t>
            </a: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孳孳，勤勉之意。言雖未至於聖人，亦是聖人之徒也。 </a:t>
            </a:r>
            <a:r>
              <a:rPr lang="zh-TW" altLang="en-US" sz="3000" dirty="0" smtClean="0"/>
              <a:t>　</a:t>
            </a:r>
          </a:p>
          <a:p>
            <a:r>
              <a:rPr lang="zh-TW" altLang="en-US" sz="3200" dirty="0" smtClean="0"/>
              <a:t>雞鳴而起，孳孳為利者，蹠之徒也。</a:t>
            </a: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蹠，盜蹠也。</a:t>
            </a:r>
            <a:r>
              <a:rPr lang="zh-TW" altLang="en-US" sz="3000" dirty="0"/>
              <a:t> 　</a:t>
            </a: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28396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74982" y="1120141"/>
            <a:ext cx="9864436" cy="4791082"/>
          </a:xfrm>
        </p:spPr>
        <p:txBody>
          <a:bodyPr>
            <a:noAutofit/>
          </a:bodyPr>
          <a:lstStyle/>
          <a:p>
            <a:r>
              <a:rPr lang="zh-TW" altLang="en-US" sz="3200" dirty="0" smtClean="0"/>
              <a:t>欲</a:t>
            </a:r>
            <a:r>
              <a:rPr lang="zh-TW" altLang="en-US" sz="3200" dirty="0"/>
              <a:t>知舜與蹠之分，無他，</a:t>
            </a:r>
            <a:r>
              <a:rPr lang="zh-TW" altLang="en-US" sz="3200" dirty="0">
                <a:solidFill>
                  <a:srgbClr val="FF0000"/>
                </a:solidFill>
              </a:rPr>
              <a:t>利與善之閒也</a:t>
            </a:r>
            <a:r>
              <a:rPr lang="zh-TW" altLang="en-US" sz="3200" dirty="0"/>
              <a:t>。」</a:t>
            </a: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程子曰：「言閒者，謂相去不遠，所爭毫末耳。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善與利，公私而已矣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。纔出於善，便以利言也。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楊氏</a:t>
            </a:r>
            <a:r>
              <a:rPr lang="en-US" altLang="zh-TW" sz="24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4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時</a:t>
            </a:r>
            <a:r>
              <a:rPr lang="en-US" altLang="zh-TW" sz="24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：「舜蹠之相去遠矣，而其分，乃在利善之閒而已，是豈可以不謹？然講之不熟，見之不明，未有不以利為義者，又學者所當深察也。」或問：「雞鳴而起，若未接物，如何為善？」程子曰：「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只主於敬，便是為善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 　</a:t>
            </a: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77270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99685" y="1080654"/>
            <a:ext cx="8915400" cy="478438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zh-TW" altLang="en-US" sz="3600" dirty="0" smtClean="0">
                <a:solidFill>
                  <a:srgbClr val="FF0000"/>
                </a:solidFill>
              </a:rPr>
              <a:t>結  論</a:t>
            </a:r>
            <a:endParaRPr lang="en-US" altLang="zh-TW" sz="3600" dirty="0" smtClean="0">
              <a:solidFill>
                <a:srgbClr val="FF0000"/>
              </a:solidFill>
            </a:endParaRPr>
          </a:p>
          <a:p>
            <a:r>
              <a:rPr lang="zh-TW" altLang="en-US" sz="3200" dirty="0" smtClean="0"/>
              <a:t>程伊川：「</a:t>
            </a:r>
            <a:r>
              <a:rPr lang="zh-TW" altLang="en-US" sz="3200" dirty="0"/>
              <a:t>義與利，只是個公與私</a:t>
            </a:r>
            <a:r>
              <a:rPr lang="zh-TW" altLang="en-US" sz="3200" dirty="0" smtClean="0"/>
              <a:t>也。」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河南程氏遺書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</a:p>
          <a:p>
            <a:r>
              <a:rPr lang="zh-TW" altLang="en-US" sz="3200" dirty="0" smtClean="0"/>
              <a:t>劉寶楠：「</a:t>
            </a:r>
            <a:r>
              <a:rPr lang="zh-TW" altLang="en-US" sz="3200" dirty="0"/>
              <a:t>小人</a:t>
            </a:r>
            <a:r>
              <a:rPr lang="zh-TW" altLang="en-US" sz="3200" dirty="0" smtClean="0"/>
              <a:t>利而後</a:t>
            </a:r>
            <a:r>
              <a:rPr lang="zh-TW" altLang="en-US" sz="3200" dirty="0"/>
              <a:t>可義，君子以利天下為</a:t>
            </a:r>
            <a:r>
              <a:rPr lang="zh-TW" altLang="en-US" sz="3200" dirty="0" smtClean="0"/>
              <a:t>義。」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論語正義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003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馮</a:t>
            </a:r>
            <a:r>
              <a:rPr lang="zh-TW" altLang="en-US" dirty="0">
                <a:solidFill>
                  <a:srgbClr val="FF0000"/>
                </a:solidFill>
              </a:rPr>
              <a:t>諼</a:t>
            </a:r>
            <a:r>
              <a:rPr lang="zh-TW" altLang="en-US" dirty="0" smtClean="0">
                <a:solidFill>
                  <a:srgbClr val="FF0000"/>
                </a:solidFill>
              </a:rPr>
              <a:t>市義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65745" y="1390187"/>
            <a:ext cx="9638867" cy="5347855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齊人有馮</a:t>
            </a:r>
            <a:r>
              <a:rPr lang="zh-TW" altLang="en-US" sz="3200" dirty="0" smtClean="0"/>
              <a:t>諼者</a:t>
            </a:r>
            <a:r>
              <a:rPr lang="zh-TW" altLang="en-US" sz="3200" dirty="0"/>
              <a:t>，貧乏不能自存，使人</a:t>
            </a:r>
            <a:r>
              <a:rPr lang="zh-TW" altLang="en-US" sz="3200" dirty="0" smtClean="0"/>
              <a:t>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託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孟嘗君，</a:t>
            </a:r>
            <a:r>
              <a:rPr lang="zh-TW" altLang="en-US" sz="3200" dirty="0"/>
              <a:t>願寄食門下。孟嘗君曰：「客何好？」曰：「客無好也！」曰：「客何能？」曰：「客無能也！」孟嘗君笑而受之，曰：「諾！」左右以君賤之也，食以草</a:t>
            </a:r>
            <a:r>
              <a:rPr lang="zh-TW" altLang="en-US" sz="3200" dirty="0" smtClean="0"/>
              <a:t>具。</a:t>
            </a:r>
            <a:r>
              <a:rPr lang="zh-TW" altLang="en-US" sz="3200" dirty="0"/>
              <a:t>居有頃，倚柱彈其劍，歌曰：「長</a:t>
            </a:r>
            <a:r>
              <a:rPr lang="zh-TW" altLang="en-US" sz="3200" dirty="0" smtClean="0"/>
              <a:t>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歸來</a:t>
            </a:r>
            <a:r>
              <a:rPr lang="zh-TW" altLang="en-US" sz="3200" dirty="0"/>
              <a:t>乎！食無魚！」左右以告。孟嘗君曰：「食之，比門下之客。</a:t>
            </a:r>
            <a:r>
              <a:rPr lang="zh-TW" altLang="en-US" sz="3200" dirty="0" smtClean="0"/>
              <a:t>」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352356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65745" y="1173017"/>
            <a:ext cx="9638867" cy="5347855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居</a:t>
            </a:r>
            <a:r>
              <a:rPr lang="zh-TW" altLang="en-US" sz="3200" dirty="0"/>
              <a:t>有頃，復彈其鋏，歌曰：「長鋏歸來乎！出無車！」左右皆笑之，以告。孟嘗君曰：「為之駕，比門下之車客。」於是，乘其車，揭其劍，過其友，曰：「孟嘗君客我！」後有頃，復彈其劍鋏，歌曰：「長鋏歸來乎！無以為家！」左右皆惡之，以為貪而不知足。孟嘗君問：「馮公有親乎？」對曰：「有老母。」孟嘗君使人給其食用，無使乏。於是馮諼不復歌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104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41236" y="1006763"/>
            <a:ext cx="9463376" cy="516312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後</a:t>
            </a:r>
            <a:r>
              <a:rPr lang="zh-TW" altLang="en-US" sz="3200" dirty="0"/>
              <a:t>，孟嘗君出</a:t>
            </a:r>
            <a:r>
              <a:rPr lang="zh-TW" altLang="en-US" sz="3200" dirty="0" smtClean="0"/>
              <a:t>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賬簿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問門下諸客：「誰習會計，能為</a:t>
            </a:r>
            <a:r>
              <a:rPr lang="zh-TW" altLang="en-US" sz="3200" dirty="0" smtClean="0"/>
              <a:t>文收責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債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於薛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山東省滕縣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者</a:t>
            </a:r>
            <a:r>
              <a:rPr lang="zh-TW" altLang="en-US" sz="3200" dirty="0"/>
              <a:t>乎？」馮諼署曰：「能！」孟嘗君怪之曰：「此誰也？」左右曰：「乃歌夫長鋏歸來者也。」孟嘗君笑曰：「客果有能也。吾負之，未嘗見也。」請而見之。謝曰：「文倦於事，</a:t>
            </a:r>
            <a:r>
              <a:rPr lang="zh-TW" altLang="en-US" sz="3200" dirty="0" smtClean="0"/>
              <a:t>憒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昏亂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於</a:t>
            </a:r>
            <a:r>
              <a:rPr lang="zh-TW" altLang="en-US" sz="3200" dirty="0"/>
              <a:t>憂，而性</a:t>
            </a:r>
            <a:r>
              <a:rPr lang="zh-TW" altLang="en-US" sz="3200" dirty="0" smtClean="0"/>
              <a:t>懧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懦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愚</a:t>
            </a:r>
            <a:r>
              <a:rPr lang="zh-TW" altLang="en-US" sz="3200" dirty="0"/>
              <a:t>，沈於國家之事，開罪於先生。先生不羞，乃有意欲為收</a:t>
            </a:r>
            <a:r>
              <a:rPr lang="zh-TW" altLang="en-US" sz="3200" dirty="0" smtClean="0"/>
              <a:t>責於</a:t>
            </a:r>
            <a:r>
              <a:rPr lang="zh-TW" altLang="en-US" sz="3200" dirty="0"/>
              <a:t>薛乎？」馮諼曰：「願之！」</a:t>
            </a:r>
            <a:endParaRPr lang="en-US" altLang="zh-TW" sz="3200" dirty="0" smtClean="0"/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08249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41236" y="1006763"/>
            <a:ext cx="9463376" cy="516312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於是，約車治裝，載券契而行。辭曰：「責收畢，以何市而反？」孟嘗君曰：「視吾家所寡有者。」驅而之薛。使吏召諸民當償者，悉來合券。券徧合</a:t>
            </a:r>
            <a:r>
              <a:rPr lang="zh-TW" altLang="en-US" sz="3200" dirty="0" smtClean="0"/>
              <a:t>，起矯</a:t>
            </a:r>
            <a:r>
              <a:rPr lang="zh-TW" altLang="en-US" sz="3200" dirty="0"/>
              <a:t>命以責賜諸民，因燒其券，民稱萬歲。長驅到齊，晨而求見。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59990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64145" y="692727"/>
            <a:ext cx="10132291" cy="5745018"/>
          </a:xfrm>
        </p:spPr>
        <p:txBody>
          <a:bodyPr>
            <a:noAutofit/>
          </a:bodyPr>
          <a:lstStyle/>
          <a:p>
            <a:pPr>
              <a:lnSpc>
                <a:spcPts val="4600"/>
              </a:lnSpc>
            </a:pPr>
            <a:r>
              <a:rPr lang="zh-TW" altLang="en-US" sz="3200" dirty="0" smtClean="0"/>
              <a:t>孟嘗君</a:t>
            </a:r>
            <a:r>
              <a:rPr lang="zh-TW" altLang="en-US" sz="3200" dirty="0"/>
              <a:t>怪其疾也，衣冠而見之，曰：「責畢收乎？來何疾也？」曰：「收畢矣！」「以何市而反？」馮諼曰：「</a:t>
            </a:r>
            <a:r>
              <a:rPr lang="zh-TW" altLang="en-US" sz="3200" dirty="0" smtClean="0"/>
              <a:t>君云</a:t>
            </a:r>
            <a:r>
              <a:rPr lang="en-US" altLang="zh-TW" sz="3200" dirty="0" smtClean="0"/>
              <a:t>『</a:t>
            </a:r>
            <a:r>
              <a:rPr lang="zh-TW" altLang="en-US" sz="3200" dirty="0"/>
              <a:t>視吾家所寡有者。</a:t>
            </a:r>
            <a:r>
              <a:rPr lang="en-US" altLang="zh-TW" sz="3200" dirty="0"/>
              <a:t>』</a:t>
            </a:r>
            <a:r>
              <a:rPr lang="zh-TW" altLang="en-US" sz="3200" dirty="0"/>
              <a:t>臣竊計，君宮中積珍寶，狗馬實外廄，美人充下</a:t>
            </a:r>
            <a:r>
              <a:rPr lang="zh-TW" altLang="en-US" sz="3200" dirty="0" smtClean="0"/>
              <a:t>陳。</a:t>
            </a:r>
            <a:r>
              <a:rPr lang="zh-TW" altLang="en-US" sz="3200" dirty="0"/>
              <a:t>君家所寡有者，以義耳。竊以</a:t>
            </a:r>
            <a:r>
              <a:rPr lang="zh-TW" altLang="en-US" sz="3200" dirty="0">
                <a:solidFill>
                  <a:srgbClr val="FF0000"/>
                </a:solidFill>
              </a:rPr>
              <a:t>為君市義</a:t>
            </a:r>
            <a:r>
              <a:rPr lang="zh-TW" altLang="en-US" sz="3200" dirty="0"/>
              <a:t>。」孟嘗君曰：「市義奈何？」曰：「今君有區區之薛，不</a:t>
            </a:r>
            <a:r>
              <a:rPr lang="zh-TW" altLang="en-US" sz="3200" dirty="0" smtClean="0"/>
              <a:t>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愛子</a:t>
            </a:r>
            <a:r>
              <a:rPr lang="zh-TW" altLang="en-US" sz="3200" dirty="0"/>
              <a:t>其民，因而賈</a:t>
            </a:r>
            <a:r>
              <a:rPr lang="zh-TW" altLang="en-US" sz="3200" dirty="0" smtClean="0"/>
              <a:t>利之</a:t>
            </a:r>
            <a:r>
              <a:rPr lang="zh-TW" altLang="en-US" sz="3200" dirty="0"/>
              <a:t>。臣竊矯君命，以責賜諸民，因燒其券，民稱萬歲，乃臣所以為君市義也。」孟嘗君不</a:t>
            </a:r>
            <a:r>
              <a:rPr lang="zh-TW" altLang="en-US" sz="3200" dirty="0" smtClean="0"/>
              <a:t>說，</a:t>
            </a:r>
            <a:r>
              <a:rPr lang="zh-TW" altLang="en-US" sz="3200" dirty="0"/>
              <a:t>曰：「諾！先生休矣。</a:t>
            </a:r>
            <a:r>
              <a:rPr lang="zh-TW" altLang="en-US" sz="3200" dirty="0" smtClean="0"/>
              <a:t>」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51288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45672" y="997527"/>
            <a:ext cx="10132291" cy="5477163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後</a:t>
            </a:r>
            <a:r>
              <a:rPr lang="zh-TW" altLang="en-US" sz="3200" dirty="0"/>
              <a:t>朞</a:t>
            </a:r>
            <a:r>
              <a:rPr lang="zh-TW" altLang="en-US" sz="3200" dirty="0" smtClean="0"/>
              <a:t>年，</a:t>
            </a:r>
            <a:r>
              <a:rPr lang="zh-TW" altLang="en-US" sz="3200" dirty="0"/>
              <a:t>齊王謂孟嘗君曰：「寡人不敢以先王之臣為臣。</a:t>
            </a:r>
            <a:r>
              <a:rPr lang="zh-TW" altLang="en-US" sz="3200" dirty="0" smtClean="0"/>
              <a:t>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秦楚毀之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孟嘗君</a:t>
            </a:r>
            <a:r>
              <a:rPr lang="zh-TW" altLang="en-US" sz="3200" dirty="0"/>
              <a:t>就國於薛，未至百里，民扶老攜幼，迎君道中，終日。孟嘗君顧謂馮諼：「先生所為文市義者，乃今日見之！」</a:t>
            </a:r>
          </a:p>
        </p:txBody>
      </p:sp>
    </p:spTree>
    <p:extLst>
      <p:ext uri="{BB962C8B-B14F-4D97-AF65-F5344CB8AC3E}">
        <p14:creationId xmlns:p14="http://schemas.microsoft.com/office/powerpoint/2010/main" val="44837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王安石</a:t>
            </a:r>
            <a:r>
              <a:rPr lang="en-US" altLang="zh-TW" dirty="0" smtClean="0">
                <a:solidFill>
                  <a:srgbClr val="FF0000"/>
                </a:solidFill>
              </a:rPr>
              <a:t>〈</a:t>
            </a:r>
            <a:r>
              <a:rPr lang="zh-TW" altLang="en-US" dirty="0" smtClean="0">
                <a:solidFill>
                  <a:srgbClr val="FF0000"/>
                </a:solidFill>
              </a:rPr>
              <a:t>讀</a:t>
            </a:r>
            <a:r>
              <a:rPr lang="zh-TW" altLang="en-US" dirty="0">
                <a:solidFill>
                  <a:srgbClr val="FF0000"/>
                </a:solidFill>
              </a:rPr>
              <a:t>孟嘗君</a:t>
            </a:r>
            <a:r>
              <a:rPr lang="zh-TW" altLang="en-US" dirty="0" smtClean="0">
                <a:solidFill>
                  <a:srgbClr val="FF0000"/>
                </a:solidFill>
              </a:rPr>
              <a:t>傳</a:t>
            </a:r>
            <a:r>
              <a:rPr lang="en-US" altLang="zh-TW" dirty="0" smtClean="0">
                <a:solidFill>
                  <a:srgbClr val="FF0000"/>
                </a:solidFill>
              </a:rPr>
              <a:t>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53673" y="1616364"/>
            <a:ext cx="9250939" cy="429485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世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皆稱孟嘗君能得士，士以故歸之，而卒賴其力以脫於虎豹之秦。嗟乎！孟嘗君特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雞鳴狗盜之雄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耳，豈足以言得士？不然，擅齊之強，得一士焉，宜可以南面而制秦，尚何取雞鳴狗盜之力哉？夫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雞鳴狗盜之出其門，此士之所以不至也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37513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得劍</a:t>
            </a:r>
            <a:r>
              <a:rPr lang="zh-TW" altLang="en-US" dirty="0"/>
              <a:t>（二首</a:t>
            </a:r>
            <a:r>
              <a:rPr lang="zh-TW" altLang="en-US" dirty="0" smtClean="0"/>
              <a:t>）    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雪廬老人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85818" y="1533236"/>
            <a:ext cx="9864437" cy="5080000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其一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200"/>
              </a:lnSpc>
              <a:buNone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匣風颼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飀，寒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泉千尺秋。觀者皆噤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瘮，真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堪比吳鉤。</a:t>
            </a:r>
          </a:p>
          <a:p>
            <a:pPr marL="0" indent="0">
              <a:lnSpc>
                <a:spcPts val="42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把之覽八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荒，烟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塵何茫茫。願為一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揮手，重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使日月光。</a:t>
            </a:r>
          </a:p>
          <a:p>
            <a:pPr marL="0" indent="0">
              <a:lnSpc>
                <a:spcPts val="4200"/>
              </a:lnSpc>
              <a:buNone/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誰肯效馮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煖，彈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歌客孟嘗。</a:t>
            </a:r>
          </a:p>
          <a:p>
            <a:pPr>
              <a:lnSpc>
                <a:spcPts val="4200"/>
              </a:lnSpc>
            </a:pPr>
            <a:r>
              <a:rPr lang="zh-TW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劍一出鞘，頓覺冷風颼颼。劍光如深秋寒泉，不由得令人打個冷戰。寒光逼人，真可與吳鉤相比。手握寶劍，環顧四宇，時局如此混亂，煙塵何其茫茫。豈可像馮煖一樣，借劍彈歌向孟嘗君取祿？我要一揮長劍，廓清天下，使日月重光！</a:t>
            </a:r>
            <a:endParaRPr lang="zh-TW" altLang="en-US" sz="2800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  <p:sp>
        <p:nvSpPr>
          <p:cNvPr id="4" name="文字方塊 3"/>
          <p:cNvSpPr txBox="1"/>
          <p:nvPr/>
        </p:nvSpPr>
        <p:spPr>
          <a:xfrm>
            <a:off x="8048963" y="1905000"/>
            <a:ext cx="13392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dirty="0" err="1"/>
              <a:t>jìn</a:t>
            </a:r>
            <a:r>
              <a:rPr lang="en-US" altLang="zh-TW" sz="2000" dirty="0"/>
              <a:t> </a:t>
            </a:r>
            <a:r>
              <a:rPr lang="en-US" altLang="zh-TW" sz="2000" dirty="0" err="1"/>
              <a:t>shēn</a:t>
            </a:r>
            <a:endParaRPr lang="zh-TW" altLang="en-US" sz="2000" dirty="0"/>
          </a:p>
        </p:txBody>
      </p:sp>
      <p:sp>
        <p:nvSpPr>
          <p:cNvPr id="5" name="文字方塊 4"/>
          <p:cNvSpPr txBox="1"/>
          <p:nvPr/>
        </p:nvSpPr>
        <p:spPr>
          <a:xfrm>
            <a:off x="3229918" y="1907310"/>
            <a:ext cx="969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000" dirty="0" err="1" smtClean="0"/>
              <a:t>Sōu</a:t>
            </a:r>
            <a:r>
              <a:rPr lang="zh-TW" altLang="en-US" sz="2000" dirty="0" smtClean="0"/>
              <a:t> </a:t>
            </a:r>
            <a:r>
              <a:rPr lang="en-US" altLang="zh-TW" sz="2000" dirty="0" err="1"/>
              <a:t>liú</a:t>
            </a:r>
            <a:endParaRPr lang="zh-TW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90245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得劍</a:t>
            </a:r>
            <a:r>
              <a:rPr lang="zh-TW" altLang="en-US" dirty="0"/>
              <a:t>（二首</a:t>
            </a:r>
            <a:r>
              <a:rPr lang="zh-TW" altLang="en-US" dirty="0" smtClean="0"/>
              <a:t>）    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雪廬老人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98255" y="1533236"/>
            <a:ext cx="9652000" cy="4377986"/>
          </a:xfrm>
        </p:spPr>
        <p:txBody>
          <a:bodyPr>
            <a:noAutofit/>
          </a:bodyPr>
          <a:lstStyle/>
          <a:p>
            <a:pPr>
              <a:lnSpc>
                <a:spcPts val="42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其二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200"/>
              </a:lnSpc>
              <a:buNone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間蔚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雲氣，魑魅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遠辟易。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不訂黃金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交，肝膽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託三尺。</a:t>
            </a:r>
          </a:p>
          <a:p>
            <a:pPr marL="0" indent="0">
              <a:lnSpc>
                <a:spcPts val="42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凌晨素霓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吐，入夜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眾星聚。時時發龍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吟，願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為蒼生雨。</a:t>
            </a:r>
          </a:p>
          <a:p>
            <a:pPr>
              <a:lnSpc>
                <a:spcPts val="4200"/>
              </a:lnSpc>
            </a:pPr>
            <a:r>
              <a:rPr lang="zh-TW" altLang="en-US" sz="32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壁上寶劍，如龍興雲，劍氣森森，懾退妖魔鬼怪。我與寶劍，肝膽相照，不以黃金訂交。凌晨日出，氣貫長虹，夜落星繁，劍光熠熠。時發龍吟，普降甘霖，廣潤蒼生！</a:t>
            </a:r>
          </a:p>
        </p:txBody>
      </p:sp>
    </p:spTree>
    <p:extLst>
      <p:ext uri="{BB962C8B-B14F-4D97-AF65-F5344CB8AC3E}">
        <p14:creationId xmlns:p14="http://schemas.microsoft.com/office/powerpoint/2010/main" val="64007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群組 1"/>
          <p:cNvGrpSpPr/>
          <p:nvPr/>
        </p:nvGrpSpPr>
        <p:grpSpPr>
          <a:xfrm>
            <a:off x="3144380" y="232736"/>
            <a:ext cx="6659820" cy="6480000"/>
            <a:chOff x="3144380" y="232736"/>
            <a:chExt cx="6659820" cy="6480000"/>
          </a:xfrm>
        </p:grpSpPr>
        <p:sp>
          <p:nvSpPr>
            <p:cNvPr id="8" name="矩形 7"/>
            <p:cNvSpPr/>
            <p:nvPr/>
          </p:nvSpPr>
          <p:spPr>
            <a:xfrm>
              <a:off x="3144380" y="232736"/>
              <a:ext cx="6658723" cy="648000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TW" altLang="en-US"/>
            </a:p>
          </p:txBody>
        </p:sp>
        <p:pic>
          <p:nvPicPr>
            <p:cNvPr id="5" name="圖片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453649" y="232736"/>
              <a:ext cx="3350551" cy="6480000"/>
            </a:xfrm>
            <a:prstGeom prst="rect">
              <a:avLst/>
            </a:prstGeom>
          </p:spPr>
        </p:pic>
        <p:pic>
          <p:nvPicPr>
            <p:cNvPr id="7" name="圖片 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44380" y="232736"/>
              <a:ext cx="3251022" cy="64800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00392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4505</TotalTime>
  <Words>6251</Words>
  <Application>Microsoft Office PowerPoint</Application>
  <PresentationFormat>寬螢幕</PresentationFormat>
  <Paragraphs>259</Paragraphs>
  <Slides>55</Slides>
  <Notes>16</Notes>
  <HiddenSlides>0</HiddenSlides>
  <MMClips>0</MMClips>
  <ScaleCrop>false</ScaleCrop>
  <HeadingPairs>
    <vt:vector size="6" baseType="variant">
      <vt:variant>
        <vt:lpstr>使用字型</vt:lpstr>
      </vt:variant>
      <vt:variant>
        <vt:i4>11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55</vt:i4>
      </vt:variant>
    </vt:vector>
  </HeadingPairs>
  <TitlesOfParts>
    <vt:vector size="67" baseType="lpstr">
      <vt:lpstr>等线</vt:lpstr>
      <vt:lpstr>細明體</vt:lpstr>
      <vt:lpstr>微軟正黑體</vt:lpstr>
      <vt:lpstr>新細明體</vt:lpstr>
      <vt:lpstr>新細明體-ExtB</vt:lpstr>
      <vt:lpstr>標楷體</vt:lpstr>
      <vt:lpstr>Arial</vt:lpstr>
      <vt:lpstr>Calibri</vt:lpstr>
      <vt:lpstr>Century Gothic</vt:lpstr>
      <vt:lpstr>Verdana</vt:lpstr>
      <vt:lpstr>Wingdings 3</vt:lpstr>
      <vt:lpstr>絲縷</vt:lpstr>
      <vt:lpstr>《孟子》要義研究</vt:lpstr>
      <vt:lpstr>PowerPoint 簡報</vt:lpstr>
      <vt:lpstr>PowerPoint 簡報</vt:lpstr>
      <vt:lpstr>《四書》與《十三經》</vt:lpstr>
      <vt:lpstr>《孟子》內容大要</vt:lpstr>
      <vt:lpstr>《孟子》採取注本主要有三： </vt:lpstr>
      <vt:lpstr>《孟子》要義研究　大綱</vt:lpstr>
      <vt:lpstr>一.義利之辨</vt:lpstr>
      <vt:lpstr>《論語》的「義利之辨」</vt:lpstr>
      <vt:lpstr>《左傳》的「義利之辨」</vt:lpstr>
      <vt:lpstr>《左傳》的「義利之辨」</vt:lpstr>
      <vt:lpstr>《大學》的「義利之辨」</vt:lpstr>
      <vt:lpstr>PowerPoint 簡報</vt:lpstr>
      <vt:lpstr>PowerPoint 簡報</vt:lpstr>
      <vt:lpstr>孟子義利之辨的四種類型  (葉仁昌)</vt:lpstr>
      <vt:lpstr>三家分晉</vt:lpstr>
      <vt:lpstr>〈梁惠王上〉  第一章   </vt:lpstr>
      <vt:lpstr>PowerPoint 簡報</vt:lpstr>
      <vt:lpstr>PowerPoint 簡報</vt:lpstr>
      <vt:lpstr>〈滕文公下〉第一章  </vt:lpstr>
      <vt:lpstr>PowerPoint 簡報</vt:lpstr>
      <vt:lpstr>PowerPoint 簡報</vt:lpstr>
      <vt:lpstr>PowerPoint 簡報</vt:lpstr>
      <vt:lpstr>〈滕文公下〉 　第四章</vt:lpstr>
      <vt:lpstr>PowerPoint 簡報</vt:lpstr>
      <vt:lpstr>孫奭《疏》：通功易事</vt:lpstr>
      <vt:lpstr>PowerPoint 簡報</vt:lpstr>
      <vt:lpstr>PowerPoint 簡報</vt:lpstr>
      <vt:lpstr>PowerPoint 簡報</vt:lpstr>
      <vt:lpstr>PowerPoint 簡報</vt:lpstr>
      <vt:lpstr>韓愈〈原道〉：</vt:lpstr>
      <vt:lpstr>〈告子上〉  第十章 </vt:lpstr>
      <vt:lpstr>PowerPoint 簡報</vt:lpstr>
      <vt:lpstr>PowerPoint 簡報</vt:lpstr>
      <vt:lpstr>PowerPoint 簡報</vt:lpstr>
      <vt:lpstr>〈告子上〉第16章</vt:lpstr>
      <vt:lpstr>孫奭《疏》：</vt:lpstr>
      <vt:lpstr>〈告子下〉第四章 </vt:lpstr>
      <vt:lpstr>PowerPoint 簡報</vt:lpstr>
      <vt:lpstr>PowerPoint 簡報</vt:lpstr>
      <vt:lpstr>PowerPoint 簡報</vt:lpstr>
      <vt:lpstr>PowerPoint 簡報</vt:lpstr>
      <vt:lpstr>〈盡心上〉  第25章</vt:lpstr>
      <vt:lpstr>PowerPoint 簡報</vt:lpstr>
      <vt:lpstr>PowerPoint 簡報</vt:lpstr>
      <vt:lpstr>馮諼市義</vt:lpstr>
      <vt:lpstr>PowerPoint 簡報</vt:lpstr>
      <vt:lpstr>PowerPoint 簡報</vt:lpstr>
      <vt:lpstr>PowerPoint 簡報</vt:lpstr>
      <vt:lpstr>PowerPoint 簡報</vt:lpstr>
      <vt:lpstr>PowerPoint 簡報</vt:lpstr>
      <vt:lpstr>王安石〈讀孟嘗君傳〉 </vt:lpstr>
      <vt:lpstr>得劍（二首）    雪廬老人 </vt:lpstr>
      <vt:lpstr>得劍（二首）    雪廬老人 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Change</cp:lastModifiedBy>
  <cp:revision>319</cp:revision>
  <dcterms:created xsi:type="dcterms:W3CDTF">2017-09-05T02:29:32Z</dcterms:created>
  <dcterms:modified xsi:type="dcterms:W3CDTF">2019-01-09T16:48:11Z</dcterms:modified>
</cp:coreProperties>
</file>