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62.xml"/>
  <Override ContentType="application/vnd.openxmlformats-officedocument.presentationml.slideLayout+xml" PartName="/ppt/slideLayouts/slideLayout5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46.xml"/>
  <Override ContentType="application/vnd.openxmlformats-officedocument.presentationml.slideLayout+xml" PartName="/ppt/slideLayouts/slideLayout20.xml"/>
  <Override ContentType="application/vnd.openxmlformats-officedocument.presentationml.slideLayout+xml" PartName="/ppt/slideLayouts/slideLayout55.xml"/>
  <Override ContentType="application/vnd.openxmlformats-officedocument.presentationml.slideLayout+xml" PartName="/ppt/slideLayouts/slideLayout61.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52.xml"/>
  <Override ContentType="application/vnd.openxmlformats-officedocument.presentationml.slideLayout+xml" PartName="/ppt/slideLayouts/slideLayout64.xml"/>
  <Override ContentType="application/vnd.openxmlformats-officedocument.presentationml.slideLayout+xml" PartName="/ppt/slideLayouts/slideLayout21.xml"/>
  <Override ContentType="application/vnd.openxmlformats-officedocument.presentationml.slideLayout+xml" PartName="/ppt/slideLayouts/slideLayout60.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8.xml"/>
  <Override ContentType="application/vnd.openxmlformats-officedocument.presentationml.slideLayout+xml" PartName="/ppt/slideLayouts/slideLayout49.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53.xml"/>
  <Override ContentType="application/vnd.openxmlformats-officedocument.presentationml.slideLayout+xml" PartName="/ppt/slideLayouts/slideLayout10.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24.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59.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4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30.xml"/>
  <Override ContentType="application/vnd.openxmlformats-officedocument.presentationml.slideLayout+xml" PartName="/ppt/slideLayouts/slideLayout56.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5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57.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50.xml"/>
  <Override ContentType="application/vnd.openxmlformats-officedocument.presentationml.slideLayout+xml" PartName="/ppt/slideLayouts/slideLayout44.xml"/>
  <Override ContentType="application/vnd.openxmlformats-officedocument.presentationml.slideLayout+xml" PartName="/ppt/slideLayouts/slideLayout14.xml"/>
  <Override ContentType="application/vnd.openxmlformats-officedocument.presentationml.slideLayout+xml" PartName="/ppt/slideLayouts/slideLayout63.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58.xml"/>
  <Override ContentType="application/vnd.openxmlformats-officedocument.presentationml.slideLayout+xml" PartName="/ppt/slideLayouts/slideLayout15.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712" r:id="rId4"/>
    <p:sldMasterId id="2147483713" r:id="rId5"/>
  </p:sldMasterIdLst>
  <p:notesMasterIdLst>
    <p:notesMasterId r:id="rId6"/>
  </p:notesMasterIdLst>
  <p:sldIdLst>
    <p:sldId id="256" r:id="rId7"/>
    <p:sldId id="257" r:id="rId8"/>
    <p:sldId id="258" r:id="rId9"/>
    <p:sldId id="259" r:id="rId10"/>
    <p:sldId id="260" r:id="rId11"/>
    <p:sldId id="261" r:id="rId12"/>
    <p:sldId id="262" r:id="rId13"/>
    <p:sldId id="263" r:id="rId14"/>
  </p:sldIdLst>
  <p:sldSz cy="5143500" cx="9144000"/>
  <p:notesSz cx="6858000" cy="9144000"/>
  <p:embeddedFontLst>
    <p:embeddedFont>
      <p:font typeface="Roboto"/>
      <p:regular r:id="rId15"/>
      <p:bold r:id="rId16"/>
      <p:italic r:id="rId17"/>
      <p:boldItalic r:id="rId18"/>
    </p:embeddedFont>
    <p:embeddedFont>
      <p:font typeface="Newsreader"/>
      <p:regular r:id="rId19"/>
      <p:bold r:id="rId20"/>
      <p:italic r:id="rId21"/>
      <p:boldItalic r:id="rId22"/>
    </p:embeddedFont>
    <p:embeddedFont>
      <p:font typeface="DM Sans Light"/>
      <p:regular r:id="rId23"/>
      <p:bold r:id="rId24"/>
      <p:italic r:id="rId25"/>
      <p:boldItalic r:id="rId26"/>
    </p:embeddedFont>
    <p:embeddedFont>
      <p:font typeface="DM Sans SemiBold"/>
      <p:regular r:id="rId27"/>
      <p:bold r:id="rId28"/>
      <p:italic r:id="rId29"/>
      <p:boldItalic r:id="rId30"/>
    </p:embeddedFont>
    <p:embeddedFont>
      <p:font typeface="DM Sans"/>
      <p:regular r:id="rId31"/>
      <p:bold r:id="rId32"/>
      <p:italic r:id="rId33"/>
      <p:boldItalic r:id="rId34"/>
    </p:embeddedFont>
    <p:embeddedFont>
      <p:font typeface="Newsreader SemiBold"/>
      <p:regular r:id="rId35"/>
      <p:bold r:id="rId36"/>
      <p:italic r:id="rId37"/>
      <p:boldItalic r:id="rId3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3.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5" Type="http://schemas.openxmlformats.org/officeDocument/2006/relationships/slideMaster" Target="slideMasters/slideMaster2.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font" Target="fonts/DMSans-regular.fntdata"/><Relationship Id="rId30" Type="http://schemas.openxmlformats.org/officeDocument/2006/relationships/font" Target="fonts/DMSansSemiBold-boldItalic.fntdata"/><Relationship Id="rId33" Type="http://schemas.openxmlformats.org/officeDocument/2006/relationships/font" Target="fonts/DMSans-italic.fntdata"/><Relationship Id="rId32" Type="http://schemas.openxmlformats.org/officeDocument/2006/relationships/font" Target="fonts/DMSans-bold.fntdata"/><Relationship Id="rId35" Type="http://schemas.openxmlformats.org/officeDocument/2006/relationships/font" Target="fonts/NewsreaderSemiBold-regular.fntdata"/><Relationship Id="rId34" Type="http://schemas.openxmlformats.org/officeDocument/2006/relationships/font" Target="fonts/DMSans-boldItalic.fntdata"/><Relationship Id="rId37" Type="http://schemas.openxmlformats.org/officeDocument/2006/relationships/font" Target="fonts/NewsreaderSemiBold-italic.fntdata"/><Relationship Id="rId36" Type="http://schemas.openxmlformats.org/officeDocument/2006/relationships/font" Target="fonts/NewsreaderSemiBold-bold.fntdata"/><Relationship Id="rId38" Type="http://schemas.openxmlformats.org/officeDocument/2006/relationships/font" Target="fonts/NewsreaderSemiBold-boldItalic.fntdata"/><Relationship Id="rId20" Type="http://schemas.openxmlformats.org/officeDocument/2006/relationships/font" Target="fonts/Newsreader-bold.fntdata"/><Relationship Id="rId22" Type="http://schemas.openxmlformats.org/officeDocument/2006/relationships/font" Target="fonts/Newsreader-boldItalic.fntdata"/><Relationship Id="rId21" Type="http://schemas.openxmlformats.org/officeDocument/2006/relationships/font" Target="fonts/Newsreader-italic.fntdata"/><Relationship Id="rId24" Type="http://schemas.openxmlformats.org/officeDocument/2006/relationships/font" Target="fonts/DMSansLight-bold.fntdata"/><Relationship Id="rId23" Type="http://schemas.openxmlformats.org/officeDocument/2006/relationships/font" Target="fonts/DMSansLight-regular.fntdata"/><Relationship Id="rId26" Type="http://schemas.openxmlformats.org/officeDocument/2006/relationships/font" Target="fonts/DMSansLight-boldItalic.fntdata"/><Relationship Id="rId25" Type="http://schemas.openxmlformats.org/officeDocument/2006/relationships/font" Target="fonts/DMSansLight-italic.fntdata"/><Relationship Id="rId28" Type="http://schemas.openxmlformats.org/officeDocument/2006/relationships/font" Target="fonts/DMSansSemiBold-bold.fntdata"/><Relationship Id="rId27" Type="http://schemas.openxmlformats.org/officeDocument/2006/relationships/font" Target="fonts/DMSansSemiBold-regular.fntdata"/><Relationship Id="rId29" Type="http://schemas.openxmlformats.org/officeDocument/2006/relationships/font" Target="fonts/DMSansSemiBold-italic.fntdata"/><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font" Target="fonts/Roboto-regular.fntdata"/><Relationship Id="rId14" Type="http://schemas.openxmlformats.org/officeDocument/2006/relationships/slide" Target="slides/slide8.xml"/><Relationship Id="rId17" Type="http://schemas.openxmlformats.org/officeDocument/2006/relationships/font" Target="fonts/Roboto-italic.fntdata"/><Relationship Id="rId16" Type="http://schemas.openxmlformats.org/officeDocument/2006/relationships/font" Target="fonts/Roboto-bold.fntdata"/><Relationship Id="rId19" Type="http://schemas.openxmlformats.org/officeDocument/2006/relationships/font" Target="fonts/Newsreader-regular.fntdata"/><Relationship Id="rId18" Type="http://schemas.openxmlformats.org/officeDocument/2006/relationships/font" Target="fonts/Roboto-boldItalic.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9" name="Shape 509"/>
        <p:cNvGrpSpPr/>
        <p:nvPr/>
      </p:nvGrpSpPr>
      <p:grpSpPr>
        <a:xfrm>
          <a:off x="0" y="0"/>
          <a:ext cx="0" cy="0"/>
          <a:chOff x="0" y="0"/>
          <a:chExt cx="0" cy="0"/>
        </a:xfrm>
      </p:grpSpPr>
      <p:sp>
        <p:nvSpPr>
          <p:cNvPr id="510" name="Google Shape;510;g39e157591a8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1" name="Google Shape;511;g39e157591a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6" name="Shape 516"/>
        <p:cNvGrpSpPr/>
        <p:nvPr/>
      </p:nvGrpSpPr>
      <p:grpSpPr>
        <a:xfrm>
          <a:off x="0" y="0"/>
          <a:ext cx="0" cy="0"/>
          <a:chOff x="0" y="0"/>
          <a:chExt cx="0" cy="0"/>
        </a:xfrm>
      </p:grpSpPr>
      <p:sp>
        <p:nvSpPr>
          <p:cNvPr id="517" name="Google Shape;517;g39e157591a8_0_4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8" name="Google Shape;518;g39e157591a8_0_4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600"/>
              </a:spcBef>
              <a:spcAft>
                <a:spcPts val="0"/>
              </a:spcAft>
              <a:buClr>
                <a:schemeClr val="dk1"/>
              </a:buClr>
              <a:buSzPts val="1100"/>
              <a:buFont typeface="Arial"/>
              <a:buNone/>
            </a:pPr>
            <a:r>
              <a:rPr lang="en" sz="1200">
                <a:latin typeface="Times New Roman"/>
                <a:ea typeface="Times New Roman"/>
                <a:cs typeface="Times New Roman"/>
                <a:sym typeface="Times New Roman"/>
              </a:rPr>
              <a:t>BambooWise UK is a Bristol-based eco-friendly start-up company whose mission is to minimise plastic waste by providing home products and sustainable bamboo-packaged products. Our products are bamboo cutlery, cups, straws, and food containers that are reusable, compostable, and ethically sourced in certified farms in Asia, and processed in the UK. The company is a Private Limited Company which provides it with legal security and investment opportunity. We have lean management team comprising of Managing Director, Production Manager, Quality Control Manager and Marketing and Sales Manager. We aim to mainstream sustainable living and help the UK move to a more sustainable future. </a:t>
            </a:r>
            <a:endParaRPr sz="1200">
              <a:latin typeface="Times New Roman"/>
              <a:ea typeface="Times New Roman"/>
              <a:cs typeface="Times New Roman"/>
              <a:sym typeface="Times New Roman"/>
            </a:endParaRPr>
          </a:p>
          <a:p>
            <a:pPr indent="0" lvl="0" marL="0" rtl="0" algn="l">
              <a:spcBef>
                <a:spcPts val="60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9" name="Shape 529"/>
        <p:cNvGrpSpPr/>
        <p:nvPr/>
      </p:nvGrpSpPr>
      <p:grpSpPr>
        <a:xfrm>
          <a:off x="0" y="0"/>
          <a:ext cx="0" cy="0"/>
          <a:chOff x="0" y="0"/>
          <a:chExt cx="0" cy="0"/>
        </a:xfrm>
      </p:grpSpPr>
      <p:sp>
        <p:nvSpPr>
          <p:cNvPr id="530" name="Google Shape;530;g39e157591a8_0_4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1" name="Google Shape;531;g39e157591a8_0_4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600"/>
              </a:spcBef>
              <a:spcAft>
                <a:spcPts val="0"/>
              </a:spcAft>
              <a:buClr>
                <a:schemeClr val="dk1"/>
              </a:buClr>
              <a:buSzPts val="1100"/>
              <a:buFont typeface="Arial"/>
              <a:buNone/>
            </a:pPr>
            <a:r>
              <a:rPr lang="en" sz="1200">
                <a:latin typeface="Times New Roman"/>
                <a:ea typeface="Times New Roman"/>
                <a:cs typeface="Times New Roman"/>
                <a:sym typeface="Times New Roman"/>
              </a:rPr>
              <a:t>The PESTLE analysis reveals that BambooWise is in an extremely favourable environment. The political climate that the UK government restricts single-use plastic and plastic packaging with taxation offers substantial prospects to the sustainable business of the bamboo products. The green packaging market is booming economically and enables the eco-friendly brands to command high prices. On the social front, consumers, particularly, the younger generations are becoming more aware of sustainability, which perfectly fits our mission. On the technological side, we will be more efficient and visible with modern bamboo processing machines and electronic devices, such as e-commerce and social media. Bamboo grows quickly and emits less carbon, which is consistent with our low-waste objective as far as the environment is concerned. We will act ethically and responsibly by lawfully adhering to all regulations governing the safety, environmental and trade standards within the UK.</a:t>
            </a:r>
            <a:endParaRPr sz="1200">
              <a:latin typeface="Times New Roman"/>
              <a:ea typeface="Times New Roman"/>
              <a:cs typeface="Times New Roman"/>
              <a:sym typeface="Times New Roman"/>
            </a:endParaRPr>
          </a:p>
          <a:p>
            <a:pPr indent="0" lvl="0" marL="0" rtl="0" algn="l">
              <a:spcBef>
                <a:spcPts val="60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8" name="Shape 578"/>
        <p:cNvGrpSpPr/>
        <p:nvPr/>
      </p:nvGrpSpPr>
      <p:grpSpPr>
        <a:xfrm>
          <a:off x="0" y="0"/>
          <a:ext cx="0" cy="0"/>
          <a:chOff x="0" y="0"/>
          <a:chExt cx="0" cy="0"/>
        </a:xfrm>
      </p:grpSpPr>
      <p:sp>
        <p:nvSpPr>
          <p:cNvPr id="579" name="Google Shape;579;g39e157591a8_0_4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0" name="Google Shape;580;g39e157591a8_0_4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600"/>
              </a:spcBef>
              <a:spcAft>
                <a:spcPts val="0"/>
              </a:spcAft>
              <a:buClr>
                <a:schemeClr val="dk1"/>
              </a:buClr>
              <a:buSzPts val="1100"/>
              <a:buFont typeface="Arial"/>
              <a:buNone/>
            </a:pPr>
            <a:r>
              <a:rPr lang="en" sz="1200">
                <a:latin typeface="Times New Roman"/>
                <a:ea typeface="Times New Roman"/>
                <a:cs typeface="Times New Roman"/>
                <a:sym typeface="Times New Roman"/>
              </a:rPr>
              <a:t>The strategy of BambooWise will be based on the development of the effective eco-friendly brand image using the natural colour scheme, recycling-based packaging, and the motto of Naturally Strong, Naturally Sustainable. Our primary marketing medium will be online, where we will inform about our products, sustainability advantages, or customer feedback through an e-commerce site and with the help of social media such as Instagram, Facebook, and Tik Tok. We will also work with eco-influencers and bloggers in order to gain trust and attract larger audiences. We will also also establish collaborations with cafes and retailers, attend green fairs and deliver subscription boxes to enhance customer loyalty and satisfaction by maintaining constant interaction and feedback.</a:t>
            </a:r>
            <a:endParaRPr sz="1200">
              <a:latin typeface="Times New Roman"/>
              <a:ea typeface="Times New Roman"/>
              <a:cs typeface="Times New Roman"/>
              <a:sym typeface="Times New Roman"/>
            </a:endParaRPr>
          </a:p>
          <a:p>
            <a:pPr indent="0" lvl="0" marL="0" rtl="0" algn="l">
              <a:spcBef>
                <a:spcPts val="60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8" name="Shape 588"/>
        <p:cNvGrpSpPr/>
        <p:nvPr/>
      </p:nvGrpSpPr>
      <p:grpSpPr>
        <a:xfrm>
          <a:off x="0" y="0"/>
          <a:ext cx="0" cy="0"/>
          <a:chOff x="0" y="0"/>
          <a:chExt cx="0" cy="0"/>
        </a:xfrm>
      </p:grpSpPr>
      <p:sp>
        <p:nvSpPr>
          <p:cNvPr id="589" name="Google Shape;589;g39e157591a8_0_5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0" name="Google Shape;590;g39e157591a8_0_5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starting capital that is needed in the operation of BambooWise UK is an amount of 180,000 pounds; this includes Product development, imports, marketing, staffing, and working capital. The founder will contribute through a personal contribution of £30,000, and it is planned to attract 150,000 angel investors with an interest in a 20 percent share of the company (Eierle et al., 2022). The company can also seek to get UK Green Innovation Fund grants. The major startup costs are product development (40,000 pounds), machinery (60,000 pounds), marketing (25,000 pounds), logistics (20,000 pounds), and administration (15,000 pounds) cost with the working capital being 20,000 pounds. The estimated six-month revenue will be £ 100,000 at a profit margin of 30 per cent, and it is expected to break even in the first year (Zhang et al., 2024). The long-term strategies involve market expansion plans to European markets, collaborating with the UK supermarkets, and constructing a bamboo processing plant to curb imports and improve production levels.</a:t>
            </a:r>
            <a:endParaRPr>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8" name="Shape 598"/>
        <p:cNvGrpSpPr/>
        <p:nvPr/>
      </p:nvGrpSpPr>
      <p:grpSpPr>
        <a:xfrm>
          <a:off x="0" y="0"/>
          <a:ext cx="0" cy="0"/>
          <a:chOff x="0" y="0"/>
          <a:chExt cx="0" cy="0"/>
        </a:xfrm>
      </p:grpSpPr>
      <p:sp>
        <p:nvSpPr>
          <p:cNvPr id="599" name="Google Shape;599;g39e157591a8_0_21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0" name="Google Shape;600;g39e157591a8_0_21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BambooWise UK is a progressive company that will satisfy the increasing demand for sustainable packaging and domestic products. The company also endorses green consumption and green production by substituting dangerous plastic products with renewable alternatives made of bamboo. BambooWise has a clear path to success, with strong government support, growing consumer awareness, and a market that will be satisfied with the products produced in a friendly manner. The speciality product line, responsible sourcing, and online promotion are the distinctive features that allow considering the company as one where investors concerned with profit and sustainability may find it profitable. BambooWise is not just a company, but it is a trend in the direction of cleaning up, greening up, and becoming more responsible in the United Kingdom. </a:t>
            </a:r>
            <a:endParaRPr>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4" name="Shape 604"/>
        <p:cNvGrpSpPr/>
        <p:nvPr/>
      </p:nvGrpSpPr>
      <p:grpSpPr>
        <a:xfrm>
          <a:off x="0" y="0"/>
          <a:ext cx="0" cy="0"/>
          <a:chOff x="0" y="0"/>
          <a:chExt cx="0" cy="0"/>
        </a:xfrm>
      </p:grpSpPr>
      <p:sp>
        <p:nvSpPr>
          <p:cNvPr id="605" name="Google Shape;605;g39e157591a8_0_219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6" name="Google Shape;606;g39e157591a8_0_219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0" name="Shape 610"/>
        <p:cNvGrpSpPr/>
        <p:nvPr/>
      </p:nvGrpSpPr>
      <p:grpSpPr>
        <a:xfrm>
          <a:off x="0" y="0"/>
          <a:ext cx="0" cy="0"/>
          <a:chOff x="0" y="0"/>
          <a:chExt cx="0" cy="0"/>
        </a:xfrm>
      </p:grpSpPr>
      <p:sp>
        <p:nvSpPr>
          <p:cNvPr id="611" name="Google Shape;611;g39e157591a8_0_5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2" name="Google Shape;612;g39e157591a8_0_5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jp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jpg"/></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title only">
  <p:cSld name="BLANK_1_1_1_1">
    <p:spTree>
      <p:nvGrpSpPr>
        <p:cNvPr id="54" name="Shape 54"/>
        <p:cNvGrpSpPr/>
        <p:nvPr/>
      </p:nvGrpSpPr>
      <p:grpSpPr>
        <a:xfrm>
          <a:off x="0" y="0"/>
          <a:ext cx="0" cy="0"/>
          <a:chOff x="0" y="0"/>
          <a:chExt cx="0" cy="0"/>
        </a:xfrm>
      </p:grpSpPr>
      <p:sp>
        <p:nvSpPr>
          <p:cNvPr id="55" name="Google Shape;55;p14"/>
          <p:cNvSpPr txBox="1"/>
          <p:nvPr>
            <p:ph type="title"/>
          </p:nvPr>
        </p:nvSpPr>
        <p:spPr>
          <a:xfrm>
            <a:off x="361975" y="957403"/>
            <a:ext cx="5627400" cy="587700"/>
          </a:xfrm>
          <a:prstGeom prst="rect">
            <a:avLst/>
          </a:prstGeom>
        </p:spPr>
        <p:txBody>
          <a:bodyPr anchorCtr="0" anchor="t" bIns="0" lIns="0" spcFirstLastPara="1" rIns="0" wrap="square" tIns="0">
            <a:noAutofit/>
          </a:bodyPr>
          <a:lstStyle>
            <a:lvl1pPr lvl="0">
              <a:lnSpc>
                <a:spcPct val="90000"/>
              </a:lnSpc>
              <a:spcBef>
                <a:spcPts val="0"/>
              </a:spcBef>
              <a:spcAft>
                <a:spcPts val="0"/>
              </a:spcAft>
              <a:buNone/>
              <a:defRPr sz="3600"/>
            </a:lvl1pPr>
            <a:lvl2pPr lvl="1">
              <a:lnSpc>
                <a:spcPct val="90000"/>
              </a:lnSpc>
              <a:spcBef>
                <a:spcPts val="0"/>
              </a:spcBef>
              <a:spcAft>
                <a:spcPts val="0"/>
              </a:spcAft>
              <a:buNone/>
              <a:defRPr/>
            </a:lvl2pPr>
            <a:lvl3pPr lvl="2">
              <a:lnSpc>
                <a:spcPct val="90000"/>
              </a:lnSpc>
              <a:spcBef>
                <a:spcPts val="0"/>
              </a:spcBef>
              <a:spcAft>
                <a:spcPts val="0"/>
              </a:spcAft>
              <a:buNone/>
              <a:defRPr/>
            </a:lvl3pPr>
            <a:lvl4pPr lvl="3">
              <a:lnSpc>
                <a:spcPct val="90000"/>
              </a:lnSpc>
              <a:spcBef>
                <a:spcPts val="0"/>
              </a:spcBef>
              <a:spcAft>
                <a:spcPts val="0"/>
              </a:spcAft>
              <a:buNone/>
              <a:defRPr/>
            </a:lvl4pPr>
            <a:lvl5pPr lvl="4">
              <a:lnSpc>
                <a:spcPct val="90000"/>
              </a:lnSpc>
              <a:spcBef>
                <a:spcPts val="0"/>
              </a:spcBef>
              <a:spcAft>
                <a:spcPts val="0"/>
              </a:spcAft>
              <a:buNone/>
              <a:defRPr/>
            </a:lvl5pPr>
            <a:lvl6pPr lvl="5">
              <a:lnSpc>
                <a:spcPct val="90000"/>
              </a:lnSpc>
              <a:spcBef>
                <a:spcPts val="0"/>
              </a:spcBef>
              <a:spcAft>
                <a:spcPts val="0"/>
              </a:spcAft>
              <a:buNone/>
              <a:defRPr/>
            </a:lvl6pPr>
            <a:lvl7pPr lvl="6">
              <a:lnSpc>
                <a:spcPct val="90000"/>
              </a:lnSpc>
              <a:spcBef>
                <a:spcPts val="0"/>
              </a:spcBef>
              <a:spcAft>
                <a:spcPts val="0"/>
              </a:spcAft>
              <a:buNone/>
              <a:defRPr/>
            </a:lvl7pPr>
            <a:lvl8pPr lvl="7">
              <a:lnSpc>
                <a:spcPct val="90000"/>
              </a:lnSpc>
              <a:spcBef>
                <a:spcPts val="0"/>
              </a:spcBef>
              <a:spcAft>
                <a:spcPts val="0"/>
              </a:spcAft>
              <a:buNone/>
              <a:defRPr/>
            </a:lvl8pPr>
            <a:lvl9pPr lvl="8">
              <a:lnSpc>
                <a:spcPct val="90000"/>
              </a:lnSpc>
              <a:spcBef>
                <a:spcPts val="0"/>
              </a:spcBef>
              <a:spcAft>
                <a:spcPts val="0"/>
              </a:spcAft>
              <a:buNone/>
              <a:defRPr/>
            </a:lvl9pPr>
          </a:lstStyle>
          <a:p/>
        </p:txBody>
      </p:sp>
      <p:sp>
        <p:nvSpPr>
          <p:cNvPr id="56" name="Google Shape;56;p14"/>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57" name="Google Shape;57;p14"/>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Font typeface="DM Sans"/>
              <a:buNone/>
              <a:defRPr>
                <a:latin typeface="DM Sans"/>
                <a:ea typeface="DM Sans"/>
                <a:cs typeface="DM Sans"/>
                <a:sym typeface="DM Sans"/>
              </a:defRPr>
            </a:lvl2pPr>
            <a:lvl3pPr lvl="2">
              <a:spcBef>
                <a:spcPts val="0"/>
              </a:spcBef>
              <a:spcAft>
                <a:spcPts val="0"/>
              </a:spcAft>
              <a:buSzPts val="1400"/>
              <a:buFont typeface="DM Sans"/>
              <a:buNone/>
              <a:defRPr>
                <a:latin typeface="DM Sans"/>
                <a:ea typeface="DM Sans"/>
                <a:cs typeface="DM Sans"/>
                <a:sym typeface="DM Sans"/>
              </a:defRPr>
            </a:lvl3pPr>
            <a:lvl4pPr lvl="3">
              <a:spcBef>
                <a:spcPts val="0"/>
              </a:spcBef>
              <a:spcAft>
                <a:spcPts val="0"/>
              </a:spcAft>
              <a:buSzPts val="1400"/>
              <a:buFont typeface="DM Sans"/>
              <a:buNone/>
              <a:defRPr>
                <a:latin typeface="DM Sans"/>
                <a:ea typeface="DM Sans"/>
                <a:cs typeface="DM Sans"/>
                <a:sym typeface="DM Sans"/>
              </a:defRPr>
            </a:lvl4pPr>
            <a:lvl5pPr lvl="4">
              <a:spcBef>
                <a:spcPts val="0"/>
              </a:spcBef>
              <a:spcAft>
                <a:spcPts val="0"/>
              </a:spcAft>
              <a:buSzPts val="1400"/>
              <a:buFont typeface="DM Sans"/>
              <a:buNone/>
              <a:defRPr>
                <a:latin typeface="DM Sans"/>
                <a:ea typeface="DM Sans"/>
                <a:cs typeface="DM Sans"/>
                <a:sym typeface="DM Sans"/>
              </a:defRPr>
            </a:lvl5pPr>
            <a:lvl6pPr lvl="5">
              <a:spcBef>
                <a:spcPts val="0"/>
              </a:spcBef>
              <a:spcAft>
                <a:spcPts val="0"/>
              </a:spcAft>
              <a:buSzPts val="1400"/>
              <a:buFont typeface="DM Sans"/>
              <a:buNone/>
              <a:defRPr>
                <a:latin typeface="DM Sans"/>
                <a:ea typeface="DM Sans"/>
                <a:cs typeface="DM Sans"/>
                <a:sym typeface="DM Sans"/>
              </a:defRPr>
            </a:lvl6pPr>
            <a:lvl7pPr lvl="6">
              <a:spcBef>
                <a:spcPts val="0"/>
              </a:spcBef>
              <a:spcAft>
                <a:spcPts val="0"/>
              </a:spcAft>
              <a:buSzPts val="1400"/>
              <a:buFont typeface="DM Sans"/>
              <a:buNone/>
              <a:defRPr>
                <a:latin typeface="DM Sans"/>
                <a:ea typeface="DM Sans"/>
                <a:cs typeface="DM Sans"/>
                <a:sym typeface="DM Sans"/>
              </a:defRPr>
            </a:lvl7pPr>
            <a:lvl8pPr lvl="7">
              <a:spcBef>
                <a:spcPts val="0"/>
              </a:spcBef>
              <a:spcAft>
                <a:spcPts val="0"/>
              </a:spcAft>
              <a:buSzPts val="1400"/>
              <a:buFont typeface="DM Sans"/>
              <a:buNone/>
              <a:defRPr>
                <a:latin typeface="DM Sans"/>
                <a:ea typeface="DM Sans"/>
                <a:cs typeface="DM Sans"/>
                <a:sym typeface="DM Sans"/>
              </a:defRPr>
            </a:lvl8pPr>
            <a:lvl9pPr lvl="8">
              <a:spcBef>
                <a:spcPts val="0"/>
              </a:spcBef>
              <a:spcAft>
                <a:spcPts val="0"/>
              </a:spcAft>
              <a:buSzPts val="1400"/>
              <a:buFont typeface="DM Sans"/>
              <a:buNone/>
              <a:defRPr>
                <a:latin typeface="DM Sans"/>
                <a:ea typeface="DM Sans"/>
                <a:cs typeface="DM Sans"/>
                <a:sym typeface="DM Sans"/>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 3 Columns">
  <p:cSld name="BLANK_1_1_1_1_3">
    <p:spTree>
      <p:nvGrpSpPr>
        <p:cNvPr id="58" name="Shape 58"/>
        <p:cNvGrpSpPr/>
        <p:nvPr/>
      </p:nvGrpSpPr>
      <p:grpSpPr>
        <a:xfrm>
          <a:off x="0" y="0"/>
          <a:ext cx="0" cy="0"/>
          <a:chOff x="0" y="0"/>
          <a:chExt cx="0" cy="0"/>
        </a:xfrm>
      </p:grpSpPr>
      <p:sp>
        <p:nvSpPr>
          <p:cNvPr id="59" name="Google Shape;59;p15"/>
          <p:cNvSpPr txBox="1"/>
          <p:nvPr>
            <p:ph type="title"/>
          </p:nvPr>
        </p:nvSpPr>
        <p:spPr>
          <a:xfrm>
            <a:off x="361975" y="957403"/>
            <a:ext cx="5627400" cy="587700"/>
          </a:xfrm>
          <a:prstGeom prst="rect">
            <a:avLst/>
          </a:prstGeom>
        </p:spPr>
        <p:txBody>
          <a:bodyPr anchorCtr="0" anchor="t" bIns="0" lIns="0" spcFirstLastPara="1" rIns="0" wrap="square" tIns="0">
            <a:noAutofit/>
          </a:bodyPr>
          <a:lstStyle>
            <a:lvl1pPr lvl="0">
              <a:lnSpc>
                <a:spcPct val="90000"/>
              </a:lnSpc>
              <a:spcBef>
                <a:spcPts val="0"/>
              </a:spcBef>
              <a:spcAft>
                <a:spcPts val="0"/>
              </a:spcAft>
              <a:buNone/>
              <a:defRPr sz="3600"/>
            </a:lvl1pPr>
            <a:lvl2pPr lvl="1">
              <a:lnSpc>
                <a:spcPct val="90000"/>
              </a:lnSpc>
              <a:spcBef>
                <a:spcPts val="0"/>
              </a:spcBef>
              <a:spcAft>
                <a:spcPts val="0"/>
              </a:spcAft>
              <a:buNone/>
              <a:defRPr/>
            </a:lvl2pPr>
            <a:lvl3pPr lvl="2">
              <a:lnSpc>
                <a:spcPct val="90000"/>
              </a:lnSpc>
              <a:spcBef>
                <a:spcPts val="0"/>
              </a:spcBef>
              <a:spcAft>
                <a:spcPts val="0"/>
              </a:spcAft>
              <a:buNone/>
              <a:defRPr/>
            </a:lvl3pPr>
            <a:lvl4pPr lvl="3">
              <a:lnSpc>
                <a:spcPct val="90000"/>
              </a:lnSpc>
              <a:spcBef>
                <a:spcPts val="0"/>
              </a:spcBef>
              <a:spcAft>
                <a:spcPts val="0"/>
              </a:spcAft>
              <a:buNone/>
              <a:defRPr/>
            </a:lvl4pPr>
            <a:lvl5pPr lvl="4">
              <a:lnSpc>
                <a:spcPct val="90000"/>
              </a:lnSpc>
              <a:spcBef>
                <a:spcPts val="0"/>
              </a:spcBef>
              <a:spcAft>
                <a:spcPts val="0"/>
              </a:spcAft>
              <a:buNone/>
              <a:defRPr/>
            </a:lvl5pPr>
            <a:lvl6pPr lvl="5">
              <a:lnSpc>
                <a:spcPct val="90000"/>
              </a:lnSpc>
              <a:spcBef>
                <a:spcPts val="0"/>
              </a:spcBef>
              <a:spcAft>
                <a:spcPts val="0"/>
              </a:spcAft>
              <a:buNone/>
              <a:defRPr/>
            </a:lvl6pPr>
            <a:lvl7pPr lvl="6">
              <a:lnSpc>
                <a:spcPct val="90000"/>
              </a:lnSpc>
              <a:spcBef>
                <a:spcPts val="0"/>
              </a:spcBef>
              <a:spcAft>
                <a:spcPts val="0"/>
              </a:spcAft>
              <a:buNone/>
              <a:defRPr/>
            </a:lvl7pPr>
            <a:lvl8pPr lvl="7">
              <a:lnSpc>
                <a:spcPct val="90000"/>
              </a:lnSpc>
              <a:spcBef>
                <a:spcPts val="0"/>
              </a:spcBef>
              <a:spcAft>
                <a:spcPts val="0"/>
              </a:spcAft>
              <a:buNone/>
              <a:defRPr/>
            </a:lvl8pPr>
            <a:lvl9pPr lvl="8">
              <a:lnSpc>
                <a:spcPct val="90000"/>
              </a:lnSpc>
              <a:spcBef>
                <a:spcPts val="0"/>
              </a:spcBef>
              <a:spcAft>
                <a:spcPts val="0"/>
              </a:spcAft>
              <a:buNone/>
              <a:defRPr/>
            </a:lvl9pPr>
          </a:lstStyle>
          <a:p/>
        </p:txBody>
      </p:sp>
      <p:sp>
        <p:nvSpPr>
          <p:cNvPr id="60" name="Google Shape;60;p15"/>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61" name="Google Shape;61;p15"/>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Font typeface="DM Sans"/>
              <a:buNone/>
              <a:defRPr>
                <a:latin typeface="DM Sans"/>
                <a:ea typeface="DM Sans"/>
                <a:cs typeface="DM Sans"/>
                <a:sym typeface="DM Sans"/>
              </a:defRPr>
            </a:lvl2pPr>
            <a:lvl3pPr lvl="2">
              <a:spcBef>
                <a:spcPts val="0"/>
              </a:spcBef>
              <a:spcAft>
                <a:spcPts val="0"/>
              </a:spcAft>
              <a:buSzPts val="1400"/>
              <a:buFont typeface="DM Sans"/>
              <a:buNone/>
              <a:defRPr>
                <a:latin typeface="DM Sans"/>
                <a:ea typeface="DM Sans"/>
                <a:cs typeface="DM Sans"/>
                <a:sym typeface="DM Sans"/>
              </a:defRPr>
            </a:lvl3pPr>
            <a:lvl4pPr lvl="3">
              <a:spcBef>
                <a:spcPts val="0"/>
              </a:spcBef>
              <a:spcAft>
                <a:spcPts val="0"/>
              </a:spcAft>
              <a:buSzPts val="1400"/>
              <a:buFont typeface="DM Sans"/>
              <a:buNone/>
              <a:defRPr>
                <a:latin typeface="DM Sans"/>
                <a:ea typeface="DM Sans"/>
                <a:cs typeface="DM Sans"/>
                <a:sym typeface="DM Sans"/>
              </a:defRPr>
            </a:lvl4pPr>
            <a:lvl5pPr lvl="4">
              <a:spcBef>
                <a:spcPts val="0"/>
              </a:spcBef>
              <a:spcAft>
                <a:spcPts val="0"/>
              </a:spcAft>
              <a:buSzPts val="1400"/>
              <a:buFont typeface="DM Sans"/>
              <a:buNone/>
              <a:defRPr>
                <a:latin typeface="DM Sans"/>
                <a:ea typeface="DM Sans"/>
                <a:cs typeface="DM Sans"/>
                <a:sym typeface="DM Sans"/>
              </a:defRPr>
            </a:lvl5pPr>
            <a:lvl6pPr lvl="5">
              <a:spcBef>
                <a:spcPts val="0"/>
              </a:spcBef>
              <a:spcAft>
                <a:spcPts val="0"/>
              </a:spcAft>
              <a:buSzPts val="1400"/>
              <a:buFont typeface="DM Sans"/>
              <a:buNone/>
              <a:defRPr>
                <a:latin typeface="DM Sans"/>
                <a:ea typeface="DM Sans"/>
                <a:cs typeface="DM Sans"/>
                <a:sym typeface="DM Sans"/>
              </a:defRPr>
            </a:lvl6pPr>
            <a:lvl7pPr lvl="6">
              <a:spcBef>
                <a:spcPts val="0"/>
              </a:spcBef>
              <a:spcAft>
                <a:spcPts val="0"/>
              </a:spcAft>
              <a:buSzPts val="1400"/>
              <a:buFont typeface="DM Sans"/>
              <a:buNone/>
              <a:defRPr>
                <a:latin typeface="DM Sans"/>
                <a:ea typeface="DM Sans"/>
                <a:cs typeface="DM Sans"/>
                <a:sym typeface="DM Sans"/>
              </a:defRPr>
            </a:lvl7pPr>
            <a:lvl8pPr lvl="7">
              <a:spcBef>
                <a:spcPts val="0"/>
              </a:spcBef>
              <a:spcAft>
                <a:spcPts val="0"/>
              </a:spcAft>
              <a:buSzPts val="1400"/>
              <a:buFont typeface="DM Sans"/>
              <a:buNone/>
              <a:defRPr>
                <a:latin typeface="DM Sans"/>
                <a:ea typeface="DM Sans"/>
                <a:cs typeface="DM Sans"/>
                <a:sym typeface="DM Sans"/>
              </a:defRPr>
            </a:lvl8pPr>
            <a:lvl9pPr lvl="8">
              <a:spcBef>
                <a:spcPts val="0"/>
              </a:spcBef>
              <a:spcAft>
                <a:spcPts val="0"/>
              </a:spcAft>
              <a:buSzPts val="1400"/>
              <a:buFont typeface="DM Sans"/>
              <a:buNone/>
              <a:defRPr>
                <a:latin typeface="DM Sans"/>
                <a:ea typeface="DM Sans"/>
                <a:cs typeface="DM Sans"/>
                <a:sym typeface="DM Sans"/>
              </a:defRPr>
            </a:lvl9pPr>
          </a:lstStyle>
          <a:p/>
        </p:txBody>
      </p:sp>
      <p:sp>
        <p:nvSpPr>
          <p:cNvPr id="62" name="Google Shape;62;p15"/>
          <p:cNvSpPr txBox="1"/>
          <p:nvPr>
            <p:ph idx="2" type="subTitle"/>
          </p:nvPr>
        </p:nvSpPr>
        <p:spPr>
          <a:xfrm>
            <a:off x="362125" y="1853425"/>
            <a:ext cx="2061600" cy="237600"/>
          </a:xfrm>
          <a:prstGeom prst="rect">
            <a:avLst/>
          </a:prstGeom>
        </p:spPr>
        <p:txBody>
          <a:bodyPr anchorCtr="0" anchor="t"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5"/>
          <p:cNvSpPr txBox="1"/>
          <p:nvPr>
            <p:ph idx="3" type="subTitle"/>
          </p:nvPr>
        </p:nvSpPr>
        <p:spPr>
          <a:xfrm>
            <a:off x="3154650" y="1853425"/>
            <a:ext cx="2061600" cy="237600"/>
          </a:xfrm>
          <a:prstGeom prst="rect">
            <a:avLst/>
          </a:prstGeom>
        </p:spPr>
        <p:txBody>
          <a:bodyPr anchorCtr="0" anchor="t"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4" name="Google Shape;64;p15"/>
          <p:cNvSpPr txBox="1"/>
          <p:nvPr>
            <p:ph idx="4" type="subTitle"/>
          </p:nvPr>
        </p:nvSpPr>
        <p:spPr>
          <a:xfrm>
            <a:off x="6216650" y="1853425"/>
            <a:ext cx="2061600" cy="237600"/>
          </a:xfrm>
          <a:prstGeom prst="rect">
            <a:avLst/>
          </a:prstGeom>
        </p:spPr>
        <p:txBody>
          <a:bodyPr anchorCtr="0" anchor="t"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5" name="Google Shape;65;p15"/>
          <p:cNvSpPr txBox="1"/>
          <p:nvPr>
            <p:ph idx="5" type="subTitle"/>
          </p:nvPr>
        </p:nvSpPr>
        <p:spPr>
          <a:xfrm>
            <a:off x="362125" y="2206700"/>
            <a:ext cx="2575800" cy="1248300"/>
          </a:xfrm>
          <a:prstGeom prst="rect">
            <a:avLst/>
          </a:prstGeom>
        </p:spPr>
        <p:txBody>
          <a:bodyPr anchorCtr="0" anchor="t" bIns="0" lIns="0" spcFirstLastPara="1" rIns="0" wrap="square" tIns="0">
            <a:noAutofit/>
          </a:bodyPr>
          <a:lstStyle>
            <a:lvl1pPr lvl="0">
              <a:spcBef>
                <a:spcPts val="0"/>
              </a:spcBef>
              <a:spcAft>
                <a:spcPts val="0"/>
              </a:spcAft>
              <a:buSzPts val="1000"/>
              <a:buFont typeface="DM Sans Light"/>
              <a:buNone/>
              <a:defRPr sz="1000">
                <a:latin typeface="DM Sans Light"/>
                <a:ea typeface="DM Sans Light"/>
                <a:cs typeface="DM Sans Light"/>
                <a:sym typeface="DM Sans Light"/>
              </a:defRPr>
            </a:lvl1pPr>
            <a:lvl2pPr lvl="1">
              <a:spcBef>
                <a:spcPts val="0"/>
              </a:spcBef>
              <a:spcAft>
                <a:spcPts val="0"/>
              </a:spcAft>
              <a:buSzPts val="1000"/>
              <a:buFont typeface="DM Sans Light"/>
              <a:buNone/>
              <a:defRPr sz="1000">
                <a:latin typeface="DM Sans Light"/>
                <a:ea typeface="DM Sans Light"/>
                <a:cs typeface="DM Sans Light"/>
                <a:sym typeface="DM Sans Light"/>
              </a:defRPr>
            </a:lvl2pPr>
            <a:lvl3pPr lvl="2">
              <a:spcBef>
                <a:spcPts val="0"/>
              </a:spcBef>
              <a:spcAft>
                <a:spcPts val="0"/>
              </a:spcAft>
              <a:buSzPts val="1000"/>
              <a:buFont typeface="DM Sans Light"/>
              <a:buNone/>
              <a:defRPr sz="1000">
                <a:latin typeface="DM Sans Light"/>
                <a:ea typeface="DM Sans Light"/>
                <a:cs typeface="DM Sans Light"/>
                <a:sym typeface="DM Sans Light"/>
              </a:defRPr>
            </a:lvl3pPr>
            <a:lvl4pPr lvl="3">
              <a:spcBef>
                <a:spcPts val="0"/>
              </a:spcBef>
              <a:spcAft>
                <a:spcPts val="0"/>
              </a:spcAft>
              <a:buSzPts val="1000"/>
              <a:buFont typeface="DM Sans Light"/>
              <a:buNone/>
              <a:defRPr sz="1000">
                <a:latin typeface="DM Sans Light"/>
                <a:ea typeface="DM Sans Light"/>
                <a:cs typeface="DM Sans Light"/>
                <a:sym typeface="DM Sans Light"/>
              </a:defRPr>
            </a:lvl4pPr>
            <a:lvl5pPr lvl="4">
              <a:spcBef>
                <a:spcPts val="0"/>
              </a:spcBef>
              <a:spcAft>
                <a:spcPts val="0"/>
              </a:spcAft>
              <a:buSzPts val="1000"/>
              <a:buFont typeface="DM Sans Light"/>
              <a:buNone/>
              <a:defRPr sz="1000">
                <a:latin typeface="DM Sans Light"/>
                <a:ea typeface="DM Sans Light"/>
                <a:cs typeface="DM Sans Light"/>
                <a:sym typeface="DM Sans Light"/>
              </a:defRPr>
            </a:lvl5pPr>
            <a:lvl6pPr lvl="5">
              <a:spcBef>
                <a:spcPts val="0"/>
              </a:spcBef>
              <a:spcAft>
                <a:spcPts val="0"/>
              </a:spcAft>
              <a:buSzPts val="1000"/>
              <a:buFont typeface="DM Sans Light"/>
              <a:buNone/>
              <a:defRPr sz="1000">
                <a:latin typeface="DM Sans Light"/>
                <a:ea typeface="DM Sans Light"/>
                <a:cs typeface="DM Sans Light"/>
                <a:sym typeface="DM Sans Light"/>
              </a:defRPr>
            </a:lvl6pPr>
            <a:lvl7pPr lvl="6">
              <a:spcBef>
                <a:spcPts val="0"/>
              </a:spcBef>
              <a:spcAft>
                <a:spcPts val="0"/>
              </a:spcAft>
              <a:buSzPts val="1000"/>
              <a:buFont typeface="DM Sans Light"/>
              <a:buNone/>
              <a:defRPr sz="1000">
                <a:latin typeface="DM Sans Light"/>
                <a:ea typeface="DM Sans Light"/>
                <a:cs typeface="DM Sans Light"/>
                <a:sym typeface="DM Sans Light"/>
              </a:defRPr>
            </a:lvl7pPr>
            <a:lvl8pPr lvl="7">
              <a:spcBef>
                <a:spcPts val="0"/>
              </a:spcBef>
              <a:spcAft>
                <a:spcPts val="0"/>
              </a:spcAft>
              <a:buSzPts val="1000"/>
              <a:buFont typeface="DM Sans Light"/>
              <a:buNone/>
              <a:defRPr sz="1000">
                <a:latin typeface="DM Sans Light"/>
                <a:ea typeface="DM Sans Light"/>
                <a:cs typeface="DM Sans Light"/>
                <a:sym typeface="DM Sans Light"/>
              </a:defRPr>
            </a:lvl8pPr>
            <a:lvl9pPr lvl="8">
              <a:spcBef>
                <a:spcPts val="0"/>
              </a:spcBef>
              <a:spcAft>
                <a:spcPts val="0"/>
              </a:spcAft>
              <a:buSzPts val="1000"/>
              <a:buFont typeface="DM Sans Light"/>
              <a:buNone/>
              <a:defRPr sz="1000">
                <a:latin typeface="DM Sans Light"/>
                <a:ea typeface="DM Sans Light"/>
                <a:cs typeface="DM Sans Light"/>
                <a:sym typeface="DM Sans Light"/>
              </a:defRPr>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eyebrow ">
  <p:cSld name="BLANK_1_1_1_1_2_1">
    <p:spTree>
      <p:nvGrpSpPr>
        <p:cNvPr id="66" name="Shape 66"/>
        <p:cNvGrpSpPr/>
        <p:nvPr/>
      </p:nvGrpSpPr>
      <p:grpSpPr>
        <a:xfrm>
          <a:off x="0" y="0"/>
          <a:ext cx="0" cy="0"/>
          <a:chOff x="0" y="0"/>
          <a:chExt cx="0" cy="0"/>
        </a:xfrm>
      </p:grpSpPr>
      <p:sp>
        <p:nvSpPr>
          <p:cNvPr id="67" name="Google Shape;67;p16"/>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68" name="Google Shape;68;p16"/>
          <p:cNvSpPr txBox="1"/>
          <p:nvPr>
            <p:ph type="title"/>
          </p:nvPr>
        </p:nvSpPr>
        <p:spPr>
          <a:xfrm>
            <a:off x="361975" y="988557"/>
            <a:ext cx="5018400" cy="5877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2200"/>
            </a:lvl1pPr>
            <a:lvl2pPr lvl="1">
              <a:lnSpc>
                <a:spcPct val="90000"/>
              </a:lnSpc>
              <a:spcBef>
                <a:spcPts val="0"/>
              </a:spcBef>
              <a:spcAft>
                <a:spcPts val="0"/>
              </a:spcAft>
              <a:buNone/>
              <a:defRPr sz="2200"/>
            </a:lvl2pPr>
            <a:lvl3pPr lvl="2">
              <a:lnSpc>
                <a:spcPct val="90000"/>
              </a:lnSpc>
              <a:spcBef>
                <a:spcPts val="0"/>
              </a:spcBef>
              <a:spcAft>
                <a:spcPts val="0"/>
              </a:spcAft>
              <a:buNone/>
              <a:defRPr sz="2200"/>
            </a:lvl3pPr>
            <a:lvl4pPr lvl="3">
              <a:lnSpc>
                <a:spcPct val="90000"/>
              </a:lnSpc>
              <a:spcBef>
                <a:spcPts val="0"/>
              </a:spcBef>
              <a:spcAft>
                <a:spcPts val="0"/>
              </a:spcAft>
              <a:buNone/>
              <a:defRPr sz="2200"/>
            </a:lvl4pPr>
            <a:lvl5pPr lvl="4">
              <a:lnSpc>
                <a:spcPct val="90000"/>
              </a:lnSpc>
              <a:spcBef>
                <a:spcPts val="0"/>
              </a:spcBef>
              <a:spcAft>
                <a:spcPts val="0"/>
              </a:spcAft>
              <a:buNone/>
              <a:defRPr sz="2200"/>
            </a:lvl5pPr>
            <a:lvl6pPr lvl="5">
              <a:lnSpc>
                <a:spcPct val="90000"/>
              </a:lnSpc>
              <a:spcBef>
                <a:spcPts val="0"/>
              </a:spcBef>
              <a:spcAft>
                <a:spcPts val="0"/>
              </a:spcAft>
              <a:buNone/>
              <a:defRPr sz="2200"/>
            </a:lvl6pPr>
            <a:lvl7pPr lvl="6">
              <a:lnSpc>
                <a:spcPct val="90000"/>
              </a:lnSpc>
              <a:spcBef>
                <a:spcPts val="0"/>
              </a:spcBef>
              <a:spcAft>
                <a:spcPts val="0"/>
              </a:spcAft>
              <a:buNone/>
              <a:defRPr sz="2200"/>
            </a:lvl7pPr>
            <a:lvl8pPr lvl="7">
              <a:lnSpc>
                <a:spcPct val="90000"/>
              </a:lnSpc>
              <a:spcBef>
                <a:spcPts val="0"/>
              </a:spcBef>
              <a:spcAft>
                <a:spcPts val="0"/>
              </a:spcAft>
              <a:buNone/>
              <a:defRPr sz="2200"/>
            </a:lvl8pPr>
            <a:lvl9pPr lvl="8">
              <a:lnSpc>
                <a:spcPct val="90000"/>
              </a:lnSpc>
              <a:spcBef>
                <a:spcPts val="0"/>
              </a:spcBef>
              <a:spcAft>
                <a:spcPts val="0"/>
              </a:spcAft>
              <a:buNone/>
              <a:defRPr sz="2200"/>
            </a:lvl9pPr>
          </a:lstStyle>
          <a:p/>
        </p:txBody>
      </p:sp>
      <p:sp>
        <p:nvSpPr>
          <p:cNvPr id="69" name="Google Shape;69;p16"/>
          <p:cNvSpPr txBox="1"/>
          <p:nvPr>
            <p:ph idx="1" type="subTitle"/>
          </p:nvPr>
        </p:nvSpPr>
        <p:spPr>
          <a:xfrm>
            <a:off x="361975" y="732775"/>
            <a:ext cx="4163100" cy="138600"/>
          </a:xfrm>
          <a:prstGeom prst="rect">
            <a:avLst/>
          </a:prstGeom>
        </p:spPr>
        <p:txBody>
          <a:bodyPr anchorCtr="0" anchor="b" bIns="0" lIns="0" spcFirstLastPara="1" rIns="0" wrap="square" tIns="0">
            <a:spAutoFit/>
          </a:bodyPr>
          <a:lstStyle>
            <a:lvl1pPr lvl="0">
              <a:spcBef>
                <a:spcPts val="0"/>
              </a:spcBef>
              <a:spcAft>
                <a:spcPts val="0"/>
              </a:spcAft>
              <a:buSzPts val="1000"/>
              <a:buFont typeface="DM Sans Light"/>
              <a:buNone/>
              <a:defRPr sz="1000">
                <a:latin typeface="DM Sans Light"/>
                <a:ea typeface="DM Sans Light"/>
                <a:cs typeface="DM Sans Light"/>
                <a:sym typeface="DM Sans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6"/>
          <p:cNvSpPr txBox="1"/>
          <p:nvPr>
            <p:ph idx="2"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agenda">
  <p:cSld name="BLANK_1_1_1_1_1_1_1_1_1_1_1">
    <p:bg>
      <p:bgPr>
        <a:solidFill>
          <a:schemeClr val="lt1"/>
        </a:solidFill>
      </p:bgPr>
    </p:bg>
    <p:spTree>
      <p:nvGrpSpPr>
        <p:cNvPr id="71" name="Shape 71"/>
        <p:cNvGrpSpPr/>
        <p:nvPr/>
      </p:nvGrpSpPr>
      <p:grpSpPr>
        <a:xfrm>
          <a:off x="0" y="0"/>
          <a:ext cx="0" cy="0"/>
          <a:chOff x="0" y="0"/>
          <a:chExt cx="0" cy="0"/>
        </a:xfrm>
      </p:grpSpPr>
      <p:sp>
        <p:nvSpPr>
          <p:cNvPr id="72" name="Google Shape;72;p17"/>
          <p:cNvSpPr txBox="1"/>
          <p:nvPr>
            <p:ph idx="1" type="subTitle"/>
          </p:nvPr>
        </p:nvSpPr>
        <p:spPr>
          <a:xfrm>
            <a:off x="361975" y="2841984"/>
            <a:ext cx="3154800" cy="2196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800"/>
              <a:buNone/>
              <a:defRPr sz="1800">
                <a:solidFill>
                  <a:schemeClr val="dk1"/>
                </a:solidFill>
              </a:defRPr>
            </a:lvl1pPr>
            <a:lvl2pPr lvl="1">
              <a:spcBef>
                <a:spcPts val="0"/>
              </a:spcBef>
              <a:spcAft>
                <a:spcPts val="0"/>
              </a:spcAft>
              <a:buClr>
                <a:schemeClr val="dk1"/>
              </a:buClr>
              <a:buSzPts val="1800"/>
              <a:buNone/>
              <a:defRPr sz="1800">
                <a:solidFill>
                  <a:schemeClr val="dk1"/>
                </a:solidFill>
              </a:defRPr>
            </a:lvl2pPr>
            <a:lvl3pPr lvl="2">
              <a:spcBef>
                <a:spcPts val="0"/>
              </a:spcBef>
              <a:spcAft>
                <a:spcPts val="0"/>
              </a:spcAft>
              <a:buClr>
                <a:schemeClr val="dk1"/>
              </a:buClr>
              <a:buSzPts val="1800"/>
              <a:buNone/>
              <a:defRPr sz="1800">
                <a:solidFill>
                  <a:schemeClr val="dk1"/>
                </a:solidFill>
              </a:defRPr>
            </a:lvl3pPr>
            <a:lvl4pPr lvl="3">
              <a:spcBef>
                <a:spcPts val="0"/>
              </a:spcBef>
              <a:spcAft>
                <a:spcPts val="0"/>
              </a:spcAft>
              <a:buClr>
                <a:schemeClr val="dk1"/>
              </a:buClr>
              <a:buSzPts val="1800"/>
              <a:buNone/>
              <a:defRPr sz="1800">
                <a:solidFill>
                  <a:schemeClr val="dk1"/>
                </a:solidFill>
              </a:defRPr>
            </a:lvl4pPr>
            <a:lvl5pPr lvl="4">
              <a:spcBef>
                <a:spcPts val="0"/>
              </a:spcBef>
              <a:spcAft>
                <a:spcPts val="0"/>
              </a:spcAft>
              <a:buClr>
                <a:schemeClr val="dk1"/>
              </a:buClr>
              <a:buSzPts val="1800"/>
              <a:buNone/>
              <a:defRPr sz="1800">
                <a:solidFill>
                  <a:schemeClr val="dk1"/>
                </a:solidFill>
              </a:defRPr>
            </a:lvl5pPr>
            <a:lvl6pPr lvl="5">
              <a:spcBef>
                <a:spcPts val="0"/>
              </a:spcBef>
              <a:spcAft>
                <a:spcPts val="0"/>
              </a:spcAft>
              <a:buClr>
                <a:schemeClr val="dk1"/>
              </a:buClr>
              <a:buSzPts val="1800"/>
              <a:buNone/>
              <a:defRPr sz="1800">
                <a:solidFill>
                  <a:schemeClr val="dk1"/>
                </a:solidFill>
              </a:defRPr>
            </a:lvl6pPr>
            <a:lvl7pPr lvl="6">
              <a:spcBef>
                <a:spcPts val="0"/>
              </a:spcBef>
              <a:spcAft>
                <a:spcPts val="0"/>
              </a:spcAft>
              <a:buClr>
                <a:schemeClr val="dk1"/>
              </a:buClr>
              <a:buSzPts val="1800"/>
              <a:buNone/>
              <a:defRPr sz="1800">
                <a:solidFill>
                  <a:schemeClr val="dk1"/>
                </a:solidFill>
              </a:defRPr>
            </a:lvl7pPr>
            <a:lvl8pPr lvl="7">
              <a:spcBef>
                <a:spcPts val="0"/>
              </a:spcBef>
              <a:spcAft>
                <a:spcPts val="0"/>
              </a:spcAft>
              <a:buClr>
                <a:schemeClr val="dk1"/>
              </a:buClr>
              <a:buSzPts val="1800"/>
              <a:buNone/>
              <a:defRPr sz="1800">
                <a:solidFill>
                  <a:schemeClr val="dk1"/>
                </a:solidFill>
              </a:defRPr>
            </a:lvl8pPr>
            <a:lvl9pPr lvl="8">
              <a:spcBef>
                <a:spcPts val="0"/>
              </a:spcBef>
              <a:spcAft>
                <a:spcPts val="0"/>
              </a:spcAft>
              <a:buClr>
                <a:schemeClr val="dk1"/>
              </a:buClr>
              <a:buSzPts val="1800"/>
              <a:buNone/>
              <a:defRPr sz="1800">
                <a:solidFill>
                  <a:schemeClr val="dk1"/>
                </a:solidFill>
              </a:defRPr>
            </a:lvl9pPr>
          </a:lstStyle>
          <a:p/>
        </p:txBody>
      </p:sp>
      <p:sp>
        <p:nvSpPr>
          <p:cNvPr id="73" name="Google Shape;73;p17"/>
          <p:cNvSpPr txBox="1"/>
          <p:nvPr>
            <p:ph type="title"/>
          </p:nvPr>
        </p:nvSpPr>
        <p:spPr>
          <a:xfrm>
            <a:off x="361975" y="962100"/>
            <a:ext cx="4163100" cy="5877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3600">
                <a:solidFill>
                  <a:schemeClr val="dk1"/>
                </a:solidFill>
              </a:defRPr>
            </a:lvl1pPr>
            <a:lvl2pPr lvl="1">
              <a:lnSpc>
                <a:spcPct val="90000"/>
              </a:lnSpc>
              <a:spcBef>
                <a:spcPts val="0"/>
              </a:spcBef>
              <a:spcAft>
                <a:spcPts val="0"/>
              </a:spcAft>
              <a:buNone/>
              <a:defRPr sz="3600">
                <a:solidFill>
                  <a:schemeClr val="dk1"/>
                </a:solidFill>
              </a:defRPr>
            </a:lvl2pPr>
            <a:lvl3pPr lvl="2">
              <a:lnSpc>
                <a:spcPct val="90000"/>
              </a:lnSpc>
              <a:spcBef>
                <a:spcPts val="0"/>
              </a:spcBef>
              <a:spcAft>
                <a:spcPts val="0"/>
              </a:spcAft>
              <a:buNone/>
              <a:defRPr sz="3600">
                <a:solidFill>
                  <a:schemeClr val="dk1"/>
                </a:solidFill>
              </a:defRPr>
            </a:lvl3pPr>
            <a:lvl4pPr lvl="3">
              <a:lnSpc>
                <a:spcPct val="90000"/>
              </a:lnSpc>
              <a:spcBef>
                <a:spcPts val="0"/>
              </a:spcBef>
              <a:spcAft>
                <a:spcPts val="0"/>
              </a:spcAft>
              <a:buNone/>
              <a:defRPr sz="3600">
                <a:solidFill>
                  <a:schemeClr val="dk1"/>
                </a:solidFill>
              </a:defRPr>
            </a:lvl4pPr>
            <a:lvl5pPr lvl="4">
              <a:lnSpc>
                <a:spcPct val="90000"/>
              </a:lnSpc>
              <a:spcBef>
                <a:spcPts val="0"/>
              </a:spcBef>
              <a:spcAft>
                <a:spcPts val="0"/>
              </a:spcAft>
              <a:buNone/>
              <a:defRPr sz="3600">
                <a:solidFill>
                  <a:schemeClr val="dk1"/>
                </a:solidFill>
              </a:defRPr>
            </a:lvl5pPr>
            <a:lvl6pPr lvl="5">
              <a:lnSpc>
                <a:spcPct val="90000"/>
              </a:lnSpc>
              <a:spcBef>
                <a:spcPts val="0"/>
              </a:spcBef>
              <a:spcAft>
                <a:spcPts val="0"/>
              </a:spcAft>
              <a:buNone/>
              <a:defRPr sz="3600">
                <a:solidFill>
                  <a:schemeClr val="dk1"/>
                </a:solidFill>
              </a:defRPr>
            </a:lvl6pPr>
            <a:lvl7pPr lvl="6">
              <a:lnSpc>
                <a:spcPct val="90000"/>
              </a:lnSpc>
              <a:spcBef>
                <a:spcPts val="0"/>
              </a:spcBef>
              <a:spcAft>
                <a:spcPts val="0"/>
              </a:spcAft>
              <a:buNone/>
              <a:defRPr sz="3600">
                <a:solidFill>
                  <a:schemeClr val="dk1"/>
                </a:solidFill>
              </a:defRPr>
            </a:lvl7pPr>
            <a:lvl8pPr lvl="7">
              <a:lnSpc>
                <a:spcPct val="90000"/>
              </a:lnSpc>
              <a:spcBef>
                <a:spcPts val="0"/>
              </a:spcBef>
              <a:spcAft>
                <a:spcPts val="0"/>
              </a:spcAft>
              <a:buNone/>
              <a:defRPr sz="3600">
                <a:solidFill>
                  <a:schemeClr val="dk1"/>
                </a:solidFill>
              </a:defRPr>
            </a:lvl8pPr>
            <a:lvl9pPr lvl="8">
              <a:lnSpc>
                <a:spcPct val="90000"/>
              </a:lnSpc>
              <a:spcBef>
                <a:spcPts val="0"/>
              </a:spcBef>
              <a:spcAft>
                <a:spcPts val="0"/>
              </a:spcAft>
              <a:buNone/>
              <a:defRPr sz="3600">
                <a:solidFill>
                  <a:schemeClr val="dk1"/>
                </a:solidFill>
              </a:defRPr>
            </a:lvl9pPr>
          </a:lstStyle>
          <a:p/>
        </p:txBody>
      </p:sp>
      <p:sp>
        <p:nvSpPr>
          <p:cNvPr id="74" name="Google Shape;74;p17"/>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dk1"/>
                </a:solidFill>
                <a:latin typeface="DM Sans"/>
                <a:ea typeface="DM Sans"/>
                <a:cs typeface="DM Sans"/>
                <a:sym typeface="DM Sans"/>
              </a:defRPr>
            </a:lvl1pPr>
            <a:lvl2pPr lvl="1" algn="r">
              <a:buNone/>
              <a:defRPr sz="700">
                <a:solidFill>
                  <a:schemeClr val="dk1"/>
                </a:solidFill>
                <a:latin typeface="DM Sans"/>
                <a:ea typeface="DM Sans"/>
                <a:cs typeface="DM Sans"/>
                <a:sym typeface="DM Sans"/>
              </a:defRPr>
            </a:lvl2pPr>
            <a:lvl3pPr lvl="2" algn="r">
              <a:buNone/>
              <a:defRPr sz="700">
                <a:solidFill>
                  <a:schemeClr val="dk1"/>
                </a:solidFill>
                <a:latin typeface="DM Sans"/>
                <a:ea typeface="DM Sans"/>
                <a:cs typeface="DM Sans"/>
                <a:sym typeface="DM Sans"/>
              </a:defRPr>
            </a:lvl3pPr>
            <a:lvl4pPr lvl="3" algn="r">
              <a:buNone/>
              <a:defRPr sz="700">
                <a:solidFill>
                  <a:schemeClr val="dk1"/>
                </a:solidFill>
                <a:latin typeface="DM Sans"/>
                <a:ea typeface="DM Sans"/>
                <a:cs typeface="DM Sans"/>
                <a:sym typeface="DM Sans"/>
              </a:defRPr>
            </a:lvl4pPr>
            <a:lvl5pPr lvl="4" algn="r">
              <a:buNone/>
              <a:defRPr sz="700">
                <a:solidFill>
                  <a:schemeClr val="dk1"/>
                </a:solidFill>
                <a:latin typeface="DM Sans"/>
                <a:ea typeface="DM Sans"/>
                <a:cs typeface="DM Sans"/>
                <a:sym typeface="DM Sans"/>
              </a:defRPr>
            </a:lvl5pPr>
            <a:lvl6pPr lvl="5" algn="r">
              <a:buNone/>
              <a:defRPr sz="700">
                <a:solidFill>
                  <a:schemeClr val="dk1"/>
                </a:solidFill>
                <a:latin typeface="DM Sans"/>
                <a:ea typeface="DM Sans"/>
                <a:cs typeface="DM Sans"/>
                <a:sym typeface="DM Sans"/>
              </a:defRPr>
            </a:lvl6pPr>
            <a:lvl7pPr lvl="6" algn="r">
              <a:buNone/>
              <a:defRPr sz="700">
                <a:solidFill>
                  <a:schemeClr val="dk1"/>
                </a:solidFill>
                <a:latin typeface="DM Sans"/>
                <a:ea typeface="DM Sans"/>
                <a:cs typeface="DM Sans"/>
                <a:sym typeface="DM Sans"/>
              </a:defRPr>
            </a:lvl7pPr>
            <a:lvl8pPr lvl="7" algn="r">
              <a:buNone/>
              <a:defRPr sz="700">
                <a:solidFill>
                  <a:schemeClr val="dk1"/>
                </a:solidFill>
                <a:latin typeface="DM Sans"/>
                <a:ea typeface="DM Sans"/>
                <a:cs typeface="DM Sans"/>
                <a:sym typeface="DM Sans"/>
              </a:defRPr>
            </a:lvl8pPr>
            <a:lvl9pPr lvl="8" algn="r">
              <a:buNone/>
              <a:defRPr sz="700">
                <a:solidFill>
                  <a:schemeClr val="dk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75" name="Google Shape;75;p17"/>
          <p:cNvSpPr txBox="1"/>
          <p:nvPr>
            <p:ph idx="2"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76" name="Google Shape;76;p17"/>
          <p:cNvSpPr txBox="1"/>
          <p:nvPr>
            <p:ph idx="3" type="subTitle"/>
          </p:nvPr>
        </p:nvSpPr>
        <p:spPr>
          <a:xfrm>
            <a:off x="4909675" y="2841984"/>
            <a:ext cx="3154800" cy="2196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800"/>
              <a:buNone/>
              <a:defRPr sz="1800">
                <a:solidFill>
                  <a:schemeClr val="dk1"/>
                </a:solidFill>
              </a:defRPr>
            </a:lvl1pPr>
            <a:lvl2pPr lvl="1">
              <a:spcBef>
                <a:spcPts val="0"/>
              </a:spcBef>
              <a:spcAft>
                <a:spcPts val="0"/>
              </a:spcAft>
              <a:buClr>
                <a:schemeClr val="dk1"/>
              </a:buClr>
              <a:buSzPts val="1800"/>
              <a:buNone/>
              <a:defRPr sz="1800">
                <a:solidFill>
                  <a:schemeClr val="dk1"/>
                </a:solidFill>
              </a:defRPr>
            </a:lvl2pPr>
            <a:lvl3pPr lvl="2">
              <a:spcBef>
                <a:spcPts val="0"/>
              </a:spcBef>
              <a:spcAft>
                <a:spcPts val="0"/>
              </a:spcAft>
              <a:buClr>
                <a:schemeClr val="dk1"/>
              </a:buClr>
              <a:buSzPts val="1800"/>
              <a:buNone/>
              <a:defRPr sz="1800">
                <a:solidFill>
                  <a:schemeClr val="dk1"/>
                </a:solidFill>
              </a:defRPr>
            </a:lvl3pPr>
            <a:lvl4pPr lvl="3">
              <a:spcBef>
                <a:spcPts val="0"/>
              </a:spcBef>
              <a:spcAft>
                <a:spcPts val="0"/>
              </a:spcAft>
              <a:buClr>
                <a:schemeClr val="dk1"/>
              </a:buClr>
              <a:buSzPts val="1800"/>
              <a:buNone/>
              <a:defRPr sz="1800">
                <a:solidFill>
                  <a:schemeClr val="dk1"/>
                </a:solidFill>
              </a:defRPr>
            </a:lvl4pPr>
            <a:lvl5pPr lvl="4">
              <a:spcBef>
                <a:spcPts val="0"/>
              </a:spcBef>
              <a:spcAft>
                <a:spcPts val="0"/>
              </a:spcAft>
              <a:buClr>
                <a:schemeClr val="dk1"/>
              </a:buClr>
              <a:buSzPts val="1800"/>
              <a:buNone/>
              <a:defRPr sz="1800">
                <a:solidFill>
                  <a:schemeClr val="dk1"/>
                </a:solidFill>
              </a:defRPr>
            </a:lvl5pPr>
            <a:lvl6pPr lvl="5">
              <a:spcBef>
                <a:spcPts val="0"/>
              </a:spcBef>
              <a:spcAft>
                <a:spcPts val="0"/>
              </a:spcAft>
              <a:buClr>
                <a:schemeClr val="dk1"/>
              </a:buClr>
              <a:buSzPts val="1800"/>
              <a:buNone/>
              <a:defRPr sz="1800">
                <a:solidFill>
                  <a:schemeClr val="dk1"/>
                </a:solidFill>
              </a:defRPr>
            </a:lvl6pPr>
            <a:lvl7pPr lvl="6">
              <a:spcBef>
                <a:spcPts val="0"/>
              </a:spcBef>
              <a:spcAft>
                <a:spcPts val="0"/>
              </a:spcAft>
              <a:buClr>
                <a:schemeClr val="dk1"/>
              </a:buClr>
              <a:buSzPts val="1800"/>
              <a:buNone/>
              <a:defRPr sz="1800">
                <a:solidFill>
                  <a:schemeClr val="dk1"/>
                </a:solidFill>
              </a:defRPr>
            </a:lvl7pPr>
            <a:lvl8pPr lvl="7">
              <a:spcBef>
                <a:spcPts val="0"/>
              </a:spcBef>
              <a:spcAft>
                <a:spcPts val="0"/>
              </a:spcAft>
              <a:buClr>
                <a:schemeClr val="dk1"/>
              </a:buClr>
              <a:buSzPts val="1800"/>
              <a:buNone/>
              <a:defRPr sz="1800">
                <a:solidFill>
                  <a:schemeClr val="dk1"/>
                </a:solidFill>
              </a:defRPr>
            </a:lvl8pPr>
            <a:lvl9pPr lvl="8">
              <a:spcBef>
                <a:spcPts val="0"/>
              </a:spcBef>
              <a:spcAft>
                <a:spcPts val="0"/>
              </a:spcAft>
              <a:buClr>
                <a:schemeClr val="dk1"/>
              </a:buClr>
              <a:buSzPts val="1800"/>
              <a:buNone/>
              <a:defRPr sz="1800">
                <a:solidFill>
                  <a:schemeClr val="dk1"/>
                </a:solidFill>
              </a:defRPr>
            </a:lvl9pPr>
          </a:lstStyle>
          <a:p/>
        </p:txBody>
      </p:sp>
      <p:sp>
        <p:nvSpPr>
          <p:cNvPr id="77" name="Google Shape;77;p17"/>
          <p:cNvSpPr txBox="1"/>
          <p:nvPr>
            <p:ph idx="4" type="subTitle"/>
          </p:nvPr>
        </p:nvSpPr>
        <p:spPr>
          <a:xfrm>
            <a:off x="361975" y="3493626"/>
            <a:ext cx="3154800" cy="2196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800"/>
              <a:buNone/>
              <a:defRPr sz="1800">
                <a:solidFill>
                  <a:schemeClr val="dk1"/>
                </a:solidFill>
              </a:defRPr>
            </a:lvl1pPr>
            <a:lvl2pPr lvl="1">
              <a:spcBef>
                <a:spcPts val="0"/>
              </a:spcBef>
              <a:spcAft>
                <a:spcPts val="0"/>
              </a:spcAft>
              <a:buClr>
                <a:schemeClr val="dk1"/>
              </a:buClr>
              <a:buSzPts val="1800"/>
              <a:buNone/>
              <a:defRPr sz="1800">
                <a:solidFill>
                  <a:schemeClr val="dk1"/>
                </a:solidFill>
              </a:defRPr>
            </a:lvl2pPr>
            <a:lvl3pPr lvl="2">
              <a:spcBef>
                <a:spcPts val="0"/>
              </a:spcBef>
              <a:spcAft>
                <a:spcPts val="0"/>
              </a:spcAft>
              <a:buClr>
                <a:schemeClr val="dk1"/>
              </a:buClr>
              <a:buSzPts val="1800"/>
              <a:buNone/>
              <a:defRPr sz="1800">
                <a:solidFill>
                  <a:schemeClr val="dk1"/>
                </a:solidFill>
              </a:defRPr>
            </a:lvl3pPr>
            <a:lvl4pPr lvl="3">
              <a:spcBef>
                <a:spcPts val="0"/>
              </a:spcBef>
              <a:spcAft>
                <a:spcPts val="0"/>
              </a:spcAft>
              <a:buClr>
                <a:schemeClr val="dk1"/>
              </a:buClr>
              <a:buSzPts val="1800"/>
              <a:buNone/>
              <a:defRPr sz="1800">
                <a:solidFill>
                  <a:schemeClr val="dk1"/>
                </a:solidFill>
              </a:defRPr>
            </a:lvl4pPr>
            <a:lvl5pPr lvl="4">
              <a:spcBef>
                <a:spcPts val="0"/>
              </a:spcBef>
              <a:spcAft>
                <a:spcPts val="0"/>
              </a:spcAft>
              <a:buClr>
                <a:schemeClr val="dk1"/>
              </a:buClr>
              <a:buSzPts val="1800"/>
              <a:buNone/>
              <a:defRPr sz="1800">
                <a:solidFill>
                  <a:schemeClr val="dk1"/>
                </a:solidFill>
              </a:defRPr>
            </a:lvl5pPr>
            <a:lvl6pPr lvl="5">
              <a:spcBef>
                <a:spcPts val="0"/>
              </a:spcBef>
              <a:spcAft>
                <a:spcPts val="0"/>
              </a:spcAft>
              <a:buClr>
                <a:schemeClr val="dk1"/>
              </a:buClr>
              <a:buSzPts val="1800"/>
              <a:buNone/>
              <a:defRPr sz="1800">
                <a:solidFill>
                  <a:schemeClr val="dk1"/>
                </a:solidFill>
              </a:defRPr>
            </a:lvl6pPr>
            <a:lvl7pPr lvl="6">
              <a:spcBef>
                <a:spcPts val="0"/>
              </a:spcBef>
              <a:spcAft>
                <a:spcPts val="0"/>
              </a:spcAft>
              <a:buClr>
                <a:schemeClr val="dk1"/>
              </a:buClr>
              <a:buSzPts val="1800"/>
              <a:buNone/>
              <a:defRPr sz="1800">
                <a:solidFill>
                  <a:schemeClr val="dk1"/>
                </a:solidFill>
              </a:defRPr>
            </a:lvl7pPr>
            <a:lvl8pPr lvl="7">
              <a:spcBef>
                <a:spcPts val="0"/>
              </a:spcBef>
              <a:spcAft>
                <a:spcPts val="0"/>
              </a:spcAft>
              <a:buClr>
                <a:schemeClr val="dk1"/>
              </a:buClr>
              <a:buSzPts val="1800"/>
              <a:buNone/>
              <a:defRPr sz="1800">
                <a:solidFill>
                  <a:schemeClr val="dk1"/>
                </a:solidFill>
              </a:defRPr>
            </a:lvl8pPr>
            <a:lvl9pPr lvl="8">
              <a:spcBef>
                <a:spcPts val="0"/>
              </a:spcBef>
              <a:spcAft>
                <a:spcPts val="0"/>
              </a:spcAft>
              <a:buClr>
                <a:schemeClr val="dk1"/>
              </a:buClr>
              <a:buSzPts val="1800"/>
              <a:buNone/>
              <a:defRPr sz="1800">
                <a:solidFill>
                  <a:schemeClr val="dk1"/>
                </a:solidFill>
              </a:defRPr>
            </a:lvl9pPr>
          </a:lstStyle>
          <a:p/>
        </p:txBody>
      </p:sp>
      <p:sp>
        <p:nvSpPr>
          <p:cNvPr id="78" name="Google Shape;78;p17"/>
          <p:cNvSpPr txBox="1"/>
          <p:nvPr>
            <p:ph idx="5" type="subTitle"/>
          </p:nvPr>
        </p:nvSpPr>
        <p:spPr>
          <a:xfrm>
            <a:off x="4909675" y="3493626"/>
            <a:ext cx="3154800" cy="2196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800"/>
              <a:buNone/>
              <a:defRPr sz="1800">
                <a:solidFill>
                  <a:schemeClr val="dk1"/>
                </a:solidFill>
              </a:defRPr>
            </a:lvl1pPr>
            <a:lvl2pPr lvl="1">
              <a:spcBef>
                <a:spcPts val="0"/>
              </a:spcBef>
              <a:spcAft>
                <a:spcPts val="0"/>
              </a:spcAft>
              <a:buClr>
                <a:schemeClr val="dk1"/>
              </a:buClr>
              <a:buSzPts val="1800"/>
              <a:buNone/>
              <a:defRPr sz="1800">
                <a:solidFill>
                  <a:schemeClr val="dk1"/>
                </a:solidFill>
              </a:defRPr>
            </a:lvl2pPr>
            <a:lvl3pPr lvl="2">
              <a:spcBef>
                <a:spcPts val="0"/>
              </a:spcBef>
              <a:spcAft>
                <a:spcPts val="0"/>
              </a:spcAft>
              <a:buClr>
                <a:schemeClr val="dk1"/>
              </a:buClr>
              <a:buSzPts val="1800"/>
              <a:buNone/>
              <a:defRPr sz="1800">
                <a:solidFill>
                  <a:schemeClr val="dk1"/>
                </a:solidFill>
              </a:defRPr>
            </a:lvl3pPr>
            <a:lvl4pPr lvl="3">
              <a:spcBef>
                <a:spcPts val="0"/>
              </a:spcBef>
              <a:spcAft>
                <a:spcPts val="0"/>
              </a:spcAft>
              <a:buClr>
                <a:schemeClr val="dk1"/>
              </a:buClr>
              <a:buSzPts val="1800"/>
              <a:buNone/>
              <a:defRPr sz="1800">
                <a:solidFill>
                  <a:schemeClr val="dk1"/>
                </a:solidFill>
              </a:defRPr>
            </a:lvl4pPr>
            <a:lvl5pPr lvl="4">
              <a:spcBef>
                <a:spcPts val="0"/>
              </a:spcBef>
              <a:spcAft>
                <a:spcPts val="0"/>
              </a:spcAft>
              <a:buClr>
                <a:schemeClr val="dk1"/>
              </a:buClr>
              <a:buSzPts val="1800"/>
              <a:buNone/>
              <a:defRPr sz="1800">
                <a:solidFill>
                  <a:schemeClr val="dk1"/>
                </a:solidFill>
              </a:defRPr>
            </a:lvl5pPr>
            <a:lvl6pPr lvl="5">
              <a:spcBef>
                <a:spcPts val="0"/>
              </a:spcBef>
              <a:spcAft>
                <a:spcPts val="0"/>
              </a:spcAft>
              <a:buClr>
                <a:schemeClr val="dk1"/>
              </a:buClr>
              <a:buSzPts val="1800"/>
              <a:buNone/>
              <a:defRPr sz="1800">
                <a:solidFill>
                  <a:schemeClr val="dk1"/>
                </a:solidFill>
              </a:defRPr>
            </a:lvl6pPr>
            <a:lvl7pPr lvl="6">
              <a:spcBef>
                <a:spcPts val="0"/>
              </a:spcBef>
              <a:spcAft>
                <a:spcPts val="0"/>
              </a:spcAft>
              <a:buClr>
                <a:schemeClr val="dk1"/>
              </a:buClr>
              <a:buSzPts val="1800"/>
              <a:buNone/>
              <a:defRPr sz="1800">
                <a:solidFill>
                  <a:schemeClr val="dk1"/>
                </a:solidFill>
              </a:defRPr>
            </a:lvl7pPr>
            <a:lvl8pPr lvl="7">
              <a:spcBef>
                <a:spcPts val="0"/>
              </a:spcBef>
              <a:spcAft>
                <a:spcPts val="0"/>
              </a:spcAft>
              <a:buClr>
                <a:schemeClr val="dk1"/>
              </a:buClr>
              <a:buSzPts val="1800"/>
              <a:buNone/>
              <a:defRPr sz="1800">
                <a:solidFill>
                  <a:schemeClr val="dk1"/>
                </a:solidFill>
              </a:defRPr>
            </a:lvl8pPr>
            <a:lvl9pPr lvl="8">
              <a:spcBef>
                <a:spcPts val="0"/>
              </a:spcBef>
              <a:spcAft>
                <a:spcPts val="0"/>
              </a:spcAft>
              <a:buClr>
                <a:schemeClr val="dk1"/>
              </a:buClr>
              <a:buSzPts val="1800"/>
              <a:buNone/>
              <a:defRPr sz="1800">
                <a:solidFill>
                  <a:schemeClr val="dk1"/>
                </a:solidFill>
              </a:defRPr>
            </a:lvl9pPr>
          </a:lstStyle>
          <a:p/>
        </p:txBody>
      </p:sp>
      <p:sp>
        <p:nvSpPr>
          <p:cNvPr id="79" name="Google Shape;79;p17"/>
          <p:cNvSpPr txBox="1"/>
          <p:nvPr>
            <p:ph idx="6" type="subTitle"/>
          </p:nvPr>
        </p:nvSpPr>
        <p:spPr>
          <a:xfrm>
            <a:off x="361975" y="4145267"/>
            <a:ext cx="3154800" cy="2196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800"/>
              <a:buNone/>
              <a:defRPr sz="1800">
                <a:solidFill>
                  <a:schemeClr val="dk1"/>
                </a:solidFill>
              </a:defRPr>
            </a:lvl1pPr>
            <a:lvl2pPr lvl="1">
              <a:spcBef>
                <a:spcPts val="0"/>
              </a:spcBef>
              <a:spcAft>
                <a:spcPts val="0"/>
              </a:spcAft>
              <a:buClr>
                <a:schemeClr val="dk1"/>
              </a:buClr>
              <a:buSzPts val="1800"/>
              <a:buNone/>
              <a:defRPr sz="1800">
                <a:solidFill>
                  <a:schemeClr val="dk1"/>
                </a:solidFill>
              </a:defRPr>
            </a:lvl2pPr>
            <a:lvl3pPr lvl="2">
              <a:spcBef>
                <a:spcPts val="0"/>
              </a:spcBef>
              <a:spcAft>
                <a:spcPts val="0"/>
              </a:spcAft>
              <a:buClr>
                <a:schemeClr val="dk1"/>
              </a:buClr>
              <a:buSzPts val="1800"/>
              <a:buNone/>
              <a:defRPr sz="1800">
                <a:solidFill>
                  <a:schemeClr val="dk1"/>
                </a:solidFill>
              </a:defRPr>
            </a:lvl3pPr>
            <a:lvl4pPr lvl="3">
              <a:spcBef>
                <a:spcPts val="0"/>
              </a:spcBef>
              <a:spcAft>
                <a:spcPts val="0"/>
              </a:spcAft>
              <a:buClr>
                <a:schemeClr val="dk1"/>
              </a:buClr>
              <a:buSzPts val="1800"/>
              <a:buNone/>
              <a:defRPr sz="1800">
                <a:solidFill>
                  <a:schemeClr val="dk1"/>
                </a:solidFill>
              </a:defRPr>
            </a:lvl4pPr>
            <a:lvl5pPr lvl="4">
              <a:spcBef>
                <a:spcPts val="0"/>
              </a:spcBef>
              <a:spcAft>
                <a:spcPts val="0"/>
              </a:spcAft>
              <a:buClr>
                <a:schemeClr val="dk1"/>
              </a:buClr>
              <a:buSzPts val="1800"/>
              <a:buNone/>
              <a:defRPr sz="1800">
                <a:solidFill>
                  <a:schemeClr val="dk1"/>
                </a:solidFill>
              </a:defRPr>
            </a:lvl5pPr>
            <a:lvl6pPr lvl="5">
              <a:spcBef>
                <a:spcPts val="0"/>
              </a:spcBef>
              <a:spcAft>
                <a:spcPts val="0"/>
              </a:spcAft>
              <a:buClr>
                <a:schemeClr val="dk1"/>
              </a:buClr>
              <a:buSzPts val="1800"/>
              <a:buNone/>
              <a:defRPr sz="1800">
                <a:solidFill>
                  <a:schemeClr val="dk1"/>
                </a:solidFill>
              </a:defRPr>
            </a:lvl6pPr>
            <a:lvl7pPr lvl="6">
              <a:spcBef>
                <a:spcPts val="0"/>
              </a:spcBef>
              <a:spcAft>
                <a:spcPts val="0"/>
              </a:spcAft>
              <a:buClr>
                <a:schemeClr val="dk1"/>
              </a:buClr>
              <a:buSzPts val="1800"/>
              <a:buNone/>
              <a:defRPr sz="1800">
                <a:solidFill>
                  <a:schemeClr val="dk1"/>
                </a:solidFill>
              </a:defRPr>
            </a:lvl7pPr>
            <a:lvl8pPr lvl="7">
              <a:spcBef>
                <a:spcPts val="0"/>
              </a:spcBef>
              <a:spcAft>
                <a:spcPts val="0"/>
              </a:spcAft>
              <a:buClr>
                <a:schemeClr val="dk1"/>
              </a:buClr>
              <a:buSzPts val="1800"/>
              <a:buNone/>
              <a:defRPr sz="1800">
                <a:solidFill>
                  <a:schemeClr val="dk1"/>
                </a:solidFill>
              </a:defRPr>
            </a:lvl8pPr>
            <a:lvl9pPr lvl="8">
              <a:spcBef>
                <a:spcPts val="0"/>
              </a:spcBef>
              <a:spcAft>
                <a:spcPts val="0"/>
              </a:spcAft>
              <a:buClr>
                <a:schemeClr val="dk1"/>
              </a:buClr>
              <a:buSzPts val="1800"/>
              <a:buNone/>
              <a:defRPr sz="1800">
                <a:solidFill>
                  <a:schemeClr val="dk1"/>
                </a:solidFill>
              </a:defRPr>
            </a:lvl9pPr>
          </a:lstStyle>
          <a:p/>
        </p:txBody>
      </p:sp>
      <p:sp>
        <p:nvSpPr>
          <p:cNvPr id="80" name="Google Shape;80;p17"/>
          <p:cNvSpPr txBox="1"/>
          <p:nvPr>
            <p:ph idx="7" type="subTitle"/>
          </p:nvPr>
        </p:nvSpPr>
        <p:spPr>
          <a:xfrm>
            <a:off x="4909675" y="4145267"/>
            <a:ext cx="3154800" cy="2196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800"/>
              <a:buNone/>
              <a:defRPr sz="1800">
                <a:solidFill>
                  <a:schemeClr val="dk1"/>
                </a:solidFill>
              </a:defRPr>
            </a:lvl1pPr>
            <a:lvl2pPr lvl="1">
              <a:spcBef>
                <a:spcPts val="0"/>
              </a:spcBef>
              <a:spcAft>
                <a:spcPts val="0"/>
              </a:spcAft>
              <a:buClr>
                <a:schemeClr val="dk1"/>
              </a:buClr>
              <a:buSzPts val="1800"/>
              <a:buNone/>
              <a:defRPr sz="1800">
                <a:solidFill>
                  <a:schemeClr val="dk1"/>
                </a:solidFill>
              </a:defRPr>
            </a:lvl2pPr>
            <a:lvl3pPr lvl="2">
              <a:spcBef>
                <a:spcPts val="0"/>
              </a:spcBef>
              <a:spcAft>
                <a:spcPts val="0"/>
              </a:spcAft>
              <a:buClr>
                <a:schemeClr val="dk1"/>
              </a:buClr>
              <a:buSzPts val="1800"/>
              <a:buNone/>
              <a:defRPr sz="1800">
                <a:solidFill>
                  <a:schemeClr val="dk1"/>
                </a:solidFill>
              </a:defRPr>
            </a:lvl3pPr>
            <a:lvl4pPr lvl="3">
              <a:spcBef>
                <a:spcPts val="0"/>
              </a:spcBef>
              <a:spcAft>
                <a:spcPts val="0"/>
              </a:spcAft>
              <a:buClr>
                <a:schemeClr val="dk1"/>
              </a:buClr>
              <a:buSzPts val="1800"/>
              <a:buNone/>
              <a:defRPr sz="1800">
                <a:solidFill>
                  <a:schemeClr val="dk1"/>
                </a:solidFill>
              </a:defRPr>
            </a:lvl4pPr>
            <a:lvl5pPr lvl="4">
              <a:spcBef>
                <a:spcPts val="0"/>
              </a:spcBef>
              <a:spcAft>
                <a:spcPts val="0"/>
              </a:spcAft>
              <a:buClr>
                <a:schemeClr val="dk1"/>
              </a:buClr>
              <a:buSzPts val="1800"/>
              <a:buNone/>
              <a:defRPr sz="1800">
                <a:solidFill>
                  <a:schemeClr val="dk1"/>
                </a:solidFill>
              </a:defRPr>
            </a:lvl5pPr>
            <a:lvl6pPr lvl="5">
              <a:spcBef>
                <a:spcPts val="0"/>
              </a:spcBef>
              <a:spcAft>
                <a:spcPts val="0"/>
              </a:spcAft>
              <a:buClr>
                <a:schemeClr val="dk1"/>
              </a:buClr>
              <a:buSzPts val="1800"/>
              <a:buNone/>
              <a:defRPr sz="1800">
                <a:solidFill>
                  <a:schemeClr val="dk1"/>
                </a:solidFill>
              </a:defRPr>
            </a:lvl6pPr>
            <a:lvl7pPr lvl="6">
              <a:spcBef>
                <a:spcPts val="0"/>
              </a:spcBef>
              <a:spcAft>
                <a:spcPts val="0"/>
              </a:spcAft>
              <a:buClr>
                <a:schemeClr val="dk1"/>
              </a:buClr>
              <a:buSzPts val="1800"/>
              <a:buNone/>
              <a:defRPr sz="1800">
                <a:solidFill>
                  <a:schemeClr val="dk1"/>
                </a:solidFill>
              </a:defRPr>
            </a:lvl7pPr>
            <a:lvl8pPr lvl="7">
              <a:spcBef>
                <a:spcPts val="0"/>
              </a:spcBef>
              <a:spcAft>
                <a:spcPts val="0"/>
              </a:spcAft>
              <a:buClr>
                <a:schemeClr val="dk1"/>
              </a:buClr>
              <a:buSzPts val="1800"/>
              <a:buNone/>
              <a:defRPr sz="1800">
                <a:solidFill>
                  <a:schemeClr val="dk1"/>
                </a:solidFill>
              </a:defRPr>
            </a:lvl8pPr>
            <a:lvl9pPr lvl="8">
              <a:spcBef>
                <a:spcPts val="0"/>
              </a:spcBef>
              <a:spcAft>
                <a:spcPts val="0"/>
              </a:spcAft>
              <a:buClr>
                <a:schemeClr val="dk1"/>
              </a:buClr>
              <a:buSzPts val="1800"/>
              <a:buNone/>
              <a:defRPr sz="1800">
                <a:solidFill>
                  <a:schemeClr val="dk1"/>
                </a:solidFill>
              </a:defRPr>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big ideas - Horizontal - Light">
  <p:cSld name="BLANK_1_1_1_1_1_1_1_1_1_1_1_1_1_1_2">
    <p:bg>
      <p:bgPr>
        <a:solidFill>
          <a:schemeClr val="accent6"/>
        </a:solidFill>
      </p:bgPr>
    </p:bg>
    <p:spTree>
      <p:nvGrpSpPr>
        <p:cNvPr id="81" name="Shape 81"/>
        <p:cNvGrpSpPr/>
        <p:nvPr/>
      </p:nvGrpSpPr>
      <p:grpSpPr>
        <a:xfrm>
          <a:off x="0" y="0"/>
          <a:ext cx="0" cy="0"/>
          <a:chOff x="0" y="0"/>
          <a:chExt cx="0" cy="0"/>
        </a:xfrm>
      </p:grpSpPr>
      <p:sp>
        <p:nvSpPr>
          <p:cNvPr id="82" name="Google Shape;82;p18"/>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u="sng"/>
          </a:p>
        </p:txBody>
      </p:sp>
      <p:sp>
        <p:nvSpPr>
          <p:cNvPr id="83" name="Google Shape;83;p18"/>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4" name="Google Shape;84;p18"/>
          <p:cNvSpPr txBox="1"/>
          <p:nvPr>
            <p:ph idx="2" type="body"/>
          </p:nvPr>
        </p:nvSpPr>
        <p:spPr>
          <a:xfrm>
            <a:off x="4845475" y="1361028"/>
            <a:ext cx="3382500" cy="431400"/>
          </a:xfrm>
          <a:prstGeom prst="rect">
            <a:avLst/>
          </a:prstGeom>
        </p:spPr>
        <p:txBody>
          <a:bodyPr anchorCtr="0" anchor="t" bIns="0" lIns="0" spcFirstLastPara="1" rIns="0" wrap="square" tIns="0">
            <a:spAutoFit/>
          </a:bodyPr>
          <a:lstStyle>
            <a:lvl1pPr indent="-292100" lvl="0" marL="457200">
              <a:spcBef>
                <a:spcPts val="0"/>
              </a:spcBef>
              <a:spcAft>
                <a:spcPts val="0"/>
              </a:spcAft>
              <a:buClr>
                <a:schemeClr val="lt1"/>
              </a:buClr>
              <a:buSzPts val="1000"/>
              <a:buFont typeface="DM Sans"/>
              <a:buChar char="●"/>
              <a:defRPr sz="1000"/>
            </a:lvl1pPr>
            <a:lvl2pPr indent="-292100" lvl="1" marL="914400">
              <a:spcBef>
                <a:spcPts val="800"/>
              </a:spcBef>
              <a:spcAft>
                <a:spcPts val="0"/>
              </a:spcAft>
              <a:buClr>
                <a:schemeClr val="lt1"/>
              </a:buClr>
              <a:buSzPts val="1000"/>
              <a:buFont typeface="DM Sans"/>
              <a:buChar char="○"/>
              <a:defRPr sz="1000"/>
            </a:lvl2pPr>
            <a:lvl3pPr indent="-292100" lvl="2" marL="1371600">
              <a:spcBef>
                <a:spcPts val="800"/>
              </a:spcBef>
              <a:spcAft>
                <a:spcPts val="0"/>
              </a:spcAft>
              <a:buClr>
                <a:schemeClr val="lt1"/>
              </a:buClr>
              <a:buSzPts val="1000"/>
              <a:buFont typeface="DM Sans"/>
              <a:buChar char="■"/>
              <a:defRPr sz="1000"/>
            </a:lvl3pPr>
            <a:lvl4pPr indent="-292100" lvl="3" marL="1828800">
              <a:spcBef>
                <a:spcPts val="800"/>
              </a:spcBef>
              <a:spcAft>
                <a:spcPts val="0"/>
              </a:spcAft>
              <a:buClr>
                <a:schemeClr val="lt1"/>
              </a:buClr>
              <a:buSzPts val="1000"/>
              <a:buFont typeface="DM Sans"/>
              <a:buChar char="●"/>
              <a:defRPr sz="1000"/>
            </a:lvl4pPr>
            <a:lvl5pPr indent="-292100" lvl="4" marL="2286000">
              <a:spcBef>
                <a:spcPts val="800"/>
              </a:spcBef>
              <a:spcAft>
                <a:spcPts val="0"/>
              </a:spcAft>
              <a:buClr>
                <a:schemeClr val="lt1"/>
              </a:buClr>
              <a:buSzPts val="1000"/>
              <a:buFont typeface="DM Sans"/>
              <a:buChar char="○"/>
              <a:defRPr sz="1000"/>
            </a:lvl5pPr>
            <a:lvl6pPr indent="-292100" lvl="5" marL="2743200">
              <a:spcBef>
                <a:spcPts val="800"/>
              </a:spcBef>
              <a:spcAft>
                <a:spcPts val="0"/>
              </a:spcAft>
              <a:buClr>
                <a:schemeClr val="lt1"/>
              </a:buClr>
              <a:buSzPts val="1000"/>
              <a:buFont typeface="DM Sans"/>
              <a:buChar char="■"/>
              <a:defRPr sz="1000"/>
            </a:lvl6pPr>
            <a:lvl7pPr indent="-292100" lvl="6" marL="3200400">
              <a:spcBef>
                <a:spcPts val="800"/>
              </a:spcBef>
              <a:spcAft>
                <a:spcPts val="0"/>
              </a:spcAft>
              <a:buClr>
                <a:schemeClr val="lt1"/>
              </a:buClr>
              <a:buSzPts val="1000"/>
              <a:buFont typeface="DM Sans"/>
              <a:buChar char="●"/>
              <a:defRPr sz="1000"/>
            </a:lvl7pPr>
            <a:lvl8pPr indent="-292100" lvl="7" marL="3657600">
              <a:spcBef>
                <a:spcPts val="800"/>
              </a:spcBef>
              <a:spcAft>
                <a:spcPts val="0"/>
              </a:spcAft>
              <a:buClr>
                <a:schemeClr val="lt1"/>
              </a:buClr>
              <a:buSzPts val="1000"/>
              <a:buFont typeface="DM Sans"/>
              <a:buChar char="○"/>
              <a:defRPr sz="1000"/>
            </a:lvl8pPr>
            <a:lvl9pPr indent="-292100" lvl="8" marL="4114800">
              <a:spcBef>
                <a:spcPts val="800"/>
              </a:spcBef>
              <a:spcAft>
                <a:spcPts val="800"/>
              </a:spcAft>
              <a:buClr>
                <a:schemeClr val="lt1"/>
              </a:buClr>
              <a:buSzPts val="1000"/>
              <a:buFont typeface="DM Sans"/>
              <a:buChar char="■"/>
              <a:defRPr sz="1000"/>
            </a:lvl9pPr>
          </a:lstStyle>
          <a:p/>
        </p:txBody>
      </p:sp>
      <p:sp>
        <p:nvSpPr>
          <p:cNvPr id="85" name="Google Shape;85;p18"/>
          <p:cNvSpPr txBox="1"/>
          <p:nvPr>
            <p:ph idx="3" type="subTitle"/>
          </p:nvPr>
        </p:nvSpPr>
        <p:spPr>
          <a:xfrm>
            <a:off x="4845475" y="1028377"/>
            <a:ext cx="3382500" cy="237600"/>
          </a:xfrm>
          <a:prstGeom prst="rect">
            <a:avLst/>
          </a:prstGeom>
        </p:spPr>
        <p:txBody>
          <a:bodyPr anchorCtr="0" anchor="t" bIns="0" lIns="0" spcFirstLastPara="1" rIns="0" wrap="square" tIns="0">
            <a:spAutoFit/>
          </a:bodyPr>
          <a:lstStyle>
            <a:lvl1pPr lvl="0">
              <a:spcBef>
                <a:spcPts val="0"/>
              </a:spcBef>
              <a:spcAft>
                <a:spcPts val="0"/>
              </a:spcAft>
              <a:buSzPts val="1400"/>
              <a:buNone/>
              <a:defRPr/>
            </a:lvl1pPr>
            <a:lvl2pPr lvl="1">
              <a:spcBef>
                <a:spcPts val="0"/>
              </a:spcBef>
              <a:spcAft>
                <a:spcPts val="0"/>
              </a:spcAft>
              <a:buSzPts val="1600"/>
              <a:buFont typeface="DM Sans Light"/>
              <a:buNone/>
              <a:defRPr sz="1600">
                <a:latin typeface="DM Sans Light"/>
                <a:ea typeface="DM Sans Light"/>
                <a:cs typeface="DM Sans Light"/>
                <a:sym typeface="DM Sans Light"/>
              </a:defRPr>
            </a:lvl2pPr>
            <a:lvl3pPr lvl="2">
              <a:spcBef>
                <a:spcPts val="0"/>
              </a:spcBef>
              <a:spcAft>
                <a:spcPts val="0"/>
              </a:spcAft>
              <a:buSzPts val="1600"/>
              <a:buFont typeface="DM Sans Light"/>
              <a:buNone/>
              <a:defRPr sz="1600">
                <a:latin typeface="DM Sans Light"/>
                <a:ea typeface="DM Sans Light"/>
                <a:cs typeface="DM Sans Light"/>
                <a:sym typeface="DM Sans Light"/>
              </a:defRPr>
            </a:lvl3pPr>
            <a:lvl4pPr lvl="3">
              <a:spcBef>
                <a:spcPts val="0"/>
              </a:spcBef>
              <a:spcAft>
                <a:spcPts val="0"/>
              </a:spcAft>
              <a:buSzPts val="1600"/>
              <a:buFont typeface="DM Sans Light"/>
              <a:buNone/>
              <a:defRPr sz="1600">
                <a:latin typeface="DM Sans Light"/>
                <a:ea typeface="DM Sans Light"/>
                <a:cs typeface="DM Sans Light"/>
                <a:sym typeface="DM Sans Light"/>
              </a:defRPr>
            </a:lvl4pPr>
            <a:lvl5pPr lvl="4">
              <a:spcBef>
                <a:spcPts val="0"/>
              </a:spcBef>
              <a:spcAft>
                <a:spcPts val="0"/>
              </a:spcAft>
              <a:buSzPts val="1600"/>
              <a:buFont typeface="DM Sans Light"/>
              <a:buNone/>
              <a:defRPr sz="1600">
                <a:latin typeface="DM Sans Light"/>
                <a:ea typeface="DM Sans Light"/>
                <a:cs typeface="DM Sans Light"/>
                <a:sym typeface="DM Sans Light"/>
              </a:defRPr>
            </a:lvl5pPr>
            <a:lvl6pPr lvl="5">
              <a:spcBef>
                <a:spcPts val="0"/>
              </a:spcBef>
              <a:spcAft>
                <a:spcPts val="0"/>
              </a:spcAft>
              <a:buSzPts val="1600"/>
              <a:buFont typeface="DM Sans Light"/>
              <a:buNone/>
              <a:defRPr sz="1600">
                <a:latin typeface="DM Sans Light"/>
                <a:ea typeface="DM Sans Light"/>
                <a:cs typeface="DM Sans Light"/>
                <a:sym typeface="DM Sans Light"/>
              </a:defRPr>
            </a:lvl6pPr>
            <a:lvl7pPr lvl="6">
              <a:spcBef>
                <a:spcPts val="0"/>
              </a:spcBef>
              <a:spcAft>
                <a:spcPts val="0"/>
              </a:spcAft>
              <a:buSzPts val="1600"/>
              <a:buFont typeface="DM Sans Light"/>
              <a:buNone/>
              <a:defRPr sz="1600">
                <a:latin typeface="DM Sans Light"/>
                <a:ea typeface="DM Sans Light"/>
                <a:cs typeface="DM Sans Light"/>
                <a:sym typeface="DM Sans Light"/>
              </a:defRPr>
            </a:lvl7pPr>
            <a:lvl8pPr lvl="7">
              <a:spcBef>
                <a:spcPts val="0"/>
              </a:spcBef>
              <a:spcAft>
                <a:spcPts val="0"/>
              </a:spcAft>
              <a:buSzPts val="1600"/>
              <a:buFont typeface="DM Sans Light"/>
              <a:buNone/>
              <a:defRPr sz="1600">
                <a:latin typeface="DM Sans Light"/>
                <a:ea typeface="DM Sans Light"/>
                <a:cs typeface="DM Sans Light"/>
                <a:sym typeface="DM Sans Light"/>
              </a:defRPr>
            </a:lvl8pPr>
            <a:lvl9pPr lvl="8">
              <a:spcBef>
                <a:spcPts val="0"/>
              </a:spcBef>
              <a:spcAft>
                <a:spcPts val="0"/>
              </a:spcAft>
              <a:buSzPts val="1600"/>
              <a:buFont typeface="DM Sans Light"/>
              <a:buNone/>
              <a:defRPr sz="1600">
                <a:latin typeface="DM Sans Light"/>
                <a:ea typeface="DM Sans Light"/>
                <a:cs typeface="DM Sans Light"/>
                <a:sym typeface="DM Sans Light"/>
              </a:defRPr>
            </a:lvl9pPr>
          </a:lstStyle>
          <a:p/>
        </p:txBody>
      </p:sp>
      <p:sp>
        <p:nvSpPr>
          <p:cNvPr id="86" name="Google Shape;86;p18"/>
          <p:cNvSpPr txBox="1"/>
          <p:nvPr>
            <p:ph idx="4" type="body"/>
          </p:nvPr>
        </p:nvSpPr>
        <p:spPr>
          <a:xfrm>
            <a:off x="4845475" y="2595865"/>
            <a:ext cx="3382500" cy="431400"/>
          </a:xfrm>
          <a:prstGeom prst="rect">
            <a:avLst/>
          </a:prstGeom>
        </p:spPr>
        <p:txBody>
          <a:bodyPr anchorCtr="0" anchor="t" bIns="0" lIns="0" spcFirstLastPara="1" rIns="0" wrap="square" tIns="0">
            <a:spAutoFit/>
          </a:bodyPr>
          <a:lstStyle>
            <a:lvl1pPr indent="-292100" lvl="0" marL="457200">
              <a:spcBef>
                <a:spcPts val="0"/>
              </a:spcBef>
              <a:spcAft>
                <a:spcPts val="0"/>
              </a:spcAft>
              <a:buClr>
                <a:schemeClr val="dk1"/>
              </a:buClr>
              <a:buSzPts val="1000"/>
              <a:buFont typeface="DM Sans"/>
              <a:buChar char="●"/>
              <a:defRPr sz="1000">
                <a:solidFill>
                  <a:schemeClr val="dk1"/>
                </a:solidFill>
              </a:defRPr>
            </a:lvl1pPr>
            <a:lvl2pPr indent="-292100" lvl="1" marL="914400">
              <a:spcBef>
                <a:spcPts val="800"/>
              </a:spcBef>
              <a:spcAft>
                <a:spcPts val="0"/>
              </a:spcAft>
              <a:buClr>
                <a:schemeClr val="dk1"/>
              </a:buClr>
              <a:buSzPts val="1000"/>
              <a:buFont typeface="DM Sans"/>
              <a:buChar char="○"/>
              <a:defRPr sz="1000">
                <a:solidFill>
                  <a:schemeClr val="dk1"/>
                </a:solidFill>
              </a:defRPr>
            </a:lvl2pPr>
            <a:lvl3pPr indent="-292100" lvl="2" marL="1371600">
              <a:spcBef>
                <a:spcPts val="800"/>
              </a:spcBef>
              <a:spcAft>
                <a:spcPts val="0"/>
              </a:spcAft>
              <a:buClr>
                <a:schemeClr val="dk1"/>
              </a:buClr>
              <a:buSzPts val="1000"/>
              <a:buFont typeface="DM Sans"/>
              <a:buChar char="■"/>
              <a:defRPr sz="1000">
                <a:solidFill>
                  <a:schemeClr val="dk1"/>
                </a:solidFill>
              </a:defRPr>
            </a:lvl3pPr>
            <a:lvl4pPr indent="-292100" lvl="3" marL="1828800">
              <a:spcBef>
                <a:spcPts val="800"/>
              </a:spcBef>
              <a:spcAft>
                <a:spcPts val="0"/>
              </a:spcAft>
              <a:buClr>
                <a:schemeClr val="dk1"/>
              </a:buClr>
              <a:buSzPts val="1000"/>
              <a:buFont typeface="DM Sans"/>
              <a:buChar char="●"/>
              <a:defRPr sz="1000">
                <a:solidFill>
                  <a:schemeClr val="dk1"/>
                </a:solidFill>
              </a:defRPr>
            </a:lvl4pPr>
            <a:lvl5pPr indent="-292100" lvl="4" marL="2286000">
              <a:spcBef>
                <a:spcPts val="800"/>
              </a:spcBef>
              <a:spcAft>
                <a:spcPts val="0"/>
              </a:spcAft>
              <a:buClr>
                <a:schemeClr val="dk1"/>
              </a:buClr>
              <a:buSzPts val="1000"/>
              <a:buFont typeface="DM Sans"/>
              <a:buChar char="○"/>
              <a:defRPr sz="1000">
                <a:solidFill>
                  <a:schemeClr val="dk1"/>
                </a:solidFill>
              </a:defRPr>
            </a:lvl5pPr>
            <a:lvl6pPr indent="-292100" lvl="5" marL="2743200">
              <a:spcBef>
                <a:spcPts val="800"/>
              </a:spcBef>
              <a:spcAft>
                <a:spcPts val="0"/>
              </a:spcAft>
              <a:buClr>
                <a:schemeClr val="dk1"/>
              </a:buClr>
              <a:buSzPts val="1000"/>
              <a:buFont typeface="DM Sans"/>
              <a:buChar char="■"/>
              <a:defRPr sz="1000">
                <a:solidFill>
                  <a:schemeClr val="dk1"/>
                </a:solidFill>
              </a:defRPr>
            </a:lvl6pPr>
            <a:lvl7pPr indent="-292100" lvl="6" marL="3200400">
              <a:spcBef>
                <a:spcPts val="800"/>
              </a:spcBef>
              <a:spcAft>
                <a:spcPts val="0"/>
              </a:spcAft>
              <a:buClr>
                <a:schemeClr val="dk1"/>
              </a:buClr>
              <a:buSzPts val="1000"/>
              <a:buFont typeface="DM Sans"/>
              <a:buChar char="●"/>
              <a:defRPr sz="1000">
                <a:solidFill>
                  <a:schemeClr val="dk1"/>
                </a:solidFill>
              </a:defRPr>
            </a:lvl7pPr>
            <a:lvl8pPr indent="-292100" lvl="7" marL="3657600">
              <a:spcBef>
                <a:spcPts val="800"/>
              </a:spcBef>
              <a:spcAft>
                <a:spcPts val="0"/>
              </a:spcAft>
              <a:buClr>
                <a:schemeClr val="dk1"/>
              </a:buClr>
              <a:buSzPts val="1000"/>
              <a:buFont typeface="DM Sans"/>
              <a:buChar char="○"/>
              <a:defRPr sz="1000">
                <a:solidFill>
                  <a:schemeClr val="dk1"/>
                </a:solidFill>
              </a:defRPr>
            </a:lvl8pPr>
            <a:lvl9pPr indent="-292100" lvl="8" marL="4114800">
              <a:spcBef>
                <a:spcPts val="800"/>
              </a:spcBef>
              <a:spcAft>
                <a:spcPts val="800"/>
              </a:spcAft>
              <a:buClr>
                <a:schemeClr val="dk1"/>
              </a:buClr>
              <a:buSzPts val="1000"/>
              <a:buFont typeface="DM Sans"/>
              <a:buChar char="■"/>
              <a:defRPr sz="1000">
                <a:solidFill>
                  <a:schemeClr val="dk1"/>
                </a:solidFill>
              </a:defRPr>
            </a:lvl9pPr>
          </a:lstStyle>
          <a:p/>
        </p:txBody>
      </p:sp>
      <p:sp>
        <p:nvSpPr>
          <p:cNvPr id="87" name="Google Shape;87;p18"/>
          <p:cNvSpPr txBox="1"/>
          <p:nvPr>
            <p:ph idx="5" type="subTitle"/>
          </p:nvPr>
        </p:nvSpPr>
        <p:spPr>
          <a:xfrm>
            <a:off x="4845475" y="2263215"/>
            <a:ext cx="3382500" cy="237600"/>
          </a:xfrm>
          <a:prstGeom prst="rect">
            <a:avLst/>
          </a:prstGeom>
        </p:spPr>
        <p:txBody>
          <a:bodyPr anchorCtr="0" anchor="t" bIns="0" lIns="0" spcFirstLastPara="1" rIns="0" wrap="square" tIns="0">
            <a:spAutoFit/>
          </a:bodyPr>
          <a:lstStyle>
            <a:lvl1pPr lvl="0">
              <a:spcBef>
                <a:spcPts val="0"/>
              </a:spcBef>
              <a:spcAft>
                <a:spcPts val="0"/>
              </a:spcAft>
              <a:buClr>
                <a:schemeClr val="dk1"/>
              </a:buClr>
              <a:buSzPts val="1400"/>
              <a:buNone/>
              <a:defRPr>
                <a:solidFill>
                  <a:schemeClr val="dk1"/>
                </a:solidFill>
              </a:defRPr>
            </a:lvl1pPr>
            <a:lvl2pPr lvl="1">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9pPr>
          </a:lstStyle>
          <a:p/>
        </p:txBody>
      </p:sp>
      <p:sp>
        <p:nvSpPr>
          <p:cNvPr id="88" name="Google Shape;88;p18"/>
          <p:cNvSpPr txBox="1"/>
          <p:nvPr>
            <p:ph idx="6" type="body"/>
          </p:nvPr>
        </p:nvSpPr>
        <p:spPr>
          <a:xfrm>
            <a:off x="4845475" y="3870078"/>
            <a:ext cx="3382500" cy="431400"/>
          </a:xfrm>
          <a:prstGeom prst="rect">
            <a:avLst/>
          </a:prstGeom>
        </p:spPr>
        <p:txBody>
          <a:bodyPr anchorCtr="0" anchor="t" bIns="0" lIns="0" spcFirstLastPara="1" rIns="0" wrap="square" tIns="0">
            <a:spAutoFit/>
          </a:bodyPr>
          <a:lstStyle>
            <a:lvl1pPr indent="-292100" lvl="0" marL="457200">
              <a:lnSpc>
                <a:spcPct val="100000"/>
              </a:lnSpc>
              <a:spcBef>
                <a:spcPts val="0"/>
              </a:spcBef>
              <a:spcAft>
                <a:spcPts val="0"/>
              </a:spcAft>
              <a:buClr>
                <a:schemeClr val="dk1"/>
              </a:buClr>
              <a:buSzPts val="1000"/>
              <a:buFont typeface="DM Sans"/>
              <a:buChar char="●"/>
              <a:defRPr sz="1000">
                <a:solidFill>
                  <a:schemeClr val="dk1"/>
                </a:solidFill>
              </a:defRPr>
            </a:lvl1pPr>
            <a:lvl2pPr indent="-292100" lvl="1" marL="914400">
              <a:lnSpc>
                <a:spcPct val="100000"/>
              </a:lnSpc>
              <a:spcBef>
                <a:spcPts val="800"/>
              </a:spcBef>
              <a:spcAft>
                <a:spcPts val="0"/>
              </a:spcAft>
              <a:buClr>
                <a:schemeClr val="dk1"/>
              </a:buClr>
              <a:buSzPts val="1000"/>
              <a:buFont typeface="DM Sans"/>
              <a:buChar char="○"/>
              <a:defRPr sz="1000">
                <a:solidFill>
                  <a:schemeClr val="dk1"/>
                </a:solidFill>
              </a:defRPr>
            </a:lvl2pPr>
            <a:lvl3pPr indent="-292100" lvl="2" marL="1371600">
              <a:lnSpc>
                <a:spcPct val="100000"/>
              </a:lnSpc>
              <a:spcBef>
                <a:spcPts val="800"/>
              </a:spcBef>
              <a:spcAft>
                <a:spcPts val="0"/>
              </a:spcAft>
              <a:buClr>
                <a:schemeClr val="dk1"/>
              </a:buClr>
              <a:buSzPts val="1000"/>
              <a:buFont typeface="DM Sans"/>
              <a:buChar char="■"/>
              <a:defRPr sz="1000">
                <a:solidFill>
                  <a:schemeClr val="dk1"/>
                </a:solidFill>
              </a:defRPr>
            </a:lvl3pPr>
            <a:lvl4pPr indent="-292100" lvl="3" marL="1828800">
              <a:lnSpc>
                <a:spcPct val="100000"/>
              </a:lnSpc>
              <a:spcBef>
                <a:spcPts val="800"/>
              </a:spcBef>
              <a:spcAft>
                <a:spcPts val="0"/>
              </a:spcAft>
              <a:buClr>
                <a:schemeClr val="dk1"/>
              </a:buClr>
              <a:buSzPts val="1000"/>
              <a:buFont typeface="DM Sans"/>
              <a:buChar char="●"/>
              <a:defRPr sz="1000">
                <a:solidFill>
                  <a:schemeClr val="dk1"/>
                </a:solidFill>
              </a:defRPr>
            </a:lvl4pPr>
            <a:lvl5pPr indent="-292100" lvl="4" marL="2286000">
              <a:lnSpc>
                <a:spcPct val="100000"/>
              </a:lnSpc>
              <a:spcBef>
                <a:spcPts val="800"/>
              </a:spcBef>
              <a:spcAft>
                <a:spcPts val="0"/>
              </a:spcAft>
              <a:buClr>
                <a:schemeClr val="dk1"/>
              </a:buClr>
              <a:buSzPts val="1000"/>
              <a:buFont typeface="DM Sans"/>
              <a:buChar char="○"/>
              <a:defRPr sz="1000">
                <a:solidFill>
                  <a:schemeClr val="dk1"/>
                </a:solidFill>
              </a:defRPr>
            </a:lvl5pPr>
            <a:lvl6pPr indent="-292100" lvl="5" marL="2743200">
              <a:lnSpc>
                <a:spcPct val="100000"/>
              </a:lnSpc>
              <a:spcBef>
                <a:spcPts val="800"/>
              </a:spcBef>
              <a:spcAft>
                <a:spcPts val="0"/>
              </a:spcAft>
              <a:buClr>
                <a:schemeClr val="dk1"/>
              </a:buClr>
              <a:buSzPts val="1000"/>
              <a:buFont typeface="DM Sans"/>
              <a:buChar char="■"/>
              <a:defRPr sz="1000">
                <a:solidFill>
                  <a:schemeClr val="dk1"/>
                </a:solidFill>
              </a:defRPr>
            </a:lvl6pPr>
            <a:lvl7pPr indent="-292100" lvl="6" marL="3200400">
              <a:lnSpc>
                <a:spcPct val="100000"/>
              </a:lnSpc>
              <a:spcBef>
                <a:spcPts val="800"/>
              </a:spcBef>
              <a:spcAft>
                <a:spcPts val="0"/>
              </a:spcAft>
              <a:buClr>
                <a:schemeClr val="dk1"/>
              </a:buClr>
              <a:buSzPts val="1000"/>
              <a:buFont typeface="DM Sans"/>
              <a:buChar char="●"/>
              <a:defRPr sz="1000">
                <a:solidFill>
                  <a:schemeClr val="dk1"/>
                </a:solidFill>
              </a:defRPr>
            </a:lvl7pPr>
            <a:lvl8pPr indent="-292100" lvl="7" marL="3657600">
              <a:lnSpc>
                <a:spcPct val="100000"/>
              </a:lnSpc>
              <a:spcBef>
                <a:spcPts val="800"/>
              </a:spcBef>
              <a:spcAft>
                <a:spcPts val="0"/>
              </a:spcAft>
              <a:buClr>
                <a:schemeClr val="dk1"/>
              </a:buClr>
              <a:buSzPts val="1000"/>
              <a:buFont typeface="DM Sans"/>
              <a:buChar char="○"/>
              <a:defRPr sz="1000">
                <a:solidFill>
                  <a:schemeClr val="dk1"/>
                </a:solidFill>
              </a:defRPr>
            </a:lvl8pPr>
            <a:lvl9pPr indent="-292100" lvl="8" marL="4114800">
              <a:lnSpc>
                <a:spcPct val="100000"/>
              </a:lnSpc>
              <a:spcBef>
                <a:spcPts val="800"/>
              </a:spcBef>
              <a:spcAft>
                <a:spcPts val="800"/>
              </a:spcAft>
              <a:buClr>
                <a:schemeClr val="dk1"/>
              </a:buClr>
              <a:buSzPts val="1000"/>
              <a:buFont typeface="DM Sans"/>
              <a:buChar char="■"/>
              <a:defRPr sz="1000">
                <a:solidFill>
                  <a:schemeClr val="dk1"/>
                </a:solidFill>
              </a:defRPr>
            </a:lvl9pPr>
          </a:lstStyle>
          <a:p/>
        </p:txBody>
      </p:sp>
      <p:sp>
        <p:nvSpPr>
          <p:cNvPr id="89" name="Google Shape;89;p18"/>
          <p:cNvSpPr txBox="1"/>
          <p:nvPr>
            <p:ph idx="7" type="subTitle"/>
          </p:nvPr>
        </p:nvSpPr>
        <p:spPr>
          <a:xfrm>
            <a:off x="4845475" y="3537427"/>
            <a:ext cx="3382500" cy="237600"/>
          </a:xfrm>
          <a:prstGeom prst="rect">
            <a:avLst/>
          </a:prstGeom>
        </p:spPr>
        <p:txBody>
          <a:bodyPr anchorCtr="0" anchor="t" bIns="0" lIns="0" spcFirstLastPara="1" rIns="0" wrap="square" tIns="0">
            <a:spAutoFit/>
          </a:bodyPr>
          <a:lstStyle>
            <a:lvl1pPr lvl="0">
              <a:spcBef>
                <a:spcPts val="0"/>
              </a:spcBef>
              <a:spcAft>
                <a:spcPts val="0"/>
              </a:spcAft>
              <a:buClr>
                <a:schemeClr val="dk1"/>
              </a:buClr>
              <a:buSzPts val="1400"/>
              <a:buNone/>
              <a:defRPr>
                <a:solidFill>
                  <a:schemeClr val="dk1"/>
                </a:solidFill>
              </a:defRPr>
            </a:lvl1pPr>
            <a:lvl2pPr lvl="1">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9pPr>
          </a:lstStyle>
          <a:p/>
        </p:txBody>
      </p:sp>
      <p:sp>
        <p:nvSpPr>
          <p:cNvPr id="90" name="Google Shape;90;p18"/>
          <p:cNvSpPr txBox="1"/>
          <p:nvPr>
            <p:ph type="title"/>
          </p:nvPr>
        </p:nvSpPr>
        <p:spPr>
          <a:xfrm>
            <a:off x="361975" y="988555"/>
            <a:ext cx="3860100" cy="5877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2200"/>
            </a:lvl1pPr>
            <a:lvl2pPr lvl="1">
              <a:lnSpc>
                <a:spcPct val="90000"/>
              </a:lnSpc>
              <a:spcBef>
                <a:spcPts val="0"/>
              </a:spcBef>
              <a:spcAft>
                <a:spcPts val="0"/>
              </a:spcAft>
              <a:buNone/>
              <a:defRPr sz="2200"/>
            </a:lvl2pPr>
            <a:lvl3pPr lvl="2">
              <a:lnSpc>
                <a:spcPct val="90000"/>
              </a:lnSpc>
              <a:spcBef>
                <a:spcPts val="0"/>
              </a:spcBef>
              <a:spcAft>
                <a:spcPts val="0"/>
              </a:spcAft>
              <a:buNone/>
              <a:defRPr sz="2200"/>
            </a:lvl3pPr>
            <a:lvl4pPr lvl="3">
              <a:lnSpc>
                <a:spcPct val="90000"/>
              </a:lnSpc>
              <a:spcBef>
                <a:spcPts val="0"/>
              </a:spcBef>
              <a:spcAft>
                <a:spcPts val="0"/>
              </a:spcAft>
              <a:buNone/>
              <a:defRPr sz="2200"/>
            </a:lvl4pPr>
            <a:lvl5pPr lvl="4">
              <a:lnSpc>
                <a:spcPct val="90000"/>
              </a:lnSpc>
              <a:spcBef>
                <a:spcPts val="0"/>
              </a:spcBef>
              <a:spcAft>
                <a:spcPts val="0"/>
              </a:spcAft>
              <a:buNone/>
              <a:defRPr sz="2200"/>
            </a:lvl5pPr>
            <a:lvl6pPr lvl="5">
              <a:lnSpc>
                <a:spcPct val="90000"/>
              </a:lnSpc>
              <a:spcBef>
                <a:spcPts val="0"/>
              </a:spcBef>
              <a:spcAft>
                <a:spcPts val="0"/>
              </a:spcAft>
              <a:buNone/>
              <a:defRPr sz="2200"/>
            </a:lvl6pPr>
            <a:lvl7pPr lvl="6">
              <a:lnSpc>
                <a:spcPct val="90000"/>
              </a:lnSpc>
              <a:spcBef>
                <a:spcPts val="0"/>
              </a:spcBef>
              <a:spcAft>
                <a:spcPts val="0"/>
              </a:spcAft>
              <a:buNone/>
              <a:defRPr sz="2200"/>
            </a:lvl7pPr>
            <a:lvl8pPr lvl="7">
              <a:lnSpc>
                <a:spcPct val="90000"/>
              </a:lnSpc>
              <a:spcBef>
                <a:spcPts val="0"/>
              </a:spcBef>
              <a:spcAft>
                <a:spcPts val="0"/>
              </a:spcAft>
              <a:buNone/>
              <a:defRPr sz="2200"/>
            </a:lvl8pPr>
            <a:lvl9pPr lvl="8">
              <a:lnSpc>
                <a:spcPct val="90000"/>
              </a:lnSpc>
              <a:spcBef>
                <a:spcPts val="0"/>
              </a:spcBef>
              <a:spcAft>
                <a:spcPts val="0"/>
              </a:spcAft>
              <a:buNone/>
              <a:defRPr sz="2200"/>
            </a:lvl9pPr>
          </a:lstStyle>
          <a:p/>
        </p:txBody>
      </p:sp>
      <p:sp>
        <p:nvSpPr>
          <p:cNvPr id="91" name="Google Shape;91;p18"/>
          <p:cNvSpPr txBox="1"/>
          <p:nvPr>
            <p:ph idx="8" type="subTitle"/>
          </p:nvPr>
        </p:nvSpPr>
        <p:spPr>
          <a:xfrm>
            <a:off x="361975" y="732775"/>
            <a:ext cx="3860100" cy="138600"/>
          </a:xfrm>
          <a:prstGeom prst="rect">
            <a:avLst/>
          </a:prstGeom>
        </p:spPr>
        <p:txBody>
          <a:bodyPr anchorCtr="0" anchor="b" bIns="0" lIns="0" spcFirstLastPara="1" rIns="0" wrap="square" tIns="0">
            <a:spAutoFit/>
          </a:bodyPr>
          <a:lstStyle>
            <a:lvl1pPr lvl="0">
              <a:spcBef>
                <a:spcPts val="0"/>
              </a:spcBef>
              <a:spcAft>
                <a:spcPts val="0"/>
              </a:spcAft>
              <a:buSzPts val="1000"/>
              <a:buFont typeface="DM Sans Light"/>
              <a:buNone/>
              <a:defRPr sz="1000">
                <a:latin typeface="DM Sans Light"/>
                <a:ea typeface="DM Sans Light"/>
                <a:cs typeface="DM Sans Light"/>
                <a:sym typeface="DM Sans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big ideas - Horizontal - Light - Alt 1">
  <p:cSld name="BLANK_1_1_1_1_1_1_1_1_1_1_1_1_1_1_2_2">
    <p:bg>
      <p:bgPr>
        <a:solidFill>
          <a:schemeClr val="accent6"/>
        </a:solidFill>
      </p:bgPr>
    </p:bg>
    <p:spTree>
      <p:nvGrpSpPr>
        <p:cNvPr id="92" name="Shape 92"/>
        <p:cNvGrpSpPr/>
        <p:nvPr/>
      </p:nvGrpSpPr>
      <p:grpSpPr>
        <a:xfrm>
          <a:off x="0" y="0"/>
          <a:ext cx="0" cy="0"/>
          <a:chOff x="0" y="0"/>
          <a:chExt cx="0" cy="0"/>
        </a:xfrm>
      </p:grpSpPr>
      <p:sp>
        <p:nvSpPr>
          <p:cNvPr id="93" name="Google Shape;93;p19"/>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4" name="Google Shape;94;p19"/>
          <p:cNvSpPr txBox="1"/>
          <p:nvPr>
            <p:ph idx="2" type="body"/>
          </p:nvPr>
        </p:nvSpPr>
        <p:spPr>
          <a:xfrm>
            <a:off x="4845475" y="998689"/>
            <a:ext cx="3382500" cy="587700"/>
          </a:xfrm>
          <a:prstGeom prst="rect">
            <a:avLst/>
          </a:prstGeom>
        </p:spPr>
        <p:txBody>
          <a:bodyPr anchorCtr="0" anchor="t" bIns="0" lIns="0" spcFirstLastPara="1" rIns="0" wrap="square" tIns="0">
            <a:spAutoFit/>
          </a:bodyPr>
          <a:lstStyle>
            <a:lvl1pPr indent="-292100" lvl="0" marL="457200">
              <a:spcBef>
                <a:spcPts val="0"/>
              </a:spcBef>
              <a:spcAft>
                <a:spcPts val="0"/>
              </a:spcAft>
              <a:buClr>
                <a:schemeClr val="lt1"/>
              </a:buClr>
              <a:buSzPts val="1000"/>
              <a:buFont typeface="DM Sans"/>
              <a:buChar char="●"/>
              <a:defRPr sz="1000"/>
            </a:lvl1pPr>
            <a:lvl2pPr indent="-292100" lvl="1" marL="914400">
              <a:spcBef>
                <a:spcPts val="800"/>
              </a:spcBef>
              <a:spcAft>
                <a:spcPts val="0"/>
              </a:spcAft>
              <a:buClr>
                <a:schemeClr val="lt1"/>
              </a:buClr>
              <a:buSzPts val="1000"/>
              <a:buFont typeface="DM Sans"/>
              <a:buChar char="○"/>
              <a:defRPr sz="1000"/>
            </a:lvl2pPr>
            <a:lvl3pPr indent="-292100" lvl="2" marL="1371600">
              <a:spcBef>
                <a:spcPts val="800"/>
              </a:spcBef>
              <a:spcAft>
                <a:spcPts val="0"/>
              </a:spcAft>
              <a:buClr>
                <a:schemeClr val="lt1"/>
              </a:buClr>
              <a:buSzPts val="1000"/>
              <a:buFont typeface="DM Sans"/>
              <a:buChar char="■"/>
              <a:defRPr sz="1000"/>
            </a:lvl3pPr>
            <a:lvl4pPr indent="-292100" lvl="3" marL="1828800">
              <a:spcBef>
                <a:spcPts val="800"/>
              </a:spcBef>
              <a:spcAft>
                <a:spcPts val="0"/>
              </a:spcAft>
              <a:buClr>
                <a:schemeClr val="lt1"/>
              </a:buClr>
              <a:buSzPts val="1000"/>
              <a:buFont typeface="DM Sans"/>
              <a:buChar char="●"/>
              <a:defRPr sz="1000"/>
            </a:lvl4pPr>
            <a:lvl5pPr indent="-292100" lvl="4" marL="2286000">
              <a:spcBef>
                <a:spcPts val="800"/>
              </a:spcBef>
              <a:spcAft>
                <a:spcPts val="0"/>
              </a:spcAft>
              <a:buClr>
                <a:schemeClr val="lt1"/>
              </a:buClr>
              <a:buSzPts val="1000"/>
              <a:buFont typeface="DM Sans"/>
              <a:buChar char="○"/>
              <a:defRPr sz="1000"/>
            </a:lvl5pPr>
            <a:lvl6pPr indent="-292100" lvl="5" marL="2743200">
              <a:spcBef>
                <a:spcPts val="800"/>
              </a:spcBef>
              <a:spcAft>
                <a:spcPts val="0"/>
              </a:spcAft>
              <a:buClr>
                <a:schemeClr val="lt1"/>
              </a:buClr>
              <a:buSzPts val="1000"/>
              <a:buFont typeface="DM Sans"/>
              <a:buChar char="■"/>
              <a:defRPr sz="1000"/>
            </a:lvl6pPr>
            <a:lvl7pPr indent="-292100" lvl="6" marL="3200400">
              <a:spcBef>
                <a:spcPts val="800"/>
              </a:spcBef>
              <a:spcAft>
                <a:spcPts val="0"/>
              </a:spcAft>
              <a:buClr>
                <a:schemeClr val="lt1"/>
              </a:buClr>
              <a:buSzPts val="1000"/>
              <a:buFont typeface="DM Sans"/>
              <a:buChar char="●"/>
              <a:defRPr sz="1000"/>
            </a:lvl7pPr>
            <a:lvl8pPr indent="-292100" lvl="7" marL="3657600">
              <a:spcBef>
                <a:spcPts val="800"/>
              </a:spcBef>
              <a:spcAft>
                <a:spcPts val="0"/>
              </a:spcAft>
              <a:buClr>
                <a:schemeClr val="lt1"/>
              </a:buClr>
              <a:buSzPts val="1000"/>
              <a:buFont typeface="DM Sans"/>
              <a:buChar char="○"/>
              <a:defRPr sz="1000"/>
            </a:lvl8pPr>
            <a:lvl9pPr indent="-292100" lvl="8" marL="4114800">
              <a:spcBef>
                <a:spcPts val="800"/>
              </a:spcBef>
              <a:spcAft>
                <a:spcPts val="800"/>
              </a:spcAft>
              <a:buClr>
                <a:schemeClr val="lt1"/>
              </a:buClr>
              <a:buSzPts val="1000"/>
              <a:buFont typeface="DM Sans"/>
              <a:buChar char="■"/>
              <a:defRPr sz="1000"/>
            </a:lvl9pPr>
          </a:lstStyle>
          <a:p/>
        </p:txBody>
      </p:sp>
      <p:sp>
        <p:nvSpPr>
          <p:cNvPr id="95" name="Google Shape;95;p19"/>
          <p:cNvSpPr txBox="1"/>
          <p:nvPr>
            <p:ph idx="3" type="subTitle"/>
          </p:nvPr>
        </p:nvSpPr>
        <p:spPr>
          <a:xfrm>
            <a:off x="4845475" y="666041"/>
            <a:ext cx="3382500" cy="237600"/>
          </a:xfrm>
          <a:prstGeom prst="rect">
            <a:avLst/>
          </a:prstGeom>
        </p:spPr>
        <p:txBody>
          <a:bodyPr anchorCtr="0" anchor="t" bIns="0" lIns="0" spcFirstLastPara="1" rIns="0" wrap="square" tIns="0">
            <a:spAutoFit/>
          </a:bodyPr>
          <a:lstStyle>
            <a:lvl1pPr lvl="0">
              <a:spcBef>
                <a:spcPts val="0"/>
              </a:spcBef>
              <a:spcAft>
                <a:spcPts val="0"/>
              </a:spcAft>
              <a:buSzPts val="1400"/>
              <a:buNone/>
              <a:defRPr/>
            </a:lvl1pPr>
            <a:lvl2pPr lvl="1">
              <a:spcBef>
                <a:spcPts val="0"/>
              </a:spcBef>
              <a:spcAft>
                <a:spcPts val="0"/>
              </a:spcAft>
              <a:buSzPts val="1600"/>
              <a:buFont typeface="DM Sans Light"/>
              <a:buNone/>
              <a:defRPr sz="1600">
                <a:latin typeface="DM Sans Light"/>
                <a:ea typeface="DM Sans Light"/>
                <a:cs typeface="DM Sans Light"/>
                <a:sym typeface="DM Sans Light"/>
              </a:defRPr>
            </a:lvl2pPr>
            <a:lvl3pPr lvl="2">
              <a:spcBef>
                <a:spcPts val="0"/>
              </a:spcBef>
              <a:spcAft>
                <a:spcPts val="0"/>
              </a:spcAft>
              <a:buSzPts val="1600"/>
              <a:buFont typeface="DM Sans Light"/>
              <a:buNone/>
              <a:defRPr sz="1600">
                <a:latin typeface="DM Sans Light"/>
                <a:ea typeface="DM Sans Light"/>
                <a:cs typeface="DM Sans Light"/>
                <a:sym typeface="DM Sans Light"/>
              </a:defRPr>
            </a:lvl3pPr>
            <a:lvl4pPr lvl="3">
              <a:spcBef>
                <a:spcPts val="0"/>
              </a:spcBef>
              <a:spcAft>
                <a:spcPts val="0"/>
              </a:spcAft>
              <a:buSzPts val="1600"/>
              <a:buFont typeface="DM Sans Light"/>
              <a:buNone/>
              <a:defRPr sz="1600">
                <a:latin typeface="DM Sans Light"/>
                <a:ea typeface="DM Sans Light"/>
                <a:cs typeface="DM Sans Light"/>
                <a:sym typeface="DM Sans Light"/>
              </a:defRPr>
            </a:lvl4pPr>
            <a:lvl5pPr lvl="4">
              <a:spcBef>
                <a:spcPts val="0"/>
              </a:spcBef>
              <a:spcAft>
                <a:spcPts val="0"/>
              </a:spcAft>
              <a:buSzPts val="1600"/>
              <a:buFont typeface="DM Sans Light"/>
              <a:buNone/>
              <a:defRPr sz="1600">
                <a:latin typeface="DM Sans Light"/>
                <a:ea typeface="DM Sans Light"/>
                <a:cs typeface="DM Sans Light"/>
                <a:sym typeface="DM Sans Light"/>
              </a:defRPr>
            </a:lvl5pPr>
            <a:lvl6pPr lvl="5">
              <a:spcBef>
                <a:spcPts val="0"/>
              </a:spcBef>
              <a:spcAft>
                <a:spcPts val="0"/>
              </a:spcAft>
              <a:buSzPts val="1600"/>
              <a:buFont typeface="DM Sans Light"/>
              <a:buNone/>
              <a:defRPr sz="1600">
                <a:latin typeface="DM Sans Light"/>
                <a:ea typeface="DM Sans Light"/>
                <a:cs typeface="DM Sans Light"/>
                <a:sym typeface="DM Sans Light"/>
              </a:defRPr>
            </a:lvl6pPr>
            <a:lvl7pPr lvl="6">
              <a:spcBef>
                <a:spcPts val="0"/>
              </a:spcBef>
              <a:spcAft>
                <a:spcPts val="0"/>
              </a:spcAft>
              <a:buSzPts val="1600"/>
              <a:buFont typeface="DM Sans Light"/>
              <a:buNone/>
              <a:defRPr sz="1600">
                <a:latin typeface="DM Sans Light"/>
                <a:ea typeface="DM Sans Light"/>
                <a:cs typeface="DM Sans Light"/>
                <a:sym typeface="DM Sans Light"/>
              </a:defRPr>
            </a:lvl7pPr>
            <a:lvl8pPr lvl="7">
              <a:spcBef>
                <a:spcPts val="0"/>
              </a:spcBef>
              <a:spcAft>
                <a:spcPts val="0"/>
              </a:spcAft>
              <a:buSzPts val="1600"/>
              <a:buFont typeface="DM Sans Light"/>
              <a:buNone/>
              <a:defRPr sz="1600">
                <a:latin typeface="DM Sans Light"/>
                <a:ea typeface="DM Sans Light"/>
                <a:cs typeface="DM Sans Light"/>
                <a:sym typeface="DM Sans Light"/>
              </a:defRPr>
            </a:lvl8pPr>
            <a:lvl9pPr lvl="8">
              <a:spcBef>
                <a:spcPts val="0"/>
              </a:spcBef>
              <a:spcAft>
                <a:spcPts val="0"/>
              </a:spcAft>
              <a:buSzPts val="1600"/>
              <a:buFont typeface="DM Sans Light"/>
              <a:buNone/>
              <a:defRPr sz="1600">
                <a:latin typeface="DM Sans Light"/>
                <a:ea typeface="DM Sans Light"/>
                <a:cs typeface="DM Sans Light"/>
                <a:sym typeface="DM Sans Light"/>
              </a:defRPr>
            </a:lvl9pPr>
          </a:lstStyle>
          <a:p/>
        </p:txBody>
      </p:sp>
      <p:sp>
        <p:nvSpPr>
          <p:cNvPr id="96" name="Google Shape;96;p19"/>
          <p:cNvSpPr txBox="1"/>
          <p:nvPr>
            <p:ph type="title"/>
          </p:nvPr>
        </p:nvSpPr>
        <p:spPr>
          <a:xfrm>
            <a:off x="361975" y="988555"/>
            <a:ext cx="3860100" cy="5877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a:lvl1pPr>
            <a:lvl2pPr lvl="1">
              <a:lnSpc>
                <a:spcPct val="90000"/>
              </a:lnSpc>
              <a:spcBef>
                <a:spcPts val="0"/>
              </a:spcBef>
              <a:spcAft>
                <a:spcPts val="0"/>
              </a:spcAft>
              <a:buNone/>
              <a:defRPr/>
            </a:lvl2pPr>
            <a:lvl3pPr lvl="2">
              <a:lnSpc>
                <a:spcPct val="90000"/>
              </a:lnSpc>
              <a:spcBef>
                <a:spcPts val="0"/>
              </a:spcBef>
              <a:spcAft>
                <a:spcPts val="0"/>
              </a:spcAft>
              <a:buNone/>
              <a:defRPr/>
            </a:lvl3pPr>
            <a:lvl4pPr lvl="3">
              <a:lnSpc>
                <a:spcPct val="90000"/>
              </a:lnSpc>
              <a:spcBef>
                <a:spcPts val="0"/>
              </a:spcBef>
              <a:spcAft>
                <a:spcPts val="0"/>
              </a:spcAft>
              <a:buNone/>
              <a:defRPr/>
            </a:lvl4pPr>
            <a:lvl5pPr lvl="4">
              <a:lnSpc>
                <a:spcPct val="90000"/>
              </a:lnSpc>
              <a:spcBef>
                <a:spcPts val="0"/>
              </a:spcBef>
              <a:spcAft>
                <a:spcPts val="0"/>
              </a:spcAft>
              <a:buNone/>
              <a:defRPr/>
            </a:lvl5pPr>
            <a:lvl6pPr lvl="5">
              <a:lnSpc>
                <a:spcPct val="90000"/>
              </a:lnSpc>
              <a:spcBef>
                <a:spcPts val="0"/>
              </a:spcBef>
              <a:spcAft>
                <a:spcPts val="0"/>
              </a:spcAft>
              <a:buNone/>
              <a:defRPr/>
            </a:lvl6pPr>
            <a:lvl7pPr lvl="6">
              <a:lnSpc>
                <a:spcPct val="90000"/>
              </a:lnSpc>
              <a:spcBef>
                <a:spcPts val="0"/>
              </a:spcBef>
              <a:spcAft>
                <a:spcPts val="0"/>
              </a:spcAft>
              <a:buNone/>
              <a:defRPr/>
            </a:lvl7pPr>
            <a:lvl8pPr lvl="7">
              <a:lnSpc>
                <a:spcPct val="90000"/>
              </a:lnSpc>
              <a:spcBef>
                <a:spcPts val="0"/>
              </a:spcBef>
              <a:spcAft>
                <a:spcPts val="0"/>
              </a:spcAft>
              <a:buNone/>
              <a:defRPr/>
            </a:lvl8pPr>
            <a:lvl9pPr lvl="8">
              <a:lnSpc>
                <a:spcPct val="90000"/>
              </a:lnSpc>
              <a:spcBef>
                <a:spcPts val="0"/>
              </a:spcBef>
              <a:spcAft>
                <a:spcPts val="0"/>
              </a:spcAft>
              <a:buNone/>
              <a:defRPr/>
            </a:lvl9pPr>
          </a:lstStyle>
          <a:p/>
        </p:txBody>
      </p:sp>
      <p:sp>
        <p:nvSpPr>
          <p:cNvPr id="97" name="Google Shape;97;p19"/>
          <p:cNvSpPr txBox="1"/>
          <p:nvPr>
            <p:ph idx="4" type="subTitle"/>
          </p:nvPr>
        </p:nvSpPr>
        <p:spPr>
          <a:xfrm>
            <a:off x="361975" y="732775"/>
            <a:ext cx="3860100" cy="138600"/>
          </a:xfrm>
          <a:prstGeom prst="rect">
            <a:avLst/>
          </a:prstGeom>
        </p:spPr>
        <p:txBody>
          <a:bodyPr anchorCtr="0" anchor="b" bIns="0" lIns="0" spcFirstLastPara="1" rIns="0" wrap="square" tIns="0">
            <a:spAutoFit/>
          </a:bodyPr>
          <a:lstStyle>
            <a:lvl1pPr lvl="0">
              <a:spcBef>
                <a:spcPts val="0"/>
              </a:spcBef>
              <a:spcAft>
                <a:spcPts val="0"/>
              </a:spcAft>
              <a:buSzPts val="1000"/>
              <a:buFont typeface="DM Sans Light"/>
              <a:buNone/>
              <a:defRPr sz="1000">
                <a:latin typeface="DM Sans Light"/>
                <a:ea typeface="DM Sans Light"/>
                <a:cs typeface="DM Sans Light"/>
                <a:sym typeface="DM Sans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8" name="Google Shape;98;p19"/>
          <p:cNvSpPr txBox="1"/>
          <p:nvPr>
            <p:ph idx="5" type="body"/>
          </p:nvPr>
        </p:nvSpPr>
        <p:spPr>
          <a:xfrm>
            <a:off x="4845475" y="3927439"/>
            <a:ext cx="3382500" cy="587700"/>
          </a:xfrm>
          <a:prstGeom prst="rect">
            <a:avLst/>
          </a:prstGeom>
        </p:spPr>
        <p:txBody>
          <a:bodyPr anchorCtr="0" anchor="t" bIns="0" lIns="0" spcFirstLastPara="1" rIns="0" wrap="square" tIns="0">
            <a:spAutoFit/>
          </a:bodyPr>
          <a:lstStyle>
            <a:lvl1pPr indent="-292100" lvl="0" marL="457200">
              <a:spcBef>
                <a:spcPts val="0"/>
              </a:spcBef>
              <a:spcAft>
                <a:spcPts val="0"/>
              </a:spcAft>
              <a:buClr>
                <a:schemeClr val="dk1"/>
              </a:buClr>
              <a:buSzPts val="1000"/>
              <a:buFont typeface="DM Sans"/>
              <a:buChar char="●"/>
              <a:defRPr sz="1000">
                <a:solidFill>
                  <a:schemeClr val="dk1"/>
                </a:solidFill>
              </a:defRPr>
            </a:lvl1pPr>
            <a:lvl2pPr indent="-292100" lvl="1" marL="914400">
              <a:spcBef>
                <a:spcPts val="800"/>
              </a:spcBef>
              <a:spcAft>
                <a:spcPts val="0"/>
              </a:spcAft>
              <a:buClr>
                <a:schemeClr val="dk1"/>
              </a:buClr>
              <a:buSzPts val="1000"/>
              <a:buFont typeface="DM Sans"/>
              <a:buChar char="○"/>
              <a:defRPr sz="1000">
                <a:solidFill>
                  <a:schemeClr val="dk1"/>
                </a:solidFill>
              </a:defRPr>
            </a:lvl2pPr>
            <a:lvl3pPr indent="-292100" lvl="2" marL="1371600">
              <a:spcBef>
                <a:spcPts val="800"/>
              </a:spcBef>
              <a:spcAft>
                <a:spcPts val="0"/>
              </a:spcAft>
              <a:buClr>
                <a:schemeClr val="dk1"/>
              </a:buClr>
              <a:buSzPts val="1000"/>
              <a:buFont typeface="DM Sans"/>
              <a:buChar char="■"/>
              <a:defRPr sz="1000">
                <a:solidFill>
                  <a:schemeClr val="dk1"/>
                </a:solidFill>
              </a:defRPr>
            </a:lvl3pPr>
            <a:lvl4pPr indent="-292100" lvl="3" marL="1828800">
              <a:spcBef>
                <a:spcPts val="800"/>
              </a:spcBef>
              <a:spcAft>
                <a:spcPts val="0"/>
              </a:spcAft>
              <a:buClr>
                <a:schemeClr val="dk1"/>
              </a:buClr>
              <a:buSzPts val="1000"/>
              <a:buFont typeface="DM Sans"/>
              <a:buChar char="●"/>
              <a:defRPr sz="1000">
                <a:solidFill>
                  <a:schemeClr val="dk1"/>
                </a:solidFill>
              </a:defRPr>
            </a:lvl4pPr>
            <a:lvl5pPr indent="-292100" lvl="4" marL="2286000">
              <a:spcBef>
                <a:spcPts val="800"/>
              </a:spcBef>
              <a:spcAft>
                <a:spcPts val="0"/>
              </a:spcAft>
              <a:buClr>
                <a:schemeClr val="dk1"/>
              </a:buClr>
              <a:buSzPts val="1000"/>
              <a:buFont typeface="DM Sans"/>
              <a:buChar char="○"/>
              <a:defRPr sz="1000">
                <a:solidFill>
                  <a:schemeClr val="dk1"/>
                </a:solidFill>
              </a:defRPr>
            </a:lvl5pPr>
            <a:lvl6pPr indent="-292100" lvl="5" marL="2743200">
              <a:spcBef>
                <a:spcPts val="800"/>
              </a:spcBef>
              <a:spcAft>
                <a:spcPts val="0"/>
              </a:spcAft>
              <a:buClr>
                <a:schemeClr val="dk1"/>
              </a:buClr>
              <a:buSzPts val="1000"/>
              <a:buFont typeface="DM Sans"/>
              <a:buChar char="■"/>
              <a:defRPr sz="1000">
                <a:solidFill>
                  <a:schemeClr val="dk1"/>
                </a:solidFill>
              </a:defRPr>
            </a:lvl6pPr>
            <a:lvl7pPr indent="-292100" lvl="6" marL="3200400">
              <a:spcBef>
                <a:spcPts val="800"/>
              </a:spcBef>
              <a:spcAft>
                <a:spcPts val="0"/>
              </a:spcAft>
              <a:buClr>
                <a:schemeClr val="dk1"/>
              </a:buClr>
              <a:buSzPts val="1000"/>
              <a:buFont typeface="DM Sans"/>
              <a:buChar char="●"/>
              <a:defRPr sz="1000">
                <a:solidFill>
                  <a:schemeClr val="dk1"/>
                </a:solidFill>
              </a:defRPr>
            </a:lvl7pPr>
            <a:lvl8pPr indent="-292100" lvl="7" marL="3657600">
              <a:spcBef>
                <a:spcPts val="800"/>
              </a:spcBef>
              <a:spcAft>
                <a:spcPts val="0"/>
              </a:spcAft>
              <a:buClr>
                <a:schemeClr val="dk1"/>
              </a:buClr>
              <a:buSzPts val="1000"/>
              <a:buFont typeface="DM Sans"/>
              <a:buChar char="○"/>
              <a:defRPr sz="1000">
                <a:solidFill>
                  <a:schemeClr val="dk1"/>
                </a:solidFill>
              </a:defRPr>
            </a:lvl8pPr>
            <a:lvl9pPr indent="-292100" lvl="8" marL="4114800">
              <a:spcBef>
                <a:spcPts val="800"/>
              </a:spcBef>
              <a:spcAft>
                <a:spcPts val="800"/>
              </a:spcAft>
              <a:buClr>
                <a:schemeClr val="dk1"/>
              </a:buClr>
              <a:buSzPts val="1000"/>
              <a:buFont typeface="DM Sans"/>
              <a:buChar char="■"/>
              <a:defRPr sz="1000">
                <a:solidFill>
                  <a:schemeClr val="dk1"/>
                </a:solidFill>
              </a:defRPr>
            </a:lvl9pPr>
          </a:lstStyle>
          <a:p/>
        </p:txBody>
      </p:sp>
      <p:sp>
        <p:nvSpPr>
          <p:cNvPr id="99" name="Google Shape;99;p19"/>
          <p:cNvSpPr txBox="1"/>
          <p:nvPr>
            <p:ph idx="6" type="subTitle"/>
          </p:nvPr>
        </p:nvSpPr>
        <p:spPr>
          <a:xfrm>
            <a:off x="4845475" y="3594791"/>
            <a:ext cx="3382500" cy="237600"/>
          </a:xfrm>
          <a:prstGeom prst="rect">
            <a:avLst/>
          </a:prstGeom>
        </p:spPr>
        <p:txBody>
          <a:bodyPr anchorCtr="0" anchor="t" bIns="0" lIns="0" spcFirstLastPara="1" rIns="0" wrap="square" tIns="0">
            <a:spAutoFit/>
          </a:bodyPr>
          <a:lstStyle>
            <a:lvl1pPr lvl="0">
              <a:spcBef>
                <a:spcPts val="0"/>
              </a:spcBef>
              <a:spcAft>
                <a:spcPts val="0"/>
              </a:spcAft>
              <a:buClr>
                <a:schemeClr val="dk1"/>
              </a:buClr>
              <a:buSzPts val="1400"/>
              <a:buNone/>
              <a:defRPr>
                <a:solidFill>
                  <a:schemeClr val="dk1"/>
                </a:solidFill>
              </a:defRPr>
            </a:lvl1pPr>
            <a:lvl2pPr lvl="1">
              <a:spcBef>
                <a:spcPts val="0"/>
              </a:spcBef>
              <a:spcAft>
                <a:spcPts val="0"/>
              </a:spcAft>
              <a:buSzPts val="1600"/>
              <a:buFont typeface="DM Sans Light"/>
              <a:buNone/>
              <a:defRPr sz="1600">
                <a:latin typeface="DM Sans Light"/>
                <a:ea typeface="DM Sans Light"/>
                <a:cs typeface="DM Sans Light"/>
                <a:sym typeface="DM Sans Light"/>
              </a:defRPr>
            </a:lvl2pPr>
            <a:lvl3pPr lvl="2">
              <a:spcBef>
                <a:spcPts val="0"/>
              </a:spcBef>
              <a:spcAft>
                <a:spcPts val="0"/>
              </a:spcAft>
              <a:buSzPts val="1600"/>
              <a:buFont typeface="DM Sans Light"/>
              <a:buNone/>
              <a:defRPr sz="1600">
                <a:latin typeface="DM Sans Light"/>
                <a:ea typeface="DM Sans Light"/>
                <a:cs typeface="DM Sans Light"/>
                <a:sym typeface="DM Sans Light"/>
              </a:defRPr>
            </a:lvl3pPr>
            <a:lvl4pPr lvl="3">
              <a:spcBef>
                <a:spcPts val="0"/>
              </a:spcBef>
              <a:spcAft>
                <a:spcPts val="0"/>
              </a:spcAft>
              <a:buSzPts val="1600"/>
              <a:buFont typeface="DM Sans Light"/>
              <a:buNone/>
              <a:defRPr sz="1600">
                <a:latin typeface="DM Sans Light"/>
                <a:ea typeface="DM Sans Light"/>
                <a:cs typeface="DM Sans Light"/>
                <a:sym typeface="DM Sans Light"/>
              </a:defRPr>
            </a:lvl4pPr>
            <a:lvl5pPr lvl="4">
              <a:spcBef>
                <a:spcPts val="0"/>
              </a:spcBef>
              <a:spcAft>
                <a:spcPts val="0"/>
              </a:spcAft>
              <a:buSzPts val="1600"/>
              <a:buFont typeface="DM Sans Light"/>
              <a:buNone/>
              <a:defRPr sz="1600">
                <a:latin typeface="DM Sans Light"/>
                <a:ea typeface="DM Sans Light"/>
                <a:cs typeface="DM Sans Light"/>
                <a:sym typeface="DM Sans Light"/>
              </a:defRPr>
            </a:lvl5pPr>
            <a:lvl6pPr lvl="5">
              <a:spcBef>
                <a:spcPts val="0"/>
              </a:spcBef>
              <a:spcAft>
                <a:spcPts val="0"/>
              </a:spcAft>
              <a:buSzPts val="1600"/>
              <a:buFont typeface="DM Sans Light"/>
              <a:buNone/>
              <a:defRPr sz="1600">
                <a:latin typeface="DM Sans Light"/>
                <a:ea typeface="DM Sans Light"/>
                <a:cs typeface="DM Sans Light"/>
                <a:sym typeface="DM Sans Light"/>
              </a:defRPr>
            </a:lvl6pPr>
            <a:lvl7pPr lvl="6">
              <a:spcBef>
                <a:spcPts val="0"/>
              </a:spcBef>
              <a:spcAft>
                <a:spcPts val="0"/>
              </a:spcAft>
              <a:buSzPts val="1600"/>
              <a:buFont typeface="DM Sans Light"/>
              <a:buNone/>
              <a:defRPr sz="1600">
                <a:latin typeface="DM Sans Light"/>
                <a:ea typeface="DM Sans Light"/>
                <a:cs typeface="DM Sans Light"/>
                <a:sym typeface="DM Sans Light"/>
              </a:defRPr>
            </a:lvl7pPr>
            <a:lvl8pPr lvl="7">
              <a:spcBef>
                <a:spcPts val="0"/>
              </a:spcBef>
              <a:spcAft>
                <a:spcPts val="0"/>
              </a:spcAft>
              <a:buSzPts val="1600"/>
              <a:buFont typeface="DM Sans Light"/>
              <a:buNone/>
              <a:defRPr sz="1600">
                <a:latin typeface="DM Sans Light"/>
                <a:ea typeface="DM Sans Light"/>
                <a:cs typeface="DM Sans Light"/>
                <a:sym typeface="DM Sans Light"/>
              </a:defRPr>
            </a:lvl8pPr>
            <a:lvl9pPr lvl="8">
              <a:spcBef>
                <a:spcPts val="0"/>
              </a:spcBef>
              <a:spcAft>
                <a:spcPts val="0"/>
              </a:spcAft>
              <a:buSzPts val="1600"/>
              <a:buFont typeface="DM Sans Light"/>
              <a:buNone/>
              <a:defRPr sz="1600">
                <a:latin typeface="DM Sans Light"/>
                <a:ea typeface="DM Sans Light"/>
                <a:cs typeface="DM Sans Light"/>
                <a:sym typeface="DM Sans Light"/>
              </a:defRPr>
            </a:lvl9pPr>
          </a:lstStyle>
          <a:p/>
        </p:txBody>
      </p:sp>
      <p:sp>
        <p:nvSpPr>
          <p:cNvPr id="100" name="Google Shape;100;p19"/>
          <p:cNvSpPr txBox="1"/>
          <p:nvPr>
            <p:ph idx="7" type="body"/>
          </p:nvPr>
        </p:nvSpPr>
        <p:spPr>
          <a:xfrm>
            <a:off x="4845475" y="2431037"/>
            <a:ext cx="3382500" cy="587700"/>
          </a:xfrm>
          <a:prstGeom prst="rect">
            <a:avLst/>
          </a:prstGeom>
        </p:spPr>
        <p:txBody>
          <a:bodyPr anchorCtr="0" anchor="t" bIns="0" lIns="0" spcFirstLastPara="1" rIns="0" wrap="square" tIns="0">
            <a:spAutoFit/>
          </a:bodyPr>
          <a:lstStyle>
            <a:lvl1pPr indent="-292100" lvl="0" marL="457200">
              <a:lnSpc>
                <a:spcPct val="100000"/>
              </a:lnSpc>
              <a:spcBef>
                <a:spcPts val="0"/>
              </a:spcBef>
              <a:spcAft>
                <a:spcPts val="0"/>
              </a:spcAft>
              <a:buClr>
                <a:schemeClr val="dk1"/>
              </a:buClr>
              <a:buSzPts val="1000"/>
              <a:buFont typeface="DM Sans"/>
              <a:buChar char="●"/>
              <a:defRPr sz="1000">
                <a:solidFill>
                  <a:schemeClr val="dk1"/>
                </a:solidFill>
              </a:defRPr>
            </a:lvl1pPr>
            <a:lvl2pPr indent="-292100" lvl="1" marL="914400">
              <a:lnSpc>
                <a:spcPct val="100000"/>
              </a:lnSpc>
              <a:spcBef>
                <a:spcPts val="800"/>
              </a:spcBef>
              <a:spcAft>
                <a:spcPts val="0"/>
              </a:spcAft>
              <a:buClr>
                <a:schemeClr val="dk1"/>
              </a:buClr>
              <a:buSzPts val="1000"/>
              <a:buFont typeface="DM Sans"/>
              <a:buChar char="○"/>
              <a:defRPr sz="1000">
                <a:solidFill>
                  <a:schemeClr val="dk1"/>
                </a:solidFill>
              </a:defRPr>
            </a:lvl2pPr>
            <a:lvl3pPr indent="-292100" lvl="2" marL="1371600">
              <a:lnSpc>
                <a:spcPct val="100000"/>
              </a:lnSpc>
              <a:spcBef>
                <a:spcPts val="800"/>
              </a:spcBef>
              <a:spcAft>
                <a:spcPts val="0"/>
              </a:spcAft>
              <a:buClr>
                <a:schemeClr val="dk1"/>
              </a:buClr>
              <a:buSzPts val="1000"/>
              <a:buFont typeface="DM Sans"/>
              <a:buChar char="■"/>
              <a:defRPr sz="1000">
                <a:solidFill>
                  <a:schemeClr val="dk1"/>
                </a:solidFill>
              </a:defRPr>
            </a:lvl3pPr>
            <a:lvl4pPr indent="-292100" lvl="3" marL="1828800">
              <a:lnSpc>
                <a:spcPct val="100000"/>
              </a:lnSpc>
              <a:spcBef>
                <a:spcPts val="800"/>
              </a:spcBef>
              <a:spcAft>
                <a:spcPts val="0"/>
              </a:spcAft>
              <a:buClr>
                <a:schemeClr val="dk1"/>
              </a:buClr>
              <a:buSzPts val="1000"/>
              <a:buFont typeface="DM Sans"/>
              <a:buChar char="●"/>
              <a:defRPr sz="1000">
                <a:solidFill>
                  <a:schemeClr val="dk1"/>
                </a:solidFill>
              </a:defRPr>
            </a:lvl4pPr>
            <a:lvl5pPr indent="-292100" lvl="4" marL="2286000">
              <a:lnSpc>
                <a:spcPct val="100000"/>
              </a:lnSpc>
              <a:spcBef>
                <a:spcPts val="800"/>
              </a:spcBef>
              <a:spcAft>
                <a:spcPts val="0"/>
              </a:spcAft>
              <a:buClr>
                <a:schemeClr val="dk1"/>
              </a:buClr>
              <a:buSzPts val="1000"/>
              <a:buFont typeface="DM Sans"/>
              <a:buChar char="○"/>
              <a:defRPr sz="1000">
                <a:solidFill>
                  <a:schemeClr val="dk1"/>
                </a:solidFill>
              </a:defRPr>
            </a:lvl5pPr>
            <a:lvl6pPr indent="-292100" lvl="5" marL="2743200">
              <a:lnSpc>
                <a:spcPct val="100000"/>
              </a:lnSpc>
              <a:spcBef>
                <a:spcPts val="800"/>
              </a:spcBef>
              <a:spcAft>
                <a:spcPts val="0"/>
              </a:spcAft>
              <a:buClr>
                <a:schemeClr val="dk1"/>
              </a:buClr>
              <a:buSzPts val="1000"/>
              <a:buFont typeface="DM Sans"/>
              <a:buChar char="■"/>
              <a:defRPr sz="1000">
                <a:solidFill>
                  <a:schemeClr val="dk1"/>
                </a:solidFill>
              </a:defRPr>
            </a:lvl6pPr>
            <a:lvl7pPr indent="-292100" lvl="6" marL="3200400">
              <a:lnSpc>
                <a:spcPct val="100000"/>
              </a:lnSpc>
              <a:spcBef>
                <a:spcPts val="800"/>
              </a:spcBef>
              <a:spcAft>
                <a:spcPts val="0"/>
              </a:spcAft>
              <a:buClr>
                <a:schemeClr val="dk1"/>
              </a:buClr>
              <a:buSzPts val="1000"/>
              <a:buFont typeface="DM Sans"/>
              <a:buChar char="●"/>
              <a:defRPr sz="1000">
                <a:solidFill>
                  <a:schemeClr val="dk1"/>
                </a:solidFill>
              </a:defRPr>
            </a:lvl7pPr>
            <a:lvl8pPr indent="-292100" lvl="7" marL="3657600">
              <a:lnSpc>
                <a:spcPct val="100000"/>
              </a:lnSpc>
              <a:spcBef>
                <a:spcPts val="800"/>
              </a:spcBef>
              <a:spcAft>
                <a:spcPts val="0"/>
              </a:spcAft>
              <a:buClr>
                <a:schemeClr val="dk1"/>
              </a:buClr>
              <a:buSzPts val="1000"/>
              <a:buFont typeface="DM Sans"/>
              <a:buChar char="○"/>
              <a:defRPr sz="1000">
                <a:solidFill>
                  <a:schemeClr val="dk1"/>
                </a:solidFill>
              </a:defRPr>
            </a:lvl8pPr>
            <a:lvl9pPr indent="-292100" lvl="8" marL="4114800">
              <a:lnSpc>
                <a:spcPct val="100000"/>
              </a:lnSpc>
              <a:spcBef>
                <a:spcPts val="800"/>
              </a:spcBef>
              <a:spcAft>
                <a:spcPts val="800"/>
              </a:spcAft>
              <a:buClr>
                <a:schemeClr val="dk1"/>
              </a:buClr>
              <a:buSzPts val="1000"/>
              <a:buFont typeface="DM Sans"/>
              <a:buChar char="■"/>
              <a:defRPr sz="1000">
                <a:solidFill>
                  <a:schemeClr val="dk1"/>
                </a:solidFill>
              </a:defRPr>
            </a:lvl9pPr>
          </a:lstStyle>
          <a:p/>
        </p:txBody>
      </p:sp>
      <p:sp>
        <p:nvSpPr>
          <p:cNvPr id="101" name="Google Shape;101;p19"/>
          <p:cNvSpPr txBox="1"/>
          <p:nvPr>
            <p:ph idx="8" type="subTitle"/>
          </p:nvPr>
        </p:nvSpPr>
        <p:spPr>
          <a:xfrm>
            <a:off x="4845475" y="2098390"/>
            <a:ext cx="3382500" cy="237600"/>
          </a:xfrm>
          <a:prstGeom prst="rect">
            <a:avLst/>
          </a:prstGeom>
        </p:spPr>
        <p:txBody>
          <a:bodyPr anchorCtr="0" anchor="t" bIns="0" lIns="0" spcFirstLastPara="1" rIns="0" wrap="square" tIns="0">
            <a:spAutoFit/>
          </a:bodyPr>
          <a:lstStyle>
            <a:lvl1pPr lvl="0">
              <a:spcBef>
                <a:spcPts val="0"/>
              </a:spcBef>
              <a:spcAft>
                <a:spcPts val="0"/>
              </a:spcAft>
              <a:buClr>
                <a:schemeClr val="dk1"/>
              </a:buClr>
              <a:buSzPts val="1400"/>
              <a:buNone/>
              <a:defRPr>
                <a:solidFill>
                  <a:schemeClr val="dk1"/>
                </a:solidFill>
              </a:defRPr>
            </a:lvl1pPr>
            <a:lvl2pPr lvl="1">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9pPr>
          </a:lstStyle>
          <a:p/>
        </p:txBody>
      </p:sp>
      <p:sp>
        <p:nvSpPr>
          <p:cNvPr id="102" name="Google Shape;102;p19"/>
          <p:cNvSpPr txBox="1"/>
          <p:nvPr>
            <p:ph idx="9" type="body"/>
          </p:nvPr>
        </p:nvSpPr>
        <p:spPr>
          <a:xfrm>
            <a:off x="356100" y="3243900"/>
            <a:ext cx="2798700" cy="1334400"/>
          </a:xfrm>
          <a:prstGeom prst="rect">
            <a:avLst/>
          </a:prstGeom>
        </p:spPr>
        <p:txBody>
          <a:bodyPr anchorCtr="0" anchor="b" bIns="0" lIns="0" spcFirstLastPara="1" rIns="0" wrap="square" tIns="0">
            <a:noAutofit/>
          </a:bodyPr>
          <a:lstStyle>
            <a:lvl1pPr indent="-292100" lvl="0" marL="4572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indent="-292100" lvl="1" marL="9144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indent="-292100" lvl="2" marL="13716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indent="-292100" lvl="3" marL="18288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indent="-292100" lvl="4" marL="22860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indent="-292100" lvl="5" marL="27432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indent="-292100" lvl="6" marL="32004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indent="-292100" lvl="7" marL="36576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indent="-292100" lvl="8" marL="4114800">
              <a:spcBef>
                <a:spcPts val="800"/>
              </a:spcBef>
              <a:spcAft>
                <a:spcPts val="800"/>
              </a:spcAft>
              <a:buClr>
                <a:schemeClr val="lt1"/>
              </a:buClr>
              <a:buSzPts val="1000"/>
              <a:buFont typeface="DM Sans Light"/>
              <a:buChar char="■"/>
              <a:defRPr sz="1000">
                <a:latin typeface="DM Sans Light"/>
                <a:ea typeface="DM Sans Light"/>
                <a:cs typeface="DM Sans Light"/>
                <a:sym typeface="DM Sans Light"/>
              </a:defRPr>
            </a:lvl9pPr>
          </a:lstStyle>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big ideas - Horizontal - Dark">
  <p:cSld name="BLANK_1_1_1_1_1_1_1_1_1_1_1_1_1_1_2_1">
    <p:bg>
      <p:bgPr>
        <a:solidFill>
          <a:schemeClr val="lt1"/>
        </a:solidFill>
      </p:bgPr>
    </p:bg>
    <p:spTree>
      <p:nvGrpSpPr>
        <p:cNvPr id="103" name="Shape 103"/>
        <p:cNvGrpSpPr/>
        <p:nvPr/>
      </p:nvGrpSpPr>
      <p:grpSpPr>
        <a:xfrm>
          <a:off x="0" y="0"/>
          <a:ext cx="0" cy="0"/>
          <a:chOff x="0" y="0"/>
          <a:chExt cx="0" cy="0"/>
        </a:xfrm>
      </p:grpSpPr>
      <p:sp>
        <p:nvSpPr>
          <p:cNvPr id="104" name="Google Shape;104;p20"/>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dk1"/>
                </a:solidFill>
                <a:latin typeface="DM Sans"/>
                <a:ea typeface="DM Sans"/>
                <a:cs typeface="DM Sans"/>
                <a:sym typeface="DM Sans"/>
              </a:defRPr>
            </a:lvl1pPr>
            <a:lvl2pPr lvl="1" algn="r">
              <a:buNone/>
              <a:defRPr sz="700">
                <a:solidFill>
                  <a:schemeClr val="dk1"/>
                </a:solidFill>
                <a:latin typeface="DM Sans"/>
                <a:ea typeface="DM Sans"/>
                <a:cs typeface="DM Sans"/>
                <a:sym typeface="DM Sans"/>
              </a:defRPr>
            </a:lvl2pPr>
            <a:lvl3pPr lvl="2" algn="r">
              <a:buNone/>
              <a:defRPr sz="700">
                <a:solidFill>
                  <a:schemeClr val="dk1"/>
                </a:solidFill>
                <a:latin typeface="DM Sans"/>
                <a:ea typeface="DM Sans"/>
                <a:cs typeface="DM Sans"/>
                <a:sym typeface="DM Sans"/>
              </a:defRPr>
            </a:lvl3pPr>
            <a:lvl4pPr lvl="3" algn="r">
              <a:buNone/>
              <a:defRPr sz="700">
                <a:solidFill>
                  <a:schemeClr val="dk1"/>
                </a:solidFill>
                <a:latin typeface="DM Sans"/>
                <a:ea typeface="DM Sans"/>
                <a:cs typeface="DM Sans"/>
                <a:sym typeface="DM Sans"/>
              </a:defRPr>
            </a:lvl4pPr>
            <a:lvl5pPr lvl="4" algn="r">
              <a:buNone/>
              <a:defRPr sz="700">
                <a:solidFill>
                  <a:schemeClr val="dk1"/>
                </a:solidFill>
                <a:latin typeface="DM Sans"/>
                <a:ea typeface="DM Sans"/>
                <a:cs typeface="DM Sans"/>
                <a:sym typeface="DM Sans"/>
              </a:defRPr>
            </a:lvl5pPr>
            <a:lvl6pPr lvl="5" algn="r">
              <a:buNone/>
              <a:defRPr sz="700">
                <a:solidFill>
                  <a:schemeClr val="dk1"/>
                </a:solidFill>
                <a:latin typeface="DM Sans"/>
                <a:ea typeface="DM Sans"/>
                <a:cs typeface="DM Sans"/>
                <a:sym typeface="DM Sans"/>
              </a:defRPr>
            </a:lvl6pPr>
            <a:lvl7pPr lvl="6" algn="r">
              <a:buNone/>
              <a:defRPr sz="700">
                <a:solidFill>
                  <a:schemeClr val="dk1"/>
                </a:solidFill>
                <a:latin typeface="DM Sans"/>
                <a:ea typeface="DM Sans"/>
                <a:cs typeface="DM Sans"/>
                <a:sym typeface="DM Sans"/>
              </a:defRPr>
            </a:lvl7pPr>
            <a:lvl8pPr lvl="7" algn="r">
              <a:buNone/>
              <a:defRPr sz="700">
                <a:solidFill>
                  <a:schemeClr val="dk1"/>
                </a:solidFill>
                <a:latin typeface="DM Sans"/>
                <a:ea typeface="DM Sans"/>
                <a:cs typeface="DM Sans"/>
                <a:sym typeface="DM Sans"/>
              </a:defRPr>
            </a:lvl8pPr>
            <a:lvl9pPr lvl="8" algn="r">
              <a:buNone/>
              <a:defRPr sz="700">
                <a:solidFill>
                  <a:schemeClr val="dk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105" name="Google Shape;105;p20"/>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106" name="Google Shape;106;p20"/>
          <p:cNvSpPr txBox="1"/>
          <p:nvPr>
            <p:ph idx="2" type="body"/>
          </p:nvPr>
        </p:nvSpPr>
        <p:spPr>
          <a:xfrm>
            <a:off x="4845475" y="1361028"/>
            <a:ext cx="3382500" cy="431400"/>
          </a:xfrm>
          <a:prstGeom prst="rect">
            <a:avLst/>
          </a:prstGeom>
        </p:spPr>
        <p:txBody>
          <a:bodyPr anchorCtr="0" anchor="t" bIns="0" lIns="0" spcFirstLastPara="1" rIns="0" wrap="square" tIns="0">
            <a:spAutoFit/>
          </a:bodyPr>
          <a:lstStyle>
            <a:lvl1pPr indent="-292100" lvl="0" marL="457200">
              <a:spcBef>
                <a:spcPts val="0"/>
              </a:spcBef>
              <a:spcAft>
                <a:spcPts val="0"/>
              </a:spcAft>
              <a:buClr>
                <a:schemeClr val="lt1"/>
              </a:buClr>
              <a:buSzPts val="1000"/>
              <a:buFont typeface="DM Sans"/>
              <a:buChar char="●"/>
              <a:defRPr sz="1000"/>
            </a:lvl1pPr>
            <a:lvl2pPr indent="-292100" lvl="1" marL="914400">
              <a:spcBef>
                <a:spcPts val="800"/>
              </a:spcBef>
              <a:spcAft>
                <a:spcPts val="0"/>
              </a:spcAft>
              <a:buClr>
                <a:schemeClr val="lt1"/>
              </a:buClr>
              <a:buSzPts val="1000"/>
              <a:buFont typeface="DM Sans"/>
              <a:buChar char="○"/>
              <a:defRPr sz="1000"/>
            </a:lvl2pPr>
            <a:lvl3pPr indent="-292100" lvl="2" marL="1371600">
              <a:spcBef>
                <a:spcPts val="800"/>
              </a:spcBef>
              <a:spcAft>
                <a:spcPts val="0"/>
              </a:spcAft>
              <a:buClr>
                <a:schemeClr val="lt1"/>
              </a:buClr>
              <a:buSzPts val="1000"/>
              <a:buFont typeface="DM Sans"/>
              <a:buChar char="■"/>
              <a:defRPr sz="1000"/>
            </a:lvl3pPr>
            <a:lvl4pPr indent="-292100" lvl="3" marL="1828800">
              <a:spcBef>
                <a:spcPts val="800"/>
              </a:spcBef>
              <a:spcAft>
                <a:spcPts val="0"/>
              </a:spcAft>
              <a:buClr>
                <a:schemeClr val="lt1"/>
              </a:buClr>
              <a:buSzPts val="1000"/>
              <a:buFont typeface="DM Sans"/>
              <a:buChar char="●"/>
              <a:defRPr sz="1000"/>
            </a:lvl4pPr>
            <a:lvl5pPr indent="-292100" lvl="4" marL="2286000">
              <a:spcBef>
                <a:spcPts val="800"/>
              </a:spcBef>
              <a:spcAft>
                <a:spcPts val="0"/>
              </a:spcAft>
              <a:buClr>
                <a:schemeClr val="lt1"/>
              </a:buClr>
              <a:buSzPts val="1000"/>
              <a:buFont typeface="DM Sans"/>
              <a:buChar char="○"/>
              <a:defRPr sz="1000"/>
            </a:lvl5pPr>
            <a:lvl6pPr indent="-292100" lvl="5" marL="2743200">
              <a:spcBef>
                <a:spcPts val="800"/>
              </a:spcBef>
              <a:spcAft>
                <a:spcPts val="0"/>
              </a:spcAft>
              <a:buClr>
                <a:schemeClr val="lt1"/>
              </a:buClr>
              <a:buSzPts val="1000"/>
              <a:buFont typeface="DM Sans"/>
              <a:buChar char="■"/>
              <a:defRPr sz="1000"/>
            </a:lvl6pPr>
            <a:lvl7pPr indent="-292100" lvl="6" marL="3200400">
              <a:spcBef>
                <a:spcPts val="800"/>
              </a:spcBef>
              <a:spcAft>
                <a:spcPts val="0"/>
              </a:spcAft>
              <a:buClr>
                <a:schemeClr val="lt1"/>
              </a:buClr>
              <a:buSzPts val="1000"/>
              <a:buFont typeface="DM Sans"/>
              <a:buChar char="●"/>
              <a:defRPr sz="1000"/>
            </a:lvl7pPr>
            <a:lvl8pPr indent="-292100" lvl="7" marL="3657600">
              <a:spcBef>
                <a:spcPts val="800"/>
              </a:spcBef>
              <a:spcAft>
                <a:spcPts val="0"/>
              </a:spcAft>
              <a:buClr>
                <a:schemeClr val="lt1"/>
              </a:buClr>
              <a:buSzPts val="1000"/>
              <a:buFont typeface="DM Sans"/>
              <a:buChar char="○"/>
              <a:defRPr sz="1000"/>
            </a:lvl8pPr>
            <a:lvl9pPr indent="-292100" lvl="8" marL="4114800">
              <a:spcBef>
                <a:spcPts val="800"/>
              </a:spcBef>
              <a:spcAft>
                <a:spcPts val="800"/>
              </a:spcAft>
              <a:buClr>
                <a:schemeClr val="lt1"/>
              </a:buClr>
              <a:buSzPts val="1000"/>
              <a:buFont typeface="DM Sans"/>
              <a:buChar char="■"/>
              <a:defRPr sz="1000"/>
            </a:lvl9pPr>
          </a:lstStyle>
          <a:p/>
        </p:txBody>
      </p:sp>
      <p:sp>
        <p:nvSpPr>
          <p:cNvPr id="107" name="Google Shape;107;p20"/>
          <p:cNvSpPr txBox="1"/>
          <p:nvPr>
            <p:ph idx="3" type="subTitle"/>
          </p:nvPr>
        </p:nvSpPr>
        <p:spPr>
          <a:xfrm>
            <a:off x="4845475" y="1028377"/>
            <a:ext cx="3382500" cy="237600"/>
          </a:xfrm>
          <a:prstGeom prst="rect">
            <a:avLst/>
          </a:prstGeom>
        </p:spPr>
        <p:txBody>
          <a:bodyPr anchorCtr="0" anchor="t" bIns="0" lIns="0" spcFirstLastPara="1" rIns="0" wrap="square" tIns="0">
            <a:spAutoFit/>
          </a:bodyPr>
          <a:lstStyle>
            <a:lvl1pPr lvl="0">
              <a:spcBef>
                <a:spcPts val="0"/>
              </a:spcBef>
              <a:spcAft>
                <a:spcPts val="0"/>
              </a:spcAft>
              <a:buSzPts val="1400"/>
              <a:buNone/>
              <a:defRPr/>
            </a:lvl1pPr>
            <a:lvl2pPr lvl="1">
              <a:spcBef>
                <a:spcPts val="0"/>
              </a:spcBef>
              <a:spcAft>
                <a:spcPts val="0"/>
              </a:spcAft>
              <a:buSzPts val="1600"/>
              <a:buFont typeface="DM Sans Light"/>
              <a:buNone/>
              <a:defRPr sz="1600">
                <a:latin typeface="DM Sans Light"/>
                <a:ea typeface="DM Sans Light"/>
                <a:cs typeface="DM Sans Light"/>
                <a:sym typeface="DM Sans Light"/>
              </a:defRPr>
            </a:lvl2pPr>
            <a:lvl3pPr lvl="2">
              <a:spcBef>
                <a:spcPts val="0"/>
              </a:spcBef>
              <a:spcAft>
                <a:spcPts val="0"/>
              </a:spcAft>
              <a:buSzPts val="1600"/>
              <a:buFont typeface="DM Sans Light"/>
              <a:buNone/>
              <a:defRPr sz="1600">
                <a:latin typeface="DM Sans Light"/>
                <a:ea typeface="DM Sans Light"/>
                <a:cs typeface="DM Sans Light"/>
                <a:sym typeface="DM Sans Light"/>
              </a:defRPr>
            </a:lvl3pPr>
            <a:lvl4pPr lvl="3">
              <a:spcBef>
                <a:spcPts val="0"/>
              </a:spcBef>
              <a:spcAft>
                <a:spcPts val="0"/>
              </a:spcAft>
              <a:buSzPts val="1600"/>
              <a:buFont typeface="DM Sans Light"/>
              <a:buNone/>
              <a:defRPr sz="1600">
                <a:latin typeface="DM Sans Light"/>
                <a:ea typeface="DM Sans Light"/>
                <a:cs typeface="DM Sans Light"/>
                <a:sym typeface="DM Sans Light"/>
              </a:defRPr>
            </a:lvl4pPr>
            <a:lvl5pPr lvl="4">
              <a:spcBef>
                <a:spcPts val="0"/>
              </a:spcBef>
              <a:spcAft>
                <a:spcPts val="0"/>
              </a:spcAft>
              <a:buSzPts val="1600"/>
              <a:buFont typeface="DM Sans Light"/>
              <a:buNone/>
              <a:defRPr sz="1600">
                <a:latin typeface="DM Sans Light"/>
                <a:ea typeface="DM Sans Light"/>
                <a:cs typeface="DM Sans Light"/>
                <a:sym typeface="DM Sans Light"/>
              </a:defRPr>
            </a:lvl5pPr>
            <a:lvl6pPr lvl="5">
              <a:spcBef>
                <a:spcPts val="0"/>
              </a:spcBef>
              <a:spcAft>
                <a:spcPts val="0"/>
              </a:spcAft>
              <a:buSzPts val="1600"/>
              <a:buFont typeface="DM Sans Light"/>
              <a:buNone/>
              <a:defRPr sz="1600">
                <a:latin typeface="DM Sans Light"/>
                <a:ea typeface="DM Sans Light"/>
                <a:cs typeface="DM Sans Light"/>
                <a:sym typeface="DM Sans Light"/>
              </a:defRPr>
            </a:lvl6pPr>
            <a:lvl7pPr lvl="6">
              <a:spcBef>
                <a:spcPts val="0"/>
              </a:spcBef>
              <a:spcAft>
                <a:spcPts val="0"/>
              </a:spcAft>
              <a:buSzPts val="1600"/>
              <a:buFont typeface="DM Sans Light"/>
              <a:buNone/>
              <a:defRPr sz="1600">
                <a:latin typeface="DM Sans Light"/>
                <a:ea typeface="DM Sans Light"/>
                <a:cs typeface="DM Sans Light"/>
                <a:sym typeface="DM Sans Light"/>
              </a:defRPr>
            </a:lvl7pPr>
            <a:lvl8pPr lvl="7">
              <a:spcBef>
                <a:spcPts val="0"/>
              </a:spcBef>
              <a:spcAft>
                <a:spcPts val="0"/>
              </a:spcAft>
              <a:buSzPts val="1600"/>
              <a:buFont typeface="DM Sans Light"/>
              <a:buNone/>
              <a:defRPr sz="1600">
                <a:latin typeface="DM Sans Light"/>
                <a:ea typeface="DM Sans Light"/>
                <a:cs typeface="DM Sans Light"/>
                <a:sym typeface="DM Sans Light"/>
              </a:defRPr>
            </a:lvl8pPr>
            <a:lvl9pPr lvl="8">
              <a:spcBef>
                <a:spcPts val="0"/>
              </a:spcBef>
              <a:spcAft>
                <a:spcPts val="0"/>
              </a:spcAft>
              <a:buSzPts val="1600"/>
              <a:buFont typeface="DM Sans Light"/>
              <a:buNone/>
              <a:defRPr sz="1600">
                <a:latin typeface="DM Sans Light"/>
                <a:ea typeface="DM Sans Light"/>
                <a:cs typeface="DM Sans Light"/>
                <a:sym typeface="DM Sans Light"/>
              </a:defRPr>
            </a:lvl9pPr>
          </a:lstStyle>
          <a:p/>
        </p:txBody>
      </p:sp>
      <p:sp>
        <p:nvSpPr>
          <p:cNvPr id="108" name="Google Shape;108;p20"/>
          <p:cNvSpPr txBox="1"/>
          <p:nvPr>
            <p:ph idx="4" type="body"/>
          </p:nvPr>
        </p:nvSpPr>
        <p:spPr>
          <a:xfrm>
            <a:off x="4845475" y="2595865"/>
            <a:ext cx="3382500" cy="431400"/>
          </a:xfrm>
          <a:prstGeom prst="rect">
            <a:avLst/>
          </a:prstGeom>
        </p:spPr>
        <p:txBody>
          <a:bodyPr anchorCtr="0" anchor="t" bIns="0" lIns="0" spcFirstLastPara="1" rIns="0" wrap="square" tIns="0">
            <a:spAutoFit/>
          </a:bodyPr>
          <a:lstStyle>
            <a:lvl1pPr indent="-292100" lvl="0" marL="457200">
              <a:spcBef>
                <a:spcPts val="0"/>
              </a:spcBef>
              <a:spcAft>
                <a:spcPts val="0"/>
              </a:spcAft>
              <a:buClr>
                <a:schemeClr val="dk1"/>
              </a:buClr>
              <a:buSzPts val="1000"/>
              <a:buFont typeface="DM Sans"/>
              <a:buChar char="●"/>
              <a:defRPr sz="1000">
                <a:solidFill>
                  <a:schemeClr val="dk1"/>
                </a:solidFill>
              </a:defRPr>
            </a:lvl1pPr>
            <a:lvl2pPr indent="-292100" lvl="1" marL="914400">
              <a:spcBef>
                <a:spcPts val="800"/>
              </a:spcBef>
              <a:spcAft>
                <a:spcPts val="0"/>
              </a:spcAft>
              <a:buClr>
                <a:schemeClr val="dk1"/>
              </a:buClr>
              <a:buSzPts val="1000"/>
              <a:buFont typeface="DM Sans"/>
              <a:buChar char="○"/>
              <a:defRPr sz="1000">
                <a:solidFill>
                  <a:schemeClr val="dk1"/>
                </a:solidFill>
              </a:defRPr>
            </a:lvl2pPr>
            <a:lvl3pPr indent="-292100" lvl="2" marL="1371600">
              <a:spcBef>
                <a:spcPts val="800"/>
              </a:spcBef>
              <a:spcAft>
                <a:spcPts val="0"/>
              </a:spcAft>
              <a:buClr>
                <a:schemeClr val="dk1"/>
              </a:buClr>
              <a:buSzPts val="1000"/>
              <a:buFont typeface="DM Sans"/>
              <a:buChar char="■"/>
              <a:defRPr sz="1000">
                <a:solidFill>
                  <a:schemeClr val="dk1"/>
                </a:solidFill>
              </a:defRPr>
            </a:lvl3pPr>
            <a:lvl4pPr indent="-292100" lvl="3" marL="1828800">
              <a:spcBef>
                <a:spcPts val="800"/>
              </a:spcBef>
              <a:spcAft>
                <a:spcPts val="0"/>
              </a:spcAft>
              <a:buClr>
                <a:schemeClr val="dk1"/>
              </a:buClr>
              <a:buSzPts val="1000"/>
              <a:buFont typeface="DM Sans"/>
              <a:buChar char="●"/>
              <a:defRPr sz="1000">
                <a:solidFill>
                  <a:schemeClr val="dk1"/>
                </a:solidFill>
              </a:defRPr>
            </a:lvl4pPr>
            <a:lvl5pPr indent="-292100" lvl="4" marL="2286000">
              <a:spcBef>
                <a:spcPts val="800"/>
              </a:spcBef>
              <a:spcAft>
                <a:spcPts val="0"/>
              </a:spcAft>
              <a:buClr>
                <a:schemeClr val="dk1"/>
              </a:buClr>
              <a:buSzPts val="1000"/>
              <a:buFont typeface="DM Sans"/>
              <a:buChar char="○"/>
              <a:defRPr sz="1000">
                <a:solidFill>
                  <a:schemeClr val="dk1"/>
                </a:solidFill>
              </a:defRPr>
            </a:lvl5pPr>
            <a:lvl6pPr indent="-292100" lvl="5" marL="2743200">
              <a:spcBef>
                <a:spcPts val="800"/>
              </a:spcBef>
              <a:spcAft>
                <a:spcPts val="0"/>
              </a:spcAft>
              <a:buClr>
                <a:schemeClr val="dk1"/>
              </a:buClr>
              <a:buSzPts val="1000"/>
              <a:buFont typeface="DM Sans"/>
              <a:buChar char="■"/>
              <a:defRPr sz="1000">
                <a:solidFill>
                  <a:schemeClr val="dk1"/>
                </a:solidFill>
              </a:defRPr>
            </a:lvl6pPr>
            <a:lvl7pPr indent="-292100" lvl="6" marL="3200400">
              <a:spcBef>
                <a:spcPts val="800"/>
              </a:spcBef>
              <a:spcAft>
                <a:spcPts val="0"/>
              </a:spcAft>
              <a:buClr>
                <a:schemeClr val="dk1"/>
              </a:buClr>
              <a:buSzPts val="1000"/>
              <a:buFont typeface="DM Sans"/>
              <a:buChar char="●"/>
              <a:defRPr sz="1000">
                <a:solidFill>
                  <a:schemeClr val="dk1"/>
                </a:solidFill>
              </a:defRPr>
            </a:lvl7pPr>
            <a:lvl8pPr indent="-292100" lvl="7" marL="3657600">
              <a:spcBef>
                <a:spcPts val="800"/>
              </a:spcBef>
              <a:spcAft>
                <a:spcPts val="0"/>
              </a:spcAft>
              <a:buClr>
                <a:schemeClr val="dk1"/>
              </a:buClr>
              <a:buSzPts val="1000"/>
              <a:buFont typeface="DM Sans"/>
              <a:buChar char="○"/>
              <a:defRPr sz="1000">
                <a:solidFill>
                  <a:schemeClr val="dk1"/>
                </a:solidFill>
              </a:defRPr>
            </a:lvl8pPr>
            <a:lvl9pPr indent="-292100" lvl="8" marL="4114800">
              <a:spcBef>
                <a:spcPts val="800"/>
              </a:spcBef>
              <a:spcAft>
                <a:spcPts val="800"/>
              </a:spcAft>
              <a:buClr>
                <a:schemeClr val="dk1"/>
              </a:buClr>
              <a:buSzPts val="1000"/>
              <a:buFont typeface="DM Sans"/>
              <a:buChar char="■"/>
              <a:defRPr sz="1000">
                <a:solidFill>
                  <a:schemeClr val="dk1"/>
                </a:solidFill>
              </a:defRPr>
            </a:lvl9pPr>
          </a:lstStyle>
          <a:p/>
        </p:txBody>
      </p:sp>
      <p:sp>
        <p:nvSpPr>
          <p:cNvPr id="109" name="Google Shape;109;p20"/>
          <p:cNvSpPr txBox="1"/>
          <p:nvPr>
            <p:ph idx="5" type="subTitle"/>
          </p:nvPr>
        </p:nvSpPr>
        <p:spPr>
          <a:xfrm>
            <a:off x="4845475" y="2263215"/>
            <a:ext cx="3382500" cy="237600"/>
          </a:xfrm>
          <a:prstGeom prst="rect">
            <a:avLst/>
          </a:prstGeom>
        </p:spPr>
        <p:txBody>
          <a:bodyPr anchorCtr="0" anchor="t" bIns="0" lIns="0" spcFirstLastPara="1" rIns="0" wrap="square" tIns="0">
            <a:spAutoFit/>
          </a:bodyPr>
          <a:lstStyle>
            <a:lvl1pPr lvl="0">
              <a:spcBef>
                <a:spcPts val="0"/>
              </a:spcBef>
              <a:spcAft>
                <a:spcPts val="0"/>
              </a:spcAft>
              <a:buClr>
                <a:schemeClr val="dk1"/>
              </a:buClr>
              <a:buSzPts val="1400"/>
              <a:buNone/>
              <a:defRPr>
                <a:solidFill>
                  <a:schemeClr val="dk1"/>
                </a:solidFill>
              </a:defRPr>
            </a:lvl1pPr>
            <a:lvl2pPr lvl="1">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9pPr>
          </a:lstStyle>
          <a:p/>
        </p:txBody>
      </p:sp>
      <p:sp>
        <p:nvSpPr>
          <p:cNvPr id="110" name="Google Shape;110;p20"/>
          <p:cNvSpPr txBox="1"/>
          <p:nvPr>
            <p:ph idx="6" type="body"/>
          </p:nvPr>
        </p:nvSpPr>
        <p:spPr>
          <a:xfrm>
            <a:off x="4845475" y="3870078"/>
            <a:ext cx="3382500" cy="431400"/>
          </a:xfrm>
          <a:prstGeom prst="rect">
            <a:avLst/>
          </a:prstGeom>
        </p:spPr>
        <p:txBody>
          <a:bodyPr anchorCtr="0" anchor="t" bIns="0" lIns="0" spcFirstLastPara="1" rIns="0" wrap="square" tIns="0">
            <a:spAutoFit/>
          </a:bodyPr>
          <a:lstStyle>
            <a:lvl1pPr indent="-292100" lvl="0" marL="457200">
              <a:lnSpc>
                <a:spcPct val="100000"/>
              </a:lnSpc>
              <a:spcBef>
                <a:spcPts val="0"/>
              </a:spcBef>
              <a:spcAft>
                <a:spcPts val="0"/>
              </a:spcAft>
              <a:buSzPts val="1000"/>
              <a:buFont typeface="DM Sans"/>
              <a:buChar char="●"/>
              <a:defRPr sz="1000"/>
            </a:lvl1pPr>
            <a:lvl2pPr indent="-292100" lvl="1" marL="914400">
              <a:lnSpc>
                <a:spcPct val="100000"/>
              </a:lnSpc>
              <a:spcBef>
                <a:spcPts val="800"/>
              </a:spcBef>
              <a:spcAft>
                <a:spcPts val="0"/>
              </a:spcAft>
              <a:buSzPts val="1000"/>
              <a:buFont typeface="DM Sans"/>
              <a:buChar char="○"/>
              <a:defRPr sz="1000"/>
            </a:lvl2pPr>
            <a:lvl3pPr indent="-292100" lvl="2" marL="1371600">
              <a:lnSpc>
                <a:spcPct val="100000"/>
              </a:lnSpc>
              <a:spcBef>
                <a:spcPts val="800"/>
              </a:spcBef>
              <a:spcAft>
                <a:spcPts val="0"/>
              </a:spcAft>
              <a:buSzPts val="1000"/>
              <a:buFont typeface="DM Sans"/>
              <a:buChar char="■"/>
              <a:defRPr sz="1000"/>
            </a:lvl3pPr>
            <a:lvl4pPr indent="-292100" lvl="3" marL="1828800">
              <a:lnSpc>
                <a:spcPct val="100000"/>
              </a:lnSpc>
              <a:spcBef>
                <a:spcPts val="800"/>
              </a:spcBef>
              <a:spcAft>
                <a:spcPts val="0"/>
              </a:spcAft>
              <a:buSzPts val="1000"/>
              <a:buFont typeface="DM Sans"/>
              <a:buChar char="●"/>
              <a:defRPr sz="1000"/>
            </a:lvl4pPr>
            <a:lvl5pPr indent="-292100" lvl="4" marL="2286000">
              <a:lnSpc>
                <a:spcPct val="100000"/>
              </a:lnSpc>
              <a:spcBef>
                <a:spcPts val="800"/>
              </a:spcBef>
              <a:spcAft>
                <a:spcPts val="0"/>
              </a:spcAft>
              <a:buSzPts val="1000"/>
              <a:buFont typeface="DM Sans"/>
              <a:buChar char="○"/>
              <a:defRPr sz="1000"/>
            </a:lvl5pPr>
            <a:lvl6pPr indent="-292100" lvl="5" marL="2743200">
              <a:lnSpc>
                <a:spcPct val="100000"/>
              </a:lnSpc>
              <a:spcBef>
                <a:spcPts val="800"/>
              </a:spcBef>
              <a:spcAft>
                <a:spcPts val="0"/>
              </a:spcAft>
              <a:buSzPts val="1000"/>
              <a:buFont typeface="DM Sans"/>
              <a:buChar char="■"/>
              <a:defRPr sz="1000"/>
            </a:lvl6pPr>
            <a:lvl7pPr indent="-292100" lvl="6" marL="3200400">
              <a:lnSpc>
                <a:spcPct val="100000"/>
              </a:lnSpc>
              <a:spcBef>
                <a:spcPts val="800"/>
              </a:spcBef>
              <a:spcAft>
                <a:spcPts val="0"/>
              </a:spcAft>
              <a:buSzPts val="1000"/>
              <a:buFont typeface="DM Sans"/>
              <a:buChar char="●"/>
              <a:defRPr sz="1000"/>
            </a:lvl7pPr>
            <a:lvl8pPr indent="-292100" lvl="7" marL="3657600">
              <a:lnSpc>
                <a:spcPct val="100000"/>
              </a:lnSpc>
              <a:spcBef>
                <a:spcPts val="800"/>
              </a:spcBef>
              <a:spcAft>
                <a:spcPts val="0"/>
              </a:spcAft>
              <a:buSzPts val="1000"/>
              <a:buFont typeface="DM Sans"/>
              <a:buChar char="○"/>
              <a:defRPr sz="1000"/>
            </a:lvl8pPr>
            <a:lvl9pPr indent="-292100" lvl="8" marL="4114800">
              <a:lnSpc>
                <a:spcPct val="100000"/>
              </a:lnSpc>
              <a:spcBef>
                <a:spcPts val="800"/>
              </a:spcBef>
              <a:spcAft>
                <a:spcPts val="800"/>
              </a:spcAft>
              <a:buSzPts val="1000"/>
              <a:buFont typeface="DM Sans"/>
              <a:buChar char="■"/>
              <a:defRPr sz="1000"/>
            </a:lvl9pPr>
          </a:lstStyle>
          <a:p/>
        </p:txBody>
      </p:sp>
      <p:sp>
        <p:nvSpPr>
          <p:cNvPr id="111" name="Google Shape;111;p20"/>
          <p:cNvSpPr txBox="1"/>
          <p:nvPr>
            <p:ph idx="7" type="subTitle"/>
          </p:nvPr>
        </p:nvSpPr>
        <p:spPr>
          <a:xfrm>
            <a:off x="4845475" y="3537427"/>
            <a:ext cx="3382500" cy="237600"/>
          </a:xfrm>
          <a:prstGeom prst="rect">
            <a:avLst/>
          </a:prstGeom>
        </p:spPr>
        <p:txBody>
          <a:bodyPr anchorCtr="0" anchor="t" bIns="0" lIns="0" spcFirstLastPara="1" rIns="0" wrap="square" tIns="0">
            <a:spAutoFit/>
          </a:bodyPr>
          <a:lstStyle>
            <a:lvl1pPr lvl="0">
              <a:spcBef>
                <a:spcPts val="0"/>
              </a:spcBef>
              <a:spcAft>
                <a:spcPts val="0"/>
              </a:spcAft>
              <a:buSzPts val="1400"/>
              <a:buNone/>
              <a:defRPr/>
            </a:lvl1pPr>
            <a:lvl2pPr lvl="1">
              <a:spcBef>
                <a:spcPts val="0"/>
              </a:spcBef>
              <a:spcAft>
                <a:spcPts val="0"/>
              </a:spcAft>
              <a:buSzPts val="1600"/>
              <a:buFont typeface="DM Sans Light"/>
              <a:buNone/>
              <a:defRPr sz="1600">
                <a:latin typeface="DM Sans Light"/>
                <a:ea typeface="DM Sans Light"/>
                <a:cs typeface="DM Sans Light"/>
                <a:sym typeface="DM Sans Light"/>
              </a:defRPr>
            </a:lvl2pPr>
            <a:lvl3pPr lvl="2">
              <a:spcBef>
                <a:spcPts val="0"/>
              </a:spcBef>
              <a:spcAft>
                <a:spcPts val="0"/>
              </a:spcAft>
              <a:buSzPts val="1600"/>
              <a:buFont typeface="DM Sans Light"/>
              <a:buNone/>
              <a:defRPr sz="1600">
                <a:latin typeface="DM Sans Light"/>
                <a:ea typeface="DM Sans Light"/>
                <a:cs typeface="DM Sans Light"/>
                <a:sym typeface="DM Sans Light"/>
              </a:defRPr>
            </a:lvl3pPr>
            <a:lvl4pPr lvl="3">
              <a:spcBef>
                <a:spcPts val="0"/>
              </a:spcBef>
              <a:spcAft>
                <a:spcPts val="0"/>
              </a:spcAft>
              <a:buSzPts val="1600"/>
              <a:buFont typeface="DM Sans Light"/>
              <a:buNone/>
              <a:defRPr sz="1600">
                <a:latin typeface="DM Sans Light"/>
                <a:ea typeface="DM Sans Light"/>
                <a:cs typeface="DM Sans Light"/>
                <a:sym typeface="DM Sans Light"/>
              </a:defRPr>
            </a:lvl4pPr>
            <a:lvl5pPr lvl="4">
              <a:spcBef>
                <a:spcPts val="0"/>
              </a:spcBef>
              <a:spcAft>
                <a:spcPts val="0"/>
              </a:spcAft>
              <a:buSzPts val="1600"/>
              <a:buFont typeface="DM Sans Light"/>
              <a:buNone/>
              <a:defRPr sz="1600">
                <a:latin typeface="DM Sans Light"/>
                <a:ea typeface="DM Sans Light"/>
                <a:cs typeface="DM Sans Light"/>
                <a:sym typeface="DM Sans Light"/>
              </a:defRPr>
            </a:lvl5pPr>
            <a:lvl6pPr lvl="5">
              <a:spcBef>
                <a:spcPts val="0"/>
              </a:spcBef>
              <a:spcAft>
                <a:spcPts val="0"/>
              </a:spcAft>
              <a:buSzPts val="1600"/>
              <a:buFont typeface="DM Sans Light"/>
              <a:buNone/>
              <a:defRPr sz="1600">
                <a:latin typeface="DM Sans Light"/>
                <a:ea typeface="DM Sans Light"/>
                <a:cs typeface="DM Sans Light"/>
                <a:sym typeface="DM Sans Light"/>
              </a:defRPr>
            </a:lvl6pPr>
            <a:lvl7pPr lvl="6">
              <a:spcBef>
                <a:spcPts val="0"/>
              </a:spcBef>
              <a:spcAft>
                <a:spcPts val="0"/>
              </a:spcAft>
              <a:buSzPts val="1600"/>
              <a:buFont typeface="DM Sans Light"/>
              <a:buNone/>
              <a:defRPr sz="1600">
                <a:latin typeface="DM Sans Light"/>
                <a:ea typeface="DM Sans Light"/>
                <a:cs typeface="DM Sans Light"/>
                <a:sym typeface="DM Sans Light"/>
              </a:defRPr>
            </a:lvl7pPr>
            <a:lvl8pPr lvl="7">
              <a:spcBef>
                <a:spcPts val="0"/>
              </a:spcBef>
              <a:spcAft>
                <a:spcPts val="0"/>
              </a:spcAft>
              <a:buSzPts val="1600"/>
              <a:buFont typeface="DM Sans Light"/>
              <a:buNone/>
              <a:defRPr sz="1600">
                <a:latin typeface="DM Sans Light"/>
                <a:ea typeface="DM Sans Light"/>
                <a:cs typeface="DM Sans Light"/>
                <a:sym typeface="DM Sans Light"/>
              </a:defRPr>
            </a:lvl8pPr>
            <a:lvl9pPr lvl="8">
              <a:spcBef>
                <a:spcPts val="0"/>
              </a:spcBef>
              <a:spcAft>
                <a:spcPts val="0"/>
              </a:spcAft>
              <a:buSzPts val="1600"/>
              <a:buFont typeface="DM Sans Light"/>
              <a:buNone/>
              <a:defRPr sz="1600">
                <a:latin typeface="DM Sans Light"/>
                <a:ea typeface="DM Sans Light"/>
                <a:cs typeface="DM Sans Light"/>
                <a:sym typeface="DM Sans Light"/>
              </a:defRPr>
            </a:lvl9pPr>
          </a:lstStyle>
          <a:p/>
        </p:txBody>
      </p:sp>
      <p:sp>
        <p:nvSpPr>
          <p:cNvPr id="112" name="Google Shape;112;p20"/>
          <p:cNvSpPr txBox="1"/>
          <p:nvPr>
            <p:ph type="title"/>
          </p:nvPr>
        </p:nvSpPr>
        <p:spPr>
          <a:xfrm>
            <a:off x="361975" y="988555"/>
            <a:ext cx="3860100" cy="5877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2200">
                <a:solidFill>
                  <a:schemeClr val="dk1"/>
                </a:solidFill>
              </a:defRPr>
            </a:lvl1pPr>
            <a:lvl2pPr lvl="1">
              <a:lnSpc>
                <a:spcPct val="90000"/>
              </a:lnSpc>
              <a:spcBef>
                <a:spcPts val="0"/>
              </a:spcBef>
              <a:spcAft>
                <a:spcPts val="0"/>
              </a:spcAft>
              <a:buNone/>
              <a:defRPr sz="2200">
                <a:solidFill>
                  <a:schemeClr val="dk1"/>
                </a:solidFill>
              </a:defRPr>
            </a:lvl2pPr>
            <a:lvl3pPr lvl="2">
              <a:lnSpc>
                <a:spcPct val="90000"/>
              </a:lnSpc>
              <a:spcBef>
                <a:spcPts val="0"/>
              </a:spcBef>
              <a:spcAft>
                <a:spcPts val="0"/>
              </a:spcAft>
              <a:buNone/>
              <a:defRPr sz="2200">
                <a:solidFill>
                  <a:schemeClr val="dk1"/>
                </a:solidFill>
              </a:defRPr>
            </a:lvl3pPr>
            <a:lvl4pPr lvl="3">
              <a:lnSpc>
                <a:spcPct val="90000"/>
              </a:lnSpc>
              <a:spcBef>
                <a:spcPts val="0"/>
              </a:spcBef>
              <a:spcAft>
                <a:spcPts val="0"/>
              </a:spcAft>
              <a:buNone/>
              <a:defRPr sz="2200">
                <a:solidFill>
                  <a:schemeClr val="dk1"/>
                </a:solidFill>
              </a:defRPr>
            </a:lvl4pPr>
            <a:lvl5pPr lvl="4">
              <a:lnSpc>
                <a:spcPct val="90000"/>
              </a:lnSpc>
              <a:spcBef>
                <a:spcPts val="0"/>
              </a:spcBef>
              <a:spcAft>
                <a:spcPts val="0"/>
              </a:spcAft>
              <a:buNone/>
              <a:defRPr sz="2200">
                <a:solidFill>
                  <a:schemeClr val="dk1"/>
                </a:solidFill>
              </a:defRPr>
            </a:lvl5pPr>
            <a:lvl6pPr lvl="5">
              <a:lnSpc>
                <a:spcPct val="90000"/>
              </a:lnSpc>
              <a:spcBef>
                <a:spcPts val="0"/>
              </a:spcBef>
              <a:spcAft>
                <a:spcPts val="0"/>
              </a:spcAft>
              <a:buNone/>
              <a:defRPr sz="2200">
                <a:solidFill>
                  <a:schemeClr val="dk1"/>
                </a:solidFill>
              </a:defRPr>
            </a:lvl6pPr>
            <a:lvl7pPr lvl="6">
              <a:lnSpc>
                <a:spcPct val="90000"/>
              </a:lnSpc>
              <a:spcBef>
                <a:spcPts val="0"/>
              </a:spcBef>
              <a:spcAft>
                <a:spcPts val="0"/>
              </a:spcAft>
              <a:buNone/>
              <a:defRPr sz="2200">
                <a:solidFill>
                  <a:schemeClr val="dk1"/>
                </a:solidFill>
              </a:defRPr>
            </a:lvl7pPr>
            <a:lvl8pPr lvl="7">
              <a:lnSpc>
                <a:spcPct val="90000"/>
              </a:lnSpc>
              <a:spcBef>
                <a:spcPts val="0"/>
              </a:spcBef>
              <a:spcAft>
                <a:spcPts val="0"/>
              </a:spcAft>
              <a:buNone/>
              <a:defRPr sz="2200">
                <a:solidFill>
                  <a:schemeClr val="dk1"/>
                </a:solidFill>
              </a:defRPr>
            </a:lvl8pPr>
            <a:lvl9pPr lvl="8">
              <a:lnSpc>
                <a:spcPct val="90000"/>
              </a:lnSpc>
              <a:spcBef>
                <a:spcPts val="0"/>
              </a:spcBef>
              <a:spcAft>
                <a:spcPts val="0"/>
              </a:spcAft>
              <a:buNone/>
              <a:defRPr sz="2200">
                <a:solidFill>
                  <a:schemeClr val="dk1"/>
                </a:solidFill>
              </a:defRPr>
            </a:lvl9pPr>
          </a:lstStyle>
          <a:p/>
        </p:txBody>
      </p:sp>
      <p:sp>
        <p:nvSpPr>
          <p:cNvPr id="113" name="Google Shape;113;p20"/>
          <p:cNvSpPr txBox="1"/>
          <p:nvPr>
            <p:ph idx="8" type="subTitle"/>
          </p:nvPr>
        </p:nvSpPr>
        <p:spPr>
          <a:xfrm>
            <a:off x="361975" y="732775"/>
            <a:ext cx="3860100" cy="138600"/>
          </a:xfrm>
          <a:prstGeom prst="rect">
            <a:avLst/>
          </a:prstGeom>
        </p:spPr>
        <p:txBody>
          <a:bodyPr anchorCtr="0" anchor="b" bIns="0" lIns="0" spcFirstLastPara="1" rIns="0" wrap="square" tIns="0">
            <a:spAutoFit/>
          </a:bodyPr>
          <a:lstStyle>
            <a:lvl1pPr lvl="0">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four big ideas">
  <p:cSld name="BLANK_1_1_1_1_1_1_1_1_1_1_1_1_1_1_1">
    <p:bg>
      <p:bgPr>
        <a:solidFill>
          <a:schemeClr val="lt1"/>
        </a:solidFill>
      </p:bgPr>
    </p:bg>
    <p:spTree>
      <p:nvGrpSpPr>
        <p:cNvPr id="114" name="Shape 114"/>
        <p:cNvGrpSpPr/>
        <p:nvPr/>
      </p:nvGrpSpPr>
      <p:grpSpPr>
        <a:xfrm>
          <a:off x="0" y="0"/>
          <a:ext cx="0" cy="0"/>
          <a:chOff x="0" y="0"/>
          <a:chExt cx="0" cy="0"/>
        </a:xfrm>
      </p:grpSpPr>
      <p:sp>
        <p:nvSpPr>
          <p:cNvPr id="115" name="Google Shape;115;p21"/>
          <p:cNvSpPr txBox="1"/>
          <p:nvPr>
            <p:ph idx="1" type="body"/>
          </p:nvPr>
        </p:nvSpPr>
        <p:spPr>
          <a:xfrm>
            <a:off x="2610420" y="2943375"/>
            <a:ext cx="1645800" cy="16080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lt1"/>
              </a:buClr>
              <a:buSzPts val="1000"/>
              <a:buFont typeface="DM Sans"/>
              <a:buChar char="●"/>
              <a:defRPr sz="1000"/>
            </a:lvl1pPr>
            <a:lvl2pPr indent="-292100" lvl="1" marL="914400">
              <a:spcBef>
                <a:spcPts val="800"/>
              </a:spcBef>
              <a:spcAft>
                <a:spcPts val="0"/>
              </a:spcAft>
              <a:buClr>
                <a:schemeClr val="lt1"/>
              </a:buClr>
              <a:buSzPts val="1000"/>
              <a:buFont typeface="DM Sans"/>
              <a:buChar char="○"/>
              <a:defRPr sz="1000"/>
            </a:lvl2pPr>
            <a:lvl3pPr indent="-292100" lvl="2" marL="1371600">
              <a:spcBef>
                <a:spcPts val="800"/>
              </a:spcBef>
              <a:spcAft>
                <a:spcPts val="0"/>
              </a:spcAft>
              <a:buClr>
                <a:schemeClr val="lt1"/>
              </a:buClr>
              <a:buSzPts val="1000"/>
              <a:buFont typeface="DM Sans"/>
              <a:buChar char="■"/>
              <a:defRPr sz="1000"/>
            </a:lvl3pPr>
            <a:lvl4pPr indent="-292100" lvl="3" marL="1828800">
              <a:spcBef>
                <a:spcPts val="800"/>
              </a:spcBef>
              <a:spcAft>
                <a:spcPts val="0"/>
              </a:spcAft>
              <a:buClr>
                <a:schemeClr val="lt1"/>
              </a:buClr>
              <a:buSzPts val="1000"/>
              <a:buFont typeface="DM Sans"/>
              <a:buChar char="●"/>
              <a:defRPr sz="1000"/>
            </a:lvl4pPr>
            <a:lvl5pPr indent="-292100" lvl="4" marL="2286000">
              <a:spcBef>
                <a:spcPts val="800"/>
              </a:spcBef>
              <a:spcAft>
                <a:spcPts val="0"/>
              </a:spcAft>
              <a:buClr>
                <a:schemeClr val="lt1"/>
              </a:buClr>
              <a:buSzPts val="1000"/>
              <a:buFont typeface="DM Sans"/>
              <a:buChar char="○"/>
              <a:defRPr sz="1000"/>
            </a:lvl5pPr>
            <a:lvl6pPr indent="-292100" lvl="5" marL="2743200">
              <a:spcBef>
                <a:spcPts val="800"/>
              </a:spcBef>
              <a:spcAft>
                <a:spcPts val="0"/>
              </a:spcAft>
              <a:buClr>
                <a:schemeClr val="lt1"/>
              </a:buClr>
              <a:buSzPts val="1000"/>
              <a:buFont typeface="DM Sans"/>
              <a:buChar char="■"/>
              <a:defRPr sz="1000"/>
            </a:lvl6pPr>
            <a:lvl7pPr indent="-292100" lvl="6" marL="3200400">
              <a:spcBef>
                <a:spcPts val="800"/>
              </a:spcBef>
              <a:spcAft>
                <a:spcPts val="0"/>
              </a:spcAft>
              <a:buClr>
                <a:schemeClr val="lt1"/>
              </a:buClr>
              <a:buSzPts val="1000"/>
              <a:buFont typeface="DM Sans"/>
              <a:buChar char="●"/>
              <a:defRPr sz="1000"/>
            </a:lvl7pPr>
            <a:lvl8pPr indent="-292100" lvl="7" marL="3657600">
              <a:spcBef>
                <a:spcPts val="800"/>
              </a:spcBef>
              <a:spcAft>
                <a:spcPts val="0"/>
              </a:spcAft>
              <a:buClr>
                <a:schemeClr val="lt1"/>
              </a:buClr>
              <a:buSzPts val="1000"/>
              <a:buFont typeface="DM Sans"/>
              <a:buChar char="○"/>
              <a:defRPr sz="1000"/>
            </a:lvl8pPr>
            <a:lvl9pPr indent="-292100" lvl="8" marL="4114800">
              <a:spcBef>
                <a:spcPts val="800"/>
              </a:spcBef>
              <a:spcAft>
                <a:spcPts val="800"/>
              </a:spcAft>
              <a:buClr>
                <a:schemeClr val="lt1"/>
              </a:buClr>
              <a:buSzPts val="1000"/>
              <a:buFont typeface="DM Sans"/>
              <a:buChar char="■"/>
              <a:defRPr sz="1000"/>
            </a:lvl9pPr>
          </a:lstStyle>
          <a:p/>
        </p:txBody>
      </p:sp>
      <p:sp>
        <p:nvSpPr>
          <p:cNvPr id="116" name="Google Shape;116;p21"/>
          <p:cNvSpPr txBox="1"/>
          <p:nvPr>
            <p:ph idx="2" type="subTitle"/>
          </p:nvPr>
        </p:nvSpPr>
        <p:spPr>
          <a:xfrm>
            <a:off x="2610418" y="2169054"/>
            <a:ext cx="1645800" cy="452700"/>
          </a:xfrm>
          <a:prstGeom prst="rect">
            <a:avLst/>
          </a:prstGeom>
        </p:spPr>
        <p:txBody>
          <a:bodyPr anchorCtr="0" anchor="t"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1600"/>
              <a:buFont typeface="DM Sans Light"/>
              <a:buNone/>
              <a:defRPr sz="1600">
                <a:latin typeface="DM Sans Light"/>
                <a:ea typeface="DM Sans Light"/>
                <a:cs typeface="DM Sans Light"/>
                <a:sym typeface="DM Sans Light"/>
              </a:defRPr>
            </a:lvl2pPr>
            <a:lvl3pPr lvl="2">
              <a:spcBef>
                <a:spcPts val="0"/>
              </a:spcBef>
              <a:spcAft>
                <a:spcPts val="0"/>
              </a:spcAft>
              <a:buSzPts val="1600"/>
              <a:buFont typeface="DM Sans Light"/>
              <a:buNone/>
              <a:defRPr sz="1600">
                <a:latin typeface="DM Sans Light"/>
                <a:ea typeface="DM Sans Light"/>
                <a:cs typeface="DM Sans Light"/>
                <a:sym typeface="DM Sans Light"/>
              </a:defRPr>
            </a:lvl3pPr>
            <a:lvl4pPr lvl="3">
              <a:spcBef>
                <a:spcPts val="0"/>
              </a:spcBef>
              <a:spcAft>
                <a:spcPts val="0"/>
              </a:spcAft>
              <a:buSzPts val="1600"/>
              <a:buFont typeface="DM Sans Light"/>
              <a:buNone/>
              <a:defRPr sz="1600">
                <a:latin typeface="DM Sans Light"/>
                <a:ea typeface="DM Sans Light"/>
                <a:cs typeface="DM Sans Light"/>
                <a:sym typeface="DM Sans Light"/>
              </a:defRPr>
            </a:lvl4pPr>
            <a:lvl5pPr lvl="4">
              <a:spcBef>
                <a:spcPts val="0"/>
              </a:spcBef>
              <a:spcAft>
                <a:spcPts val="0"/>
              </a:spcAft>
              <a:buSzPts val="1600"/>
              <a:buFont typeface="DM Sans Light"/>
              <a:buNone/>
              <a:defRPr sz="1600">
                <a:latin typeface="DM Sans Light"/>
                <a:ea typeface="DM Sans Light"/>
                <a:cs typeface="DM Sans Light"/>
                <a:sym typeface="DM Sans Light"/>
              </a:defRPr>
            </a:lvl5pPr>
            <a:lvl6pPr lvl="5">
              <a:spcBef>
                <a:spcPts val="0"/>
              </a:spcBef>
              <a:spcAft>
                <a:spcPts val="0"/>
              </a:spcAft>
              <a:buSzPts val="1600"/>
              <a:buFont typeface="DM Sans Light"/>
              <a:buNone/>
              <a:defRPr sz="1600">
                <a:latin typeface="DM Sans Light"/>
                <a:ea typeface="DM Sans Light"/>
                <a:cs typeface="DM Sans Light"/>
                <a:sym typeface="DM Sans Light"/>
              </a:defRPr>
            </a:lvl6pPr>
            <a:lvl7pPr lvl="6">
              <a:spcBef>
                <a:spcPts val="0"/>
              </a:spcBef>
              <a:spcAft>
                <a:spcPts val="0"/>
              </a:spcAft>
              <a:buSzPts val="1600"/>
              <a:buFont typeface="DM Sans Light"/>
              <a:buNone/>
              <a:defRPr sz="1600">
                <a:latin typeface="DM Sans Light"/>
                <a:ea typeface="DM Sans Light"/>
                <a:cs typeface="DM Sans Light"/>
                <a:sym typeface="DM Sans Light"/>
              </a:defRPr>
            </a:lvl7pPr>
            <a:lvl8pPr lvl="7">
              <a:spcBef>
                <a:spcPts val="0"/>
              </a:spcBef>
              <a:spcAft>
                <a:spcPts val="0"/>
              </a:spcAft>
              <a:buSzPts val="1600"/>
              <a:buFont typeface="DM Sans Light"/>
              <a:buNone/>
              <a:defRPr sz="1600">
                <a:latin typeface="DM Sans Light"/>
                <a:ea typeface="DM Sans Light"/>
                <a:cs typeface="DM Sans Light"/>
                <a:sym typeface="DM Sans Light"/>
              </a:defRPr>
            </a:lvl8pPr>
            <a:lvl9pPr lvl="8">
              <a:spcBef>
                <a:spcPts val="0"/>
              </a:spcBef>
              <a:spcAft>
                <a:spcPts val="0"/>
              </a:spcAft>
              <a:buSzPts val="1600"/>
              <a:buFont typeface="DM Sans Light"/>
              <a:buNone/>
              <a:defRPr sz="1600">
                <a:latin typeface="DM Sans Light"/>
                <a:ea typeface="DM Sans Light"/>
                <a:cs typeface="DM Sans Light"/>
                <a:sym typeface="DM Sans Light"/>
              </a:defRPr>
            </a:lvl9pPr>
          </a:lstStyle>
          <a:p/>
        </p:txBody>
      </p:sp>
      <p:sp>
        <p:nvSpPr>
          <p:cNvPr id="117" name="Google Shape;117;p21"/>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dk1"/>
                </a:solidFill>
                <a:latin typeface="DM Sans"/>
                <a:ea typeface="DM Sans"/>
                <a:cs typeface="DM Sans"/>
                <a:sym typeface="DM Sans"/>
              </a:defRPr>
            </a:lvl1pPr>
            <a:lvl2pPr lvl="1" algn="r">
              <a:buNone/>
              <a:defRPr sz="700">
                <a:solidFill>
                  <a:schemeClr val="dk1"/>
                </a:solidFill>
                <a:latin typeface="DM Sans"/>
                <a:ea typeface="DM Sans"/>
                <a:cs typeface="DM Sans"/>
                <a:sym typeface="DM Sans"/>
              </a:defRPr>
            </a:lvl2pPr>
            <a:lvl3pPr lvl="2" algn="r">
              <a:buNone/>
              <a:defRPr sz="700">
                <a:solidFill>
                  <a:schemeClr val="dk1"/>
                </a:solidFill>
                <a:latin typeface="DM Sans"/>
                <a:ea typeface="DM Sans"/>
                <a:cs typeface="DM Sans"/>
                <a:sym typeface="DM Sans"/>
              </a:defRPr>
            </a:lvl3pPr>
            <a:lvl4pPr lvl="3" algn="r">
              <a:buNone/>
              <a:defRPr sz="700">
                <a:solidFill>
                  <a:schemeClr val="dk1"/>
                </a:solidFill>
                <a:latin typeface="DM Sans"/>
                <a:ea typeface="DM Sans"/>
                <a:cs typeface="DM Sans"/>
                <a:sym typeface="DM Sans"/>
              </a:defRPr>
            </a:lvl4pPr>
            <a:lvl5pPr lvl="4" algn="r">
              <a:buNone/>
              <a:defRPr sz="700">
                <a:solidFill>
                  <a:schemeClr val="dk1"/>
                </a:solidFill>
                <a:latin typeface="DM Sans"/>
                <a:ea typeface="DM Sans"/>
                <a:cs typeface="DM Sans"/>
                <a:sym typeface="DM Sans"/>
              </a:defRPr>
            </a:lvl5pPr>
            <a:lvl6pPr lvl="5" algn="r">
              <a:buNone/>
              <a:defRPr sz="700">
                <a:solidFill>
                  <a:schemeClr val="dk1"/>
                </a:solidFill>
                <a:latin typeface="DM Sans"/>
                <a:ea typeface="DM Sans"/>
                <a:cs typeface="DM Sans"/>
                <a:sym typeface="DM Sans"/>
              </a:defRPr>
            </a:lvl6pPr>
            <a:lvl7pPr lvl="6" algn="r">
              <a:buNone/>
              <a:defRPr sz="700">
                <a:solidFill>
                  <a:schemeClr val="dk1"/>
                </a:solidFill>
                <a:latin typeface="DM Sans"/>
                <a:ea typeface="DM Sans"/>
                <a:cs typeface="DM Sans"/>
                <a:sym typeface="DM Sans"/>
              </a:defRPr>
            </a:lvl7pPr>
            <a:lvl8pPr lvl="7" algn="r">
              <a:buNone/>
              <a:defRPr sz="700">
                <a:solidFill>
                  <a:schemeClr val="dk1"/>
                </a:solidFill>
                <a:latin typeface="DM Sans"/>
                <a:ea typeface="DM Sans"/>
                <a:cs typeface="DM Sans"/>
                <a:sym typeface="DM Sans"/>
              </a:defRPr>
            </a:lvl8pPr>
            <a:lvl9pPr lvl="8" algn="r">
              <a:buNone/>
              <a:defRPr sz="700">
                <a:solidFill>
                  <a:schemeClr val="dk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118" name="Google Shape;118;p21"/>
          <p:cNvSpPr txBox="1"/>
          <p:nvPr>
            <p:ph idx="3"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119" name="Google Shape;119;p21"/>
          <p:cNvSpPr txBox="1"/>
          <p:nvPr>
            <p:ph idx="4" type="body"/>
          </p:nvPr>
        </p:nvSpPr>
        <p:spPr>
          <a:xfrm>
            <a:off x="4889772" y="2943375"/>
            <a:ext cx="1645800" cy="1608000"/>
          </a:xfrm>
          <a:prstGeom prst="rect">
            <a:avLst/>
          </a:prstGeom>
        </p:spPr>
        <p:txBody>
          <a:bodyPr anchorCtr="0" anchor="t" bIns="0" lIns="0" spcFirstLastPara="1" rIns="0" wrap="square" tIns="0">
            <a:noAutofit/>
          </a:bodyPr>
          <a:lstStyle>
            <a:lvl1pPr indent="-292100" lvl="0" marL="457200">
              <a:lnSpc>
                <a:spcPct val="100000"/>
              </a:lnSpc>
              <a:spcBef>
                <a:spcPts val="0"/>
              </a:spcBef>
              <a:spcAft>
                <a:spcPts val="0"/>
              </a:spcAft>
              <a:buClr>
                <a:schemeClr val="dk1"/>
              </a:buClr>
              <a:buSzPts val="1000"/>
              <a:buFont typeface="DM Sans"/>
              <a:buChar char="●"/>
              <a:defRPr sz="1000">
                <a:solidFill>
                  <a:schemeClr val="dk1"/>
                </a:solidFill>
              </a:defRPr>
            </a:lvl1pPr>
            <a:lvl2pPr indent="-292100" lvl="1" marL="914400">
              <a:lnSpc>
                <a:spcPct val="100000"/>
              </a:lnSpc>
              <a:spcBef>
                <a:spcPts val="800"/>
              </a:spcBef>
              <a:spcAft>
                <a:spcPts val="0"/>
              </a:spcAft>
              <a:buClr>
                <a:schemeClr val="dk1"/>
              </a:buClr>
              <a:buSzPts val="1000"/>
              <a:buFont typeface="DM Sans"/>
              <a:buChar char="○"/>
              <a:defRPr sz="1000">
                <a:solidFill>
                  <a:schemeClr val="dk1"/>
                </a:solidFill>
              </a:defRPr>
            </a:lvl2pPr>
            <a:lvl3pPr indent="-292100" lvl="2" marL="1371600">
              <a:lnSpc>
                <a:spcPct val="100000"/>
              </a:lnSpc>
              <a:spcBef>
                <a:spcPts val="800"/>
              </a:spcBef>
              <a:spcAft>
                <a:spcPts val="0"/>
              </a:spcAft>
              <a:buClr>
                <a:schemeClr val="dk1"/>
              </a:buClr>
              <a:buSzPts val="1000"/>
              <a:buFont typeface="DM Sans"/>
              <a:buChar char="■"/>
              <a:defRPr sz="1000">
                <a:solidFill>
                  <a:schemeClr val="dk1"/>
                </a:solidFill>
              </a:defRPr>
            </a:lvl3pPr>
            <a:lvl4pPr indent="-292100" lvl="3" marL="1828800">
              <a:lnSpc>
                <a:spcPct val="100000"/>
              </a:lnSpc>
              <a:spcBef>
                <a:spcPts val="800"/>
              </a:spcBef>
              <a:spcAft>
                <a:spcPts val="0"/>
              </a:spcAft>
              <a:buClr>
                <a:schemeClr val="dk1"/>
              </a:buClr>
              <a:buSzPts val="1000"/>
              <a:buFont typeface="DM Sans"/>
              <a:buChar char="●"/>
              <a:defRPr sz="1000">
                <a:solidFill>
                  <a:schemeClr val="dk1"/>
                </a:solidFill>
              </a:defRPr>
            </a:lvl4pPr>
            <a:lvl5pPr indent="-292100" lvl="4" marL="2286000">
              <a:lnSpc>
                <a:spcPct val="100000"/>
              </a:lnSpc>
              <a:spcBef>
                <a:spcPts val="800"/>
              </a:spcBef>
              <a:spcAft>
                <a:spcPts val="0"/>
              </a:spcAft>
              <a:buClr>
                <a:schemeClr val="dk1"/>
              </a:buClr>
              <a:buSzPts val="1000"/>
              <a:buFont typeface="DM Sans"/>
              <a:buChar char="○"/>
              <a:defRPr sz="1000">
                <a:solidFill>
                  <a:schemeClr val="dk1"/>
                </a:solidFill>
              </a:defRPr>
            </a:lvl5pPr>
            <a:lvl6pPr indent="-292100" lvl="5" marL="2743200">
              <a:lnSpc>
                <a:spcPct val="100000"/>
              </a:lnSpc>
              <a:spcBef>
                <a:spcPts val="800"/>
              </a:spcBef>
              <a:spcAft>
                <a:spcPts val="0"/>
              </a:spcAft>
              <a:buClr>
                <a:schemeClr val="dk1"/>
              </a:buClr>
              <a:buSzPts val="1000"/>
              <a:buFont typeface="DM Sans"/>
              <a:buChar char="■"/>
              <a:defRPr sz="1000">
                <a:solidFill>
                  <a:schemeClr val="dk1"/>
                </a:solidFill>
              </a:defRPr>
            </a:lvl6pPr>
            <a:lvl7pPr indent="-292100" lvl="6" marL="3200400">
              <a:lnSpc>
                <a:spcPct val="100000"/>
              </a:lnSpc>
              <a:spcBef>
                <a:spcPts val="800"/>
              </a:spcBef>
              <a:spcAft>
                <a:spcPts val="0"/>
              </a:spcAft>
              <a:buClr>
                <a:schemeClr val="dk1"/>
              </a:buClr>
              <a:buSzPts val="1000"/>
              <a:buFont typeface="DM Sans"/>
              <a:buChar char="●"/>
              <a:defRPr sz="1000">
                <a:solidFill>
                  <a:schemeClr val="dk1"/>
                </a:solidFill>
              </a:defRPr>
            </a:lvl7pPr>
            <a:lvl8pPr indent="-292100" lvl="7" marL="3657600">
              <a:lnSpc>
                <a:spcPct val="100000"/>
              </a:lnSpc>
              <a:spcBef>
                <a:spcPts val="800"/>
              </a:spcBef>
              <a:spcAft>
                <a:spcPts val="0"/>
              </a:spcAft>
              <a:buClr>
                <a:schemeClr val="dk1"/>
              </a:buClr>
              <a:buSzPts val="1000"/>
              <a:buFont typeface="DM Sans"/>
              <a:buChar char="○"/>
              <a:defRPr sz="1000">
                <a:solidFill>
                  <a:schemeClr val="dk1"/>
                </a:solidFill>
              </a:defRPr>
            </a:lvl8pPr>
            <a:lvl9pPr indent="-292100" lvl="8" marL="4114800">
              <a:lnSpc>
                <a:spcPct val="100000"/>
              </a:lnSpc>
              <a:spcBef>
                <a:spcPts val="800"/>
              </a:spcBef>
              <a:spcAft>
                <a:spcPts val="800"/>
              </a:spcAft>
              <a:buClr>
                <a:schemeClr val="dk1"/>
              </a:buClr>
              <a:buSzPts val="1000"/>
              <a:buFont typeface="DM Sans"/>
              <a:buChar char="■"/>
              <a:defRPr sz="1000">
                <a:solidFill>
                  <a:schemeClr val="dk1"/>
                </a:solidFill>
              </a:defRPr>
            </a:lvl9pPr>
          </a:lstStyle>
          <a:p/>
        </p:txBody>
      </p:sp>
      <p:sp>
        <p:nvSpPr>
          <p:cNvPr id="120" name="Google Shape;120;p21"/>
          <p:cNvSpPr txBox="1"/>
          <p:nvPr>
            <p:ph idx="5" type="subTitle"/>
          </p:nvPr>
        </p:nvSpPr>
        <p:spPr>
          <a:xfrm>
            <a:off x="4889774" y="2169054"/>
            <a:ext cx="1645800" cy="4527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400"/>
              <a:buNone/>
              <a:defRPr>
                <a:solidFill>
                  <a:schemeClr val="dk1"/>
                </a:solidFill>
              </a:defRPr>
            </a:lvl1pPr>
            <a:lvl2pPr lvl="1">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9pPr>
          </a:lstStyle>
          <a:p/>
        </p:txBody>
      </p:sp>
      <p:sp>
        <p:nvSpPr>
          <p:cNvPr id="121" name="Google Shape;121;p21"/>
          <p:cNvSpPr txBox="1"/>
          <p:nvPr>
            <p:ph idx="6" type="body"/>
          </p:nvPr>
        </p:nvSpPr>
        <p:spPr>
          <a:xfrm>
            <a:off x="7130875" y="2943375"/>
            <a:ext cx="1645800" cy="16080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lt1"/>
              </a:buClr>
              <a:buSzPts val="1000"/>
              <a:buFont typeface="DM Sans"/>
              <a:buChar char="●"/>
              <a:defRPr sz="1000"/>
            </a:lvl1pPr>
            <a:lvl2pPr indent="-292100" lvl="1" marL="914400">
              <a:spcBef>
                <a:spcPts val="800"/>
              </a:spcBef>
              <a:spcAft>
                <a:spcPts val="0"/>
              </a:spcAft>
              <a:buClr>
                <a:schemeClr val="lt1"/>
              </a:buClr>
              <a:buSzPts val="1000"/>
              <a:buFont typeface="DM Sans"/>
              <a:buChar char="○"/>
              <a:defRPr sz="1000"/>
            </a:lvl2pPr>
            <a:lvl3pPr indent="-292100" lvl="2" marL="1371600">
              <a:spcBef>
                <a:spcPts val="800"/>
              </a:spcBef>
              <a:spcAft>
                <a:spcPts val="0"/>
              </a:spcAft>
              <a:buClr>
                <a:schemeClr val="lt1"/>
              </a:buClr>
              <a:buSzPts val="1000"/>
              <a:buFont typeface="DM Sans"/>
              <a:buChar char="■"/>
              <a:defRPr sz="1000"/>
            </a:lvl3pPr>
            <a:lvl4pPr indent="-292100" lvl="3" marL="1828800">
              <a:spcBef>
                <a:spcPts val="800"/>
              </a:spcBef>
              <a:spcAft>
                <a:spcPts val="0"/>
              </a:spcAft>
              <a:buClr>
                <a:schemeClr val="lt1"/>
              </a:buClr>
              <a:buSzPts val="1000"/>
              <a:buFont typeface="DM Sans"/>
              <a:buChar char="●"/>
              <a:defRPr sz="1000"/>
            </a:lvl4pPr>
            <a:lvl5pPr indent="-292100" lvl="4" marL="2286000">
              <a:spcBef>
                <a:spcPts val="800"/>
              </a:spcBef>
              <a:spcAft>
                <a:spcPts val="0"/>
              </a:spcAft>
              <a:buClr>
                <a:schemeClr val="lt1"/>
              </a:buClr>
              <a:buSzPts val="1000"/>
              <a:buFont typeface="DM Sans"/>
              <a:buChar char="○"/>
              <a:defRPr sz="1000"/>
            </a:lvl5pPr>
            <a:lvl6pPr indent="-292100" lvl="5" marL="2743200">
              <a:spcBef>
                <a:spcPts val="800"/>
              </a:spcBef>
              <a:spcAft>
                <a:spcPts val="0"/>
              </a:spcAft>
              <a:buClr>
                <a:schemeClr val="lt1"/>
              </a:buClr>
              <a:buSzPts val="1000"/>
              <a:buFont typeface="DM Sans"/>
              <a:buChar char="■"/>
              <a:defRPr sz="1000"/>
            </a:lvl6pPr>
            <a:lvl7pPr indent="-292100" lvl="6" marL="3200400">
              <a:spcBef>
                <a:spcPts val="800"/>
              </a:spcBef>
              <a:spcAft>
                <a:spcPts val="0"/>
              </a:spcAft>
              <a:buClr>
                <a:schemeClr val="lt1"/>
              </a:buClr>
              <a:buSzPts val="1000"/>
              <a:buFont typeface="DM Sans"/>
              <a:buChar char="●"/>
              <a:defRPr sz="1000"/>
            </a:lvl7pPr>
            <a:lvl8pPr indent="-292100" lvl="7" marL="3657600">
              <a:spcBef>
                <a:spcPts val="800"/>
              </a:spcBef>
              <a:spcAft>
                <a:spcPts val="0"/>
              </a:spcAft>
              <a:buClr>
                <a:schemeClr val="lt1"/>
              </a:buClr>
              <a:buSzPts val="1000"/>
              <a:buFont typeface="DM Sans"/>
              <a:buChar char="○"/>
              <a:defRPr sz="1000"/>
            </a:lvl8pPr>
            <a:lvl9pPr indent="-292100" lvl="8" marL="4114800">
              <a:spcBef>
                <a:spcPts val="800"/>
              </a:spcBef>
              <a:spcAft>
                <a:spcPts val="800"/>
              </a:spcAft>
              <a:buClr>
                <a:schemeClr val="lt1"/>
              </a:buClr>
              <a:buSzPts val="1000"/>
              <a:buFont typeface="DM Sans"/>
              <a:buChar char="■"/>
              <a:defRPr sz="1000"/>
            </a:lvl9pPr>
          </a:lstStyle>
          <a:p/>
        </p:txBody>
      </p:sp>
      <p:sp>
        <p:nvSpPr>
          <p:cNvPr id="122" name="Google Shape;122;p21"/>
          <p:cNvSpPr txBox="1"/>
          <p:nvPr>
            <p:ph idx="7" type="subTitle"/>
          </p:nvPr>
        </p:nvSpPr>
        <p:spPr>
          <a:xfrm>
            <a:off x="7130874" y="2169054"/>
            <a:ext cx="1645800" cy="452700"/>
          </a:xfrm>
          <a:prstGeom prst="rect">
            <a:avLst/>
          </a:prstGeom>
        </p:spPr>
        <p:txBody>
          <a:bodyPr anchorCtr="0" anchor="t"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1600"/>
              <a:buFont typeface="DM Sans Light"/>
              <a:buNone/>
              <a:defRPr sz="1600">
                <a:latin typeface="DM Sans Light"/>
                <a:ea typeface="DM Sans Light"/>
                <a:cs typeface="DM Sans Light"/>
                <a:sym typeface="DM Sans Light"/>
              </a:defRPr>
            </a:lvl2pPr>
            <a:lvl3pPr lvl="2">
              <a:spcBef>
                <a:spcPts val="0"/>
              </a:spcBef>
              <a:spcAft>
                <a:spcPts val="0"/>
              </a:spcAft>
              <a:buSzPts val="1600"/>
              <a:buFont typeface="DM Sans Light"/>
              <a:buNone/>
              <a:defRPr sz="1600">
                <a:latin typeface="DM Sans Light"/>
                <a:ea typeface="DM Sans Light"/>
                <a:cs typeface="DM Sans Light"/>
                <a:sym typeface="DM Sans Light"/>
              </a:defRPr>
            </a:lvl3pPr>
            <a:lvl4pPr lvl="3">
              <a:spcBef>
                <a:spcPts val="0"/>
              </a:spcBef>
              <a:spcAft>
                <a:spcPts val="0"/>
              </a:spcAft>
              <a:buSzPts val="1600"/>
              <a:buFont typeface="DM Sans Light"/>
              <a:buNone/>
              <a:defRPr sz="1600">
                <a:latin typeface="DM Sans Light"/>
                <a:ea typeface="DM Sans Light"/>
                <a:cs typeface="DM Sans Light"/>
                <a:sym typeface="DM Sans Light"/>
              </a:defRPr>
            </a:lvl4pPr>
            <a:lvl5pPr lvl="4">
              <a:spcBef>
                <a:spcPts val="0"/>
              </a:spcBef>
              <a:spcAft>
                <a:spcPts val="0"/>
              </a:spcAft>
              <a:buSzPts val="1600"/>
              <a:buFont typeface="DM Sans Light"/>
              <a:buNone/>
              <a:defRPr sz="1600">
                <a:latin typeface="DM Sans Light"/>
                <a:ea typeface="DM Sans Light"/>
                <a:cs typeface="DM Sans Light"/>
                <a:sym typeface="DM Sans Light"/>
              </a:defRPr>
            </a:lvl5pPr>
            <a:lvl6pPr lvl="5">
              <a:spcBef>
                <a:spcPts val="0"/>
              </a:spcBef>
              <a:spcAft>
                <a:spcPts val="0"/>
              </a:spcAft>
              <a:buSzPts val="1600"/>
              <a:buFont typeface="DM Sans Light"/>
              <a:buNone/>
              <a:defRPr sz="1600">
                <a:latin typeface="DM Sans Light"/>
                <a:ea typeface="DM Sans Light"/>
                <a:cs typeface="DM Sans Light"/>
                <a:sym typeface="DM Sans Light"/>
              </a:defRPr>
            </a:lvl6pPr>
            <a:lvl7pPr lvl="6">
              <a:spcBef>
                <a:spcPts val="0"/>
              </a:spcBef>
              <a:spcAft>
                <a:spcPts val="0"/>
              </a:spcAft>
              <a:buSzPts val="1600"/>
              <a:buFont typeface="DM Sans Light"/>
              <a:buNone/>
              <a:defRPr sz="1600">
                <a:latin typeface="DM Sans Light"/>
                <a:ea typeface="DM Sans Light"/>
                <a:cs typeface="DM Sans Light"/>
                <a:sym typeface="DM Sans Light"/>
              </a:defRPr>
            </a:lvl7pPr>
            <a:lvl8pPr lvl="7">
              <a:spcBef>
                <a:spcPts val="0"/>
              </a:spcBef>
              <a:spcAft>
                <a:spcPts val="0"/>
              </a:spcAft>
              <a:buSzPts val="1600"/>
              <a:buFont typeface="DM Sans Light"/>
              <a:buNone/>
              <a:defRPr sz="1600">
                <a:latin typeface="DM Sans Light"/>
                <a:ea typeface="DM Sans Light"/>
                <a:cs typeface="DM Sans Light"/>
                <a:sym typeface="DM Sans Light"/>
              </a:defRPr>
            </a:lvl8pPr>
            <a:lvl9pPr lvl="8">
              <a:spcBef>
                <a:spcPts val="0"/>
              </a:spcBef>
              <a:spcAft>
                <a:spcPts val="0"/>
              </a:spcAft>
              <a:buSzPts val="1600"/>
              <a:buFont typeface="DM Sans Light"/>
              <a:buNone/>
              <a:defRPr sz="1600">
                <a:latin typeface="DM Sans Light"/>
                <a:ea typeface="DM Sans Light"/>
                <a:cs typeface="DM Sans Light"/>
                <a:sym typeface="DM Sans Light"/>
              </a:defRPr>
            </a:lvl9pPr>
          </a:lstStyle>
          <a:p/>
        </p:txBody>
      </p:sp>
      <p:sp>
        <p:nvSpPr>
          <p:cNvPr id="123" name="Google Shape;123;p21"/>
          <p:cNvSpPr txBox="1"/>
          <p:nvPr>
            <p:ph idx="8" type="body"/>
          </p:nvPr>
        </p:nvSpPr>
        <p:spPr>
          <a:xfrm>
            <a:off x="360525" y="2943375"/>
            <a:ext cx="1645800" cy="16080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dk1"/>
              </a:buClr>
              <a:buSzPts val="1000"/>
              <a:buFont typeface="DM Sans"/>
              <a:buChar char="●"/>
              <a:defRPr sz="1000">
                <a:solidFill>
                  <a:schemeClr val="dk1"/>
                </a:solidFill>
              </a:defRPr>
            </a:lvl1pPr>
            <a:lvl2pPr indent="-292100" lvl="1" marL="914400">
              <a:spcBef>
                <a:spcPts val="800"/>
              </a:spcBef>
              <a:spcAft>
                <a:spcPts val="0"/>
              </a:spcAft>
              <a:buClr>
                <a:schemeClr val="dk1"/>
              </a:buClr>
              <a:buSzPts val="1000"/>
              <a:buFont typeface="DM Sans"/>
              <a:buChar char="○"/>
              <a:defRPr sz="1000">
                <a:solidFill>
                  <a:schemeClr val="dk1"/>
                </a:solidFill>
              </a:defRPr>
            </a:lvl2pPr>
            <a:lvl3pPr indent="-292100" lvl="2" marL="1371600">
              <a:spcBef>
                <a:spcPts val="800"/>
              </a:spcBef>
              <a:spcAft>
                <a:spcPts val="0"/>
              </a:spcAft>
              <a:buClr>
                <a:schemeClr val="dk1"/>
              </a:buClr>
              <a:buSzPts val="1000"/>
              <a:buFont typeface="DM Sans"/>
              <a:buChar char="■"/>
              <a:defRPr sz="1000">
                <a:solidFill>
                  <a:schemeClr val="dk1"/>
                </a:solidFill>
              </a:defRPr>
            </a:lvl3pPr>
            <a:lvl4pPr indent="-292100" lvl="3" marL="1828800">
              <a:spcBef>
                <a:spcPts val="800"/>
              </a:spcBef>
              <a:spcAft>
                <a:spcPts val="0"/>
              </a:spcAft>
              <a:buClr>
                <a:schemeClr val="dk1"/>
              </a:buClr>
              <a:buSzPts val="1000"/>
              <a:buFont typeface="DM Sans"/>
              <a:buChar char="●"/>
              <a:defRPr sz="1000">
                <a:solidFill>
                  <a:schemeClr val="dk1"/>
                </a:solidFill>
              </a:defRPr>
            </a:lvl4pPr>
            <a:lvl5pPr indent="-292100" lvl="4" marL="2286000">
              <a:spcBef>
                <a:spcPts val="800"/>
              </a:spcBef>
              <a:spcAft>
                <a:spcPts val="0"/>
              </a:spcAft>
              <a:buClr>
                <a:schemeClr val="dk1"/>
              </a:buClr>
              <a:buSzPts val="1000"/>
              <a:buFont typeface="DM Sans"/>
              <a:buChar char="○"/>
              <a:defRPr sz="1000">
                <a:solidFill>
                  <a:schemeClr val="dk1"/>
                </a:solidFill>
              </a:defRPr>
            </a:lvl5pPr>
            <a:lvl6pPr indent="-292100" lvl="5" marL="2743200">
              <a:spcBef>
                <a:spcPts val="800"/>
              </a:spcBef>
              <a:spcAft>
                <a:spcPts val="0"/>
              </a:spcAft>
              <a:buClr>
                <a:schemeClr val="dk1"/>
              </a:buClr>
              <a:buSzPts val="1000"/>
              <a:buFont typeface="DM Sans"/>
              <a:buChar char="■"/>
              <a:defRPr sz="1000">
                <a:solidFill>
                  <a:schemeClr val="dk1"/>
                </a:solidFill>
              </a:defRPr>
            </a:lvl6pPr>
            <a:lvl7pPr indent="-292100" lvl="6" marL="3200400">
              <a:spcBef>
                <a:spcPts val="800"/>
              </a:spcBef>
              <a:spcAft>
                <a:spcPts val="0"/>
              </a:spcAft>
              <a:buClr>
                <a:schemeClr val="dk1"/>
              </a:buClr>
              <a:buSzPts val="1000"/>
              <a:buFont typeface="DM Sans"/>
              <a:buChar char="●"/>
              <a:defRPr sz="1000">
                <a:solidFill>
                  <a:schemeClr val="dk1"/>
                </a:solidFill>
              </a:defRPr>
            </a:lvl7pPr>
            <a:lvl8pPr indent="-292100" lvl="7" marL="3657600">
              <a:spcBef>
                <a:spcPts val="800"/>
              </a:spcBef>
              <a:spcAft>
                <a:spcPts val="0"/>
              </a:spcAft>
              <a:buClr>
                <a:schemeClr val="dk1"/>
              </a:buClr>
              <a:buSzPts val="1000"/>
              <a:buFont typeface="DM Sans"/>
              <a:buChar char="○"/>
              <a:defRPr sz="1000">
                <a:solidFill>
                  <a:schemeClr val="dk1"/>
                </a:solidFill>
              </a:defRPr>
            </a:lvl8pPr>
            <a:lvl9pPr indent="-292100" lvl="8" marL="4114800">
              <a:spcBef>
                <a:spcPts val="800"/>
              </a:spcBef>
              <a:spcAft>
                <a:spcPts val="800"/>
              </a:spcAft>
              <a:buClr>
                <a:schemeClr val="dk1"/>
              </a:buClr>
              <a:buSzPts val="1000"/>
              <a:buFont typeface="DM Sans"/>
              <a:buChar char="■"/>
              <a:defRPr sz="1000">
                <a:solidFill>
                  <a:schemeClr val="dk1"/>
                </a:solidFill>
              </a:defRPr>
            </a:lvl9pPr>
          </a:lstStyle>
          <a:p/>
        </p:txBody>
      </p:sp>
      <p:sp>
        <p:nvSpPr>
          <p:cNvPr id="124" name="Google Shape;124;p21"/>
          <p:cNvSpPr txBox="1"/>
          <p:nvPr>
            <p:ph idx="9" type="subTitle"/>
          </p:nvPr>
        </p:nvSpPr>
        <p:spPr>
          <a:xfrm>
            <a:off x="360533" y="2169054"/>
            <a:ext cx="1645800" cy="4527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400"/>
              <a:buNone/>
              <a:defRPr>
                <a:solidFill>
                  <a:schemeClr val="dk1"/>
                </a:solidFill>
              </a:defRPr>
            </a:lvl1pPr>
            <a:lvl2pPr lvl="1">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9pPr>
          </a:lstStyle>
          <a:p/>
        </p:txBody>
      </p:sp>
      <p:sp>
        <p:nvSpPr>
          <p:cNvPr id="125" name="Google Shape;125;p21"/>
          <p:cNvSpPr txBox="1"/>
          <p:nvPr>
            <p:ph idx="13" type="subTitle"/>
          </p:nvPr>
        </p:nvSpPr>
        <p:spPr>
          <a:xfrm>
            <a:off x="2490450" y="732775"/>
            <a:ext cx="4163100" cy="138600"/>
          </a:xfrm>
          <a:prstGeom prst="rect">
            <a:avLst/>
          </a:prstGeom>
        </p:spPr>
        <p:txBody>
          <a:bodyPr anchorCtr="0" anchor="b" bIns="0" lIns="0" spcFirstLastPara="1" rIns="0" wrap="square" tIns="0">
            <a:spAutoFit/>
          </a:bodyPr>
          <a:lstStyle>
            <a:lvl1pPr lvl="0" algn="ctr">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2pPr>
            <a:lvl3pPr lvl="2"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3pPr>
            <a:lvl4pPr lvl="3"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4pPr>
            <a:lvl5pPr lvl="4"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5pPr>
            <a:lvl6pPr lvl="5"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6pPr>
            <a:lvl7pPr lvl="6"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7pPr>
            <a:lvl8pPr lvl="7"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8pPr>
            <a:lvl9pPr lvl="8"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9pPr>
          </a:lstStyle>
          <a:p/>
        </p:txBody>
      </p:sp>
      <p:sp>
        <p:nvSpPr>
          <p:cNvPr id="126" name="Google Shape;126;p21"/>
          <p:cNvSpPr txBox="1"/>
          <p:nvPr>
            <p:ph type="title"/>
          </p:nvPr>
        </p:nvSpPr>
        <p:spPr>
          <a:xfrm>
            <a:off x="1938175" y="988550"/>
            <a:ext cx="5267700" cy="587700"/>
          </a:xfrm>
          <a:prstGeom prst="rect">
            <a:avLst/>
          </a:prstGeom>
        </p:spPr>
        <p:txBody>
          <a:bodyPr anchorCtr="0" anchor="t" bIns="0" lIns="0" spcFirstLastPara="1" rIns="0" wrap="square" tIns="0">
            <a:noAutofit/>
          </a:bodyPr>
          <a:lstStyle>
            <a:lvl1pPr lvl="0" algn="ctr">
              <a:spcBef>
                <a:spcPts val="0"/>
              </a:spcBef>
              <a:spcAft>
                <a:spcPts val="0"/>
              </a:spcAft>
              <a:buNone/>
              <a:defRPr sz="2200">
                <a:solidFill>
                  <a:schemeClr val="dk1"/>
                </a:solidFill>
              </a:defRPr>
            </a:lvl1pPr>
            <a:lvl2pPr lvl="1" algn="ctr">
              <a:spcBef>
                <a:spcPts val="0"/>
              </a:spcBef>
              <a:spcAft>
                <a:spcPts val="0"/>
              </a:spcAft>
              <a:buNone/>
              <a:defRPr sz="2200">
                <a:solidFill>
                  <a:schemeClr val="dk1"/>
                </a:solidFill>
              </a:defRPr>
            </a:lvl2pPr>
            <a:lvl3pPr lvl="2" algn="ctr">
              <a:spcBef>
                <a:spcPts val="0"/>
              </a:spcBef>
              <a:spcAft>
                <a:spcPts val="0"/>
              </a:spcAft>
              <a:buNone/>
              <a:defRPr sz="2200">
                <a:solidFill>
                  <a:schemeClr val="dk1"/>
                </a:solidFill>
              </a:defRPr>
            </a:lvl3pPr>
            <a:lvl4pPr lvl="3" algn="ctr">
              <a:spcBef>
                <a:spcPts val="0"/>
              </a:spcBef>
              <a:spcAft>
                <a:spcPts val="0"/>
              </a:spcAft>
              <a:buNone/>
              <a:defRPr sz="2200">
                <a:solidFill>
                  <a:schemeClr val="dk1"/>
                </a:solidFill>
              </a:defRPr>
            </a:lvl4pPr>
            <a:lvl5pPr lvl="4" algn="ctr">
              <a:spcBef>
                <a:spcPts val="0"/>
              </a:spcBef>
              <a:spcAft>
                <a:spcPts val="0"/>
              </a:spcAft>
              <a:buNone/>
              <a:defRPr sz="2200">
                <a:solidFill>
                  <a:schemeClr val="dk1"/>
                </a:solidFill>
              </a:defRPr>
            </a:lvl5pPr>
            <a:lvl6pPr lvl="5" algn="ctr">
              <a:spcBef>
                <a:spcPts val="0"/>
              </a:spcBef>
              <a:spcAft>
                <a:spcPts val="0"/>
              </a:spcAft>
              <a:buNone/>
              <a:defRPr sz="2200">
                <a:solidFill>
                  <a:schemeClr val="dk1"/>
                </a:solidFill>
              </a:defRPr>
            </a:lvl6pPr>
            <a:lvl7pPr lvl="6" algn="ctr">
              <a:spcBef>
                <a:spcPts val="0"/>
              </a:spcBef>
              <a:spcAft>
                <a:spcPts val="0"/>
              </a:spcAft>
              <a:buNone/>
              <a:defRPr sz="2200">
                <a:solidFill>
                  <a:schemeClr val="dk1"/>
                </a:solidFill>
              </a:defRPr>
            </a:lvl7pPr>
            <a:lvl8pPr lvl="7" algn="ctr">
              <a:spcBef>
                <a:spcPts val="0"/>
              </a:spcBef>
              <a:spcAft>
                <a:spcPts val="0"/>
              </a:spcAft>
              <a:buNone/>
              <a:defRPr sz="2200">
                <a:solidFill>
                  <a:schemeClr val="dk1"/>
                </a:solidFill>
              </a:defRPr>
            </a:lvl8pPr>
            <a:lvl9pPr lvl="8" algn="ctr">
              <a:spcBef>
                <a:spcPts val="0"/>
              </a:spcBef>
              <a:spcAft>
                <a:spcPts val="0"/>
              </a:spcAft>
              <a:buNone/>
              <a:defRPr sz="2200">
                <a:solidFill>
                  <a:schemeClr val="dk1"/>
                </a:solidFill>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ive big ideas">
  <p:cSld name="BLANK_1_1_1_1_1_1_1_1_1_1_1_1_1_1_1_3">
    <p:bg>
      <p:bgPr>
        <a:solidFill>
          <a:schemeClr val="accent2"/>
        </a:solidFill>
      </p:bgPr>
    </p:bg>
    <p:spTree>
      <p:nvGrpSpPr>
        <p:cNvPr id="127" name="Shape 127"/>
        <p:cNvGrpSpPr/>
        <p:nvPr/>
      </p:nvGrpSpPr>
      <p:grpSpPr>
        <a:xfrm>
          <a:off x="0" y="0"/>
          <a:ext cx="0" cy="0"/>
          <a:chOff x="0" y="0"/>
          <a:chExt cx="0" cy="0"/>
        </a:xfrm>
      </p:grpSpPr>
      <p:sp>
        <p:nvSpPr>
          <p:cNvPr id="128" name="Google Shape;128;p22"/>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129" name="Google Shape;129;p22"/>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0" name="Google Shape;130;p22"/>
          <p:cNvSpPr txBox="1"/>
          <p:nvPr>
            <p:ph idx="2" type="body"/>
          </p:nvPr>
        </p:nvSpPr>
        <p:spPr>
          <a:xfrm>
            <a:off x="361975" y="3231275"/>
            <a:ext cx="1457400" cy="1077600"/>
          </a:xfrm>
          <a:prstGeom prst="rect">
            <a:avLst/>
          </a:prstGeom>
        </p:spPr>
        <p:txBody>
          <a:bodyPr anchorCtr="0" anchor="t" bIns="0" lIns="0" spcFirstLastPara="1" rIns="0" wrap="square" tIns="0">
            <a:noAutofit/>
          </a:bodyPr>
          <a:lstStyle>
            <a:lvl1pPr indent="-292100" lvl="0" marL="457200">
              <a:lnSpc>
                <a:spcPct val="100000"/>
              </a:lnSpc>
              <a:spcBef>
                <a:spcPts val="0"/>
              </a:spcBef>
              <a:spcAft>
                <a:spcPts val="0"/>
              </a:spcAft>
              <a:buSzPts val="1000"/>
              <a:buFont typeface="DM Sans Light"/>
              <a:buChar char="●"/>
              <a:defRPr sz="1000">
                <a:latin typeface="DM Sans Light"/>
                <a:ea typeface="DM Sans Light"/>
                <a:cs typeface="DM Sans Light"/>
                <a:sym typeface="DM Sans Light"/>
              </a:defRPr>
            </a:lvl1pPr>
            <a:lvl2pPr indent="-292100" lvl="1" marL="914400">
              <a:lnSpc>
                <a:spcPct val="100000"/>
              </a:lnSpc>
              <a:spcBef>
                <a:spcPts val="800"/>
              </a:spcBef>
              <a:spcAft>
                <a:spcPts val="0"/>
              </a:spcAft>
              <a:buSzPts val="1000"/>
              <a:buFont typeface="DM Sans Light"/>
              <a:buChar char="○"/>
              <a:defRPr sz="1000">
                <a:latin typeface="DM Sans Light"/>
                <a:ea typeface="DM Sans Light"/>
                <a:cs typeface="DM Sans Light"/>
                <a:sym typeface="DM Sans Light"/>
              </a:defRPr>
            </a:lvl2pPr>
            <a:lvl3pPr indent="-292100" lvl="2" marL="1371600">
              <a:lnSpc>
                <a:spcPct val="100000"/>
              </a:lnSpc>
              <a:spcBef>
                <a:spcPts val="800"/>
              </a:spcBef>
              <a:spcAft>
                <a:spcPts val="0"/>
              </a:spcAft>
              <a:buSzPts val="1000"/>
              <a:buFont typeface="DM Sans Light"/>
              <a:buChar char="■"/>
              <a:defRPr sz="1000">
                <a:latin typeface="DM Sans Light"/>
                <a:ea typeface="DM Sans Light"/>
                <a:cs typeface="DM Sans Light"/>
                <a:sym typeface="DM Sans Light"/>
              </a:defRPr>
            </a:lvl3pPr>
            <a:lvl4pPr indent="-292100" lvl="3" marL="1828800">
              <a:lnSpc>
                <a:spcPct val="100000"/>
              </a:lnSpc>
              <a:spcBef>
                <a:spcPts val="800"/>
              </a:spcBef>
              <a:spcAft>
                <a:spcPts val="0"/>
              </a:spcAft>
              <a:buSzPts val="1000"/>
              <a:buFont typeface="DM Sans Light"/>
              <a:buChar char="●"/>
              <a:defRPr sz="1000">
                <a:latin typeface="DM Sans Light"/>
                <a:ea typeface="DM Sans Light"/>
                <a:cs typeface="DM Sans Light"/>
                <a:sym typeface="DM Sans Light"/>
              </a:defRPr>
            </a:lvl4pPr>
            <a:lvl5pPr indent="-292100" lvl="4" marL="2286000">
              <a:lnSpc>
                <a:spcPct val="100000"/>
              </a:lnSpc>
              <a:spcBef>
                <a:spcPts val="800"/>
              </a:spcBef>
              <a:spcAft>
                <a:spcPts val="0"/>
              </a:spcAft>
              <a:buSzPts val="1000"/>
              <a:buFont typeface="DM Sans Light"/>
              <a:buChar char="○"/>
              <a:defRPr sz="1000">
                <a:latin typeface="DM Sans Light"/>
                <a:ea typeface="DM Sans Light"/>
                <a:cs typeface="DM Sans Light"/>
                <a:sym typeface="DM Sans Light"/>
              </a:defRPr>
            </a:lvl5pPr>
            <a:lvl6pPr indent="-292100" lvl="5" marL="2743200">
              <a:lnSpc>
                <a:spcPct val="100000"/>
              </a:lnSpc>
              <a:spcBef>
                <a:spcPts val="800"/>
              </a:spcBef>
              <a:spcAft>
                <a:spcPts val="0"/>
              </a:spcAft>
              <a:buSzPts val="1000"/>
              <a:buFont typeface="DM Sans Light"/>
              <a:buChar char="■"/>
              <a:defRPr sz="1000">
                <a:latin typeface="DM Sans Light"/>
                <a:ea typeface="DM Sans Light"/>
                <a:cs typeface="DM Sans Light"/>
                <a:sym typeface="DM Sans Light"/>
              </a:defRPr>
            </a:lvl6pPr>
            <a:lvl7pPr indent="-292100" lvl="6" marL="3200400">
              <a:lnSpc>
                <a:spcPct val="100000"/>
              </a:lnSpc>
              <a:spcBef>
                <a:spcPts val="800"/>
              </a:spcBef>
              <a:spcAft>
                <a:spcPts val="0"/>
              </a:spcAft>
              <a:buSzPts val="1000"/>
              <a:buFont typeface="DM Sans Light"/>
              <a:buChar char="●"/>
              <a:defRPr sz="1000">
                <a:latin typeface="DM Sans Light"/>
                <a:ea typeface="DM Sans Light"/>
                <a:cs typeface="DM Sans Light"/>
                <a:sym typeface="DM Sans Light"/>
              </a:defRPr>
            </a:lvl7pPr>
            <a:lvl8pPr indent="-292100" lvl="7" marL="3657600">
              <a:lnSpc>
                <a:spcPct val="100000"/>
              </a:lnSpc>
              <a:spcBef>
                <a:spcPts val="800"/>
              </a:spcBef>
              <a:spcAft>
                <a:spcPts val="0"/>
              </a:spcAft>
              <a:buSzPts val="1000"/>
              <a:buFont typeface="DM Sans Light"/>
              <a:buChar char="○"/>
              <a:defRPr sz="1000">
                <a:latin typeface="DM Sans Light"/>
                <a:ea typeface="DM Sans Light"/>
                <a:cs typeface="DM Sans Light"/>
                <a:sym typeface="DM Sans Light"/>
              </a:defRPr>
            </a:lvl8pPr>
            <a:lvl9pPr indent="-292100" lvl="8" marL="4114800">
              <a:lnSpc>
                <a:spcPct val="100000"/>
              </a:lnSpc>
              <a:spcBef>
                <a:spcPts val="800"/>
              </a:spcBef>
              <a:spcAft>
                <a:spcPts val="800"/>
              </a:spcAft>
              <a:buSzPts val="1000"/>
              <a:buFont typeface="DM Sans Light"/>
              <a:buChar char="■"/>
              <a:defRPr sz="1000">
                <a:latin typeface="DM Sans Light"/>
                <a:ea typeface="DM Sans Light"/>
                <a:cs typeface="DM Sans Light"/>
                <a:sym typeface="DM Sans Light"/>
              </a:defRPr>
            </a:lvl9pPr>
          </a:lstStyle>
          <a:p/>
        </p:txBody>
      </p:sp>
      <p:sp>
        <p:nvSpPr>
          <p:cNvPr id="131" name="Google Shape;131;p22"/>
          <p:cNvSpPr txBox="1"/>
          <p:nvPr>
            <p:ph idx="3" type="subTitle"/>
          </p:nvPr>
        </p:nvSpPr>
        <p:spPr>
          <a:xfrm>
            <a:off x="361975" y="2556804"/>
            <a:ext cx="1457400" cy="452700"/>
          </a:xfrm>
          <a:prstGeom prst="rect">
            <a:avLst/>
          </a:prstGeom>
        </p:spPr>
        <p:txBody>
          <a:bodyPr anchorCtr="0" anchor="t"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1400"/>
              <a:buFont typeface="DM Sans Light"/>
              <a:buNone/>
              <a:defRPr>
                <a:latin typeface="DM Sans Light"/>
                <a:ea typeface="DM Sans Light"/>
                <a:cs typeface="DM Sans Light"/>
                <a:sym typeface="DM Sans Light"/>
              </a:defRPr>
            </a:lvl2pPr>
            <a:lvl3pPr lvl="2">
              <a:spcBef>
                <a:spcPts val="0"/>
              </a:spcBef>
              <a:spcAft>
                <a:spcPts val="0"/>
              </a:spcAft>
              <a:buSzPts val="1400"/>
              <a:buFont typeface="DM Sans Light"/>
              <a:buNone/>
              <a:defRPr>
                <a:latin typeface="DM Sans Light"/>
                <a:ea typeface="DM Sans Light"/>
                <a:cs typeface="DM Sans Light"/>
                <a:sym typeface="DM Sans Light"/>
              </a:defRPr>
            </a:lvl3pPr>
            <a:lvl4pPr lvl="3">
              <a:spcBef>
                <a:spcPts val="0"/>
              </a:spcBef>
              <a:spcAft>
                <a:spcPts val="0"/>
              </a:spcAft>
              <a:buSzPts val="1400"/>
              <a:buFont typeface="DM Sans Light"/>
              <a:buNone/>
              <a:defRPr>
                <a:latin typeface="DM Sans Light"/>
                <a:ea typeface="DM Sans Light"/>
                <a:cs typeface="DM Sans Light"/>
                <a:sym typeface="DM Sans Light"/>
              </a:defRPr>
            </a:lvl4pPr>
            <a:lvl5pPr lvl="4">
              <a:spcBef>
                <a:spcPts val="0"/>
              </a:spcBef>
              <a:spcAft>
                <a:spcPts val="0"/>
              </a:spcAft>
              <a:buSzPts val="1400"/>
              <a:buFont typeface="DM Sans Light"/>
              <a:buNone/>
              <a:defRPr>
                <a:latin typeface="DM Sans Light"/>
                <a:ea typeface="DM Sans Light"/>
                <a:cs typeface="DM Sans Light"/>
                <a:sym typeface="DM Sans Light"/>
              </a:defRPr>
            </a:lvl5pPr>
            <a:lvl6pPr lvl="5">
              <a:spcBef>
                <a:spcPts val="0"/>
              </a:spcBef>
              <a:spcAft>
                <a:spcPts val="0"/>
              </a:spcAft>
              <a:buSzPts val="1400"/>
              <a:buFont typeface="DM Sans Light"/>
              <a:buNone/>
              <a:defRPr>
                <a:latin typeface="DM Sans Light"/>
                <a:ea typeface="DM Sans Light"/>
                <a:cs typeface="DM Sans Light"/>
                <a:sym typeface="DM Sans Light"/>
              </a:defRPr>
            </a:lvl6pPr>
            <a:lvl7pPr lvl="6">
              <a:spcBef>
                <a:spcPts val="0"/>
              </a:spcBef>
              <a:spcAft>
                <a:spcPts val="0"/>
              </a:spcAft>
              <a:buSzPts val="1400"/>
              <a:buFont typeface="DM Sans Light"/>
              <a:buNone/>
              <a:defRPr>
                <a:latin typeface="DM Sans Light"/>
                <a:ea typeface="DM Sans Light"/>
                <a:cs typeface="DM Sans Light"/>
                <a:sym typeface="DM Sans Light"/>
              </a:defRPr>
            </a:lvl7pPr>
            <a:lvl8pPr lvl="7">
              <a:spcBef>
                <a:spcPts val="0"/>
              </a:spcBef>
              <a:spcAft>
                <a:spcPts val="0"/>
              </a:spcAft>
              <a:buSzPts val="1400"/>
              <a:buFont typeface="DM Sans Light"/>
              <a:buNone/>
              <a:defRPr>
                <a:latin typeface="DM Sans Light"/>
                <a:ea typeface="DM Sans Light"/>
                <a:cs typeface="DM Sans Light"/>
                <a:sym typeface="DM Sans Light"/>
              </a:defRPr>
            </a:lvl8pPr>
            <a:lvl9pPr lvl="8">
              <a:spcBef>
                <a:spcPts val="0"/>
              </a:spcBef>
              <a:spcAft>
                <a:spcPts val="0"/>
              </a:spcAft>
              <a:buSzPts val="1400"/>
              <a:buFont typeface="DM Sans Light"/>
              <a:buNone/>
              <a:defRPr>
                <a:latin typeface="DM Sans Light"/>
                <a:ea typeface="DM Sans Light"/>
                <a:cs typeface="DM Sans Light"/>
                <a:sym typeface="DM Sans Light"/>
              </a:defRPr>
            </a:lvl9pPr>
          </a:lstStyle>
          <a:p/>
        </p:txBody>
      </p:sp>
      <p:sp>
        <p:nvSpPr>
          <p:cNvPr id="132" name="Google Shape;132;p22"/>
          <p:cNvSpPr txBox="1"/>
          <p:nvPr>
            <p:ph idx="4" type="subTitle"/>
          </p:nvPr>
        </p:nvSpPr>
        <p:spPr>
          <a:xfrm>
            <a:off x="2490450" y="732775"/>
            <a:ext cx="4163100" cy="138600"/>
          </a:xfrm>
          <a:prstGeom prst="rect">
            <a:avLst/>
          </a:prstGeom>
        </p:spPr>
        <p:txBody>
          <a:bodyPr anchorCtr="0" anchor="b" bIns="0" lIns="0" spcFirstLastPara="1" rIns="0" wrap="square" tIns="0">
            <a:spAutoFit/>
          </a:bodyPr>
          <a:lstStyle>
            <a:lvl1pPr lvl="0" algn="ctr">
              <a:spcBef>
                <a:spcPts val="0"/>
              </a:spcBef>
              <a:spcAft>
                <a:spcPts val="0"/>
              </a:spcAft>
              <a:buSzPts val="1000"/>
              <a:buFont typeface="DM Sans Light"/>
              <a:buNone/>
              <a:defRPr sz="1000">
                <a:latin typeface="DM Sans Light"/>
                <a:ea typeface="DM Sans Light"/>
                <a:cs typeface="DM Sans Light"/>
                <a:sym typeface="DM Sans Light"/>
              </a:defRPr>
            </a:lvl1pPr>
            <a:lvl2pPr lvl="1" algn="ctr">
              <a:spcBef>
                <a:spcPts val="0"/>
              </a:spcBef>
              <a:spcAft>
                <a:spcPts val="0"/>
              </a:spcAft>
              <a:buSzPts val="1400"/>
              <a:buFont typeface="DM Sans Light"/>
              <a:buNone/>
              <a:defRPr>
                <a:latin typeface="DM Sans Light"/>
                <a:ea typeface="DM Sans Light"/>
                <a:cs typeface="DM Sans Light"/>
                <a:sym typeface="DM Sans Light"/>
              </a:defRPr>
            </a:lvl2pPr>
            <a:lvl3pPr lvl="2" algn="ctr">
              <a:spcBef>
                <a:spcPts val="0"/>
              </a:spcBef>
              <a:spcAft>
                <a:spcPts val="0"/>
              </a:spcAft>
              <a:buSzPts val="1400"/>
              <a:buFont typeface="DM Sans Light"/>
              <a:buNone/>
              <a:defRPr>
                <a:latin typeface="DM Sans Light"/>
                <a:ea typeface="DM Sans Light"/>
                <a:cs typeface="DM Sans Light"/>
                <a:sym typeface="DM Sans Light"/>
              </a:defRPr>
            </a:lvl3pPr>
            <a:lvl4pPr lvl="3" algn="ctr">
              <a:spcBef>
                <a:spcPts val="0"/>
              </a:spcBef>
              <a:spcAft>
                <a:spcPts val="0"/>
              </a:spcAft>
              <a:buSzPts val="1400"/>
              <a:buFont typeface="DM Sans Light"/>
              <a:buNone/>
              <a:defRPr>
                <a:latin typeface="DM Sans Light"/>
                <a:ea typeface="DM Sans Light"/>
                <a:cs typeface="DM Sans Light"/>
                <a:sym typeface="DM Sans Light"/>
              </a:defRPr>
            </a:lvl4pPr>
            <a:lvl5pPr lvl="4" algn="ctr">
              <a:spcBef>
                <a:spcPts val="0"/>
              </a:spcBef>
              <a:spcAft>
                <a:spcPts val="0"/>
              </a:spcAft>
              <a:buSzPts val="1400"/>
              <a:buFont typeface="DM Sans Light"/>
              <a:buNone/>
              <a:defRPr>
                <a:latin typeface="DM Sans Light"/>
                <a:ea typeface="DM Sans Light"/>
                <a:cs typeface="DM Sans Light"/>
                <a:sym typeface="DM Sans Light"/>
              </a:defRPr>
            </a:lvl5pPr>
            <a:lvl6pPr lvl="5" algn="ctr">
              <a:spcBef>
                <a:spcPts val="0"/>
              </a:spcBef>
              <a:spcAft>
                <a:spcPts val="0"/>
              </a:spcAft>
              <a:buSzPts val="1400"/>
              <a:buFont typeface="DM Sans Light"/>
              <a:buNone/>
              <a:defRPr>
                <a:latin typeface="DM Sans Light"/>
                <a:ea typeface="DM Sans Light"/>
                <a:cs typeface="DM Sans Light"/>
                <a:sym typeface="DM Sans Light"/>
              </a:defRPr>
            </a:lvl6pPr>
            <a:lvl7pPr lvl="6" algn="ctr">
              <a:spcBef>
                <a:spcPts val="0"/>
              </a:spcBef>
              <a:spcAft>
                <a:spcPts val="0"/>
              </a:spcAft>
              <a:buSzPts val="1400"/>
              <a:buFont typeface="DM Sans Light"/>
              <a:buNone/>
              <a:defRPr>
                <a:latin typeface="DM Sans Light"/>
                <a:ea typeface="DM Sans Light"/>
                <a:cs typeface="DM Sans Light"/>
                <a:sym typeface="DM Sans Light"/>
              </a:defRPr>
            </a:lvl7pPr>
            <a:lvl8pPr lvl="7" algn="ctr">
              <a:spcBef>
                <a:spcPts val="0"/>
              </a:spcBef>
              <a:spcAft>
                <a:spcPts val="0"/>
              </a:spcAft>
              <a:buSzPts val="1400"/>
              <a:buFont typeface="DM Sans Light"/>
              <a:buNone/>
              <a:defRPr>
                <a:latin typeface="DM Sans Light"/>
                <a:ea typeface="DM Sans Light"/>
                <a:cs typeface="DM Sans Light"/>
                <a:sym typeface="DM Sans Light"/>
              </a:defRPr>
            </a:lvl8pPr>
            <a:lvl9pPr lvl="8" algn="ctr">
              <a:spcBef>
                <a:spcPts val="0"/>
              </a:spcBef>
              <a:spcAft>
                <a:spcPts val="0"/>
              </a:spcAft>
              <a:buSzPts val="1400"/>
              <a:buFont typeface="DM Sans Light"/>
              <a:buNone/>
              <a:defRPr>
                <a:latin typeface="DM Sans Light"/>
                <a:ea typeface="DM Sans Light"/>
                <a:cs typeface="DM Sans Light"/>
                <a:sym typeface="DM Sans Light"/>
              </a:defRPr>
            </a:lvl9pPr>
          </a:lstStyle>
          <a:p/>
        </p:txBody>
      </p:sp>
      <p:sp>
        <p:nvSpPr>
          <p:cNvPr id="133" name="Google Shape;133;p22"/>
          <p:cNvSpPr txBox="1"/>
          <p:nvPr>
            <p:ph type="title"/>
          </p:nvPr>
        </p:nvSpPr>
        <p:spPr>
          <a:xfrm>
            <a:off x="1938175" y="988550"/>
            <a:ext cx="5267700" cy="587700"/>
          </a:xfrm>
          <a:prstGeom prst="rect">
            <a:avLst/>
          </a:prstGeom>
        </p:spPr>
        <p:txBody>
          <a:bodyPr anchorCtr="0" anchor="t" bIns="0" lIns="0" spcFirstLastPara="1" rIns="0" wrap="square" tIns="0">
            <a:noAutofit/>
          </a:bodyPr>
          <a:lstStyle>
            <a:lvl1pPr lvl="0" algn="ctr">
              <a:spcBef>
                <a:spcPts val="0"/>
              </a:spcBef>
              <a:spcAft>
                <a:spcPts val="0"/>
              </a:spcAft>
              <a:buNone/>
              <a:defRPr sz="2200"/>
            </a:lvl1pPr>
            <a:lvl2pPr lvl="1" algn="ctr">
              <a:spcBef>
                <a:spcPts val="0"/>
              </a:spcBef>
              <a:spcAft>
                <a:spcPts val="0"/>
              </a:spcAft>
              <a:buNone/>
              <a:defRPr sz="2200"/>
            </a:lvl2pPr>
            <a:lvl3pPr lvl="2" algn="ctr">
              <a:spcBef>
                <a:spcPts val="0"/>
              </a:spcBef>
              <a:spcAft>
                <a:spcPts val="0"/>
              </a:spcAft>
              <a:buNone/>
              <a:defRPr sz="2200"/>
            </a:lvl3pPr>
            <a:lvl4pPr lvl="3" algn="ctr">
              <a:spcBef>
                <a:spcPts val="0"/>
              </a:spcBef>
              <a:spcAft>
                <a:spcPts val="0"/>
              </a:spcAft>
              <a:buNone/>
              <a:defRPr sz="2200"/>
            </a:lvl4pPr>
            <a:lvl5pPr lvl="4" algn="ctr">
              <a:spcBef>
                <a:spcPts val="0"/>
              </a:spcBef>
              <a:spcAft>
                <a:spcPts val="0"/>
              </a:spcAft>
              <a:buNone/>
              <a:defRPr sz="2200"/>
            </a:lvl5pPr>
            <a:lvl6pPr lvl="5" algn="ctr">
              <a:spcBef>
                <a:spcPts val="0"/>
              </a:spcBef>
              <a:spcAft>
                <a:spcPts val="0"/>
              </a:spcAft>
              <a:buNone/>
              <a:defRPr sz="2200"/>
            </a:lvl6pPr>
            <a:lvl7pPr lvl="6" algn="ctr">
              <a:spcBef>
                <a:spcPts val="0"/>
              </a:spcBef>
              <a:spcAft>
                <a:spcPts val="0"/>
              </a:spcAft>
              <a:buNone/>
              <a:defRPr sz="2200"/>
            </a:lvl7pPr>
            <a:lvl8pPr lvl="7" algn="ctr">
              <a:spcBef>
                <a:spcPts val="0"/>
              </a:spcBef>
              <a:spcAft>
                <a:spcPts val="0"/>
              </a:spcAft>
              <a:buNone/>
              <a:defRPr sz="2200"/>
            </a:lvl8pPr>
            <a:lvl9pPr lvl="8" algn="ctr">
              <a:spcBef>
                <a:spcPts val="0"/>
              </a:spcBef>
              <a:spcAft>
                <a:spcPts val="0"/>
              </a:spcAft>
              <a:buNone/>
              <a:defRPr sz="2200"/>
            </a:lvl9pPr>
          </a:lstStyle>
          <a:p/>
        </p:txBody>
      </p:sp>
      <p:sp>
        <p:nvSpPr>
          <p:cNvPr id="134" name="Google Shape;134;p22"/>
          <p:cNvSpPr txBox="1"/>
          <p:nvPr>
            <p:ph idx="5" type="subTitle"/>
          </p:nvPr>
        </p:nvSpPr>
        <p:spPr>
          <a:xfrm>
            <a:off x="7319275" y="2556804"/>
            <a:ext cx="1457400" cy="452700"/>
          </a:xfrm>
          <a:prstGeom prst="rect">
            <a:avLst/>
          </a:prstGeom>
        </p:spPr>
        <p:txBody>
          <a:bodyPr anchorCtr="0" anchor="t"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1400"/>
              <a:buFont typeface="DM Sans Light"/>
              <a:buNone/>
              <a:defRPr>
                <a:latin typeface="DM Sans Light"/>
                <a:ea typeface="DM Sans Light"/>
                <a:cs typeface="DM Sans Light"/>
                <a:sym typeface="DM Sans Light"/>
              </a:defRPr>
            </a:lvl2pPr>
            <a:lvl3pPr lvl="2">
              <a:spcBef>
                <a:spcPts val="0"/>
              </a:spcBef>
              <a:spcAft>
                <a:spcPts val="0"/>
              </a:spcAft>
              <a:buSzPts val="1400"/>
              <a:buFont typeface="DM Sans Light"/>
              <a:buNone/>
              <a:defRPr>
                <a:latin typeface="DM Sans Light"/>
                <a:ea typeface="DM Sans Light"/>
                <a:cs typeface="DM Sans Light"/>
                <a:sym typeface="DM Sans Light"/>
              </a:defRPr>
            </a:lvl3pPr>
            <a:lvl4pPr lvl="3">
              <a:spcBef>
                <a:spcPts val="0"/>
              </a:spcBef>
              <a:spcAft>
                <a:spcPts val="0"/>
              </a:spcAft>
              <a:buSzPts val="1400"/>
              <a:buFont typeface="DM Sans Light"/>
              <a:buNone/>
              <a:defRPr>
                <a:latin typeface="DM Sans Light"/>
                <a:ea typeface="DM Sans Light"/>
                <a:cs typeface="DM Sans Light"/>
                <a:sym typeface="DM Sans Light"/>
              </a:defRPr>
            </a:lvl4pPr>
            <a:lvl5pPr lvl="4">
              <a:spcBef>
                <a:spcPts val="0"/>
              </a:spcBef>
              <a:spcAft>
                <a:spcPts val="0"/>
              </a:spcAft>
              <a:buSzPts val="1400"/>
              <a:buFont typeface="DM Sans Light"/>
              <a:buNone/>
              <a:defRPr>
                <a:latin typeface="DM Sans Light"/>
                <a:ea typeface="DM Sans Light"/>
                <a:cs typeface="DM Sans Light"/>
                <a:sym typeface="DM Sans Light"/>
              </a:defRPr>
            </a:lvl5pPr>
            <a:lvl6pPr lvl="5">
              <a:spcBef>
                <a:spcPts val="0"/>
              </a:spcBef>
              <a:spcAft>
                <a:spcPts val="0"/>
              </a:spcAft>
              <a:buSzPts val="1400"/>
              <a:buFont typeface="DM Sans Light"/>
              <a:buNone/>
              <a:defRPr>
                <a:latin typeface="DM Sans Light"/>
                <a:ea typeface="DM Sans Light"/>
                <a:cs typeface="DM Sans Light"/>
                <a:sym typeface="DM Sans Light"/>
              </a:defRPr>
            </a:lvl6pPr>
            <a:lvl7pPr lvl="6">
              <a:spcBef>
                <a:spcPts val="0"/>
              </a:spcBef>
              <a:spcAft>
                <a:spcPts val="0"/>
              </a:spcAft>
              <a:buSzPts val="1400"/>
              <a:buFont typeface="DM Sans Light"/>
              <a:buNone/>
              <a:defRPr>
                <a:latin typeface="DM Sans Light"/>
                <a:ea typeface="DM Sans Light"/>
                <a:cs typeface="DM Sans Light"/>
                <a:sym typeface="DM Sans Light"/>
              </a:defRPr>
            </a:lvl7pPr>
            <a:lvl8pPr lvl="7">
              <a:spcBef>
                <a:spcPts val="0"/>
              </a:spcBef>
              <a:spcAft>
                <a:spcPts val="0"/>
              </a:spcAft>
              <a:buSzPts val="1400"/>
              <a:buFont typeface="DM Sans Light"/>
              <a:buNone/>
              <a:defRPr>
                <a:latin typeface="DM Sans Light"/>
                <a:ea typeface="DM Sans Light"/>
                <a:cs typeface="DM Sans Light"/>
                <a:sym typeface="DM Sans Light"/>
              </a:defRPr>
            </a:lvl8pPr>
            <a:lvl9pPr lvl="8">
              <a:spcBef>
                <a:spcPts val="0"/>
              </a:spcBef>
              <a:spcAft>
                <a:spcPts val="0"/>
              </a:spcAft>
              <a:buSzPts val="1400"/>
              <a:buFont typeface="DM Sans Light"/>
              <a:buNone/>
              <a:defRPr>
                <a:latin typeface="DM Sans Light"/>
                <a:ea typeface="DM Sans Light"/>
                <a:cs typeface="DM Sans Light"/>
                <a:sym typeface="DM Sans Light"/>
              </a:defRPr>
            </a:lvl9pPr>
          </a:lstStyle>
          <a:p/>
        </p:txBody>
      </p:sp>
      <p:sp>
        <p:nvSpPr>
          <p:cNvPr id="135" name="Google Shape;135;p22"/>
          <p:cNvSpPr txBox="1"/>
          <p:nvPr>
            <p:ph idx="6" type="body"/>
          </p:nvPr>
        </p:nvSpPr>
        <p:spPr>
          <a:xfrm>
            <a:off x="2101300" y="3231275"/>
            <a:ext cx="1457400" cy="10776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indent="-292100" lvl="1" marL="9144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indent="-292100" lvl="2" marL="13716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indent="-292100" lvl="3" marL="18288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indent="-292100" lvl="4" marL="22860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indent="-292100" lvl="5" marL="27432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indent="-292100" lvl="6" marL="32004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indent="-292100" lvl="7" marL="36576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indent="-292100" lvl="8" marL="4114800">
              <a:spcBef>
                <a:spcPts val="800"/>
              </a:spcBef>
              <a:spcAft>
                <a:spcPts val="800"/>
              </a:spcAft>
              <a:buClr>
                <a:schemeClr val="lt1"/>
              </a:buClr>
              <a:buSzPts val="1000"/>
              <a:buFont typeface="DM Sans Light"/>
              <a:buChar char="■"/>
              <a:defRPr sz="1000">
                <a:latin typeface="DM Sans Light"/>
                <a:ea typeface="DM Sans Light"/>
                <a:cs typeface="DM Sans Light"/>
                <a:sym typeface="DM Sans Light"/>
              </a:defRPr>
            </a:lvl9pPr>
          </a:lstStyle>
          <a:p/>
        </p:txBody>
      </p:sp>
      <p:sp>
        <p:nvSpPr>
          <p:cNvPr id="136" name="Google Shape;136;p22"/>
          <p:cNvSpPr txBox="1"/>
          <p:nvPr>
            <p:ph idx="7" type="body"/>
          </p:nvPr>
        </p:nvSpPr>
        <p:spPr>
          <a:xfrm>
            <a:off x="3840625" y="3231275"/>
            <a:ext cx="1457400" cy="10776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indent="-292100" lvl="1" marL="9144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indent="-292100" lvl="2" marL="13716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indent="-292100" lvl="3" marL="18288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indent="-292100" lvl="4" marL="22860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indent="-292100" lvl="5" marL="27432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indent="-292100" lvl="6" marL="32004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indent="-292100" lvl="7" marL="36576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indent="-292100" lvl="8" marL="4114800">
              <a:spcBef>
                <a:spcPts val="800"/>
              </a:spcBef>
              <a:spcAft>
                <a:spcPts val="800"/>
              </a:spcAft>
              <a:buClr>
                <a:schemeClr val="lt1"/>
              </a:buClr>
              <a:buSzPts val="1000"/>
              <a:buFont typeface="DM Sans Light"/>
              <a:buChar char="■"/>
              <a:defRPr sz="1000">
                <a:latin typeface="DM Sans Light"/>
                <a:ea typeface="DM Sans Light"/>
                <a:cs typeface="DM Sans Light"/>
                <a:sym typeface="DM Sans Light"/>
              </a:defRPr>
            </a:lvl9pPr>
          </a:lstStyle>
          <a:p/>
        </p:txBody>
      </p:sp>
      <p:sp>
        <p:nvSpPr>
          <p:cNvPr id="137" name="Google Shape;137;p22"/>
          <p:cNvSpPr txBox="1"/>
          <p:nvPr>
            <p:ph idx="8" type="body"/>
          </p:nvPr>
        </p:nvSpPr>
        <p:spPr>
          <a:xfrm>
            <a:off x="5579950" y="3231275"/>
            <a:ext cx="1457400" cy="10776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indent="-292100" lvl="1" marL="9144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indent="-292100" lvl="2" marL="13716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indent="-292100" lvl="3" marL="18288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indent="-292100" lvl="4" marL="22860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indent="-292100" lvl="5" marL="27432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indent="-292100" lvl="6" marL="32004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indent="-292100" lvl="7" marL="36576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indent="-292100" lvl="8" marL="4114800">
              <a:spcBef>
                <a:spcPts val="800"/>
              </a:spcBef>
              <a:spcAft>
                <a:spcPts val="800"/>
              </a:spcAft>
              <a:buClr>
                <a:schemeClr val="lt1"/>
              </a:buClr>
              <a:buSzPts val="1000"/>
              <a:buFont typeface="DM Sans Light"/>
              <a:buChar char="■"/>
              <a:defRPr sz="1000">
                <a:latin typeface="DM Sans Light"/>
                <a:ea typeface="DM Sans Light"/>
                <a:cs typeface="DM Sans Light"/>
                <a:sym typeface="DM Sans Light"/>
              </a:defRPr>
            </a:lvl9pPr>
          </a:lstStyle>
          <a:p/>
        </p:txBody>
      </p:sp>
      <p:sp>
        <p:nvSpPr>
          <p:cNvPr id="138" name="Google Shape;138;p22"/>
          <p:cNvSpPr txBox="1"/>
          <p:nvPr>
            <p:ph idx="9" type="subTitle"/>
          </p:nvPr>
        </p:nvSpPr>
        <p:spPr>
          <a:xfrm>
            <a:off x="2101300" y="2556804"/>
            <a:ext cx="1457400" cy="452700"/>
          </a:xfrm>
          <a:prstGeom prst="rect">
            <a:avLst/>
          </a:prstGeom>
        </p:spPr>
        <p:txBody>
          <a:bodyPr anchorCtr="0" anchor="t"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1400"/>
              <a:buFont typeface="DM Sans Light"/>
              <a:buNone/>
              <a:defRPr>
                <a:latin typeface="DM Sans Light"/>
                <a:ea typeface="DM Sans Light"/>
                <a:cs typeface="DM Sans Light"/>
                <a:sym typeface="DM Sans Light"/>
              </a:defRPr>
            </a:lvl2pPr>
            <a:lvl3pPr lvl="2">
              <a:spcBef>
                <a:spcPts val="0"/>
              </a:spcBef>
              <a:spcAft>
                <a:spcPts val="0"/>
              </a:spcAft>
              <a:buSzPts val="1400"/>
              <a:buFont typeface="DM Sans Light"/>
              <a:buNone/>
              <a:defRPr>
                <a:latin typeface="DM Sans Light"/>
                <a:ea typeface="DM Sans Light"/>
                <a:cs typeface="DM Sans Light"/>
                <a:sym typeface="DM Sans Light"/>
              </a:defRPr>
            </a:lvl3pPr>
            <a:lvl4pPr lvl="3">
              <a:spcBef>
                <a:spcPts val="0"/>
              </a:spcBef>
              <a:spcAft>
                <a:spcPts val="0"/>
              </a:spcAft>
              <a:buSzPts val="1400"/>
              <a:buFont typeface="DM Sans Light"/>
              <a:buNone/>
              <a:defRPr>
                <a:latin typeface="DM Sans Light"/>
                <a:ea typeface="DM Sans Light"/>
                <a:cs typeface="DM Sans Light"/>
                <a:sym typeface="DM Sans Light"/>
              </a:defRPr>
            </a:lvl4pPr>
            <a:lvl5pPr lvl="4">
              <a:spcBef>
                <a:spcPts val="0"/>
              </a:spcBef>
              <a:spcAft>
                <a:spcPts val="0"/>
              </a:spcAft>
              <a:buSzPts val="1400"/>
              <a:buFont typeface="DM Sans Light"/>
              <a:buNone/>
              <a:defRPr>
                <a:latin typeface="DM Sans Light"/>
                <a:ea typeface="DM Sans Light"/>
                <a:cs typeface="DM Sans Light"/>
                <a:sym typeface="DM Sans Light"/>
              </a:defRPr>
            </a:lvl5pPr>
            <a:lvl6pPr lvl="5">
              <a:spcBef>
                <a:spcPts val="0"/>
              </a:spcBef>
              <a:spcAft>
                <a:spcPts val="0"/>
              </a:spcAft>
              <a:buSzPts val="1400"/>
              <a:buFont typeface="DM Sans Light"/>
              <a:buNone/>
              <a:defRPr>
                <a:latin typeface="DM Sans Light"/>
                <a:ea typeface="DM Sans Light"/>
                <a:cs typeface="DM Sans Light"/>
                <a:sym typeface="DM Sans Light"/>
              </a:defRPr>
            </a:lvl6pPr>
            <a:lvl7pPr lvl="6">
              <a:spcBef>
                <a:spcPts val="0"/>
              </a:spcBef>
              <a:spcAft>
                <a:spcPts val="0"/>
              </a:spcAft>
              <a:buSzPts val="1400"/>
              <a:buFont typeface="DM Sans Light"/>
              <a:buNone/>
              <a:defRPr>
                <a:latin typeface="DM Sans Light"/>
                <a:ea typeface="DM Sans Light"/>
                <a:cs typeface="DM Sans Light"/>
                <a:sym typeface="DM Sans Light"/>
              </a:defRPr>
            </a:lvl7pPr>
            <a:lvl8pPr lvl="7">
              <a:spcBef>
                <a:spcPts val="0"/>
              </a:spcBef>
              <a:spcAft>
                <a:spcPts val="0"/>
              </a:spcAft>
              <a:buSzPts val="1400"/>
              <a:buFont typeface="DM Sans Light"/>
              <a:buNone/>
              <a:defRPr>
                <a:latin typeface="DM Sans Light"/>
                <a:ea typeface="DM Sans Light"/>
                <a:cs typeface="DM Sans Light"/>
                <a:sym typeface="DM Sans Light"/>
              </a:defRPr>
            </a:lvl8pPr>
            <a:lvl9pPr lvl="8">
              <a:spcBef>
                <a:spcPts val="0"/>
              </a:spcBef>
              <a:spcAft>
                <a:spcPts val="0"/>
              </a:spcAft>
              <a:buSzPts val="1400"/>
              <a:buFont typeface="DM Sans Light"/>
              <a:buNone/>
              <a:defRPr>
                <a:latin typeface="DM Sans Light"/>
                <a:ea typeface="DM Sans Light"/>
                <a:cs typeface="DM Sans Light"/>
                <a:sym typeface="DM Sans Light"/>
              </a:defRPr>
            </a:lvl9pPr>
          </a:lstStyle>
          <a:p/>
        </p:txBody>
      </p:sp>
      <p:sp>
        <p:nvSpPr>
          <p:cNvPr id="139" name="Google Shape;139;p22"/>
          <p:cNvSpPr txBox="1"/>
          <p:nvPr>
            <p:ph idx="13" type="subTitle"/>
          </p:nvPr>
        </p:nvSpPr>
        <p:spPr>
          <a:xfrm>
            <a:off x="3840625" y="2556804"/>
            <a:ext cx="1457400" cy="452700"/>
          </a:xfrm>
          <a:prstGeom prst="rect">
            <a:avLst/>
          </a:prstGeom>
        </p:spPr>
        <p:txBody>
          <a:bodyPr anchorCtr="0" anchor="t"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1400"/>
              <a:buFont typeface="DM Sans Light"/>
              <a:buNone/>
              <a:defRPr>
                <a:latin typeface="DM Sans Light"/>
                <a:ea typeface="DM Sans Light"/>
                <a:cs typeface="DM Sans Light"/>
                <a:sym typeface="DM Sans Light"/>
              </a:defRPr>
            </a:lvl2pPr>
            <a:lvl3pPr lvl="2">
              <a:spcBef>
                <a:spcPts val="0"/>
              </a:spcBef>
              <a:spcAft>
                <a:spcPts val="0"/>
              </a:spcAft>
              <a:buSzPts val="1400"/>
              <a:buFont typeface="DM Sans Light"/>
              <a:buNone/>
              <a:defRPr>
                <a:latin typeface="DM Sans Light"/>
                <a:ea typeface="DM Sans Light"/>
                <a:cs typeface="DM Sans Light"/>
                <a:sym typeface="DM Sans Light"/>
              </a:defRPr>
            </a:lvl3pPr>
            <a:lvl4pPr lvl="3">
              <a:spcBef>
                <a:spcPts val="0"/>
              </a:spcBef>
              <a:spcAft>
                <a:spcPts val="0"/>
              </a:spcAft>
              <a:buSzPts val="1400"/>
              <a:buFont typeface="DM Sans Light"/>
              <a:buNone/>
              <a:defRPr>
                <a:latin typeface="DM Sans Light"/>
                <a:ea typeface="DM Sans Light"/>
                <a:cs typeface="DM Sans Light"/>
                <a:sym typeface="DM Sans Light"/>
              </a:defRPr>
            </a:lvl4pPr>
            <a:lvl5pPr lvl="4">
              <a:spcBef>
                <a:spcPts val="0"/>
              </a:spcBef>
              <a:spcAft>
                <a:spcPts val="0"/>
              </a:spcAft>
              <a:buSzPts val="1400"/>
              <a:buFont typeface="DM Sans Light"/>
              <a:buNone/>
              <a:defRPr>
                <a:latin typeface="DM Sans Light"/>
                <a:ea typeface="DM Sans Light"/>
                <a:cs typeface="DM Sans Light"/>
                <a:sym typeface="DM Sans Light"/>
              </a:defRPr>
            </a:lvl5pPr>
            <a:lvl6pPr lvl="5">
              <a:spcBef>
                <a:spcPts val="0"/>
              </a:spcBef>
              <a:spcAft>
                <a:spcPts val="0"/>
              </a:spcAft>
              <a:buSzPts val="1400"/>
              <a:buFont typeface="DM Sans Light"/>
              <a:buNone/>
              <a:defRPr>
                <a:latin typeface="DM Sans Light"/>
                <a:ea typeface="DM Sans Light"/>
                <a:cs typeface="DM Sans Light"/>
                <a:sym typeface="DM Sans Light"/>
              </a:defRPr>
            </a:lvl6pPr>
            <a:lvl7pPr lvl="6">
              <a:spcBef>
                <a:spcPts val="0"/>
              </a:spcBef>
              <a:spcAft>
                <a:spcPts val="0"/>
              </a:spcAft>
              <a:buSzPts val="1400"/>
              <a:buFont typeface="DM Sans Light"/>
              <a:buNone/>
              <a:defRPr>
                <a:latin typeface="DM Sans Light"/>
                <a:ea typeface="DM Sans Light"/>
                <a:cs typeface="DM Sans Light"/>
                <a:sym typeface="DM Sans Light"/>
              </a:defRPr>
            </a:lvl7pPr>
            <a:lvl8pPr lvl="7">
              <a:spcBef>
                <a:spcPts val="0"/>
              </a:spcBef>
              <a:spcAft>
                <a:spcPts val="0"/>
              </a:spcAft>
              <a:buSzPts val="1400"/>
              <a:buFont typeface="DM Sans Light"/>
              <a:buNone/>
              <a:defRPr>
                <a:latin typeface="DM Sans Light"/>
                <a:ea typeface="DM Sans Light"/>
                <a:cs typeface="DM Sans Light"/>
                <a:sym typeface="DM Sans Light"/>
              </a:defRPr>
            </a:lvl8pPr>
            <a:lvl9pPr lvl="8">
              <a:spcBef>
                <a:spcPts val="0"/>
              </a:spcBef>
              <a:spcAft>
                <a:spcPts val="0"/>
              </a:spcAft>
              <a:buSzPts val="1400"/>
              <a:buFont typeface="DM Sans Light"/>
              <a:buNone/>
              <a:defRPr>
                <a:latin typeface="DM Sans Light"/>
                <a:ea typeface="DM Sans Light"/>
                <a:cs typeface="DM Sans Light"/>
                <a:sym typeface="DM Sans Light"/>
              </a:defRPr>
            </a:lvl9pPr>
          </a:lstStyle>
          <a:p/>
        </p:txBody>
      </p:sp>
      <p:sp>
        <p:nvSpPr>
          <p:cNvPr id="140" name="Google Shape;140;p22"/>
          <p:cNvSpPr txBox="1"/>
          <p:nvPr>
            <p:ph idx="14" type="subTitle"/>
          </p:nvPr>
        </p:nvSpPr>
        <p:spPr>
          <a:xfrm>
            <a:off x="5579950" y="2556804"/>
            <a:ext cx="1457400" cy="452700"/>
          </a:xfrm>
          <a:prstGeom prst="rect">
            <a:avLst/>
          </a:prstGeom>
        </p:spPr>
        <p:txBody>
          <a:bodyPr anchorCtr="0" anchor="t"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1400"/>
              <a:buFont typeface="DM Sans Light"/>
              <a:buNone/>
              <a:defRPr>
                <a:latin typeface="DM Sans Light"/>
                <a:ea typeface="DM Sans Light"/>
                <a:cs typeface="DM Sans Light"/>
                <a:sym typeface="DM Sans Light"/>
              </a:defRPr>
            </a:lvl2pPr>
            <a:lvl3pPr lvl="2">
              <a:spcBef>
                <a:spcPts val="0"/>
              </a:spcBef>
              <a:spcAft>
                <a:spcPts val="0"/>
              </a:spcAft>
              <a:buSzPts val="1400"/>
              <a:buFont typeface="DM Sans Light"/>
              <a:buNone/>
              <a:defRPr>
                <a:latin typeface="DM Sans Light"/>
                <a:ea typeface="DM Sans Light"/>
                <a:cs typeface="DM Sans Light"/>
                <a:sym typeface="DM Sans Light"/>
              </a:defRPr>
            </a:lvl3pPr>
            <a:lvl4pPr lvl="3">
              <a:spcBef>
                <a:spcPts val="0"/>
              </a:spcBef>
              <a:spcAft>
                <a:spcPts val="0"/>
              </a:spcAft>
              <a:buSzPts val="1400"/>
              <a:buFont typeface="DM Sans Light"/>
              <a:buNone/>
              <a:defRPr>
                <a:latin typeface="DM Sans Light"/>
                <a:ea typeface="DM Sans Light"/>
                <a:cs typeface="DM Sans Light"/>
                <a:sym typeface="DM Sans Light"/>
              </a:defRPr>
            </a:lvl4pPr>
            <a:lvl5pPr lvl="4">
              <a:spcBef>
                <a:spcPts val="0"/>
              </a:spcBef>
              <a:spcAft>
                <a:spcPts val="0"/>
              </a:spcAft>
              <a:buSzPts val="1400"/>
              <a:buFont typeface="DM Sans Light"/>
              <a:buNone/>
              <a:defRPr>
                <a:latin typeface="DM Sans Light"/>
                <a:ea typeface="DM Sans Light"/>
                <a:cs typeface="DM Sans Light"/>
                <a:sym typeface="DM Sans Light"/>
              </a:defRPr>
            </a:lvl5pPr>
            <a:lvl6pPr lvl="5">
              <a:spcBef>
                <a:spcPts val="0"/>
              </a:spcBef>
              <a:spcAft>
                <a:spcPts val="0"/>
              </a:spcAft>
              <a:buSzPts val="1400"/>
              <a:buFont typeface="DM Sans Light"/>
              <a:buNone/>
              <a:defRPr>
                <a:latin typeface="DM Sans Light"/>
                <a:ea typeface="DM Sans Light"/>
                <a:cs typeface="DM Sans Light"/>
                <a:sym typeface="DM Sans Light"/>
              </a:defRPr>
            </a:lvl6pPr>
            <a:lvl7pPr lvl="6">
              <a:spcBef>
                <a:spcPts val="0"/>
              </a:spcBef>
              <a:spcAft>
                <a:spcPts val="0"/>
              </a:spcAft>
              <a:buSzPts val="1400"/>
              <a:buFont typeface="DM Sans Light"/>
              <a:buNone/>
              <a:defRPr>
                <a:latin typeface="DM Sans Light"/>
                <a:ea typeface="DM Sans Light"/>
                <a:cs typeface="DM Sans Light"/>
                <a:sym typeface="DM Sans Light"/>
              </a:defRPr>
            </a:lvl7pPr>
            <a:lvl8pPr lvl="7">
              <a:spcBef>
                <a:spcPts val="0"/>
              </a:spcBef>
              <a:spcAft>
                <a:spcPts val="0"/>
              </a:spcAft>
              <a:buSzPts val="1400"/>
              <a:buFont typeface="DM Sans Light"/>
              <a:buNone/>
              <a:defRPr>
                <a:latin typeface="DM Sans Light"/>
                <a:ea typeface="DM Sans Light"/>
                <a:cs typeface="DM Sans Light"/>
                <a:sym typeface="DM Sans Light"/>
              </a:defRPr>
            </a:lvl8pPr>
            <a:lvl9pPr lvl="8">
              <a:spcBef>
                <a:spcPts val="0"/>
              </a:spcBef>
              <a:spcAft>
                <a:spcPts val="0"/>
              </a:spcAft>
              <a:buSzPts val="1400"/>
              <a:buFont typeface="DM Sans Light"/>
              <a:buNone/>
              <a:defRPr>
                <a:latin typeface="DM Sans Light"/>
                <a:ea typeface="DM Sans Light"/>
                <a:cs typeface="DM Sans Light"/>
                <a:sym typeface="DM Sans Light"/>
              </a:defRPr>
            </a:lvl9pPr>
          </a:lstStyle>
          <a:p/>
        </p:txBody>
      </p:sp>
      <p:sp>
        <p:nvSpPr>
          <p:cNvPr id="141" name="Google Shape;141;p22"/>
          <p:cNvSpPr txBox="1"/>
          <p:nvPr>
            <p:ph idx="15" type="body"/>
          </p:nvPr>
        </p:nvSpPr>
        <p:spPr>
          <a:xfrm>
            <a:off x="7319275" y="3231275"/>
            <a:ext cx="1457400" cy="10776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indent="-292100" lvl="1" marL="9144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indent="-292100" lvl="2" marL="13716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indent="-292100" lvl="3" marL="18288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indent="-292100" lvl="4" marL="22860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indent="-292100" lvl="5" marL="27432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indent="-292100" lvl="6" marL="32004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indent="-292100" lvl="7" marL="36576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indent="-292100" lvl="8" marL="4114800">
              <a:spcBef>
                <a:spcPts val="800"/>
              </a:spcBef>
              <a:spcAft>
                <a:spcPts val="800"/>
              </a:spcAft>
              <a:buClr>
                <a:schemeClr val="lt1"/>
              </a:buClr>
              <a:buSzPts val="1000"/>
              <a:buFont typeface="DM Sans Light"/>
              <a:buChar char="■"/>
              <a:defRPr sz="1000">
                <a:latin typeface="DM Sans Light"/>
                <a:ea typeface="DM Sans Light"/>
                <a:cs typeface="DM Sans Light"/>
                <a:sym typeface="DM Sans Light"/>
              </a:defRPr>
            </a:lvl9pPr>
          </a:lstStyl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our big ideas - Alt 1">
  <p:cSld name="BLANK_1_1_1_1_1_1_1_1_1_1_1_1_1_1_1_2">
    <p:bg>
      <p:bgPr>
        <a:solidFill>
          <a:schemeClr val="lt1"/>
        </a:solidFill>
      </p:bgPr>
    </p:bg>
    <p:spTree>
      <p:nvGrpSpPr>
        <p:cNvPr id="142" name="Shape 142"/>
        <p:cNvGrpSpPr/>
        <p:nvPr/>
      </p:nvGrpSpPr>
      <p:grpSpPr>
        <a:xfrm>
          <a:off x="0" y="0"/>
          <a:ext cx="0" cy="0"/>
          <a:chOff x="0" y="0"/>
          <a:chExt cx="0" cy="0"/>
        </a:xfrm>
      </p:grpSpPr>
      <p:sp>
        <p:nvSpPr>
          <p:cNvPr id="143" name="Google Shape;143;p23"/>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dk1"/>
                </a:solidFill>
                <a:latin typeface="DM Sans"/>
                <a:ea typeface="DM Sans"/>
                <a:cs typeface="DM Sans"/>
                <a:sym typeface="DM Sans"/>
              </a:defRPr>
            </a:lvl1pPr>
            <a:lvl2pPr lvl="1" algn="r">
              <a:buNone/>
              <a:defRPr sz="700">
                <a:solidFill>
                  <a:schemeClr val="dk1"/>
                </a:solidFill>
                <a:latin typeface="DM Sans"/>
                <a:ea typeface="DM Sans"/>
                <a:cs typeface="DM Sans"/>
                <a:sym typeface="DM Sans"/>
              </a:defRPr>
            </a:lvl2pPr>
            <a:lvl3pPr lvl="2" algn="r">
              <a:buNone/>
              <a:defRPr sz="700">
                <a:solidFill>
                  <a:schemeClr val="dk1"/>
                </a:solidFill>
                <a:latin typeface="DM Sans"/>
                <a:ea typeface="DM Sans"/>
                <a:cs typeface="DM Sans"/>
                <a:sym typeface="DM Sans"/>
              </a:defRPr>
            </a:lvl3pPr>
            <a:lvl4pPr lvl="3" algn="r">
              <a:buNone/>
              <a:defRPr sz="700">
                <a:solidFill>
                  <a:schemeClr val="dk1"/>
                </a:solidFill>
                <a:latin typeface="DM Sans"/>
                <a:ea typeface="DM Sans"/>
                <a:cs typeface="DM Sans"/>
                <a:sym typeface="DM Sans"/>
              </a:defRPr>
            </a:lvl4pPr>
            <a:lvl5pPr lvl="4" algn="r">
              <a:buNone/>
              <a:defRPr sz="700">
                <a:solidFill>
                  <a:schemeClr val="dk1"/>
                </a:solidFill>
                <a:latin typeface="DM Sans"/>
                <a:ea typeface="DM Sans"/>
                <a:cs typeface="DM Sans"/>
                <a:sym typeface="DM Sans"/>
              </a:defRPr>
            </a:lvl5pPr>
            <a:lvl6pPr lvl="5" algn="r">
              <a:buNone/>
              <a:defRPr sz="700">
                <a:solidFill>
                  <a:schemeClr val="dk1"/>
                </a:solidFill>
                <a:latin typeface="DM Sans"/>
                <a:ea typeface="DM Sans"/>
                <a:cs typeface="DM Sans"/>
                <a:sym typeface="DM Sans"/>
              </a:defRPr>
            </a:lvl6pPr>
            <a:lvl7pPr lvl="6" algn="r">
              <a:buNone/>
              <a:defRPr sz="700">
                <a:solidFill>
                  <a:schemeClr val="dk1"/>
                </a:solidFill>
                <a:latin typeface="DM Sans"/>
                <a:ea typeface="DM Sans"/>
                <a:cs typeface="DM Sans"/>
                <a:sym typeface="DM Sans"/>
              </a:defRPr>
            </a:lvl7pPr>
            <a:lvl8pPr lvl="7" algn="r">
              <a:buNone/>
              <a:defRPr sz="700">
                <a:solidFill>
                  <a:schemeClr val="dk1"/>
                </a:solidFill>
                <a:latin typeface="DM Sans"/>
                <a:ea typeface="DM Sans"/>
                <a:cs typeface="DM Sans"/>
                <a:sym typeface="DM Sans"/>
              </a:defRPr>
            </a:lvl8pPr>
            <a:lvl9pPr lvl="8" algn="r">
              <a:buNone/>
              <a:defRPr sz="700">
                <a:solidFill>
                  <a:schemeClr val="dk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144" name="Google Shape;144;p23"/>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145" name="Google Shape;145;p23"/>
          <p:cNvSpPr txBox="1"/>
          <p:nvPr>
            <p:ph idx="2" type="body"/>
          </p:nvPr>
        </p:nvSpPr>
        <p:spPr>
          <a:xfrm>
            <a:off x="7130875" y="3628800"/>
            <a:ext cx="1645800" cy="6801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1pPr>
            <a:lvl2pPr indent="-292100" lvl="1" marL="9144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2pPr>
            <a:lvl3pPr indent="-292100" lvl="2" marL="13716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3pPr>
            <a:lvl4pPr indent="-292100" lvl="3" marL="18288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4pPr>
            <a:lvl5pPr indent="-292100" lvl="4" marL="22860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5pPr>
            <a:lvl6pPr indent="-292100" lvl="5" marL="27432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6pPr>
            <a:lvl7pPr indent="-292100" lvl="6" marL="32004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7pPr>
            <a:lvl8pPr indent="-292100" lvl="7" marL="36576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8pPr>
            <a:lvl9pPr indent="-292100" lvl="8" marL="4114800">
              <a:spcBef>
                <a:spcPts val="800"/>
              </a:spcBef>
              <a:spcAft>
                <a:spcPts val="800"/>
              </a:spcAft>
              <a:buClr>
                <a:schemeClr val="dk1"/>
              </a:buClr>
              <a:buSzPts val="1000"/>
              <a:buFont typeface="DM Sans Light"/>
              <a:buChar char="■"/>
              <a:defRPr sz="1000">
                <a:solidFill>
                  <a:schemeClr val="dk1"/>
                </a:solidFill>
                <a:latin typeface="DM Sans Light"/>
                <a:ea typeface="DM Sans Light"/>
                <a:cs typeface="DM Sans Light"/>
                <a:sym typeface="DM Sans Light"/>
              </a:defRPr>
            </a:lvl9pPr>
          </a:lstStyle>
          <a:p/>
        </p:txBody>
      </p:sp>
      <p:sp>
        <p:nvSpPr>
          <p:cNvPr id="146" name="Google Shape;146;p23"/>
          <p:cNvSpPr txBox="1"/>
          <p:nvPr>
            <p:ph idx="3" type="subTitle"/>
          </p:nvPr>
        </p:nvSpPr>
        <p:spPr>
          <a:xfrm>
            <a:off x="7130875" y="2586820"/>
            <a:ext cx="1645800" cy="152400"/>
          </a:xfrm>
          <a:prstGeom prst="rect">
            <a:avLst/>
          </a:prstGeom>
        </p:spPr>
        <p:txBody>
          <a:bodyPr anchorCtr="0" anchor="b" bIns="0" lIns="0" spcFirstLastPara="1" rIns="0" wrap="square" tIns="0">
            <a:noAutofit/>
          </a:bodyPr>
          <a:lstStyle>
            <a:lvl1pPr lvl="0">
              <a:spcBef>
                <a:spcPts val="0"/>
              </a:spcBef>
              <a:spcAft>
                <a:spcPts val="0"/>
              </a:spcAft>
              <a:buClr>
                <a:schemeClr val="dk1"/>
              </a:buClr>
              <a:buSzPts val="1100"/>
              <a:buFont typeface="Newsreader SemiBold"/>
              <a:buNone/>
              <a:defRPr sz="1100">
                <a:solidFill>
                  <a:schemeClr val="dk1"/>
                </a:solidFill>
                <a:latin typeface="Newsreader SemiBold"/>
                <a:ea typeface="Newsreader SemiBold"/>
                <a:cs typeface="Newsreader SemiBold"/>
                <a:sym typeface="Newsreader SemiBold"/>
              </a:defRPr>
            </a:lvl1pPr>
            <a:lvl2pPr lvl="1">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9pPr>
          </a:lstStyle>
          <a:p/>
        </p:txBody>
      </p:sp>
      <p:sp>
        <p:nvSpPr>
          <p:cNvPr id="147" name="Google Shape;147;p23"/>
          <p:cNvSpPr txBox="1"/>
          <p:nvPr>
            <p:ph idx="4" type="subTitle"/>
          </p:nvPr>
        </p:nvSpPr>
        <p:spPr>
          <a:xfrm>
            <a:off x="7130875" y="2791120"/>
            <a:ext cx="1645800" cy="1524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9pPr>
          </a:lstStyle>
          <a:p/>
        </p:txBody>
      </p:sp>
      <p:sp>
        <p:nvSpPr>
          <p:cNvPr id="148" name="Google Shape;148;p23"/>
          <p:cNvSpPr txBox="1"/>
          <p:nvPr>
            <p:ph idx="5" type="body"/>
          </p:nvPr>
        </p:nvSpPr>
        <p:spPr>
          <a:xfrm>
            <a:off x="4892138" y="3628800"/>
            <a:ext cx="1645800" cy="6801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1pPr>
            <a:lvl2pPr indent="-292100" lvl="1" marL="9144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2pPr>
            <a:lvl3pPr indent="-292100" lvl="2" marL="13716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3pPr>
            <a:lvl4pPr indent="-292100" lvl="3" marL="18288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4pPr>
            <a:lvl5pPr indent="-292100" lvl="4" marL="22860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5pPr>
            <a:lvl6pPr indent="-292100" lvl="5" marL="27432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6pPr>
            <a:lvl7pPr indent="-292100" lvl="6" marL="32004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7pPr>
            <a:lvl8pPr indent="-292100" lvl="7" marL="36576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8pPr>
            <a:lvl9pPr indent="-292100" lvl="8" marL="4114800">
              <a:spcBef>
                <a:spcPts val="800"/>
              </a:spcBef>
              <a:spcAft>
                <a:spcPts val="800"/>
              </a:spcAft>
              <a:buClr>
                <a:schemeClr val="dk1"/>
              </a:buClr>
              <a:buSzPts val="1000"/>
              <a:buFont typeface="DM Sans Light"/>
              <a:buChar char="■"/>
              <a:defRPr sz="1000">
                <a:solidFill>
                  <a:schemeClr val="dk1"/>
                </a:solidFill>
                <a:latin typeface="DM Sans Light"/>
                <a:ea typeface="DM Sans Light"/>
                <a:cs typeface="DM Sans Light"/>
                <a:sym typeface="DM Sans Light"/>
              </a:defRPr>
            </a:lvl9pPr>
          </a:lstStyle>
          <a:p/>
        </p:txBody>
      </p:sp>
      <p:sp>
        <p:nvSpPr>
          <p:cNvPr id="149" name="Google Shape;149;p23"/>
          <p:cNvSpPr txBox="1"/>
          <p:nvPr>
            <p:ph idx="6" type="subTitle"/>
          </p:nvPr>
        </p:nvSpPr>
        <p:spPr>
          <a:xfrm>
            <a:off x="4892138" y="2586820"/>
            <a:ext cx="1645800" cy="152400"/>
          </a:xfrm>
          <a:prstGeom prst="rect">
            <a:avLst/>
          </a:prstGeom>
        </p:spPr>
        <p:txBody>
          <a:bodyPr anchorCtr="0" anchor="b" bIns="0" lIns="0" spcFirstLastPara="1" rIns="0" wrap="square" tIns="0">
            <a:noAutofit/>
          </a:bodyPr>
          <a:lstStyle>
            <a:lvl1pPr lvl="0">
              <a:spcBef>
                <a:spcPts val="0"/>
              </a:spcBef>
              <a:spcAft>
                <a:spcPts val="0"/>
              </a:spcAft>
              <a:buClr>
                <a:schemeClr val="dk1"/>
              </a:buClr>
              <a:buSzPts val="1100"/>
              <a:buFont typeface="Newsreader SemiBold"/>
              <a:buNone/>
              <a:defRPr sz="1100">
                <a:solidFill>
                  <a:schemeClr val="dk1"/>
                </a:solidFill>
                <a:latin typeface="Newsreader SemiBold"/>
                <a:ea typeface="Newsreader SemiBold"/>
                <a:cs typeface="Newsreader SemiBold"/>
                <a:sym typeface="Newsreader SemiBold"/>
              </a:defRPr>
            </a:lvl1pPr>
            <a:lvl2pPr lvl="1">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9pPr>
          </a:lstStyle>
          <a:p/>
        </p:txBody>
      </p:sp>
      <p:sp>
        <p:nvSpPr>
          <p:cNvPr id="150" name="Google Shape;150;p23"/>
          <p:cNvSpPr txBox="1"/>
          <p:nvPr>
            <p:ph idx="7" type="subTitle"/>
          </p:nvPr>
        </p:nvSpPr>
        <p:spPr>
          <a:xfrm>
            <a:off x="4892138" y="2791120"/>
            <a:ext cx="1645800" cy="1524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9pPr>
          </a:lstStyle>
          <a:p/>
        </p:txBody>
      </p:sp>
      <p:sp>
        <p:nvSpPr>
          <p:cNvPr id="151" name="Google Shape;151;p23"/>
          <p:cNvSpPr txBox="1"/>
          <p:nvPr>
            <p:ph idx="8" type="body"/>
          </p:nvPr>
        </p:nvSpPr>
        <p:spPr>
          <a:xfrm>
            <a:off x="2607050" y="3628800"/>
            <a:ext cx="1645800" cy="680100"/>
          </a:xfrm>
          <a:prstGeom prst="rect">
            <a:avLst/>
          </a:prstGeom>
        </p:spPr>
        <p:txBody>
          <a:bodyPr anchorCtr="0" anchor="t" bIns="0" lIns="0" spcFirstLastPara="1" rIns="0" wrap="square" tIns="0">
            <a:noAutofit/>
          </a:bodyPr>
          <a:lstStyle>
            <a:lvl1pPr indent="-292100" lvl="0" marL="457200">
              <a:lnSpc>
                <a:spcPct val="100000"/>
              </a:lnSpc>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1pPr>
            <a:lvl2pPr indent="-292100" lvl="1" marL="914400">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2pPr>
            <a:lvl3pPr indent="-292100" lvl="2" marL="1371600">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3pPr>
            <a:lvl4pPr indent="-292100" lvl="3" marL="1828800">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4pPr>
            <a:lvl5pPr indent="-292100" lvl="4" marL="2286000">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5pPr>
            <a:lvl6pPr indent="-292100" lvl="5" marL="2743200">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6pPr>
            <a:lvl7pPr indent="-292100" lvl="6" marL="3200400">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7pPr>
            <a:lvl8pPr indent="-292100" lvl="7" marL="3657600">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8pPr>
            <a:lvl9pPr indent="-292100" lvl="8" marL="4114800">
              <a:lnSpc>
                <a:spcPct val="100000"/>
              </a:lnSpc>
              <a:spcBef>
                <a:spcPts val="800"/>
              </a:spcBef>
              <a:spcAft>
                <a:spcPts val="800"/>
              </a:spcAft>
              <a:buClr>
                <a:schemeClr val="dk1"/>
              </a:buClr>
              <a:buSzPts val="1000"/>
              <a:buFont typeface="DM Sans Light"/>
              <a:buChar char="■"/>
              <a:defRPr sz="1000">
                <a:solidFill>
                  <a:schemeClr val="dk1"/>
                </a:solidFill>
                <a:latin typeface="DM Sans Light"/>
                <a:ea typeface="DM Sans Light"/>
                <a:cs typeface="DM Sans Light"/>
                <a:sym typeface="DM Sans Light"/>
              </a:defRPr>
            </a:lvl9pPr>
          </a:lstStyle>
          <a:p/>
        </p:txBody>
      </p:sp>
      <p:sp>
        <p:nvSpPr>
          <p:cNvPr id="152" name="Google Shape;152;p23"/>
          <p:cNvSpPr txBox="1"/>
          <p:nvPr>
            <p:ph idx="9" type="subTitle"/>
          </p:nvPr>
        </p:nvSpPr>
        <p:spPr>
          <a:xfrm>
            <a:off x="2607050" y="2586820"/>
            <a:ext cx="1645800" cy="152400"/>
          </a:xfrm>
          <a:prstGeom prst="rect">
            <a:avLst/>
          </a:prstGeom>
        </p:spPr>
        <p:txBody>
          <a:bodyPr anchorCtr="0" anchor="b" bIns="0" lIns="0" spcFirstLastPara="1" rIns="0" wrap="square" tIns="0">
            <a:noAutofit/>
          </a:bodyPr>
          <a:lstStyle>
            <a:lvl1pPr lvl="0">
              <a:spcBef>
                <a:spcPts val="0"/>
              </a:spcBef>
              <a:spcAft>
                <a:spcPts val="0"/>
              </a:spcAft>
              <a:buClr>
                <a:schemeClr val="dk1"/>
              </a:buClr>
              <a:buSzPts val="1100"/>
              <a:buFont typeface="Newsreader SemiBold"/>
              <a:buNone/>
              <a:defRPr sz="1100">
                <a:solidFill>
                  <a:schemeClr val="dk1"/>
                </a:solidFill>
                <a:latin typeface="Newsreader SemiBold"/>
                <a:ea typeface="Newsreader SemiBold"/>
                <a:cs typeface="Newsreader SemiBold"/>
                <a:sym typeface="Newsreader SemiBold"/>
              </a:defRPr>
            </a:lvl1pPr>
            <a:lvl2pPr lvl="1">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9pPr>
          </a:lstStyle>
          <a:p/>
        </p:txBody>
      </p:sp>
      <p:sp>
        <p:nvSpPr>
          <p:cNvPr id="153" name="Google Shape;153;p23"/>
          <p:cNvSpPr txBox="1"/>
          <p:nvPr>
            <p:ph idx="13" type="subTitle"/>
          </p:nvPr>
        </p:nvSpPr>
        <p:spPr>
          <a:xfrm>
            <a:off x="2607050" y="2791120"/>
            <a:ext cx="1645800" cy="1524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9pPr>
          </a:lstStyle>
          <a:p/>
        </p:txBody>
      </p:sp>
      <p:sp>
        <p:nvSpPr>
          <p:cNvPr id="154" name="Google Shape;154;p23"/>
          <p:cNvSpPr txBox="1"/>
          <p:nvPr>
            <p:ph idx="14" type="body"/>
          </p:nvPr>
        </p:nvSpPr>
        <p:spPr>
          <a:xfrm>
            <a:off x="361975" y="3628800"/>
            <a:ext cx="1645800" cy="6801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1pPr>
            <a:lvl2pPr indent="-292100" lvl="1" marL="9144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2pPr>
            <a:lvl3pPr indent="-292100" lvl="2" marL="13716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3pPr>
            <a:lvl4pPr indent="-292100" lvl="3" marL="18288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4pPr>
            <a:lvl5pPr indent="-292100" lvl="4" marL="22860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5pPr>
            <a:lvl6pPr indent="-292100" lvl="5" marL="27432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6pPr>
            <a:lvl7pPr indent="-292100" lvl="6" marL="32004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7pPr>
            <a:lvl8pPr indent="-292100" lvl="7" marL="36576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8pPr>
            <a:lvl9pPr indent="-292100" lvl="8" marL="4114800">
              <a:spcBef>
                <a:spcPts val="800"/>
              </a:spcBef>
              <a:spcAft>
                <a:spcPts val="800"/>
              </a:spcAft>
              <a:buClr>
                <a:schemeClr val="dk1"/>
              </a:buClr>
              <a:buSzPts val="1000"/>
              <a:buFont typeface="DM Sans Light"/>
              <a:buChar char="■"/>
              <a:defRPr sz="1000">
                <a:solidFill>
                  <a:schemeClr val="dk1"/>
                </a:solidFill>
                <a:latin typeface="DM Sans Light"/>
                <a:ea typeface="DM Sans Light"/>
                <a:cs typeface="DM Sans Light"/>
                <a:sym typeface="DM Sans Light"/>
              </a:defRPr>
            </a:lvl9pPr>
          </a:lstStyle>
          <a:p/>
        </p:txBody>
      </p:sp>
      <p:sp>
        <p:nvSpPr>
          <p:cNvPr id="155" name="Google Shape;155;p23"/>
          <p:cNvSpPr txBox="1"/>
          <p:nvPr>
            <p:ph idx="15" type="subTitle"/>
          </p:nvPr>
        </p:nvSpPr>
        <p:spPr>
          <a:xfrm>
            <a:off x="361975" y="2586820"/>
            <a:ext cx="1645800" cy="152400"/>
          </a:xfrm>
          <a:prstGeom prst="rect">
            <a:avLst/>
          </a:prstGeom>
        </p:spPr>
        <p:txBody>
          <a:bodyPr anchorCtr="0" anchor="b" bIns="0" lIns="0" spcFirstLastPara="1" rIns="0" wrap="square" tIns="0">
            <a:noAutofit/>
          </a:bodyPr>
          <a:lstStyle>
            <a:lvl1pPr lvl="0">
              <a:spcBef>
                <a:spcPts val="0"/>
              </a:spcBef>
              <a:spcAft>
                <a:spcPts val="0"/>
              </a:spcAft>
              <a:buClr>
                <a:schemeClr val="dk1"/>
              </a:buClr>
              <a:buSzPts val="1100"/>
              <a:buFont typeface="Newsreader SemiBold"/>
              <a:buNone/>
              <a:defRPr sz="1100">
                <a:solidFill>
                  <a:schemeClr val="dk1"/>
                </a:solidFill>
                <a:latin typeface="Newsreader SemiBold"/>
                <a:ea typeface="Newsreader SemiBold"/>
                <a:cs typeface="Newsreader SemiBold"/>
                <a:sym typeface="Newsreader SemiBold"/>
              </a:defRPr>
            </a:lvl1pPr>
            <a:lvl2pPr lvl="1">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9pPr>
          </a:lstStyle>
          <a:p/>
        </p:txBody>
      </p:sp>
      <p:sp>
        <p:nvSpPr>
          <p:cNvPr id="156" name="Google Shape;156;p23"/>
          <p:cNvSpPr txBox="1"/>
          <p:nvPr>
            <p:ph idx="16" type="subTitle"/>
          </p:nvPr>
        </p:nvSpPr>
        <p:spPr>
          <a:xfrm>
            <a:off x="361975" y="2791120"/>
            <a:ext cx="1645800" cy="1524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9pPr>
          </a:lstStyle>
          <a:p/>
        </p:txBody>
      </p:sp>
      <p:sp>
        <p:nvSpPr>
          <p:cNvPr id="157" name="Google Shape;157;p23"/>
          <p:cNvSpPr txBox="1"/>
          <p:nvPr>
            <p:ph idx="17" type="subTitle"/>
          </p:nvPr>
        </p:nvSpPr>
        <p:spPr>
          <a:xfrm>
            <a:off x="2490450" y="732775"/>
            <a:ext cx="4163100" cy="138600"/>
          </a:xfrm>
          <a:prstGeom prst="rect">
            <a:avLst/>
          </a:prstGeom>
        </p:spPr>
        <p:txBody>
          <a:bodyPr anchorCtr="0" anchor="b" bIns="0" lIns="0" spcFirstLastPara="1" rIns="0" wrap="square" tIns="0">
            <a:spAutoFit/>
          </a:bodyPr>
          <a:lstStyle>
            <a:lvl1pPr lvl="0" algn="ctr">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2pPr>
            <a:lvl3pPr lvl="2"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3pPr>
            <a:lvl4pPr lvl="3"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4pPr>
            <a:lvl5pPr lvl="4"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5pPr>
            <a:lvl6pPr lvl="5"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6pPr>
            <a:lvl7pPr lvl="6"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7pPr>
            <a:lvl8pPr lvl="7"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8pPr>
            <a:lvl9pPr lvl="8" algn="ctr">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9pPr>
          </a:lstStyle>
          <a:p/>
        </p:txBody>
      </p:sp>
      <p:sp>
        <p:nvSpPr>
          <p:cNvPr id="158" name="Google Shape;158;p23"/>
          <p:cNvSpPr txBox="1"/>
          <p:nvPr>
            <p:ph type="title"/>
          </p:nvPr>
        </p:nvSpPr>
        <p:spPr>
          <a:xfrm>
            <a:off x="1406600" y="988557"/>
            <a:ext cx="6330900" cy="587700"/>
          </a:xfrm>
          <a:prstGeom prst="rect">
            <a:avLst/>
          </a:prstGeom>
        </p:spPr>
        <p:txBody>
          <a:bodyPr anchorCtr="0" anchor="t" bIns="0" lIns="0" spcFirstLastPara="1" rIns="0" wrap="square" tIns="0">
            <a:noAutofit/>
          </a:bodyPr>
          <a:lstStyle>
            <a:lvl1pPr lvl="0" algn="ctr">
              <a:lnSpc>
                <a:spcPct val="90000"/>
              </a:lnSpc>
              <a:spcBef>
                <a:spcPts val="0"/>
              </a:spcBef>
              <a:spcAft>
                <a:spcPts val="0"/>
              </a:spcAft>
              <a:buNone/>
              <a:defRPr sz="2200">
                <a:solidFill>
                  <a:schemeClr val="dk1"/>
                </a:solidFill>
              </a:defRPr>
            </a:lvl1pPr>
            <a:lvl2pPr lvl="1" algn="ctr">
              <a:lnSpc>
                <a:spcPct val="90000"/>
              </a:lnSpc>
              <a:spcBef>
                <a:spcPts val="0"/>
              </a:spcBef>
              <a:spcAft>
                <a:spcPts val="0"/>
              </a:spcAft>
              <a:buNone/>
              <a:defRPr sz="2200">
                <a:solidFill>
                  <a:schemeClr val="dk1"/>
                </a:solidFill>
              </a:defRPr>
            </a:lvl2pPr>
            <a:lvl3pPr lvl="2" algn="ctr">
              <a:lnSpc>
                <a:spcPct val="90000"/>
              </a:lnSpc>
              <a:spcBef>
                <a:spcPts val="0"/>
              </a:spcBef>
              <a:spcAft>
                <a:spcPts val="0"/>
              </a:spcAft>
              <a:buNone/>
              <a:defRPr sz="2200">
                <a:solidFill>
                  <a:schemeClr val="dk1"/>
                </a:solidFill>
              </a:defRPr>
            </a:lvl3pPr>
            <a:lvl4pPr lvl="3" algn="ctr">
              <a:lnSpc>
                <a:spcPct val="90000"/>
              </a:lnSpc>
              <a:spcBef>
                <a:spcPts val="0"/>
              </a:spcBef>
              <a:spcAft>
                <a:spcPts val="0"/>
              </a:spcAft>
              <a:buNone/>
              <a:defRPr sz="2200">
                <a:solidFill>
                  <a:schemeClr val="dk1"/>
                </a:solidFill>
              </a:defRPr>
            </a:lvl4pPr>
            <a:lvl5pPr lvl="4" algn="ctr">
              <a:lnSpc>
                <a:spcPct val="90000"/>
              </a:lnSpc>
              <a:spcBef>
                <a:spcPts val="0"/>
              </a:spcBef>
              <a:spcAft>
                <a:spcPts val="0"/>
              </a:spcAft>
              <a:buNone/>
              <a:defRPr sz="2200">
                <a:solidFill>
                  <a:schemeClr val="dk1"/>
                </a:solidFill>
              </a:defRPr>
            </a:lvl5pPr>
            <a:lvl6pPr lvl="5" algn="ctr">
              <a:lnSpc>
                <a:spcPct val="90000"/>
              </a:lnSpc>
              <a:spcBef>
                <a:spcPts val="0"/>
              </a:spcBef>
              <a:spcAft>
                <a:spcPts val="0"/>
              </a:spcAft>
              <a:buNone/>
              <a:defRPr sz="2200">
                <a:solidFill>
                  <a:schemeClr val="dk1"/>
                </a:solidFill>
              </a:defRPr>
            </a:lvl6pPr>
            <a:lvl7pPr lvl="6" algn="ctr">
              <a:lnSpc>
                <a:spcPct val="90000"/>
              </a:lnSpc>
              <a:spcBef>
                <a:spcPts val="0"/>
              </a:spcBef>
              <a:spcAft>
                <a:spcPts val="0"/>
              </a:spcAft>
              <a:buNone/>
              <a:defRPr sz="2200">
                <a:solidFill>
                  <a:schemeClr val="dk1"/>
                </a:solidFill>
              </a:defRPr>
            </a:lvl7pPr>
            <a:lvl8pPr lvl="7" algn="ctr">
              <a:lnSpc>
                <a:spcPct val="90000"/>
              </a:lnSpc>
              <a:spcBef>
                <a:spcPts val="0"/>
              </a:spcBef>
              <a:spcAft>
                <a:spcPts val="0"/>
              </a:spcAft>
              <a:buNone/>
              <a:defRPr sz="2200">
                <a:solidFill>
                  <a:schemeClr val="dk1"/>
                </a:solidFill>
              </a:defRPr>
            </a:lvl8pPr>
            <a:lvl9pPr lvl="8" algn="ctr">
              <a:lnSpc>
                <a:spcPct val="90000"/>
              </a:lnSpc>
              <a:spcBef>
                <a:spcPts val="0"/>
              </a:spcBef>
              <a:spcAft>
                <a:spcPts val="0"/>
              </a:spcAft>
              <a:buNone/>
              <a:defRPr sz="2200">
                <a:solidFill>
                  <a:schemeClr val="dk1"/>
                </a:solidFill>
              </a:defRPr>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ver">
  <p:cSld name="CUSTOM_7_1_1_1_1_1_1_1_1_1_1_1_1_1_1_1_1">
    <p:bg>
      <p:bgPr>
        <a:solidFill>
          <a:schemeClr val="lt1"/>
        </a:solidFill>
      </p:bgPr>
    </p:bg>
    <p:spTree>
      <p:nvGrpSpPr>
        <p:cNvPr id="159" name="Shape 159"/>
        <p:cNvGrpSpPr/>
        <p:nvPr/>
      </p:nvGrpSpPr>
      <p:grpSpPr>
        <a:xfrm>
          <a:off x="0" y="0"/>
          <a:ext cx="0" cy="0"/>
          <a:chOff x="0" y="0"/>
          <a:chExt cx="0" cy="0"/>
        </a:xfrm>
      </p:grpSpPr>
      <p:sp>
        <p:nvSpPr>
          <p:cNvPr id="160" name="Google Shape;160;p24"/>
          <p:cNvSpPr/>
          <p:nvPr>
            <p:ph idx="2" type="pic"/>
          </p:nvPr>
        </p:nvSpPr>
        <p:spPr>
          <a:xfrm>
            <a:off x="4587725" y="-8750"/>
            <a:ext cx="4572000" cy="5152200"/>
          </a:xfrm>
          <a:prstGeom prst="rect">
            <a:avLst/>
          </a:prstGeom>
          <a:noFill/>
          <a:ln>
            <a:noFill/>
          </a:ln>
        </p:spPr>
      </p:sp>
      <p:sp>
        <p:nvSpPr>
          <p:cNvPr id="161" name="Google Shape;161;p24"/>
          <p:cNvSpPr txBox="1"/>
          <p:nvPr>
            <p:ph type="title"/>
          </p:nvPr>
        </p:nvSpPr>
        <p:spPr>
          <a:xfrm>
            <a:off x="361975" y="923525"/>
            <a:ext cx="3860100" cy="587700"/>
          </a:xfrm>
          <a:prstGeom prst="rect">
            <a:avLst/>
          </a:prstGeom>
        </p:spPr>
        <p:txBody>
          <a:bodyPr anchorCtr="0" anchor="t" bIns="91425" lIns="91425" spcFirstLastPara="1" rIns="91425" wrap="square" tIns="91425">
            <a:noAutofit/>
          </a:bodyPr>
          <a:lstStyle>
            <a:lvl1pPr lvl="0" algn="ctr">
              <a:lnSpc>
                <a:spcPct val="80000"/>
              </a:lnSpc>
              <a:spcBef>
                <a:spcPts val="0"/>
              </a:spcBef>
              <a:spcAft>
                <a:spcPts val="0"/>
              </a:spcAft>
              <a:buNone/>
              <a:defRPr sz="4200">
                <a:solidFill>
                  <a:schemeClr val="dk1"/>
                </a:solidFill>
              </a:defRPr>
            </a:lvl1pPr>
            <a:lvl2pPr lvl="1" algn="ctr">
              <a:lnSpc>
                <a:spcPct val="115000"/>
              </a:lnSpc>
              <a:spcBef>
                <a:spcPts val="0"/>
              </a:spcBef>
              <a:spcAft>
                <a:spcPts val="0"/>
              </a:spcAft>
              <a:buNone/>
              <a:defRPr>
                <a:solidFill>
                  <a:schemeClr val="dk1"/>
                </a:solidFill>
              </a:defRPr>
            </a:lvl2pPr>
            <a:lvl3pPr lvl="2" algn="ctr">
              <a:lnSpc>
                <a:spcPct val="115000"/>
              </a:lnSpc>
              <a:spcBef>
                <a:spcPts val="0"/>
              </a:spcBef>
              <a:spcAft>
                <a:spcPts val="0"/>
              </a:spcAft>
              <a:buNone/>
              <a:defRPr>
                <a:solidFill>
                  <a:schemeClr val="dk1"/>
                </a:solidFill>
              </a:defRPr>
            </a:lvl3pPr>
            <a:lvl4pPr lvl="3" algn="ctr">
              <a:lnSpc>
                <a:spcPct val="115000"/>
              </a:lnSpc>
              <a:spcBef>
                <a:spcPts val="0"/>
              </a:spcBef>
              <a:spcAft>
                <a:spcPts val="0"/>
              </a:spcAft>
              <a:buNone/>
              <a:defRPr>
                <a:solidFill>
                  <a:schemeClr val="dk1"/>
                </a:solidFill>
              </a:defRPr>
            </a:lvl4pPr>
            <a:lvl5pPr lvl="4" algn="ctr">
              <a:lnSpc>
                <a:spcPct val="115000"/>
              </a:lnSpc>
              <a:spcBef>
                <a:spcPts val="0"/>
              </a:spcBef>
              <a:spcAft>
                <a:spcPts val="0"/>
              </a:spcAft>
              <a:buNone/>
              <a:defRPr>
                <a:solidFill>
                  <a:schemeClr val="dk1"/>
                </a:solidFill>
              </a:defRPr>
            </a:lvl5pPr>
            <a:lvl6pPr lvl="5" algn="ctr">
              <a:lnSpc>
                <a:spcPct val="115000"/>
              </a:lnSpc>
              <a:spcBef>
                <a:spcPts val="0"/>
              </a:spcBef>
              <a:spcAft>
                <a:spcPts val="0"/>
              </a:spcAft>
              <a:buNone/>
              <a:defRPr>
                <a:solidFill>
                  <a:schemeClr val="dk1"/>
                </a:solidFill>
              </a:defRPr>
            </a:lvl6pPr>
            <a:lvl7pPr lvl="6" algn="ctr">
              <a:lnSpc>
                <a:spcPct val="115000"/>
              </a:lnSpc>
              <a:spcBef>
                <a:spcPts val="0"/>
              </a:spcBef>
              <a:spcAft>
                <a:spcPts val="0"/>
              </a:spcAft>
              <a:buNone/>
              <a:defRPr>
                <a:solidFill>
                  <a:schemeClr val="dk1"/>
                </a:solidFill>
              </a:defRPr>
            </a:lvl7pPr>
            <a:lvl8pPr lvl="7" algn="ctr">
              <a:lnSpc>
                <a:spcPct val="115000"/>
              </a:lnSpc>
              <a:spcBef>
                <a:spcPts val="0"/>
              </a:spcBef>
              <a:spcAft>
                <a:spcPts val="0"/>
              </a:spcAft>
              <a:buNone/>
              <a:defRPr>
                <a:solidFill>
                  <a:schemeClr val="dk1"/>
                </a:solidFill>
              </a:defRPr>
            </a:lvl8pPr>
            <a:lvl9pPr lvl="8" algn="ctr">
              <a:lnSpc>
                <a:spcPct val="115000"/>
              </a:lnSpc>
              <a:spcBef>
                <a:spcPts val="0"/>
              </a:spcBef>
              <a:spcAft>
                <a:spcPts val="0"/>
              </a:spcAft>
              <a:buNone/>
              <a:defRPr>
                <a:solidFill>
                  <a:schemeClr val="dk1"/>
                </a:solidFill>
              </a:defRPr>
            </a:lvl9pPr>
          </a:lstStyle>
          <a:p/>
        </p:txBody>
      </p:sp>
      <p:sp>
        <p:nvSpPr>
          <p:cNvPr id="162" name="Google Shape;162;p24"/>
          <p:cNvSpPr txBox="1"/>
          <p:nvPr>
            <p:ph idx="1" type="subTitle"/>
          </p:nvPr>
        </p:nvSpPr>
        <p:spPr>
          <a:xfrm>
            <a:off x="361975" y="255533"/>
            <a:ext cx="3860100" cy="377400"/>
          </a:xfrm>
          <a:prstGeom prst="rect">
            <a:avLst/>
          </a:prstGeom>
        </p:spPr>
        <p:txBody>
          <a:bodyPr anchorCtr="0" anchor="t" bIns="91425" lIns="91425" spcFirstLastPara="1" rIns="91425" wrap="square" tIns="91425">
            <a:noAutofit/>
          </a:bodyPr>
          <a:lstStyle>
            <a:lvl1pPr lvl="0"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1pPr>
            <a:lvl2pPr lvl="1">
              <a:spcBef>
                <a:spcPts val="0"/>
              </a:spcBef>
              <a:spcAft>
                <a:spcPts val="0"/>
              </a:spcAft>
              <a:buClr>
                <a:schemeClr val="dk1"/>
              </a:buClr>
              <a:buSzPts val="1400"/>
              <a:buFont typeface="Newsreader"/>
              <a:buNone/>
              <a:defRPr>
                <a:solidFill>
                  <a:schemeClr val="dk1"/>
                </a:solidFill>
              </a:defRPr>
            </a:lvl2pPr>
            <a:lvl3pPr lvl="2">
              <a:spcBef>
                <a:spcPts val="0"/>
              </a:spcBef>
              <a:spcAft>
                <a:spcPts val="0"/>
              </a:spcAft>
              <a:buClr>
                <a:schemeClr val="dk1"/>
              </a:buClr>
              <a:buSzPts val="1400"/>
              <a:buFont typeface="Newsreader"/>
              <a:buNone/>
              <a:defRPr>
                <a:solidFill>
                  <a:schemeClr val="dk1"/>
                </a:solidFill>
              </a:defRPr>
            </a:lvl3pPr>
            <a:lvl4pPr lvl="3">
              <a:spcBef>
                <a:spcPts val="0"/>
              </a:spcBef>
              <a:spcAft>
                <a:spcPts val="0"/>
              </a:spcAft>
              <a:buClr>
                <a:schemeClr val="dk1"/>
              </a:buClr>
              <a:buSzPts val="1400"/>
              <a:buFont typeface="Newsreader"/>
              <a:buNone/>
              <a:defRPr>
                <a:solidFill>
                  <a:schemeClr val="dk1"/>
                </a:solidFill>
              </a:defRPr>
            </a:lvl4pPr>
            <a:lvl5pPr lvl="4">
              <a:spcBef>
                <a:spcPts val="0"/>
              </a:spcBef>
              <a:spcAft>
                <a:spcPts val="0"/>
              </a:spcAft>
              <a:buClr>
                <a:schemeClr val="dk1"/>
              </a:buClr>
              <a:buSzPts val="1400"/>
              <a:buFont typeface="Newsreader"/>
              <a:buNone/>
              <a:defRPr>
                <a:solidFill>
                  <a:schemeClr val="dk1"/>
                </a:solidFill>
              </a:defRPr>
            </a:lvl5pPr>
            <a:lvl6pPr lvl="5">
              <a:spcBef>
                <a:spcPts val="0"/>
              </a:spcBef>
              <a:spcAft>
                <a:spcPts val="0"/>
              </a:spcAft>
              <a:buClr>
                <a:schemeClr val="dk1"/>
              </a:buClr>
              <a:buSzPts val="1400"/>
              <a:buFont typeface="Newsreader"/>
              <a:buNone/>
              <a:defRPr>
                <a:solidFill>
                  <a:schemeClr val="dk1"/>
                </a:solidFill>
              </a:defRPr>
            </a:lvl6pPr>
            <a:lvl7pPr lvl="6">
              <a:spcBef>
                <a:spcPts val="0"/>
              </a:spcBef>
              <a:spcAft>
                <a:spcPts val="0"/>
              </a:spcAft>
              <a:buClr>
                <a:schemeClr val="dk1"/>
              </a:buClr>
              <a:buSzPts val="1400"/>
              <a:buFont typeface="Newsreader"/>
              <a:buNone/>
              <a:defRPr>
                <a:solidFill>
                  <a:schemeClr val="dk1"/>
                </a:solidFill>
              </a:defRPr>
            </a:lvl7pPr>
            <a:lvl8pPr lvl="7">
              <a:spcBef>
                <a:spcPts val="0"/>
              </a:spcBef>
              <a:spcAft>
                <a:spcPts val="0"/>
              </a:spcAft>
              <a:buClr>
                <a:schemeClr val="dk1"/>
              </a:buClr>
              <a:buSzPts val="1400"/>
              <a:buFont typeface="Newsreader"/>
              <a:buNone/>
              <a:defRPr>
                <a:solidFill>
                  <a:schemeClr val="dk1"/>
                </a:solidFill>
              </a:defRPr>
            </a:lvl8pPr>
            <a:lvl9pPr lvl="8">
              <a:spcBef>
                <a:spcPts val="0"/>
              </a:spcBef>
              <a:spcAft>
                <a:spcPts val="0"/>
              </a:spcAft>
              <a:buClr>
                <a:schemeClr val="dk1"/>
              </a:buClr>
              <a:buSzPts val="1400"/>
              <a:buFont typeface="Newsreader"/>
              <a:buNone/>
              <a:defRPr>
                <a:solidFill>
                  <a:schemeClr val="dk1"/>
                </a:solidFill>
              </a:defRPr>
            </a:lvl9pPr>
          </a:lstStyle>
          <a:p/>
        </p:txBody>
      </p:sp>
      <p:sp>
        <p:nvSpPr>
          <p:cNvPr id="163" name="Google Shape;163;p24"/>
          <p:cNvSpPr txBox="1"/>
          <p:nvPr>
            <p:ph idx="3" type="body"/>
          </p:nvPr>
        </p:nvSpPr>
        <p:spPr>
          <a:xfrm>
            <a:off x="547575" y="3337797"/>
            <a:ext cx="3492600" cy="1327500"/>
          </a:xfrm>
          <a:prstGeom prst="rect">
            <a:avLst/>
          </a:prstGeom>
        </p:spPr>
        <p:txBody>
          <a:bodyPr anchorCtr="0" anchor="b" bIns="91425" lIns="91425" spcFirstLastPara="1" rIns="91425" wrap="square" tIns="91425">
            <a:noAutofit/>
          </a:bodyPr>
          <a:lstStyle>
            <a:lvl1pPr indent="-292100" lvl="0" marL="457200" algn="ctr">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1pPr>
            <a:lvl2pPr indent="-292100" lvl="1" marL="914400" algn="ctr">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2pPr>
            <a:lvl3pPr indent="-292100" lvl="2" marL="1371600" algn="ctr">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3pPr>
            <a:lvl4pPr indent="-292100" lvl="3" marL="1828800" algn="ctr">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4pPr>
            <a:lvl5pPr indent="-292100" lvl="4" marL="2286000" algn="ctr">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5pPr>
            <a:lvl6pPr indent="-292100" lvl="5" marL="2743200" algn="ctr">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6pPr>
            <a:lvl7pPr indent="-292100" lvl="6" marL="3200400" algn="ctr">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7pPr>
            <a:lvl8pPr indent="-292100" lvl="7" marL="3657600" algn="ctr">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8pPr>
            <a:lvl9pPr indent="-292100" lvl="8" marL="4114800" algn="ctr">
              <a:spcBef>
                <a:spcPts val="800"/>
              </a:spcBef>
              <a:spcAft>
                <a:spcPts val="800"/>
              </a:spcAft>
              <a:buClr>
                <a:schemeClr val="dk1"/>
              </a:buClr>
              <a:buSzPts val="1000"/>
              <a:buFont typeface="DM Sans Light"/>
              <a:buChar char="■"/>
              <a:defRPr sz="1000">
                <a:solidFill>
                  <a:schemeClr val="dk1"/>
                </a:solidFill>
                <a:latin typeface="DM Sans Light"/>
                <a:ea typeface="DM Sans Light"/>
                <a:cs typeface="DM Sans Light"/>
                <a:sym typeface="DM Sans Light"/>
              </a:defRPr>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Header and Four steps">
  <p:cSld name="CUSTOM_7_1_1_1_1_1_1_1_1_1_1_1_1_1_1_1_1_1_2">
    <p:bg>
      <p:bgPr>
        <a:solidFill>
          <a:schemeClr val="lt1"/>
        </a:solidFill>
      </p:bgPr>
    </p:bg>
    <p:spTree>
      <p:nvGrpSpPr>
        <p:cNvPr id="164" name="Shape 164"/>
        <p:cNvGrpSpPr/>
        <p:nvPr/>
      </p:nvGrpSpPr>
      <p:grpSpPr>
        <a:xfrm>
          <a:off x="0" y="0"/>
          <a:ext cx="0" cy="0"/>
          <a:chOff x="0" y="0"/>
          <a:chExt cx="0" cy="0"/>
        </a:xfrm>
      </p:grpSpPr>
      <p:sp>
        <p:nvSpPr>
          <p:cNvPr id="165" name="Google Shape;165;p25"/>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dk1"/>
                </a:solidFill>
                <a:latin typeface="DM Sans"/>
                <a:ea typeface="DM Sans"/>
                <a:cs typeface="DM Sans"/>
                <a:sym typeface="DM Sans"/>
              </a:defRPr>
            </a:lvl1pPr>
            <a:lvl2pPr lvl="1" algn="r">
              <a:buNone/>
              <a:defRPr sz="700">
                <a:solidFill>
                  <a:schemeClr val="dk1"/>
                </a:solidFill>
                <a:latin typeface="DM Sans"/>
                <a:ea typeface="DM Sans"/>
                <a:cs typeface="DM Sans"/>
                <a:sym typeface="DM Sans"/>
              </a:defRPr>
            </a:lvl2pPr>
            <a:lvl3pPr lvl="2" algn="r">
              <a:buNone/>
              <a:defRPr sz="700">
                <a:solidFill>
                  <a:schemeClr val="dk1"/>
                </a:solidFill>
                <a:latin typeface="DM Sans"/>
                <a:ea typeface="DM Sans"/>
                <a:cs typeface="DM Sans"/>
                <a:sym typeface="DM Sans"/>
              </a:defRPr>
            </a:lvl3pPr>
            <a:lvl4pPr lvl="3" algn="r">
              <a:buNone/>
              <a:defRPr sz="700">
                <a:solidFill>
                  <a:schemeClr val="dk1"/>
                </a:solidFill>
                <a:latin typeface="DM Sans"/>
                <a:ea typeface="DM Sans"/>
                <a:cs typeface="DM Sans"/>
                <a:sym typeface="DM Sans"/>
              </a:defRPr>
            </a:lvl4pPr>
            <a:lvl5pPr lvl="4" algn="r">
              <a:buNone/>
              <a:defRPr sz="700">
                <a:solidFill>
                  <a:schemeClr val="dk1"/>
                </a:solidFill>
                <a:latin typeface="DM Sans"/>
                <a:ea typeface="DM Sans"/>
                <a:cs typeface="DM Sans"/>
                <a:sym typeface="DM Sans"/>
              </a:defRPr>
            </a:lvl5pPr>
            <a:lvl6pPr lvl="5" algn="r">
              <a:buNone/>
              <a:defRPr sz="700">
                <a:solidFill>
                  <a:schemeClr val="dk1"/>
                </a:solidFill>
                <a:latin typeface="DM Sans"/>
                <a:ea typeface="DM Sans"/>
                <a:cs typeface="DM Sans"/>
                <a:sym typeface="DM Sans"/>
              </a:defRPr>
            </a:lvl6pPr>
            <a:lvl7pPr lvl="6" algn="r">
              <a:buNone/>
              <a:defRPr sz="700">
                <a:solidFill>
                  <a:schemeClr val="dk1"/>
                </a:solidFill>
                <a:latin typeface="DM Sans"/>
                <a:ea typeface="DM Sans"/>
                <a:cs typeface="DM Sans"/>
                <a:sym typeface="DM Sans"/>
              </a:defRPr>
            </a:lvl7pPr>
            <a:lvl8pPr lvl="7" algn="r">
              <a:buNone/>
              <a:defRPr sz="700">
                <a:solidFill>
                  <a:schemeClr val="dk1"/>
                </a:solidFill>
                <a:latin typeface="DM Sans"/>
                <a:ea typeface="DM Sans"/>
                <a:cs typeface="DM Sans"/>
                <a:sym typeface="DM Sans"/>
              </a:defRPr>
            </a:lvl8pPr>
            <a:lvl9pPr lvl="8" algn="r">
              <a:buNone/>
              <a:defRPr sz="700">
                <a:solidFill>
                  <a:schemeClr val="dk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166" name="Google Shape;166;p25"/>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167" name="Google Shape;167;p25"/>
          <p:cNvSpPr/>
          <p:nvPr/>
        </p:nvSpPr>
        <p:spPr>
          <a:xfrm>
            <a:off x="50" y="2785800"/>
            <a:ext cx="2294400" cy="23574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DM Sans"/>
              <a:ea typeface="DM Sans"/>
              <a:cs typeface="DM Sans"/>
              <a:sym typeface="DM Sans"/>
            </a:endParaRPr>
          </a:p>
        </p:txBody>
      </p:sp>
      <p:sp>
        <p:nvSpPr>
          <p:cNvPr id="168" name="Google Shape;168;p25"/>
          <p:cNvSpPr/>
          <p:nvPr/>
        </p:nvSpPr>
        <p:spPr>
          <a:xfrm>
            <a:off x="2286125" y="2068875"/>
            <a:ext cx="2294400" cy="3074700"/>
          </a:xfrm>
          <a:prstGeom prst="rect">
            <a:avLst/>
          </a:prstGeom>
          <a:solidFill>
            <a:schemeClr val="accent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DM Sans"/>
              <a:ea typeface="DM Sans"/>
              <a:cs typeface="DM Sans"/>
              <a:sym typeface="DM Sans"/>
            </a:endParaRPr>
          </a:p>
        </p:txBody>
      </p:sp>
      <p:sp>
        <p:nvSpPr>
          <p:cNvPr id="169" name="Google Shape;169;p25"/>
          <p:cNvSpPr/>
          <p:nvPr/>
        </p:nvSpPr>
        <p:spPr>
          <a:xfrm>
            <a:off x="4565475" y="1495326"/>
            <a:ext cx="2294400" cy="36483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DM Sans"/>
              <a:ea typeface="DM Sans"/>
              <a:cs typeface="DM Sans"/>
              <a:sym typeface="DM Sans"/>
            </a:endParaRPr>
          </a:p>
        </p:txBody>
      </p:sp>
      <p:sp>
        <p:nvSpPr>
          <p:cNvPr id="170" name="Google Shape;170;p25"/>
          <p:cNvSpPr/>
          <p:nvPr/>
        </p:nvSpPr>
        <p:spPr>
          <a:xfrm>
            <a:off x="6849550" y="732775"/>
            <a:ext cx="2294400" cy="44106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DM Sans"/>
              <a:ea typeface="DM Sans"/>
              <a:cs typeface="DM Sans"/>
              <a:sym typeface="DM Sans"/>
            </a:endParaRPr>
          </a:p>
        </p:txBody>
      </p:sp>
      <p:sp>
        <p:nvSpPr>
          <p:cNvPr id="171" name="Google Shape;171;p25"/>
          <p:cNvSpPr txBox="1"/>
          <p:nvPr/>
        </p:nvSpPr>
        <p:spPr>
          <a:xfrm>
            <a:off x="375350" y="4481351"/>
            <a:ext cx="675900" cy="152400"/>
          </a:xfrm>
          <a:prstGeom prst="rect">
            <a:avLst/>
          </a:prstGeom>
          <a:noFill/>
          <a:ln>
            <a:noFill/>
          </a:ln>
        </p:spPr>
        <p:txBody>
          <a:bodyPr anchorCtr="0" anchor="b" bIns="0" lIns="0" spcFirstLastPara="1" rIns="91425" wrap="square" tIns="0">
            <a:noAutofit/>
          </a:bodyPr>
          <a:lstStyle/>
          <a:p>
            <a:pPr indent="0" lvl="0" marL="0" rtl="0" algn="l">
              <a:lnSpc>
                <a:spcPct val="90000"/>
              </a:lnSpc>
              <a:spcBef>
                <a:spcPts val="0"/>
              </a:spcBef>
              <a:spcAft>
                <a:spcPts val="0"/>
              </a:spcAft>
              <a:buNone/>
            </a:pPr>
            <a:r>
              <a:rPr lang="en" sz="3000">
                <a:solidFill>
                  <a:schemeClr val="lt1"/>
                </a:solidFill>
                <a:latin typeface="Newsreader"/>
                <a:ea typeface="Newsreader"/>
                <a:cs typeface="Newsreader"/>
                <a:sym typeface="Newsreader"/>
              </a:rPr>
              <a:t>01</a:t>
            </a:r>
            <a:endParaRPr sz="3000">
              <a:solidFill>
                <a:schemeClr val="lt1"/>
              </a:solidFill>
              <a:latin typeface="Newsreader"/>
              <a:ea typeface="Newsreader"/>
              <a:cs typeface="Newsreader"/>
              <a:sym typeface="Newsreader"/>
            </a:endParaRPr>
          </a:p>
        </p:txBody>
      </p:sp>
      <p:sp>
        <p:nvSpPr>
          <p:cNvPr id="172" name="Google Shape;172;p25"/>
          <p:cNvSpPr txBox="1"/>
          <p:nvPr/>
        </p:nvSpPr>
        <p:spPr>
          <a:xfrm>
            <a:off x="2665113" y="4481351"/>
            <a:ext cx="675900" cy="152400"/>
          </a:xfrm>
          <a:prstGeom prst="rect">
            <a:avLst/>
          </a:prstGeom>
          <a:noFill/>
          <a:ln>
            <a:noFill/>
          </a:ln>
        </p:spPr>
        <p:txBody>
          <a:bodyPr anchorCtr="0" anchor="b" bIns="0" lIns="0" spcFirstLastPara="1" rIns="91425" wrap="square" tIns="0">
            <a:noAutofit/>
          </a:bodyPr>
          <a:lstStyle/>
          <a:p>
            <a:pPr indent="0" lvl="0" marL="0" rtl="0" algn="l">
              <a:lnSpc>
                <a:spcPct val="90000"/>
              </a:lnSpc>
              <a:spcBef>
                <a:spcPts val="0"/>
              </a:spcBef>
              <a:spcAft>
                <a:spcPts val="0"/>
              </a:spcAft>
              <a:buNone/>
            </a:pPr>
            <a:r>
              <a:rPr lang="en" sz="3000">
                <a:solidFill>
                  <a:schemeClr val="dk1"/>
                </a:solidFill>
                <a:latin typeface="Newsreader"/>
                <a:ea typeface="Newsreader"/>
                <a:cs typeface="Newsreader"/>
                <a:sym typeface="Newsreader"/>
              </a:rPr>
              <a:t>02</a:t>
            </a:r>
            <a:endParaRPr sz="3000">
              <a:solidFill>
                <a:schemeClr val="dk1"/>
              </a:solidFill>
              <a:latin typeface="Newsreader"/>
              <a:ea typeface="Newsreader"/>
              <a:cs typeface="Newsreader"/>
              <a:sym typeface="Newsreader"/>
            </a:endParaRPr>
          </a:p>
        </p:txBody>
      </p:sp>
      <p:sp>
        <p:nvSpPr>
          <p:cNvPr id="173" name="Google Shape;173;p25"/>
          <p:cNvSpPr txBox="1"/>
          <p:nvPr/>
        </p:nvSpPr>
        <p:spPr>
          <a:xfrm>
            <a:off x="4937688" y="4481351"/>
            <a:ext cx="675900" cy="152400"/>
          </a:xfrm>
          <a:prstGeom prst="rect">
            <a:avLst/>
          </a:prstGeom>
          <a:noFill/>
          <a:ln>
            <a:noFill/>
          </a:ln>
        </p:spPr>
        <p:txBody>
          <a:bodyPr anchorCtr="0" anchor="b" bIns="0" lIns="0" spcFirstLastPara="1" rIns="91425" wrap="square" tIns="0">
            <a:noAutofit/>
          </a:bodyPr>
          <a:lstStyle/>
          <a:p>
            <a:pPr indent="0" lvl="0" marL="0" rtl="0" algn="l">
              <a:lnSpc>
                <a:spcPct val="90000"/>
              </a:lnSpc>
              <a:spcBef>
                <a:spcPts val="0"/>
              </a:spcBef>
              <a:spcAft>
                <a:spcPts val="0"/>
              </a:spcAft>
              <a:buNone/>
            </a:pPr>
            <a:r>
              <a:rPr lang="en" sz="3000">
                <a:solidFill>
                  <a:schemeClr val="lt1"/>
                </a:solidFill>
                <a:latin typeface="Newsreader"/>
                <a:ea typeface="Newsreader"/>
                <a:cs typeface="Newsreader"/>
                <a:sym typeface="Newsreader"/>
              </a:rPr>
              <a:t>03</a:t>
            </a:r>
            <a:endParaRPr sz="3000">
              <a:solidFill>
                <a:schemeClr val="lt1"/>
              </a:solidFill>
              <a:latin typeface="Newsreader"/>
              <a:ea typeface="Newsreader"/>
              <a:cs typeface="Newsreader"/>
              <a:sym typeface="Newsreader"/>
            </a:endParaRPr>
          </a:p>
        </p:txBody>
      </p:sp>
      <p:sp>
        <p:nvSpPr>
          <p:cNvPr id="174" name="Google Shape;174;p25"/>
          <p:cNvSpPr txBox="1"/>
          <p:nvPr/>
        </p:nvSpPr>
        <p:spPr>
          <a:xfrm>
            <a:off x="7230513" y="4481351"/>
            <a:ext cx="675900" cy="152400"/>
          </a:xfrm>
          <a:prstGeom prst="rect">
            <a:avLst/>
          </a:prstGeom>
          <a:noFill/>
          <a:ln>
            <a:noFill/>
          </a:ln>
        </p:spPr>
        <p:txBody>
          <a:bodyPr anchorCtr="0" anchor="b" bIns="0" lIns="0" spcFirstLastPara="1" rIns="91425" wrap="square" tIns="0">
            <a:noAutofit/>
          </a:bodyPr>
          <a:lstStyle/>
          <a:p>
            <a:pPr indent="0" lvl="0" marL="0" rtl="0" algn="l">
              <a:lnSpc>
                <a:spcPct val="90000"/>
              </a:lnSpc>
              <a:spcBef>
                <a:spcPts val="0"/>
              </a:spcBef>
              <a:spcAft>
                <a:spcPts val="0"/>
              </a:spcAft>
              <a:buNone/>
            </a:pPr>
            <a:r>
              <a:rPr lang="en" sz="3000">
                <a:solidFill>
                  <a:schemeClr val="lt1"/>
                </a:solidFill>
                <a:latin typeface="Newsreader"/>
                <a:ea typeface="Newsreader"/>
                <a:cs typeface="Newsreader"/>
                <a:sym typeface="Newsreader"/>
              </a:rPr>
              <a:t>04</a:t>
            </a:r>
            <a:endParaRPr sz="3000">
              <a:solidFill>
                <a:schemeClr val="lt1"/>
              </a:solidFill>
              <a:latin typeface="Newsreader"/>
              <a:ea typeface="Newsreader"/>
              <a:cs typeface="Newsreader"/>
              <a:sym typeface="Newsreader"/>
            </a:endParaRPr>
          </a:p>
        </p:txBody>
      </p:sp>
      <p:sp>
        <p:nvSpPr>
          <p:cNvPr id="175" name="Google Shape;175;p25"/>
          <p:cNvSpPr txBox="1"/>
          <p:nvPr>
            <p:ph type="title"/>
          </p:nvPr>
        </p:nvSpPr>
        <p:spPr>
          <a:xfrm>
            <a:off x="361975" y="988782"/>
            <a:ext cx="3231600" cy="7605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2200"/>
              <a:buFont typeface="Newsreader"/>
              <a:buNone/>
              <a:defRPr sz="2200">
                <a:solidFill>
                  <a:schemeClr val="dk1"/>
                </a:solidFill>
              </a:defRPr>
            </a:lvl1pPr>
            <a:lvl2pPr lvl="1">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2pPr>
            <a:lvl3pPr lvl="2">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3pPr>
            <a:lvl4pPr lvl="3">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4pPr>
            <a:lvl5pPr lvl="4">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5pPr>
            <a:lvl6pPr lvl="5">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6pPr>
            <a:lvl7pPr lvl="6">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7pPr>
            <a:lvl8pPr lvl="7">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8pPr>
            <a:lvl9pPr lvl="8">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9pPr>
          </a:lstStyle>
          <a:p/>
        </p:txBody>
      </p:sp>
      <p:sp>
        <p:nvSpPr>
          <p:cNvPr id="176" name="Google Shape;176;p25"/>
          <p:cNvSpPr txBox="1"/>
          <p:nvPr>
            <p:ph idx="2" type="subTitle"/>
          </p:nvPr>
        </p:nvSpPr>
        <p:spPr>
          <a:xfrm>
            <a:off x="382691" y="3129231"/>
            <a:ext cx="1257300" cy="152400"/>
          </a:xfrm>
          <a:prstGeom prst="rect">
            <a:avLst/>
          </a:prstGeom>
        </p:spPr>
        <p:txBody>
          <a:bodyPr anchorCtr="0" anchor="t" bIns="0" lIns="0" spcFirstLastPara="1" rIns="0" wrap="square" tIns="0">
            <a:noAutofit/>
          </a:bodyPr>
          <a:lstStyle>
            <a:lvl1pPr lvl="0">
              <a:spcBef>
                <a:spcPts val="0"/>
              </a:spcBef>
              <a:spcAft>
                <a:spcPts val="0"/>
              </a:spcAft>
              <a:buSzPts val="1000"/>
              <a:buFont typeface="DM Sans SemiBold"/>
              <a:buNone/>
              <a:defRPr sz="1000">
                <a:latin typeface="DM Sans SemiBold"/>
                <a:ea typeface="DM Sans SemiBold"/>
                <a:cs typeface="DM Sans SemiBold"/>
                <a:sym typeface="DM Sans SemiBold"/>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7" name="Google Shape;177;p25"/>
          <p:cNvSpPr txBox="1"/>
          <p:nvPr>
            <p:ph idx="3" type="subTitle"/>
          </p:nvPr>
        </p:nvSpPr>
        <p:spPr>
          <a:xfrm>
            <a:off x="377048" y="3344302"/>
            <a:ext cx="1689600" cy="969000"/>
          </a:xfrm>
          <a:prstGeom prst="rect">
            <a:avLst/>
          </a:prstGeom>
        </p:spPr>
        <p:txBody>
          <a:bodyPr anchorCtr="0" anchor="t" bIns="0" lIns="0" spcFirstLastPara="1" rIns="0" wrap="square" tIns="0">
            <a:noAutofit/>
          </a:bodyPr>
          <a:lstStyle>
            <a:lvl1pPr lvl="0">
              <a:spcBef>
                <a:spcPts val="0"/>
              </a:spcBef>
              <a:spcAft>
                <a:spcPts val="0"/>
              </a:spcAft>
              <a:buSzPts val="1000"/>
              <a:buFont typeface="DM Sans Light"/>
              <a:buNone/>
              <a:defRPr sz="1000">
                <a:latin typeface="DM Sans Light"/>
                <a:ea typeface="DM Sans Light"/>
                <a:cs typeface="DM Sans Light"/>
                <a:sym typeface="DM Sans Light"/>
              </a:defRPr>
            </a:lvl1pPr>
            <a:lvl2pPr lvl="1">
              <a:spcBef>
                <a:spcPts val="0"/>
              </a:spcBef>
              <a:spcAft>
                <a:spcPts val="0"/>
              </a:spcAft>
              <a:buSzPts val="1000"/>
              <a:buFont typeface="DM Sans Light"/>
              <a:buNone/>
              <a:defRPr sz="1000">
                <a:latin typeface="DM Sans Light"/>
                <a:ea typeface="DM Sans Light"/>
                <a:cs typeface="DM Sans Light"/>
                <a:sym typeface="DM Sans Light"/>
              </a:defRPr>
            </a:lvl2pPr>
            <a:lvl3pPr lvl="2">
              <a:spcBef>
                <a:spcPts val="0"/>
              </a:spcBef>
              <a:spcAft>
                <a:spcPts val="0"/>
              </a:spcAft>
              <a:buSzPts val="1000"/>
              <a:buFont typeface="DM Sans Light"/>
              <a:buNone/>
              <a:defRPr sz="1000">
                <a:latin typeface="DM Sans Light"/>
                <a:ea typeface="DM Sans Light"/>
                <a:cs typeface="DM Sans Light"/>
                <a:sym typeface="DM Sans Light"/>
              </a:defRPr>
            </a:lvl3pPr>
            <a:lvl4pPr lvl="3">
              <a:spcBef>
                <a:spcPts val="0"/>
              </a:spcBef>
              <a:spcAft>
                <a:spcPts val="0"/>
              </a:spcAft>
              <a:buSzPts val="1000"/>
              <a:buFont typeface="DM Sans Light"/>
              <a:buNone/>
              <a:defRPr sz="1000">
                <a:latin typeface="DM Sans Light"/>
                <a:ea typeface="DM Sans Light"/>
                <a:cs typeface="DM Sans Light"/>
                <a:sym typeface="DM Sans Light"/>
              </a:defRPr>
            </a:lvl4pPr>
            <a:lvl5pPr lvl="4">
              <a:spcBef>
                <a:spcPts val="0"/>
              </a:spcBef>
              <a:spcAft>
                <a:spcPts val="0"/>
              </a:spcAft>
              <a:buSzPts val="1000"/>
              <a:buFont typeface="DM Sans Light"/>
              <a:buNone/>
              <a:defRPr sz="1000">
                <a:latin typeface="DM Sans Light"/>
                <a:ea typeface="DM Sans Light"/>
                <a:cs typeface="DM Sans Light"/>
                <a:sym typeface="DM Sans Light"/>
              </a:defRPr>
            </a:lvl5pPr>
            <a:lvl6pPr lvl="5">
              <a:spcBef>
                <a:spcPts val="0"/>
              </a:spcBef>
              <a:spcAft>
                <a:spcPts val="0"/>
              </a:spcAft>
              <a:buSzPts val="1000"/>
              <a:buFont typeface="DM Sans Light"/>
              <a:buNone/>
              <a:defRPr sz="1000">
                <a:latin typeface="DM Sans Light"/>
                <a:ea typeface="DM Sans Light"/>
                <a:cs typeface="DM Sans Light"/>
                <a:sym typeface="DM Sans Light"/>
              </a:defRPr>
            </a:lvl6pPr>
            <a:lvl7pPr lvl="6">
              <a:spcBef>
                <a:spcPts val="0"/>
              </a:spcBef>
              <a:spcAft>
                <a:spcPts val="0"/>
              </a:spcAft>
              <a:buSzPts val="1000"/>
              <a:buFont typeface="DM Sans Light"/>
              <a:buNone/>
              <a:defRPr sz="1000">
                <a:latin typeface="DM Sans Light"/>
                <a:ea typeface="DM Sans Light"/>
                <a:cs typeface="DM Sans Light"/>
                <a:sym typeface="DM Sans Light"/>
              </a:defRPr>
            </a:lvl7pPr>
            <a:lvl8pPr lvl="7">
              <a:spcBef>
                <a:spcPts val="0"/>
              </a:spcBef>
              <a:spcAft>
                <a:spcPts val="0"/>
              </a:spcAft>
              <a:buSzPts val="1000"/>
              <a:buFont typeface="DM Sans Light"/>
              <a:buNone/>
              <a:defRPr sz="1000">
                <a:latin typeface="DM Sans Light"/>
                <a:ea typeface="DM Sans Light"/>
                <a:cs typeface="DM Sans Light"/>
                <a:sym typeface="DM Sans Light"/>
              </a:defRPr>
            </a:lvl8pPr>
            <a:lvl9pPr lvl="8">
              <a:spcBef>
                <a:spcPts val="0"/>
              </a:spcBef>
              <a:spcAft>
                <a:spcPts val="0"/>
              </a:spcAft>
              <a:buSzPts val="1000"/>
              <a:buFont typeface="DM Sans Light"/>
              <a:buNone/>
              <a:defRPr sz="1000">
                <a:latin typeface="DM Sans Light"/>
                <a:ea typeface="DM Sans Light"/>
                <a:cs typeface="DM Sans Light"/>
                <a:sym typeface="DM Sans Light"/>
              </a:defRPr>
            </a:lvl9pPr>
          </a:lstStyle>
          <a:p/>
        </p:txBody>
      </p:sp>
      <p:sp>
        <p:nvSpPr>
          <p:cNvPr id="178" name="Google Shape;178;p25"/>
          <p:cNvSpPr txBox="1"/>
          <p:nvPr>
            <p:ph idx="4" type="subTitle"/>
          </p:nvPr>
        </p:nvSpPr>
        <p:spPr>
          <a:xfrm>
            <a:off x="2671462" y="2450249"/>
            <a:ext cx="1257300" cy="1524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179" name="Google Shape;179;p25"/>
          <p:cNvSpPr txBox="1"/>
          <p:nvPr>
            <p:ph idx="5" type="subTitle"/>
          </p:nvPr>
        </p:nvSpPr>
        <p:spPr>
          <a:xfrm>
            <a:off x="2665825" y="2665171"/>
            <a:ext cx="1689600" cy="14232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9pPr>
          </a:lstStyle>
          <a:p/>
        </p:txBody>
      </p:sp>
      <p:sp>
        <p:nvSpPr>
          <p:cNvPr id="180" name="Google Shape;180;p25"/>
          <p:cNvSpPr txBox="1"/>
          <p:nvPr>
            <p:ph idx="6" type="subTitle"/>
          </p:nvPr>
        </p:nvSpPr>
        <p:spPr>
          <a:xfrm>
            <a:off x="4943337" y="1884672"/>
            <a:ext cx="1257300" cy="152400"/>
          </a:xfrm>
          <a:prstGeom prst="rect">
            <a:avLst/>
          </a:prstGeom>
        </p:spPr>
        <p:txBody>
          <a:bodyPr anchorCtr="0" anchor="t" bIns="0" lIns="0" spcFirstLastPara="1" rIns="0" wrap="square" tIns="0">
            <a:noAutofit/>
          </a:bodyPr>
          <a:lstStyle>
            <a:lvl1pPr lvl="0">
              <a:spcBef>
                <a:spcPts val="0"/>
              </a:spcBef>
              <a:spcAft>
                <a:spcPts val="0"/>
              </a:spcAft>
              <a:buSzPts val="1000"/>
              <a:buFont typeface="DM Sans SemiBold"/>
              <a:buNone/>
              <a:defRPr sz="1000">
                <a:latin typeface="DM Sans SemiBold"/>
                <a:ea typeface="DM Sans SemiBold"/>
                <a:cs typeface="DM Sans SemiBold"/>
                <a:sym typeface="DM Sans SemiBold"/>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1" name="Google Shape;181;p25"/>
          <p:cNvSpPr txBox="1"/>
          <p:nvPr>
            <p:ph idx="7" type="subTitle"/>
          </p:nvPr>
        </p:nvSpPr>
        <p:spPr>
          <a:xfrm>
            <a:off x="4937700" y="2099593"/>
            <a:ext cx="1689600" cy="1620600"/>
          </a:xfrm>
          <a:prstGeom prst="rect">
            <a:avLst/>
          </a:prstGeom>
        </p:spPr>
        <p:txBody>
          <a:bodyPr anchorCtr="0" anchor="t" bIns="0" lIns="0" spcFirstLastPara="1" rIns="0" wrap="square" tIns="0">
            <a:noAutofit/>
          </a:bodyPr>
          <a:lstStyle>
            <a:lvl1pPr lvl="0">
              <a:spcBef>
                <a:spcPts val="0"/>
              </a:spcBef>
              <a:spcAft>
                <a:spcPts val="0"/>
              </a:spcAft>
              <a:buSzPts val="1000"/>
              <a:buFont typeface="DM Sans Light"/>
              <a:buNone/>
              <a:defRPr sz="1000">
                <a:latin typeface="DM Sans Light"/>
                <a:ea typeface="DM Sans Light"/>
                <a:cs typeface="DM Sans Light"/>
                <a:sym typeface="DM Sans Light"/>
              </a:defRPr>
            </a:lvl1pPr>
            <a:lvl2pPr lvl="1">
              <a:spcBef>
                <a:spcPts val="0"/>
              </a:spcBef>
              <a:spcAft>
                <a:spcPts val="0"/>
              </a:spcAft>
              <a:buSzPts val="1000"/>
              <a:buFont typeface="DM Sans Light"/>
              <a:buNone/>
              <a:defRPr sz="1000">
                <a:latin typeface="DM Sans Light"/>
                <a:ea typeface="DM Sans Light"/>
                <a:cs typeface="DM Sans Light"/>
                <a:sym typeface="DM Sans Light"/>
              </a:defRPr>
            </a:lvl2pPr>
            <a:lvl3pPr lvl="2">
              <a:spcBef>
                <a:spcPts val="0"/>
              </a:spcBef>
              <a:spcAft>
                <a:spcPts val="0"/>
              </a:spcAft>
              <a:buSzPts val="1000"/>
              <a:buFont typeface="DM Sans Light"/>
              <a:buNone/>
              <a:defRPr sz="1000">
                <a:latin typeface="DM Sans Light"/>
                <a:ea typeface="DM Sans Light"/>
                <a:cs typeface="DM Sans Light"/>
                <a:sym typeface="DM Sans Light"/>
              </a:defRPr>
            </a:lvl3pPr>
            <a:lvl4pPr lvl="3">
              <a:spcBef>
                <a:spcPts val="0"/>
              </a:spcBef>
              <a:spcAft>
                <a:spcPts val="0"/>
              </a:spcAft>
              <a:buSzPts val="1000"/>
              <a:buFont typeface="DM Sans Light"/>
              <a:buNone/>
              <a:defRPr sz="1000">
                <a:latin typeface="DM Sans Light"/>
                <a:ea typeface="DM Sans Light"/>
                <a:cs typeface="DM Sans Light"/>
                <a:sym typeface="DM Sans Light"/>
              </a:defRPr>
            </a:lvl4pPr>
            <a:lvl5pPr lvl="4">
              <a:spcBef>
                <a:spcPts val="0"/>
              </a:spcBef>
              <a:spcAft>
                <a:spcPts val="0"/>
              </a:spcAft>
              <a:buSzPts val="1000"/>
              <a:buFont typeface="DM Sans Light"/>
              <a:buNone/>
              <a:defRPr sz="1000">
                <a:latin typeface="DM Sans Light"/>
                <a:ea typeface="DM Sans Light"/>
                <a:cs typeface="DM Sans Light"/>
                <a:sym typeface="DM Sans Light"/>
              </a:defRPr>
            </a:lvl5pPr>
            <a:lvl6pPr lvl="5">
              <a:spcBef>
                <a:spcPts val="0"/>
              </a:spcBef>
              <a:spcAft>
                <a:spcPts val="0"/>
              </a:spcAft>
              <a:buSzPts val="1000"/>
              <a:buFont typeface="DM Sans Light"/>
              <a:buNone/>
              <a:defRPr sz="1000">
                <a:latin typeface="DM Sans Light"/>
                <a:ea typeface="DM Sans Light"/>
                <a:cs typeface="DM Sans Light"/>
                <a:sym typeface="DM Sans Light"/>
              </a:defRPr>
            </a:lvl6pPr>
            <a:lvl7pPr lvl="6">
              <a:spcBef>
                <a:spcPts val="0"/>
              </a:spcBef>
              <a:spcAft>
                <a:spcPts val="0"/>
              </a:spcAft>
              <a:buSzPts val="1000"/>
              <a:buFont typeface="DM Sans Light"/>
              <a:buNone/>
              <a:defRPr sz="1000">
                <a:latin typeface="DM Sans Light"/>
                <a:ea typeface="DM Sans Light"/>
                <a:cs typeface="DM Sans Light"/>
                <a:sym typeface="DM Sans Light"/>
              </a:defRPr>
            </a:lvl7pPr>
            <a:lvl8pPr lvl="7">
              <a:spcBef>
                <a:spcPts val="0"/>
              </a:spcBef>
              <a:spcAft>
                <a:spcPts val="0"/>
              </a:spcAft>
              <a:buSzPts val="1000"/>
              <a:buFont typeface="DM Sans Light"/>
              <a:buNone/>
              <a:defRPr sz="1000">
                <a:latin typeface="DM Sans Light"/>
                <a:ea typeface="DM Sans Light"/>
                <a:cs typeface="DM Sans Light"/>
                <a:sym typeface="DM Sans Light"/>
              </a:defRPr>
            </a:lvl8pPr>
            <a:lvl9pPr lvl="8">
              <a:spcBef>
                <a:spcPts val="0"/>
              </a:spcBef>
              <a:spcAft>
                <a:spcPts val="0"/>
              </a:spcAft>
              <a:buSzPts val="1000"/>
              <a:buFont typeface="DM Sans Light"/>
              <a:buNone/>
              <a:defRPr sz="1000">
                <a:latin typeface="DM Sans Light"/>
                <a:ea typeface="DM Sans Light"/>
                <a:cs typeface="DM Sans Light"/>
                <a:sym typeface="DM Sans Light"/>
              </a:defRPr>
            </a:lvl9pPr>
          </a:lstStyle>
          <a:p/>
        </p:txBody>
      </p:sp>
      <p:sp>
        <p:nvSpPr>
          <p:cNvPr id="182" name="Google Shape;182;p25"/>
          <p:cNvSpPr txBox="1"/>
          <p:nvPr>
            <p:ph idx="8" type="subTitle"/>
          </p:nvPr>
        </p:nvSpPr>
        <p:spPr>
          <a:xfrm>
            <a:off x="7238787" y="1057472"/>
            <a:ext cx="1257300" cy="152400"/>
          </a:xfrm>
          <a:prstGeom prst="rect">
            <a:avLst/>
          </a:prstGeom>
        </p:spPr>
        <p:txBody>
          <a:bodyPr anchorCtr="0" anchor="t" bIns="0" lIns="0" spcFirstLastPara="1" rIns="0" wrap="square" tIns="0">
            <a:noAutofit/>
          </a:bodyPr>
          <a:lstStyle>
            <a:lvl1pPr lvl="0">
              <a:spcBef>
                <a:spcPts val="0"/>
              </a:spcBef>
              <a:spcAft>
                <a:spcPts val="0"/>
              </a:spcAft>
              <a:buSzPts val="1000"/>
              <a:buFont typeface="DM Sans SemiBold"/>
              <a:buNone/>
              <a:defRPr sz="1000">
                <a:latin typeface="DM Sans SemiBold"/>
                <a:ea typeface="DM Sans SemiBold"/>
                <a:cs typeface="DM Sans SemiBold"/>
                <a:sym typeface="DM Sans SemiBold"/>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3" name="Google Shape;183;p25"/>
          <p:cNvSpPr txBox="1"/>
          <p:nvPr>
            <p:ph idx="9" type="subTitle"/>
          </p:nvPr>
        </p:nvSpPr>
        <p:spPr>
          <a:xfrm>
            <a:off x="7233150" y="1272358"/>
            <a:ext cx="1689600" cy="2196000"/>
          </a:xfrm>
          <a:prstGeom prst="rect">
            <a:avLst/>
          </a:prstGeom>
        </p:spPr>
        <p:txBody>
          <a:bodyPr anchorCtr="0" anchor="t" bIns="0" lIns="0" spcFirstLastPara="1" rIns="0" wrap="square" tIns="0">
            <a:noAutofit/>
          </a:bodyPr>
          <a:lstStyle>
            <a:lvl1pPr lvl="0">
              <a:spcBef>
                <a:spcPts val="0"/>
              </a:spcBef>
              <a:spcAft>
                <a:spcPts val="0"/>
              </a:spcAft>
              <a:buSzPts val="1000"/>
              <a:buFont typeface="DM Sans Light"/>
              <a:buNone/>
              <a:defRPr sz="1000">
                <a:latin typeface="DM Sans Light"/>
                <a:ea typeface="DM Sans Light"/>
                <a:cs typeface="DM Sans Light"/>
                <a:sym typeface="DM Sans Light"/>
              </a:defRPr>
            </a:lvl1pPr>
            <a:lvl2pPr lvl="1">
              <a:spcBef>
                <a:spcPts val="0"/>
              </a:spcBef>
              <a:spcAft>
                <a:spcPts val="0"/>
              </a:spcAft>
              <a:buSzPts val="1000"/>
              <a:buFont typeface="DM Sans Light"/>
              <a:buNone/>
              <a:defRPr sz="1000">
                <a:latin typeface="DM Sans Light"/>
                <a:ea typeface="DM Sans Light"/>
                <a:cs typeface="DM Sans Light"/>
                <a:sym typeface="DM Sans Light"/>
              </a:defRPr>
            </a:lvl2pPr>
            <a:lvl3pPr lvl="2">
              <a:spcBef>
                <a:spcPts val="0"/>
              </a:spcBef>
              <a:spcAft>
                <a:spcPts val="0"/>
              </a:spcAft>
              <a:buSzPts val="1000"/>
              <a:buFont typeface="DM Sans Light"/>
              <a:buNone/>
              <a:defRPr sz="1000">
                <a:latin typeface="DM Sans Light"/>
                <a:ea typeface="DM Sans Light"/>
                <a:cs typeface="DM Sans Light"/>
                <a:sym typeface="DM Sans Light"/>
              </a:defRPr>
            </a:lvl3pPr>
            <a:lvl4pPr lvl="3">
              <a:spcBef>
                <a:spcPts val="0"/>
              </a:spcBef>
              <a:spcAft>
                <a:spcPts val="0"/>
              </a:spcAft>
              <a:buSzPts val="1000"/>
              <a:buFont typeface="DM Sans Light"/>
              <a:buNone/>
              <a:defRPr sz="1000">
                <a:latin typeface="DM Sans Light"/>
                <a:ea typeface="DM Sans Light"/>
                <a:cs typeface="DM Sans Light"/>
                <a:sym typeface="DM Sans Light"/>
              </a:defRPr>
            </a:lvl4pPr>
            <a:lvl5pPr lvl="4">
              <a:spcBef>
                <a:spcPts val="0"/>
              </a:spcBef>
              <a:spcAft>
                <a:spcPts val="0"/>
              </a:spcAft>
              <a:buSzPts val="1000"/>
              <a:buFont typeface="DM Sans Light"/>
              <a:buNone/>
              <a:defRPr sz="1000">
                <a:latin typeface="DM Sans Light"/>
                <a:ea typeface="DM Sans Light"/>
                <a:cs typeface="DM Sans Light"/>
                <a:sym typeface="DM Sans Light"/>
              </a:defRPr>
            </a:lvl5pPr>
            <a:lvl6pPr lvl="5">
              <a:spcBef>
                <a:spcPts val="0"/>
              </a:spcBef>
              <a:spcAft>
                <a:spcPts val="0"/>
              </a:spcAft>
              <a:buSzPts val="1000"/>
              <a:buFont typeface="DM Sans Light"/>
              <a:buNone/>
              <a:defRPr sz="1000">
                <a:latin typeface="DM Sans Light"/>
                <a:ea typeface="DM Sans Light"/>
                <a:cs typeface="DM Sans Light"/>
                <a:sym typeface="DM Sans Light"/>
              </a:defRPr>
            </a:lvl6pPr>
            <a:lvl7pPr lvl="6">
              <a:spcBef>
                <a:spcPts val="0"/>
              </a:spcBef>
              <a:spcAft>
                <a:spcPts val="0"/>
              </a:spcAft>
              <a:buSzPts val="1000"/>
              <a:buFont typeface="DM Sans Light"/>
              <a:buNone/>
              <a:defRPr sz="1000">
                <a:latin typeface="DM Sans Light"/>
                <a:ea typeface="DM Sans Light"/>
                <a:cs typeface="DM Sans Light"/>
                <a:sym typeface="DM Sans Light"/>
              </a:defRPr>
            </a:lvl7pPr>
            <a:lvl8pPr lvl="7">
              <a:spcBef>
                <a:spcPts val="0"/>
              </a:spcBef>
              <a:spcAft>
                <a:spcPts val="0"/>
              </a:spcAft>
              <a:buSzPts val="1000"/>
              <a:buFont typeface="DM Sans Light"/>
              <a:buNone/>
              <a:defRPr sz="1000">
                <a:latin typeface="DM Sans Light"/>
                <a:ea typeface="DM Sans Light"/>
                <a:cs typeface="DM Sans Light"/>
                <a:sym typeface="DM Sans Light"/>
              </a:defRPr>
            </a:lvl8pPr>
            <a:lvl9pPr lvl="8">
              <a:spcBef>
                <a:spcPts val="0"/>
              </a:spcBef>
              <a:spcAft>
                <a:spcPts val="0"/>
              </a:spcAft>
              <a:buSzPts val="1000"/>
              <a:buFont typeface="DM Sans Light"/>
              <a:buNone/>
              <a:defRPr sz="1000">
                <a:latin typeface="DM Sans Light"/>
                <a:ea typeface="DM Sans Light"/>
                <a:cs typeface="DM Sans Light"/>
                <a:sym typeface="DM Sans Light"/>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 Light">
  <p:cSld name="CUSTOM_7_1_1_1_1_1_1_1_1_1_1_1_1_1_1_1_1_1_1_1">
    <p:spTree>
      <p:nvGrpSpPr>
        <p:cNvPr id="184" name="Shape 184"/>
        <p:cNvGrpSpPr/>
        <p:nvPr/>
      </p:nvGrpSpPr>
      <p:grpSpPr>
        <a:xfrm>
          <a:off x="0" y="0"/>
          <a:ext cx="0" cy="0"/>
          <a:chOff x="0" y="0"/>
          <a:chExt cx="0" cy="0"/>
        </a:xfrm>
      </p:grpSpPr>
      <p:sp>
        <p:nvSpPr>
          <p:cNvPr id="185" name="Google Shape;185;p26"/>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186" name="Google Shape;186;p26"/>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7" name="Google Shape;187;p26"/>
          <p:cNvSpPr txBox="1"/>
          <p:nvPr>
            <p:ph type="title"/>
          </p:nvPr>
        </p:nvSpPr>
        <p:spPr>
          <a:xfrm>
            <a:off x="1453650" y="1325938"/>
            <a:ext cx="6236700" cy="2011800"/>
          </a:xfrm>
          <a:prstGeom prst="rect">
            <a:avLst/>
          </a:prstGeom>
        </p:spPr>
        <p:txBody>
          <a:bodyPr anchorCtr="0" anchor="t" bIns="0" lIns="0" spcFirstLastPara="1" rIns="0" wrap="square" tIns="0">
            <a:noAutofit/>
          </a:bodyPr>
          <a:lstStyle>
            <a:lvl1pPr lvl="0">
              <a:spcBef>
                <a:spcPts val="0"/>
              </a:spcBef>
              <a:spcAft>
                <a:spcPts val="0"/>
              </a:spcAft>
              <a:buNone/>
              <a:defRPr sz="2500"/>
            </a:lvl1pPr>
            <a:lvl2pPr lvl="1">
              <a:spcBef>
                <a:spcPts val="0"/>
              </a:spcBef>
              <a:spcAft>
                <a:spcPts val="0"/>
              </a:spcAft>
              <a:buNone/>
              <a:defRPr sz="2500"/>
            </a:lvl2pPr>
            <a:lvl3pPr lvl="2">
              <a:spcBef>
                <a:spcPts val="0"/>
              </a:spcBef>
              <a:spcAft>
                <a:spcPts val="0"/>
              </a:spcAft>
              <a:buNone/>
              <a:defRPr sz="2500"/>
            </a:lvl3pPr>
            <a:lvl4pPr lvl="3">
              <a:spcBef>
                <a:spcPts val="0"/>
              </a:spcBef>
              <a:spcAft>
                <a:spcPts val="0"/>
              </a:spcAft>
              <a:buNone/>
              <a:defRPr sz="2500"/>
            </a:lvl4pPr>
            <a:lvl5pPr lvl="4">
              <a:spcBef>
                <a:spcPts val="0"/>
              </a:spcBef>
              <a:spcAft>
                <a:spcPts val="0"/>
              </a:spcAft>
              <a:buNone/>
              <a:defRPr sz="2500"/>
            </a:lvl5pPr>
            <a:lvl6pPr lvl="5">
              <a:spcBef>
                <a:spcPts val="0"/>
              </a:spcBef>
              <a:spcAft>
                <a:spcPts val="0"/>
              </a:spcAft>
              <a:buNone/>
              <a:defRPr sz="2500"/>
            </a:lvl6pPr>
            <a:lvl7pPr lvl="6">
              <a:spcBef>
                <a:spcPts val="0"/>
              </a:spcBef>
              <a:spcAft>
                <a:spcPts val="0"/>
              </a:spcAft>
              <a:buNone/>
              <a:defRPr sz="2500"/>
            </a:lvl7pPr>
            <a:lvl8pPr lvl="7">
              <a:spcBef>
                <a:spcPts val="0"/>
              </a:spcBef>
              <a:spcAft>
                <a:spcPts val="0"/>
              </a:spcAft>
              <a:buNone/>
              <a:defRPr sz="2500"/>
            </a:lvl8pPr>
            <a:lvl9pPr lvl="8">
              <a:spcBef>
                <a:spcPts val="0"/>
              </a:spcBef>
              <a:spcAft>
                <a:spcPts val="0"/>
              </a:spcAft>
              <a:buNone/>
              <a:defRPr sz="2500"/>
            </a:lvl9pPr>
          </a:lstStyle>
          <a:p/>
        </p:txBody>
      </p:sp>
      <p:sp>
        <p:nvSpPr>
          <p:cNvPr id="188" name="Google Shape;188;p26"/>
          <p:cNvSpPr/>
          <p:nvPr>
            <p:ph idx="2" type="pic"/>
          </p:nvPr>
        </p:nvSpPr>
        <p:spPr>
          <a:xfrm>
            <a:off x="1442350" y="3492500"/>
            <a:ext cx="408900" cy="408900"/>
          </a:xfrm>
          <a:prstGeom prst="ellipse">
            <a:avLst/>
          </a:prstGeom>
          <a:noFill/>
          <a:ln>
            <a:noFill/>
          </a:ln>
        </p:spPr>
      </p:sp>
      <p:sp>
        <p:nvSpPr>
          <p:cNvPr id="189" name="Google Shape;189;p26"/>
          <p:cNvSpPr txBox="1"/>
          <p:nvPr>
            <p:ph idx="3" type="subTitle"/>
          </p:nvPr>
        </p:nvSpPr>
        <p:spPr>
          <a:xfrm>
            <a:off x="1957375" y="3536000"/>
            <a:ext cx="2661600" cy="187800"/>
          </a:xfrm>
          <a:prstGeom prst="rect">
            <a:avLst/>
          </a:prstGeom>
        </p:spPr>
        <p:txBody>
          <a:bodyPr anchorCtr="0" anchor="ctr" bIns="0" lIns="0" spcFirstLastPara="1" rIns="0" wrap="square" tIns="0">
            <a:noAutofit/>
          </a:bodyPr>
          <a:lstStyle>
            <a:lvl1pPr lvl="0">
              <a:spcBef>
                <a:spcPts val="0"/>
              </a:spcBef>
              <a:spcAft>
                <a:spcPts val="0"/>
              </a:spcAft>
              <a:buSzPts val="1000"/>
              <a:buFont typeface="DM Sans SemiBold"/>
              <a:buNone/>
              <a:defRPr sz="1000">
                <a:latin typeface="DM Sans SemiBold"/>
                <a:ea typeface="DM Sans SemiBold"/>
                <a:cs typeface="DM Sans SemiBold"/>
                <a:sym typeface="DM Sans SemiBold"/>
              </a:defRPr>
            </a:lvl1pPr>
            <a:lvl2pPr lvl="1">
              <a:spcBef>
                <a:spcPts val="0"/>
              </a:spcBef>
              <a:spcAft>
                <a:spcPts val="0"/>
              </a:spcAft>
              <a:buSzPts val="1000"/>
              <a:buFont typeface="DM Sans SemiBold"/>
              <a:buNone/>
              <a:defRPr sz="1000">
                <a:latin typeface="DM Sans SemiBold"/>
                <a:ea typeface="DM Sans SemiBold"/>
                <a:cs typeface="DM Sans SemiBold"/>
                <a:sym typeface="DM Sans SemiBold"/>
              </a:defRPr>
            </a:lvl2pPr>
            <a:lvl3pPr lvl="2">
              <a:spcBef>
                <a:spcPts val="0"/>
              </a:spcBef>
              <a:spcAft>
                <a:spcPts val="0"/>
              </a:spcAft>
              <a:buSzPts val="1000"/>
              <a:buFont typeface="DM Sans SemiBold"/>
              <a:buNone/>
              <a:defRPr sz="1000">
                <a:latin typeface="DM Sans SemiBold"/>
                <a:ea typeface="DM Sans SemiBold"/>
                <a:cs typeface="DM Sans SemiBold"/>
                <a:sym typeface="DM Sans SemiBold"/>
              </a:defRPr>
            </a:lvl3pPr>
            <a:lvl4pPr lvl="3">
              <a:spcBef>
                <a:spcPts val="0"/>
              </a:spcBef>
              <a:spcAft>
                <a:spcPts val="0"/>
              </a:spcAft>
              <a:buSzPts val="1000"/>
              <a:buFont typeface="DM Sans SemiBold"/>
              <a:buNone/>
              <a:defRPr sz="1000">
                <a:latin typeface="DM Sans SemiBold"/>
                <a:ea typeface="DM Sans SemiBold"/>
                <a:cs typeface="DM Sans SemiBold"/>
                <a:sym typeface="DM Sans SemiBold"/>
              </a:defRPr>
            </a:lvl4pPr>
            <a:lvl5pPr lvl="4">
              <a:spcBef>
                <a:spcPts val="0"/>
              </a:spcBef>
              <a:spcAft>
                <a:spcPts val="0"/>
              </a:spcAft>
              <a:buSzPts val="1000"/>
              <a:buFont typeface="DM Sans SemiBold"/>
              <a:buNone/>
              <a:defRPr sz="1000">
                <a:latin typeface="DM Sans SemiBold"/>
                <a:ea typeface="DM Sans SemiBold"/>
                <a:cs typeface="DM Sans SemiBold"/>
                <a:sym typeface="DM Sans SemiBold"/>
              </a:defRPr>
            </a:lvl5pPr>
            <a:lvl6pPr lvl="5">
              <a:spcBef>
                <a:spcPts val="0"/>
              </a:spcBef>
              <a:spcAft>
                <a:spcPts val="0"/>
              </a:spcAft>
              <a:buSzPts val="1000"/>
              <a:buFont typeface="DM Sans SemiBold"/>
              <a:buNone/>
              <a:defRPr sz="1000">
                <a:latin typeface="DM Sans SemiBold"/>
                <a:ea typeface="DM Sans SemiBold"/>
                <a:cs typeface="DM Sans SemiBold"/>
                <a:sym typeface="DM Sans SemiBold"/>
              </a:defRPr>
            </a:lvl6pPr>
            <a:lvl7pPr lvl="6">
              <a:spcBef>
                <a:spcPts val="0"/>
              </a:spcBef>
              <a:spcAft>
                <a:spcPts val="0"/>
              </a:spcAft>
              <a:buSzPts val="1000"/>
              <a:buFont typeface="DM Sans SemiBold"/>
              <a:buNone/>
              <a:defRPr sz="1000">
                <a:latin typeface="DM Sans SemiBold"/>
                <a:ea typeface="DM Sans SemiBold"/>
                <a:cs typeface="DM Sans SemiBold"/>
                <a:sym typeface="DM Sans SemiBold"/>
              </a:defRPr>
            </a:lvl7pPr>
            <a:lvl8pPr lvl="7">
              <a:spcBef>
                <a:spcPts val="0"/>
              </a:spcBef>
              <a:spcAft>
                <a:spcPts val="0"/>
              </a:spcAft>
              <a:buSzPts val="1000"/>
              <a:buFont typeface="DM Sans SemiBold"/>
              <a:buNone/>
              <a:defRPr sz="1000">
                <a:latin typeface="DM Sans SemiBold"/>
                <a:ea typeface="DM Sans SemiBold"/>
                <a:cs typeface="DM Sans SemiBold"/>
                <a:sym typeface="DM Sans SemiBold"/>
              </a:defRPr>
            </a:lvl8pPr>
            <a:lvl9pPr lvl="8">
              <a:spcBef>
                <a:spcPts val="0"/>
              </a:spcBef>
              <a:spcAft>
                <a:spcPts val="0"/>
              </a:spcAft>
              <a:buSzPts val="1000"/>
              <a:buFont typeface="DM Sans SemiBold"/>
              <a:buNone/>
              <a:defRPr sz="1000">
                <a:latin typeface="DM Sans SemiBold"/>
                <a:ea typeface="DM Sans SemiBold"/>
                <a:cs typeface="DM Sans SemiBold"/>
                <a:sym typeface="DM Sans SemiBold"/>
              </a:defRPr>
            </a:lvl9pPr>
          </a:lstStyle>
          <a:p/>
        </p:txBody>
      </p:sp>
      <p:sp>
        <p:nvSpPr>
          <p:cNvPr id="190" name="Google Shape;190;p26"/>
          <p:cNvSpPr txBox="1"/>
          <p:nvPr>
            <p:ph idx="4" type="subTitle"/>
          </p:nvPr>
        </p:nvSpPr>
        <p:spPr>
          <a:xfrm>
            <a:off x="1957375" y="3678443"/>
            <a:ext cx="2661600" cy="187800"/>
          </a:xfrm>
          <a:prstGeom prst="rect">
            <a:avLst/>
          </a:prstGeom>
        </p:spPr>
        <p:txBody>
          <a:bodyPr anchorCtr="0" anchor="ctr" bIns="0" lIns="0" spcFirstLastPara="1" rIns="0" wrap="square" tIns="0">
            <a:noAutofit/>
          </a:bodyPr>
          <a:lstStyle>
            <a:lvl1pPr lvl="0">
              <a:spcBef>
                <a:spcPts val="0"/>
              </a:spcBef>
              <a:spcAft>
                <a:spcPts val="0"/>
              </a:spcAft>
              <a:buSzPts val="1000"/>
              <a:buFont typeface="DM Sans Light"/>
              <a:buNone/>
              <a:defRPr sz="1000">
                <a:latin typeface="DM Sans Light"/>
                <a:ea typeface="DM Sans Light"/>
                <a:cs typeface="DM Sans Light"/>
                <a:sym typeface="DM Sans Light"/>
              </a:defRPr>
            </a:lvl1pPr>
            <a:lvl2pPr lvl="1">
              <a:spcBef>
                <a:spcPts val="0"/>
              </a:spcBef>
              <a:spcAft>
                <a:spcPts val="0"/>
              </a:spcAft>
              <a:buSzPts val="1000"/>
              <a:buFont typeface="DM Sans Light"/>
              <a:buNone/>
              <a:defRPr sz="1000">
                <a:latin typeface="DM Sans Light"/>
                <a:ea typeface="DM Sans Light"/>
                <a:cs typeface="DM Sans Light"/>
                <a:sym typeface="DM Sans Light"/>
              </a:defRPr>
            </a:lvl2pPr>
            <a:lvl3pPr lvl="2">
              <a:spcBef>
                <a:spcPts val="0"/>
              </a:spcBef>
              <a:spcAft>
                <a:spcPts val="0"/>
              </a:spcAft>
              <a:buSzPts val="1000"/>
              <a:buFont typeface="DM Sans Light"/>
              <a:buNone/>
              <a:defRPr sz="1000">
                <a:latin typeface="DM Sans Light"/>
                <a:ea typeface="DM Sans Light"/>
                <a:cs typeface="DM Sans Light"/>
                <a:sym typeface="DM Sans Light"/>
              </a:defRPr>
            </a:lvl3pPr>
            <a:lvl4pPr lvl="3">
              <a:spcBef>
                <a:spcPts val="0"/>
              </a:spcBef>
              <a:spcAft>
                <a:spcPts val="0"/>
              </a:spcAft>
              <a:buSzPts val="1000"/>
              <a:buFont typeface="DM Sans Light"/>
              <a:buNone/>
              <a:defRPr sz="1000">
                <a:latin typeface="DM Sans Light"/>
                <a:ea typeface="DM Sans Light"/>
                <a:cs typeface="DM Sans Light"/>
                <a:sym typeface="DM Sans Light"/>
              </a:defRPr>
            </a:lvl4pPr>
            <a:lvl5pPr lvl="4">
              <a:spcBef>
                <a:spcPts val="0"/>
              </a:spcBef>
              <a:spcAft>
                <a:spcPts val="0"/>
              </a:spcAft>
              <a:buSzPts val="1000"/>
              <a:buFont typeface="DM Sans Light"/>
              <a:buNone/>
              <a:defRPr sz="1000">
                <a:latin typeface="DM Sans Light"/>
                <a:ea typeface="DM Sans Light"/>
                <a:cs typeface="DM Sans Light"/>
                <a:sym typeface="DM Sans Light"/>
              </a:defRPr>
            </a:lvl5pPr>
            <a:lvl6pPr lvl="5">
              <a:spcBef>
                <a:spcPts val="0"/>
              </a:spcBef>
              <a:spcAft>
                <a:spcPts val="0"/>
              </a:spcAft>
              <a:buSzPts val="1000"/>
              <a:buFont typeface="DM Sans Light"/>
              <a:buNone/>
              <a:defRPr sz="1000">
                <a:latin typeface="DM Sans Light"/>
                <a:ea typeface="DM Sans Light"/>
                <a:cs typeface="DM Sans Light"/>
                <a:sym typeface="DM Sans Light"/>
              </a:defRPr>
            </a:lvl6pPr>
            <a:lvl7pPr lvl="6">
              <a:spcBef>
                <a:spcPts val="0"/>
              </a:spcBef>
              <a:spcAft>
                <a:spcPts val="0"/>
              </a:spcAft>
              <a:buSzPts val="1000"/>
              <a:buFont typeface="DM Sans Light"/>
              <a:buNone/>
              <a:defRPr sz="1000">
                <a:latin typeface="DM Sans Light"/>
                <a:ea typeface="DM Sans Light"/>
                <a:cs typeface="DM Sans Light"/>
                <a:sym typeface="DM Sans Light"/>
              </a:defRPr>
            </a:lvl7pPr>
            <a:lvl8pPr lvl="7">
              <a:spcBef>
                <a:spcPts val="0"/>
              </a:spcBef>
              <a:spcAft>
                <a:spcPts val="0"/>
              </a:spcAft>
              <a:buSzPts val="1000"/>
              <a:buFont typeface="DM Sans Light"/>
              <a:buNone/>
              <a:defRPr sz="1000">
                <a:latin typeface="DM Sans Light"/>
                <a:ea typeface="DM Sans Light"/>
                <a:cs typeface="DM Sans Light"/>
                <a:sym typeface="DM Sans Light"/>
              </a:defRPr>
            </a:lvl8pPr>
            <a:lvl9pPr lvl="8">
              <a:spcBef>
                <a:spcPts val="0"/>
              </a:spcBef>
              <a:spcAft>
                <a:spcPts val="0"/>
              </a:spcAft>
              <a:buSzPts val="1000"/>
              <a:buFont typeface="DM Sans Light"/>
              <a:buNone/>
              <a:defRPr sz="1000">
                <a:latin typeface="DM Sans Light"/>
                <a:ea typeface="DM Sans Light"/>
                <a:cs typeface="DM Sans Light"/>
                <a:sym typeface="DM Sans Light"/>
              </a:defRPr>
            </a:lvl9pPr>
          </a:lstStyle>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 Dark">
  <p:cSld name="CUSTOM_7_1_1_1_1_1_1_1_1_1_1_1_1_1_1_1_1_1_1_1_1">
    <p:bg>
      <p:bgPr>
        <a:solidFill>
          <a:schemeClr val="lt1"/>
        </a:solidFill>
      </p:bgPr>
    </p:bg>
    <p:spTree>
      <p:nvGrpSpPr>
        <p:cNvPr id="191" name="Shape 191"/>
        <p:cNvGrpSpPr/>
        <p:nvPr/>
      </p:nvGrpSpPr>
      <p:grpSpPr>
        <a:xfrm>
          <a:off x="0" y="0"/>
          <a:ext cx="0" cy="0"/>
          <a:chOff x="0" y="0"/>
          <a:chExt cx="0" cy="0"/>
        </a:xfrm>
      </p:grpSpPr>
      <p:sp>
        <p:nvSpPr>
          <p:cNvPr id="192" name="Google Shape;192;p27"/>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dk1"/>
                </a:solidFill>
                <a:latin typeface="DM Sans"/>
                <a:ea typeface="DM Sans"/>
                <a:cs typeface="DM Sans"/>
                <a:sym typeface="DM Sans"/>
              </a:defRPr>
            </a:lvl1pPr>
            <a:lvl2pPr lvl="1" algn="r">
              <a:buNone/>
              <a:defRPr sz="700">
                <a:solidFill>
                  <a:schemeClr val="dk1"/>
                </a:solidFill>
                <a:latin typeface="DM Sans"/>
                <a:ea typeface="DM Sans"/>
                <a:cs typeface="DM Sans"/>
                <a:sym typeface="DM Sans"/>
              </a:defRPr>
            </a:lvl2pPr>
            <a:lvl3pPr lvl="2" algn="r">
              <a:buNone/>
              <a:defRPr sz="700">
                <a:solidFill>
                  <a:schemeClr val="dk1"/>
                </a:solidFill>
                <a:latin typeface="DM Sans"/>
                <a:ea typeface="DM Sans"/>
                <a:cs typeface="DM Sans"/>
                <a:sym typeface="DM Sans"/>
              </a:defRPr>
            </a:lvl3pPr>
            <a:lvl4pPr lvl="3" algn="r">
              <a:buNone/>
              <a:defRPr sz="700">
                <a:solidFill>
                  <a:schemeClr val="dk1"/>
                </a:solidFill>
                <a:latin typeface="DM Sans"/>
                <a:ea typeface="DM Sans"/>
                <a:cs typeface="DM Sans"/>
                <a:sym typeface="DM Sans"/>
              </a:defRPr>
            </a:lvl4pPr>
            <a:lvl5pPr lvl="4" algn="r">
              <a:buNone/>
              <a:defRPr sz="700">
                <a:solidFill>
                  <a:schemeClr val="dk1"/>
                </a:solidFill>
                <a:latin typeface="DM Sans"/>
                <a:ea typeface="DM Sans"/>
                <a:cs typeface="DM Sans"/>
                <a:sym typeface="DM Sans"/>
              </a:defRPr>
            </a:lvl5pPr>
            <a:lvl6pPr lvl="5" algn="r">
              <a:buNone/>
              <a:defRPr sz="700">
                <a:solidFill>
                  <a:schemeClr val="dk1"/>
                </a:solidFill>
                <a:latin typeface="DM Sans"/>
                <a:ea typeface="DM Sans"/>
                <a:cs typeface="DM Sans"/>
                <a:sym typeface="DM Sans"/>
              </a:defRPr>
            </a:lvl6pPr>
            <a:lvl7pPr lvl="6" algn="r">
              <a:buNone/>
              <a:defRPr sz="700">
                <a:solidFill>
                  <a:schemeClr val="dk1"/>
                </a:solidFill>
                <a:latin typeface="DM Sans"/>
                <a:ea typeface="DM Sans"/>
                <a:cs typeface="DM Sans"/>
                <a:sym typeface="DM Sans"/>
              </a:defRPr>
            </a:lvl7pPr>
            <a:lvl8pPr lvl="7" algn="r">
              <a:buNone/>
              <a:defRPr sz="700">
                <a:solidFill>
                  <a:schemeClr val="dk1"/>
                </a:solidFill>
                <a:latin typeface="DM Sans"/>
                <a:ea typeface="DM Sans"/>
                <a:cs typeface="DM Sans"/>
                <a:sym typeface="DM Sans"/>
              </a:defRPr>
            </a:lvl8pPr>
            <a:lvl9pPr lvl="8" algn="r">
              <a:buNone/>
              <a:defRPr sz="700">
                <a:solidFill>
                  <a:schemeClr val="dk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193" name="Google Shape;193;p27"/>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194" name="Google Shape;194;p27"/>
          <p:cNvSpPr txBox="1"/>
          <p:nvPr>
            <p:ph type="title"/>
          </p:nvPr>
        </p:nvSpPr>
        <p:spPr>
          <a:xfrm>
            <a:off x="1453650" y="1325938"/>
            <a:ext cx="6236700" cy="2011800"/>
          </a:xfrm>
          <a:prstGeom prst="rect">
            <a:avLst/>
          </a:prstGeom>
        </p:spPr>
        <p:txBody>
          <a:bodyPr anchorCtr="0" anchor="t" bIns="0" lIns="0" spcFirstLastPara="1" rIns="0" wrap="square" tIns="0">
            <a:noAutofit/>
          </a:bodyPr>
          <a:lstStyle>
            <a:lvl1pPr lvl="0">
              <a:spcBef>
                <a:spcPts val="0"/>
              </a:spcBef>
              <a:spcAft>
                <a:spcPts val="0"/>
              </a:spcAft>
              <a:buNone/>
              <a:defRPr sz="2500">
                <a:solidFill>
                  <a:schemeClr val="dk1"/>
                </a:solidFill>
              </a:defRPr>
            </a:lvl1pPr>
            <a:lvl2pPr lvl="1">
              <a:spcBef>
                <a:spcPts val="0"/>
              </a:spcBef>
              <a:spcAft>
                <a:spcPts val="0"/>
              </a:spcAft>
              <a:buNone/>
              <a:defRPr sz="2500">
                <a:solidFill>
                  <a:schemeClr val="dk1"/>
                </a:solidFill>
              </a:defRPr>
            </a:lvl2pPr>
            <a:lvl3pPr lvl="2">
              <a:spcBef>
                <a:spcPts val="0"/>
              </a:spcBef>
              <a:spcAft>
                <a:spcPts val="0"/>
              </a:spcAft>
              <a:buNone/>
              <a:defRPr sz="2500">
                <a:solidFill>
                  <a:schemeClr val="dk1"/>
                </a:solidFill>
              </a:defRPr>
            </a:lvl3pPr>
            <a:lvl4pPr lvl="3">
              <a:spcBef>
                <a:spcPts val="0"/>
              </a:spcBef>
              <a:spcAft>
                <a:spcPts val="0"/>
              </a:spcAft>
              <a:buNone/>
              <a:defRPr sz="2500">
                <a:solidFill>
                  <a:schemeClr val="dk1"/>
                </a:solidFill>
              </a:defRPr>
            </a:lvl4pPr>
            <a:lvl5pPr lvl="4">
              <a:spcBef>
                <a:spcPts val="0"/>
              </a:spcBef>
              <a:spcAft>
                <a:spcPts val="0"/>
              </a:spcAft>
              <a:buNone/>
              <a:defRPr sz="2500">
                <a:solidFill>
                  <a:schemeClr val="dk1"/>
                </a:solidFill>
              </a:defRPr>
            </a:lvl5pPr>
            <a:lvl6pPr lvl="5">
              <a:spcBef>
                <a:spcPts val="0"/>
              </a:spcBef>
              <a:spcAft>
                <a:spcPts val="0"/>
              </a:spcAft>
              <a:buNone/>
              <a:defRPr sz="2500">
                <a:solidFill>
                  <a:schemeClr val="dk1"/>
                </a:solidFill>
              </a:defRPr>
            </a:lvl6pPr>
            <a:lvl7pPr lvl="6">
              <a:spcBef>
                <a:spcPts val="0"/>
              </a:spcBef>
              <a:spcAft>
                <a:spcPts val="0"/>
              </a:spcAft>
              <a:buNone/>
              <a:defRPr sz="2500">
                <a:solidFill>
                  <a:schemeClr val="dk1"/>
                </a:solidFill>
              </a:defRPr>
            </a:lvl7pPr>
            <a:lvl8pPr lvl="7">
              <a:spcBef>
                <a:spcPts val="0"/>
              </a:spcBef>
              <a:spcAft>
                <a:spcPts val="0"/>
              </a:spcAft>
              <a:buNone/>
              <a:defRPr sz="2500">
                <a:solidFill>
                  <a:schemeClr val="dk1"/>
                </a:solidFill>
              </a:defRPr>
            </a:lvl8pPr>
            <a:lvl9pPr lvl="8">
              <a:spcBef>
                <a:spcPts val="0"/>
              </a:spcBef>
              <a:spcAft>
                <a:spcPts val="0"/>
              </a:spcAft>
              <a:buNone/>
              <a:defRPr sz="2500">
                <a:solidFill>
                  <a:schemeClr val="dk1"/>
                </a:solidFill>
              </a:defRPr>
            </a:lvl9pPr>
          </a:lstStyle>
          <a:p/>
        </p:txBody>
      </p:sp>
      <p:sp>
        <p:nvSpPr>
          <p:cNvPr id="195" name="Google Shape;195;p27"/>
          <p:cNvSpPr/>
          <p:nvPr>
            <p:ph idx="2" type="pic"/>
          </p:nvPr>
        </p:nvSpPr>
        <p:spPr>
          <a:xfrm>
            <a:off x="1442350" y="3492500"/>
            <a:ext cx="408900" cy="408900"/>
          </a:xfrm>
          <a:prstGeom prst="ellipse">
            <a:avLst/>
          </a:prstGeom>
          <a:noFill/>
          <a:ln>
            <a:noFill/>
          </a:ln>
        </p:spPr>
      </p:sp>
      <p:sp>
        <p:nvSpPr>
          <p:cNvPr id="196" name="Google Shape;196;p27"/>
          <p:cNvSpPr txBox="1"/>
          <p:nvPr>
            <p:ph idx="3" type="subTitle"/>
          </p:nvPr>
        </p:nvSpPr>
        <p:spPr>
          <a:xfrm>
            <a:off x="1957375" y="3536000"/>
            <a:ext cx="2661600" cy="1878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1pPr>
            <a:lvl2pPr lvl="1">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2pPr>
            <a:lvl3pPr lvl="2">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3pPr>
            <a:lvl4pPr lvl="3">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4pPr>
            <a:lvl5pPr lvl="4">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5pPr>
            <a:lvl6pPr lvl="5">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6pPr>
            <a:lvl7pPr lvl="6">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7pPr>
            <a:lvl8pPr lvl="7">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8pPr>
            <a:lvl9pPr lvl="8">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9pPr>
          </a:lstStyle>
          <a:p/>
        </p:txBody>
      </p:sp>
      <p:sp>
        <p:nvSpPr>
          <p:cNvPr id="197" name="Google Shape;197;p27"/>
          <p:cNvSpPr txBox="1"/>
          <p:nvPr>
            <p:ph idx="4" type="subTitle"/>
          </p:nvPr>
        </p:nvSpPr>
        <p:spPr>
          <a:xfrm>
            <a:off x="1957375" y="3678443"/>
            <a:ext cx="2661600" cy="1878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2pPr>
            <a:lvl3pPr lvl="2">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3pPr>
            <a:lvl4pPr lvl="3">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4pPr>
            <a:lvl5pPr lvl="4">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5pPr>
            <a:lvl6pPr lvl="5">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6pPr>
            <a:lvl7pPr lvl="6">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7pPr>
            <a:lvl8pPr lvl="7">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8pPr>
            <a:lvl9pPr lvl="8">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9pPr>
          </a:lstStyle>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ive modules">
  <p:cSld name="CUSTOM">
    <p:bg>
      <p:bgPr>
        <a:solidFill>
          <a:schemeClr val="lt1"/>
        </a:solidFill>
      </p:bgPr>
    </p:bg>
    <p:spTree>
      <p:nvGrpSpPr>
        <p:cNvPr id="198" name="Shape 198"/>
        <p:cNvGrpSpPr/>
        <p:nvPr/>
      </p:nvGrpSpPr>
      <p:grpSpPr>
        <a:xfrm>
          <a:off x="0" y="0"/>
          <a:ext cx="0" cy="0"/>
          <a:chOff x="0" y="0"/>
          <a:chExt cx="0" cy="0"/>
        </a:xfrm>
      </p:grpSpPr>
      <p:sp>
        <p:nvSpPr>
          <p:cNvPr id="199" name="Google Shape;199;p28"/>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200" name="Google Shape;200;p28"/>
          <p:cNvSpPr txBox="1"/>
          <p:nvPr>
            <p:ph type="title"/>
          </p:nvPr>
        </p:nvSpPr>
        <p:spPr>
          <a:xfrm>
            <a:off x="361975" y="988555"/>
            <a:ext cx="3860100" cy="5877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2200">
                <a:solidFill>
                  <a:schemeClr val="dk1"/>
                </a:solidFill>
              </a:defRPr>
            </a:lvl1pPr>
            <a:lvl2pPr lvl="1">
              <a:lnSpc>
                <a:spcPct val="90000"/>
              </a:lnSpc>
              <a:spcBef>
                <a:spcPts val="0"/>
              </a:spcBef>
              <a:spcAft>
                <a:spcPts val="0"/>
              </a:spcAft>
              <a:buNone/>
              <a:defRPr sz="2200">
                <a:solidFill>
                  <a:schemeClr val="dk1"/>
                </a:solidFill>
              </a:defRPr>
            </a:lvl2pPr>
            <a:lvl3pPr lvl="2">
              <a:lnSpc>
                <a:spcPct val="90000"/>
              </a:lnSpc>
              <a:spcBef>
                <a:spcPts val="0"/>
              </a:spcBef>
              <a:spcAft>
                <a:spcPts val="0"/>
              </a:spcAft>
              <a:buNone/>
              <a:defRPr sz="2200">
                <a:solidFill>
                  <a:schemeClr val="dk1"/>
                </a:solidFill>
              </a:defRPr>
            </a:lvl3pPr>
            <a:lvl4pPr lvl="3">
              <a:lnSpc>
                <a:spcPct val="90000"/>
              </a:lnSpc>
              <a:spcBef>
                <a:spcPts val="0"/>
              </a:spcBef>
              <a:spcAft>
                <a:spcPts val="0"/>
              </a:spcAft>
              <a:buNone/>
              <a:defRPr sz="2200">
                <a:solidFill>
                  <a:schemeClr val="dk1"/>
                </a:solidFill>
              </a:defRPr>
            </a:lvl4pPr>
            <a:lvl5pPr lvl="4">
              <a:lnSpc>
                <a:spcPct val="90000"/>
              </a:lnSpc>
              <a:spcBef>
                <a:spcPts val="0"/>
              </a:spcBef>
              <a:spcAft>
                <a:spcPts val="0"/>
              </a:spcAft>
              <a:buNone/>
              <a:defRPr sz="2200">
                <a:solidFill>
                  <a:schemeClr val="dk1"/>
                </a:solidFill>
              </a:defRPr>
            </a:lvl5pPr>
            <a:lvl6pPr lvl="5">
              <a:lnSpc>
                <a:spcPct val="90000"/>
              </a:lnSpc>
              <a:spcBef>
                <a:spcPts val="0"/>
              </a:spcBef>
              <a:spcAft>
                <a:spcPts val="0"/>
              </a:spcAft>
              <a:buNone/>
              <a:defRPr sz="2200">
                <a:solidFill>
                  <a:schemeClr val="dk1"/>
                </a:solidFill>
              </a:defRPr>
            </a:lvl6pPr>
            <a:lvl7pPr lvl="6">
              <a:lnSpc>
                <a:spcPct val="90000"/>
              </a:lnSpc>
              <a:spcBef>
                <a:spcPts val="0"/>
              </a:spcBef>
              <a:spcAft>
                <a:spcPts val="0"/>
              </a:spcAft>
              <a:buNone/>
              <a:defRPr sz="2200">
                <a:solidFill>
                  <a:schemeClr val="dk1"/>
                </a:solidFill>
              </a:defRPr>
            </a:lvl7pPr>
            <a:lvl8pPr lvl="7">
              <a:lnSpc>
                <a:spcPct val="90000"/>
              </a:lnSpc>
              <a:spcBef>
                <a:spcPts val="0"/>
              </a:spcBef>
              <a:spcAft>
                <a:spcPts val="0"/>
              </a:spcAft>
              <a:buNone/>
              <a:defRPr sz="2200">
                <a:solidFill>
                  <a:schemeClr val="dk1"/>
                </a:solidFill>
              </a:defRPr>
            </a:lvl8pPr>
            <a:lvl9pPr lvl="8">
              <a:lnSpc>
                <a:spcPct val="90000"/>
              </a:lnSpc>
              <a:spcBef>
                <a:spcPts val="0"/>
              </a:spcBef>
              <a:spcAft>
                <a:spcPts val="0"/>
              </a:spcAft>
              <a:buNone/>
              <a:defRPr sz="2200">
                <a:solidFill>
                  <a:schemeClr val="dk1"/>
                </a:solidFill>
              </a:defRPr>
            </a:lvl9pPr>
          </a:lstStyle>
          <a:p/>
        </p:txBody>
      </p:sp>
      <p:sp>
        <p:nvSpPr>
          <p:cNvPr id="201" name="Google Shape;201;p28"/>
          <p:cNvSpPr txBox="1"/>
          <p:nvPr>
            <p:ph idx="2" type="subTitle"/>
          </p:nvPr>
        </p:nvSpPr>
        <p:spPr>
          <a:xfrm>
            <a:off x="361975" y="732775"/>
            <a:ext cx="3860100" cy="138600"/>
          </a:xfrm>
          <a:prstGeom prst="rect">
            <a:avLst/>
          </a:prstGeom>
        </p:spPr>
        <p:txBody>
          <a:bodyPr anchorCtr="0" anchor="b" bIns="0" lIns="0" spcFirstLastPara="1" rIns="0" wrap="square" tIns="0">
            <a:spAutoFit/>
          </a:bodyPr>
          <a:lstStyle>
            <a:lvl1pPr lvl="0">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202" name="Google Shape;202;p28"/>
          <p:cNvSpPr txBox="1"/>
          <p:nvPr>
            <p:ph idx="3" type="body"/>
          </p:nvPr>
        </p:nvSpPr>
        <p:spPr>
          <a:xfrm>
            <a:off x="361975" y="3256513"/>
            <a:ext cx="3860100" cy="1327500"/>
          </a:xfrm>
          <a:prstGeom prst="rect">
            <a:avLst/>
          </a:prstGeom>
        </p:spPr>
        <p:txBody>
          <a:bodyPr anchorCtr="0" anchor="b" bIns="0" lIns="0" spcFirstLastPara="1" rIns="0" wrap="square" tIns="0">
            <a:noAutofit/>
          </a:bodyPr>
          <a:lstStyle>
            <a:lvl1pPr indent="-292100" lvl="0" marL="457200">
              <a:lnSpc>
                <a:spcPct val="100000"/>
              </a:lnSpc>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1pPr>
            <a:lvl2pPr indent="-292100" lvl="1" marL="914400">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2pPr>
            <a:lvl3pPr indent="-292100" lvl="2" marL="1371600">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3pPr>
            <a:lvl4pPr indent="-292100" lvl="3" marL="1828800">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4pPr>
            <a:lvl5pPr indent="-292100" lvl="4" marL="2286000">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5pPr>
            <a:lvl6pPr indent="-292100" lvl="5" marL="2743200">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6pPr>
            <a:lvl7pPr indent="-292100" lvl="6" marL="3200400">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7pPr>
            <a:lvl8pPr indent="-292100" lvl="7" marL="3657600">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8pPr>
            <a:lvl9pPr indent="-292100" lvl="8" marL="4114800">
              <a:lnSpc>
                <a:spcPct val="100000"/>
              </a:lnSpc>
              <a:spcBef>
                <a:spcPts val="800"/>
              </a:spcBef>
              <a:spcAft>
                <a:spcPts val="800"/>
              </a:spcAft>
              <a:buClr>
                <a:schemeClr val="dk1"/>
              </a:buClr>
              <a:buSzPts val="1000"/>
              <a:buFont typeface="DM Sans Light"/>
              <a:buChar char="■"/>
              <a:defRPr sz="1000">
                <a:solidFill>
                  <a:schemeClr val="dk1"/>
                </a:solidFill>
                <a:latin typeface="DM Sans Light"/>
                <a:ea typeface="DM Sans Light"/>
                <a:cs typeface="DM Sans Light"/>
                <a:sym typeface="DM Sans Light"/>
              </a:defRPr>
            </a:lvl9pPr>
          </a:lstStyle>
          <a:p/>
        </p:txBody>
      </p:sp>
      <p:sp>
        <p:nvSpPr>
          <p:cNvPr id="203" name="Google Shape;203;p28"/>
          <p:cNvSpPr txBox="1"/>
          <p:nvPr>
            <p:ph idx="4" type="title"/>
          </p:nvPr>
        </p:nvSpPr>
        <p:spPr>
          <a:xfrm>
            <a:off x="4800825" y="258072"/>
            <a:ext cx="1762200" cy="5877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4200"/>
            </a:lvl1pPr>
            <a:lvl2pPr lvl="1">
              <a:lnSpc>
                <a:spcPct val="90000"/>
              </a:lnSpc>
              <a:spcBef>
                <a:spcPts val="0"/>
              </a:spcBef>
              <a:spcAft>
                <a:spcPts val="0"/>
              </a:spcAft>
              <a:buNone/>
              <a:defRPr sz="2200"/>
            </a:lvl2pPr>
            <a:lvl3pPr lvl="2">
              <a:lnSpc>
                <a:spcPct val="90000"/>
              </a:lnSpc>
              <a:spcBef>
                <a:spcPts val="0"/>
              </a:spcBef>
              <a:spcAft>
                <a:spcPts val="0"/>
              </a:spcAft>
              <a:buNone/>
              <a:defRPr sz="2200"/>
            </a:lvl3pPr>
            <a:lvl4pPr lvl="3">
              <a:lnSpc>
                <a:spcPct val="90000"/>
              </a:lnSpc>
              <a:spcBef>
                <a:spcPts val="0"/>
              </a:spcBef>
              <a:spcAft>
                <a:spcPts val="0"/>
              </a:spcAft>
              <a:buNone/>
              <a:defRPr sz="2200"/>
            </a:lvl4pPr>
            <a:lvl5pPr lvl="4">
              <a:lnSpc>
                <a:spcPct val="90000"/>
              </a:lnSpc>
              <a:spcBef>
                <a:spcPts val="0"/>
              </a:spcBef>
              <a:spcAft>
                <a:spcPts val="0"/>
              </a:spcAft>
              <a:buNone/>
              <a:defRPr sz="2200"/>
            </a:lvl5pPr>
            <a:lvl6pPr lvl="5">
              <a:lnSpc>
                <a:spcPct val="90000"/>
              </a:lnSpc>
              <a:spcBef>
                <a:spcPts val="0"/>
              </a:spcBef>
              <a:spcAft>
                <a:spcPts val="0"/>
              </a:spcAft>
              <a:buNone/>
              <a:defRPr sz="2200"/>
            </a:lvl6pPr>
            <a:lvl7pPr lvl="6">
              <a:lnSpc>
                <a:spcPct val="90000"/>
              </a:lnSpc>
              <a:spcBef>
                <a:spcPts val="0"/>
              </a:spcBef>
              <a:spcAft>
                <a:spcPts val="0"/>
              </a:spcAft>
              <a:buNone/>
              <a:defRPr sz="2200"/>
            </a:lvl7pPr>
            <a:lvl8pPr lvl="7">
              <a:lnSpc>
                <a:spcPct val="90000"/>
              </a:lnSpc>
              <a:spcBef>
                <a:spcPts val="0"/>
              </a:spcBef>
              <a:spcAft>
                <a:spcPts val="0"/>
              </a:spcAft>
              <a:buNone/>
              <a:defRPr sz="2200"/>
            </a:lvl8pPr>
            <a:lvl9pPr lvl="8">
              <a:lnSpc>
                <a:spcPct val="90000"/>
              </a:lnSpc>
              <a:spcBef>
                <a:spcPts val="0"/>
              </a:spcBef>
              <a:spcAft>
                <a:spcPts val="0"/>
              </a:spcAft>
              <a:buNone/>
              <a:defRPr sz="2200"/>
            </a:lvl9pPr>
          </a:lstStyle>
          <a:p/>
        </p:txBody>
      </p:sp>
      <p:sp>
        <p:nvSpPr>
          <p:cNvPr id="204" name="Google Shape;204;p28"/>
          <p:cNvSpPr txBox="1"/>
          <p:nvPr>
            <p:ph idx="5" type="title"/>
          </p:nvPr>
        </p:nvSpPr>
        <p:spPr>
          <a:xfrm>
            <a:off x="7094925" y="258072"/>
            <a:ext cx="1762200" cy="5877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4200">
                <a:solidFill>
                  <a:schemeClr val="dk1"/>
                </a:solidFill>
              </a:defRPr>
            </a:lvl1pPr>
            <a:lvl2pPr lvl="1">
              <a:lnSpc>
                <a:spcPct val="90000"/>
              </a:lnSpc>
              <a:spcBef>
                <a:spcPts val="0"/>
              </a:spcBef>
              <a:spcAft>
                <a:spcPts val="0"/>
              </a:spcAft>
              <a:buNone/>
              <a:defRPr sz="2200">
                <a:solidFill>
                  <a:schemeClr val="dk1"/>
                </a:solidFill>
              </a:defRPr>
            </a:lvl2pPr>
            <a:lvl3pPr lvl="2">
              <a:lnSpc>
                <a:spcPct val="90000"/>
              </a:lnSpc>
              <a:spcBef>
                <a:spcPts val="0"/>
              </a:spcBef>
              <a:spcAft>
                <a:spcPts val="0"/>
              </a:spcAft>
              <a:buNone/>
              <a:defRPr sz="2200">
                <a:solidFill>
                  <a:schemeClr val="dk1"/>
                </a:solidFill>
              </a:defRPr>
            </a:lvl3pPr>
            <a:lvl4pPr lvl="3">
              <a:lnSpc>
                <a:spcPct val="90000"/>
              </a:lnSpc>
              <a:spcBef>
                <a:spcPts val="0"/>
              </a:spcBef>
              <a:spcAft>
                <a:spcPts val="0"/>
              </a:spcAft>
              <a:buNone/>
              <a:defRPr sz="2200">
                <a:solidFill>
                  <a:schemeClr val="dk1"/>
                </a:solidFill>
              </a:defRPr>
            </a:lvl4pPr>
            <a:lvl5pPr lvl="4">
              <a:lnSpc>
                <a:spcPct val="90000"/>
              </a:lnSpc>
              <a:spcBef>
                <a:spcPts val="0"/>
              </a:spcBef>
              <a:spcAft>
                <a:spcPts val="0"/>
              </a:spcAft>
              <a:buNone/>
              <a:defRPr sz="2200">
                <a:solidFill>
                  <a:schemeClr val="dk1"/>
                </a:solidFill>
              </a:defRPr>
            </a:lvl5pPr>
            <a:lvl6pPr lvl="5">
              <a:lnSpc>
                <a:spcPct val="90000"/>
              </a:lnSpc>
              <a:spcBef>
                <a:spcPts val="0"/>
              </a:spcBef>
              <a:spcAft>
                <a:spcPts val="0"/>
              </a:spcAft>
              <a:buNone/>
              <a:defRPr sz="2200">
                <a:solidFill>
                  <a:schemeClr val="dk1"/>
                </a:solidFill>
              </a:defRPr>
            </a:lvl6pPr>
            <a:lvl7pPr lvl="6">
              <a:lnSpc>
                <a:spcPct val="90000"/>
              </a:lnSpc>
              <a:spcBef>
                <a:spcPts val="0"/>
              </a:spcBef>
              <a:spcAft>
                <a:spcPts val="0"/>
              </a:spcAft>
              <a:buNone/>
              <a:defRPr sz="2200">
                <a:solidFill>
                  <a:schemeClr val="dk1"/>
                </a:solidFill>
              </a:defRPr>
            </a:lvl7pPr>
            <a:lvl8pPr lvl="7">
              <a:lnSpc>
                <a:spcPct val="90000"/>
              </a:lnSpc>
              <a:spcBef>
                <a:spcPts val="0"/>
              </a:spcBef>
              <a:spcAft>
                <a:spcPts val="0"/>
              </a:spcAft>
              <a:buNone/>
              <a:defRPr sz="2200">
                <a:solidFill>
                  <a:schemeClr val="dk1"/>
                </a:solidFill>
              </a:defRPr>
            </a:lvl8pPr>
            <a:lvl9pPr lvl="8">
              <a:lnSpc>
                <a:spcPct val="90000"/>
              </a:lnSpc>
              <a:spcBef>
                <a:spcPts val="0"/>
              </a:spcBef>
              <a:spcAft>
                <a:spcPts val="0"/>
              </a:spcAft>
              <a:buNone/>
              <a:defRPr sz="2200">
                <a:solidFill>
                  <a:schemeClr val="dk1"/>
                </a:solidFill>
              </a:defRPr>
            </a:lvl9pPr>
          </a:lstStyle>
          <a:p/>
        </p:txBody>
      </p:sp>
      <p:sp>
        <p:nvSpPr>
          <p:cNvPr id="205" name="Google Shape;205;p28"/>
          <p:cNvSpPr txBox="1"/>
          <p:nvPr>
            <p:ph idx="6" type="title"/>
          </p:nvPr>
        </p:nvSpPr>
        <p:spPr>
          <a:xfrm>
            <a:off x="4800825" y="1698225"/>
            <a:ext cx="1762200" cy="5877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4200"/>
            </a:lvl1pPr>
            <a:lvl2pPr lvl="1">
              <a:lnSpc>
                <a:spcPct val="90000"/>
              </a:lnSpc>
              <a:spcBef>
                <a:spcPts val="0"/>
              </a:spcBef>
              <a:spcAft>
                <a:spcPts val="0"/>
              </a:spcAft>
              <a:buNone/>
              <a:defRPr sz="2200">
                <a:solidFill>
                  <a:schemeClr val="dk1"/>
                </a:solidFill>
              </a:defRPr>
            </a:lvl2pPr>
            <a:lvl3pPr lvl="2">
              <a:lnSpc>
                <a:spcPct val="90000"/>
              </a:lnSpc>
              <a:spcBef>
                <a:spcPts val="0"/>
              </a:spcBef>
              <a:spcAft>
                <a:spcPts val="0"/>
              </a:spcAft>
              <a:buNone/>
              <a:defRPr sz="2200">
                <a:solidFill>
                  <a:schemeClr val="dk1"/>
                </a:solidFill>
              </a:defRPr>
            </a:lvl3pPr>
            <a:lvl4pPr lvl="3">
              <a:lnSpc>
                <a:spcPct val="90000"/>
              </a:lnSpc>
              <a:spcBef>
                <a:spcPts val="0"/>
              </a:spcBef>
              <a:spcAft>
                <a:spcPts val="0"/>
              </a:spcAft>
              <a:buNone/>
              <a:defRPr sz="2200">
                <a:solidFill>
                  <a:schemeClr val="dk1"/>
                </a:solidFill>
              </a:defRPr>
            </a:lvl4pPr>
            <a:lvl5pPr lvl="4">
              <a:lnSpc>
                <a:spcPct val="90000"/>
              </a:lnSpc>
              <a:spcBef>
                <a:spcPts val="0"/>
              </a:spcBef>
              <a:spcAft>
                <a:spcPts val="0"/>
              </a:spcAft>
              <a:buNone/>
              <a:defRPr sz="2200">
                <a:solidFill>
                  <a:schemeClr val="dk1"/>
                </a:solidFill>
              </a:defRPr>
            </a:lvl5pPr>
            <a:lvl6pPr lvl="5">
              <a:lnSpc>
                <a:spcPct val="90000"/>
              </a:lnSpc>
              <a:spcBef>
                <a:spcPts val="0"/>
              </a:spcBef>
              <a:spcAft>
                <a:spcPts val="0"/>
              </a:spcAft>
              <a:buNone/>
              <a:defRPr sz="2200">
                <a:solidFill>
                  <a:schemeClr val="dk1"/>
                </a:solidFill>
              </a:defRPr>
            </a:lvl6pPr>
            <a:lvl7pPr lvl="6">
              <a:lnSpc>
                <a:spcPct val="90000"/>
              </a:lnSpc>
              <a:spcBef>
                <a:spcPts val="0"/>
              </a:spcBef>
              <a:spcAft>
                <a:spcPts val="0"/>
              </a:spcAft>
              <a:buNone/>
              <a:defRPr sz="2200">
                <a:solidFill>
                  <a:schemeClr val="dk1"/>
                </a:solidFill>
              </a:defRPr>
            </a:lvl7pPr>
            <a:lvl8pPr lvl="7">
              <a:lnSpc>
                <a:spcPct val="90000"/>
              </a:lnSpc>
              <a:spcBef>
                <a:spcPts val="0"/>
              </a:spcBef>
              <a:spcAft>
                <a:spcPts val="0"/>
              </a:spcAft>
              <a:buNone/>
              <a:defRPr sz="2200">
                <a:solidFill>
                  <a:schemeClr val="dk1"/>
                </a:solidFill>
              </a:defRPr>
            </a:lvl8pPr>
            <a:lvl9pPr lvl="8">
              <a:lnSpc>
                <a:spcPct val="90000"/>
              </a:lnSpc>
              <a:spcBef>
                <a:spcPts val="0"/>
              </a:spcBef>
              <a:spcAft>
                <a:spcPts val="0"/>
              </a:spcAft>
              <a:buNone/>
              <a:defRPr sz="2200">
                <a:solidFill>
                  <a:schemeClr val="dk1"/>
                </a:solidFill>
              </a:defRPr>
            </a:lvl9pPr>
          </a:lstStyle>
          <a:p/>
        </p:txBody>
      </p:sp>
      <p:sp>
        <p:nvSpPr>
          <p:cNvPr id="206" name="Google Shape;206;p28"/>
          <p:cNvSpPr txBox="1"/>
          <p:nvPr>
            <p:ph idx="7" type="body"/>
          </p:nvPr>
        </p:nvSpPr>
        <p:spPr>
          <a:xfrm>
            <a:off x="4800825" y="4122308"/>
            <a:ext cx="3975900" cy="461700"/>
          </a:xfrm>
          <a:prstGeom prst="rect">
            <a:avLst/>
          </a:prstGeom>
        </p:spPr>
        <p:txBody>
          <a:bodyPr anchorCtr="0" anchor="b" bIns="0" lIns="0" spcFirstLastPara="1" rIns="0" wrap="square" tIns="0">
            <a:noAutofit/>
          </a:bodyPr>
          <a:lstStyle>
            <a:lvl1pPr indent="-292100" lvl="0" marL="457200">
              <a:spcBef>
                <a:spcPts val="0"/>
              </a:spcBef>
              <a:spcAft>
                <a:spcPts val="0"/>
              </a:spcAft>
              <a:buClr>
                <a:schemeClr val="lt1"/>
              </a:buClr>
              <a:buSzPts val="1000"/>
              <a:buFont typeface="DM Sans"/>
              <a:buChar char="●"/>
              <a:defRPr sz="1000"/>
            </a:lvl1pPr>
            <a:lvl2pPr indent="-292100" lvl="1" marL="914400">
              <a:spcBef>
                <a:spcPts val="800"/>
              </a:spcBef>
              <a:spcAft>
                <a:spcPts val="0"/>
              </a:spcAft>
              <a:buClr>
                <a:schemeClr val="lt1"/>
              </a:buClr>
              <a:buSzPts val="1000"/>
              <a:buFont typeface="DM Sans"/>
              <a:buChar char="○"/>
              <a:defRPr sz="1000"/>
            </a:lvl2pPr>
            <a:lvl3pPr indent="-292100" lvl="2" marL="1371600">
              <a:spcBef>
                <a:spcPts val="800"/>
              </a:spcBef>
              <a:spcAft>
                <a:spcPts val="0"/>
              </a:spcAft>
              <a:buClr>
                <a:schemeClr val="lt1"/>
              </a:buClr>
              <a:buSzPts val="1000"/>
              <a:buFont typeface="DM Sans"/>
              <a:buChar char="■"/>
              <a:defRPr sz="1000"/>
            </a:lvl3pPr>
            <a:lvl4pPr indent="-292100" lvl="3" marL="1828800">
              <a:spcBef>
                <a:spcPts val="800"/>
              </a:spcBef>
              <a:spcAft>
                <a:spcPts val="0"/>
              </a:spcAft>
              <a:buClr>
                <a:schemeClr val="lt1"/>
              </a:buClr>
              <a:buSzPts val="1000"/>
              <a:buFont typeface="DM Sans"/>
              <a:buChar char="●"/>
              <a:defRPr sz="1000"/>
            </a:lvl4pPr>
            <a:lvl5pPr indent="-292100" lvl="4" marL="2286000">
              <a:spcBef>
                <a:spcPts val="800"/>
              </a:spcBef>
              <a:spcAft>
                <a:spcPts val="0"/>
              </a:spcAft>
              <a:buClr>
                <a:schemeClr val="lt1"/>
              </a:buClr>
              <a:buSzPts val="1000"/>
              <a:buFont typeface="DM Sans"/>
              <a:buChar char="○"/>
              <a:defRPr sz="1000"/>
            </a:lvl5pPr>
            <a:lvl6pPr indent="-292100" lvl="5" marL="2743200">
              <a:spcBef>
                <a:spcPts val="800"/>
              </a:spcBef>
              <a:spcAft>
                <a:spcPts val="0"/>
              </a:spcAft>
              <a:buClr>
                <a:schemeClr val="lt1"/>
              </a:buClr>
              <a:buSzPts val="1000"/>
              <a:buFont typeface="DM Sans"/>
              <a:buChar char="■"/>
              <a:defRPr sz="1000"/>
            </a:lvl6pPr>
            <a:lvl7pPr indent="-292100" lvl="6" marL="3200400">
              <a:spcBef>
                <a:spcPts val="800"/>
              </a:spcBef>
              <a:spcAft>
                <a:spcPts val="0"/>
              </a:spcAft>
              <a:buClr>
                <a:schemeClr val="lt1"/>
              </a:buClr>
              <a:buSzPts val="1000"/>
              <a:buFont typeface="DM Sans"/>
              <a:buChar char="●"/>
              <a:defRPr sz="1000"/>
            </a:lvl7pPr>
            <a:lvl8pPr indent="-292100" lvl="7" marL="3657600">
              <a:spcBef>
                <a:spcPts val="800"/>
              </a:spcBef>
              <a:spcAft>
                <a:spcPts val="0"/>
              </a:spcAft>
              <a:buClr>
                <a:schemeClr val="lt1"/>
              </a:buClr>
              <a:buSzPts val="1000"/>
              <a:buFont typeface="DM Sans"/>
              <a:buChar char="○"/>
              <a:defRPr sz="1000"/>
            </a:lvl8pPr>
            <a:lvl9pPr indent="-292100" lvl="8" marL="4114800">
              <a:spcBef>
                <a:spcPts val="800"/>
              </a:spcBef>
              <a:spcAft>
                <a:spcPts val="800"/>
              </a:spcAft>
              <a:buClr>
                <a:schemeClr val="lt1"/>
              </a:buClr>
              <a:buSzPts val="1000"/>
              <a:buFont typeface="DM Sans"/>
              <a:buChar char="■"/>
              <a:defRPr sz="1000"/>
            </a:lvl9pPr>
          </a:lstStyle>
          <a:p/>
        </p:txBody>
      </p:sp>
      <p:sp>
        <p:nvSpPr>
          <p:cNvPr id="207" name="Google Shape;207;p28"/>
          <p:cNvSpPr txBox="1"/>
          <p:nvPr>
            <p:ph idx="8" type="title"/>
          </p:nvPr>
        </p:nvSpPr>
        <p:spPr>
          <a:xfrm>
            <a:off x="4800825" y="3215225"/>
            <a:ext cx="3975900" cy="798900"/>
          </a:xfrm>
          <a:prstGeom prst="rect">
            <a:avLst/>
          </a:prstGeom>
        </p:spPr>
        <p:txBody>
          <a:bodyPr anchorCtr="0" anchor="t" bIns="0" lIns="0" spcFirstLastPara="1" rIns="0" wrap="square" tIns="0">
            <a:noAutofit/>
          </a:bodyPr>
          <a:lstStyle>
            <a:lvl1pPr lvl="0">
              <a:spcBef>
                <a:spcPts val="0"/>
              </a:spcBef>
              <a:spcAft>
                <a:spcPts val="0"/>
              </a:spcAft>
              <a:buNone/>
              <a:defRPr sz="6200"/>
            </a:lvl1pPr>
            <a:lvl2pPr lvl="1">
              <a:spcBef>
                <a:spcPts val="0"/>
              </a:spcBef>
              <a:spcAft>
                <a:spcPts val="0"/>
              </a:spcAft>
              <a:buNone/>
              <a:defRPr sz="2200">
                <a:solidFill>
                  <a:schemeClr val="dk1"/>
                </a:solidFill>
              </a:defRPr>
            </a:lvl2pPr>
            <a:lvl3pPr lvl="2">
              <a:spcBef>
                <a:spcPts val="0"/>
              </a:spcBef>
              <a:spcAft>
                <a:spcPts val="0"/>
              </a:spcAft>
              <a:buNone/>
              <a:defRPr sz="2200">
                <a:solidFill>
                  <a:schemeClr val="dk1"/>
                </a:solidFill>
              </a:defRPr>
            </a:lvl3pPr>
            <a:lvl4pPr lvl="3">
              <a:spcBef>
                <a:spcPts val="0"/>
              </a:spcBef>
              <a:spcAft>
                <a:spcPts val="0"/>
              </a:spcAft>
              <a:buNone/>
              <a:defRPr sz="2200">
                <a:solidFill>
                  <a:schemeClr val="dk1"/>
                </a:solidFill>
              </a:defRPr>
            </a:lvl4pPr>
            <a:lvl5pPr lvl="4">
              <a:spcBef>
                <a:spcPts val="0"/>
              </a:spcBef>
              <a:spcAft>
                <a:spcPts val="0"/>
              </a:spcAft>
              <a:buNone/>
              <a:defRPr sz="2200">
                <a:solidFill>
                  <a:schemeClr val="dk1"/>
                </a:solidFill>
              </a:defRPr>
            </a:lvl5pPr>
            <a:lvl6pPr lvl="5">
              <a:spcBef>
                <a:spcPts val="0"/>
              </a:spcBef>
              <a:spcAft>
                <a:spcPts val="0"/>
              </a:spcAft>
              <a:buNone/>
              <a:defRPr sz="2200">
                <a:solidFill>
                  <a:schemeClr val="dk1"/>
                </a:solidFill>
              </a:defRPr>
            </a:lvl6pPr>
            <a:lvl7pPr lvl="6">
              <a:spcBef>
                <a:spcPts val="0"/>
              </a:spcBef>
              <a:spcAft>
                <a:spcPts val="0"/>
              </a:spcAft>
              <a:buNone/>
              <a:defRPr sz="2200">
                <a:solidFill>
                  <a:schemeClr val="dk1"/>
                </a:solidFill>
              </a:defRPr>
            </a:lvl7pPr>
            <a:lvl8pPr lvl="7">
              <a:spcBef>
                <a:spcPts val="0"/>
              </a:spcBef>
              <a:spcAft>
                <a:spcPts val="0"/>
              </a:spcAft>
              <a:buNone/>
              <a:defRPr sz="2200">
                <a:solidFill>
                  <a:schemeClr val="dk1"/>
                </a:solidFill>
              </a:defRPr>
            </a:lvl8pPr>
            <a:lvl9pPr lvl="8">
              <a:spcBef>
                <a:spcPts val="0"/>
              </a:spcBef>
              <a:spcAft>
                <a:spcPts val="0"/>
              </a:spcAft>
              <a:buNone/>
              <a:defRPr sz="2200">
                <a:solidFill>
                  <a:schemeClr val="dk1"/>
                </a:solidFill>
              </a:defRPr>
            </a:lvl9pPr>
          </a:lstStyle>
          <a:p/>
        </p:txBody>
      </p:sp>
      <p:sp>
        <p:nvSpPr>
          <p:cNvPr id="208" name="Google Shape;208;p28"/>
          <p:cNvSpPr txBox="1"/>
          <p:nvPr>
            <p:ph idx="9" type="body"/>
          </p:nvPr>
        </p:nvSpPr>
        <p:spPr>
          <a:xfrm>
            <a:off x="4800825" y="2268700"/>
            <a:ext cx="1762200" cy="461700"/>
          </a:xfrm>
          <a:prstGeom prst="rect">
            <a:avLst/>
          </a:prstGeom>
        </p:spPr>
        <p:txBody>
          <a:bodyPr anchorCtr="0" anchor="b" bIns="0" lIns="0" spcFirstLastPara="1" rIns="0" wrap="square" tIns="0">
            <a:noAutofit/>
          </a:bodyPr>
          <a:lstStyle>
            <a:lvl1pPr indent="-292100" lvl="0" marL="457200">
              <a:spcBef>
                <a:spcPts val="0"/>
              </a:spcBef>
              <a:spcAft>
                <a:spcPts val="0"/>
              </a:spcAft>
              <a:buClr>
                <a:schemeClr val="dk1"/>
              </a:buClr>
              <a:buSzPts val="1000"/>
              <a:buFont typeface="DM Sans"/>
              <a:buChar char="●"/>
              <a:defRPr sz="1000">
                <a:solidFill>
                  <a:schemeClr val="dk1"/>
                </a:solidFill>
              </a:defRPr>
            </a:lvl1pPr>
            <a:lvl2pPr indent="-292100" lvl="1" marL="914400">
              <a:spcBef>
                <a:spcPts val="800"/>
              </a:spcBef>
              <a:spcAft>
                <a:spcPts val="0"/>
              </a:spcAft>
              <a:buClr>
                <a:schemeClr val="dk1"/>
              </a:buClr>
              <a:buSzPts val="1000"/>
              <a:buFont typeface="DM Sans"/>
              <a:buChar char="○"/>
              <a:defRPr sz="1000">
                <a:solidFill>
                  <a:schemeClr val="dk1"/>
                </a:solidFill>
              </a:defRPr>
            </a:lvl2pPr>
            <a:lvl3pPr indent="-292100" lvl="2" marL="1371600">
              <a:spcBef>
                <a:spcPts val="800"/>
              </a:spcBef>
              <a:spcAft>
                <a:spcPts val="0"/>
              </a:spcAft>
              <a:buClr>
                <a:schemeClr val="dk1"/>
              </a:buClr>
              <a:buSzPts val="1000"/>
              <a:buFont typeface="DM Sans"/>
              <a:buChar char="■"/>
              <a:defRPr sz="1000">
                <a:solidFill>
                  <a:schemeClr val="dk1"/>
                </a:solidFill>
              </a:defRPr>
            </a:lvl3pPr>
            <a:lvl4pPr indent="-292100" lvl="3" marL="1828800">
              <a:spcBef>
                <a:spcPts val="800"/>
              </a:spcBef>
              <a:spcAft>
                <a:spcPts val="0"/>
              </a:spcAft>
              <a:buClr>
                <a:schemeClr val="dk1"/>
              </a:buClr>
              <a:buSzPts val="1000"/>
              <a:buFont typeface="DM Sans"/>
              <a:buChar char="●"/>
              <a:defRPr sz="1000">
                <a:solidFill>
                  <a:schemeClr val="dk1"/>
                </a:solidFill>
              </a:defRPr>
            </a:lvl4pPr>
            <a:lvl5pPr indent="-292100" lvl="4" marL="2286000">
              <a:spcBef>
                <a:spcPts val="800"/>
              </a:spcBef>
              <a:spcAft>
                <a:spcPts val="0"/>
              </a:spcAft>
              <a:buClr>
                <a:schemeClr val="dk1"/>
              </a:buClr>
              <a:buSzPts val="1000"/>
              <a:buFont typeface="DM Sans"/>
              <a:buChar char="○"/>
              <a:defRPr sz="1000">
                <a:solidFill>
                  <a:schemeClr val="dk1"/>
                </a:solidFill>
              </a:defRPr>
            </a:lvl5pPr>
            <a:lvl6pPr indent="-292100" lvl="5" marL="2743200">
              <a:spcBef>
                <a:spcPts val="800"/>
              </a:spcBef>
              <a:spcAft>
                <a:spcPts val="0"/>
              </a:spcAft>
              <a:buClr>
                <a:schemeClr val="dk1"/>
              </a:buClr>
              <a:buSzPts val="1000"/>
              <a:buFont typeface="DM Sans"/>
              <a:buChar char="■"/>
              <a:defRPr sz="1000">
                <a:solidFill>
                  <a:schemeClr val="dk1"/>
                </a:solidFill>
              </a:defRPr>
            </a:lvl6pPr>
            <a:lvl7pPr indent="-292100" lvl="6" marL="3200400">
              <a:spcBef>
                <a:spcPts val="800"/>
              </a:spcBef>
              <a:spcAft>
                <a:spcPts val="0"/>
              </a:spcAft>
              <a:buClr>
                <a:schemeClr val="dk1"/>
              </a:buClr>
              <a:buSzPts val="1000"/>
              <a:buFont typeface="DM Sans"/>
              <a:buChar char="●"/>
              <a:defRPr sz="1000">
                <a:solidFill>
                  <a:schemeClr val="dk1"/>
                </a:solidFill>
              </a:defRPr>
            </a:lvl7pPr>
            <a:lvl8pPr indent="-292100" lvl="7" marL="3657600">
              <a:spcBef>
                <a:spcPts val="800"/>
              </a:spcBef>
              <a:spcAft>
                <a:spcPts val="0"/>
              </a:spcAft>
              <a:buClr>
                <a:schemeClr val="dk1"/>
              </a:buClr>
              <a:buSzPts val="1000"/>
              <a:buFont typeface="DM Sans"/>
              <a:buChar char="○"/>
              <a:defRPr sz="1000">
                <a:solidFill>
                  <a:schemeClr val="dk1"/>
                </a:solidFill>
              </a:defRPr>
            </a:lvl8pPr>
            <a:lvl9pPr indent="-292100" lvl="8" marL="4114800">
              <a:spcBef>
                <a:spcPts val="800"/>
              </a:spcBef>
              <a:spcAft>
                <a:spcPts val="800"/>
              </a:spcAft>
              <a:buClr>
                <a:schemeClr val="dk1"/>
              </a:buClr>
              <a:buSzPts val="1000"/>
              <a:buFont typeface="DM Sans"/>
              <a:buChar char="■"/>
              <a:defRPr sz="1000">
                <a:solidFill>
                  <a:schemeClr val="dk1"/>
                </a:solidFill>
              </a:defRPr>
            </a:lvl9pPr>
          </a:lstStyle>
          <a:p/>
        </p:txBody>
      </p:sp>
      <p:sp>
        <p:nvSpPr>
          <p:cNvPr id="209" name="Google Shape;209;p28"/>
          <p:cNvSpPr txBox="1"/>
          <p:nvPr>
            <p:ph idx="13" type="body"/>
          </p:nvPr>
        </p:nvSpPr>
        <p:spPr>
          <a:xfrm>
            <a:off x="7115650" y="2268700"/>
            <a:ext cx="1762200" cy="461700"/>
          </a:xfrm>
          <a:prstGeom prst="rect">
            <a:avLst/>
          </a:prstGeom>
        </p:spPr>
        <p:txBody>
          <a:bodyPr anchorCtr="0" anchor="b" bIns="0" lIns="0" spcFirstLastPara="1" rIns="0" wrap="square" tIns="0">
            <a:noAutofit/>
          </a:bodyPr>
          <a:lstStyle>
            <a:lvl1pPr indent="-292100" lvl="0" marL="457200">
              <a:spcBef>
                <a:spcPts val="0"/>
              </a:spcBef>
              <a:spcAft>
                <a:spcPts val="0"/>
              </a:spcAft>
              <a:buClr>
                <a:schemeClr val="dk1"/>
              </a:buClr>
              <a:buSzPts val="1000"/>
              <a:buFont typeface="DM Sans"/>
              <a:buChar char="●"/>
              <a:defRPr sz="1000">
                <a:solidFill>
                  <a:schemeClr val="dk1"/>
                </a:solidFill>
              </a:defRPr>
            </a:lvl1pPr>
            <a:lvl2pPr indent="-292100" lvl="1" marL="914400">
              <a:spcBef>
                <a:spcPts val="800"/>
              </a:spcBef>
              <a:spcAft>
                <a:spcPts val="0"/>
              </a:spcAft>
              <a:buClr>
                <a:schemeClr val="dk1"/>
              </a:buClr>
              <a:buSzPts val="1000"/>
              <a:buFont typeface="DM Sans"/>
              <a:buChar char="○"/>
              <a:defRPr sz="1000">
                <a:solidFill>
                  <a:schemeClr val="dk1"/>
                </a:solidFill>
              </a:defRPr>
            </a:lvl2pPr>
            <a:lvl3pPr indent="-292100" lvl="2" marL="1371600">
              <a:spcBef>
                <a:spcPts val="800"/>
              </a:spcBef>
              <a:spcAft>
                <a:spcPts val="0"/>
              </a:spcAft>
              <a:buClr>
                <a:schemeClr val="dk1"/>
              </a:buClr>
              <a:buSzPts val="1000"/>
              <a:buFont typeface="DM Sans"/>
              <a:buChar char="■"/>
              <a:defRPr sz="1000">
                <a:solidFill>
                  <a:schemeClr val="dk1"/>
                </a:solidFill>
              </a:defRPr>
            </a:lvl3pPr>
            <a:lvl4pPr indent="-292100" lvl="3" marL="1828800">
              <a:spcBef>
                <a:spcPts val="800"/>
              </a:spcBef>
              <a:spcAft>
                <a:spcPts val="0"/>
              </a:spcAft>
              <a:buClr>
                <a:schemeClr val="dk1"/>
              </a:buClr>
              <a:buSzPts val="1000"/>
              <a:buFont typeface="DM Sans"/>
              <a:buChar char="●"/>
              <a:defRPr sz="1000">
                <a:solidFill>
                  <a:schemeClr val="dk1"/>
                </a:solidFill>
              </a:defRPr>
            </a:lvl4pPr>
            <a:lvl5pPr indent="-292100" lvl="4" marL="2286000">
              <a:spcBef>
                <a:spcPts val="800"/>
              </a:spcBef>
              <a:spcAft>
                <a:spcPts val="0"/>
              </a:spcAft>
              <a:buClr>
                <a:schemeClr val="dk1"/>
              </a:buClr>
              <a:buSzPts val="1000"/>
              <a:buFont typeface="DM Sans"/>
              <a:buChar char="○"/>
              <a:defRPr sz="1000">
                <a:solidFill>
                  <a:schemeClr val="dk1"/>
                </a:solidFill>
              </a:defRPr>
            </a:lvl5pPr>
            <a:lvl6pPr indent="-292100" lvl="5" marL="2743200">
              <a:spcBef>
                <a:spcPts val="800"/>
              </a:spcBef>
              <a:spcAft>
                <a:spcPts val="0"/>
              </a:spcAft>
              <a:buClr>
                <a:schemeClr val="dk1"/>
              </a:buClr>
              <a:buSzPts val="1000"/>
              <a:buFont typeface="DM Sans"/>
              <a:buChar char="■"/>
              <a:defRPr sz="1000">
                <a:solidFill>
                  <a:schemeClr val="dk1"/>
                </a:solidFill>
              </a:defRPr>
            </a:lvl6pPr>
            <a:lvl7pPr indent="-292100" lvl="6" marL="3200400">
              <a:spcBef>
                <a:spcPts val="800"/>
              </a:spcBef>
              <a:spcAft>
                <a:spcPts val="0"/>
              </a:spcAft>
              <a:buClr>
                <a:schemeClr val="dk1"/>
              </a:buClr>
              <a:buSzPts val="1000"/>
              <a:buFont typeface="DM Sans"/>
              <a:buChar char="●"/>
              <a:defRPr sz="1000">
                <a:solidFill>
                  <a:schemeClr val="dk1"/>
                </a:solidFill>
              </a:defRPr>
            </a:lvl7pPr>
            <a:lvl8pPr indent="-292100" lvl="7" marL="3657600">
              <a:spcBef>
                <a:spcPts val="800"/>
              </a:spcBef>
              <a:spcAft>
                <a:spcPts val="0"/>
              </a:spcAft>
              <a:buClr>
                <a:schemeClr val="dk1"/>
              </a:buClr>
              <a:buSzPts val="1000"/>
              <a:buFont typeface="DM Sans"/>
              <a:buChar char="○"/>
              <a:defRPr sz="1000">
                <a:solidFill>
                  <a:schemeClr val="dk1"/>
                </a:solidFill>
              </a:defRPr>
            </a:lvl8pPr>
            <a:lvl9pPr indent="-292100" lvl="8" marL="4114800">
              <a:spcBef>
                <a:spcPts val="800"/>
              </a:spcBef>
              <a:spcAft>
                <a:spcPts val="800"/>
              </a:spcAft>
              <a:buClr>
                <a:schemeClr val="dk1"/>
              </a:buClr>
              <a:buSzPts val="1000"/>
              <a:buFont typeface="DM Sans"/>
              <a:buChar char="■"/>
              <a:defRPr sz="1000">
                <a:solidFill>
                  <a:schemeClr val="dk1"/>
                </a:solidFill>
              </a:defRPr>
            </a:lvl9pPr>
          </a:lstStyle>
          <a:p/>
        </p:txBody>
      </p:sp>
      <p:sp>
        <p:nvSpPr>
          <p:cNvPr id="210" name="Google Shape;210;p28"/>
          <p:cNvSpPr txBox="1"/>
          <p:nvPr>
            <p:ph idx="14" type="body"/>
          </p:nvPr>
        </p:nvSpPr>
        <p:spPr>
          <a:xfrm>
            <a:off x="4800825" y="860100"/>
            <a:ext cx="1762200" cy="461700"/>
          </a:xfrm>
          <a:prstGeom prst="rect">
            <a:avLst/>
          </a:prstGeom>
        </p:spPr>
        <p:txBody>
          <a:bodyPr anchorCtr="0" anchor="b" bIns="0" lIns="0" spcFirstLastPara="1" rIns="0" wrap="square" tIns="0">
            <a:noAutofit/>
          </a:bodyPr>
          <a:lstStyle>
            <a:lvl1pPr indent="-292100" lvl="0" marL="457200">
              <a:spcBef>
                <a:spcPts val="0"/>
              </a:spcBef>
              <a:spcAft>
                <a:spcPts val="0"/>
              </a:spcAft>
              <a:buClr>
                <a:schemeClr val="lt1"/>
              </a:buClr>
              <a:buSzPts val="1000"/>
              <a:buFont typeface="DM Sans"/>
              <a:buChar char="●"/>
              <a:defRPr sz="1000"/>
            </a:lvl1pPr>
            <a:lvl2pPr indent="-292100" lvl="1" marL="914400">
              <a:spcBef>
                <a:spcPts val="800"/>
              </a:spcBef>
              <a:spcAft>
                <a:spcPts val="0"/>
              </a:spcAft>
              <a:buClr>
                <a:schemeClr val="lt1"/>
              </a:buClr>
              <a:buSzPts val="1000"/>
              <a:buFont typeface="DM Sans"/>
              <a:buChar char="○"/>
              <a:defRPr sz="1000"/>
            </a:lvl2pPr>
            <a:lvl3pPr indent="-292100" lvl="2" marL="1371600">
              <a:spcBef>
                <a:spcPts val="800"/>
              </a:spcBef>
              <a:spcAft>
                <a:spcPts val="0"/>
              </a:spcAft>
              <a:buClr>
                <a:schemeClr val="lt1"/>
              </a:buClr>
              <a:buSzPts val="1000"/>
              <a:buFont typeface="DM Sans"/>
              <a:buChar char="■"/>
              <a:defRPr sz="1000"/>
            </a:lvl3pPr>
            <a:lvl4pPr indent="-292100" lvl="3" marL="1828800">
              <a:spcBef>
                <a:spcPts val="800"/>
              </a:spcBef>
              <a:spcAft>
                <a:spcPts val="0"/>
              </a:spcAft>
              <a:buClr>
                <a:schemeClr val="lt1"/>
              </a:buClr>
              <a:buSzPts val="1000"/>
              <a:buFont typeface="DM Sans"/>
              <a:buChar char="●"/>
              <a:defRPr sz="1000"/>
            </a:lvl4pPr>
            <a:lvl5pPr indent="-292100" lvl="4" marL="2286000">
              <a:spcBef>
                <a:spcPts val="800"/>
              </a:spcBef>
              <a:spcAft>
                <a:spcPts val="0"/>
              </a:spcAft>
              <a:buClr>
                <a:schemeClr val="lt1"/>
              </a:buClr>
              <a:buSzPts val="1000"/>
              <a:buFont typeface="DM Sans"/>
              <a:buChar char="○"/>
              <a:defRPr sz="1000"/>
            </a:lvl5pPr>
            <a:lvl6pPr indent="-292100" lvl="5" marL="2743200">
              <a:spcBef>
                <a:spcPts val="800"/>
              </a:spcBef>
              <a:spcAft>
                <a:spcPts val="0"/>
              </a:spcAft>
              <a:buClr>
                <a:schemeClr val="lt1"/>
              </a:buClr>
              <a:buSzPts val="1000"/>
              <a:buFont typeface="DM Sans"/>
              <a:buChar char="■"/>
              <a:defRPr sz="1000"/>
            </a:lvl6pPr>
            <a:lvl7pPr indent="-292100" lvl="6" marL="3200400">
              <a:spcBef>
                <a:spcPts val="800"/>
              </a:spcBef>
              <a:spcAft>
                <a:spcPts val="0"/>
              </a:spcAft>
              <a:buClr>
                <a:schemeClr val="lt1"/>
              </a:buClr>
              <a:buSzPts val="1000"/>
              <a:buFont typeface="DM Sans"/>
              <a:buChar char="●"/>
              <a:defRPr sz="1000"/>
            </a:lvl7pPr>
            <a:lvl8pPr indent="-292100" lvl="7" marL="3657600">
              <a:spcBef>
                <a:spcPts val="800"/>
              </a:spcBef>
              <a:spcAft>
                <a:spcPts val="0"/>
              </a:spcAft>
              <a:buClr>
                <a:schemeClr val="lt1"/>
              </a:buClr>
              <a:buSzPts val="1000"/>
              <a:buFont typeface="DM Sans"/>
              <a:buChar char="○"/>
              <a:defRPr sz="1000"/>
            </a:lvl8pPr>
            <a:lvl9pPr indent="-292100" lvl="8" marL="4114800">
              <a:spcBef>
                <a:spcPts val="800"/>
              </a:spcBef>
              <a:spcAft>
                <a:spcPts val="800"/>
              </a:spcAft>
              <a:buClr>
                <a:schemeClr val="lt1"/>
              </a:buClr>
              <a:buSzPts val="1000"/>
              <a:buFont typeface="DM Sans"/>
              <a:buChar char="■"/>
              <a:defRPr sz="1000"/>
            </a:lvl9pPr>
          </a:lstStyle>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x modules">
  <p:cSld name="CUSTOM_1">
    <p:bg>
      <p:bgPr>
        <a:solidFill>
          <a:schemeClr val="lt1"/>
        </a:solidFill>
      </p:bgPr>
    </p:bg>
    <p:spTree>
      <p:nvGrpSpPr>
        <p:cNvPr id="211" name="Shape 211"/>
        <p:cNvGrpSpPr/>
        <p:nvPr/>
      </p:nvGrpSpPr>
      <p:grpSpPr>
        <a:xfrm>
          <a:off x="0" y="0"/>
          <a:ext cx="0" cy="0"/>
          <a:chOff x="0" y="0"/>
          <a:chExt cx="0" cy="0"/>
        </a:xfrm>
      </p:grpSpPr>
      <p:sp>
        <p:nvSpPr>
          <p:cNvPr id="212" name="Google Shape;212;p29"/>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213" name="Google Shape;213;p29"/>
          <p:cNvSpPr txBox="1"/>
          <p:nvPr>
            <p:ph type="title"/>
          </p:nvPr>
        </p:nvSpPr>
        <p:spPr>
          <a:xfrm>
            <a:off x="361975" y="988555"/>
            <a:ext cx="3860100" cy="5877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2200">
                <a:solidFill>
                  <a:schemeClr val="dk1"/>
                </a:solidFill>
              </a:defRPr>
            </a:lvl1pPr>
            <a:lvl2pPr lvl="1">
              <a:lnSpc>
                <a:spcPct val="90000"/>
              </a:lnSpc>
              <a:spcBef>
                <a:spcPts val="0"/>
              </a:spcBef>
              <a:spcAft>
                <a:spcPts val="0"/>
              </a:spcAft>
              <a:buNone/>
              <a:defRPr sz="2200">
                <a:solidFill>
                  <a:schemeClr val="dk1"/>
                </a:solidFill>
              </a:defRPr>
            </a:lvl2pPr>
            <a:lvl3pPr lvl="2">
              <a:lnSpc>
                <a:spcPct val="90000"/>
              </a:lnSpc>
              <a:spcBef>
                <a:spcPts val="0"/>
              </a:spcBef>
              <a:spcAft>
                <a:spcPts val="0"/>
              </a:spcAft>
              <a:buNone/>
              <a:defRPr sz="2200">
                <a:solidFill>
                  <a:schemeClr val="dk1"/>
                </a:solidFill>
              </a:defRPr>
            </a:lvl3pPr>
            <a:lvl4pPr lvl="3">
              <a:lnSpc>
                <a:spcPct val="90000"/>
              </a:lnSpc>
              <a:spcBef>
                <a:spcPts val="0"/>
              </a:spcBef>
              <a:spcAft>
                <a:spcPts val="0"/>
              </a:spcAft>
              <a:buNone/>
              <a:defRPr sz="2200">
                <a:solidFill>
                  <a:schemeClr val="dk1"/>
                </a:solidFill>
              </a:defRPr>
            </a:lvl4pPr>
            <a:lvl5pPr lvl="4">
              <a:lnSpc>
                <a:spcPct val="90000"/>
              </a:lnSpc>
              <a:spcBef>
                <a:spcPts val="0"/>
              </a:spcBef>
              <a:spcAft>
                <a:spcPts val="0"/>
              </a:spcAft>
              <a:buNone/>
              <a:defRPr sz="2200">
                <a:solidFill>
                  <a:schemeClr val="dk1"/>
                </a:solidFill>
              </a:defRPr>
            </a:lvl5pPr>
            <a:lvl6pPr lvl="5">
              <a:lnSpc>
                <a:spcPct val="90000"/>
              </a:lnSpc>
              <a:spcBef>
                <a:spcPts val="0"/>
              </a:spcBef>
              <a:spcAft>
                <a:spcPts val="0"/>
              </a:spcAft>
              <a:buNone/>
              <a:defRPr sz="2200">
                <a:solidFill>
                  <a:schemeClr val="dk1"/>
                </a:solidFill>
              </a:defRPr>
            </a:lvl6pPr>
            <a:lvl7pPr lvl="6">
              <a:lnSpc>
                <a:spcPct val="90000"/>
              </a:lnSpc>
              <a:spcBef>
                <a:spcPts val="0"/>
              </a:spcBef>
              <a:spcAft>
                <a:spcPts val="0"/>
              </a:spcAft>
              <a:buNone/>
              <a:defRPr sz="2200">
                <a:solidFill>
                  <a:schemeClr val="dk1"/>
                </a:solidFill>
              </a:defRPr>
            </a:lvl7pPr>
            <a:lvl8pPr lvl="7">
              <a:lnSpc>
                <a:spcPct val="90000"/>
              </a:lnSpc>
              <a:spcBef>
                <a:spcPts val="0"/>
              </a:spcBef>
              <a:spcAft>
                <a:spcPts val="0"/>
              </a:spcAft>
              <a:buNone/>
              <a:defRPr sz="2200">
                <a:solidFill>
                  <a:schemeClr val="dk1"/>
                </a:solidFill>
              </a:defRPr>
            </a:lvl8pPr>
            <a:lvl9pPr lvl="8">
              <a:lnSpc>
                <a:spcPct val="90000"/>
              </a:lnSpc>
              <a:spcBef>
                <a:spcPts val="0"/>
              </a:spcBef>
              <a:spcAft>
                <a:spcPts val="0"/>
              </a:spcAft>
              <a:buNone/>
              <a:defRPr sz="2200">
                <a:solidFill>
                  <a:schemeClr val="dk1"/>
                </a:solidFill>
              </a:defRPr>
            </a:lvl9pPr>
          </a:lstStyle>
          <a:p/>
        </p:txBody>
      </p:sp>
      <p:sp>
        <p:nvSpPr>
          <p:cNvPr id="214" name="Google Shape;214;p29"/>
          <p:cNvSpPr txBox="1"/>
          <p:nvPr>
            <p:ph idx="2" type="subTitle"/>
          </p:nvPr>
        </p:nvSpPr>
        <p:spPr>
          <a:xfrm>
            <a:off x="361975" y="732775"/>
            <a:ext cx="3860100" cy="138600"/>
          </a:xfrm>
          <a:prstGeom prst="rect">
            <a:avLst/>
          </a:prstGeom>
        </p:spPr>
        <p:txBody>
          <a:bodyPr anchorCtr="0" anchor="b" bIns="0" lIns="0" spcFirstLastPara="1" rIns="0" wrap="square" tIns="0">
            <a:spAutoFit/>
          </a:bodyPr>
          <a:lstStyle>
            <a:lvl1pPr lvl="0">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215" name="Google Shape;215;p29"/>
          <p:cNvSpPr txBox="1"/>
          <p:nvPr>
            <p:ph idx="3" type="body"/>
          </p:nvPr>
        </p:nvSpPr>
        <p:spPr>
          <a:xfrm>
            <a:off x="4800825" y="3665600"/>
            <a:ext cx="3975900" cy="11142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dk1"/>
              </a:buClr>
              <a:buSzPts val="1000"/>
              <a:buFont typeface="DM Sans"/>
              <a:buChar char="●"/>
              <a:defRPr sz="1000">
                <a:solidFill>
                  <a:schemeClr val="dk1"/>
                </a:solidFill>
              </a:defRPr>
            </a:lvl1pPr>
            <a:lvl2pPr indent="-292100" lvl="1" marL="914400">
              <a:spcBef>
                <a:spcPts val="800"/>
              </a:spcBef>
              <a:spcAft>
                <a:spcPts val="0"/>
              </a:spcAft>
              <a:buClr>
                <a:schemeClr val="dk1"/>
              </a:buClr>
              <a:buSzPts val="1000"/>
              <a:buFont typeface="DM Sans"/>
              <a:buChar char="○"/>
              <a:defRPr sz="1000">
                <a:solidFill>
                  <a:schemeClr val="dk1"/>
                </a:solidFill>
              </a:defRPr>
            </a:lvl2pPr>
            <a:lvl3pPr indent="-292100" lvl="2" marL="1371600">
              <a:spcBef>
                <a:spcPts val="800"/>
              </a:spcBef>
              <a:spcAft>
                <a:spcPts val="0"/>
              </a:spcAft>
              <a:buClr>
                <a:schemeClr val="dk1"/>
              </a:buClr>
              <a:buSzPts val="1000"/>
              <a:buFont typeface="DM Sans"/>
              <a:buChar char="■"/>
              <a:defRPr sz="1000">
                <a:solidFill>
                  <a:schemeClr val="dk1"/>
                </a:solidFill>
              </a:defRPr>
            </a:lvl3pPr>
            <a:lvl4pPr indent="-292100" lvl="3" marL="1828800">
              <a:spcBef>
                <a:spcPts val="800"/>
              </a:spcBef>
              <a:spcAft>
                <a:spcPts val="0"/>
              </a:spcAft>
              <a:buClr>
                <a:schemeClr val="dk1"/>
              </a:buClr>
              <a:buSzPts val="1000"/>
              <a:buFont typeface="DM Sans"/>
              <a:buChar char="●"/>
              <a:defRPr sz="1000">
                <a:solidFill>
                  <a:schemeClr val="dk1"/>
                </a:solidFill>
              </a:defRPr>
            </a:lvl4pPr>
            <a:lvl5pPr indent="-292100" lvl="4" marL="2286000">
              <a:spcBef>
                <a:spcPts val="800"/>
              </a:spcBef>
              <a:spcAft>
                <a:spcPts val="0"/>
              </a:spcAft>
              <a:buClr>
                <a:schemeClr val="dk1"/>
              </a:buClr>
              <a:buSzPts val="1000"/>
              <a:buFont typeface="DM Sans"/>
              <a:buChar char="○"/>
              <a:defRPr sz="1000">
                <a:solidFill>
                  <a:schemeClr val="dk1"/>
                </a:solidFill>
              </a:defRPr>
            </a:lvl5pPr>
            <a:lvl6pPr indent="-292100" lvl="5" marL="2743200">
              <a:spcBef>
                <a:spcPts val="800"/>
              </a:spcBef>
              <a:spcAft>
                <a:spcPts val="0"/>
              </a:spcAft>
              <a:buClr>
                <a:schemeClr val="dk1"/>
              </a:buClr>
              <a:buSzPts val="1000"/>
              <a:buFont typeface="DM Sans"/>
              <a:buChar char="■"/>
              <a:defRPr sz="1000">
                <a:solidFill>
                  <a:schemeClr val="dk1"/>
                </a:solidFill>
              </a:defRPr>
            </a:lvl6pPr>
            <a:lvl7pPr indent="-292100" lvl="6" marL="3200400">
              <a:spcBef>
                <a:spcPts val="800"/>
              </a:spcBef>
              <a:spcAft>
                <a:spcPts val="0"/>
              </a:spcAft>
              <a:buClr>
                <a:schemeClr val="dk1"/>
              </a:buClr>
              <a:buSzPts val="1000"/>
              <a:buFont typeface="DM Sans"/>
              <a:buChar char="●"/>
              <a:defRPr sz="1000">
                <a:solidFill>
                  <a:schemeClr val="dk1"/>
                </a:solidFill>
              </a:defRPr>
            </a:lvl7pPr>
            <a:lvl8pPr indent="-292100" lvl="7" marL="3657600">
              <a:spcBef>
                <a:spcPts val="800"/>
              </a:spcBef>
              <a:spcAft>
                <a:spcPts val="0"/>
              </a:spcAft>
              <a:buClr>
                <a:schemeClr val="dk1"/>
              </a:buClr>
              <a:buSzPts val="1000"/>
              <a:buFont typeface="DM Sans"/>
              <a:buChar char="○"/>
              <a:defRPr sz="1000">
                <a:solidFill>
                  <a:schemeClr val="dk1"/>
                </a:solidFill>
              </a:defRPr>
            </a:lvl8pPr>
            <a:lvl9pPr indent="-292100" lvl="8" marL="4114800">
              <a:spcBef>
                <a:spcPts val="800"/>
              </a:spcBef>
              <a:spcAft>
                <a:spcPts val="800"/>
              </a:spcAft>
              <a:buClr>
                <a:schemeClr val="dk1"/>
              </a:buClr>
              <a:buSzPts val="1000"/>
              <a:buFont typeface="DM Sans"/>
              <a:buChar char="■"/>
              <a:defRPr sz="1000">
                <a:solidFill>
                  <a:schemeClr val="dk1"/>
                </a:solidFill>
              </a:defRPr>
            </a:lvl9pPr>
          </a:lstStyle>
          <a:p/>
        </p:txBody>
      </p:sp>
      <p:sp>
        <p:nvSpPr>
          <p:cNvPr id="216" name="Google Shape;216;p29"/>
          <p:cNvSpPr txBox="1"/>
          <p:nvPr>
            <p:ph idx="4" type="subTitle"/>
          </p:nvPr>
        </p:nvSpPr>
        <p:spPr>
          <a:xfrm>
            <a:off x="4800825" y="3285232"/>
            <a:ext cx="3975900" cy="187800"/>
          </a:xfrm>
          <a:prstGeom prst="rect">
            <a:avLst/>
          </a:prstGeom>
        </p:spPr>
        <p:txBody>
          <a:bodyPr anchorCtr="0" anchor="t" bIns="0" lIns="0" spcFirstLastPara="1" rIns="0" wrap="square" tIns="0">
            <a:spAutoFit/>
          </a:bodyPr>
          <a:lstStyle>
            <a:lvl1pPr lvl="0">
              <a:spcBef>
                <a:spcPts val="0"/>
              </a:spcBef>
              <a:spcAft>
                <a:spcPts val="0"/>
              </a:spcAft>
              <a:buClr>
                <a:schemeClr val="dk1"/>
              </a:buClr>
              <a:buSzPts val="1200"/>
              <a:buNone/>
              <a:defRPr sz="1200">
                <a:solidFill>
                  <a:schemeClr val="dk1"/>
                </a:solidFill>
              </a:defRPr>
            </a:lvl1pPr>
            <a:lvl2pPr lvl="1">
              <a:spcBef>
                <a:spcPts val="0"/>
              </a:spcBef>
              <a:spcAft>
                <a:spcPts val="0"/>
              </a:spcAft>
              <a:buClr>
                <a:schemeClr val="dk1"/>
              </a:buClr>
              <a:buSzPts val="1200"/>
              <a:buNone/>
              <a:defRPr sz="1200">
                <a:solidFill>
                  <a:schemeClr val="dk1"/>
                </a:solidFill>
              </a:defRPr>
            </a:lvl2pPr>
            <a:lvl3pPr lvl="2">
              <a:spcBef>
                <a:spcPts val="0"/>
              </a:spcBef>
              <a:spcAft>
                <a:spcPts val="0"/>
              </a:spcAft>
              <a:buClr>
                <a:schemeClr val="dk1"/>
              </a:buClr>
              <a:buSzPts val="1200"/>
              <a:buNone/>
              <a:defRPr sz="1200">
                <a:solidFill>
                  <a:schemeClr val="dk1"/>
                </a:solidFill>
              </a:defRPr>
            </a:lvl3pPr>
            <a:lvl4pPr lvl="3">
              <a:spcBef>
                <a:spcPts val="0"/>
              </a:spcBef>
              <a:spcAft>
                <a:spcPts val="0"/>
              </a:spcAft>
              <a:buClr>
                <a:schemeClr val="dk1"/>
              </a:buClr>
              <a:buSzPts val="1200"/>
              <a:buNone/>
              <a:defRPr sz="1200">
                <a:solidFill>
                  <a:schemeClr val="dk1"/>
                </a:solidFill>
              </a:defRPr>
            </a:lvl4pPr>
            <a:lvl5pPr lvl="4">
              <a:spcBef>
                <a:spcPts val="0"/>
              </a:spcBef>
              <a:spcAft>
                <a:spcPts val="0"/>
              </a:spcAft>
              <a:buClr>
                <a:schemeClr val="dk1"/>
              </a:buClr>
              <a:buSzPts val="1200"/>
              <a:buNone/>
              <a:defRPr sz="1200">
                <a:solidFill>
                  <a:schemeClr val="dk1"/>
                </a:solidFill>
              </a:defRPr>
            </a:lvl5pPr>
            <a:lvl6pPr lvl="5">
              <a:spcBef>
                <a:spcPts val="0"/>
              </a:spcBef>
              <a:spcAft>
                <a:spcPts val="0"/>
              </a:spcAft>
              <a:buClr>
                <a:schemeClr val="dk1"/>
              </a:buClr>
              <a:buSzPts val="1200"/>
              <a:buNone/>
              <a:defRPr sz="1200">
                <a:solidFill>
                  <a:schemeClr val="dk1"/>
                </a:solidFill>
              </a:defRPr>
            </a:lvl6pPr>
            <a:lvl7pPr lvl="6">
              <a:spcBef>
                <a:spcPts val="0"/>
              </a:spcBef>
              <a:spcAft>
                <a:spcPts val="0"/>
              </a:spcAft>
              <a:buClr>
                <a:schemeClr val="dk1"/>
              </a:buClr>
              <a:buSzPts val="1200"/>
              <a:buNone/>
              <a:defRPr sz="1200">
                <a:solidFill>
                  <a:schemeClr val="dk1"/>
                </a:solidFill>
              </a:defRPr>
            </a:lvl7pPr>
            <a:lvl8pPr lvl="7">
              <a:spcBef>
                <a:spcPts val="0"/>
              </a:spcBef>
              <a:spcAft>
                <a:spcPts val="0"/>
              </a:spcAft>
              <a:buClr>
                <a:schemeClr val="dk1"/>
              </a:buClr>
              <a:buSzPts val="1200"/>
              <a:buNone/>
              <a:defRPr sz="1200">
                <a:solidFill>
                  <a:schemeClr val="dk1"/>
                </a:solidFill>
              </a:defRPr>
            </a:lvl8pPr>
            <a:lvl9pPr lvl="8">
              <a:spcBef>
                <a:spcPts val="0"/>
              </a:spcBef>
              <a:spcAft>
                <a:spcPts val="0"/>
              </a:spcAft>
              <a:buClr>
                <a:schemeClr val="dk1"/>
              </a:buClr>
              <a:buSzPts val="1200"/>
              <a:buNone/>
              <a:defRPr sz="1200">
                <a:solidFill>
                  <a:schemeClr val="dk1"/>
                </a:solidFill>
              </a:defRPr>
            </a:lvl9pPr>
          </a:lstStyle>
          <a:p/>
        </p:txBody>
      </p:sp>
      <p:sp>
        <p:nvSpPr>
          <p:cNvPr id="217" name="Google Shape;217;p29"/>
          <p:cNvSpPr txBox="1"/>
          <p:nvPr>
            <p:ph idx="5" type="body"/>
          </p:nvPr>
        </p:nvSpPr>
        <p:spPr>
          <a:xfrm>
            <a:off x="2611802" y="3665600"/>
            <a:ext cx="1627500" cy="1114200"/>
          </a:xfrm>
          <a:prstGeom prst="rect">
            <a:avLst/>
          </a:prstGeom>
        </p:spPr>
        <p:txBody>
          <a:bodyPr anchorCtr="0" anchor="t" bIns="0" lIns="0" spcFirstLastPara="1" rIns="0" wrap="square" tIns="0">
            <a:noAutofit/>
          </a:bodyPr>
          <a:lstStyle>
            <a:lvl1pPr indent="-292100" lvl="0" marL="457200">
              <a:lnSpc>
                <a:spcPct val="100000"/>
              </a:lnSpc>
              <a:spcBef>
                <a:spcPts val="0"/>
              </a:spcBef>
              <a:spcAft>
                <a:spcPts val="0"/>
              </a:spcAft>
              <a:buSzPts val="1000"/>
              <a:buFont typeface="DM Sans"/>
              <a:buChar char="●"/>
              <a:defRPr sz="1000"/>
            </a:lvl1pPr>
            <a:lvl2pPr indent="-292100" lvl="1" marL="914400">
              <a:lnSpc>
                <a:spcPct val="100000"/>
              </a:lnSpc>
              <a:spcBef>
                <a:spcPts val="800"/>
              </a:spcBef>
              <a:spcAft>
                <a:spcPts val="0"/>
              </a:spcAft>
              <a:buSzPts val="1000"/>
              <a:buFont typeface="DM Sans"/>
              <a:buChar char="○"/>
              <a:defRPr sz="1000"/>
            </a:lvl2pPr>
            <a:lvl3pPr indent="-292100" lvl="2" marL="1371600">
              <a:lnSpc>
                <a:spcPct val="100000"/>
              </a:lnSpc>
              <a:spcBef>
                <a:spcPts val="800"/>
              </a:spcBef>
              <a:spcAft>
                <a:spcPts val="0"/>
              </a:spcAft>
              <a:buSzPts val="1000"/>
              <a:buFont typeface="DM Sans"/>
              <a:buChar char="■"/>
              <a:defRPr sz="1000"/>
            </a:lvl3pPr>
            <a:lvl4pPr indent="-292100" lvl="3" marL="1828800">
              <a:lnSpc>
                <a:spcPct val="100000"/>
              </a:lnSpc>
              <a:spcBef>
                <a:spcPts val="800"/>
              </a:spcBef>
              <a:spcAft>
                <a:spcPts val="0"/>
              </a:spcAft>
              <a:buSzPts val="1000"/>
              <a:buFont typeface="DM Sans"/>
              <a:buChar char="●"/>
              <a:defRPr sz="1000"/>
            </a:lvl4pPr>
            <a:lvl5pPr indent="-292100" lvl="4" marL="2286000">
              <a:lnSpc>
                <a:spcPct val="100000"/>
              </a:lnSpc>
              <a:spcBef>
                <a:spcPts val="800"/>
              </a:spcBef>
              <a:spcAft>
                <a:spcPts val="0"/>
              </a:spcAft>
              <a:buSzPts val="1000"/>
              <a:buFont typeface="DM Sans"/>
              <a:buChar char="○"/>
              <a:defRPr sz="1000"/>
            </a:lvl5pPr>
            <a:lvl6pPr indent="-292100" lvl="5" marL="2743200">
              <a:lnSpc>
                <a:spcPct val="100000"/>
              </a:lnSpc>
              <a:spcBef>
                <a:spcPts val="800"/>
              </a:spcBef>
              <a:spcAft>
                <a:spcPts val="0"/>
              </a:spcAft>
              <a:buSzPts val="1000"/>
              <a:buFont typeface="DM Sans"/>
              <a:buChar char="■"/>
              <a:defRPr sz="1000"/>
            </a:lvl6pPr>
            <a:lvl7pPr indent="-292100" lvl="6" marL="3200400">
              <a:lnSpc>
                <a:spcPct val="100000"/>
              </a:lnSpc>
              <a:spcBef>
                <a:spcPts val="800"/>
              </a:spcBef>
              <a:spcAft>
                <a:spcPts val="0"/>
              </a:spcAft>
              <a:buSzPts val="1000"/>
              <a:buFont typeface="DM Sans"/>
              <a:buChar char="●"/>
              <a:defRPr sz="1000"/>
            </a:lvl7pPr>
            <a:lvl8pPr indent="-292100" lvl="7" marL="3657600">
              <a:lnSpc>
                <a:spcPct val="100000"/>
              </a:lnSpc>
              <a:spcBef>
                <a:spcPts val="800"/>
              </a:spcBef>
              <a:spcAft>
                <a:spcPts val="0"/>
              </a:spcAft>
              <a:buSzPts val="1000"/>
              <a:buFont typeface="DM Sans"/>
              <a:buChar char="○"/>
              <a:defRPr sz="1000"/>
            </a:lvl8pPr>
            <a:lvl9pPr indent="-292100" lvl="8" marL="4114800">
              <a:lnSpc>
                <a:spcPct val="100000"/>
              </a:lnSpc>
              <a:spcBef>
                <a:spcPts val="800"/>
              </a:spcBef>
              <a:spcAft>
                <a:spcPts val="800"/>
              </a:spcAft>
              <a:buSzPts val="1000"/>
              <a:buFont typeface="DM Sans"/>
              <a:buChar char="■"/>
              <a:defRPr sz="1000"/>
            </a:lvl9pPr>
          </a:lstStyle>
          <a:p/>
        </p:txBody>
      </p:sp>
      <p:sp>
        <p:nvSpPr>
          <p:cNvPr id="218" name="Google Shape;218;p29"/>
          <p:cNvSpPr txBox="1"/>
          <p:nvPr>
            <p:ph idx="6" type="subTitle"/>
          </p:nvPr>
        </p:nvSpPr>
        <p:spPr>
          <a:xfrm>
            <a:off x="2611802" y="3285232"/>
            <a:ext cx="1627500" cy="187800"/>
          </a:xfrm>
          <a:prstGeom prst="rect">
            <a:avLst/>
          </a:prstGeom>
        </p:spPr>
        <p:txBody>
          <a:bodyPr anchorCtr="0" anchor="t" bIns="0" lIns="0" spcFirstLastPara="1" rIns="0" wrap="square" tIns="0">
            <a:spAutoFit/>
          </a:bodyPr>
          <a:lstStyle>
            <a:lvl1pPr lvl="0">
              <a:spcBef>
                <a:spcPts val="0"/>
              </a:spcBef>
              <a:spcAft>
                <a:spcPts val="0"/>
              </a:spcAft>
              <a:buSzPts val="1200"/>
              <a:buNone/>
              <a:defRPr sz="12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19" name="Google Shape;219;p29"/>
          <p:cNvSpPr txBox="1"/>
          <p:nvPr>
            <p:ph idx="7" type="body"/>
          </p:nvPr>
        </p:nvSpPr>
        <p:spPr>
          <a:xfrm>
            <a:off x="361977" y="3665600"/>
            <a:ext cx="1627500" cy="11142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dk1"/>
              </a:buClr>
              <a:buSzPts val="1000"/>
              <a:buFont typeface="DM Sans"/>
              <a:buChar char="●"/>
              <a:defRPr sz="1000">
                <a:solidFill>
                  <a:schemeClr val="dk1"/>
                </a:solidFill>
              </a:defRPr>
            </a:lvl1pPr>
            <a:lvl2pPr indent="-292100" lvl="1" marL="914400">
              <a:spcBef>
                <a:spcPts val="800"/>
              </a:spcBef>
              <a:spcAft>
                <a:spcPts val="0"/>
              </a:spcAft>
              <a:buClr>
                <a:schemeClr val="dk1"/>
              </a:buClr>
              <a:buSzPts val="1000"/>
              <a:buFont typeface="DM Sans"/>
              <a:buChar char="○"/>
              <a:defRPr sz="1000">
                <a:solidFill>
                  <a:schemeClr val="dk1"/>
                </a:solidFill>
              </a:defRPr>
            </a:lvl2pPr>
            <a:lvl3pPr indent="-292100" lvl="2" marL="1371600">
              <a:spcBef>
                <a:spcPts val="800"/>
              </a:spcBef>
              <a:spcAft>
                <a:spcPts val="0"/>
              </a:spcAft>
              <a:buClr>
                <a:schemeClr val="dk1"/>
              </a:buClr>
              <a:buSzPts val="1000"/>
              <a:buFont typeface="DM Sans"/>
              <a:buChar char="■"/>
              <a:defRPr sz="1000">
                <a:solidFill>
                  <a:schemeClr val="dk1"/>
                </a:solidFill>
              </a:defRPr>
            </a:lvl3pPr>
            <a:lvl4pPr indent="-292100" lvl="3" marL="1828800">
              <a:spcBef>
                <a:spcPts val="800"/>
              </a:spcBef>
              <a:spcAft>
                <a:spcPts val="0"/>
              </a:spcAft>
              <a:buClr>
                <a:schemeClr val="dk1"/>
              </a:buClr>
              <a:buSzPts val="1000"/>
              <a:buFont typeface="DM Sans"/>
              <a:buChar char="●"/>
              <a:defRPr sz="1000">
                <a:solidFill>
                  <a:schemeClr val="dk1"/>
                </a:solidFill>
              </a:defRPr>
            </a:lvl4pPr>
            <a:lvl5pPr indent="-292100" lvl="4" marL="2286000">
              <a:spcBef>
                <a:spcPts val="800"/>
              </a:spcBef>
              <a:spcAft>
                <a:spcPts val="0"/>
              </a:spcAft>
              <a:buClr>
                <a:schemeClr val="dk1"/>
              </a:buClr>
              <a:buSzPts val="1000"/>
              <a:buFont typeface="DM Sans"/>
              <a:buChar char="○"/>
              <a:defRPr sz="1000">
                <a:solidFill>
                  <a:schemeClr val="dk1"/>
                </a:solidFill>
              </a:defRPr>
            </a:lvl5pPr>
            <a:lvl6pPr indent="-292100" lvl="5" marL="2743200">
              <a:spcBef>
                <a:spcPts val="800"/>
              </a:spcBef>
              <a:spcAft>
                <a:spcPts val="0"/>
              </a:spcAft>
              <a:buClr>
                <a:schemeClr val="dk1"/>
              </a:buClr>
              <a:buSzPts val="1000"/>
              <a:buFont typeface="DM Sans"/>
              <a:buChar char="■"/>
              <a:defRPr sz="1000">
                <a:solidFill>
                  <a:schemeClr val="dk1"/>
                </a:solidFill>
              </a:defRPr>
            </a:lvl6pPr>
            <a:lvl7pPr indent="-292100" lvl="6" marL="3200400">
              <a:spcBef>
                <a:spcPts val="800"/>
              </a:spcBef>
              <a:spcAft>
                <a:spcPts val="0"/>
              </a:spcAft>
              <a:buClr>
                <a:schemeClr val="dk1"/>
              </a:buClr>
              <a:buSzPts val="1000"/>
              <a:buFont typeface="DM Sans"/>
              <a:buChar char="●"/>
              <a:defRPr sz="1000">
                <a:solidFill>
                  <a:schemeClr val="dk1"/>
                </a:solidFill>
              </a:defRPr>
            </a:lvl7pPr>
            <a:lvl8pPr indent="-292100" lvl="7" marL="3657600">
              <a:spcBef>
                <a:spcPts val="800"/>
              </a:spcBef>
              <a:spcAft>
                <a:spcPts val="0"/>
              </a:spcAft>
              <a:buClr>
                <a:schemeClr val="dk1"/>
              </a:buClr>
              <a:buSzPts val="1000"/>
              <a:buFont typeface="DM Sans"/>
              <a:buChar char="○"/>
              <a:defRPr sz="1000">
                <a:solidFill>
                  <a:schemeClr val="dk1"/>
                </a:solidFill>
              </a:defRPr>
            </a:lvl8pPr>
            <a:lvl9pPr indent="-292100" lvl="8" marL="4114800">
              <a:spcBef>
                <a:spcPts val="800"/>
              </a:spcBef>
              <a:spcAft>
                <a:spcPts val="800"/>
              </a:spcAft>
              <a:buClr>
                <a:schemeClr val="dk1"/>
              </a:buClr>
              <a:buSzPts val="1000"/>
              <a:buFont typeface="DM Sans"/>
              <a:buChar char="■"/>
              <a:defRPr sz="1000">
                <a:solidFill>
                  <a:schemeClr val="dk1"/>
                </a:solidFill>
              </a:defRPr>
            </a:lvl9pPr>
          </a:lstStyle>
          <a:p/>
        </p:txBody>
      </p:sp>
      <p:sp>
        <p:nvSpPr>
          <p:cNvPr id="220" name="Google Shape;220;p29"/>
          <p:cNvSpPr txBox="1"/>
          <p:nvPr>
            <p:ph idx="8" type="subTitle"/>
          </p:nvPr>
        </p:nvSpPr>
        <p:spPr>
          <a:xfrm>
            <a:off x="361977" y="3285232"/>
            <a:ext cx="1627500" cy="187800"/>
          </a:xfrm>
          <a:prstGeom prst="rect">
            <a:avLst/>
          </a:prstGeom>
        </p:spPr>
        <p:txBody>
          <a:bodyPr anchorCtr="0" anchor="t" bIns="0" lIns="0" spcFirstLastPara="1" rIns="0" wrap="square" tIns="0">
            <a:spAutoFit/>
          </a:bodyPr>
          <a:lstStyle>
            <a:lvl1pPr lvl="0">
              <a:spcBef>
                <a:spcPts val="0"/>
              </a:spcBef>
              <a:spcAft>
                <a:spcPts val="0"/>
              </a:spcAft>
              <a:buClr>
                <a:schemeClr val="dk1"/>
              </a:buClr>
              <a:buSzPts val="1200"/>
              <a:buNone/>
              <a:defRPr sz="1200">
                <a:solidFill>
                  <a:schemeClr val="dk1"/>
                </a:solidFill>
              </a:defRPr>
            </a:lvl1pPr>
            <a:lvl2pPr lvl="1">
              <a:spcBef>
                <a:spcPts val="0"/>
              </a:spcBef>
              <a:spcAft>
                <a:spcPts val="0"/>
              </a:spcAft>
              <a:buClr>
                <a:schemeClr val="dk1"/>
              </a:buClr>
              <a:buSzPts val="1200"/>
              <a:buNone/>
              <a:defRPr sz="1200">
                <a:solidFill>
                  <a:schemeClr val="dk1"/>
                </a:solidFill>
              </a:defRPr>
            </a:lvl2pPr>
            <a:lvl3pPr lvl="2">
              <a:spcBef>
                <a:spcPts val="0"/>
              </a:spcBef>
              <a:spcAft>
                <a:spcPts val="0"/>
              </a:spcAft>
              <a:buClr>
                <a:schemeClr val="dk1"/>
              </a:buClr>
              <a:buSzPts val="1200"/>
              <a:buNone/>
              <a:defRPr sz="1200">
                <a:solidFill>
                  <a:schemeClr val="dk1"/>
                </a:solidFill>
              </a:defRPr>
            </a:lvl3pPr>
            <a:lvl4pPr lvl="3">
              <a:spcBef>
                <a:spcPts val="0"/>
              </a:spcBef>
              <a:spcAft>
                <a:spcPts val="0"/>
              </a:spcAft>
              <a:buClr>
                <a:schemeClr val="dk1"/>
              </a:buClr>
              <a:buSzPts val="1200"/>
              <a:buNone/>
              <a:defRPr sz="1200">
                <a:solidFill>
                  <a:schemeClr val="dk1"/>
                </a:solidFill>
              </a:defRPr>
            </a:lvl4pPr>
            <a:lvl5pPr lvl="4">
              <a:spcBef>
                <a:spcPts val="0"/>
              </a:spcBef>
              <a:spcAft>
                <a:spcPts val="0"/>
              </a:spcAft>
              <a:buClr>
                <a:schemeClr val="dk1"/>
              </a:buClr>
              <a:buSzPts val="1200"/>
              <a:buNone/>
              <a:defRPr sz="1200">
                <a:solidFill>
                  <a:schemeClr val="dk1"/>
                </a:solidFill>
              </a:defRPr>
            </a:lvl5pPr>
            <a:lvl6pPr lvl="5">
              <a:spcBef>
                <a:spcPts val="0"/>
              </a:spcBef>
              <a:spcAft>
                <a:spcPts val="0"/>
              </a:spcAft>
              <a:buClr>
                <a:schemeClr val="dk1"/>
              </a:buClr>
              <a:buSzPts val="1200"/>
              <a:buNone/>
              <a:defRPr sz="1200">
                <a:solidFill>
                  <a:schemeClr val="dk1"/>
                </a:solidFill>
              </a:defRPr>
            </a:lvl6pPr>
            <a:lvl7pPr lvl="6">
              <a:spcBef>
                <a:spcPts val="0"/>
              </a:spcBef>
              <a:spcAft>
                <a:spcPts val="0"/>
              </a:spcAft>
              <a:buClr>
                <a:schemeClr val="dk1"/>
              </a:buClr>
              <a:buSzPts val="1200"/>
              <a:buNone/>
              <a:defRPr sz="1200">
                <a:solidFill>
                  <a:schemeClr val="dk1"/>
                </a:solidFill>
              </a:defRPr>
            </a:lvl7pPr>
            <a:lvl8pPr lvl="7">
              <a:spcBef>
                <a:spcPts val="0"/>
              </a:spcBef>
              <a:spcAft>
                <a:spcPts val="0"/>
              </a:spcAft>
              <a:buClr>
                <a:schemeClr val="dk1"/>
              </a:buClr>
              <a:buSzPts val="1200"/>
              <a:buNone/>
              <a:defRPr sz="1200">
                <a:solidFill>
                  <a:schemeClr val="dk1"/>
                </a:solidFill>
              </a:defRPr>
            </a:lvl8pPr>
            <a:lvl9pPr lvl="8">
              <a:spcBef>
                <a:spcPts val="0"/>
              </a:spcBef>
              <a:spcAft>
                <a:spcPts val="0"/>
              </a:spcAft>
              <a:buClr>
                <a:schemeClr val="dk1"/>
              </a:buClr>
              <a:buSzPts val="1200"/>
              <a:buNone/>
              <a:defRPr sz="1200">
                <a:solidFill>
                  <a:schemeClr val="dk1"/>
                </a:solidFill>
              </a:defRPr>
            </a:lvl9pPr>
          </a:lstStyle>
          <a:p/>
        </p:txBody>
      </p:sp>
      <p:sp>
        <p:nvSpPr>
          <p:cNvPr id="221" name="Google Shape;221;p29"/>
          <p:cNvSpPr txBox="1"/>
          <p:nvPr>
            <p:ph idx="9" type="body"/>
          </p:nvPr>
        </p:nvSpPr>
        <p:spPr>
          <a:xfrm>
            <a:off x="4900725" y="1196103"/>
            <a:ext cx="1627500" cy="13854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dk1"/>
              </a:buClr>
              <a:buSzPts val="1000"/>
              <a:buFont typeface="DM Sans"/>
              <a:buChar char="●"/>
              <a:defRPr sz="1000">
                <a:solidFill>
                  <a:schemeClr val="dk1"/>
                </a:solidFill>
              </a:defRPr>
            </a:lvl1pPr>
            <a:lvl2pPr indent="-292100" lvl="1" marL="914400">
              <a:spcBef>
                <a:spcPts val="800"/>
              </a:spcBef>
              <a:spcAft>
                <a:spcPts val="0"/>
              </a:spcAft>
              <a:buClr>
                <a:schemeClr val="dk1"/>
              </a:buClr>
              <a:buSzPts val="1000"/>
              <a:buFont typeface="DM Sans"/>
              <a:buChar char="○"/>
              <a:defRPr sz="1000">
                <a:solidFill>
                  <a:schemeClr val="dk1"/>
                </a:solidFill>
              </a:defRPr>
            </a:lvl2pPr>
            <a:lvl3pPr indent="-292100" lvl="2" marL="1371600">
              <a:spcBef>
                <a:spcPts val="800"/>
              </a:spcBef>
              <a:spcAft>
                <a:spcPts val="0"/>
              </a:spcAft>
              <a:buClr>
                <a:schemeClr val="dk1"/>
              </a:buClr>
              <a:buSzPts val="1000"/>
              <a:buFont typeface="DM Sans"/>
              <a:buChar char="■"/>
              <a:defRPr sz="1000">
                <a:solidFill>
                  <a:schemeClr val="dk1"/>
                </a:solidFill>
              </a:defRPr>
            </a:lvl3pPr>
            <a:lvl4pPr indent="-292100" lvl="3" marL="1828800">
              <a:spcBef>
                <a:spcPts val="800"/>
              </a:spcBef>
              <a:spcAft>
                <a:spcPts val="0"/>
              </a:spcAft>
              <a:buClr>
                <a:schemeClr val="dk1"/>
              </a:buClr>
              <a:buSzPts val="1000"/>
              <a:buFont typeface="DM Sans"/>
              <a:buChar char="●"/>
              <a:defRPr sz="1000">
                <a:solidFill>
                  <a:schemeClr val="dk1"/>
                </a:solidFill>
              </a:defRPr>
            </a:lvl4pPr>
            <a:lvl5pPr indent="-292100" lvl="4" marL="2286000">
              <a:spcBef>
                <a:spcPts val="800"/>
              </a:spcBef>
              <a:spcAft>
                <a:spcPts val="0"/>
              </a:spcAft>
              <a:buClr>
                <a:schemeClr val="dk1"/>
              </a:buClr>
              <a:buSzPts val="1000"/>
              <a:buFont typeface="DM Sans"/>
              <a:buChar char="○"/>
              <a:defRPr sz="1000">
                <a:solidFill>
                  <a:schemeClr val="dk1"/>
                </a:solidFill>
              </a:defRPr>
            </a:lvl5pPr>
            <a:lvl6pPr indent="-292100" lvl="5" marL="2743200">
              <a:spcBef>
                <a:spcPts val="800"/>
              </a:spcBef>
              <a:spcAft>
                <a:spcPts val="0"/>
              </a:spcAft>
              <a:buClr>
                <a:schemeClr val="dk1"/>
              </a:buClr>
              <a:buSzPts val="1000"/>
              <a:buFont typeface="DM Sans"/>
              <a:buChar char="■"/>
              <a:defRPr sz="1000">
                <a:solidFill>
                  <a:schemeClr val="dk1"/>
                </a:solidFill>
              </a:defRPr>
            </a:lvl6pPr>
            <a:lvl7pPr indent="-292100" lvl="6" marL="3200400">
              <a:spcBef>
                <a:spcPts val="800"/>
              </a:spcBef>
              <a:spcAft>
                <a:spcPts val="0"/>
              </a:spcAft>
              <a:buClr>
                <a:schemeClr val="dk1"/>
              </a:buClr>
              <a:buSzPts val="1000"/>
              <a:buFont typeface="DM Sans"/>
              <a:buChar char="●"/>
              <a:defRPr sz="1000">
                <a:solidFill>
                  <a:schemeClr val="dk1"/>
                </a:solidFill>
              </a:defRPr>
            </a:lvl7pPr>
            <a:lvl8pPr indent="-292100" lvl="7" marL="3657600">
              <a:spcBef>
                <a:spcPts val="800"/>
              </a:spcBef>
              <a:spcAft>
                <a:spcPts val="0"/>
              </a:spcAft>
              <a:buClr>
                <a:schemeClr val="dk1"/>
              </a:buClr>
              <a:buSzPts val="1000"/>
              <a:buFont typeface="DM Sans"/>
              <a:buChar char="○"/>
              <a:defRPr sz="1000">
                <a:solidFill>
                  <a:schemeClr val="dk1"/>
                </a:solidFill>
              </a:defRPr>
            </a:lvl8pPr>
            <a:lvl9pPr indent="-292100" lvl="8" marL="4114800">
              <a:spcBef>
                <a:spcPts val="800"/>
              </a:spcBef>
              <a:spcAft>
                <a:spcPts val="800"/>
              </a:spcAft>
              <a:buClr>
                <a:schemeClr val="dk1"/>
              </a:buClr>
              <a:buSzPts val="1000"/>
              <a:buFont typeface="DM Sans"/>
              <a:buChar char="■"/>
              <a:defRPr sz="1000">
                <a:solidFill>
                  <a:schemeClr val="dk1"/>
                </a:solidFill>
              </a:defRPr>
            </a:lvl9pPr>
          </a:lstStyle>
          <a:p/>
        </p:txBody>
      </p:sp>
      <p:sp>
        <p:nvSpPr>
          <p:cNvPr id="222" name="Google Shape;222;p29"/>
          <p:cNvSpPr txBox="1"/>
          <p:nvPr>
            <p:ph idx="13" type="subTitle"/>
          </p:nvPr>
        </p:nvSpPr>
        <p:spPr>
          <a:xfrm>
            <a:off x="4900725" y="706863"/>
            <a:ext cx="1627500" cy="187800"/>
          </a:xfrm>
          <a:prstGeom prst="rect">
            <a:avLst/>
          </a:prstGeom>
        </p:spPr>
        <p:txBody>
          <a:bodyPr anchorCtr="0" anchor="t" bIns="0" lIns="0" spcFirstLastPara="1" rIns="0" wrap="square" tIns="0">
            <a:spAutoFit/>
          </a:bodyPr>
          <a:lstStyle>
            <a:lvl1pPr lvl="0">
              <a:spcBef>
                <a:spcPts val="0"/>
              </a:spcBef>
              <a:spcAft>
                <a:spcPts val="0"/>
              </a:spcAft>
              <a:buClr>
                <a:schemeClr val="dk1"/>
              </a:buClr>
              <a:buSzPts val="1200"/>
              <a:buNone/>
              <a:defRPr sz="1200">
                <a:solidFill>
                  <a:schemeClr val="dk1"/>
                </a:solidFill>
              </a:defRPr>
            </a:lvl1pPr>
            <a:lvl2pPr lvl="1">
              <a:spcBef>
                <a:spcPts val="0"/>
              </a:spcBef>
              <a:spcAft>
                <a:spcPts val="0"/>
              </a:spcAft>
              <a:buClr>
                <a:schemeClr val="dk1"/>
              </a:buClr>
              <a:buSzPts val="1200"/>
              <a:buNone/>
              <a:defRPr sz="1200">
                <a:solidFill>
                  <a:schemeClr val="dk1"/>
                </a:solidFill>
              </a:defRPr>
            </a:lvl2pPr>
            <a:lvl3pPr lvl="2">
              <a:spcBef>
                <a:spcPts val="0"/>
              </a:spcBef>
              <a:spcAft>
                <a:spcPts val="0"/>
              </a:spcAft>
              <a:buClr>
                <a:schemeClr val="dk1"/>
              </a:buClr>
              <a:buSzPts val="1200"/>
              <a:buNone/>
              <a:defRPr sz="1200">
                <a:solidFill>
                  <a:schemeClr val="dk1"/>
                </a:solidFill>
              </a:defRPr>
            </a:lvl3pPr>
            <a:lvl4pPr lvl="3">
              <a:spcBef>
                <a:spcPts val="0"/>
              </a:spcBef>
              <a:spcAft>
                <a:spcPts val="0"/>
              </a:spcAft>
              <a:buClr>
                <a:schemeClr val="dk1"/>
              </a:buClr>
              <a:buSzPts val="1200"/>
              <a:buNone/>
              <a:defRPr sz="1200">
                <a:solidFill>
                  <a:schemeClr val="dk1"/>
                </a:solidFill>
              </a:defRPr>
            </a:lvl4pPr>
            <a:lvl5pPr lvl="4">
              <a:spcBef>
                <a:spcPts val="0"/>
              </a:spcBef>
              <a:spcAft>
                <a:spcPts val="0"/>
              </a:spcAft>
              <a:buClr>
                <a:schemeClr val="dk1"/>
              </a:buClr>
              <a:buSzPts val="1200"/>
              <a:buNone/>
              <a:defRPr sz="1200">
                <a:solidFill>
                  <a:schemeClr val="dk1"/>
                </a:solidFill>
              </a:defRPr>
            </a:lvl5pPr>
            <a:lvl6pPr lvl="5">
              <a:spcBef>
                <a:spcPts val="0"/>
              </a:spcBef>
              <a:spcAft>
                <a:spcPts val="0"/>
              </a:spcAft>
              <a:buClr>
                <a:schemeClr val="dk1"/>
              </a:buClr>
              <a:buSzPts val="1200"/>
              <a:buNone/>
              <a:defRPr sz="1200">
                <a:solidFill>
                  <a:schemeClr val="dk1"/>
                </a:solidFill>
              </a:defRPr>
            </a:lvl6pPr>
            <a:lvl7pPr lvl="6">
              <a:spcBef>
                <a:spcPts val="0"/>
              </a:spcBef>
              <a:spcAft>
                <a:spcPts val="0"/>
              </a:spcAft>
              <a:buClr>
                <a:schemeClr val="dk1"/>
              </a:buClr>
              <a:buSzPts val="1200"/>
              <a:buNone/>
              <a:defRPr sz="1200">
                <a:solidFill>
                  <a:schemeClr val="dk1"/>
                </a:solidFill>
              </a:defRPr>
            </a:lvl7pPr>
            <a:lvl8pPr lvl="7">
              <a:spcBef>
                <a:spcPts val="0"/>
              </a:spcBef>
              <a:spcAft>
                <a:spcPts val="0"/>
              </a:spcAft>
              <a:buClr>
                <a:schemeClr val="dk1"/>
              </a:buClr>
              <a:buSzPts val="1200"/>
              <a:buNone/>
              <a:defRPr sz="1200">
                <a:solidFill>
                  <a:schemeClr val="dk1"/>
                </a:solidFill>
              </a:defRPr>
            </a:lvl8pPr>
            <a:lvl9pPr lvl="8">
              <a:spcBef>
                <a:spcPts val="0"/>
              </a:spcBef>
              <a:spcAft>
                <a:spcPts val="0"/>
              </a:spcAft>
              <a:buClr>
                <a:schemeClr val="dk1"/>
              </a:buClr>
              <a:buSzPts val="1200"/>
              <a:buNone/>
              <a:defRPr sz="1200">
                <a:solidFill>
                  <a:schemeClr val="dk1"/>
                </a:solidFill>
              </a:defRPr>
            </a:lvl9pPr>
          </a:lstStyle>
          <a:p/>
        </p:txBody>
      </p:sp>
      <p:sp>
        <p:nvSpPr>
          <p:cNvPr id="223" name="Google Shape;223;p29"/>
          <p:cNvSpPr txBox="1"/>
          <p:nvPr>
            <p:ph idx="14" type="body"/>
          </p:nvPr>
        </p:nvSpPr>
        <p:spPr>
          <a:xfrm>
            <a:off x="7149175" y="1196103"/>
            <a:ext cx="1627500" cy="13854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lt1"/>
              </a:buClr>
              <a:buSzPts val="1000"/>
              <a:buFont typeface="DM Sans"/>
              <a:buChar char="●"/>
              <a:defRPr sz="1000"/>
            </a:lvl1pPr>
            <a:lvl2pPr indent="-292100" lvl="1" marL="914400">
              <a:spcBef>
                <a:spcPts val="800"/>
              </a:spcBef>
              <a:spcAft>
                <a:spcPts val="0"/>
              </a:spcAft>
              <a:buClr>
                <a:schemeClr val="lt1"/>
              </a:buClr>
              <a:buSzPts val="1000"/>
              <a:buFont typeface="DM Sans"/>
              <a:buChar char="○"/>
              <a:defRPr sz="1000"/>
            </a:lvl2pPr>
            <a:lvl3pPr indent="-292100" lvl="2" marL="1371600">
              <a:spcBef>
                <a:spcPts val="800"/>
              </a:spcBef>
              <a:spcAft>
                <a:spcPts val="0"/>
              </a:spcAft>
              <a:buClr>
                <a:schemeClr val="lt1"/>
              </a:buClr>
              <a:buSzPts val="1000"/>
              <a:buFont typeface="DM Sans"/>
              <a:buChar char="■"/>
              <a:defRPr sz="1000"/>
            </a:lvl3pPr>
            <a:lvl4pPr indent="-292100" lvl="3" marL="1828800">
              <a:spcBef>
                <a:spcPts val="800"/>
              </a:spcBef>
              <a:spcAft>
                <a:spcPts val="0"/>
              </a:spcAft>
              <a:buClr>
                <a:schemeClr val="lt1"/>
              </a:buClr>
              <a:buSzPts val="1000"/>
              <a:buFont typeface="DM Sans"/>
              <a:buChar char="●"/>
              <a:defRPr sz="1000"/>
            </a:lvl4pPr>
            <a:lvl5pPr indent="-292100" lvl="4" marL="2286000">
              <a:spcBef>
                <a:spcPts val="800"/>
              </a:spcBef>
              <a:spcAft>
                <a:spcPts val="0"/>
              </a:spcAft>
              <a:buClr>
                <a:schemeClr val="lt1"/>
              </a:buClr>
              <a:buSzPts val="1000"/>
              <a:buFont typeface="DM Sans"/>
              <a:buChar char="○"/>
              <a:defRPr sz="1000"/>
            </a:lvl5pPr>
            <a:lvl6pPr indent="-292100" lvl="5" marL="2743200">
              <a:spcBef>
                <a:spcPts val="800"/>
              </a:spcBef>
              <a:spcAft>
                <a:spcPts val="0"/>
              </a:spcAft>
              <a:buClr>
                <a:schemeClr val="lt1"/>
              </a:buClr>
              <a:buSzPts val="1000"/>
              <a:buFont typeface="DM Sans"/>
              <a:buChar char="■"/>
              <a:defRPr sz="1000"/>
            </a:lvl6pPr>
            <a:lvl7pPr indent="-292100" lvl="6" marL="3200400">
              <a:spcBef>
                <a:spcPts val="800"/>
              </a:spcBef>
              <a:spcAft>
                <a:spcPts val="0"/>
              </a:spcAft>
              <a:buClr>
                <a:schemeClr val="lt1"/>
              </a:buClr>
              <a:buSzPts val="1000"/>
              <a:buFont typeface="DM Sans"/>
              <a:buChar char="●"/>
              <a:defRPr sz="1000"/>
            </a:lvl7pPr>
            <a:lvl8pPr indent="-292100" lvl="7" marL="3657600">
              <a:spcBef>
                <a:spcPts val="800"/>
              </a:spcBef>
              <a:spcAft>
                <a:spcPts val="0"/>
              </a:spcAft>
              <a:buClr>
                <a:schemeClr val="lt1"/>
              </a:buClr>
              <a:buSzPts val="1000"/>
              <a:buFont typeface="DM Sans"/>
              <a:buChar char="○"/>
              <a:defRPr sz="1000"/>
            </a:lvl8pPr>
            <a:lvl9pPr indent="-292100" lvl="8" marL="4114800">
              <a:spcBef>
                <a:spcPts val="800"/>
              </a:spcBef>
              <a:spcAft>
                <a:spcPts val="800"/>
              </a:spcAft>
              <a:buClr>
                <a:schemeClr val="lt1"/>
              </a:buClr>
              <a:buSzPts val="1000"/>
              <a:buFont typeface="DM Sans"/>
              <a:buChar char="■"/>
              <a:defRPr sz="1000"/>
            </a:lvl9pPr>
          </a:lstStyle>
          <a:p/>
        </p:txBody>
      </p:sp>
      <p:sp>
        <p:nvSpPr>
          <p:cNvPr id="224" name="Google Shape;224;p29"/>
          <p:cNvSpPr txBox="1"/>
          <p:nvPr>
            <p:ph idx="15" type="subTitle"/>
          </p:nvPr>
        </p:nvSpPr>
        <p:spPr>
          <a:xfrm>
            <a:off x="7149175" y="706863"/>
            <a:ext cx="1627500" cy="187800"/>
          </a:xfrm>
          <a:prstGeom prst="rect">
            <a:avLst/>
          </a:prstGeom>
        </p:spPr>
        <p:txBody>
          <a:bodyPr anchorCtr="0" anchor="t" bIns="0" lIns="0" spcFirstLastPara="1" rIns="0" wrap="square" tIns="0">
            <a:spAutoFit/>
          </a:bodyPr>
          <a:lstStyle>
            <a:lvl1pPr lvl="0">
              <a:spcBef>
                <a:spcPts val="0"/>
              </a:spcBef>
              <a:spcAft>
                <a:spcPts val="0"/>
              </a:spcAft>
              <a:buSzPts val="1200"/>
              <a:buNone/>
              <a:defRPr sz="12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25" name="Google Shape;225;p29"/>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our modules">
  <p:cSld name="CUSTOM_1_1">
    <p:bg>
      <p:bgPr>
        <a:solidFill>
          <a:schemeClr val="lt1"/>
        </a:solidFill>
      </p:bgPr>
    </p:bg>
    <p:spTree>
      <p:nvGrpSpPr>
        <p:cNvPr id="226" name="Shape 226"/>
        <p:cNvGrpSpPr/>
        <p:nvPr/>
      </p:nvGrpSpPr>
      <p:grpSpPr>
        <a:xfrm>
          <a:off x="0" y="0"/>
          <a:ext cx="0" cy="0"/>
          <a:chOff x="0" y="0"/>
          <a:chExt cx="0" cy="0"/>
        </a:xfrm>
      </p:grpSpPr>
      <p:sp>
        <p:nvSpPr>
          <p:cNvPr id="227" name="Google Shape;227;p30"/>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228" name="Google Shape;228;p30"/>
          <p:cNvSpPr txBox="1"/>
          <p:nvPr>
            <p:ph idx="2" type="subTitle"/>
          </p:nvPr>
        </p:nvSpPr>
        <p:spPr>
          <a:xfrm>
            <a:off x="361975" y="732775"/>
            <a:ext cx="3860100" cy="138600"/>
          </a:xfrm>
          <a:prstGeom prst="rect">
            <a:avLst/>
          </a:prstGeom>
        </p:spPr>
        <p:txBody>
          <a:bodyPr anchorCtr="0" anchor="b" bIns="0" lIns="0" spcFirstLastPara="1" rIns="0" wrap="square" tIns="0">
            <a:spAutoFit/>
          </a:bodyPr>
          <a:lstStyle>
            <a:lvl1pPr lvl="0">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229" name="Google Shape;229;p30"/>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230" name="Google Shape;230;p30"/>
          <p:cNvSpPr txBox="1"/>
          <p:nvPr>
            <p:ph type="title"/>
          </p:nvPr>
        </p:nvSpPr>
        <p:spPr>
          <a:xfrm>
            <a:off x="5796575" y="2351325"/>
            <a:ext cx="9895200" cy="7104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6200">
                <a:solidFill>
                  <a:schemeClr val="dk1"/>
                </a:solidFill>
              </a:defRPr>
            </a:lvl1pPr>
            <a:lvl2pPr lvl="1">
              <a:lnSpc>
                <a:spcPct val="90000"/>
              </a:lnSpc>
              <a:spcBef>
                <a:spcPts val="0"/>
              </a:spcBef>
              <a:spcAft>
                <a:spcPts val="0"/>
              </a:spcAft>
              <a:buNone/>
              <a:defRPr sz="6200">
                <a:solidFill>
                  <a:schemeClr val="dk1"/>
                </a:solidFill>
              </a:defRPr>
            </a:lvl2pPr>
            <a:lvl3pPr lvl="2">
              <a:lnSpc>
                <a:spcPct val="90000"/>
              </a:lnSpc>
              <a:spcBef>
                <a:spcPts val="0"/>
              </a:spcBef>
              <a:spcAft>
                <a:spcPts val="0"/>
              </a:spcAft>
              <a:buNone/>
              <a:defRPr sz="6200">
                <a:solidFill>
                  <a:schemeClr val="dk1"/>
                </a:solidFill>
              </a:defRPr>
            </a:lvl3pPr>
            <a:lvl4pPr lvl="3">
              <a:lnSpc>
                <a:spcPct val="90000"/>
              </a:lnSpc>
              <a:spcBef>
                <a:spcPts val="0"/>
              </a:spcBef>
              <a:spcAft>
                <a:spcPts val="0"/>
              </a:spcAft>
              <a:buNone/>
              <a:defRPr sz="6200">
                <a:solidFill>
                  <a:schemeClr val="dk1"/>
                </a:solidFill>
              </a:defRPr>
            </a:lvl4pPr>
            <a:lvl5pPr lvl="4">
              <a:lnSpc>
                <a:spcPct val="90000"/>
              </a:lnSpc>
              <a:spcBef>
                <a:spcPts val="0"/>
              </a:spcBef>
              <a:spcAft>
                <a:spcPts val="0"/>
              </a:spcAft>
              <a:buNone/>
              <a:defRPr sz="6200">
                <a:solidFill>
                  <a:schemeClr val="dk1"/>
                </a:solidFill>
              </a:defRPr>
            </a:lvl5pPr>
            <a:lvl6pPr lvl="5">
              <a:lnSpc>
                <a:spcPct val="90000"/>
              </a:lnSpc>
              <a:spcBef>
                <a:spcPts val="0"/>
              </a:spcBef>
              <a:spcAft>
                <a:spcPts val="0"/>
              </a:spcAft>
              <a:buNone/>
              <a:defRPr sz="6200">
                <a:solidFill>
                  <a:schemeClr val="dk1"/>
                </a:solidFill>
              </a:defRPr>
            </a:lvl6pPr>
            <a:lvl7pPr lvl="6">
              <a:lnSpc>
                <a:spcPct val="90000"/>
              </a:lnSpc>
              <a:spcBef>
                <a:spcPts val="0"/>
              </a:spcBef>
              <a:spcAft>
                <a:spcPts val="0"/>
              </a:spcAft>
              <a:buNone/>
              <a:defRPr sz="6200">
                <a:solidFill>
                  <a:schemeClr val="dk1"/>
                </a:solidFill>
              </a:defRPr>
            </a:lvl7pPr>
            <a:lvl8pPr lvl="7">
              <a:lnSpc>
                <a:spcPct val="90000"/>
              </a:lnSpc>
              <a:spcBef>
                <a:spcPts val="0"/>
              </a:spcBef>
              <a:spcAft>
                <a:spcPts val="0"/>
              </a:spcAft>
              <a:buNone/>
              <a:defRPr sz="6200">
                <a:solidFill>
                  <a:schemeClr val="dk1"/>
                </a:solidFill>
              </a:defRPr>
            </a:lvl8pPr>
            <a:lvl9pPr lvl="8">
              <a:lnSpc>
                <a:spcPct val="90000"/>
              </a:lnSpc>
              <a:spcBef>
                <a:spcPts val="0"/>
              </a:spcBef>
              <a:spcAft>
                <a:spcPts val="0"/>
              </a:spcAft>
              <a:buNone/>
              <a:defRPr sz="6200">
                <a:solidFill>
                  <a:schemeClr val="dk1"/>
                </a:solidFill>
              </a:defRPr>
            </a:lvl9pPr>
          </a:lstStyle>
          <a:p/>
        </p:txBody>
      </p:sp>
      <p:sp>
        <p:nvSpPr>
          <p:cNvPr id="231" name="Google Shape;231;p30"/>
          <p:cNvSpPr txBox="1"/>
          <p:nvPr>
            <p:ph idx="3" type="title"/>
          </p:nvPr>
        </p:nvSpPr>
        <p:spPr>
          <a:xfrm>
            <a:off x="5796575" y="507450"/>
            <a:ext cx="9895200" cy="7104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6200"/>
            </a:lvl1pPr>
            <a:lvl2pPr lvl="1">
              <a:lnSpc>
                <a:spcPct val="90000"/>
              </a:lnSpc>
              <a:spcBef>
                <a:spcPts val="0"/>
              </a:spcBef>
              <a:spcAft>
                <a:spcPts val="0"/>
              </a:spcAft>
              <a:buNone/>
              <a:defRPr sz="6200"/>
            </a:lvl2pPr>
            <a:lvl3pPr lvl="2">
              <a:lnSpc>
                <a:spcPct val="90000"/>
              </a:lnSpc>
              <a:spcBef>
                <a:spcPts val="0"/>
              </a:spcBef>
              <a:spcAft>
                <a:spcPts val="0"/>
              </a:spcAft>
              <a:buNone/>
              <a:defRPr sz="6200"/>
            </a:lvl3pPr>
            <a:lvl4pPr lvl="3">
              <a:lnSpc>
                <a:spcPct val="90000"/>
              </a:lnSpc>
              <a:spcBef>
                <a:spcPts val="0"/>
              </a:spcBef>
              <a:spcAft>
                <a:spcPts val="0"/>
              </a:spcAft>
              <a:buNone/>
              <a:defRPr sz="6200"/>
            </a:lvl4pPr>
            <a:lvl5pPr lvl="4">
              <a:lnSpc>
                <a:spcPct val="90000"/>
              </a:lnSpc>
              <a:spcBef>
                <a:spcPts val="0"/>
              </a:spcBef>
              <a:spcAft>
                <a:spcPts val="0"/>
              </a:spcAft>
              <a:buNone/>
              <a:defRPr sz="6200"/>
            </a:lvl5pPr>
            <a:lvl6pPr lvl="5">
              <a:lnSpc>
                <a:spcPct val="90000"/>
              </a:lnSpc>
              <a:spcBef>
                <a:spcPts val="0"/>
              </a:spcBef>
              <a:spcAft>
                <a:spcPts val="0"/>
              </a:spcAft>
              <a:buNone/>
              <a:defRPr sz="6200"/>
            </a:lvl6pPr>
            <a:lvl7pPr lvl="6">
              <a:lnSpc>
                <a:spcPct val="90000"/>
              </a:lnSpc>
              <a:spcBef>
                <a:spcPts val="0"/>
              </a:spcBef>
              <a:spcAft>
                <a:spcPts val="0"/>
              </a:spcAft>
              <a:buNone/>
              <a:defRPr sz="6200"/>
            </a:lvl7pPr>
            <a:lvl8pPr lvl="7">
              <a:lnSpc>
                <a:spcPct val="90000"/>
              </a:lnSpc>
              <a:spcBef>
                <a:spcPts val="0"/>
              </a:spcBef>
              <a:spcAft>
                <a:spcPts val="0"/>
              </a:spcAft>
              <a:buNone/>
              <a:defRPr sz="6200"/>
            </a:lvl8pPr>
            <a:lvl9pPr lvl="8">
              <a:lnSpc>
                <a:spcPct val="90000"/>
              </a:lnSpc>
              <a:spcBef>
                <a:spcPts val="0"/>
              </a:spcBef>
              <a:spcAft>
                <a:spcPts val="0"/>
              </a:spcAft>
              <a:buNone/>
              <a:defRPr sz="6200"/>
            </a:lvl9pPr>
          </a:lstStyle>
          <a:p/>
        </p:txBody>
      </p:sp>
      <p:sp>
        <p:nvSpPr>
          <p:cNvPr id="232" name="Google Shape;232;p30"/>
          <p:cNvSpPr txBox="1"/>
          <p:nvPr>
            <p:ph idx="4" type="subTitle"/>
          </p:nvPr>
        </p:nvSpPr>
        <p:spPr>
          <a:xfrm>
            <a:off x="5712600" y="4290612"/>
            <a:ext cx="2613300" cy="543900"/>
          </a:xfrm>
          <a:prstGeom prst="rect">
            <a:avLst/>
          </a:prstGeom>
        </p:spPr>
        <p:txBody>
          <a:bodyPr anchorCtr="0" anchor="b" bIns="0" lIns="0" spcFirstLastPara="1" rIns="0" wrap="square" tIns="0">
            <a:noAutofit/>
          </a:bodyPr>
          <a:lstStyle>
            <a:lvl1pPr lvl="0">
              <a:spcBef>
                <a:spcPts val="0"/>
              </a:spcBef>
              <a:spcAft>
                <a:spcPts val="0"/>
              </a:spcAft>
              <a:buSzPts val="1000"/>
              <a:buFont typeface="DM Sans"/>
              <a:buNone/>
              <a:defRPr sz="1000">
                <a:latin typeface="DM Sans"/>
                <a:ea typeface="DM Sans"/>
                <a:cs typeface="DM Sans"/>
                <a:sym typeface="DM Sans"/>
              </a:defRPr>
            </a:lvl1pPr>
            <a:lvl2pPr lvl="1">
              <a:spcBef>
                <a:spcPts val="0"/>
              </a:spcBef>
              <a:spcAft>
                <a:spcPts val="0"/>
              </a:spcAft>
              <a:buSzPts val="1400"/>
              <a:buFont typeface="DM Sans"/>
              <a:buNone/>
              <a:defRPr>
                <a:latin typeface="DM Sans"/>
                <a:ea typeface="DM Sans"/>
                <a:cs typeface="DM Sans"/>
                <a:sym typeface="DM Sans"/>
              </a:defRPr>
            </a:lvl2pPr>
            <a:lvl3pPr lvl="2">
              <a:spcBef>
                <a:spcPts val="0"/>
              </a:spcBef>
              <a:spcAft>
                <a:spcPts val="0"/>
              </a:spcAft>
              <a:buSzPts val="1400"/>
              <a:buFont typeface="DM Sans"/>
              <a:buNone/>
              <a:defRPr>
                <a:latin typeface="DM Sans"/>
                <a:ea typeface="DM Sans"/>
                <a:cs typeface="DM Sans"/>
                <a:sym typeface="DM Sans"/>
              </a:defRPr>
            </a:lvl3pPr>
            <a:lvl4pPr lvl="3">
              <a:spcBef>
                <a:spcPts val="0"/>
              </a:spcBef>
              <a:spcAft>
                <a:spcPts val="0"/>
              </a:spcAft>
              <a:buSzPts val="1400"/>
              <a:buFont typeface="DM Sans"/>
              <a:buNone/>
              <a:defRPr>
                <a:latin typeface="DM Sans"/>
                <a:ea typeface="DM Sans"/>
                <a:cs typeface="DM Sans"/>
                <a:sym typeface="DM Sans"/>
              </a:defRPr>
            </a:lvl4pPr>
            <a:lvl5pPr lvl="4">
              <a:spcBef>
                <a:spcPts val="0"/>
              </a:spcBef>
              <a:spcAft>
                <a:spcPts val="0"/>
              </a:spcAft>
              <a:buSzPts val="1400"/>
              <a:buFont typeface="DM Sans"/>
              <a:buNone/>
              <a:defRPr>
                <a:latin typeface="DM Sans"/>
                <a:ea typeface="DM Sans"/>
                <a:cs typeface="DM Sans"/>
                <a:sym typeface="DM Sans"/>
              </a:defRPr>
            </a:lvl5pPr>
            <a:lvl6pPr lvl="5">
              <a:spcBef>
                <a:spcPts val="0"/>
              </a:spcBef>
              <a:spcAft>
                <a:spcPts val="0"/>
              </a:spcAft>
              <a:buSzPts val="1400"/>
              <a:buFont typeface="DM Sans"/>
              <a:buNone/>
              <a:defRPr>
                <a:latin typeface="DM Sans"/>
                <a:ea typeface="DM Sans"/>
                <a:cs typeface="DM Sans"/>
                <a:sym typeface="DM Sans"/>
              </a:defRPr>
            </a:lvl6pPr>
            <a:lvl7pPr lvl="6">
              <a:spcBef>
                <a:spcPts val="0"/>
              </a:spcBef>
              <a:spcAft>
                <a:spcPts val="0"/>
              </a:spcAft>
              <a:buSzPts val="1400"/>
              <a:buFont typeface="DM Sans"/>
              <a:buNone/>
              <a:defRPr>
                <a:latin typeface="DM Sans"/>
                <a:ea typeface="DM Sans"/>
                <a:cs typeface="DM Sans"/>
                <a:sym typeface="DM Sans"/>
              </a:defRPr>
            </a:lvl7pPr>
            <a:lvl8pPr lvl="7">
              <a:spcBef>
                <a:spcPts val="0"/>
              </a:spcBef>
              <a:spcAft>
                <a:spcPts val="0"/>
              </a:spcAft>
              <a:buSzPts val="1400"/>
              <a:buFont typeface="DM Sans"/>
              <a:buNone/>
              <a:defRPr>
                <a:latin typeface="DM Sans"/>
                <a:ea typeface="DM Sans"/>
                <a:cs typeface="DM Sans"/>
                <a:sym typeface="DM Sans"/>
              </a:defRPr>
            </a:lvl8pPr>
            <a:lvl9pPr lvl="8">
              <a:spcBef>
                <a:spcPts val="0"/>
              </a:spcBef>
              <a:spcAft>
                <a:spcPts val="0"/>
              </a:spcAft>
              <a:buSzPts val="1400"/>
              <a:buFont typeface="DM Sans"/>
              <a:buNone/>
              <a:defRPr>
                <a:latin typeface="DM Sans"/>
                <a:ea typeface="DM Sans"/>
                <a:cs typeface="DM Sans"/>
                <a:sym typeface="DM Sans"/>
              </a:defRPr>
            </a:lvl9pPr>
          </a:lstStyle>
          <a:p/>
        </p:txBody>
      </p:sp>
      <p:sp>
        <p:nvSpPr>
          <p:cNvPr id="233" name="Google Shape;233;p30"/>
          <p:cNvSpPr txBox="1"/>
          <p:nvPr>
            <p:ph idx="5" type="subTitle"/>
          </p:nvPr>
        </p:nvSpPr>
        <p:spPr>
          <a:xfrm>
            <a:off x="5712600" y="3243901"/>
            <a:ext cx="2613300" cy="432300"/>
          </a:xfrm>
          <a:prstGeom prst="rect">
            <a:avLst/>
          </a:prstGeom>
        </p:spPr>
        <p:txBody>
          <a:bodyPr anchorCtr="0" anchor="b" bIns="0" lIns="0" spcFirstLastPara="1" rIns="0" wrap="square" tIns="0">
            <a:noAutofit/>
          </a:bodyPr>
          <a:lstStyle>
            <a:lvl1pPr lvl="0">
              <a:spcBef>
                <a:spcPts val="0"/>
              </a:spcBef>
              <a:spcAft>
                <a:spcPts val="0"/>
              </a:spcAft>
              <a:buClr>
                <a:schemeClr val="dk1"/>
              </a:buClr>
              <a:buSzPts val="1000"/>
              <a:buFont typeface="DM Sans"/>
              <a:buNone/>
              <a:defRPr sz="1000">
                <a:solidFill>
                  <a:schemeClr val="dk1"/>
                </a:solidFill>
                <a:latin typeface="DM Sans"/>
                <a:ea typeface="DM Sans"/>
                <a:cs typeface="DM Sans"/>
                <a:sym typeface="DM Sans"/>
              </a:defRPr>
            </a:lvl1pPr>
            <a:lvl2pPr lvl="1">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2pPr>
            <a:lvl3pPr lvl="2">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3pPr>
            <a:lvl4pPr lvl="3">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4pPr>
            <a:lvl5pPr lvl="4">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5pPr>
            <a:lvl6pPr lvl="5">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6pPr>
            <a:lvl7pPr lvl="6">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7pPr>
            <a:lvl8pPr lvl="7">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8pPr>
            <a:lvl9pPr lvl="8">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9pPr>
          </a:lstStyle>
          <a:p/>
        </p:txBody>
      </p:sp>
      <p:sp>
        <p:nvSpPr>
          <p:cNvPr id="234" name="Google Shape;234;p30"/>
          <p:cNvSpPr txBox="1"/>
          <p:nvPr>
            <p:ph idx="6" type="subTitle"/>
          </p:nvPr>
        </p:nvSpPr>
        <p:spPr>
          <a:xfrm>
            <a:off x="5712600" y="1318375"/>
            <a:ext cx="2613300" cy="483000"/>
          </a:xfrm>
          <a:prstGeom prst="rect">
            <a:avLst/>
          </a:prstGeom>
        </p:spPr>
        <p:txBody>
          <a:bodyPr anchorCtr="0" anchor="b" bIns="0" lIns="0" spcFirstLastPara="1" rIns="0" wrap="square" tIns="0">
            <a:noAutofit/>
          </a:bodyPr>
          <a:lstStyle>
            <a:lvl1pPr lvl="0">
              <a:spcBef>
                <a:spcPts val="0"/>
              </a:spcBef>
              <a:spcAft>
                <a:spcPts val="0"/>
              </a:spcAft>
              <a:buSzPts val="1000"/>
              <a:buFont typeface="DM Sans"/>
              <a:buNone/>
              <a:defRPr sz="1000">
                <a:latin typeface="DM Sans"/>
                <a:ea typeface="DM Sans"/>
                <a:cs typeface="DM Sans"/>
                <a:sym typeface="DM Sans"/>
              </a:defRPr>
            </a:lvl1pPr>
            <a:lvl2pPr lvl="1">
              <a:spcBef>
                <a:spcPts val="0"/>
              </a:spcBef>
              <a:spcAft>
                <a:spcPts val="0"/>
              </a:spcAft>
              <a:buSzPts val="1400"/>
              <a:buFont typeface="DM Sans"/>
              <a:buNone/>
              <a:defRPr>
                <a:latin typeface="DM Sans"/>
                <a:ea typeface="DM Sans"/>
                <a:cs typeface="DM Sans"/>
                <a:sym typeface="DM Sans"/>
              </a:defRPr>
            </a:lvl2pPr>
            <a:lvl3pPr lvl="2">
              <a:spcBef>
                <a:spcPts val="0"/>
              </a:spcBef>
              <a:spcAft>
                <a:spcPts val="0"/>
              </a:spcAft>
              <a:buSzPts val="1400"/>
              <a:buFont typeface="DM Sans"/>
              <a:buNone/>
              <a:defRPr>
                <a:latin typeface="DM Sans"/>
                <a:ea typeface="DM Sans"/>
                <a:cs typeface="DM Sans"/>
                <a:sym typeface="DM Sans"/>
              </a:defRPr>
            </a:lvl3pPr>
            <a:lvl4pPr lvl="3">
              <a:spcBef>
                <a:spcPts val="0"/>
              </a:spcBef>
              <a:spcAft>
                <a:spcPts val="0"/>
              </a:spcAft>
              <a:buSzPts val="1400"/>
              <a:buFont typeface="DM Sans"/>
              <a:buNone/>
              <a:defRPr>
                <a:latin typeface="DM Sans"/>
                <a:ea typeface="DM Sans"/>
                <a:cs typeface="DM Sans"/>
                <a:sym typeface="DM Sans"/>
              </a:defRPr>
            </a:lvl4pPr>
            <a:lvl5pPr lvl="4">
              <a:spcBef>
                <a:spcPts val="0"/>
              </a:spcBef>
              <a:spcAft>
                <a:spcPts val="0"/>
              </a:spcAft>
              <a:buSzPts val="1400"/>
              <a:buFont typeface="DM Sans"/>
              <a:buNone/>
              <a:defRPr>
                <a:latin typeface="DM Sans"/>
                <a:ea typeface="DM Sans"/>
                <a:cs typeface="DM Sans"/>
                <a:sym typeface="DM Sans"/>
              </a:defRPr>
            </a:lvl5pPr>
            <a:lvl6pPr lvl="5">
              <a:spcBef>
                <a:spcPts val="0"/>
              </a:spcBef>
              <a:spcAft>
                <a:spcPts val="0"/>
              </a:spcAft>
              <a:buSzPts val="1400"/>
              <a:buFont typeface="DM Sans"/>
              <a:buNone/>
              <a:defRPr>
                <a:latin typeface="DM Sans"/>
                <a:ea typeface="DM Sans"/>
                <a:cs typeface="DM Sans"/>
                <a:sym typeface="DM Sans"/>
              </a:defRPr>
            </a:lvl6pPr>
            <a:lvl7pPr lvl="6">
              <a:spcBef>
                <a:spcPts val="0"/>
              </a:spcBef>
              <a:spcAft>
                <a:spcPts val="0"/>
              </a:spcAft>
              <a:buSzPts val="1400"/>
              <a:buFont typeface="DM Sans"/>
              <a:buNone/>
              <a:defRPr>
                <a:latin typeface="DM Sans"/>
                <a:ea typeface="DM Sans"/>
                <a:cs typeface="DM Sans"/>
                <a:sym typeface="DM Sans"/>
              </a:defRPr>
            </a:lvl7pPr>
            <a:lvl8pPr lvl="7">
              <a:spcBef>
                <a:spcPts val="0"/>
              </a:spcBef>
              <a:spcAft>
                <a:spcPts val="0"/>
              </a:spcAft>
              <a:buSzPts val="1400"/>
              <a:buFont typeface="DM Sans"/>
              <a:buNone/>
              <a:defRPr>
                <a:latin typeface="DM Sans"/>
                <a:ea typeface="DM Sans"/>
                <a:cs typeface="DM Sans"/>
                <a:sym typeface="DM Sans"/>
              </a:defRPr>
            </a:lvl8pPr>
            <a:lvl9pPr lvl="8">
              <a:spcBef>
                <a:spcPts val="0"/>
              </a:spcBef>
              <a:spcAft>
                <a:spcPts val="0"/>
              </a:spcAft>
              <a:buSzPts val="1400"/>
              <a:buFont typeface="DM Sans"/>
              <a:buNone/>
              <a:defRPr>
                <a:latin typeface="DM Sans"/>
                <a:ea typeface="DM Sans"/>
                <a:cs typeface="DM Sans"/>
                <a:sym typeface="DM Sans"/>
              </a:defRPr>
            </a:lvl9pPr>
          </a:lstStyle>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modules">
  <p:cSld name="CUSTOM_1_1_1">
    <p:spTree>
      <p:nvGrpSpPr>
        <p:cNvPr id="235" name="Shape 235"/>
        <p:cNvGrpSpPr/>
        <p:nvPr/>
      </p:nvGrpSpPr>
      <p:grpSpPr>
        <a:xfrm>
          <a:off x="0" y="0"/>
          <a:ext cx="0" cy="0"/>
          <a:chOff x="0" y="0"/>
          <a:chExt cx="0" cy="0"/>
        </a:xfrm>
      </p:grpSpPr>
      <p:sp>
        <p:nvSpPr>
          <p:cNvPr id="236" name="Google Shape;236;p31"/>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7" name="Google Shape;237;p31"/>
          <p:cNvSpPr txBox="1"/>
          <p:nvPr>
            <p:ph idx="2" type="subTitle"/>
          </p:nvPr>
        </p:nvSpPr>
        <p:spPr>
          <a:xfrm>
            <a:off x="361975" y="732775"/>
            <a:ext cx="3860100" cy="138600"/>
          </a:xfrm>
          <a:prstGeom prst="rect">
            <a:avLst/>
          </a:prstGeom>
        </p:spPr>
        <p:txBody>
          <a:bodyPr anchorCtr="0" anchor="b" bIns="0" lIns="0" spcFirstLastPara="1" rIns="0" wrap="square" tIns="0">
            <a:spAutoFit/>
          </a:bodyPr>
          <a:lstStyle>
            <a:lvl1pPr lvl="0">
              <a:spcBef>
                <a:spcPts val="0"/>
              </a:spcBef>
              <a:spcAft>
                <a:spcPts val="0"/>
              </a:spcAft>
              <a:buSzPts val="1000"/>
              <a:buFont typeface="DM Sans Light"/>
              <a:buNone/>
              <a:defRPr sz="1000">
                <a:latin typeface="DM Sans Light"/>
                <a:ea typeface="DM Sans Light"/>
                <a:cs typeface="DM Sans Light"/>
                <a:sym typeface="DM Sans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8" name="Google Shape;238;p31"/>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239" name="Google Shape;239;p31"/>
          <p:cNvSpPr txBox="1"/>
          <p:nvPr>
            <p:ph type="title"/>
          </p:nvPr>
        </p:nvSpPr>
        <p:spPr>
          <a:xfrm>
            <a:off x="361975" y="988557"/>
            <a:ext cx="5018400" cy="5877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2200"/>
            </a:lvl1pPr>
            <a:lvl2pPr lvl="1">
              <a:lnSpc>
                <a:spcPct val="90000"/>
              </a:lnSpc>
              <a:spcBef>
                <a:spcPts val="0"/>
              </a:spcBef>
              <a:spcAft>
                <a:spcPts val="0"/>
              </a:spcAft>
              <a:buNone/>
              <a:defRPr sz="2200"/>
            </a:lvl2pPr>
            <a:lvl3pPr lvl="2">
              <a:lnSpc>
                <a:spcPct val="90000"/>
              </a:lnSpc>
              <a:spcBef>
                <a:spcPts val="0"/>
              </a:spcBef>
              <a:spcAft>
                <a:spcPts val="0"/>
              </a:spcAft>
              <a:buNone/>
              <a:defRPr sz="2200"/>
            </a:lvl3pPr>
            <a:lvl4pPr lvl="3">
              <a:lnSpc>
                <a:spcPct val="90000"/>
              </a:lnSpc>
              <a:spcBef>
                <a:spcPts val="0"/>
              </a:spcBef>
              <a:spcAft>
                <a:spcPts val="0"/>
              </a:spcAft>
              <a:buNone/>
              <a:defRPr sz="2200"/>
            </a:lvl4pPr>
            <a:lvl5pPr lvl="4">
              <a:lnSpc>
                <a:spcPct val="90000"/>
              </a:lnSpc>
              <a:spcBef>
                <a:spcPts val="0"/>
              </a:spcBef>
              <a:spcAft>
                <a:spcPts val="0"/>
              </a:spcAft>
              <a:buNone/>
              <a:defRPr sz="2200"/>
            </a:lvl5pPr>
            <a:lvl6pPr lvl="5">
              <a:lnSpc>
                <a:spcPct val="90000"/>
              </a:lnSpc>
              <a:spcBef>
                <a:spcPts val="0"/>
              </a:spcBef>
              <a:spcAft>
                <a:spcPts val="0"/>
              </a:spcAft>
              <a:buNone/>
              <a:defRPr sz="2200"/>
            </a:lvl6pPr>
            <a:lvl7pPr lvl="6">
              <a:lnSpc>
                <a:spcPct val="90000"/>
              </a:lnSpc>
              <a:spcBef>
                <a:spcPts val="0"/>
              </a:spcBef>
              <a:spcAft>
                <a:spcPts val="0"/>
              </a:spcAft>
              <a:buNone/>
              <a:defRPr sz="2200"/>
            </a:lvl7pPr>
            <a:lvl8pPr lvl="7">
              <a:lnSpc>
                <a:spcPct val="90000"/>
              </a:lnSpc>
              <a:spcBef>
                <a:spcPts val="0"/>
              </a:spcBef>
              <a:spcAft>
                <a:spcPts val="0"/>
              </a:spcAft>
              <a:buNone/>
              <a:defRPr sz="2200"/>
            </a:lvl8pPr>
            <a:lvl9pPr lvl="8">
              <a:lnSpc>
                <a:spcPct val="90000"/>
              </a:lnSpc>
              <a:spcBef>
                <a:spcPts val="0"/>
              </a:spcBef>
              <a:spcAft>
                <a:spcPts val="0"/>
              </a:spcAft>
              <a:buNone/>
              <a:defRPr sz="2200"/>
            </a:lvl9pPr>
          </a:lstStyle>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tatement with image - Alt 1">
  <p:cSld name="CUSTOM_2">
    <p:spTree>
      <p:nvGrpSpPr>
        <p:cNvPr id="240" name="Shape 240"/>
        <p:cNvGrpSpPr/>
        <p:nvPr/>
      </p:nvGrpSpPr>
      <p:grpSpPr>
        <a:xfrm>
          <a:off x="0" y="0"/>
          <a:ext cx="0" cy="0"/>
          <a:chOff x="0" y="0"/>
          <a:chExt cx="0" cy="0"/>
        </a:xfrm>
      </p:grpSpPr>
      <p:sp>
        <p:nvSpPr>
          <p:cNvPr id="241" name="Google Shape;241;p32"/>
          <p:cNvSpPr/>
          <p:nvPr>
            <p:ph idx="2" type="pic"/>
          </p:nvPr>
        </p:nvSpPr>
        <p:spPr>
          <a:xfrm>
            <a:off x="6289075" y="1793300"/>
            <a:ext cx="2853300" cy="3350400"/>
          </a:xfrm>
          <a:prstGeom prst="rect">
            <a:avLst/>
          </a:prstGeom>
          <a:noFill/>
          <a:ln>
            <a:noFill/>
          </a:ln>
        </p:spPr>
      </p:sp>
      <p:sp>
        <p:nvSpPr>
          <p:cNvPr id="242" name="Google Shape;242;p32"/>
          <p:cNvSpPr/>
          <p:nvPr/>
        </p:nvSpPr>
        <p:spPr>
          <a:xfrm>
            <a:off x="6289085" y="0"/>
            <a:ext cx="2853300" cy="1793100"/>
          </a:xfrm>
          <a:prstGeom prst="roundRect">
            <a:avLst>
              <a:gd fmla="val 0" name="adj"/>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accent1"/>
              </a:solidFill>
              <a:latin typeface="DM Sans"/>
              <a:ea typeface="DM Sans"/>
              <a:cs typeface="DM Sans"/>
              <a:sym typeface="DM Sans"/>
            </a:endParaRPr>
          </a:p>
        </p:txBody>
      </p:sp>
      <p:sp>
        <p:nvSpPr>
          <p:cNvPr id="243" name="Google Shape;243;p32"/>
          <p:cNvSpPr txBox="1"/>
          <p:nvPr>
            <p:ph type="title"/>
          </p:nvPr>
        </p:nvSpPr>
        <p:spPr>
          <a:xfrm>
            <a:off x="361975" y="988550"/>
            <a:ext cx="5356800" cy="2255400"/>
          </a:xfrm>
          <a:prstGeom prst="rect">
            <a:avLst/>
          </a:prstGeom>
        </p:spPr>
        <p:txBody>
          <a:bodyPr anchorCtr="0" anchor="t" bIns="0" lIns="0" spcFirstLastPara="1" rIns="0" wrap="square" tIns="0">
            <a:noAutofit/>
          </a:bodyPr>
          <a:lstStyle>
            <a:lvl1pPr lvl="0">
              <a:spcBef>
                <a:spcPts val="0"/>
              </a:spcBef>
              <a:spcAft>
                <a:spcPts val="0"/>
              </a:spcAft>
              <a:buNone/>
              <a:defRPr sz="2200"/>
            </a:lvl1pPr>
            <a:lvl2pPr lvl="1">
              <a:spcBef>
                <a:spcPts val="0"/>
              </a:spcBef>
              <a:spcAft>
                <a:spcPts val="0"/>
              </a:spcAft>
              <a:buNone/>
              <a:defRPr sz="2200"/>
            </a:lvl2pPr>
            <a:lvl3pPr lvl="2">
              <a:spcBef>
                <a:spcPts val="0"/>
              </a:spcBef>
              <a:spcAft>
                <a:spcPts val="0"/>
              </a:spcAft>
              <a:buNone/>
              <a:defRPr sz="2200"/>
            </a:lvl3pPr>
            <a:lvl4pPr lvl="3">
              <a:spcBef>
                <a:spcPts val="0"/>
              </a:spcBef>
              <a:spcAft>
                <a:spcPts val="0"/>
              </a:spcAft>
              <a:buNone/>
              <a:defRPr sz="2200"/>
            </a:lvl4pPr>
            <a:lvl5pPr lvl="4">
              <a:spcBef>
                <a:spcPts val="0"/>
              </a:spcBef>
              <a:spcAft>
                <a:spcPts val="0"/>
              </a:spcAft>
              <a:buNone/>
              <a:defRPr sz="2200"/>
            </a:lvl5pPr>
            <a:lvl6pPr lvl="5">
              <a:spcBef>
                <a:spcPts val="0"/>
              </a:spcBef>
              <a:spcAft>
                <a:spcPts val="0"/>
              </a:spcAft>
              <a:buNone/>
              <a:defRPr sz="2200"/>
            </a:lvl6pPr>
            <a:lvl7pPr lvl="6">
              <a:spcBef>
                <a:spcPts val="0"/>
              </a:spcBef>
              <a:spcAft>
                <a:spcPts val="0"/>
              </a:spcAft>
              <a:buNone/>
              <a:defRPr sz="2200"/>
            </a:lvl7pPr>
            <a:lvl8pPr lvl="7">
              <a:spcBef>
                <a:spcPts val="0"/>
              </a:spcBef>
              <a:spcAft>
                <a:spcPts val="0"/>
              </a:spcAft>
              <a:buNone/>
              <a:defRPr sz="2200"/>
            </a:lvl8pPr>
            <a:lvl9pPr lvl="8">
              <a:spcBef>
                <a:spcPts val="0"/>
              </a:spcBef>
              <a:spcAft>
                <a:spcPts val="0"/>
              </a:spcAft>
              <a:buNone/>
              <a:defRPr sz="2200"/>
            </a:lvl9pPr>
          </a:lstStyle>
          <a:p/>
        </p:txBody>
      </p:sp>
      <p:sp>
        <p:nvSpPr>
          <p:cNvPr id="244" name="Google Shape;244;p32"/>
          <p:cNvSpPr txBox="1"/>
          <p:nvPr>
            <p:ph idx="1" type="body"/>
          </p:nvPr>
        </p:nvSpPr>
        <p:spPr>
          <a:xfrm>
            <a:off x="361975" y="3541582"/>
            <a:ext cx="3777000" cy="1044300"/>
          </a:xfrm>
          <a:prstGeom prst="rect">
            <a:avLst/>
          </a:prstGeom>
        </p:spPr>
        <p:txBody>
          <a:bodyPr anchorCtr="0" anchor="b" bIns="0" lIns="0" spcFirstLastPara="1" rIns="0" wrap="square" tIns="0">
            <a:noAutofit/>
          </a:bodyPr>
          <a:lstStyle>
            <a:lvl1pPr indent="-292100" lvl="0" marL="4572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indent="-292100" lvl="1" marL="9144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indent="-292100" lvl="2" marL="13716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indent="-292100" lvl="3" marL="18288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indent="-292100" lvl="4" marL="22860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indent="-292100" lvl="5" marL="27432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indent="-292100" lvl="6" marL="32004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indent="-292100" lvl="7" marL="3657600">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indent="-292100" lvl="8" marL="4114800">
              <a:spcBef>
                <a:spcPts val="800"/>
              </a:spcBef>
              <a:spcAft>
                <a:spcPts val="800"/>
              </a:spcAft>
              <a:buClr>
                <a:schemeClr val="lt1"/>
              </a:buClr>
              <a:buSzPts val="1000"/>
              <a:buFont typeface="DM Sans Light"/>
              <a:buChar char="■"/>
              <a:defRPr sz="1000">
                <a:latin typeface="DM Sans Light"/>
                <a:ea typeface="DM Sans Light"/>
                <a:cs typeface="DM Sans Light"/>
                <a:sym typeface="DM Sans Light"/>
              </a:defRPr>
            </a:lvl9pPr>
          </a:lstStyle>
          <a:p/>
        </p:txBody>
      </p:sp>
      <p:sp>
        <p:nvSpPr>
          <p:cNvPr id="245" name="Google Shape;245;p32"/>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246" name="Google Shape;246;p32"/>
          <p:cNvSpPr txBox="1"/>
          <p:nvPr>
            <p:ph idx="3"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tatement with image - Alt 2">
  <p:cSld name="CUSTOM_2_1">
    <p:spTree>
      <p:nvGrpSpPr>
        <p:cNvPr id="247" name="Shape 247"/>
        <p:cNvGrpSpPr/>
        <p:nvPr/>
      </p:nvGrpSpPr>
      <p:grpSpPr>
        <a:xfrm>
          <a:off x="0" y="0"/>
          <a:ext cx="0" cy="0"/>
          <a:chOff x="0" y="0"/>
          <a:chExt cx="0" cy="0"/>
        </a:xfrm>
      </p:grpSpPr>
      <p:sp>
        <p:nvSpPr>
          <p:cNvPr id="248" name="Google Shape;248;p33"/>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249" name="Google Shape;249;p33"/>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0" name="Google Shape;250;p33"/>
          <p:cNvSpPr txBox="1"/>
          <p:nvPr>
            <p:ph idx="2" type="body"/>
          </p:nvPr>
        </p:nvSpPr>
        <p:spPr>
          <a:xfrm>
            <a:off x="1957800" y="4195275"/>
            <a:ext cx="5228400" cy="390600"/>
          </a:xfrm>
          <a:prstGeom prst="rect">
            <a:avLst/>
          </a:prstGeom>
        </p:spPr>
        <p:txBody>
          <a:bodyPr anchorCtr="0" anchor="b" bIns="0" lIns="0" spcFirstLastPara="1" rIns="0" wrap="square" tIns="0">
            <a:noAutofit/>
          </a:bodyPr>
          <a:lstStyle>
            <a:lvl1pPr indent="-292100" lvl="0" marL="457200" algn="ctr">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indent="-292100" lvl="1" marL="914400" algn="ctr">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indent="-292100" lvl="2" marL="1371600" algn="ctr">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indent="-292100" lvl="3" marL="1828800" algn="ctr">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indent="-292100" lvl="4" marL="2286000" algn="ctr">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indent="-292100" lvl="5" marL="2743200" algn="ctr">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indent="-292100" lvl="6" marL="3200400" algn="ctr">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indent="-292100" lvl="7" marL="3657600" algn="ctr">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indent="-292100" lvl="8" marL="4114800" algn="ctr">
              <a:spcBef>
                <a:spcPts val="800"/>
              </a:spcBef>
              <a:spcAft>
                <a:spcPts val="800"/>
              </a:spcAft>
              <a:buClr>
                <a:schemeClr val="lt1"/>
              </a:buClr>
              <a:buSzPts val="1000"/>
              <a:buFont typeface="DM Sans Light"/>
              <a:buChar char="■"/>
              <a:defRPr sz="1000">
                <a:latin typeface="DM Sans Light"/>
                <a:ea typeface="DM Sans Light"/>
                <a:cs typeface="DM Sans Light"/>
                <a:sym typeface="DM Sans Light"/>
              </a:defRPr>
            </a:lvl9pPr>
          </a:lstStyle>
          <a:p/>
        </p:txBody>
      </p:sp>
      <p:sp>
        <p:nvSpPr>
          <p:cNvPr id="251" name="Google Shape;251;p33"/>
          <p:cNvSpPr txBox="1"/>
          <p:nvPr>
            <p:ph idx="3" type="subTitle"/>
          </p:nvPr>
        </p:nvSpPr>
        <p:spPr>
          <a:xfrm>
            <a:off x="2490450" y="732775"/>
            <a:ext cx="4163100" cy="138600"/>
          </a:xfrm>
          <a:prstGeom prst="rect">
            <a:avLst/>
          </a:prstGeom>
        </p:spPr>
        <p:txBody>
          <a:bodyPr anchorCtr="0" anchor="b" bIns="0" lIns="0" spcFirstLastPara="1" rIns="0" wrap="square" tIns="0">
            <a:spAutoFit/>
          </a:bodyPr>
          <a:lstStyle>
            <a:lvl1pPr lvl="0" algn="ctr">
              <a:spcBef>
                <a:spcPts val="0"/>
              </a:spcBef>
              <a:spcAft>
                <a:spcPts val="0"/>
              </a:spcAft>
              <a:buSzPts val="1000"/>
              <a:buFont typeface="DM Sans Light"/>
              <a:buNone/>
              <a:defRPr sz="1000">
                <a:latin typeface="DM Sans Light"/>
                <a:ea typeface="DM Sans Light"/>
                <a:cs typeface="DM Sans Light"/>
                <a:sym typeface="DM Sans Light"/>
              </a:defRPr>
            </a:lvl1pPr>
            <a:lvl2pPr lvl="1" algn="ctr">
              <a:spcBef>
                <a:spcPts val="0"/>
              </a:spcBef>
              <a:spcAft>
                <a:spcPts val="0"/>
              </a:spcAft>
              <a:buSzPts val="1400"/>
              <a:buFont typeface="DM Sans Light"/>
              <a:buNone/>
              <a:defRPr>
                <a:latin typeface="DM Sans Light"/>
                <a:ea typeface="DM Sans Light"/>
                <a:cs typeface="DM Sans Light"/>
                <a:sym typeface="DM Sans Light"/>
              </a:defRPr>
            </a:lvl2pPr>
            <a:lvl3pPr lvl="2" algn="ctr">
              <a:spcBef>
                <a:spcPts val="0"/>
              </a:spcBef>
              <a:spcAft>
                <a:spcPts val="0"/>
              </a:spcAft>
              <a:buSzPts val="1400"/>
              <a:buFont typeface="DM Sans Light"/>
              <a:buNone/>
              <a:defRPr>
                <a:latin typeface="DM Sans Light"/>
                <a:ea typeface="DM Sans Light"/>
                <a:cs typeface="DM Sans Light"/>
                <a:sym typeface="DM Sans Light"/>
              </a:defRPr>
            </a:lvl3pPr>
            <a:lvl4pPr lvl="3" algn="ctr">
              <a:spcBef>
                <a:spcPts val="0"/>
              </a:spcBef>
              <a:spcAft>
                <a:spcPts val="0"/>
              </a:spcAft>
              <a:buSzPts val="1400"/>
              <a:buFont typeface="DM Sans Light"/>
              <a:buNone/>
              <a:defRPr>
                <a:latin typeface="DM Sans Light"/>
                <a:ea typeface="DM Sans Light"/>
                <a:cs typeface="DM Sans Light"/>
                <a:sym typeface="DM Sans Light"/>
              </a:defRPr>
            </a:lvl4pPr>
            <a:lvl5pPr lvl="4" algn="ctr">
              <a:spcBef>
                <a:spcPts val="0"/>
              </a:spcBef>
              <a:spcAft>
                <a:spcPts val="0"/>
              </a:spcAft>
              <a:buSzPts val="1400"/>
              <a:buFont typeface="DM Sans Light"/>
              <a:buNone/>
              <a:defRPr>
                <a:latin typeface="DM Sans Light"/>
                <a:ea typeface="DM Sans Light"/>
                <a:cs typeface="DM Sans Light"/>
                <a:sym typeface="DM Sans Light"/>
              </a:defRPr>
            </a:lvl5pPr>
            <a:lvl6pPr lvl="5" algn="ctr">
              <a:spcBef>
                <a:spcPts val="0"/>
              </a:spcBef>
              <a:spcAft>
                <a:spcPts val="0"/>
              </a:spcAft>
              <a:buSzPts val="1400"/>
              <a:buFont typeface="DM Sans Light"/>
              <a:buNone/>
              <a:defRPr>
                <a:latin typeface="DM Sans Light"/>
                <a:ea typeface="DM Sans Light"/>
                <a:cs typeface="DM Sans Light"/>
                <a:sym typeface="DM Sans Light"/>
              </a:defRPr>
            </a:lvl6pPr>
            <a:lvl7pPr lvl="6" algn="ctr">
              <a:spcBef>
                <a:spcPts val="0"/>
              </a:spcBef>
              <a:spcAft>
                <a:spcPts val="0"/>
              </a:spcAft>
              <a:buSzPts val="1400"/>
              <a:buFont typeface="DM Sans Light"/>
              <a:buNone/>
              <a:defRPr>
                <a:latin typeface="DM Sans Light"/>
                <a:ea typeface="DM Sans Light"/>
                <a:cs typeface="DM Sans Light"/>
                <a:sym typeface="DM Sans Light"/>
              </a:defRPr>
            </a:lvl7pPr>
            <a:lvl8pPr lvl="7" algn="ctr">
              <a:spcBef>
                <a:spcPts val="0"/>
              </a:spcBef>
              <a:spcAft>
                <a:spcPts val="0"/>
              </a:spcAft>
              <a:buSzPts val="1400"/>
              <a:buFont typeface="DM Sans Light"/>
              <a:buNone/>
              <a:defRPr>
                <a:latin typeface="DM Sans Light"/>
                <a:ea typeface="DM Sans Light"/>
                <a:cs typeface="DM Sans Light"/>
                <a:sym typeface="DM Sans Light"/>
              </a:defRPr>
            </a:lvl8pPr>
            <a:lvl9pPr lvl="8" algn="ctr">
              <a:spcBef>
                <a:spcPts val="0"/>
              </a:spcBef>
              <a:spcAft>
                <a:spcPts val="0"/>
              </a:spcAft>
              <a:buSzPts val="1400"/>
              <a:buFont typeface="DM Sans Light"/>
              <a:buNone/>
              <a:defRPr>
                <a:latin typeface="DM Sans Light"/>
                <a:ea typeface="DM Sans Light"/>
                <a:cs typeface="DM Sans Light"/>
                <a:sym typeface="DM Sans Light"/>
              </a:defRPr>
            </a:lvl9pPr>
          </a:lstStyle>
          <a:p/>
        </p:txBody>
      </p:sp>
      <p:sp>
        <p:nvSpPr>
          <p:cNvPr id="252" name="Google Shape;252;p33"/>
          <p:cNvSpPr txBox="1"/>
          <p:nvPr>
            <p:ph type="title"/>
          </p:nvPr>
        </p:nvSpPr>
        <p:spPr>
          <a:xfrm>
            <a:off x="719400" y="988550"/>
            <a:ext cx="7705200" cy="587700"/>
          </a:xfrm>
          <a:prstGeom prst="rect">
            <a:avLst/>
          </a:prstGeom>
        </p:spPr>
        <p:txBody>
          <a:bodyPr anchorCtr="0" anchor="t" bIns="0" lIns="0" spcFirstLastPara="1" rIns="0" wrap="square" tIns="0">
            <a:spAutoFit/>
          </a:bodyPr>
          <a:lstStyle>
            <a:lvl1pPr lvl="0" algn="ctr">
              <a:lnSpc>
                <a:spcPct val="90000"/>
              </a:lnSpc>
              <a:spcBef>
                <a:spcPts val="0"/>
              </a:spcBef>
              <a:spcAft>
                <a:spcPts val="0"/>
              </a:spcAft>
              <a:buNone/>
              <a:defRPr sz="2200"/>
            </a:lvl1pPr>
            <a:lvl2pPr lvl="1" algn="ctr">
              <a:lnSpc>
                <a:spcPct val="90000"/>
              </a:lnSpc>
              <a:spcBef>
                <a:spcPts val="0"/>
              </a:spcBef>
              <a:spcAft>
                <a:spcPts val="0"/>
              </a:spcAft>
              <a:buNone/>
              <a:defRPr sz="2200"/>
            </a:lvl2pPr>
            <a:lvl3pPr lvl="2" algn="ctr">
              <a:lnSpc>
                <a:spcPct val="90000"/>
              </a:lnSpc>
              <a:spcBef>
                <a:spcPts val="0"/>
              </a:spcBef>
              <a:spcAft>
                <a:spcPts val="0"/>
              </a:spcAft>
              <a:buNone/>
              <a:defRPr sz="2200"/>
            </a:lvl3pPr>
            <a:lvl4pPr lvl="3" algn="ctr">
              <a:lnSpc>
                <a:spcPct val="90000"/>
              </a:lnSpc>
              <a:spcBef>
                <a:spcPts val="0"/>
              </a:spcBef>
              <a:spcAft>
                <a:spcPts val="0"/>
              </a:spcAft>
              <a:buNone/>
              <a:defRPr sz="2200"/>
            </a:lvl4pPr>
            <a:lvl5pPr lvl="4" algn="ctr">
              <a:lnSpc>
                <a:spcPct val="90000"/>
              </a:lnSpc>
              <a:spcBef>
                <a:spcPts val="0"/>
              </a:spcBef>
              <a:spcAft>
                <a:spcPts val="0"/>
              </a:spcAft>
              <a:buNone/>
              <a:defRPr sz="2200"/>
            </a:lvl5pPr>
            <a:lvl6pPr lvl="5" algn="ctr">
              <a:lnSpc>
                <a:spcPct val="90000"/>
              </a:lnSpc>
              <a:spcBef>
                <a:spcPts val="0"/>
              </a:spcBef>
              <a:spcAft>
                <a:spcPts val="0"/>
              </a:spcAft>
              <a:buNone/>
              <a:defRPr sz="2200"/>
            </a:lvl6pPr>
            <a:lvl7pPr lvl="6" algn="ctr">
              <a:lnSpc>
                <a:spcPct val="90000"/>
              </a:lnSpc>
              <a:spcBef>
                <a:spcPts val="0"/>
              </a:spcBef>
              <a:spcAft>
                <a:spcPts val="0"/>
              </a:spcAft>
              <a:buNone/>
              <a:defRPr sz="2200"/>
            </a:lvl7pPr>
            <a:lvl8pPr lvl="7" algn="ctr">
              <a:lnSpc>
                <a:spcPct val="90000"/>
              </a:lnSpc>
              <a:spcBef>
                <a:spcPts val="0"/>
              </a:spcBef>
              <a:spcAft>
                <a:spcPts val="0"/>
              </a:spcAft>
              <a:buNone/>
              <a:defRPr sz="2200"/>
            </a:lvl8pPr>
            <a:lvl9pPr lvl="8" algn="ctr">
              <a:lnSpc>
                <a:spcPct val="90000"/>
              </a:lnSpc>
              <a:spcBef>
                <a:spcPts val="0"/>
              </a:spcBef>
              <a:spcAft>
                <a:spcPts val="0"/>
              </a:spcAft>
              <a:buNone/>
              <a:defRPr sz="2200"/>
            </a:lvl9pPr>
          </a:lstStyle>
          <a:p/>
        </p:txBody>
      </p:sp>
      <p:sp>
        <p:nvSpPr>
          <p:cNvPr id="253" name="Google Shape;253;p33"/>
          <p:cNvSpPr/>
          <p:nvPr>
            <p:ph idx="4" type="pic"/>
          </p:nvPr>
        </p:nvSpPr>
        <p:spPr>
          <a:xfrm>
            <a:off x="3982589" y="2427948"/>
            <a:ext cx="1179600" cy="1417200"/>
          </a:xfrm>
          <a:prstGeom prst="rect">
            <a:avLst/>
          </a:prstGeom>
          <a:noFill/>
          <a:ln>
            <a:noFill/>
          </a:ln>
        </p:spPr>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tatement with image - Alt 3">
  <p:cSld name="CUSTOM_2_1_2">
    <p:bg>
      <p:bgPr>
        <a:solidFill>
          <a:schemeClr val="accent1"/>
        </a:solidFill>
      </p:bgPr>
    </p:bg>
    <p:spTree>
      <p:nvGrpSpPr>
        <p:cNvPr id="254" name="Shape 254"/>
        <p:cNvGrpSpPr/>
        <p:nvPr/>
      </p:nvGrpSpPr>
      <p:grpSpPr>
        <a:xfrm>
          <a:off x="0" y="0"/>
          <a:ext cx="0" cy="0"/>
          <a:chOff x="0" y="0"/>
          <a:chExt cx="0" cy="0"/>
        </a:xfrm>
      </p:grpSpPr>
      <p:sp>
        <p:nvSpPr>
          <p:cNvPr id="255" name="Google Shape;255;p34"/>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256" name="Google Shape;256;p34"/>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7" name="Google Shape;257;p34"/>
          <p:cNvSpPr txBox="1"/>
          <p:nvPr>
            <p:ph idx="2" type="subTitle"/>
          </p:nvPr>
        </p:nvSpPr>
        <p:spPr>
          <a:xfrm>
            <a:off x="3154650" y="1051772"/>
            <a:ext cx="4163100" cy="138600"/>
          </a:xfrm>
          <a:prstGeom prst="rect">
            <a:avLst/>
          </a:prstGeom>
        </p:spPr>
        <p:txBody>
          <a:bodyPr anchorCtr="0" anchor="b" bIns="0" lIns="0" spcFirstLastPara="1" rIns="0" wrap="square" tIns="0">
            <a:spAutoFit/>
          </a:bodyPr>
          <a:lstStyle>
            <a:lvl1pPr lvl="0">
              <a:spcBef>
                <a:spcPts val="0"/>
              </a:spcBef>
              <a:spcAft>
                <a:spcPts val="0"/>
              </a:spcAft>
              <a:buSzPts val="1000"/>
              <a:buFont typeface="DM Sans"/>
              <a:buNone/>
              <a:defRPr sz="1000">
                <a:latin typeface="DM Sans"/>
                <a:ea typeface="DM Sans"/>
                <a:cs typeface="DM Sans"/>
                <a:sym typeface="DM Sans"/>
              </a:defRPr>
            </a:lvl1pPr>
            <a:lvl2pPr lvl="1">
              <a:spcBef>
                <a:spcPts val="0"/>
              </a:spcBef>
              <a:spcAft>
                <a:spcPts val="0"/>
              </a:spcAft>
              <a:buSzPts val="1400"/>
              <a:buFont typeface="DM Sans"/>
              <a:buNone/>
              <a:defRPr>
                <a:latin typeface="DM Sans"/>
                <a:ea typeface="DM Sans"/>
                <a:cs typeface="DM Sans"/>
                <a:sym typeface="DM Sans"/>
              </a:defRPr>
            </a:lvl2pPr>
            <a:lvl3pPr lvl="2">
              <a:spcBef>
                <a:spcPts val="0"/>
              </a:spcBef>
              <a:spcAft>
                <a:spcPts val="0"/>
              </a:spcAft>
              <a:buSzPts val="1400"/>
              <a:buFont typeface="DM Sans"/>
              <a:buNone/>
              <a:defRPr>
                <a:latin typeface="DM Sans"/>
                <a:ea typeface="DM Sans"/>
                <a:cs typeface="DM Sans"/>
                <a:sym typeface="DM Sans"/>
              </a:defRPr>
            </a:lvl3pPr>
            <a:lvl4pPr lvl="3">
              <a:spcBef>
                <a:spcPts val="0"/>
              </a:spcBef>
              <a:spcAft>
                <a:spcPts val="0"/>
              </a:spcAft>
              <a:buSzPts val="1400"/>
              <a:buFont typeface="DM Sans"/>
              <a:buNone/>
              <a:defRPr>
                <a:latin typeface="DM Sans"/>
                <a:ea typeface="DM Sans"/>
                <a:cs typeface="DM Sans"/>
                <a:sym typeface="DM Sans"/>
              </a:defRPr>
            </a:lvl4pPr>
            <a:lvl5pPr lvl="4">
              <a:spcBef>
                <a:spcPts val="0"/>
              </a:spcBef>
              <a:spcAft>
                <a:spcPts val="0"/>
              </a:spcAft>
              <a:buSzPts val="1400"/>
              <a:buFont typeface="DM Sans"/>
              <a:buNone/>
              <a:defRPr>
                <a:latin typeface="DM Sans"/>
                <a:ea typeface="DM Sans"/>
                <a:cs typeface="DM Sans"/>
                <a:sym typeface="DM Sans"/>
              </a:defRPr>
            </a:lvl5pPr>
            <a:lvl6pPr lvl="5">
              <a:spcBef>
                <a:spcPts val="0"/>
              </a:spcBef>
              <a:spcAft>
                <a:spcPts val="0"/>
              </a:spcAft>
              <a:buSzPts val="1400"/>
              <a:buFont typeface="DM Sans"/>
              <a:buNone/>
              <a:defRPr>
                <a:latin typeface="DM Sans"/>
                <a:ea typeface="DM Sans"/>
                <a:cs typeface="DM Sans"/>
                <a:sym typeface="DM Sans"/>
              </a:defRPr>
            </a:lvl6pPr>
            <a:lvl7pPr lvl="6">
              <a:spcBef>
                <a:spcPts val="0"/>
              </a:spcBef>
              <a:spcAft>
                <a:spcPts val="0"/>
              </a:spcAft>
              <a:buSzPts val="1400"/>
              <a:buFont typeface="DM Sans"/>
              <a:buNone/>
              <a:defRPr>
                <a:latin typeface="DM Sans"/>
                <a:ea typeface="DM Sans"/>
                <a:cs typeface="DM Sans"/>
                <a:sym typeface="DM Sans"/>
              </a:defRPr>
            </a:lvl7pPr>
            <a:lvl8pPr lvl="7">
              <a:spcBef>
                <a:spcPts val="0"/>
              </a:spcBef>
              <a:spcAft>
                <a:spcPts val="0"/>
              </a:spcAft>
              <a:buSzPts val="1400"/>
              <a:buFont typeface="DM Sans"/>
              <a:buNone/>
              <a:defRPr>
                <a:latin typeface="DM Sans"/>
                <a:ea typeface="DM Sans"/>
                <a:cs typeface="DM Sans"/>
                <a:sym typeface="DM Sans"/>
              </a:defRPr>
            </a:lvl8pPr>
            <a:lvl9pPr lvl="8">
              <a:spcBef>
                <a:spcPts val="0"/>
              </a:spcBef>
              <a:spcAft>
                <a:spcPts val="0"/>
              </a:spcAft>
              <a:buSzPts val="1400"/>
              <a:buFont typeface="DM Sans"/>
              <a:buNone/>
              <a:defRPr>
                <a:latin typeface="DM Sans"/>
                <a:ea typeface="DM Sans"/>
                <a:cs typeface="DM Sans"/>
                <a:sym typeface="DM Sans"/>
              </a:defRPr>
            </a:lvl9pPr>
          </a:lstStyle>
          <a:p/>
        </p:txBody>
      </p:sp>
      <p:sp>
        <p:nvSpPr>
          <p:cNvPr id="258" name="Google Shape;258;p34"/>
          <p:cNvSpPr txBox="1"/>
          <p:nvPr>
            <p:ph type="title"/>
          </p:nvPr>
        </p:nvSpPr>
        <p:spPr>
          <a:xfrm>
            <a:off x="3154650" y="1801500"/>
            <a:ext cx="5622000" cy="2832000"/>
          </a:xfrm>
          <a:prstGeom prst="rect">
            <a:avLst/>
          </a:prstGeom>
        </p:spPr>
        <p:txBody>
          <a:bodyPr anchorCtr="0" anchor="b" bIns="0" lIns="0" spcFirstLastPara="1" rIns="0" wrap="square" tIns="0">
            <a:noAutofit/>
          </a:bodyPr>
          <a:lstStyle>
            <a:lvl1pPr lvl="0">
              <a:lnSpc>
                <a:spcPct val="90000"/>
              </a:lnSpc>
              <a:spcBef>
                <a:spcPts val="0"/>
              </a:spcBef>
              <a:spcAft>
                <a:spcPts val="0"/>
              </a:spcAft>
              <a:buNone/>
              <a:defRPr sz="2800"/>
            </a:lvl1pPr>
            <a:lvl2pPr lvl="1">
              <a:lnSpc>
                <a:spcPct val="90000"/>
              </a:lnSpc>
              <a:spcBef>
                <a:spcPts val="0"/>
              </a:spcBef>
              <a:spcAft>
                <a:spcPts val="0"/>
              </a:spcAft>
              <a:buNone/>
              <a:defRPr sz="2800"/>
            </a:lvl2pPr>
            <a:lvl3pPr lvl="2">
              <a:lnSpc>
                <a:spcPct val="90000"/>
              </a:lnSpc>
              <a:spcBef>
                <a:spcPts val="0"/>
              </a:spcBef>
              <a:spcAft>
                <a:spcPts val="0"/>
              </a:spcAft>
              <a:buNone/>
              <a:defRPr sz="2800"/>
            </a:lvl3pPr>
            <a:lvl4pPr lvl="3">
              <a:lnSpc>
                <a:spcPct val="90000"/>
              </a:lnSpc>
              <a:spcBef>
                <a:spcPts val="0"/>
              </a:spcBef>
              <a:spcAft>
                <a:spcPts val="0"/>
              </a:spcAft>
              <a:buNone/>
              <a:defRPr sz="2800"/>
            </a:lvl4pPr>
            <a:lvl5pPr lvl="4">
              <a:lnSpc>
                <a:spcPct val="90000"/>
              </a:lnSpc>
              <a:spcBef>
                <a:spcPts val="0"/>
              </a:spcBef>
              <a:spcAft>
                <a:spcPts val="0"/>
              </a:spcAft>
              <a:buNone/>
              <a:defRPr sz="2800"/>
            </a:lvl5pPr>
            <a:lvl6pPr lvl="5">
              <a:lnSpc>
                <a:spcPct val="90000"/>
              </a:lnSpc>
              <a:spcBef>
                <a:spcPts val="0"/>
              </a:spcBef>
              <a:spcAft>
                <a:spcPts val="0"/>
              </a:spcAft>
              <a:buNone/>
              <a:defRPr sz="2800"/>
            </a:lvl6pPr>
            <a:lvl7pPr lvl="6">
              <a:lnSpc>
                <a:spcPct val="90000"/>
              </a:lnSpc>
              <a:spcBef>
                <a:spcPts val="0"/>
              </a:spcBef>
              <a:spcAft>
                <a:spcPts val="0"/>
              </a:spcAft>
              <a:buNone/>
              <a:defRPr sz="2800"/>
            </a:lvl7pPr>
            <a:lvl8pPr lvl="7">
              <a:lnSpc>
                <a:spcPct val="90000"/>
              </a:lnSpc>
              <a:spcBef>
                <a:spcPts val="0"/>
              </a:spcBef>
              <a:spcAft>
                <a:spcPts val="0"/>
              </a:spcAft>
              <a:buNone/>
              <a:defRPr sz="2800"/>
            </a:lvl8pPr>
            <a:lvl9pPr lvl="8">
              <a:lnSpc>
                <a:spcPct val="90000"/>
              </a:lnSpc>
              <a:spcBef>
                <a:spcPts val="0"/>
              </a:spcBef>
              <a:spcAft>
                <a:spcPts val="0"/>
              </a:spcAft>
              <a:buNone/>
              <a:defRPr sz="2800"/>
            </a:lvl9pPr>
          </a:lstStyle>
          <a:p/>
        </p:txBody>
      </p:sp>
      <p:sp>
        <p:nvSpPr>
          <p:cNvPr id="259" name="Google Shape;259;p34"/>
          <p:cNvSpPr/>
          <p:nvPr>
            <p:ph idx="3" type="pic"/>
          </p:nvPr>
        </p:nvSpPr>
        <p:spPr>
          <a:xfrm>
            <a:off x="361975" y="1066100"/>
            <a:ext cx="1967700" cy="1311600"/>
          </a:xfrm>
          <a:prstGeom prst="rect">
            <a:avLst/>
          </a:prstGeom>
          <a:noFill/>
          <a:ln>
            <a:noFill/>
          </a:ln>
        </p:spPr>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section header">
  <p:cSld name="CUSTOM_2_1_2_1_2">
    <p:bg>
      <p:bgPr>
        <a:solidFill>
          <a:schemeClr val="lt1"/>
        </a:solidFill>
      </p:bgPr>
    </p:bg>
    <p:spTree>
      <p:nvGrpSpPr>
        <p:cNvPr id="260" name="Shape 260"/>
        <p:cNvGrpSpPr/>
        <p:nvPr/>
      </p:nvGrpSpPr>
      <p:grpSpPr>
        <a:xfrm>
          <a:off x="0" y="0"/>
          <a:ext cx="0" cy="0"/>
          <a:chOff x="0" y="0"/>
          <a:chExt cx="0" cy="0"/>
        </a:xfrm>
      </p:grpSpPr>
      <p:sp>
        <p:nvSpPr>
          <p:cNvPr id="261" name="Google Shape;261;p35"/>
          <p:cNvSpPr/>
          <p:nvPr>
            <p:ph idx="2" type="pic"/>
          </p:nvPr>
        </p:nvSpPr>
        <p:spPr>
          <a:xfrm>
            <a:off x="361975" y="781775"/>
            <a:ext cx="2872800" cy="3783300"/>
          </a:xfrm>
          <a:prstGeom prst="rect">
            <a:avLst/>
          </a:prstGeom>
          <a:noFill/>
          <a:ln>
            <a:noFill/>
          </a:ln>
        </p:spPr>
      </p:sp>
      <p:sp>
        <p:nvSpPr>
          <p:cNvPr id="262" name="Google Shape;262;p35"/>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dk1"/>
                </a:solidFill>
                <a:latin typeface="DM Sans"/>
                <a:ea typeface="DM Sans"/>
                <a:cs typeface="DM Sans"/>
                <a:sym typeface="DM Sans"/>
              </a:defRPr>
            </a:lvl1pPr>
            <a:lvl2pPr lvl="1" algn="r">
              <a:buNone/>
              <a:defRPr sz="700">
                <a:solidFill>
                  <a:schemeClr val="dk1"/>
                </a:solidFill>
                <a:latin typeface="DM Sans"/>
                <a:ea typeface="DM Sans"/>
                <a:cs typeface="DM Sans"/>
                <a:sym typeface="DM Sans"/>
              </a:defRPr>
            </a:lvl2pPr>
            <a:lvl3pPr lvl="2" algn="r">
              <a:buNone/>
              <a:defRPr sz="700">
                <a:solidFill>
                  <a:schemeClr val="dk1"/>
                </a:solidFill>
                <a:latin typeface="DM Sans"/>
                <a:ea typeface="DM Sans"/>
                <a:cs typeface="DM Sans"/>
                <a:sym typeface="DM Sans"/>
              </a:defRPr>
            </a:lvl3pPr>
            <a:lvl4pPr lvl="3" algn="r">
              <a:buNone/>
              <a:defRPr sz="700">
                <a:solidFill>
                  <a:schemeClr val="dk1"/>
                </a:solidFill>
                <a:latin typeface="DM Sans"/>
                <a:ea typeface="DM Sans"/>
                <a:cs typeface="DM Sans"/>
                <a:sym typeface="DM Sans"/>
              </a:defRPr>
            </a:lvl4pPr>
            <a:lvl5pPr lvl="4" algn="r">
              <a:buNone/>
              <a:defRPr sz="700">
                <a:solidFill>
                  <a:schemeClr val="dk1"/>
                </a:solidFill>
                <a:latin typeface="DM Sans"/>
                <a:ea typeface="DM Sans"/>
                <a:cs typeface="DM Sans"/>
                <a:sym typeface="DM Sans"/>
              </a:defRPr>
            </a:lvl5pPr>
            <a:lvl6pPr lvl="5" algn="r">
              <a:buNone/>
              <a:defRPr sz="700">
                <a:solidFill>
                  <a:schemeClr val="dk1"/>
                </a:solidFill>
                <a:latin typeface="DM Sans"/>
                <a:ea typeface="DM Sans"/>
                <a:cs typeface="DM Sans"/>
                <a:sym typeface="DM Sans"/>
              </a:defRPr>
            </a:lvl6pPr>
            <a:lvl7pPr lvl="6" algn="r">
              <a:buNone/>
              <a:defRPr sz="700">
                <a:solidFill>
                  <a:schemeClr val="dk1"/>
                </a:solidFill>
                <a:latin typeface="DM Sans"/>
                <a:ea typeface="DM Sans"/>
                <a:cs typeface="DM Sans"/>
                <a:sym typeface="DM Sans"/>
              </a:defRPr>
            </a:lvl7pPr>
            <a:lvl8pPr lvl="7" algn="r">
              <a:buNone/>
              <a:defRPr sz="700">
                <a:solidFill>
                  <a:schemeClr val="dk1"/>
                </a:solidFill>
                <a:latin typeface="DM Sans"/>
                <a:ea typeface="DM Sans"/>
                <a:cs typeface="DM Sans"/>
                <a:sym typeface="DM Sans"/>
              </a:defRPr>
            </a:lvl8pPr>
            <a:lvl9pPr lvl="8" algn="r">
              <a:buNone/>
              <a:defRPr sz="700">
                <a:solidFill>
                  <a:schemeClr val="dk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263" name="Google Shape;263;p35"/>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264" name="Google Shape;264;p35"/>
          <p:cNvSpPr txBox="1"/>
          <p:nvPr>
            <p:ph idx="3" type="subTitle"/>
          </p:nvPr>
        </p:nvSpPr>
        <p:spPr>
          <a:xfrm>
            <a:off x="3657600" y="1051772"/>
            <a:ext cx="4163100" cy="138600"/>
          </a:xfrm>
          <a:prstGeom prst="rect">
            <a:avLst/>
          </a:prstGeom>
        </p:spPr>
        <p:txBody>
          <a:bodyPr anchorCtr="0" anchor="b" bIns="0" lIns="0" spcFirstLastPara="1" rIns="0" wrap="square" tIns="0">
            <a:spAutoFit/>
          </a:bodyPr>
          <a:lstStyle>
            <a:lvl1pPr lvl="0">
              <a:spcBef>
                <a:spcPts val="0"/>
              </a:spcBef>
              <a:spcAft>
                <a:spcPts val="0"/>
              </a:spcAft>
              <a:buClr>
                <a:schemeClr val="dk1"/>
              </a:buClr>
              <a:buSzPts val="1000"/>
              <a:buFont typeface="DM Sans"/>
              <a:buNone/>
              <a:defRPr sz="1000">
                <a:solidFill>
                  <a:schemeClr val="dk1"/>
                </a:solidFill>
                <a:latin typeface="DM Sans"/>
                <a:ea typeface="DM Sans"/>
                <a:cs typeface="DM Sans"/>
                <a:sym typeface="DM Sans"/>
              </a:defRPr>
            </a:lvl1pPr>
            <a:lvl2pPr lvl="1">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2pPr>
            <a:lvl3pPr lvl="2">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3pPr>
            <a:lvl4pPr lvl="3">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4pPr>
            <a:lvl5pPr lvl="4">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5pPr>
            <a:lvl6pPr lvl="5">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6pPr>
            <a:lvl7pPr lvl="6">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7pPr>
            <a:lvl8pPr lvl="7">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8pPr>
            <a:lvl9pPr lvl="8">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9pPr>
          </a:lstStyle>
          <a:p/>
        </p:txBody>
      </p:sp>
      <p:sp>
        <p:nvSpPr>
          <p:cNvPr id="265" name="Google Shape;265;p35"/>
          <p:cNvSpPr txBox="1"/>
          <p:nvPr>
            <p:ph type="title"/>
          </p:nvPr>
        </p:nvSpPr>
        <p:spPr>
          <a:xfrm>
            <a:off x="3657600" y="1555450"/>
            <a:ext cx="5622000" cy="1750500"/>
          </a:xfrm>
          <a:prstGeom prst="rect">
            <a:avLst/>
          </a:prstGeom>
        </p:spPr>
        <p:txBody>
          <a:bodyPr anchorCtr="0" anchor="b" bIns="0" lIns="0" spcFirstLastPara="1" rIns="0" wrap="square" tIns="0">
            <a:noAutofit/>
          </a:bodyPr>
          <a:lstStyle>
            <a:lvl1pPr lvl="0">
              <a:lnSpc>
                <a:spcPct val="90000"/>
              </a:lnSpc>
              <a:spcBef>
                <a:spcPts val="0"/>
              </a:spcBef>
              <a:spcAft>
                <a:spcPts val="0"/>
              </a:spcAft>
              <a:buNone/>
              <a:defRPr sz="2800">
                <a:solidFill>
                  <a:schemeClr val="dk1"/>
                </a:solidFill>
              </a:defRPr>
            </a:lvl1pPr>
            <a:lvl2pPr lvl="1">
              <a:lnSpc>
                <a:spcPct val="90000"/>
              </a:lnSpc>
              <a:spcBef>
                <a:spcPts val="0"/>
              </a:spcBef>
              <a:spcAft>
                <a:spcPts val="0"/>
              </a:spcAft>
              <a:buNone/>
              <a:defRPr sz="2800">
                <a:solidFill>
                  <a:schemeClr val="dk1"/>
                </a:solidFill>
              </a:defRPr>
            </a:lvl2pPr>
            <a:lvl3pPr lvl="2">
              <a:lnSpc>
                <a:spcPct val="90000"/>
              </a:lnSpc>
              <a:spcBef>
                <a:spcPts val="0"/>
              </a:spcBef>
              <a:spcAft>
                <a:spcPts val="0"/>
              </a:spcAft>
              <a:buNone/>
              <a:defRPr sz="2800">
                <a:solidFill>
                  <a:schemeClr val="dk1"/>
                </a:solidFill>
              </a:defRPr>
            </a:lvl3pPr>
            <a:lvl4pPr lvl="3">
              <a:lnSpc>
                <a:spcPct val="90000"/>
              </a:lnSpc>
              <a:spcBef>
                <a:spcPts val="0"/>
              </a:spcBef>
              <a:spcAft>
                <a:spcPts val="0"/>
              </a:spcAft>
              <a:buNone/>
              <a:defRPr sz="2800">
                <a:solidFill>
                  <a:schemeClr val="dk1"/>
                </a:solidFill>
              </a:defRPr>
            </a:lvl4pPr>
            <a:lvl5pPr lvl="4">
              <a:lnSpc>
                <a:spcPct val="90000"/>
              </a:lnSpc>
              <a:spcBef>
                <a:spcPts val="0"/>
              </a:spcBef>
              <a:spcAft>
                <a:spcPts val="0"/>
              </a:spcAft>
              <a:buNone/>
              <a:defRPr sz="2800">
                <a:solidFill>
                  <a:schemeClr val="dk1"/>
                </a:solidFill>
              </a:defRPr>
            </a:lvl5pPr>
            <a:lvl6pPr lvl="5">
              <a:lnSpc>
                <a:spcPct val="90000"/>
              </a:lnSpc>
              <a:spcBef>
                <a:spcPts val="0"/>
              </a:spcBef>
              <a:spcAft>
                <a:spcPts val="0"/>
              </a:spcAft>
              <a:buNone/>
              <a:defRPr sz="2800">
                <a:solidFill>
                  <a:schemeClr val="dk1"/>
                </a:solidFill>
              </a:defRPr>
            </a:lvl6pPr>
            <a:lvl7pPr lvl="6">
              <a:lnSpc>
                <a:spcPct val="90000"/>
              </a:lnSpc>
              <a:spcBef>
                <a:spcPts val="0"/>
              </a:spcBef>
              <a:spcAft>
                <a:spcPts val="0"/>
              </a:spcAft>
              <a:buNone/>
              <a:defRPr sz="2800">
                <a:solidFill>
                  <a:schemeClr val="dk1"/>
                </a:solidFill>
              </a:defRPr>
            </a:lvl7pPr>
            <a:lvl8pPr lvl="7">
              <a:lnSpc>
                <a:spcPct val="90000"/>
              </a:lnSpc>
              <a:spcBef>
                <a:spcPts val="0"/>
              </a:spcBef>
              <a:spcAft>
                <a:spcPts val="0"/>
              </a:spcAft>
              <a:buNone/>
              <a:defRPr sz="2800">
                <a:solidFill>
                  <a:schemeClr val="dk1"/>
                </a:solidFill>
              </a:defRPr>
            </a:lvl8pPr>
            <a:lvl9pPr lvl="8">
              <a:lnSpc>
                <a:spcPct val="90000"/>
              </a:lnSpc>
              <a:spcBef>
                <a:spcPts val="0"/>
              </a:spcBef>
              <a:spcAft>
                <a:spcPts val="0"/>
              </a:spcAft>
              <a:buNone/>
              <a:defRPr sz="2800">
                <a:solidFill>
                  <a:schemeClr val="dk1"/>
                </a:solidFill>
              </a:defRPr>
            </a:lvl9pPr>
          </a:lstStyle>
          <a:p/>
        </p:txBody>
      </p:sp>
      <p:sp>
        <p:nvSpPr>
          <p:cNvPr id="266" name="Google Shape;266;p35"/>
          <p:cNvSpPr txBox="1"/>
          <p:nvPr>
            <p:ph idx="4" type="body"/>
          </p:nvPr>
        </p:nvSpPr>
        <p:spPr>
          <a:xfrm>
            <a:off x="3657600" y="3556575"/>
            <a:ext cx="3554400" cy="1029300"/>
          </a:xfrm>
          <a:prstGeom prst="rect">
            <a:avLst/>
          </a:prstGeom>
        </p:spPr>
        <p:txBody>
          <a:bodyPr anchorCtr="0" anchor="b" bIns="0" lIns="0" spcFirstLastPara="1" rIns="0" wrap="square" tIns="0">
            <a:spAutoFit/>
          </a:bodyPr>
          <a:lstStyle>
            <a:lvl1pPr indent="-292100" lvl="0" marL="457200">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1pPr>
            <a:lvl2pPr indent="-292100" lvl="1" marL="9144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2pPr>
            <a:lvl3pPr indent="-292100" lvl="2" marL="13716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3pPr>
            <a:lvl4pPr indent="-292100" lvl="3" marL="18288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4pPr>
            <a:lvl5pPr indent="-292100" lvl="4" marL="22860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5pPr>
            <a:lvl6pPr indent="-292100" lvl="5" marL="27432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6pPr>
            <a:lvl7pPr indent="-292100" lvl="6" marL="32004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7pPr>
            <a:lvl8pPr indent="-292100" lvl="7" marL="3657600">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8pPr>
            <a:lvl9pPr indent="-292100" lvl="8" marL="4114800">
              <a:spcBef>
                <a:spcPts val="800"/>
              </a:spcBef>
              <a:spcAft>
                <a:spcPts val="800"/>
              </a:spcAft>
              <a:buClr>
                <a:schemeClr val="dk1"/>
              </a:buClr>
              <a:buSzPts val="1000"/>
              <a:buFont typeface="DM Sans Light"/>
              <a:buChar char="■"/>
              <a:defRPr sz="1000">
                <a:solidFill>
                  <a:schemeClr val="dk1"/>
                </a:solidFill>
                <a:latin typeface="DM Sans Light"/>
                <a:ea typeface="DM Sans Light"/>
                <a:cs typeface="DM Sans Light"/>
                <a:sym typeface="DM Sans Light"/>
              </a:defRPr>
            </a:lvl9pPr>
          </a:lstStyle>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tatement with image - Alt 5">
  <p:cSld name="CUSTOM_2_1_2_1_1">
    <p:bg>
      <p:bgPr>
        <a:solidFill>
          <a:schemeClr val="accent2"/>
        </a:solidFill>
      </p:bgPr>
    </p:bg>
    <p:spTree>
      <p:nvGrpSpPr>
        <p:cNvPr id="267" name="Shape 267"/>
        <p:cNvGrpSpPr/>
        <p:nvPr/>
      </p:nvGrpSpPr>
      <p:grpSpPr>
        <a:xfrm>
          <a:off x="0" y="0"/>
          <a:ext cx="0" cy="0"/>
          <a:chOff x="0" y="0"/>
          <a:chExt cx="0" cy="0"/>
        </a:xfrm>
      </p:grpSpPr>
      <p:pic>
        <p:nvPicPr>
          <p:cNvPr descr="The reflective glass facade of a skyscraper. " id="268" name="Google Shape;268;p36"/>
          <p:cNvPicPr preferRelativeResize="0"/>
          <p:nvPr/>
        </p:nvPicPr>
        <p:blipFill rotWithShape="1">
          <a:blip r:embed="rId2">
            <a:alphaModFix amt="14000"/>
          </a:blip>
          <a:srcRect b="15604" l="0" r="0" t="0"/>
          <a:stretch/>
        </p:blipFill>
        <p:spPr>
          <a:xfrm>
            <a:off x="0" y="-8150"/>
            <a:ext cx="9144003" cy="5143501"/>
          </a:xfrm>
          <a:prstGeom prst="rect">
            <a:avLst/>
          </a:prstGeom>
          <a:noFill/>
          <a:ln>
            <a:noFill/>
          </a:ln>
        </p:spPr>
      </p:pic>
      <p:sp>
        <p:nvSpPr>
          <p:cNvPr id="269" name="Google Shape;269;p36"/>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270" name="Google Shape;270;p36"/>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1" name="Google Shape;271;p36"/>
          <p:cNvSpPr txBox="1"/>
          <p:nvPr>
            <p:ph idx="2" type="body"/>
          </p:nvPr>
        </p:nvSpPr>
        <p:spPr>
          <a:xfrm>
            <a:off x="1957800" y="4195275"/>
            <a:ext cx="5228400" cy="390600"/>
          </a:xfrm>
          <a:prstGeom prst="rect">
            <a:avLst/>
          </a:prstGeom>
        </p:spPr>
        <p:txBody>
          <a:bodyPr anchorCtr="0" anchor="b" bIns="0" lIns="0" spcFirstLastPara="1" rIns="0" wrap="square" tIns="0">
            <a:noAutofit/>
          </a:bodyPr>
          <a:lstStyle>
            <a:lvl1pPr indent="-292100" lvl="0" marL="457200" algn="ctr">
              <a:spcBef>
                <a:spcPts val="0"/>
              </a:spcBef>
              <a:spcAft>
                <a:spcPts val="0"/>
              </a:spcAft>
              <a:buClr>
                <a:schemeClr val="lt1"/>
              </a:buClr>
              <a:buSzPts val="1000"/>
              <a:buFont typeface="DM Sans"/>
              <a:buChar char="●"/>
              <a:defRPr sz="1000"/>
            </a:lvl1pPr>
            <a:lvl2pPr indent="-292100" lvl="1" marL="914400" algn="ctr">
              <a:spcBef>
                <a:spcPts val="800"/>
              </a:spcBef>
              <a:spcAft>
                <a:spcPts val="0"/>
              </a:spcAft>
              <a:buClr>
                <a:schemeClr val="lt1"/>
              </a:buClr>
              <a:buSzPts val="1000"/>
              <a:buFont typeface="DM Sans"/>
              <a:buChar char="○"/>
              <a:defRPr sz="1000"/>
            </a:lvl2pPr>
            <a:lvl3pPr indent="-292100" lvl="2" marL="1371600" algn="ctr">
              <a:spcBef>
                <a:spcPts val="800"/>
              </a:spcBef>
              <a:spcAft>
                <a:spcPts val="0"/>
              </a:spcAft>
              <a:buClr>
                <a:schemeClr val="lt1"/>
              </a:buClr>
              <a:buSzPts val="1000"/>
              <a:buFont typeface="DM Sans"/>
              <a:buChar char="■"/>
              <a:defRPr sz="1000"/>
            </a:lvl3pPr>
            <a:lvl4pPr indent="-292100" lvl="3" marL="1828800" algn="ctr">
              <a:spcBef>
                <a:spcPts val="800"/>
              </a:spcBef>
              <a:spcAft>
                <a:spcPts val="0"/>
              </a:spcAft>
              <a:buClr>
                <a:schemeClr val="lt1"/>
              </a:buClr>
              <a:buSzPts val="1000"/>
              <a:buFont typeface="DM Sans"/>
              <a:buChar char="●"/>
              <a:defRPr sz="1000"/>
            </a:lvl4pPr>
            <a:lvl5pPr indent="-292100" lvl="4" marL="2286000" algn="ctr">
              <a:spcBef>
                <a:spcPts val="800"/>
              </a:spcBef>
              <a:spcAft>
                <a:spcPts val="0"/>
              </a:spcAft>
              <a:buClr>
                <a:schemeClr val="lt1"/>
              </a:buClr>
              <a:buSzPts val="1000"/>
              <a:buFont typeface="DM Sans"/>
              <a:buChar char="○"/>
              <a:defRPr sz="1000"/>
            </a:lvl5pPr>
            <a:lvl6pPr indent="-292100" lvl="5" marL="2743200" algn="ctr">
              <a:spcBef>
                <a:spcPts val="800"/>
              </a:spcBef>
              <a:spcAft>
                <a:spcPts val="0"/>
              </a:spcAft>
              <a:buClr>
                <a:schemeClr val="lt1"/>
              </a:buClr>
              <a:buSzPts val="1000"/>
              <a:buFont typeface="DM Sans"/>
              <a:buChar char="■"/>
              <a:defRPr sz="1000"/>
            </a:lvl6pPr>
            <a:lvl7pPr indent="-292100" lvl="6" marL="3200400" algn="ctr">
              <a:spcBef>
                <a:spcPts val="800"/>
              </a:spcBef>
              <a:spcAft>
                <a:spcPts val="0"/>
              </a:spcAft>
              <a:buClr>
                <a:schemeClr val="lt1"/>
              </a:buClr>
              <a:buSzPts val="1000"/>
              <a:buFont typeface="DM Sans"/>
              <a:buChar char="●"/>
              <a:defRPr sz="1000"/>
            </a:lvl7pPr>
            <a:lvl8pPr indent="-292100" lvl="7" marL="3657600" algn="ctr">
              <a:spcBef>
                <a:spcPts val="800"/>
              </a:spcBef>
              <a:spcAft>
                <a:spcPts val="0"/>
              </a:spcAft>
              <a:buClr>
                <a:schemeClr val="lt1"/>
              </a:buClr>
              <a:buSzPts val="1000"/>
              <a:buFont typeface="DM Sans"/>
              <a:buChar char="○"/>
              <a:defRPr sz="1000"/>
            </a:lvl8pPr>
            <a:lvl9pPr indent="-292100" lvl="8" marL="4114800" algn="ctr">
              <a:spcBef>
                <a:spcPts val="800"/>
              </a:spcBef>
              <a:spcAft>
                <a:spcPts val="800"/>
              </a:spcAft>
              <a:buClr>
                <a:schemeClr val="lt1"/>
              </a:buClr>
              <a:buSzPts val="1000"/>
              <a:buFont typeface="DM Sans"/>
              <a:buChar char="■"/>
              <a:defRPr sz="1000"/>
            </a:lvl9pPr>
          </a:lstStyle>
          <a:p/>
        </p:txBody>
      </p:sp>
      <p:sp>
        <p:nvSpPr>
          <p:cNvPr id="272" name="Google Shape;272;p36"/>
          <p:cNvSpPr txBox="1"/>
          <p:nvPr>
            <p:ph idx="3" type="subTitle"/>
          </p:nvPr>
        </p:nvSpPr>
        <p:spPr>
          <a:xfrm>
            <a:off x="2490450" y="732775"/>
            <a:ext cx="4163100" cy="138600"/>
          </a:xfrm>
          <a:prstGeom prst="rect">
            <a:avLst/>
          </a:prstGeom>
        </p:spPr>
        <p:txBody>
          <a:bodyPr anchorCtr="0" anchor="b" bIns="0" lIns="0" spcFirstLastPara="1" rIns="0" wrap="square" tIns="0">
            <a:spAutoFit/>
          </a:bodyPr>
          <a:lstStyle>
            <a:lvl1pPr lvl="0" algn="ctr">
              <a:spcBef>
                <a:spcPts val="0"/>
              </a:spcBef>
              <a:spcAft>
                <a:spcPts val="0"/>
              </a:spcAft>
              <a:buSzPts val="1000"/>
              <a:buFont typeface="DM Sans Light"/>
              <a:buNone/>
              <a:defRPr sz="1000">
                <a:latin typeface="DM Sans Light"/>
                <a:ea typeface="DM Sans Light"/>
                <a:cs typeface="DM Sans Light"/>
                <a:sym typeface="DM Sans Light"/>
              </a:defRPr>
            </a:lvl1pPr>
            <a:lvl2pPr lvl="1" algn="ctr">
              <a:spcBef>
                <a:spcPts val="0"/>
              </a:spcBef>
              <a:spcAft>
                <a:spcPts val="0"/>
              </a:spcAft>
              <a:buSzPts val="1400"/>
              <a:buFont typeface="DM Sans Light"/>
              <a:buNone/>
              <a:defRPr>
                <a:latin typeface="DM Sans Light"/>
                <a:ea typeface="DM Sans Light"/>
                <a:cs typeface="DM Sans Light"/>
                <a:sym typeface="DM Sans Light"/>
              </a:defRPr>
            </a:lvl2pPr>
            <a:lvl3pPr lvl="2" algn="ctr">
              <a:spcBef>
                <a:spcPts val="0"/>
              </a:spcBef>
              <a:spcAft>
                <a:spcPts val="0"/>
              </a:spcAft>
              <a:buSzPts val="1400"/>
              <a:buFont typeface="DM Sans Light"/>
              <a:buNone/>
              <a:defRPr>
                <a:latin typeface="DM Sans Light"/>
                <a:ea typeface="DM Sans Light"/>
                <a:cs typeface="DM Sans Light"/>
                <a:sym typeface="DM Sans Light"/>
              </a:defRPr>
            </a:lvl3pPr>
            <a:lvl4pPr lvl="3" algn="ctr">
              <a:spcBef>
                <a:spcPts val="0"/>
              </a:spcBef>
              <a:spcAft>
                <a:spcPts val="0"/>
              </a:spcAft>
              <a:buSzPts val="1400"/>
              <a:buFont typeface="DM Sans Light"/>
              <a:buNone/>
              <a:defRPr>
                <a:latin typeface="DM Sans Light"/>
                <a:ea typeface="DM Sans Light"/>
                <a:cs typeface="DM Sans Light"/>
                <a:sym typeface="DM Sans Light"/>
              </a:defRPr>
            </a:lvl4pPr>
            <a:lvl5pPr lvl="4" algn="ctr">
              <a:spcBef>
                <a:spcPts val="0"/>
              </a:spcBef>
              <a:spcAft>
                <a:spcPts val="0"/>
              </a:spcAft>
              <a:buSzPts val="1400"/>
              <a:buFont typeface="DM Sans Light"/>
              <a:buNone/>
              <a:defRPr>
                <a:latin typeface="DM Sans Light"/>
                <a:ea typeface="DM Sans Light"/>
                <a:cs typeface="DM Sans Light"/>
                <a:sym typeface="DM Sans Light"/>
              </a:defRPr>
            </a:lvl5pPr>
            <a:lvl6pPr lvl="5" algn="ctr">
              <a:spcBef>
                <a:spcPts val="0"/>
              </a:spcBef>
              <a:spcAft>
                <a:spcPts val="0"/>
              </a:spcAft>
              <a:buSzPts val="1400"/>
              <a:buFont typeface="DM Sans Light"/>
              <a:buNone/>
              <a:defRPr>
                <a:latin typeface="DM Sans Light"/>
                <a:ea typeface="DM Sans Light"/>
                <a:cs typeface="DM Sans Light"/>
                <a:sym typeface="DM Sans Light"/>
              </a:defRPr>
            </a:lvl6pPr>
            <a:lvl7pPr lvl="6" algn="ctr">
              <a:spcBef>
                <a:spcPts val="0"/>
              </a:spcBef>
              <a:spcAft>
                <a:spcPts val="0"/>
              </a:spcAft>
              <a:buSzPts val="1400"/>
              <a:buFont typeface="DM Sans Light"/>
              <a:buNone/>
              <a:defRPr>
                <a:latin typeface="DM Sans Light"/>
                <a:ea typeface="DM Sans Light"/>
                <a:cs typeface="DM Sans Light"/>
                <a:sym typeface="DM Sans Light"/>
              </a:defRPr>
            </a:lvl7pPr>
            <a:lvl8pPr lvl="7" algn="ctr">
              <a:spcBef>
                <a:spcPts val="0"/>
              </a:spcBef>
              <a:spcAft>
                <a:spcPts val="0"/>
              </a:spcAft>
              <a:buSzPts val="1400"/>
              <a:buFont typeface="DM Sans Light"/>
              <a:buNone/>
              <a:defRPr>
                <a:latin typeface="DM Sans Light"/>
                <a:ea typeface="DM Sans Light"/>
                <a:cs typeface="DM Sans Light"/>
                <a:sym typeface="DM Sans Light"/>
              </a:defRPr>
            </a:lvl8pPr>
            <a:lvl9pPr lvl="8" algn="ctr">
              <a:spcBef>
                <a:spcPts val="0"/>
              </a:spcBef>
              <a:spcAft>
                <a:spcPts val="0"/>
              </a:spcAft>
              <a:buSzPts val="1400"/>
              <a:buFont typeface="DM Sans Light"/>
              <a:buNone/>
              <a:defRPr>
                <a:latin typeface="DM Sans Light"/>
                <a:ea typeface="DM Sans Light"/>
                <a:cs typeface="DM Sans Light"/>
                <a:sym typeface="DM Sans Light"/>
              </a:defRPr>
            </a:lvl9pPr>
          </a:lstStyle>
          <a:p/>
        </p:txBody>
      </p:sp>
      <p:sp>
        <p:nvSpPr>
          <p:cNvPr id="273" name="Google Shape;273;p36"/>
          <p:cNvSpPr txBox="1"/>
          <p:nvPr>
            <p:ph type="title"/>
          </p:nvPr>
        </p:nvSpPr>
        <p:spPr>
          <a:xfrm>
            <a:off x="719400" y="988550"/>
            <a:ext cx="7705200" cy="587700"/>
          </a:xfrm>
          <a:prstGeom prst="rect">
            <a:avLst/>
          </a:prstGeom>
        </p:spPr>
        <p:txBody>
          <a:bodyPr anchorCtr="0" anchor="t" bIns="0" lIns="0" spcFirstLastPara="1" rIns="0" wrap="square" tIns="0">
            <a:spAutoFit/>
          </a:bodyPr>
          <a:lstStyle>
            <a:lvl1pPr lvl="0" algn="ctr">
              <a:lnSpc>
                <a:spcPct val="90000"/>
              </a:lnSpc>
              <a:spcBef>
                <a:spcPts val="0"/>
              </a:spcBef>
              <a:spcAft>
                <a:spcPts val="0"/>
              </a:spcAft>
              <a:buNone/>
              <a:defRPr/>
            </a:lvl1pPr>
            <a:lvl2pPr lvl="1" algn="ctr">
              <a:lnSpc>
                <a:spcPct val="90000"/>
              </a:lnSpc>
              <a:spcBef>
                <a:spcPts val="0"/>
              </a:spcBef>
              <a:spcAft>
                <a:spcPts val="0"/>
              </a:spcAft>
              <a:buNone/>
              <a:defRPr sz="2200"/>
            </a:lvl2pPr>
            <a:lvl3pPr lvl="2" algn="ctr">
              <a:lnSpc>
                <a:spcPct val="90000"/>
              </a:lnSpc>
              <a:spcBef>
                <a:spcPts val="0"/>
              </a:spcBef>
              <a:spcAft>
                <a:spcPts val="0"/>
              </a:spcAft>
              <a:buNone/>
              <a:defRPr sz="2200"/>
            </a:lvl3pPr>
            <a:lvl4pPr lvl="3" algn="ctr">
              <a:lnSpc>
                <a:spcPct val="90000"/>
              </a:lnSpc>
              <a:spcBef>
                <a:spcPts val="0"/>
              </a:spcBef>
              <a:spcAft>
                <a:spcPts val="0"/>
              </a:spcAft>
              <a:buNone/>
              <a:defRPr sz="2200"/>
            </a:lvl4pPr>
            <a:lvl5pPr lvl="4" algn="ctr">
              <a:lnSpc>
                <a:spcPct val="90000"/>
              </a:lnSpc>
              <a:spcBef>
                <a:spcPts val="0"/>
              </a:spcBef>
              <a:spcAft>
                <a:spcPts val="0"/>
              </a:spcAft>
              <a:buNone/>
              <a:defRPr sz="2200"/>
            </a:lvl5pPr>
            <a:lvl6pPr lvl="5" algn="ctr">
              <a:lnSpc>
                <a:spcPct val="90000"/>
              </a:lnSpc>
              <a:spcBef>
                <a:spcPts val="0"/>
              </a:spcBef>
              <a:spcAft>
                <a:spcPts val="0"/>
              </a:spcAft>
              <a:buNone/>
              <a:defRPr sz="2200"/>
            </a:lvl6pPr>
            <a:lvl7pPr lvl="6" algn="ctr">
              <a:lnSpc>
                <a:spcPct val="90000"/>
              </a:lnSpc>
              <a:spcBef>
                <a:spcPts val="0"/>
              </a:spcBef>
              <a:spcAft>
                <a:spcPts val="0"/>
              </a:spcAft>
              <a:buNone/>
              <a:defRPr sz="2200"/>
            </a:lvl7pPr>
            <a:lvl8pPr lvl="7" algn="ctr">
              <a:lnSpc>
                <a:spcPct val="90000"/>
              </a:lnSpc>
              <a:spcBef>
                <a:spcPts val="0"/>
              </a:spcBef>
              <a:spcAft>
                <a:spcPts val="0"/>
              </a:spcAft>
              <a:buNone/>
              <a:defRPr sz="2200"/>
            </a:lvl8pPr>
            <a:lvl9pPr lvl="8" algn="ctr">
              <a:lnSpc>
                <a:spcPct val="90000"/>
              </a:lnSpc>
              <a:spcBef>
                <a:spcPts val="0"/>
              </a:spcBef>
              <a:spcAft>
                <a:spcPts val="0"/>
              </a:spcAft>
              <a:buNone/>
              <a:defRPr sz="2200"/>
            </a:lvl9pPr>
          </a:lstStyle>
          <a:p/>
        </p:txBody>
      </p:sp>
      <p:sp>
        <p:nvSpPr>
          <p:cNvPr id="274" name="Google Shape;274;p36"/>
          <p:cNvSpPr/>
          <p:nvPr>
            <p:ph idx="4" type="pic"/>
          </p:nvPr>
        </p:nvSpPr>
        <p:spPr>
          <a:xfrm>
            <a:off x="3588150" y="2027104"/>
            <a:ext cx="1967700" cy="1311600"/>
          </a:xfrm>
          <a:prstGeom prst="rect">
            <a:avLst/>
          </a:prstGeom>
          <a:noFill/>
          <a:ln>
            <a:noFill/>
          </a:ln>
        </p:spPr>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tatement - Alt 2">
  <p:cSld name="CUSTOM_2_1_1_1">
    <p:bg>
      <p:bgPr>
        <a:solidFill>
          <a:schemeClr val="accent1"/>
        </a:solidFill>
      </p:bgPr>
    </p:bg>
    <p:spTree>
      <p:nvGrpSpPr>
        <p:cNvPr id="275" name="Shape 275"/>
        <p:cNvGrpSpPr/>
        <p:nvPr/>
      </p:nvGrpSpPr>
      <p:grpSpPr>
        <a:xfrm>
          <a:off x="0" y="0"/>
          <a:ext cx="0" cy="0"/>
          <a:chOff x="0" y="0"/>
          <a:chExt cx="0" cy="0"/>
        </a:xfrm>
      </p:grpSpPr>
      <p:pic>
        <p:nvPicPr>
          <p:cNvPr descr="A modern glass skyscraper. " id="276" name="Google Shape;276;p37"/>
          <p:cNvPicPr preferRelativeResize="0"/>
          <p:nvPr/>
        </p:nvPicPr>
        <p:blipFill rotWithShape="1">
          <a:blip r:embed="rId2">
            <a:alphaModFix amt="14000"/>
          </a:blip>
          <a:srcRect b="15604" l="0" r="0" t="0"/>
          <a:stretch/>
        </p:blipFill>
        <p:spPr>
          <a:xfrm>
            <a:off x="0" y="-8150"/>
            <a:ext cx="9144003" cy="5143501"/>
          </a:xfrm>
          <a:prstGeom prst="rect">
            <a:avLst/>
          </a:prstGeom>
          <a:noFill/>
          <a:ln>
            <a:noFill/>
          </a:ln>
        </p:spPr>
      </p:pic>
      <p:sp>
        <p:nvSpPr>
          <p:cNvPr id="277" name="Google Shape;277;p37"/>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278" name="Google Shape;278;p37"/>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9" name="Google Shape;279;p37"/>
          <p:cNvSpPr txBox="1"/>
          <p:nvPr>
            <p:ph idx="2" type="subTitle"/>
          </p:nvPr>
        </p:nvSpPr>
        <p:spPr>
          <a:xfrm>
            <a:off x="2490450" y="732775"/>
            <a:ext cx="4163100" cy="138600"/>
          </a:xfrm>
          <a:prstGeom prst="rect">
            <a:avLst/>
          </a:prstGeom>
        </p:spPr>
        <p:txBody>
          <a:bodyPr anchorCtr="0" anchor="b" bIns="0" lIns="0" spcFirstLastPara="1" rIns="0" wrap="square" tIns="0">
            <a:spAutoFit/>
          </a:bodyPr>
          <a:lstStyle>
            <a:lvl1pPr lvl="0" algn="ctr">
              <a:spcBef>
                <a:spcPts val="0"/>
              </a:spcBef>
              <a:spcAft>
                <a:spcPts val="0"/>
              </a:spcAft>
              <a:buSzPts val="1000"/>
              <a:buFont typeface="DM Sans Light"/>
              <a:buNone/>
              <a:defRPr sz="1000">
                <a:latin typeface="DM Sans Light"/>
                <a:ea typeface="DM Sans Light"/>
                <a:cs typeface="DM Sans Light"/>
                <a:sym typeface="DM Sans Light"/>
              </a:defRPr>
            </a:lvl1pPr>
            <a:lvl2pPr lvl="1" algn="ctr">
              <a:spcBef>
                <a:spcPts val="0"/>
              </a:spcBef>
              <a:spcAft>
                <a:spcPts val="0"/>
              </a:spcAft>
              <a:buSzPts val="1400"/>
              <a:buFont typeface="DM Sans Light"/>
              <a:buNone/>
              <a:defRPr>
                <a:latin typeface="DM Sans Light"/>
                <a:ea typeface="DM Sans Light"/>
                <a:cs typeface="DM Sans Light"/>
                <a:sym typeface="DM Sans Light"/>
              </a:defRPr>
            </a:lvl2pPr>
            <a:lvl3pPr lvl="2" algn="ctr">
              <a:spcBef>
                <a:spcPts val="0"/>
              </a:spcBef>
              <a:spcAft>
                <a:spcPts val="0"/>
              </a:spcAft>
              <a:buSzPts val="1400"/>
              <a:buFont typeface="DM Sans Light"/>
              <a:buNone/>
              <a:defRPr>
                <a:latin typeface="DM Sans Light"/>
                <a:ea typeface="DM Sans Light"/>
                <a:cs typeface="DM Sans Light"/>
                <a:sym typeface="DM Sans Light"/>
              </a:defRPr>
            </a:lvl3pPr>
            <a:lvl4pPr lvl="3" algn="ctr">
              <a:spcBef>
                <a:spcPts val="0"/>
              </a:spcBef>
              <a:spcAft>
                <a:spcPts val="0"/>
              </a:spcAft>
              <a:buSzPts val="1400"/>
              <a:buFont typeface="DM Sans Light"/>
              <a:buNone/>
              <a:defRPr>
                <a:latin typeface="DM Sans Light"/>
                <a:ea typeface="DM Sans Light"/>
                <a:cs typeface="DM Sans Light"/>
                <a:sym typeface="DM Sans Light"/>
              </a:defRPr>
            </a:lvl4pPr>
            <a:lvl5pPr lvl="4" algn="ctr">
              <a:spcBef>
                <a:spcPts val="0"/>
              </a:spcBef>
              <a:spcAft>
                <a:spcPts val="0"/>
              </a:spcAft>
              <a:buSzPts val="1400"/>
              <a:buFont typeface="DM Sans Light"/>
              <a:buNone/>
              <a:defRPr>
                <a:latin typeface="DM Sans Light"/>
                <a:ea typeface="DM Sans Light"/>
                <a:cs typeface="DM Sans Light"/>
                <a:sym typeface="DM Sans Light"/>
              </a:defRPr>
            </a:lvl5pPr>
            <a:lvl6pPr lvl="5" algn="ctr">
              <a:spcBef>
                <a:spcPts val="0"/>
              </a:spcBef>
              <a:spcAft>
                <a:spcPts val="0"/>
              </a:spcAft>
              <a:buSzPts val="1400"/>
              <a:buFont typeface="DM Sans Light"/>
              <a:buNone/>
              <a:defRPr>
                <a:latin typeface="DM Sans Light"/>
                <a:ea typeface="DM Sans Light"/>
                <a:cs typeface="DM Sans Light"/>
                <a:sym typeface="DM Sans Light"/>
              </a:defRPr>
            </a:lvl6pPr>
            <a:lvl7pPr lvl="6" algn="ctr">
              <a:spcBef>
                <a:spcPts val="0"/>
              </a:spcBef>
              <a:spcAft>
                <a:spcPts val="0"/>
              </a:spcAft>
              <a:buSzPts val="1400"/>
              <a:buFont typeface="DM Sans Light"/>
              <a:buNone/>
              <a:defRPr>
                <a:latin typeface="DM Sans Light"/>
                <a:ea typeface="DM Sans Light"/>
                <a:cs typeface="DM Sans Light"/>
                <a:sym typeface="DM Sans Light"/>
              </a:defRPr>
            </a:lvl7pPr>
            <a:lvl8pPr lvl="7" algn="ctr">
              <a:spcBef>
                <a:spcPts val="0"/>
              </a:spcBef>
              <a:spcAft>
                <a:spcPts val="0"/>
              </a:spcAft>
              <a:buSzPts val="1400"/>
              <a:buFont typeface="DM Sans Light"/>
              <a:buNone/>
              <a:defRPr>
                <a:latin typeface="DM Sans Light"/>
                <a:ea typeface="DM Sans Light"/>
                <a:cs typeface="DM Sans Light"/>
                <a:sym typeface="DM Sans Light"/>
              </a:defRPr>
            </a:lvl8pPr>
            <a:lvl9pPr lvl="8" algn="ctr">
              <a:spcBef>
                <a:spcPts val="0"/>
              </a:spcBef>
              <a:spcAft>
                <a:spcPts val="0"/>
              </a:spcAft>
              <a:buSzPts val="1400"/>
              <a:buFont typeface="DM Sans Light"/>
              <a:buNone/>
              <a:defRPr>
                <a:latin typeface="DM Sans Light"/>
                <a:ea typeface="DM Sans Light"/>
                <a:cs typeface="DM Sans Light"/>
                <a:sym typeface="DM Sans Light"/>
              </a:defRPr>
            </a:lvl9pPr>
          </a:lstStyle>
          <a:p/>
        </p:txBody>
      </p:sp>
      <p:sp>
        <p:nvSpPr>
          <p:cNvPr id="280" name="Google Shape;280;p37"/>
          <p:cNvSpPr txBox="1"/>
          <p:nvPr>
            <p:ph type="title"/>
          </p:nvPr>
        </p:nvSpPr>
        <p:spPr>
          <a:xfrm>
            <a:off x="1128900" y="1430400"/>
            <a:ext cx="6886200" cy="2282700"/>
          </a:xfrm>
          <a:prstGeom prst="rect">
            <a:avLst/>
          </a:prstGeom>
        </p:spPr>
        <p:txBody>
          <a:bodyPr anchorCtr="0" anchor="ctr" bIns="0" lIns="0" spcFirstLastPara="1" rIns="0" wrap="square" tIns="0">
            <a:noAutofit/>
          </a:bodyPr>
          <a:lstStyle>
            <a:lvl1pPr lvl="0" algn="ctr">
              <a:spcBef>
                <a:spcPts val="0"/>
              </a:spcBef>
              <a:spcAft>
                <a:spcPts val="0"/>
              </a:spcAft>
              <a:buNone/>
              <a:defRPr sz="2800"/>
            </a:lvl1pPr>
            <a:lvl2pPr lvl="1" algn="ctr">
              <a:lnSpc>
                <a:spcPct val="115000"/>
              </a:lnSpc>
              <a:spcBef>
                <a:spcPts val="0"/>
              </a:spcBef>
              <a:spcAft>
                <a:spcPts val="0"/>
              </a:spcAft>
              <a:buNone/>
              <a:defRPr/>
            </a:lvl2pPr>
            <a:lvl3pPr lvl="2" algn="ctr">
              <a:lnSpc>
                <a:spcPct val="115000"/>
              </a:lnSpc>
              <a:spcBef>
                <a:spcPts val="0"/>
              </a:spcBef>
              <a:spcAft>
                <a:spcPts val="0"/>
              </a:spcAft>
              <a:buNone/>
              <a:defRPr/>
            </a:lvl3pPr>
            <a:lvl4pPr lvl="3" algn="ctr">
              <a:lnSpc>
                <a:spcPct val="115000"/>
              </a:lnSpc>
              <a:spcBef>
                <a:spcPts val="0"/>
              </a:spcBef>
              <a:spcAft>
                <a:spcPts val="0"/>
              </a:spcAft>
              <a:buNone/>
              <a:defRPr/>
            </a:lvl4pPr>
            <a:lvl5pPr lvl="4" algn="ctr">
              <a:lnSpc>
                <a:spcPct val="115000"/>
              </a:lnSpc>
              <a:spcBef>
                <a:spcPts val="0"/>
              </a:spcBef>
              <a:spcAft>
                <a:spcPts val="0"/>
              </a:spcAft>
              <a:buNone/>
              <a:defRPr/>
            </a:lvl5pPr>
            <a:lvl6pPr lvl="5" algn="ctr">
              <a:lnSpc>
                <a:spcPct val="115000"/>
              </a:lnSpc>
              <a:spcBef>
                <a:spcPts val="0"/>
              </a:spcBef>
              <a:spcAft>
                <a:spcPts val="0"/>
              </a:spcAft>
              <a:buNone/>
              <a:defRPr/>
            </a:lvl6pPr>
            <a:lvl7pPr lvl="6" algn="ctr">
              <a:lnSpc>
                <a:spcPct val="115000"/>
              </a:lnSpc>
              <a:spcBef>
                <a:spcPts val="0"/>
              </a:spcBef>
              <a:spcAft>
                <a:spcPts val="0"/>
              </a:spcAft>
              <a:buNone/>
              <a:defRPr/>
            </a:lvl7pPr>
            <a:lvl8pPr lvl="7" algn="ctr">
              <a:lnSpc>
                <a:spcPct val="115000"/>
              </a:lnSpc>
              <a:spcBef>
                <a:spcPts val="0"/>
              </a:spcBef>
              <a:spcAft>
                <a:spcPts val="0"/>
              </a:spcAft>
              <a:buNone/>
              <a:defRPr/>
            </a:lvl8pPr>
            <a:lvl9pPr lvl="8" algn="ctr">
              <a:lnSpc>
                <a:spcPct val="115000"/>
              </a:lnSpc>
              <a:spcBef>
                <a:spcPts val="0"/>
              </a:spcBef>
              <a:spcAft>
                <a:spcPts val="0"/>
              </a:spcAft>
              <a:buNone/>
              <a:defRPr/>
            </a:lvl9pPr>
          </a:lstStyle>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overview - Six modules">
  <p:cSld name="CUSTOM_3">
    <p:bg>
      <p:bgPr>
        <a:solidFill>
          <a:schemeClr val="lt1"/>
        </a:solidFill>
      </p:bgPr>
    </p:bg>
    <p:spTree>
      <p:nvGrpSpPr>
        <p:cNvPr id="281" name="Shape 281"/>
        <p:cNvGrpSpPr/>
        <p:nvPr/>
      </p:nvGrpSpPr>
      <p:grpSpPr>
        <a:xfrm>
          <a:off x="0" y="0"/>
          <a:ext cx="0" cy="0"/>
          <a:chOff x="0" y="0"/>
          <a:chExt cx="0" cy="0"/>
        </a:xfrm>
      </p:grpSpPr>
      <p:cxnSp>
        <p:nvCxnSpPr>
          <p:cNvPr id="282" name="Google Shape;282;p38"/>
          <p:cNvCxnSpPr/>
          <p:nvPr/>
        </p:nvCxnSpPr>
        <p:spPr>
          <a:xfrm>
            <a:off x="6096087" y="1794800"/>
            <a:ext cx="0" cy="2755200"/>
          </a:xfrm>
          <a:prstGeom prst="straightConnector1">
            <a:avLst/>
          </a:prstGeom>
          <a:noFill/>
          <a:ln cap="flat" cmpd="sng" w="19050">
            <a:solidFill>
              <a:schemeClr val="lt1"/>
            </a:solidFill>
            <a:prstDash val="solid"/>
            <a:round/>
            <a:headEnd len="med" w="med" type="none"/>
            <a:tailEnd len="med" w="med" type="none"/>
          </a:ln>
        </p:spPr>
      </p:cxnSp>
      <p:cxnSp>
        <p:nvCxnSpPr>
          <p:cNvPr id="283" name="Google Shape;283;p38"/>
          <p:cNvCxnSpPr/>
          <p:nvPr/>
        </p:nvCxnSpPr>
        <p:spPr>
          <a:xfrm>
            <a:off x="3048087" y="1794800"/>
            <a:ext cx="0" cy="2755200"/>
          </a:xfrm>
          <a:prstGeom prst="straightConnector1">
            <a:avLst/>
          </a:prstGeom>
          <a:noFill/>
          <a:ln cap="flat" cmpd="sng" w="19050">
            <a:solidFill>
              <a:schemeClr val="lt1"/>
            </a:solidFill>
            <a:prstDash val="solid"/>
            <a:round/>
            <a:headEnd len="med" w="med" type="none"/>
            <a:tailEnd len="med" w="med" type="none"/>
          </a:ln>
        </p:spPr>
      </p:cxnSp>
      <p:cxnSp>
        <p:nvCxnSpPr>
          <p:cNvPr id="284" name="Google Shape;284;p38"/>
          <p:cNvCxnSpPr/>
          <p:nvPr/>
        </p:nvCxnSpPr>
        <p:spPr>
          <a:xfrm>
            <a:off x="50" y="3174279"/>
            <a:ext cx="9144000" cy="0"/>
          </a:xfrm>
          <a:prstGeom prst="straightConnector1">
            <a:avLst/>
          </a:prstGeom>
          <a:noFill/>
          <a:ln cap="flat" cmpd="sng" w="19050">
            <a:solidFill>
              <a:schemeClr val="lt1"/>
            </a:solidFill>
            <a:prstDash val="solid"/>
            <a:round/>
            <a:headEnd len="med" w="med" type="none"/>
            <a:tailEnd len="med" w="med" type="none"/>
          </a:ln>
        </p:spPr>
      </p:cxnSp>
      <p:sp>
        <p:nvSpPr>
          <p:cNvPr id="285" name="Google Shape;285;p38"/>
          <p:cNvSpPr txBox="1"/>
          <p:nvPr>
            <p:ph idx="1" type="subTitle"/>
          </p:nvPr>
        </p:nvSpPr>
        <p:spPr>
          <a:xfrm>
            <a:off x="363200" y="2516650"/>
            <a:ext cx="2321700" cy="1878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600"/>
              <a:buNone/>
              <a:defRPr sz="1600">
                <a:solidFill>
                  <a:schemeClr val="dk1"/>
                </a:solidFill>
              </a:defRPr>
            </a:lvl1pPr>
            <a:lvl2pPr lvl="1">
              <a:spcBef>
                <a:spcPts val="0"/>
              </a:spcBef>
              <a:spcAft>
                <a:spcPts val="0"/>
              </a:spcAft>
              <a:buClr>
                <a:schemeClr val="dk1"/>
              </a:buClr>
              <a:buSzPts val="1000"/>
              <a:buNone/>
              <a:defRPr sz="1000">
                <a:solidFill>
                  <a:schemeClr val="dk1"/>
                </a:solidFill>
              </a:defRPr>
            </a:lvl2pPr>
            <a:lvl3pPr lvl="2">
              <a:spcBef>
                <a:spcPts val="0"/>
              </a:spcBef>
              <a:spcAft>
                <a:spcPts val="0"/>
              </a:spcAft>
              <a:buClr>
                <a:schemeClr val="dk1"/>
              </a:buClr>
              <a:buSzPts val="1000"/>
              <a:buNone/>
              <a:defRPr sz="1000">
                <a:solidFill>
                  <a:schemeClr val="dk1"/>
                </a:solidFill>
              </a:defRPr>
            </a:lvl3pPr>
            <a:lvl4pPr lvl="3">
              <a:spcBef>
                <a:spcPts val="0"/>
              </a:spcBef>
              <a:spcAft>
                <a:spcPts val="0"/>
              </a:spcAft>
              <a:buClr>
                <a:schemeClr val="dk1"/>
              </a:buClr>
              <a:buSzPts val="1000"/>
              <a:buNone/>
              <a:defRPr sz="1000">
                <a:solidFill>
                  <a:schemeClr val="dk1"/>
                </a:solidFill>
              </a:defRPr>
            </a:lvl4pPr>
            <a:lvl5pPr lvl="4">
              <a:spcBef>
                <a:spcPts val="0"/>
              </a:spcBef>
              <a:spcAft>
                <a:spcPts val="0"/>
              </a:spcAft>
              <a:buClr>
                <a:schemeClr val="dk1"/>
              </a:buClr>
              <a:buSzPts val="1000"/>
              <a:buNone/>
              <a:defRPr sz="1000">
                <a:solidFill>
                  <a:schemeClr val="dk1"/>
                </a:solidFill>
              </a:defRPr>
            </a:lvl5pPr>
            <a:lvl6pPr lvl="5">
              <a:spcBef>
                <a:spcPts val="0"/>
              </a:spcBef>
              <a:spcAft>
                <a:spcPts val="0"/>
              </a:spcAft>
              <a:buClr>
                <a:schemeClr val="dk1"/>
              </a:buClr>
              <a:buSzPts val="1000"/>
              <a:buNone/>
              <a:defRPr sz="1000">
                <a:solidFill>
                  <a:schemeClr val="dk1"/>
                </a:solidFill>
              </a:defRPr>
            </a:lvl6pPr>
            <a:lvl7pPr lvl="6">
              <a:spcBef>
                <a:spcPts val="0"/>
              </a:spcBef>
              <a:spcAft>
                <a:spcPts val="0"/>
              </a:spcAft>
              <a:buClr>
                <a:schemeClr val="dk1"/>
              </a:buClr>
              <a:buSzPts val="1000"/>
              <a:buNone/>
              <a:defRPr sz="1000">
                <a:solidFill>
                  <a:schemeClr val="dk1"/>
                </a:solidFill>
              </a:defRPr>
            </a:lvl7pPr>
            <a:lvl8pPr lvl="7">
              <a:spcBef>
                <a:spcPts val="0"/>
              </a:spcBef>
              <a:spcAft>
                <a:spcPts val="0"/>
              </a:spcAft>
              <a:buClr>
                <a:schemeClr val="dk1"/>
              </a:buClr>
              <a:buSzPts val="1000"/>
              <a:buNone/>
              <a:defRPr sz="1000">
                <a:solidFill>
                  <a:schemeClr val="dk1"/>
                </a:solidFill>
              </a:defRPr>
            </a:lvl8pPr>
            <a:lvl9pPr lvl="8">
              <a:spcBef>
                <a:spcPts val="0"/>
              </a:spcBef>
              <a:spcAft>
                <a:spcPts val="0"/>
              </a:spcAft>
              <a:buClr>
                <a:schemeClr val="dk1"/>
              </a:buClr>
              <a:buSzPts val="1000"/>
              <a:buNone/>
              <a:defRPr sz="1000">
                <a:solidFill>
                  <a:schemeClr val="dk1"/>
                </a:solidFill>
              </a:defRPr>
            </a:lvl9pPr>
          </a:lstStyle>
          <a:p/>
        </p:txBody>
      </p:sp>
      <p:sp>
        <p:nvSpPr>
          <p:cNvPr id="286" name="Google Shape;286;p38"/>
          <p:cNvSpPr txBox="1"/>
          <p:nvPr>
            <p:ph idx="2" type="subTitle"/>
          </p:nvPr>
        </p:nvSpPr>
        <p:spPr>
          <a:xfrm>
            <a:off x="361975" y="2227250"/>
            <a:ext cx="2321700" cy="219600"/>
          </a:xfrm>
          <a:prstGeom prst="rect">
            <a:avLst/>
          </a:prstGeom>
        </p:spPr>
        <p:txBody>
          <a:bodyPr anchorCtr="0" anchor="ctr" bIns="0" lIns="0" spcFirstLastPara="1" rIns="0" wrap="square" tIns="0">
            <a:noAutofit/>
          </a:bodyPr>
          <a:lstStyle>
            <a:lvl1pPr lvl="0">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1pPr>
            <a:lvl2pPr lvl="1">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2pPr>
            <a:lvl3pPr lvl="2">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3pPr>
            <a:lvl4pPr lvl="3">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4pPr>
            <a:lvl5pPr lvl="4">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5pPr>
            <a:lvl6pPr lvl="5">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6pPr>
            <a:lvl7pPr lvl="6">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7pPr>
            <a:lvl8pPr lvl="7">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8pPr>
            <a:lvl9pPr lvl="8">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9pPr>
          </a:lstStyle>
          <a:p/>
        </p:txBody>
      </p:sp>
      <p:sp>
        <p:nvSpPr>
          <p:cNvPr id="287" name="Google Shape;287;p38"/>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dk1"/>
                </a:solidFill>
                <a:latin typeface="DM Sans"/>
                <a:ea typeface="DM Sans"/>
                <a:cs typeface="DM Sans"/>
                <a:sym typeface="DM Sans"/>
              </a:defRPr>
            </a:lvl1pPr>
            <a:lvl2pPr lvl="1" algn="r">
              <a:buNone/>
              <a:defRPr sz="700">
                <a:solidFill>
                  <a:schemeClr val="dk1"/>
                </a:solidFill>
                <a:latin typeface="DM Sans"/>
                <a:ea typeface="DM Sans"/>
                <a:cs typeface="DM Sans"/>
                <a:sym typeface="DM Sans"/>
              </a:defRPr>
            </a:lvl2pPr>
            <a:lvl3pPr lvl="2" algn="r">
              <a:buNone/>
              <a:defRPr sz="700">
                <a:solidFill>
                  <a:schemeClr val="dk1"/>
                </a:solidFill>
                <a:latin typeface="DM Sans"/>
                <a:ea typeface="DM Sans"/>
                <a:cs typeface="DM Sans"/>
                <a:sym typeface="DM Sans"/>
              </a:defRPr>
            </a:lvl3pPr>
            <a:lvl4pPr lvl="3" algn="r">
              <a:buNone/>
              <a:defRPr sz="700">
                <a:solidFill>
                  <a:schemeClr val="dk1"/>
                </a:solidFill>
                <a:latin typeface="DM Sans"/>
                <a:ea typeface="DM Sans"/>
                <a:cs typeface="DM Sans"/>
                <a:sym typeface="DM Sans"/>
              </a:defRPr>
            </a:lvl4pPr>
            <a:lvl5pPr lvl="4" algn="r">
              <a:buNone/>
              <a:defRPr sz="700">
                <a:solidFill>
                  <a:schemeClr val="dk1"/>
                </a:solidFill>
                <a:latin typeface="DM Sans"/>
                <a:ea typeface="DM Sans"/>
                <a:cs typeface="DM Sans"/>
                <a:sym typeface="DM Sans"/>
              </a:defRPr>
            </a:lvl5pPr>
            <a:lvl6pPr lvl="5" algn="r">
              <a:buNone/>
              <a:defRPr sz="700">
                <a:solidFill>
                  <a:schemeClr val="dk1"/>
                </a:solidFill>
                <a:latin typeface="DM Sans"/>
                <a:ea typeface="DM Sans"/>
                <a:cs typeface="DM Sans"/>
                <a:sym typeface="DM Sans"/>
              </a:defRPr>
            </a:lvl6pPr>
            <a:lvl7pPr lvl="6" algn="r">
              <a:buNone/>
              <a:defRPr sz="700">
                <a:solidFill>
                  <a:schemeClr val="dk1"/>
                </a:solidFill>
                <a:latin typeface="DM Sans"/>
                <a:ea typeface="DM Sans"/>
                <a:cs typeface="DM Sans"/>
                <a:sym typeface="DM Sans"/>
              </a:defRPr>
            </a:lvl7pPr>
            <a:lvl8pPr lvl="7" algn="r">
              <a:buNone/>
              <a:defRPr sz="700">
                <a:solidFill>
                  <a:schemeClr val="dk1"/>
                </a:solidFill>
                <a:latin typeface="DM Sans"/>
                <a:ea typeface="DM Sans"/>
                <a:cs typeface="DM Sans"/>
                <a:sym typeface="DM Sans"/>
              </a:defRPr>
            </a:lvl8pPr>
            <a:lvl9pPr lvl="8" algn="r">
              <a:buNone/>
              <a:defRPr sz="700">
                <a:solidFill>
                  <a:schemeClr val="dk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288" name="Google Shape;288;p38"/>
          <p:cNvSpPr txBox="1"/>
          <p:nvPr>
            <p:ph idx="3"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289" name="Google Shape;289;p38"/>
          <p:cNvSpPr txBox="1"/>
          <p:nvPr>
            <p:ph type="title"/>
          </p:nvPr>
        </p:nvSpPr>
        <p:spPr>
          <a:xfrm>
            <a:off x="361975" y="962092"/>
            <a:ext cx="5718600" cy="5877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3600">
                <a:solidFill>
                  <a:schemeClr val="dk1"/>
                </a:solidFill>
              </a:defRPr>
            </a:lvl1pPr>
            <a:lvl2pPr lvl="1">
              <a:lnSpc>
                <a:spcPct val="90000"/>
              </a:lnSpc>
              <a:spcBef>
                <a:spcPts val="0"/>
              </a:spcBef>
              <a:spcAft>
                <a:spcPts val="0"/>
              </a:spcAft>
              <a:buNone/>
              <a:defRPr sz="3600">
                <a:solidFill>
                  <a:schemeClr val="dk1"/>
                </a:solidFill>
              </a:defRPr>
            </a:lvl2pPr>
            <a:lvl3pPr lvl="2">
              <a:lnSpc>
                <a:spcPct val="90000"/>
              </a:lnSpc>
              <a:spcBef>
                <a:spcPts val="0"/>
              </a:spcBef>
              <a:spcAft>
                <a:spcPts val="0"/>
              </a:spcAft>
              <a:buNone/>
              <a:defRPr sz="3600">
                <a:solidFill>
                  <a:schemeClr val="dk1"/>
                </a:solidFill>
              </a:defRPr>
            </a:lvl3pPr>
            <a:lvl4pPr lvl="3">
              <a:lnSpc>
                <a:spcPct val="90000"/>
              </a:lnSpc>
              <a:spcBef>
                <a:spcPts val="0"/>
              </a:spcBef>
              <a:spcAft>
                <a:spcPts val="0"/>
              </a:spcAft>
              <a:buNone/>
              <a:defRPr sz="3600">
                <a:solidFill>
                  <a:schemeClr val="dk1"/>
                </a:solidFill>
              </a:defRPr>
            </a:lvl4pPr>
            <a:lvl5pPr lvl="4">
              <a:lnSpc>
                <a:spcPct val="90000"/>
              </a:lnSpc>
              <a:spcBef>
                <a:spcPts val="0"/>
              </a:spcBef>
              <a:spcAft>
                <a:spcPts val="0"/>
              </a:spcAft>
              <a:buNone/>
              <a:defRPr sz="3600">
                <a:solidFill>
                  <a:schemeClr val="dk1"/>
                </a:solidFill>
              </a:defRPr>
            </a:lvl5pPr>
            <a:lvl6pPr lvl="5">
              <a:lnSpc>
                <a:spcPct val="90000"/>
              </a:lnSpc>
              <a:spcBef>
                <a:spcPts val="0"/>
              </a:spcBef>
              <a:spcAft>
                <a:spcPts val="0"/>
              </a:spcAft>
              <a:buNone/>
              <a:defRPr sz="3600">
                <a:solidFill>
                  <a:schemeClr val="dk1"/>
                </a:solidFill>
              </a:defRPr>
            </a:lvl6pPr>
            <a:lvl7pPr lvl="6">
              <a:lnSpc>
                <a:spcPct val="90000"/>
              </a:lnSpc>
              <a:spcBef>
                <a:spcPts val="0"/>
              </a:spcBef>
              <a:spcAft>
                <a:spcPts val="0"/>
              </a:spcAft>
              <a:buNone/>
              <a:defRPr sz="3600">
                <a:solidFill>
                  <a:schemeClr val="dk1"/>
                </a:solidFill>
              </a:defRPr>
            </a:lvl7pPr>
            <a:lvl8pPr lvl="7">
              <a:lnSpc>
                <a:spcPct val="90000"/>
              </a:lnSpc>
              <a:spcBef>
                <a:spcPts val="0"/>
              </a:spcBef>
              <a:spcAft>
                <a:spcPts val="0"/>
              </a:spcAft>
              <a:buNone/>
              <a:defRPr sz="3600">
                <a:solidFill>
                  <a:schemeClr val="dk1"/>
                </a:solidFill>
              </a:defRPr>
            </a:lvl8pPr>
            <a:lvl9pPr lvl="8">
              <a:lnSpc>
                <a:spcPct val="90000"/>
              </a:lnSpc>
              <a:spcBef>
                <a:spcPts val="0"/>
              </a:spcBef>
              <a:spcAft>
                <a:spcPts val="0"/>
              </a:spcAft>
              <a:buNone/>
              <a:defRPr sz="3600">
                <a:solidFill>
                  <a:schemeClr val="dk1"/>
                </a:solidFill>
              </a:defRPr>
            </a:lvl9pPr>
          </a:lstStyle>
          <a:p/>
        </p:txBody>
      </p:sp>
      <p:sp>
        <p:nvSpPr>
          <p:cNvPr id="290" name="Google Shape;290;p38"/>
          <p:cNvSpPr txBox="1"/>
          <p:nvPr>
            <p:ph idx="4" type="subTitle"/>
          </p:nvPr>
        </p:nvSpPr>
        <p:spPr>
          <a:xfrm>
            <a:off x="3411825" y="2516650"/>
            <a:ext cx="2321700" cy="1878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600"/>
              <a:buNone/>
              <a:defRPr sz="1600">
                <a:solidFill>
                  <a:schemeClr val="dk1"/>
                </a:solidFill>
              </a:defRPr>
            </a:lvl1pPr>
            <a:lvl2pPr lvl="1">
              <a:spcBef>
                <a:spcPts val="0"/>
              </a:spcBef>
              <a:spcAft>
                <a:spcPts val="0"/>
              </a:spcAft>
              <a:buClr>
                <a:schemeClr val="dk1"/>
              </a:buClr>
              <a:buSzPts val="1000"/>
              <a:buNone/>
              <a:defRPr sz="1000">
                <a:solidFill>
                  <a:schemeClr val="dk1"/>
                </a:solidFill>
              </a:defRPr>
            </a:lvl2pPr>
            <a:lvl3pPr lvl="2">
              <a:spcBef>
                <a:spcPts val="0"/>
              </a:spcBef>
              <a:spcAft>
                <a:spcPts val="0"/>
              </a:spcAft>
              <a:buClr>
                <a:schemeClr val="dk1"/>
              </a:buClr>
              <a:buSzPts val="1000"/>
              <a:buNone/>
              <a:defRPr sz="1000">
                <a:solidFill>
                  <a:schemeClr val="dk1"/>
                </a:solidFill>
              </a:defRPr>
            </a:lvl3pPr>
            <a:lvl4pPr lvl="3">
              <a:spcBef>
                <a:spcPts val="0"/>
              </a:spcBef>
              <a:spcAft>
                <a:spcPts val="0"/>
              </a:spcAft>
              <a:buClr>
                <a:schemeClr val="dk1"/>
              </a:buClr>
              <a:buSzPts val="1000"/>
              <a:buNone/>
              <a:defRPr sz="1000">
                <a:solidFill>
                  <a:schemeClr val="dk1"/>
                </a:solidFill>
              </a:defRPr>
            </a:lvl4pPr>
            <a:lvl5pPr lvl="4">
              <a:spcBef>
                <a:spcPts val="0"/>
              </a:spcBef>
              <a:spcAft>
                <a:spcPts val="0"/>
              </a:spcAft>
              <a:buClr>
                <a:schemeClr val="dk1"/>
              </a:buClr>
              <a:buSzPts val="1000"/>
              <a:buNone/>
              <a:defRPr sz="1000">
                <a:solidFill>
                  <a:schemeClr val="dk1"/>
                </a:solidFill>
              </a:defRPr>
            </a:lvl5pPr>
            <a:lvl6pPr lvl="5">
              <a:spcBef>
                <a:spcPts val="0"/>
              </a:spcBef>
              <a:spcAft>
                <a:spcPts val="0"/>
              </a:spcAft>
              <a:buClr>
                <a:schemeClr val="dk1"/>
              </a:buClr>
              <a:buSzPts val="1000"/>
              <a:buNone/>
              <a:defRPr sz="1000">
                <a:solidFill>
                  <a:schemeClr val="dk1"/>
                </a:solidFill>
              </a:defRPr>
            </a:lvl6pPr>
            <a:lvl7pPr lvl="6">
              <a:spcBef>
                <a:spcPts val="0"/>
              </a:spcBef>
              <a:spcAft>
                <a:spcPts val="0"/>
              </a:spcAft>
              <a:buClr>
                <a:schemeClr val="dk1"/>
              </a:buClr>
              <a:buSzPts val="1000"/>
              <a:buNone/>
              <a:defRPr sz="1000">
                <a:solidFill>
                  <a:schemeClr val="dk1"/>
                </a:solidFill>
              </a:defRPr>
            </a:lvl7pPr>
            <a:lvl8pPr lvl="7">
              <a:spcBef>
                <a:spcPts val="0"/>
              </a:spcBef>
              <a:spcAft>
                <a:spcPts val="0"/>
              </a:spcAft>
              <a:buClr>
                <a:schemeClr val="dk1"/>
              </a:buClr>
              <a:buSzPts val="1000"/>
              <a:buNone/>
              <a:defRPr sz="1000">
                <a:solidFill>
                  <a:schemeClr val="dk1"/>
                </a:solidFill>
              </a:defRPr>
            </a:lvl8pPr>
            <a:lvl9pPr lvl="8">
              <a:spcBef>
                <a:spcPts val="0"/>
              </a:spcBef>
              <a:spcAft>
                <a:spcPts val="0"/>
              </a:spcAft>
              <a:buClr>
                <a:schemeClr val="dk1"/>
              </a:buClr>
              <a:buSzPts val="1000"/>
              <a:buNone/>
              <a:defRPr sz="1000">
                <a:solidFill>
                  <a:schemeClr val="dk1"/>
                </a:solidFill>
              </a:defRPr>
            </a:lvl9pPr>
          </a:lstStyle>
          <a:p/>
        </p:txBody>
      </p:sp>
      <p:sp>
        <p:nvSpPr>
          <p:cNvPr id="291" name="Google Shape;291;p38"/>
          <p:cNvSpPr txBox="1"/>
          <p:nvPr>
            <p:ph idx="5" type="subTitle"/>
          </p:nvPr>
        </p:nvSpPr>
        <p:spPr>
          <a:xfrm>
            <a:off x="3410600" y="2227250"/>
            <a:ext cx="2321700" cy="219600"/>
          </a:xfrm>
          <a:prstGeom prst="rect">
            <a:avLst/>
          </a:prstGeom>
        </p:spPr>
        <p:txBody>
          <a:bodyPr anchorCtr="0" anchor="ctr" bIns="0" lIns="0" spcFirstLastPara="1" rIns="0" wrap="square" tIns="0">
            <a:noAutofit/>
          </a:bodyPr>
          <a:lstStyle>
            <a:lvl1pPr lvl="0">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1pPr>
            <a:lvl2pPr lvl="1">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2pPr>
            <a:lvl3pPr lvl="2">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3pPr>
            <a:lvl4pPr lvl="3">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4pPr>
            <a:lvl5pPr lvl="4">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5pPr>
            <a:lvl6pPr lvl="5">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6pPr>
            <a:lvl7pPr lvl="6">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7pPr>
            <a:lvl8pPr lvl="7">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8pPr>
            <a:lvl9pPr lvl="8">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9pPr>
          </a:lstStyle>
          <a:p/>
        </p:txBody>
      </p:sp>
      <p:sp>
        <p:nvSpPr>
          <p:cNvPr id="292" name="Google Shape;292;p38"/>
          <p:cNvSpPr txBox="1"/>
          <p:nvPr>
            <p:ph idx="6" type="subTitle"/>
          </p:nvPr>
        </p:nvSpPr>
        <p:spPr>
          <a:xfrm>
            <a:off x="6460475" y="2516650"/>
            <a:ext cx="2321700" cy="1878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600"/>
              <a:buNone/>
              <a:defRPr sz="1600">
                <a:solidFill>
                  <a:schemeClr val="dk1"/>
                </a:solidFill>
              </a:defRPr>
            </a:lvl1pPr>
            <a:lvl2pPr lvl="1">
              <a:spcBef>
                <a:spcPts val="0"/>
              </a:spcBef>
              <a:spcAft>
                <a:spcPts val="0"/>
              </a:spcAft>
              <a:buClr>
                <a:schemeClr val="dk1"/>
              </a:buClr>
              <a:buSzPts val="1000"/>
              <a:buNone/>
              <a:defRPr sz="1000">
                <a:solidFill>
                  <a:schemeClr val="dk1"/>
                </a:solidFill>
              </a:defRPr>
            </a:lvl2pPr>
            <a:lvl3pPr lvl="2">
              <a:spcBef>
                <a:spcPts val="0"/>
              </a:spcBef>
              <a:spcAft>
                <a:spcPts val="0"/>
              </a:spcAft>
              <a:buClr>
                <a:schemeClr val="dk1"/>
              </a:buClr>
              <a:buSzPts val="1000"/>
              <a:buNone/>
              <a:defRPr sz="1000">
                <a:solidFill>
                  <a:schemeClr val="dk1"/>
                </a:solidFill>
              </a:defRPr>
            </a:lvl3pPr>
            <a:lvl4pPr lvl="3">
              <a:spcBef>
                <a:spcPts val="0"/>
              </a:spcBef>
              <a:spcAft>
                <a:spcPts val="0"/>
              </a:spcAft>
              <a:buClr>
                <a:schemeClr val="dk1"/>
              </a:buClr>
              <a:buSzPts val="1000"/>
              <a:buNone/>
              <a:defRPr sz="1000">
                <a:solidFill>
                  <a:schemeClr val="dk1"/>
                </a:solidFill>
              </a:defRPr>
            </a:lvl4pPr>
            <a:lvl5pPr lvl="4">
              <a:spcBef>
                <a:spcPts val="0"/>
              </a:spcBef>
              <a:spcAft>
                <a:spcPts val="0"/>
              </a:spcAft>
              <a:buClr>
                <a:schemeClr val="dk1"/>
              </a:buClr>
              <a:buSzPts val="1000"/>
              <a:buNone/>
              <a:defRPr sz="1000">
                <a:solidFill>
                  <a:schemeClr val="dk1"/>
                </a:solidFill>
              </a:defRPr>
            </a:lvl5pPr>
            <a:lvl6pPr lvl="5">
              <a:spcBef>
                <a:spcPts val="0"/>
              </a:spcBef>
              <a:spcAft>
                <a:spcPts val="0"/>
              </a:spcAft>
              <a:buClr>
                <a:schemeClr val="dk1"/>
              </a:buClr>
              <a:buSzPts val="1000"/>
              <a:buNone/>
              <a:defRPr sz="1000">
                <a:solidFill>
                  <a:schemeClr val="dk1"/>
                </a:solidFill>
              </a:defRPr>
            </a:lvl6pPr>
            <a:lvl7pPr lvl="6">
              <a:spcBef>
                <a:spcPts val="0"/>
              </a:spcBef>
              <a:spcAft>
                <a:spcPts val="0"/>
              </a:spcAft>
              <a:buClr>
                <a:schemeClr val="dk1"/>
              </a:buClr>
              <a:buSzPts val="1000"/>
              <a:buNone/>
              <a:defRPr sz="1000">
                <a:solidFill>
                  <a:schemeClr val="dk1"/>
                </a:solidFill>
              </a:defRPr>
            </a:lvl7pPr>
            <a:lvl8pPr lvl="7">
              <a:spcBef>
                <a:spcPts val="0"/>
              </a:spcBef>
              <a:spcAft>
                <a:spcPts val="0"/>
              </a:spcAft>
              <a:buClr>
                <a:schemeClr val="dk1"/>
              </a:buClr>
              <a:buSzPts val="1000"/>
              <a:buNone/>
              <a:defRPr sz="1000">
                <a:solidFill>
                  <a:schemeClr val="dk1"/>
                </a:solidFill>
              </a:defRPr>
            </a:lvl8pPr>
            <a:lvl9pPr lvl="8">
              <a:spcBef>
                <a:spcPts val="0"/>
              </a:spcBef>
              <a:spcAft>
                <a:spcPts val="0"/>
              </a:spcAft>
              <a:buClr>
                <a:schemeClr val="dk1"/>
              </a:buClr>
              <a:buSzPts val="1000"/>
              <a:buNone/>
              <a:defRPr sz="1000">
                <a:solidFill>
                  <a:schemeClr val="dk1"/>
                </a:solidFill>
              </a:defRPr>
            </a:lvl9pPr>
          </a:lstStyle>
          <a:p/>
        </p:txBody>
      </p:sp>
      <p:sp>
        <p:nvSpPr>
          <p:cNvPr id="293" name="Google Shape;293;p38"/>
          <p:cNvSpPr txBox="1"/>
          <p:nvPr>
            <p:ph idx="7" type="subTitle"/>
          </p:nvPr>
        </p:nvSpPr>
        <p:spPr>
          <a:xfrm>
            <a:off x="6459250" y="2227250"/>
            <a:ext cx="2321700" cy="219600"/>
          </a:xfrm>
          <a:prstGeom prst="rect">
            <a:avLst/>
          </a:prstGeom>
        </p:spPr>
        <p:txBody>
          <a:bodyPr anchorCtr="0" anchor="ctr" bIns="0" lIns="0" spcFirstLastPara="1" rIns="0" wrap="square" tIns="0">
            <a:noAutofit/>
          </a:bodyPr>
          <a:lstStyle>
            <a:lvl1pPr lvl="0">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1pPr>
            <a:lvl2pPr lvl="1">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2pPr>
            <a:lvl3pPr lvl="2">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3pPr>
            <a:lvl4pPr lvl="3">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4pPr>
            <a:lvl5pPr lvl="4">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5pPr>
            <a:lvl6pPr lvl="5">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6pPr>
            <a:lvl7pPr lvl="6">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7pPr>
            <a:lvl8pPr lvl="7">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8pPr>
            <a:lvl9pPr lvl="8">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9pPr>
          </a:lstStyle>
          <a:p/>
        </p:txBody>
      </p:sp>
      <p:sp>
        <p:nvSpPr>
          <p:cNvPr id="294" name="Google Shape;294;p38"/>
          <p:cNvSpPr txBox="1"/>
          <p:nvPr>
            <p:ph idx="8" type="subTitle"/>
          </p:nvPr>
        </p:nvSpPr>
        <p:spPr>
          <a:xfrm>
            <a:off x="363200" y="3864775"/>
            <a:ext cx="2321700" cy="1878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600"/>
              <a:buNone/>
              <a:defRPr sz="1600">
                <a:solidFill>
                  <a:schemeClr val="dk1"/>
                </a:solidFill>
              </a:defRPr>
            </a:lvl1pPr>
            <a:lvl2pPr lvl="1">
              <a:spcBef>
                <a:spcPts val="0"/>
              </a:spcBef>
              <a:spcAft>
                <a:spcPts val="0"/>
              </a:spcAft>
              <a:buClr>
                <a:schemeClr val="dk1"/>
              </a:buClr>
              <a:buSzPts val="1000"/>
              <a:buNone/>
              <a:defRPr sz="1000">
                <a:solidFill>
                  <a:schemeClr val="dk1"/>
                </a:solidFill>
              </a:defRPr>
            </a:lvl2pPr>
            <a:lvl3pPr lvl="2">
              <a:spcBef>
                <a:spcPts val="0"/>
              </a:spcBef>
              <a:spcAft>
                <a:spcPts val="0"/>
              </a:spcAft>
              <a:buClr>
                <a:schemeClr val="dk1"/>
              </a:buClr>
              <a:buSzPts val="1000"/>
              <a:buNone/>
              <a:defRPr sz="1000">
                <a:solidFill>
                  <a:schemeClr val="dk1"/>
                </a:solidFill>
              </a:defRPr>
            </a:lvl3pPr>
            <a:lvl4pPr lvl="3">
              <a:spcBef>
                <a:spcPts val="0"/>
              </a:spcBef>
              <a:spcAft>
                <a:spcPts val="0"/>
              </a:spcAft>
              <a:buClr>
                <a:schemeClr val="dk1"/>
              </a:buClr>
              <a:buSzPts val="1000"/>
              <a:buNone/>
              <a:defRPr sz="1000">
                <a:solidFill>
                  <a:schemeClr val="dk1"/>
                </a:solidFill>
              </a:defRPr>
            </a:lvl4pPr>
            <a:lvl5pPr lvl="4">
              <a:spcBef>
                <a:spcPts val="0"/>
              </a:spcBef>
              <a:spcAft>
                <a:spcPts val="0"/>
              </a:spcAft>
              <a:buClr>
                <a:schemeClr val="dk1"/>
              </a:buClr>
              <a:buSzPts val="1000"/>
              <a:buNone/>
              <a:defRPr sz="1000">
                <a:solidFill>
                  <a:schemeClr val="dk1"/>
                </a:solidFill>
              </a:defRPr>
            </a:lvl5pPr>
            <a:lvl6pPr lvl="5">
              <a:spcBef>
                <a:spcPts val="0"/>
              </a:spcBef>
              <a:spcAft>
                <a:spcPts val="0"/>
              </a:spcAft>
              <a:buClr>
                <a:schemeClr val="dk1"/>
              </a:buClr>
              <a:buSzPts val="1000"/>
              <a:buNone/>
              <a:defRPr sz="1000">
                <a:solidFill>
                  <a:schemeClr val="dk1"/>
                </a:solidFill>
              </a:defRPr>
            </a:lvl6pPr>
            <a:lvl7pPr lvl="6">
              <a:spcBef>
                <a:spcPts val="0"/>
              </a:spcBef>
              <a:spcAft>
                <a:spcPts val="0"/>
              </a:spcAft>
              <a:buClr>
                <a:schemeClr val="dk1"/>
              </a:buClr>
              <a:buSzPts val="1000"/>
              <a:buNone/>
              <a:defRPr sz="1000">
                <a:solidFill>
                  <a:schemeClr val="dk1"/>
                </a:solidFill>
              </a:defRPr>
            </a:lvl7pPr>
            <a:lvl8pPr lvl="7">
              <a:spcBef>
                <a:spcPts val="0"/>
              </a:spcBef>
              <a:spcAft>
                <a:spcPts val="0"/>
              </a:spcAft>
              <a:buClr>
                <a:schemeClr val="dk1"/>
              </a:buClr>
              <a:buSzPts val="1000"/>
              <a:buNone/>
              <a:defRPr sz="1000">
                <a:solidFill>
                  <a:schemeClr val="dk1"/>
                </a:solidFill>
              </a:defRPr>
            </a:lvl8pPr>
            <a:lvl9pPr lvl="8">
              <a:spcBef>
                <a:spcPts val="0"/>
              </a:spcBef>
              <a:spcAft>
                <a:spcPts val="0"/>
              </a:spcAft>
              <a:buClr>
                <a:schemeClr val="dk1"/>
              </a:buClr>
              <a:buSzPts val="1000"/>
              <a:buNone/>
              <a:defRPr sz="1000">
                <a:solidFill>
                  <a:schemeClr val="dk1"/>
                </a:solidFill>
              </a:defRPr>
            </a:lvl9pPr>
          </a:lstStyle>
          <a:p/>
        </p:txBody>
      </p:sp>
      <p:sp>
        <p:nvSpPr>
          <p:cNvPr id="295" name="Google Shape;295;p38"/>
          <p:cNvSpPr txBox="1"/>
          <p:nvPr>
            <p:ph idx="9" type="subTitle"/>
          </p:nvPr>
        </p:nvSpPr>
        <p:spPr>
          <a:xfrm>
            <a:off x="361975" y="3575375"/>
            <a:ext cx="2321700" cy="219600"/>
          </a:xfrm>
          <a:prstGeom prst="rect">
            <a:avLst/>
          </a:prstGeom>
        </p:spPr>
        <p:txBody>
          <a:bodyPr anchorCtr="0" anchor="ctr" bIns="0" lIns="0" spcFirstLastPara="1" rIns="0" wrap="square" tIns="0">
            <a:noAutofit/>
          </a:bodyPr>
          <a:lstStyle>
            <a:lvl1pPr lvl="0">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1pPr>
            <a:lvl2pPr lvl="1">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2pPr>
            <a:lvl3pPr lvl="2">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3pPr>
            <a:lvl4pPr lvl="3">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4pPr>
            <a:lvl5pPr lvl="4">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5pPr>
            <a:lvl6pPr lvl="5">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6pPr>
            <a:lvl7pPr lvl="6">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7pPr>
            <a:lvl8pPr lvl="7">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8pPr>
            <a:lvl9pPr lvl="8">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9pPr>
          </a:lstStyle>
          <a:p/>
        </p:txBody>
      </p:sp>
      <p:sp>
        <p:nvSpPr>
          <p:cNvPr id="296" name="Google Shape;296;p38"/>
          <p:cNvSpPr txBox="1"/>
          <p:nvPr>
            <p:ph idx="13" type="subTitle"/>
          </p:nvPr>
        </p:nvSpPr>
        <p:spPr>
          <a:xfrm>
            <a:off x="3411825" y="3864775"/>
            <a:ext cx="2321700" cy="1878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600"/>
              <a:buNone/>
              <a:defRPr sz="1600">
                <a:solidFill>
                  <a:schemeClr val="dk1"/>
                </a:solidFill>
              </a:defRPr>
            </a:lvl1pPr>
            <a:lvl2pPr lvl="1">
              <a:spcBef>
                <a:spcPts val="0"/>
              </a:spcBef>
              <a:spcAft>
                <a:spcPts val="0"/>
              </a:spcAft>
              <a:buClr>
                <a:schemeClr val="dk1"/>
              </a:buClr>
              <a:buSzPts val="1000"/>
              <a:buNone/>
              <a:defRPr sz="1000">
                <a:solidFill>
                  <a:schemeClr val="dk1"/>
                </a:solidFill>
              </a:defRPr>
            </a:lvl2pPr>
            <a:lvl3pPr lvl="2">
              <a:spcBef>
                <a:spcPts val="0"/>
              </a:spcBef>
              <a:spcAft>
                <a:spcPts val="0"/>
              </a:spcAft>
              <a:buClr>
                <a:schemeClr val="dk1"/>
              </a:buClr>
              <a:buSzPts val="1000"/>
              <a:buNone/>
              <a:defRPr sz="1000">
                <a:solidFill>
                  <a:schemeClr val="dk1"/>
                </a:solidFill>
              </a:defRPr>
            </a:lvl3pPr>
            <a:lvl4pPr lvl="3">
              <a:spcBef>
                <a:spcPts val="0"/>
              </a:spcBef>
              <a:spcAft>
                <a:spcPts val="0"/>
              </a:spcAft>
              <a:buClr>
                <a:schemeClr val="dk1"/>
              </a:buClr>
              <a:buSzPts val="1000"/>
              <a:buNone/>
              <a:defRPr sz="1000">
                <a:solidFill>
                  <a:schemeClr val="dk1"/>
                </a:solidFill>
              </a:defRPr>
            </a:lvl4pPr>
            <a:lvl5pPr lvl="4">
              <a:spcBef>
                <a:spcPts val="0"/>
              </a:spcBef>
              <a:spcAft>
                <a:spcPts val="0"/>
              </a:spcAft>
              <a:buClr>
                <a:schemeClr val="dk1"/>
              </a:buClr>
              <a:buSzPts val="1000"/>
              <a:buNone/>
              <a:defRPr sz="1000">
                <a:solidFill>
                  <a:schemeClr val="dk1"/>
                </a:solidFill>
              </a:defRPr>
            </a:lvl5pPr>
            <a:lvl6pPr lvl="5">
              <a:spcBef>
                <a:spcPts val="0"/>
              </a:spcBef>
              <a:spcAft>
                <a:spcPts val="0"/>
              </a:spcAft>
              <a:buClr>
                <a:schemeClr val="dk1"/>
              </a:buClr>
              <a:buSzPts val="1000"/>
              <a:buNone/>
              <a:defRPr sz="1000">
                <a:solidFill>
                  <a:schemeClr val="dk1"/>
                </a:solidFill>
              </a:defRPr>
            </a:lvl6pPr>
            <a:lvl7pPr lvl="6">
              <a:spcBef>
                <a:spcPts val="0"/>
              </a:spcBef>
              <a:spcAft>
                <a:spcPts val="0"/>
              </a:spcAft>
              <a:buClr>
                <a:schemeClr val="dk1"/>
              </a:buClr>
              <a:buSzPts val="1000"/>
              <a:buNone/>
              <a:defRPr sz="1000">
                <a:solidFill>
                  <a:schemeClr val="dk1"/>
                </a:solidFill>
              </a:defRPr>
            </a:lvl7pPr>
            <a:lvl8pPr lvl="7">
              <a:spcBef>
                <a:spcPts val="0"/>
              </a:spcBef>
              <a:spcAft>
                <a:spcPts val="0"/>
              </a:spcAft>
              <a:buClr>
                <a:schemeClr val="dk1"/>
              </a:buClr>
              <a:buSzPts val="1000"/>
              <a:buNone/>
              <a:defRPr sz="1000">
                <a:solidFill>
                  <a:schemeClr val="dk1"/>
                </a:solidFill>
              </a:defRPr>
            </a:lvl8pPr>
            <a:lvl9pPr lvl="8">
              <a:spcBef>
                <a:spcPts val="0"/>
              </a:spcBef>
              <a:spcAft>
                <a:spcPts val="0"/>
              </a:spcAft>
              <a:buClr>
                <a:schemeClr val="dk1"/>
              </a:buClr>
              <a:buSzPts val="1000"/>
              <a:buNone/>
              <a:defRPr sz="1000">
                <a:solidFill>
                  <a:schemeClr val="dk1"/>
                </a:solidFill>
              </a:defRPr>
            </a:lvl9pPr>
          </a:lstStyle>
          <a:p/>
        </p:txBody>
      </p:sp>
      <p:sp>
        <p:nvSpPr>
          <p:cNvPr id="297" name="Google Shape;297;p38"/>
          <p:cNvSpPr txBox="1"/>
          <p:nvPr>
            <p:ph idx="14" type="subTitle"/>
          </p:nvPr>
        </p:nvSpPr>
        <p:spPr>
          <a:xfrm>
            <a:off x="3410600" y="3575375"/>
            <a:ext cx="2321700" cy="219600"/>
          </a:xfrm>
          <a:prstGeom prst="rect">
            <a:avLst/>
          </a:prstGeom>
        </p:spPr>
        <p:txBody>
          <a:bodyPr anchorCtr="0" anchor="ctr" bIns="0" lIns="0" spcFirstLastPara="1" rIns="0" wrap="square" tIns="0">
            <a:noAutofit/>
          </a:bodyPr>
          <a:lstStyle>
            <a:lvl1pPr lvl="0">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1pPr>
            <a:lvl2pPr lvl="1">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2pPr>
            <a:lvl3pPr lvl="2">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3pPr>
            <a:lvl4pPr lvl="3">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4pPr>
            <a:lvl5pPr lvl="4">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5pPr>
            <a:lvl6pPr lvl="5">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6pPr>
            <a:lvl7pPr lvl="6">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7pPr>
            <a:lvl8pPr lvl="7">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8pPr>
            <a:lvl9pPr lvl="8">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9pPr>
          </a:lstStyle>
          <a:p/>
        </p:txBody>
      </p:sp>
      <p:sp>
        <p:nvSpPr>
          <p:cNvPr id="298" name="Google Shape;298;p38"/>
          <p:cNvSpPr txBox="1"/>
          <p:nvPr>
            <p:ph idx="15" type="subTitle"/>
          </p:nvPr>
        </p:nvSpPr>
        <p:spPr>
          <a:xfrm>
            <a:off x="6460475" y="3864775"/>
            <a:ext cx="2321700" cy="1878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600"/>
              <a:buNone/>
              <a:defRPr sz="1600">
                <a:solidFill>
                  <a:schemeClr val="dk1"/>
                </a:solidFill>
              </a:defRPr>
            </a:lvl1pPr>
            <a:lvl2pPr lvl="1">
              <a:spcBef>
                <a:spcPts val="0"/>
              </a:spcBef>
              <a:spcAft>
                <a:spcPts val="0"/>
              </a:spcAft>
              <a:buClr>
                <a:schemeClr val="dk1"/>
              </a:buClr>
              <a:buSzPts val="1000"/>
              <a:buNone/>
              <a:defRPr sz="1000">
                <a:solidFill>
                  <a:schemeClr val="dk1"/>
                </a:solidFill>
              </a:defRPr>
            </a:lvl2pPr>
            <a:lvl3pPr lvl="2">
              <a:spcBef>
                <a:spcPts val="0"/>
              </a:spcBef>
              <a:spcAft>
                <a:spcPts val="0"/>
              </a:spcAft>
              <a:buClr>
                <a:schemeClr val="dk1"/>
              </a:buClr>
              <a:buSzPts val="1000"/>
              <a:buNone/>
              <a:defRPr sz="1000">
                <a:solidFill>
                  <a:schemeClr val="dk1"/>
                </a:solidFill>
              </a:defRPr>
            </a:lvl3pPr>
            <a:lvl4pPr lvl="3">
              <a:spcBef>
                <a:spcPts val="0"/>
              </a:spcBef>
              <a:spcAft>
                <a:spcPts val="0"/>
              </a:spcAft>
              <a:buClr>
                <a:schemeClr val="dk1"/>
              </a:buClr>
              <a:buSzPts val="1000"/>
              <a:buNone/>
              <a:defRPr sz="1000">
                <a:solidFill>
                  <a:schemeClr val="dk1"/>
                </a:solidFill>
              </a:defRPr>
            </a:lvl4pPr>
            <a:lvl5pPr lvl="4">
              <a:spcBef>
                <a:spcPts val="0"/>
              </a:spcBef>
              <a:spcAft>
                <a:spcPts val="0"/>
              </a:spcAft>
              <a:buClr>
                <a:schemeClr val="dk1"/>
              </a:buClr>
              <a:buSzPts val="1000"/>
              <a:buNone/>
              <a:defRPr sz="1000">
                <a:solidFill>
                  <a:schemeClr val="dk1"/>
                </a:solidFill>
              </a:defRPr>
            </a:lvl5pPr>
            <a:lvl6pPr lvl="5">
              <a:spcBef>
                <a:spcPts val="0"/>
              </a:spcBef>
              <a:spcAft>
                <a:spcPts val="0"/>
              </a:spcAft>
              <a:buClr>
                <a:schemeClr val="dk1"/>
              </a:buClr>
              <a:buSzPts val="1000"/>
              <a:buNone/>
              <a:defRPr sz="1000">
                <a:solidFill>
                  <a:schemeClr val="dk1"/>
                </a:solidFill>
              </a:defRPr>
            </a:lvl6pPr>
            <a:lvl7pPr lvl="6">
              <a:spcBef>
                <a:spcPts val="0"/>
              </a:spcBef>
              <a:spcAft>
                <a:spcPts val="0"/>
              </a:spcAft>
              <a:buClr>
                <a:schemeClr val="dk1"/>
              </a:buClr>
              <a:buSzPts val="1000"/>
              <a:buNone/>
              <a:defRPr sz="1000">
                <a:solidFill>
                  <a:schemeClr val="dk1"/>
                </a:solidFill>
              </a:defRPr>
            </a:lvl7pPr>
            <a:lvl8pPr lvl="7">
              <a:spcBef>
                <a:spcPts val="0"/>
              </a:spcBef>
              <a:spcAft>
                <a:spcPts val="0"/>
              </a:spcAft>
              <a:buClr>
                <a:schemeClr val="dk1"/>
              </a:buClr>
              <a:buSzPts val="1000"/>
              <a:buNone/>
              <a:defRPr sz="1000">
                <a:solidFill>
                  <a:schemeClr val="dk1"/>
                </a:solidFill>
              </a:defRPr>
            </a:lvl8pPr>
            <a:lvl9pPr lvl="8">
              <a:spcBef>
                <a:spcPts val="0"/>
              </a:spcBef>
              <a:spcAft>
                <a:spcPts val="0"/>
              </a:spcAft>
              <a:buClr>
                <a:schemeClr val="dk1"/>
              </a:buClr>
              <a:buSzPts val="1000"/>
              <a:buNone/>
              <a:defRPr sz="1000">
                <a:solidFill>
                  <a:schemeClr val="dk1"/>
                </a:solidFill>
              </a:defRPr>
            </a:lvl9pPr>
          </a:lstStyle>
          <a:p/>
        </p:txBody>
      </p:sp>
      <p:sp>
        <p:nvSpPr>
          <p:cNvPr id="299" name="Google Shape;299;p38"/>
          <p:cNvSpPr txBox="1"/>
          <p:nvPr>
            <p:ph idx="16" type="subTitle"/>
          </p:nvPr>
        </p:nvSpPr>
        <p:spPr>
          <a:xfrm>
            <a:off x="6459250" y="3575375"/>
            <a:ext cx="2321700" cy="219600"/>
          </a:xfrm>
          <a:prstGeom prst="rect">
            <a:avLst/>
          </a:prstGeom>
        </p:spPr>
        <p:txBody>
          <a:bodyPr anchorCtr="0" anchor="ctr" bIns="0" lIns="0" spcFirstLastPara="1" rIns="0" wrap="square" tIns="0">
            <a:noAutofit/>
          </a:bodyPr>
          <a:lstStyle>
            <a:lvl1pPr lvl="0">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1pPr>
            <a:lvl2pPr lvl="1">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2pPr>
            <a:lvl3pPr lvl="2">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3pPr>
            <a:lvl4pPr lvl="3">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4pPr>
            <a:lvl5pPr lvl="4">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5pPr>
            <a:lvl6pPr lvl="5">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6pPr>
            <a:lvl7pPr lvl="6">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7pPr>
            <a:lvl8pPr lvl="7">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8pPr>
            <a:lvl9pPr lvl="8">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9pPr>
          </a:lstStyle>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udience - Alt 1">
  <p:cSld name="CUSTOM_4">
    <p:spTree>
      <p:nvGrpSpPr>
        <p:cNvPr id="300" name="Shape 300"/>
        <p:cNvGrpSpPr/>
        <p:nvPr/>
      </p:nvGrpSpPr>
      <p:grpSpPr>
        <a:xfrm>
          <a:off x="0" y="0"/>
          <a:ext cx="0" cy="0"/>
          <a:chOff x="0" y="0"/>
          <a:chExt cx="0" cy="0"/>
        </a:xfrm>
      </p:grpSpPr>
      <p:sp>
        <p:nvSpPr>
          <p:cNvPr id="301" name="Google Shape;301;p39"/>
          <p:cNvSpPr txBox="1"/>
          <p:nvPr>
            <p:ph idx="1" type="subTitle"/>
          </p:nvPr>
        </p:nvSpPr>
        <p:spPr>
          <a:xfrm>
            <a:off x="742900" y="2158550"/>
            <a:ext cx="3213000" cy="138600"/>
          </a:xfrm>
          <a:prstGeom prst="rect">
            <a:avLst/>
          </a:prstGeom>
        </p:spPr>
        <p:txBody>
          <a:bodyPr anchorCtr="0" anchor="t" bIns="0" lIns="0" spcFirstLastPara="1" rIns="0" wrap="square" tIns="0">
            <a:noAutofit/>
          </a:bodyPr>
          <a:lstStyle>
            <a:lvl1pPr lvl="0">
              <a:spcBef>
                <a:spcPts val="0"/>
              </a:spcBef>
              <a:spcAft>
                <a:spcPts val="0"/>
              </a:spcAft>
              <a:buSzPts val="1000"/>
              <a:buFont typeface="DM Sans SemiBold"/>
              <a:buNone/>
              <a:defRPr sz="1000">
                <a:latin typeface="DM Sans SemiBold"/>
                <a:ea typeface="DM Sans SemiBold"/>
                <a:cs typeface="DM Sans SemiBold"/>
                <a:sym typeface="DM Sans SemiBold"/>
              </a:defRPr>
            </a:lvl1pPr>
            <a:lvl2pPr lvl="1">
              <a:spcBef>
                <a:spcPts val="0"/>
              </a:spcBef>
              <a:spcAft>
                <a:spcPts val="0"/>
              </a:spcAft>
              <a:buSzPts val="1400"/>
              <a:buFont typeface="DM Sans SemiBold"/>
              <a:buNone/>
              <a:defRPr>
                <a:latin typeface="DM Sans SemiBold"/>
                <a:ea typeface="DM Sans SemiBold"/>
                <a:cs typeface="DM Sans SemiBold"/>
                <a:sym typeface="DM Sans SemiBold"/>
              </a:defRPr>
            </a:lvl2pPr>
            <a:lvl3pPr lvl="2">
              <a:spcBef>
                <a:spcPts val="0"/>
              </a:spcBef>
              <a:spcAft>
                <a:spcPts val="0"/>
              </a:spcAft>
              <a:buSzPts val="1400"/>
              <a:buFont typeface="DM Sans SemiBold"/>
              <a:buNone/>
              <a:defRPr>
                <a:latin typeface="DM Sans SemiBold"/>
                <a:ea typeface="DM Sans SemiBold"/>
                <a:cs typeface="DM Sans SemiBold"/>
                <a:sym typeface="DM Sans SemiBold"/>
              </a:defRPr>
            </a:lvl3pPr>
            <a:lvl4pPr lvl="3">
              <a:spcBef>
                <a:spcPts val="0"/>
              </a:spcBef>
              <a:spcAft>
                <a:spcPts val="0"/>
              </a:spcAft>
              <a:buSzPts val="1400"/>
              <a:buFont typeface="DM Sans SemiBold"/>
              <a:buNone/>
              <a:defRPr>
                <a:latin typeface="DM Sans SemiBold"/>
                <a:ea typeface="DM Sans SemiBold"/>
                <a:cs typeface="DM Sans SemiBold"/>
                <a:sym typeface="DM Sans SemiBold"/>
              </a:defRPr>
            </a:lvl4pPr>
            <a:lvl5pPr lvl="4">
              <a:spcBef>
                <a:spcPts val="0"/>
              </a:spcBef>
              <a:spcAft>
                <a:spcPts val="0"/>
              </a:spcAft>
              <a:buSzPts val="1400"/>
              <a:buFont typeface="DM Sans SemiBold"/>
              <a:buNone/>
              <a:defRPr>
                <a:latin typeface="DM Sans SemiBold"/>
                <a:ea typeface="DM Sans SemiBold"/>
                <a:cs typeface="DM Sans SemiBold"/>
                <a:sym typeface="DM Sans SemiBold"/>
              </a:defRPr>
            </a:lvl5pPr>
            <a:lvl6pPr lvl="5">
              <a:spcBef>
                <a:spcPts val="0"/>
              </a:spcBef>
              <a:spcAft>
                <a:spcPts val="0"/>
              </a:spcAft>
              <a:buSzPts val="1400"/>
              <a:buFont typeface="DM Sans SemiBold"/>
              <a:buNone/>
              <a:defRPr>
                <a:latin typeface="DM Sans SemiBold"/>
                <a:ea typeface="DM Sans SemiBold"/>
                <a:cs typeface="DM Sans SemiBold"/>
                <a:sym typeface="DM Sans SemiBold"/>
              </a:defRPr>
            </a:lvl6pPr>
            <a:lvl7pPr lvl="6">
              <a:spcBef>
                <a:spcPts val="0"/>
              </a:spcBef>
              <a:spcAft>
                <a:spcPts val="0"/>
              </a:spcAft>
              <a:buSzPts val="1400"/>
              <a:buFont typeface="DM Sans SemiBold"/>
              <a:buNone/>
              <a:defRPr>
                <a:latin typeface="DM Sans SemiBold"/>
                <a:ea typeface="DM Sans SemiBold"/>
                <a:cs typeface="DM Sans SemiBold"/>
                <a:sym typeface="DM Sans SemiBold"/>
              </a:defRPr>
            </a:lvl7pPr>
            <a:lvl8pPr lvl="7">
              <a:spcBef>
                <a:spcPts val="0"/>
              </a:spcBef>
              <a:spcAft>
                <a:spcPts val="0"/>
              </a:spcAft>
              <a:buSzPts val="1400"/>
              <a:buFont typeface="DM Sans SemiBold"/>
              <a:buNone/>
              <a:defRPr>
                <a:latin typeface="DM Sans SemiBold"/>
                <a:ea typeface="DM Sans SemiBold"/>
                <a:cs typeface="DM Sans SemiBold"/>
                <a:sym typeface="DM Sans SemiBold"/>
              </a:defRPr>
            </a:lvl8pPr>
            <a:lvl9pPr lvl="8">
              <a:spcBef>
                <a:spcPts val="0"/>
              </a:spcBef>
              <a:spcAft>
                <a:spcPts val="0"/>
              </a:spcAft>
              <a:buSzPts val="1400"/>
              <a:buFont typeface="DM Sans SemiBold"/>
              <a:buNone/>
              <a:defRPr>
                <a:latin typeface="DM Sans SemiBold"/>
                <a:ea typeface="DM Sans SemiBold"/>
                <a:cs typeface="DM Sans SemiBold"/>
                <a:sym typeface="DM Sans SemiBold"/>
              </a:defRPr>
            </a:lvl9pPr>
          </a:lstStyle>
          <a:p/>
        </p:txBody>
      </p:sp>
      <p:sp>
        <p:nvSpPr>
          <p:cNvPr id="302" name="Google Shape;302;p39"/>
          <p:cNvSpPr txBox="1"/>
          <p:nvPr>
            <p:ph idx="2" type="body"/>
          </p:nvPr>
        </p:nvSpPr>
        <p:spPr>
          <a:xfrm>
            <a:off x="742900" y="2381875"/>
            <a:ext cx="3213000" cy="461700"/>
          </a:xfrm>
          <a:prstGeom prst="rect">
            <a:avLst/>
          </a:prstGeom>
          <a:noFill/>
        </p:spPr>
        <p:txBody>
          <a:bodyPr anchorCtr="0" anchor="t" bIns="0" lIns="0" spcFirstLastPara="1" rIns="0" wrap="square" tIns="0">
            <a:noAutofit/>
          </a:bodyPr>
          <a:lstStyle>
            <a:lvl1pPr indent="-292100" lvl="0" marL="4572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indent="-292100" lvl="1" marL="9144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indent="-292100" lvl="2" marL="13716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indent="-292100" lvl="3" marL="18288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indent="-292100" lvl="4" marL="22860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indent="-292100" lvl="5" marL="27432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indent="-292100" lvl="6" marL="32004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indent="-292100" lvl="7" marL="36576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indent="-292100" lvl="8" marL="41148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9pPr>
          </a:lstStyle>
          <a:p/>
        </p:txBody>
      </p:sp>
      <p:sp>
        <p:nvSpPr>
          <p:cNvPr id="303" name="Google Shape;303;p39"/>
          <p:cNvSpPr/>
          <p:nvPr>
            <p:ph idx="3" type="pic"/>
          </p:nvPr>
        </p:nvSpPr>
        <p:spPr>
          <a:xfrm>
            <a:off x="5402575" y="0"/>
            <a:ext cx="3739800" cy="3129600"/>
          </a:xfrm>
          <a:prstGeom prst="rect">
            <a:avLst/>
          </a:prstGeom>
          <a:noFill/>
          <a:ln cap="flat" cmpd="sng" w="9525">
            <a:solidFill>
              <a:schemeClr val="accent6"/>
            </a:solidFill>
            <a:prstDash val="solid"/>
            <a:round/>
            <a:headEnd len="sm" w="sm" type="none"/>
            <a:tailEnd len="sm" w="sm" type="none"/>
          </a:ln>
        </p:spPr>
      </p:sp>
      <p:sp>
        <p:nvSpPr>
          <p:cNvPr id="304" name="Google Shape;304;p39"/>
          <p:cNvSpPr txBox="1"/>
          <p:nvPr>
            <p:ph type="title"/>
          </p:nvPr>
        </p:nvSpPr>
        <p:spPr>
          <a:xfrm>
            <a:off x="361975" y="988550"/>
            <a:ext cx="4297200" cy="5877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2200"/>
            </a:lvl1pPr>
            <a:lvl2pPr lvl="1">
              <a:lnSpc>
                <a:spcPct val="90000"/>
              </a:lnSpc>
              <a:spcBef>
                <a:spcPts val="0"/>
              </a:spcBef>
              <a:spcAft>
                <a:spcPts val="0"/>
              </a:spcAft>
              <a:buNone/>
              <a:defRPr sz="2200"/>
            </a:lvl2pPr>
            <a:lvl3pPr lvl="2">
              <a:lnSpc>
                <a:spcPct val="90000"/>
              </a:lnSpc>
              <a:spcBef>
                <a:spcPts val="0"/>
              </a:spcBef>
              <a:spcAft>
                <a:spcPts val="0"/>
              </a:spcAft>
              <a:buNone/>
              <a:defRPr sz="2200"/>
            </a:lvl3pPr>
            <a:lvl4pPr lvl="3">
              <a:lnSpc>
                <a:spcPct val="90000"/>
              </a:lnSpc>
              <a:spcBef>
                <a:spcPts val="0"/>
              </a:spcBef>
              <a:spcAft>
                <a:spcPts val="0"/>
              </a:spcAft>
              <a:buNone/>
              <a:defRPr sz="2200"/>
            </a:lvl4pPr>
            <a:lvl5pPr lvl="4">
              <a:lnSpc>
                <a:spcPct val="90000"/>
              </a:lnSpc>
              <a:spcBef>
                <a:spcPts val="0"/>
              </a:spcBef>
              <a:spcAft>
                <a:spcPts val="0"/>
              </a:spcAft>
              <a:buNone/>
              <a:defRPr sz="2200"/>
            </a:lvl5pPr>
            <a:lvl6pPr lvl="5">
              <a:lnSpc>
                <a:spcPct val="90000"/>
              </a:lnSpc>
              <a:spcBef>
                <a:spcPts val="0"/>
              </a:spcBef>
              <a:spcAft>
                <a:spcPts val="0"/>
              </a:spcAft>
              <a:buNone/>
              <a:defRPr sz="2200"/>
            </a:lvl6pPr>
            <a:lvl7pPr lvl="6">
              <a:lnSpc>
                <a:spcPct val="90000"/>
              </a:lnSpc>
              <a:spcBef>
                <a:spcPts val="0"/>
              </a:spcBef>
              <a:spcAft>
                <a:spcPts val="0"/>
              </a:spcAft>
              <a:buNone/>
              <a:defRPr sz="2200"/>
            </a:lvl7pPr>
            <a:lvl8pPr lvl="7">
              <a:lnSpc>
                <a:spcPct val="90000"/>
              </a:lnSpc>
              <a:spcBef>
                <a:spcPts val="0"/>
              </a:spcBef>
              <a:spcAft>
                <a:spcPts val="0"/>
              </a:spcAft>
              <a:buNone/>
              <a:defRPr sz="2200"/>
            </a:lvl8pPr>
            <a:lvl9pPr lvl="8">
              <a:lnSpc>
                <a:spcPct val="90000"/>
              </a:lnSpc>
              <a:spcBef>
                <a:spcPts val="0"/>
              </a:spcBef>
              <a:spcAft>
                <a:spcPts val="0"/>
              </a:spcAft>
              <a:buNone/>
              <a:defRPr sz="2200"/>
            </a:lvl9pPr>
          </a:lstStyle>
          <a:p/>
        </p:txBody>
      </p:sp>
      <p:sp>
        <p:nvSpPr>
          <p:cNvPr id="305" name="Google Shape;305;p39"/>
          <p:cNvSpPr txBox="1"/>
          <p:nvPr>
            <p:ph idx="4" type="subTitle"/>
          </p:nvPr>
        </p:nvSpPr>
        <p:spPr>
          <a:xfrm>
            <a:off x="361975" y="732775"/>
            <a:ext cx="4163100" cy="138600"/>
          </a:xfrm>
          <a:prstGeom prst="rect">
            <a:avLst/>
          </a:prstGeom>
        </p:spPr>
        <p:txBody>
          <a:bodyPr anchorCtr="0" anchor="b" bIns="0" lIns="0" spcFirstLastPara="1" rIns="0" wrap="square" tIns="0">
            <a:spAutoFit/>
          </a:bodyPr>
          <a:lstStyle>
            <a:lvl1pPr lvl="0">
              <a:spcBef>
                <a:spcPts val="0"/>
              </a:spcBef>
              <a:spcAft>
                <a:spcPts val="0"/>
              </a:spcAft>
              <a:buSzPts val="1000"/>
              <a:buFont typeface="DM Sans Light"/>
              <a:buNone/>
              <a:defRPr sz="1000">
                <a:latin typeface="DM Sans Light"/>
                <a:ea typeface="DM Sans Light"/>
                <a:cs typeface="DM Sans Light"/>
                <a:sym typeface="DM Sans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06" name="Google Shape;306;p39"/>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307" name="Google Shape;307;p39"/>
          <p:cNvSpPr txBox="1"/>
          <p:nvPr>
            <p:ph idx="5"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08" name="Google Shape;308;p39"/>
          <p:cNvSpPr txBox="1"/>
          <p:nvPr>
            <p:ph idx="6" type="subTitle"/>
          </p:nvPr>
        </p:nvSpPr>
        <p:spPr>
          <a:xfrm>
            <a:off x="5785175" y="3335324"/>
            <a:ext cx="2991600" cy="277200"/>
          </a:xfrm>
          <a:prstGeom prst="rect">
            <a:avLst/>
          </a:prstGeom>
        </p:spPr>
        <p:txBody>
          <a:bodyPr anchorCtr="0" anchor="t" bIns="0" lIns="0" spcFirstLastPara="1" rIns="0" wrap="square" tIns="0">
            <a:sp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309" name="Google Shape;309;p39"/>
          <p:cNvSpPr txBox="1"/>
          <p:nvPr>
            <p:ph idx="7" type="subTitle"/>
          </p:nvPr>
        </p:nvSpPr>
        <p:spPr>
          <a:xfrm>
            <a:off x="742900" y="3910855"/>
            <a:ext cx="3213000" cy="138600"/>
          </a:xfrm>
          <a:prstGeom prst="rect">
            <a:avLst/>
          </a:prstGeom>
          <a:noFill/>
        </p:spPr>
        <p:txBody>
          <a:bodyPr anchorCtr="0" anchor="t" bIns="0" lIns="0" spcFirstLastPara="1" rIns="0" wrap="square" tIns="0">
            <a:noAutofit/>
          </a:bodyPr>
          <a:lstStyle>
            <a:lvl1pPr lvl="0">
              <a:spcBef>
                <a:spcPts val="0"/>
              </a:spcBef>
              <a:spcAft>
                <a:spcPts val="0"/>
              </a:spcAft>
              <a:buSzPts val="1000"/>
              <a:buFont typeface="DM Sans SemiBold"/>
              <a:buNone/>
              <a:defRPr sz="1000">
                <a:latin typeface="DM Sans SemiBold"/>
                <a:ea typeface="DM Sans SemiBold"/>
                <a:cs typeface="DM Sans SemiBold"/>
                <a:sym typeface="DM Sans SemiBold"/>
              </a:defRPr>
            </a:lvl1pPr>
            <a:lvl2pPr lvl="1">
              <a:spcBef>
                <a:spcPts val="0"/>
              </a:spcBef>
              <a:spcAft>
                <a:spcPts val="0"/>
              </a:spcAft>
              <a:buSzPts val="1400"/>
              <a:buFont typeface="DM Sans SemiBold"/>
              <a:buNone/>
              <a:defRPr>
                <a:latin typeface="DM Sans SemiBold"/>
                <a:ea typeface="DM Sans SemiBold"/>
                <a:cs typeface="DM Sans SemiBold"/>
                <a:sym typeface="DM Sans SemiBold"/>
              </a:defRPr>
            </a:lvl2pPr>
            <a:lvl3pPr lvl="2">
              <a:spcBef>
                <a:spcPts val="0"/>
              </a:spcBef>
              <a:spcAft>
                <a:spcPts val="0"/>
              </a:spcAft>
              <a:buSzPts val="1400"/>
              <a:buFont typeface="DM Sans SemiBold"/>
              <a:buNone/>
              <a:defRPr>
                <a:latin typeface="DM Sans SemiBold"/>
                <a:ea typeface="DM Sans SemiBold"/>
                <a:cs typeface="DM Sans SemiBold"/>
                <a:sym typeface="DM Sans SemiBold"/>
              </a:defRPr>
            </a:lvl3pPr>
            <a:lvl4pPr lvl="3">
              <a:spcBef>
                <a:spcPts val="0"/>
              </a:spcBef>
              <a:spcAft>
                <a:spcPts val="0"/>
              </a:spcAft>
              <a:buSzPts val="1400"/>
              <a:buFont typeface="DM Sans SemiBold"/>
              <a:buNone/>
              <a:defRPr>
                <a:latin typeface="DM Sans SemiBold"/>
                <a:ea typeface="DM Sans SemiBold"/>
                <a:cs typeface="DM Sans SemiBold"/>
                <a:sym typeface="DM Sans SemiBold"/>
              </a:defRPr>
            </a:lvl4pPr>
            <a:lvl5pPr lvl="4">
              <a:spcBef>
                <a:spcPts val="0"/>
              </a:spcBef>
              <a:spcAft>
                <a:spcPts val="0"/>
              </a:spcAft>
              <a:buSzPts val="1400"/>
              <a:buFont typeface="DM Sans SemiBold"/>
              <a:buNone/>
              <a:defRPr>
                <a:latin typeface="DM Sans SemiBold"/>
                <a:ea typeface="DM Sans SemiBold"/>
                <a:cs typeface="DM Sans SemiBold"/>
                <a:sym typeface="DM Sans SemiBold"/>
              </a:defRPr>
            </a:lvl5pPr>
            <a:lvl6pPr lvl="5">
              <a:spcBef>
                <a:spcPts val="0"/>
              </a:spcBef>
              <a:spcAft>
                <a:spcPts val="0"/>
              </a:spcAft>
              <a:buSzPts val="1400"/>
              <a:buFont typeface="DM Sans SemiBold"/>
              <a:buNone/>
              <a:defRPr>
                <a:latin typeface="DM Sans SemiBold"/>
                <a:ea typeface="DM Sans SemiBold"/>
                <a:cs typeface="DM Sans SemiBold"/>
                <a:sym typeface="DM Sans SemiBold"/>
              </a:defRPr>
            </a:lvl6pPr>
            <a:lvl7pPr lvl="6">
              <a:spcBef>
                <a:spcPts val="0"/>
              </a:spcBef>
              <a:spcAft>
                <a:spcPts val="0"/>
              </a:spcAft>
              <a:buSzPts val="1400"/>
              <a:buFont typeface="DM Sans SemiBold"/>
              <a:buNone/>
              <a:defRPr>
                <a:latin typeface="DM Sans SemiBold"/>
                <a:ea typeface="DM Sans SemiBold"/>
                <a:cs typeface="DM Sans SemiBold"/>
                <a:sym typeface="DM Sans SemiBold"/>
              </a:defRPr>
            </a:lvl7pPr>
            <a:lvl8pPr lvl="7">
              <a:spcBef>
                <a:spcPts val="0"/>
              </a:spcBef>
              <a:spcAft>
                <a:spcPts val="0"/>
              </a:spcAft>
              <a:buSzPts val="1400"/>
              <a:buFont typeface="DM Sans SemiBold"/>
              <a:buNone/>
              <a:defRPr>
                <a:latin typeface="DM Sans SemiBold"/>
                <a:ea typeface="DM Sans SemiBold"/>
                <a:cs typeface="DM Sans SemiBold"/>
                <a:sym typeface="DM Sans SemiBold"/>
              </a:defRPr>
            </a:lvl8pPr>
            <a:lvl9pPr lvl="8">
              <a:spcBef>
                <a:spcPts val="0"/>
              </a:spcBef>
              <a:spcAft>
                <a:spcPts val="0"/>
              </a:spcAft>
              <a:buSzPts val="1400"/>
              <a:buFont typeface="DM Sans SemiBold"/>
              <a:buNone/>
              <a:defRPr>
                <a:latin typeface="DM Sans SemiBold"/>
                <a:ea typeface="DM Sans SemiBold"/>
                <a:cs typeface="DM Sans SemiBold"/>
                <a:sym typeface="DM Sans SemiBold"/>
              </a:defRPr>
            </a:lvl9pPr>
          </a:lstStyle>
          <a:p/>
        </p:txBody>
      </p:sp>
      <p:sp>
        <p:nvSpPr>
          <p:cNvPr id="310" name="Google Shape;310;p39"/>
          <p:cNvSpPr txBox="1"/>
          <p:nvPr>
            <p:ph idx="8" type="body"/>
          </p:nvPr>
        </p:nvSpPr>
        <p:spPr>
          <a:xfrm>
            <a:off x="742900" y="4134180"/>
            <a:ext cx="3213000" cy="4617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indent="-292100" lvl="1" marL="9144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indent="-292100" lvl="2" marL="13716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indent="-292100" lvl="3" marL="18288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indent="-292100" lvl="4" marL="22860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indent="-292100" lvl="5" marL="27432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indent="-292100" lvl="6" marL="32004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indent="-292100" lvl="7" marL="36576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indent="-292100" lvl="8" marL="41148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9pPr>
          </a:lstStyle>
          <a:p/>
        </p:txBody>
      </p:sp>
      <p:sp>
        <p:nvSpPr>
          <p:cNvPr id="311" name="Google Shape;311;p39"/>
          <p:cNvSpPr txBox="1"/>
          <p:nvPr>
            <p:ph idx="9" type="subTitle"/>
          </p:nvPr>
        </p:nvSpPr>
        <p:spPr>
          <a:xfrm>
            <a:off x="742900" y="3050778"/>
            <a:ext cx="3213000" cy="138600"/>
          </a:xfrm>
          <a:prstGeom prst="rect">
            <a:avLst/>
          </a:prstGeom>
          <a:noFill/>
        </p:spPr>
        <p:txBody>
          <a:bodyPr anchorCtr="0" anchor="t" bIns="0" lIns="0" spcFirstLastPara="1" rIns="0" wrap="square" tIns="0">
            <a:noAutofit/>
          </a:bodyPr>
          <a:lstStyle>
            <a:lvl1pPr lvl="0">
              <a:spcBef>
                <a:spcPts val="0"/>
              </a:spcBef>
              <a:spcAft>
                <a:spcPts val="0"/>
              </a:spcAft>
              <a:buSzPts val="1000"/>
              <a:buFont typeface="DM Sans SemiBold"/>
              <a:buNone/>
              <a:defRPr sz="1000">
                <a:latin typeface="DM Sans SemiBold"/>
                <a:ea typeface="DM Sans SemiBold"/>
                <a:cs typeface="DM Sans SemiBold"/>
                <a:sym typeface="DM Sans SemiBold"/>
              </a:defRPr>
            </a:lvl1pPr>
            <a:lvl2pPr lvl="1">
              <a:spcBef>
                <a:spcPts val="0"/>
              </a:spcBef>
              <a:spcAft>
                <a:spcPts val="0"/>
              </a:spcAft>
              <a:buSzPts val="1400"/>
              <a:buFont typeface="DM Sans SemiBold"/>
              <a:buNone/>
              <a:defRPr>
                <a:latin typeface="DM Sans SemiBold"/>
                <a:ea typeface="DM Sans SemiBold"/>
                <a:cs typeface="DM Sans SemiBold"/>
                <a:sym typeface="DM Sans SemiBold"/>
              </a:defRPr>
            </a:lvl2pPr>
            <a:lvl3pPr lvl="2">
              <a:spcBef>
                <a:spcPts val="0"/>
              </a:spcBef>
              <a:spcAft>
                <a:spcPts val="0"/>
              </a:spcAft>
              <a:buSzPts val="1400"/>
              <a:buFont typeface="DM Sans SemiBold"/>
              <a:buNone/>
              <a:defRPr>
                <a:latin typeface="DM Sans SemiBold"/>
                <a:ea typeface="DM Sans SemiBold"/>
                <a:cs typeface="DM Sans SemiBold"/>
                <a:sym typeface="DM Sans SemiBold"/>
              </a:defRPr>
            </a:lvl3pPr>
            <a:lvl4pPr lvl="3">
              <a:spcBef>
                <a:spcPts val="0"/>
              </a:spcBef>
              <a:spcAft>
                <a:spcPts val="0"/>
              </a:spcAft>
              <a:buSzPts val="1400"/>
              <a:buFont typeface="DM Sans SemiBold"/>
              <a:buNone/>
              <a:defRPr>
                <a:latin typeface="DM Sans SemiBold"/>
                <a:ea typeface="DM Sans SemiBold"/>
                <a:cs typeface="DM Sans SemiBold"/>
                <a:sym typeface="DM Sans SemiBold"/>
              </a:defRPr>
            </a:lvl4pPr>
            <a:lvl5pPr lvl="4">
              <a:spcBef>
                <a:spcPts val="0"/>
              </a:spcBef>
              <a:spcAft>
                <a:spcPts val="0"/>
              </a:spcAft>
              <a:buSzPts val="1400"/>
              <a:buFont typeface="DM Sans SemiBold"/>
              <a:buNone/>
              <a:defRPr>
                <a:latin typeface="DM Sans SemiBold"/>
                <a:ea typeface="DM Sans SemiBold"/>
                <a:cs typeface="DM Sans SemiBold"/>
                <a:sym typeface="DM Sans SemiBold"/>
              </a:defRPr>
            </a:lvl5pPr>
            <a:lvl6pPr lvl="5">
              <a:spcBef>
                <a:spcPts val="0"/>
              </a:spcBef>
              <a:spcAft>
                <a:spcPts val="0"/>
              </a:spcAft>
              <a:buSzPts val="1400"/>
              <a:buFont typeface="DM Sans SemiBold"/>
              <a:buNone/>
              <a:defRPr>
                <a:latin typeface="DM Sans SemiBold"/>
                <a:ea typeface="DM Sans SemiBold"/>
                <a:cs typeface="DM Sans SemiBold"/>
                <a:sym typeface="DM Sans SemiBold"/>
              </a:defRPr>
            </a:lvl6pPr>
            <a:lvl7pPr lvl="6">
              <a:spcBef>
                <a:spcPts val="0"/>
              </a:spcBef>
              <a:spcAft>
                <a:spcPts val="0"/>
              </a:spcAft>
              <a:buSzPts val="1400"/>
              <a:buFont typeface="DM Sans SemiBold"/>
              <a:buNone/>
              <a:defRPr>
                <a:latin typeface="DM Sans SemiBold"/>
                <a:ea typeface="DM Sans SemiBold"/>
                <a:cs typeface="DM Sans SemiBold"/>
                <a:sym typeface="DM Sans SemiBold"/>
              </a:defRPr>
            </a:lvl7pPr>
            <a:lvl8pPr lvl="7">
              <a:spcBef>
                <a:spcPts val="0"/>
              </a:spcBef>
              <a:spcAft>
                <a:spcPts val="0"/>
              </a:spcAft>
              <a:buSzPts val="1400"/>
              <a:buFont typeface="DM Sans SemiBold"/>
              <a:buNone/>
              <a:defRPr>
                <a:latin typeface="DM Sans SemiBold"/>
                <a:ea typeface="DM Sans SemiBold"/>
                <a:cs typeface="DM Sans SemiBold"/>
                <a:sym typeface="DM Sans SemiBold"/>
              </a:defRPr>
            </a:lvl8pPr>
            <a:lvl9pPr lvl="8">
              <a:spcBef>
                <a:spcPts val="0"/>
              </a:spcBef>
              <a:spcAft>
                <a:spcPts val="0"/>
              </a:spcAft>
              <a:buSzPts val="1400"/>
              <a:buFont typeface="DM Sans SemiBold"/>
              <a:buNone/>
              <a:defRPr>
                <a:latin typeface="DM Sans SemiBold"/>
                <a:ea typeface="DM Sans SemiBold"/>
                <a:cs typeface="DM Sans SemiBold"/>
                <a:sym typeface="DM Sans SemiBold"/>
              </a:defRPr>
            </a:lvl9pPr>
          </a:lstStyle>
          <a:p/>
        </p:txBody>
      </p:sp>
      <p:sp>
        <p:nvSpPr>
          <p:cNvPr id="312" name="Google Shape;312;p39"/>
          <p:cNvSpPr txBox="1"/>
          <p:nvPr>
            <p:ph idx="13" type="body"/>
          </p:nvPr>
        </p:nvSpPr>
        <p:spPr>
          <a:xfrm>
            <a:off x="742900" y="3274103"/>
            <a:ext cx="3213000" cy="461700"/>
          </a:xfrm>
          <a:prstGeom prst="rect">
            <a:avLst/>
          </a:prstGeom>
          <a:noFill/>
        </p:spPr>
        <p:txBody>
          <a:bodyPr anchorCtr="0" anchor="t" bIns="0" lIns="0" spcFirstLastPara="1" rIns="0" wrap="square" tIns="0">
            <a:noAutofit/>
          </a:bodyPr>
          <a:lstStyle>
            <a:lvl1pPr indent="-292100" lvl="0" marL="4572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indent="-292100" lvl="1" marL="9144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indent="-292100" lvl="2" marL="13716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indent="-292100" lvl="3" marL="18288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indent="-292100" lvl="4" marL="22860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indent="-292100" lvl="5" marL="27432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indent="-292100" lvl="6" marL="32004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indent="-292100" lvl="7" marL="36576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indent="-292100" lvl="8" marL="41148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9pPr>
          </a:lstStyle>
          <a:p/>
        </p:txBody>
      </p:sp>
      <p:sp>
        <p:nvSpPr>
          <p:cNvPr id="313" name="Google Shape;313;p39"/>
          <p:cNvSpPr txBox="1"/>
          <p:nvPr>
            <p:ph idx="14" type="body"/>
          </p:nvPr>
        </p:nvSpPr>
        <p:spPr>
          <a:xfrm>
            <a:off x="5785175" y="4134175"/>
            <a:ext cx="2991600" cy="461700"/>
          </a:xfrm>
          <a:prstGeom prst="rect">
            <a:avLst/>
          </a:prstGeom>
        </p:spPr>
        <p:txBody>
          <a:bodyPr anchorCtr="0" anchor="b" bIns="0" lIns="0" spcFirstLastPara="1" rIns="0" wrap="square" tIns="0">
            <a:noAutofit/>
          </a:bodyPr>
          <a:lstStyle>
            <a:lvl1pPr indent="-292100" lvl="0" marL="457200">
              <a:spcBef>
                <a:spcPts val="0"/>
              </a:spcBef>
              <a:spcAft>
                <a:spcPts val="0"/>
              </a:spcAft>
              <a:buSzPts val="1000"/>
              <a:buFont typeface="DM Sans Light"/>
              <a:buChar char="●"/>
              <a:defRPr sz="1000">
                <a:latin typeface="DM Sans Light"/>
                <a:ea typeface="DM Sans Light"/>
                <a:cs typeface="DM Sans Light"/>
                <a:sym typeface="DM Sans Light"/>
              </a:defRPr>
            </a:lvl1pPr>
            <a:lvl2pPr indent="-292100" lvl="1" marL="914400">
              <a:spcBef>
                <a:spcPts val="800"/>
              </a:spcBef>
              <a:spcAft>
                <a:spcPts val="0"/>
              </a:spcAft>
              <a:buSzPts val="1000"/>
              <a:buFont typeface="DM Sans Light"/>
              <a:buChar char="○"/>
              <a:defRPr sz="1000">
                <a:latin typeface="DM Sans Light"/>
                <a:ea typeface="DM Sans Light"/>
                <a:cs typeface="DM Sans Light"/>
                <a:sym typeface="DM Sans Light"/>
              </a:defRPr>
            </a:lvl2pPr>
            <a:lvl3pPr indent="-292100" lvl="2" marL="1371600">
              <a:spcBef>
                <a:spcPts val="800"/>
              </a:spcBef>
              <a:spcAft>
                <a:spcPts val="0"/>
              </a:spcAft>
              <a:buSzPts val="1000"/>
              <a:buFont typeface="DM Sans Light"/>
              <a:buChar char="■"/>
              <a:defRPr sz="1000">
                <a:latin typeface="DM Sans Light"/>
                <a:ea typeface="DM Sans Light"/>
                <a:cs typeface="DM Sans Light"/>
                <a:sym typeface="DM Sans Light"/>
              </a:defRPr>
            </a:lvl3pPr>
            <a:lvl4pPr indent="-292100" lvl="3" marL="1828800">
              <a:spcBef>
                <a:spcPts val="800"/>
              </a:spcBef>
              <a:spcAft>
                <a:spcPts val="0"/>
              </a:spcAft>
              <a:buSzPts val="1000"/>
              <a:buFont typeface="DM Sans Light"/>
              <a:buChar char="●"/>
              <a:defRPr sz="1000">
                <a:latin typeface="DM Sans Light"/>
                <a:ea typeface="DM Sans Light"/>
                <a:cs typeface="DM Sans Light"/>
                <a:sym typeface="DM Sans Light"/>
              </a:defRPr>
            </a:lvl4pPr>
            <a:lvl5pPr indent="-292100" lvl="4" marL="2286000">
              <a:spcBef>
                <a:spcPts val="800"/>
              </a:spcBef>
              <a:spcAft>
                <a:spcPts val="0"/>
              </a:spcAft>
              <a:buSzPts val="1000"/>
              <a:buFont typeface="DM Sans Light"/>
              <a:buChar char="○"/>
              <a:defRPr sz="1000">
                <a:latin typeface="DM Sans Light"/>
                <a:ea typeface="DM Sans Light"/>
                <a:cs typeface="DM Sans Light"/>
                <a:sym typeface="DM Sans Light"/>
              </a:defRPr>
            </a:lvl5pPr>
            <a:lvl6pPr indent="-292100" lvl="5" marL="2743200">
              <a:spcBef>
                <a:spcPts val="800"/>
              </a:spcBef>
              <a:spcAft>
                <a:spcPts val="0"/>
              </a:spcAft>
              <a:buSzPts val="1000"/>
              <a:buFont typeface="DM Sans Light"/>
              <a:buChar char="■"/>
              <a:defRPr sz="1000">
                <a:latin typeface="DM Sans Light"/>
                <a:ea typeface="DM Sans Light"/>
                <a:cs typeface="DM Sans Light"/>
                <a:sym typeface="DM Sans Light"/>
              </a:defRPr>
            </a:lvl6pPr>
            <a:lvl7pPr indent="-292100" lvl="6" marL="3200400">
              <a:spcBef>
                <a:spcPts val="800"/>
              </a:spcBef>
              <a:spcAft>
                <a:spcPts val="0"/>
              </a:spcAft>
              <a:buSzPts val="1000"/>
              <a:buFont typeface="DM Sans Light"/>
              <a:buChar char="●"/>
              <a:defRPr sz="1000">
                <a:latin typeface="DM Sans Light"/>
                <a:ea typeface="DM Sans Light"/>
                <a:cs typeface="DM Sans Light"/>
                <a:sym typeface="DM Sans Light"/>
              </a:defRPr>
            </a:lvl7pPr>
            <a:lvl8pPr indent="-292100" lvl="7" marL="3657600">
              <a:spcBef>
                <a:spcPts val="800"/>
              </a:spcBef>
              <a:spcAft>
                <a:spcPts val="0"/>
              </a:spcAft>
              <a:buSzPts val="1000"/>
              <a:buFont typeface="DM Sans Light"/>
              <a:buChar char="○"/>
              <a:defRPr sz="1000">
                <a:latin typeface="DM Sans Light"/>
                <a:ea typeface="DM Sans Light"/>
                <a:cs typeface="DM Sans Light"/>
                <a:sym typeface="DM Sans Light"/>
              </a:defRPr>
            </a:lvl8pPr>
            <a:lvl9pPr indent="-292100" lvl="8" marL="4114800">
              <a:spcBef>
                <a:spcPts val="800"/>
              </a:spcBef>
              <a:spcAft>
                <a:spcPts val="800"/>
              </a:spcAft>
              <a:buSzPts val="1000"/>
              <a:buFont typeface="DM Sans Light"/>
              <a:buChar char="■"/>
              <a:defRPr sz="1000">
                <a:latin typeface="DM Sans Light"/>
                <a:ea typeface="DM Sans Light"/>
                <a:cs typeface="DM Sans Light"/>
                <a:sym typeface="DM Sans Light"/>
              </a:defRPr>
            </a:lvl9pPr>
          </a:lstStyle>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udience - Alt 2">
  <p:cSld name="CUSTOM_4_1">
    <p:spTree>
      <p:nvGrpSpPr>
        <p:cNvPr id="314" name="Shape 314"/>
        <p:cNvGrpSpPr/>
        <p:nvPr/>
      </p:nvGrpSpPr>
      <p:grpSpPr>
        <a:xfrm>
          <a:off x="0" y="0"/>
          <a:ext cx="0" cy="0"/>
          <a:chOff x="0" y="0"/>
          <a:chExt cx="0" cy="0"/>
        </a:xfrm>
      </p:grpSpPr>
      <p:sp>
        <p:nvSpPr>
          <p:cNvPr id="315" name="Google Shape;315;p40"/>
          <p:cNvSpPr/>
          <p:nvPr>
            <p:ph idx="2" type="pic"/>
          </p:nvPr>
        </p:nvSpPr>
        <p:spPr>
          <a:xfrm>
            <a:off x="75" y="0"/>
            <a:ext cx="2853300" cy="2436600"/>
          </a:xfrm>
          <a:prstGeom prst="rect">
            <a:avLst/>
          </a:prstGeom>
          <a:noFill/>
          <a:ln>
            <a:noFill/>
          </a:ln>
        </p:spPr>
      </p:sp>
      <p:sp>
        <p:nvSpPr>
          <p:cNvPr id="316" name="Google Shape;316;p40"/>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317" name="Google Shape;317;p40"/>
          <p:cNvSpPr txBox="1"/>
          <p:nvPr>
            <p:ph idx="1" type="subTitle"/>
          </p:nvPr>
        </p:nvSpPr>
        <p:spPr>
          <a:xfrm>
            <a:off x="361975" y="2614325"/>
            <a:ext cx="2061600" cy="277200"/>
          </a:xfrm>
          <a:prstGeom prst="rect">
            <a:avLst/>
          </a:prstGeom>
        </p:spPr>
        <p:txBody>
          <a:bodyPr anchorCtr="0" anchor="t" bIns="0" lIns="0" spcFirstLastPara="1" rIns="0" wrap="square" tIns="0">
            <a:sp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 Four members">
  <p:cSld name="CUSTOM_5">
    <p:bg>
      <p:bgPr>
        <a:solidFill>
          <a:schemeClr val="lt1"/>
        </a:solidFill>
      </p:bgPr>
    </p:bg>
    <p:spTree>
      <p:nvGrpSpPr>
        <p:cNvPr id="318" name="Shape 318"/>
        <p:cNvGrpSpPr/>
        <p:nvPr/>
      </p:nvGrpSpPr>
      <p:grpSpPr>
        <a:xfrm>
          <a:off x="0" y="0"/>
          <a:ext cx="0" cy="0"/>
          <a:chOff x="0" y="0"/>
          <a:chExt cx="0" cy="0"/>
        </a:xfrm>
      </p:grpSpPr>
      <p:sp>
        <p:nvSpPr>
          <p:cNvPr id="319" name="Google Shape;319;p41"/>
          <p:cNvSpPr txBox="1"/>
          <p:nvPr>
            <p:ph idx="1" type="body"/>
          </p:nvPr>
        </p:nvSpPr>
        <p:spPr>
          <a:xfrm>
            <a:off x="352800" y="3754932"/>
            <a:ext cx="1588800" cy="688200"/>
          </a:xfrm>
          <a:prstGeom prst="rect">
            <a:avLst/>
          </a:prstGeom>
        </p:spPr>
        <p:txBody>
          <a:bodyPr anchorCtr="0" anchor="t" bIns="0" lIns="0" spcFirstLastPara="1" rIns="0" wrap="square" tIns="0">
            <a:noAutofit/>
          </a:bodyPr>
          <a:lstStyle>
            <a:lvl1pPr indent="-285750" lvl="0" marL="4572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1pPr>
            <a:lvl2pPr indent="-285750" lvl="1" marL="9144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2pPr>
            <a:lvl3pPr indent="-285750" lvl="2" marL="13716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3pPr>
            <a:lvl4pPr indent="-285750" lvl="3" marL="18288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4pPr>
            <a:lvl5pPr indent="-285750" lvl="4" marL="22860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5pPr>
            <a:lvl6pPr indent="-285750" lvl="5" marL="27432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6pPr>
            <a:lvl7pPr indent="-285750" lvl="6" marL="32004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7pPr>
            <a:lvl8pPr indent="-285750" lvl="7" marL="36576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8pPr>
            <a:lvl9pPr indent="-285750" lvl="8" marL="41148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9pPr>
          </a:lstStyle>
          <a:p/>
        </p:txBody>
      </p:sp>
      <p:sp>
        <p:nvSpPr>
          <p:cNvPr id="320" name="Google Shape;320;p41"/>
          <p:cNvSpPr txBox="1"/>
          <p:nvPr>
            <p:ph idx="2" type="body"/>
          </p:nvPr>
        </p:nvSpPr>
        <p:spPr>
          <a:xfrm>
            <a:off x="7187875" y="3754932"/>
            <a:ext cx="1588800" cy="688200"/>
          </a:xfrm>
          <a:prstGeom prst="rect">
            <a:avLst/>
          </a:prstGeom>
        </p:spPr>
        <p:txBody>
          <a:bodyPr anchorCtr="0" anchor="t" bIns="0" lIns="0" spcFirstLastPara="1" rIns="0" wrap="square" tIns="0">
            <a:noAutofit/>
          </a:bodyPr>
          <a:lstStyle>
            <a:lvl1pPr indent="-285750" lvl="0" marL="4572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1pPr>
            <a:lvl2pPr indent="-285750" lvl="1" marL="9144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2pPr>
            <a:lvl3pPr indent="-285750" lvl="2" marL="13716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3pPr>
            <a:lvl4pPr indent="-285750" lvl="3" marL="18288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4pPr>
            <a:lvl5pPr indent="-285750" lvl="4" marL="22860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5pPr>
            <a:lvl6pPr indent="-285750" lvl="5" marL="27432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6pPr>
            <a:lvl7pPr indent="-285750" lvl="6" marL="32004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7pPr>
            <a:lvl8pPr indent="-285750" lvl="7" marL="36576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8pPr>
            <a:lvl9pPr indent="-285750" lvl="8" marL="41148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9pPr>
          </a:lstStyle>
          <a:p/>
        </p:txBody>
      </p:sp>
      <p:sp>
        <p:nvSpPr>
          <p:cNvPr id="321" name="Google Shape;321;p41"/>
          <p:cNvSpPr txBox="1"/>
          <p:nvPr>
            <p:ph idx="3" type="body"/>
          </p:nvPr>
        </p:nvSpPr>
        <p:spPr>
          <a:xfrm>
            <a:off x="4924400" y="3754932"/>
            <a:ext cx="1588800" cy="688200"/>
          </a:xfrm>
          <a:prstGeom prst="rect">
            <a:avLst/>
          </a:prstGeom>
        </p:spPr>
        <p:txBody>
          <a:bodyPr anchorCtr="0" anchor="t" bIns="0" lIns="0" spcFirstLastPara="1" rIns="0" wrap="square" tIns="0">
            <a:noAutofit/>
          </a:bodyPr>
          <a:lstStyle>
            <a:lvl1pPr indent="-285750" lvl="0" marL="4572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1pPr>
            <a:lvl2pPr indent="-285750" lvl="1" marL="9144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2pPr>
            <a:lvl3pPr indent="-285750" lvl="2" marL="13716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3pPr>
            <a:lvl4pPr indent="-285750" lvl="3" marL="18288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4pPr>
            <a:lvl5pPr indent="-285750" lvl="4" marL="22860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5pPr>
            <a:lvl6pPr indent="-285750" lvl="5" marL="27432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6pPr>
            <a:lvl7pPr indent="-285750" lvl="6" marL="32004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7pPr>
            <a:lvl8pPr indent="-285750" lvl="7" marL="36576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8pPr>
            <a:lvl9pPr indent="-285750" lvl="8" marL="41148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9pPr>
          </a:lstStyle>
          <a:p/>
        </p:txBody>
      </p:sp>
      <p:sp>
        <p:nvSpPr>
          <p:cNvPr id="322" name="Google Shape;322;p41"/>
          <p:cNvSpPr txBox="1"/>
          <p:nvPr>
            <p:ph idx="4" type="body"/>
          </p:nvPr>
        </p:nvSpPr>
        <p:spPr>
          <a:xfrm>
            <a:off x="2643063" y="3754932"/>
            <a:ext cx="1588800" cy="688200"/>
          </a:xfrm>
          <a:prstGeom prst="rect">
            <a:avLst/>
          </a:prstGeom>
        </p:spPr>
        <p:txBody>
          <a:bodyPr anchorCtr="0" anchor="t" bIns="0" lIns="0" spcFirstLastPara="1" rIns="0" wrap="square" tIns="0">
            <a:noAutofit/>
          </a:bodyPr>
          <a:lstStyle>
            <a:lvl1pPr indent="-285750" lvl="0" marL="4572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1pPr>
            <a:lvl2pPr indent="-285750" lvl="1" marL="9144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2pPr>
            <a:lvl3pPr indent="-285750" lvl="2" marL="13716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3pPr>
            <a:lvl4pPr indent="-285750" lvl="3" marL="18288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4pPr>
            <a:lvl5pPr indent="-285750" lvl="4" marL="22860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5pPr>
            <a:lvl6pPr indent="-285750" lvl="5" marL="27432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6pPr>
            <a:lvl7pPr indent="-285750" lvl="6" marL="32004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7pPr>
            <a:lvl8pPr indent="-285750" lvl="7" marL="36576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8pPr>
            <a:lvl9pPr indent="-285750" lvl="8" marL="4114800" algn="ctr">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9pPr>
          </a:lstStyle>
          <a:p/>
        </p:txBody>
      </p:sp>
      <p:sp>
        <p:nvSpPr>
          <p:cNvPr id="323" name="Google Shape;323;p41"/>
          <p:cNvSpPr/>
          <p:nvPr>
            <p:ph idx="5" type="pic"/>
          </p:nvPr>
        </p:nvSpPr>
        <p:spPr>
          <a:xfrm>
            <a:off x="2941550" y="1923334"/>
            <a:ext cx="991800" cy="991800"/>
          </a:xfrm>
          <a:prstGeom prst="rect">
            <a:avLst/>
          </a:prstGeom>
          <a:noFill/>
          <a:ln>
            <a:noFill/>
          </a:ln>
        </p:spPr>
      </p:sp>
      <p:sp>
        <p:nvSpPr>
          <p:cNvPr id="324" name="Google Shape;324;p41"/>
          <p:cNvSpPr/>
          <p:nvPr>
            <p:ph idx="6" type="pic"/>
          </p:nvPr>
        </p:nvSpPr>
        <p:spPr>
          <a:xfrm>
            <a:off x="5227063" y="1923334"/>
            <a:ext cx="991800" cy="991800"/>
          </a:xfrm>
          <a:prstGeom prst="rect">
            <a:avLst/>
          </a:prstGeom>
          <a:noFill/>
          <a:ln>
            <a:noFill/>
          </a:ln>
        </p:spPr>
      </p:sp>
      <p:sp>
        <p:nvSpPr>
          <p:cNvPr id="325" name="Google Shape;325;p41"/>
          <p:cNvSpPr/>
          <p:nvPr>
            <p:ph idx="7" type="pic"/>
          </p:nvPr>
        </p:nvSpPr>
        <p:spPr>
          <a:xfrm>
            <a:off x="7495263" y="1923334"/>
            <a:ext cx="991800" cy="991800"/>
          </a:xfrm>
          <a:prstGeom prst="rect">
            <a:avLst/>
          </a:prstGeom>
          <a:noFill/>
          <a:ln>
            <a:noFill/>
          </a:ln>
        </p:spPr>
      </p:sp>
      <p:cxnSp>
        <p:nvCxnSpPr>
          <p:cNvPr id="326" name="Google Shape;326;p41"/>
          <p:cNvCxnSpPr/>
          <p:nvPr/>
        </p:nvCxnSpPr>
        <p:spPr>
          <a:xfrm>
            <a:off x="2286125" y="1801500"/>
            <a:ext cx="0" cy="3342000"/>
          </a:xfrm>
          <a:prstGeom prst="straightConnector1">
            <a:avLst/>
          </a:prstGeom>
          <a:noFill/>
          <a:ln cap="flat" cmpd="sng" w="19050">
            <a:solidFill>
              <a:schemeClr val="lt1"/>
            </a:solidFill>
            <a:prstDash val="solid"/>
            <a:round/>
            <a:headEnd len="med" w="med" type="none"/>
            <a:tailEnd len="med" w="med" type="none"/>
          </a:ln>
        </p:spPr>
      </p:cxnSp>
      <p:cxnSp>
        <p:nvCxnSpPr>
          <p:cNvPr id="327" name="Google Shape;327;p41"/>
          <p:cNvCxnSpPr/>
          <p:nvPr/>
        </p:nvCxnSpPr>
        <p:spPr>
          <a:xfrm>
            <a:off x="4580525" y="1801500"/>
            <a:ext cx="0" cy="3342000"/>
          </a:xfrm>
          <a:prstGeom prst="straightConnector1">
            <a:avLst/>
          </a:prstGeom>
          <a:noFill/>
          <a:ln cap="flat" cmpd="sng" w="19050">
            <a:solidFill>
              <a:schemeClr val="lt1"/>
            </a:solidFill>
            <a:prstDash val="solid"/>
            <a:round/>
            <a:headEnd len="med" w="med" type="none"/>
            <a:tailEnd len="med" w="med" type="none"/>
          </a:ln>
        </p:spPr>
      </p:cxnSp>
      <p:cxnSp>
        <p:nvCxnSpPr>
          <p:cNvPr id="328" name="Google Shape;328;p41"/>
          <p:cNvCxnSpPr/>
          <p:nvPr/>
        </p:nvCxnSpPr>
        <p:spPr>
          <a:xfrm>
            <a:off x="6857075" y="1801500"/>
            <a:ext cx="0" cy="3342000"/>
          </a:xfrm>
          <a:prstGeom prst="straightConnector1">
            <a:avLst/>
          </a:prstGeom>
          <a:noFill/>
          <a:ln cap="flat" cmpd="sng" w="19050">
            <a:solidFill>
              <a:schemeClr val="lt1"/>
            </a:solidFill>
            <a:prstDash val="solid"/>
            <a:round/>
            <a:headEnd len="med" w="med" type="none"/>
            <a:tailEnd len="med" w="med" type="none"/>
          </a:ln>
        </p:spPr>
      </p:cxnSp>
      <p:sp>
        <p:nvSpPr>
          <p:cNvPr id="329" name="Google Shape;329;p41"/>
          <p:cNvSpPr/>
          <p:nvPr>
            <p:ph idx="8" type="pic"/>
          </p:nvPr>
        </p:nvSpPr>
        <p:spPr>
          <a:xfrm>
            <a:off x="651288" y="1923334"/>
            <a:ext cx="991800" cy="991800"/>
          </a:xfrm>
          <a:prstGeom prst="rect">
            <a:avLst/>
          </a:prstGeom>
          <a:noFill/>
          <a:ln>
            <a:noFill/>
          </a:ln>
        </p:spPr>
      </p:sp>
      <p:sp>
        <p:nvSpPr>
          <p:cNvPr id="330" name="Google Shape;330;p41"/>
          <p:cNvSpPr txBox="1"/>
          <p:nvPr>
            <p:ph type="title"/>
          </p:nvPr>
        </p:nvSpPr>
        <p:spPr>
          <a:xfrm>
            <a:off x="361975" y="962092"/>
            <a:ext cx="5718600" cy="5877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3600">
                <a:solidFill>
                  <a:schemeClr val="dk1"/>
                </a:solidFill>
              </a:defRPr>
            </a:lvl1pPr>
            <a:lvl2pPr lvl="1">
              <a:lnSpc>
                <a:spcPct val="90000"/>
              </a:lnSpc>
              <a:spcBef>
                <a:spcPts val="0"/>
              </a:spcBef>
              <a:spcAft>
                <a:spcPts val="0"/>
              </a:spcAft>
              <a:buNone/>
              <a:defRPr sz="3600">
                <a:solidFill>
                  <a:schemeClr val="dk1"/>
                </a:solidFill>
              </a:defRPr>
            </a:lvl2pPr>
            <a:lvl3pPr lvl="2">
              <a:lnSpc>
                <a:spcPct val="90000"/>
              </a:lnSpc>
              <a:spcBef>
                <a:spcPts val="0"/>
              </a:spcBef>
              <a:spcAft>
                <a:spcPts val="0"/>
              </a:spcAft>
              <a:buNone/>
              <a:defRPr sz="3600">
                <a:solidFill>
                  <a:schemeClr val="dk1"/>
                </a:solidFill>
              </a:defRPr>
            </a:lvl3pPr>
            <a:lvl4pPr lvl="3">
              <a:lnSpc>
                <a:spcPct val="90000"/>
              </a:lnSpc>
              <a:spcBef>
                <a:spcPts val="0"/>
              </a:spcBef>
              <a:spcAft>
                <a:spcPts val="0"/>
              </a:spcAft>
              <a:buNone/>
              <a:defRPr sz="3600">
                <a:solidFill>
                  <a:schemeClr val="dk1"/>
                </a:solidFill>
              </a:defRPr>
            </a:lvl4pPr>
            <a:lvl5pPr lvl="4">
              <a:lnSpc>
                <a:spcPct val="90000"/>
              </a:lnSpc>
              <a:spcBef>
                <a:spcPts val="0"/>
              </a:spcBef>
              <a:spcAft>
                <a:spcPts val="0"/>
              </a:spcAft>
              <a:buNone/>
              <a:defRPr sz="3600">
                <a:solidFill>
                  <a:schemeClr val="dk1"/>
                </a:solidFill>
              </a:defRPr>
            </a:lvl5pPr>
            <a:lvl6pPr lvl="5">
              <a:lnSpc>
                <a:spcPct val="90000"/>
              </a:lnSpc>
              <a:spcBef>
                <a:spcPts val="0"/>
              </a:spcBef>
              <a:spcAft>
                <a:spcPts val="0"/>
              </a:spcAft>
              <a:buNone/>
              <a:defRPr sz="3600">
                <a:solidFill>
                  <a:schemeClr val="dk1"/>
                </a:solidFill>
              </a:defRPr>
            </a:lvl6pPr>
            <a:lvl7pPr lvl="6">
              <a:lnSpc>
                <a:spcPct val="90000"/>
              </a:lnSpc>
              <a:spcBef>
                <a:spcPts val="0"/>
              </a:spcBef>
              <a:spcAft>
                <a:spcPts val="0"/>
              </a:spcAft>
              <a:buNone/>
              <a:defRPr sz="3600">
                <a:solidFill>
                  <a:schemeClr val="dk1"/>
                </a:solidFill>
              </a:defRPr>
            </a:lvl7pPr>
            <a:lvl8pPr lvl="7">
              <a:lnSpc>
                <a:spcPct val="90000"/>
              </a:lnSpc>
              <a:spcBef>
                <a:spcPts val="0"/>
              </a:spcBef>
              <a:spcAft>
                <a:spcPts val="0"/>
              </a:spcAft>
              <a:buNone/>
              <a:defRPr sz="3600">
                <a:solidFill>
                  <a:schemeClr val="dk1"/>
                </a:solidFill>
              </a:defRPr>
            </a:lvl8pPr>
            <a:lvl9pPr lvl="8">
              <a:lnSpc>
                <a:spcPct val="90000"/>
              </a:lnSpc>
              <a:spcBef>
                <a:spcPts val="0"/>
              </a:spcBef>
              <a:spcAft>
                <a:spcPts val="0"/>
              </a:spcAft>
              <a:buNone/>
              <a:defRPr sz="3600">
                <a:solidFill>
                  <a:schemeClr val="dk1"/>
                </a:solidFill>
              </a:defRPr>
            </a:lvl9pPr>
          </a:lstStyle>
          <a:p/>
        </p:txBody>
      </p:sp>
      <p:sp>
        <p:nvSpPr>
          <p:cNvPr id="331" name="Google Shape;331;p41"/>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dk1"/>
                </a:solidFill>
                <a:latin typeface="DM Sans"/>
                <a:ea typeface="DM Sans"/>
                <a:cs typeface="DM Sans"/>
                <a:sym typeface="DM Sans"/>
              </a:defRPr>
            </a:lvl1pPr>
            <a:lvl2pPr lvl="1" algn="r">
              <a:buNone/>
              <a:defRPr sz="700">
                <a:solidFill>
                  <a:schemeClr val="dk1"/>
                </a:solidFill>
                <a:latin typeface="DM Sans"/>
                <a:ea typeface="DM Sans"/>
                <a:cs typeface="DM Sans"/>
                <a:sym typeface="DM Sans"/>
              </a:defRPr>
            </a:lvl2pPr>
            <a:lvl3pPr lvl="2" algn="r">
              <a:buNone/>
              <a:defRPr sz="700">
                <a:solidFill>
                  <a:schemeClr val="dk1"/>
                </a:solidFill>
                <a:latin typeface="DM Sans"/>
                <a:ea typeface="DM Sans"/>
                <a:cs typeface="DM Sans"/>
                <a:sym typeface="DM Sans"/>
              </a:defRPr>
            </a:lvl3pPr>
            <a:lvl4pPr lvl="3" algn="r">
              <a:buNone/>
              <a:defRPr sz="700">
                <a:solidFill>
                  <a:schemeClr val="dk1"/>
                </a:solidFill>
                <a:latin typeface="DM Sans"/>
                <a:ea typeface="DM Sans"/>
                <a:cs typeface="DM Sans"/>
                <a:sym typeface="DM Sans"/>
              </a:defRPr>
            </a:lvl4pPr>
            <a:lvl5pPr lvl="4" algn="r">
              <a:buNone/>
              <a:defRPr sz="700">
                <a:solidFill>
                  <a:schemeClr val="dk1"/>
                </a:solidFill>
                <a:latin typeface="DM Sans"/>
                <a:ea typeface="DM Sans"/>
                <a:cs typeface="DM Sans"/>
                <a:sym typeface="DM Sans"/>
              </a:defRPr>
            </a:lvl5pPr>
            <a:lvl6pPr lvl="5" algn="r">
              <a:buNone/>
              <a:defRPr sz="700">
                <a:solidFill>
                  <a:schemeClr val="dk1"/>
                </a:solidFill>
                <a:latin typeface="DM Sans"/>
                <a:ea typeface="DM Sans"/>
                <a:cs typeface="DM Sans"/>
                <a:sym typeface="DM Sans"/>
              </a:defRPr>
            </a:lvl6pPr>
            <a:lvl7pPr lvl="6" algn="r">
              <a:buNone/>
              <a:defRPr sz="700">
                <a:solidFill>
                  <a:schemeClr val="dk1"/>
                </a:solidFill>
                <a:latin typeface="DM Sans"/>
                <a:ea typeface="DM Sans"/>
                <a:cs typeface="DM Sans"/>
                <a:sym typeface="DM Sans"/>
              </a:defRPr>
            </a:lvl7pPr>
            <a:lvl8pPr lvl="7" algn="r">
              <a:buNone/>
              <a:defRPr sz="700">
                <a:solidFill>
                  <a:schemeClr val="dk1"/>
                </a:solidFill>
                <a:latin typeface="DM Sans"/>
                <a:ea typeface="DM Sans"/>
                <a:cs typeface="DM Sans"/>
                <a:sym typeface="DM Sans"/>
              </a:defRPr>
            </a:lvl8pPr>
            <a:lvl9pPr lvl="8" algn="r">
              <a:buNone/>
              <a:defRPr sz="700">
                <a:solidFill>
                  <a:schemeClr val="dk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332" name="Google Shape;332;p41"/>
          <p:cNvSpPr txBox="1"/>
          <p:nvPr>
            <p:ph idx="9"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
        <p:nvSpPr>
          <p:cNvPr id="333" name="Google Shape;333;p41"/>
          <p:cNvSpPr txBox="1"/>
          <p:nvPr>
            <p:ph idx="13" type="subTitle"/>
          </p:nvPr>
        </p:nvSpPr>
        <p:spPr>
          <a:xfrm>
            <a:off x="353250" y="3248209"/>
            <a:ext cx="1587900" cy="187800"/>
          </a:xfrm>
          <a:prstGeom prst="rect">
            <a:avLst/>
          </a:prstGeom>
        </p:spPr>
        <p:txBody>
          <a:bodyPr anchorCtr="0" anchor="t" bIns="0" lIns="0" spcFirstLastPara="1" rIns="0" wrap="square" tIns="0">
            <a:spAutoFit/>
          </a:bodyPr>
          <a:lstStyle>
            <a:lvl1pPr lvl="0" algn="ctr">
              <a:spcBef>
                <a:spcPts val="0"/>
              </a:spcBef>
              <a:spcAft>
                <a:spcPts val="0"/>
              </a:spcAft>
              <a:buClr>
                <a:schemeClr val="accent1"/>
              </a:buClr>
              <a:buSzPts val="1400"/>
              <a:buNone/>
              <a:defRPr>
                <a:solidFill>
                  <a:schemeClr val="accent1"/>
                </a:solidFill>
              </a:defRPr>
            </a:lvl1pPr>
            <a:lvl2pPr lvl="1" algn="ctr">
              <a:spcBef>
                <a:spcPts val="0"/>
              </a:spcBef>
              <a:spcAft>
                <a:spcPts val="0"/>
              </a:spcAft>
              <a:buClr>
                <a:schemeClr val="accent1"/>
              </a:buClr>
              <a:buSzPts val="1000"/>
              <a:buNone/>
              <a:defRPr sz="1000">
                <a:solidFill>
                  <a:schemeClr val="accent1"/>
                </a:solidFill>
              </a:defRPr>
            </a:lvl2pPr>
            <a:lvl3pPr lvl="2" algn="ctr">
              <a:spcBef>
                <a:spcPts val="0"/>
              </a:spcBef>
              <a:spcAft>
                <a:spcPts val="0"/>
              </a:spcAft>
              <a:buClr>
                <a:schemeClr val="accent1"/>
              </a:buClr>
              <a:buSzPts val="1000"/>
              <a:buNone/>
              <a:defRPr sz="1000">
                <a:solidFill>
                  <a:schemeClr val="accent1"/>
                </a:solidFill>
              </a:defRPr>
            </a:lvl3pPr>
            <a:lvl4pPr lvl="3" algn="ctr">
              <a:spcBef>
                <a:spcPts val="0"/>
              </a:spcBef>
              <a:spcAft>
                <a:spcPts val="0"/>
              </a:spcAft>
              <a:buClr>
                <a:schemeClr val="accent1"/>
              </a:buClr>
              <a:buSzPts val="1000"/>
              <a:buNone/>
              <a:defRPr sz="1000">
                <a:solidFill>
                  <a:schemeClr val="accent1"/>
                </a:solidFill>
              </a:defRPr>
            </a:lvl4pPr>
            <a:lvl5pPr lvl="4" algn="ctr">
              <a:spcBef>
                <a:spcPts val="0"/>
              </a:spcBef>
              <a:spcAft>
                <a:spcPts val="0"/>
              </a:spcAft>
              <a:buClr>
                <a:schemeClr val="accent1"/>
              </a:buClr>
              <a:buSzPts val="1000"/>
              <a:buNone/>
              <a:defRPr sz="1000">
                <a:solidFill>
                  <a:schemeClr val="accent1"/>
                </a:solidFill>
              </a:defRPr>
            </a:lvl5pPr>
            <a:lvl6pPr lvl="5" algn="ctr">
              <a:spcBef>
                <a:spcPts val="0"/>
              </a:spcBef>
              <a:spcAft>
                <a:spcPts val="0"/>
              </a:spcAft>
              <a:buClr>
                <a:schemeClr val="accent1"/>
              </a:buClr>
              <a:buSzPts val="1000"/>
              <a:buNone/>
              <a:defRPr sz="1000">
                <a:solidFill>
                  <a:schemeClr val="accent1"/>
                </a:solidFill>
              </a:defRPr>
            </a:lvl6pPr>
            <a:lvl7pPr lvl="6" algn="ctr">
              <a:spcBef>
                <a:spcPts val="0"/>
              </a:spcBef>
              <a:spcAft>
                <a:spcPts val="0"/>
              </a:spcAft>
              <a:buClr>
                <a:schemeClr val="accent1"/>
              </a:buClr>
              <a:buSzPts val="1000"/>
              <a:buNone/>
              <a:defRPr sz="1000">
                <a:solidFill>
                  <a:schemeClr val="accent1"/>
                </a:solidFill>
              </a:defRPr>
            </a:lvl7pPr>
            <a:lvl8pPr lvl="7" algn="ctr">
              <a:spcBef>
                <a:spcPts val="0"/>
              </a:spcBef>
              <a:spcAft>
                <a:spcPts val="0"/>
              </a:spcAft>
              <a:buClr>
                <a:schemeClr val="accent1"/>
              </a:buClr>
              <a:buSzPts val="1000"/>
              <a:buNone/>
              <a:defRPr sz="1000">
                <a:solidFill>
                  <a:schemeClr val="accent1"/>
                </a:solidFill>
              </a:defRPr>
            </a:lvl8pPr>
            <a:lvl9pPr lvl="8" algn="ctr">
              <a:spcBef>
                <a:spcPts val="0"/>
              </a:spcBef>
              <a:spcAft>
                <a:spcPts val="0"/>
              </a:spcAft>
              <a:buClr>
                <a:schemeClr val="accent1"/>
              </a:buClr>
              <a:buSzPts val="1000"/>
              <a:buNone/>
              <a:defRPr sz="1000">
                <a:solidFill>
                  <a:schemeClr val="accent1"/>
                </a:solidFill>
              </a:defRPr>
            </a:lvl9pPr>
          </a:lstStyle>
          <a:p/>
        </p:txBody>
      </p:sp>
      <p:sp>
        <p:nvSpPr>
          <p:cNvPr id="334" name="Google Shape;334;p41"/>
          <p:cNvSpPr txBox="1"/>
          <p:nvPr>
            <p:ph idx="14" type="subTitle"/>
          </p:nvPr>
        </p:nvSpPr>
        <p:spPr>
          <a:xfrm>
            <a:off x="353250" y="3050375"/>
            <a:ext cx="1587900" cy="219600"/>
          </a:xfrm>
          <a:prstGeom prst="rect">
            <a:avLst/>
          </a:prstGeom>
        </p:spPr>
        <p:txBody>
          <a:bodyPr anchorCtr="0" anchor="ctr" bIns="0" lIns="0" spcFirstLastPara="1" rIns="0" wrap="square" tIns="0">
            <a:noAutofit/>
          </a:bodyPr>
          <a:lstStyle>
            <a:lvl1pPr lvl="0" algn="ctr">
              <a:spcBef>
                <a:spcPts val="0"/>
              </a:spcBef>
              <a:spcAft>
                <a:spcPts val="0"/>
              </a:spcAft>
              <a:buClr>
                <a:schemeClr val="dk1"/>
              </a:buClr>
              <a:buSzPts val="800"/>
              <a:buNone/>
              <a:defRPr sz="800">
                <a:solidFill>
                  <a:schemeClr val="dk1"/>
                </a:solidFill>
              </a:defRPr>
            </a:lvl1pPr>
            <a:lvl2pPr lvl="1" algn="ctr">
              <a:spcBef>
                <a:spcPts val="0"/>
              </a:spcBef>
              <a:spcAft>
                <a:spcPts val="0"/>
              </a:spcAft>
              <a:buClr>
                <a:schemeClr val="dk1"/>
              </a:buClr>
              <a:buSzPts val="800"/>
              <a:buNone/>
              <a:defRPr sz="800">
                <a:solidFill>
                  <a:schemeClr val="dk1"/>
                </a:solidFill>
              </a:defRPr>
            </a:lvl2pPr>
            <a:lvl3pPr lvl="2" algn="ctr">
              <a:spcBef>
                <a:spcPts val="0"/>
              </a:spcBef>
              <a:spcAft>
                <a:spcPts val="0"/>
              </a:spcAft>
              <a:buClr>
                <a:schemeClr val="dk1"/>
              </a:buClr>
              <a:buSzPts val="800"/>
              <a:buNone/>
              <a:defRPr sz="800">
                <a:solidFill>
                  <a:schemeClr val="dk1"/>
                </a:solidFill>
              </a:defRPr>
            </a:lvl3pPr>
            <a:lvl4pPr lvl="3" algn="ctr">
              <a:spcBef>
                <a:spcPts val="0"/>
              </a:spcBef>
              <a:spcAft>
                <a:spcPts val="0"/>
              </a:spcAft>
              <a:buClr>
                <a:schemeClr val="dk1"/>
              </a:buClr>
              <a:buSzPts val="800"/>
              <a:buNone/>
              <a:defRPr sz="800">
                <a:solidFill>
                  <a:schemeClr val="dk1"/>
                </a:solidFill>
              </a:defRPr>
            </a:lvl4pPr>
            <a:lvl5pPr lvl="4" algn="ctr">
              <a:spcBef>
                <a:spcPts val="0"/>
              </a:spcBef>
              <a:spcAft>
                <a:spcPts val="0"/>
              </a:spcAft>
              <a:buClr>
                <a:schemeClr val="dk1"/>
              </a:buClr>
              <a:buSzPts val="800"/>
              <a:buNone/>
              <a:defRPr sz="800">
                <a:solidFill>
                  <a:schemeClr val="dk1"/>
                </a:solidFill>
              </a:defRPr>
            </a:lvl5pPr>
            <a:lvl6pPr lvl="5" algn="ctr">
              <a:spcBef>
                <a:spcPts val="0"/>
              </a:spcBef>
              <a:spcAft>
                <a:spcPts val="0"/>
              </a:spcAft>
              <a:buClr>
                <a:schemeClr val="dk1"/>
              </a:buClr>
              <a:buSzPts val="800"/>
              <a:buNone/>
              <a:defRPr sz="800">
                <a:solidFill>
                  <a:schemeClr val="dk1"/>
                </a:solidFill>
              </a:defRPr>
            </a:lvl6pPr>
            <a:lvl7pPr lvl="6" algn="ctr">
              <a:spcBef>
                <a:spcPts val="0"/>
              </a:spcBef>
              <a:spcAft>
                <a:spcPts val="0"/>
              </a:spcAft>
              <a:buClr>
                <a:schemeClr val="dk1"/>
              </a:buClr>
              <a:buSzPts val="800"/>
              <a:buNone/>
              <a:defRPr sz="800">
                <a:solidFill>
                  <a:schemeClr val="dk1"/>
                </a:solidFill>
              </a:defRPr>
            </a:lvl7pPr>
            <a:lvl8pPr lvl="7" algn="ctr">
              <a:spcBef>
                <a:spcPts val="0"/>
              </a:spcBef>
              <a:spcAft>
                <a:spcPts val="0"/>
              </a:spcAft>
              <a:buClr>
                <a:schemeClr val="dk1"/>
              </a:buClr>
              <a:buSzPts val="800"/>
              <a:buNone/>
              <a:defRPr sz="800">
                <a:solidFill>
                  <a:schemeClr val="dk1"/>
                </a:solidFill>
              </a:defRPr>
            </a:lvl8pPr>
            <a:lvl9pPr lvl="8" algn="ctr">
              <a:spcBef>
                <a:spcPts val="0"/>
              </a:spcBef>
              <a:spcAft>
                <a:spcPts val="0"/>
              </a:spcAft>
              <a:buClr>
                <a:schemeClr val="dk1"/>
              </a:buClr>
              <a:buSzPts val="800"/>
              <a:buNone/>
              <a:defRPr sz="800">
                <a:solidFill>
                  <a:schemeClr val="dk1"/>
                </a:solidFill>
              </a:defRPr>
            </a:lvl9pPr>
          </a:lstStyle>
          <a:p/>
        </p:txBody>
      </p:sp>
      <p:sp>
        <p:nvSpPr>
          <p:cNvPr id="335" name="Google Shape;335;p41"/>
          <p:cNvSpPr txBox="1"/>
          <p:nvPr>
            <p:ph idx="15" type="subTitle"/>
          </p:nvPr>
        </p:nvSpPr>
        <p:spPr>
          <a:xfrm>
            <a:off x="353250" y="4598973"/>
            <a:ext cx="1587900" cy="219600"/>
          </a:xfrm>
          <a:prstGeom prst="rect">
            <a:avLst/>
          </a:prstGeom>
        </p:spPr>
        <p:txBody>
          <a:bodyPr anchorCtr="0" anchor="ctr" bIns="0" lIns="0" spcFirstLastPara="1" rIns="0" wrap="square" tIns="0">
            <a:noAutofit/>
          </a:bodyPr>
          <a:lstStyle>
            <a:lvl1pPr lvl="0" algn="ctr">
              <a:spcBef>
                <a:spcPts val="0"/>
              </a:spcBef>
              <a:spcAft>
                <a:spcPts val="0"/>
              </a:spcAft>
              <a:buClr>
                <a:schemeClr val="accent1"/>
              </a:buClr>
              <a:buSzPts val="900"/>
              <a:buFont typeface="DM Sans Light"/>
              <a:buNone/>
              <a:defRPr sz="900">
                <a:solidFill>
                  <a:schemeClr val="accent1"/>
                </a:solidFill>
                <a:latin typeface="DM Sans Light"/>
                <a:ea typeface="DM Sans Light"/>
                <a:cs typeface="DM Sans Light"/>
                <a:sym typeface="DM Sans Light"/>
              </a:defRPr>
            </a:lvl1pPr>
            <a:lvl2pPr lvl="1"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2pPr>
            <a:lvl3pPr lvl="2"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3pPr>
            <a:lvl4pPr lvl="3"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4pPr>
            <a:lvl5pPr lvl="4"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5pPr>
            <a:lvl6pPr lvl="5"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6pPr>
            <a:lvl7pPr lvl="6"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7pPr>
            <a:lvl8pPr lvl="7"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8pPr>
            <a:lvl9pPr lvl="8"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9pPr>
          </a:lstStyle>
          <a:p/>
        </p:txBody>
      </p:sp>
      <p:sp>
        <p:nvSpPr>
          <p:cNvPr id="336" name="Google Shape;336;p41"/>
          <p:cNvSpPr txBox="1"/>
          <p:nvPr>
            <p:ph idx="16" type="subTitle"/>
          </p:nvPr>
        </p:nvSpPr>
        <p:spPr>
          <a:xfrm>
            <a:off x="7188325" y="3248209"/>
            <a:ext cx="1587900" cy="187800"/>
          </a:xfrm>
          <a:prstGeom prst="rect">
            <a:avLst/>
          </a:prstGeom>
        </p:spPr>
        <p:txBody>
          <a:bodyPr anchorCtr="0" anchor="t" bIns="0" lIns="0" spcFirstLastPara="1" rIns="0" wrap="square" tIns="0">
            <a:spAutoFit/>
          </a:bodyPr>
          <a:lstStyle>
            <a:lvl1pPr lvl="0" algn="ctr">
              <a:spcBef>
                <a:spcPts val="0"/>
              </a:spcBef>
              <a:spcAft>
                <a:spcPts val="0"/>
              </a:spcAft>
              <a:buClr>
                <a:schemeClr val="accent1"/>
              </a:buClr>
              <a:buSzPts val="1400"/>
              <a:buNone/>
              <a:defRPr>
                <a:solidFill>
                  <a:schemeClr val="accent1"/>
                </a:solidFill>
              </a:defRPr>
            </a:lvl1pPr>
            <a:lvl2pPr lvl="1" algn="ctr">
              <a:spcBef>
                <a:spcPts val="0"/>
              </a:spcBef>
              <a:spcAft>
                <a:spcPts val="0"/>
              </a:spcAft>
              <a:buClr>
                <a:schemeClr val="accent1"/>
              </a:buClr>
              <a:buSzPts val="1000"/>
              <a:buNone/>
              <a:defRPr sz="1000">
                <a:solidFill>
                  <a:schemeClr val="accent1"/>
                </a:solidFill>
              </a:defRPr>
            </a:lvl2pPr>
            <a:lvl3pPr lvl="2" algn="ctr">
              <a:spcBef>
                <a:spcPts val="0"/>
              </a:spcBef>
              <a:spcAft>
                <a:spcPts val="0"/>
              </a:spcAft>
              <a:buClr>
                <a:schemeClr val="accent1"/>
              </a:buClr>
              <a:buSzPts val="1000"/>
              <a:buNone/>
              <a:defRPr sz="1000">
                <a:solidFill>
                  <a:schemeClr val="accent1"/>
                </a:solidFill>
              </a:defRPr>
            </a:lvl3pPr>
            <a:lvl4pPr lvl="3" algn="ctr">
              <a:spcBef>
                <a:spcPts val="0"/>
              </a:spcBef>
              <a:spcAft>
                <a:spcPts val="0"/>
              </a:spcAft>
              <a:buClr>
                <a:schemeClr val="accent1"/>
              </a:buClr>
              <a:buSzPts val="1000"/>
              <a:buNone/>
              <a:defRPr sz="1000">
                <a:solidFill>
                  <a:schemeClr val="accent1"/>
                </a:solidFill>
              </a:defRPr>
            </a:lvl4pPr>
            <a:lvl5pPr lvl="4" algn="ctr">
              <a:spcBef>
                <a:spcPts val="0"/>
              </a:spcBef>
              <a:spcAft>
                <a:spcPts val="0"/>
              </a:spcAft>
              <a:buClr>
                <a:schemeClr val="accent1"/>
              </a:buClr>
              <a:buSzPts val="1000"/>
              <a:buNone/>
              <a:defRPr sz="1000">
                <a:solidFill>
                  <a:schemeClr val="accent1"/>
                </a:solidFill>
              </a:defRPr>
            </a:lvl5pPr>
            <a:lvl6pPr lvl="5" algn="ctr">
              <a:spcBef>
                <a:spcPts val="0"/>
              </a:spcBef>
              <a:spcAft>
                <a:spcPts val="0"/>
              </a:spcAft>
              <a:buClr>
                <a:schemeClr val="accent1"/>
              </a:buClr>
              <a:buSzPts val="1000"/>
              <a:buNone/>
              <a:defRPr sz="1000">
                <a:solidFill>
                  <a:schemeClr val="accent1"/>
                </a:solidFill>
              </a:defRPr>
            </a:lvl6pPr>
            <a:lvl7pPr lvl="6" algn="ctr">
              <a:spcBef>
                <a:spcPts val="0"/>
              </a:spcBef>
              <a:spcAft>
                <a:spcPts val="0"/>
              </a:spcAft>
              <a:buClr>
                <a:schemeClr val="accent1"/>
              </a:buClr>
              <a:buSzPts val="1000"/>
              <a:buNone/>
              <a:defRPr sz="1000">
                <a:solidFill>
                  <a:schemeClr val="accent1"/>
                </a:solidFill>
              </a:defRPr>
            </a:lvl7pPr>
            <a:lvl8pPr lvl="7" algn="ctr">
              <a:spcBef>
                <a:spcPts val="0"/>
              </a:spcBef>
              <a:spcAft>
                <a:spcPts val="0"/>
              </a:spcAft>
              <a:buClr>
                <a:schemeClr val="accent1"/>
              </a:buClr>
              <a:buSzPts val="1000"/>
              <a:buNone/>
              <a:defRPr sz="1000">
                <a:solidFill>
                  <a:schemeClr val="accent1"/>
                </a:solidFill>
              </a:defRPr>
            </a:lvl8pPr>
            <a:lvl9pPr lvl="8" algn="ctr">
              <a:spcBef>
                <a:spcPts val="0"/>
              </a:spcBef>
              <a:spcAft>
                <a:spcPts val="0"/>
              </a:spcAft>
              <a:buClr>
                <a:schemeClr val="accent1"/>
              </a:buClr>
              <a:buSzPts val="1000"/>
              <a:buNone/>
              <a:defRPr sz="1000">
                <a:solidFill>
                  <a:schemeClr val="accent1"/>
                </a:solidFill>
              </a:defRPr>
            </a:lvl9pPr>
          </a:lstStyle>
          <a:p/>
        </p:txBody>
      </p:sp>
      <p:sp>
        <p:nvSpPr>
          <p:cNvPr id="337" name="Google Shape;337;p41"/>
          <p:cNvSpPr txBox="1"/>
          <p:nvPr>
            <p:ph idx="17" type="subTitle"/>
          </p:nvPr>
        </p:nvSpPr>
        <p:spPr>
          <a:xfrm>
            <a:off x="7188325" y="3050375"/>
            <a:ext cx="1587900" cy="219600"/>
          </a:xfrm>
          <a:prstGeom prst="rect">
            <a:avLst/>
          </a:prstGeom>
        </p:spPr>
        <p:txBody>
          <a:bodyPr anchorCtr="0" anchor="ctr" bIns="0" lIns="0" spcFirstLastPara="1" rIns="0" wrap="square" tIns="0">
            <a:noAutofit/>
          </a:bodyPr>
          <a:lstStyle>
            <a:lvl1pPr lvl="0" algn="ctr">
              <a:spcBef>
                <a:spcPts val="0"/>
              </a:spcBef>
              <a:spcAft>
                <a:spcPts val="0"/>
              </a:spcAft>
              <a:buClr>
                <a:schemeClr val="dk1"/>
              </a:buClr>
              <a:buSzPts val="800"/>
              <a:buNone/>
              <a:defRPr sz="800">
                <a:solidFill>
                  <a:schemeClr val="dk1"/>
                </a:solidFill>
              </a:defRPr>
            </a:lvl1pPr>
            <a:lvl2pPr lvl="1" algn="ctr">
              <a:spcBef>
                <a:spcPts val="0"/>
              </a:spcBef>
              <a:spcAft>
                <a:spcPts val="0"/>
              </a:spcAft>
              <a:buClr>
                <a:schemeClr val="dk1"/>
              </a:buClr>
              <a:buSzPts val="800"/>
              <a:buNone/>
              <a:defRPr sz="800">
                <a:solidFill>
                  <a:schemeClr val="dk1"/>
                </a:solidFill>
              </a:defRPr>
            </a:lvl2pPr>
            <a:lvl3pPr lvl="2" algn="ctr">
              <a:spcBef>
                <a:spcPts val="0"/>
              </a:spcBef>
              <a:spcAft>
                <a:spcPts val="0"/>
              </a:spcAft>
              <a:buClr>
                <a:schemeClr val="dk1"/>
              </a:buClr>
              <a:buSzPts val="800"/>
              <a:buNone/>
              <a:defRPr sz="800">
                <a:solidFill>
                  <a:schemeClr val="dk1"/>
                </a:solidFill>
              </a:defRPr>
            </a:lvl3pPr>
            <a:lvl4pPr lvl="3" algn="ctr">
              <a:spcBef>
                <a:spcPts val="0"/>
              </a:spcBef>
              <a:spcAft>
                <a:spcPts val="0"/>
              </a:spcAft>
              <a:buClr>
                <a:schemeClr val="dk1"/>
              </a:buClr>
              <a:buSzPts val="800"/>
              <a:buNone/>
              <a:defRPr sz="800">
                <a:solidFill>
                  <a:schemeClr val="dk1"/>
                </a:solidFill>
              </a:defRPr>
            </a:lvl4pPr>
            <a:lvl5pPr lvl="4" algn="ctr">
              <a:spcBef>
                <a:spcPts val="0"/>
              </a:spcBef>
              <a:spcAft>
                <a:spcPts val="0"/>
              </a:spcAft>
              <a:buClr>
                <a:schemeClr val="dk1"/>
              </a:buClr>
              <a:buSzPts val="800"/>
              <a:buNone/>
              <a:defRPr sz="800">
                <a:solidFill>
                  <a:schemeClr val="dk1"/>
                </a:solidFill>
              </a:defRPr>
            </a:lvl5pPr>
            <a:lvl6pPr lvl="5" algn="ctr">
              <a:spcBef>
                <a:spcPts val="0"/>
              </a:spcBef>
              <a:spcAft>
                <a:spcPts val="0"/>
              </a:spcAft>
              <a:buClr>
                <a:schemeClr val="dk1"/>
              </a:buClr>
              <a:buSzPts val="800"/>
              <a:buNone/>
              <a:defRPr sz="800">
                <a:solidFill>
                  <a:schemeClr val="dk1"/>
                </a:solidFill>
              </a:defRPr>
            </a:lvl6pPr>
            <a:lvl7pPr lvl="6" algn="ctr">
              <a:spcBef>
                <a:spcPts val="0"/>
              </a:spcBef>
              <a:spcAft>
                <a:spcPts val="0"/>
              </a:spcAft>
              <a:buClr>
                <a:schemeClr val="dk1"/>
              </a:buClr>
              <a:buSzPts val="800"/>
              <a:buNone/>
              <a:defRPr sz="800">
                <a:solidFill>
                  <a:schemeClr val="dk1"/>
                </a:solidFill>
              </a:defRPr>
            </a:lvl7pPr>
            <a:lvl8pPr lvl="7" algn="ctr">
              <a:spcBef>
                <a:spcPts val="0"/>
              </a:spcBef>
              <a:spcAft>
                <a:spcPts val="0"/>
              </a:spcAft>
              <a:buClr>
                <a:schemeClr val="dk1"/>
              </a:buClr>
              <a:buSzPts val="800"/>
              <a:buNone/>
              <a:defRPr sz="800">
                <a:solidFill>
                  <a:schemeClr val="dk1"/>
                </a:solidFill>
              </a:defRPr>
            </a:lvl8pPr>
            <a:lvl9pPr lvl="8" algn="ctr">
              <a:spcBef>
                <a:spcPts val="0"/>
              </a:spcBef>
              <a:spcAft>
                <a:spcPts val="0"/>
              </a:spcAft>
              <a:buClr>
                <a:schemeClr val="dk1"/>
              </a:buClr>
              <a:buSzPts val="800"/>
              <a:buNone/>
              <a:defRPr sz="800">
                <a:solidFill>
                  <a:schemeClr val="dk1"/>
                </a:solidFill>
              </a:defRPr>
            </a:lvl9pPr>
          </a:lstStyle>
          <a:p/>
        </p:txBody>
      </p:sp>
      <p:sp>
        <p:nvSpPr>
          <p:cNvPr id="338" name="Google Shape;338;p41"/>
          <p:cNvSpPr txBox="1"/>
          <p:nvPr>
            <p:ph idx="18" type="subTitle"/>
          </p:nvPr>
        </p:nvSpPr>
        <p:spPr>
          <a:xfrm>
            <a:off x="7188325" y="4598973"/>
            <a:ext cx="1587900" cy="219600"/>
          </a:xfrm>
          <a:prstGeom prst="rect">
            <a:avLst/>
          </a:prstGeom>
        </p:spPr>
        <p:txBody>
          <a:bodyPr anchorCtr="0" anchor="ctr" bIns="0" lIns="0" spcFirstLastPara="1" rIns="0" wrap="square" tIns="0">
            <a:noAutofit/>
          </a:bodyPr>
          <a:lstStyle>
            <a:lvl1pPr lvl="0" algn="ctr">
              <a:spcBef>
                <a:spcPts val="0"/>
              </a:spcBef>
              <a:spcAft>
                <a:spcPts val="0"/>
              </a:spcAft>
              <a:buClr>
                <a:schemeClr val="accent1"/>
              </a:buClr>
              <a:buSzPts val="900"/>
              <a:buFont typeface="DM Sans Light"/>
              <a:buNone/>
              <a:defRPr sz="900">
                <a:solidFill>
                  <a:schemeClr val="accent1"/>
                </a:solidFill>
                <a:latin typeface="DM Sans Light"/>
                <a:ea typeface="DM Sans Light"/>
                <a:cs typeface="DM Sans Light"/>
                <a:sym typeface="DM Sans Light"/>
              </a:defRPr>
            </a:lvl1pPr>
            <a:lvl2pPr lvl="1"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2pPr>
            <a:lvl3pPr lvl="2"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3pPr>
            <a:lvl4pPr lvl="3"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4pPr>
            <a:lvl5pPr lvl="4"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5pPr>
            <a:lvl6pPr lvl="5"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6pPr>
            <a:lvl7pPr lvl="6"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7pPr>
            <a:lvl8pPr lvl="7"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8pPr>
            <a:lvl9pPr lvl="8"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9pPr>
          </a:lstStyle>
          <a:p/>
        </p:txBody>
      </p:sp>
      <p:sp>
        <p:nvSpPr>
          <p:cNvPr id="339" name="Google Shape;339;p41"/>
          <p:cNvSpPr txBox="1"/>
          <p:nvPr>
            <p:ph idx="19" type="subTitle"/>
          </p:nvPr>
        </p:nvSpPr>
        <p:spPr>
          <a:xfrm>
            <a:off x="4924850" y="3248209"/>
            <a:ext cx="1587900" cy="187800"/>
          </a:xfrm>
          <a:prstGeom prst="rect">
            <a:avLst/>
          </a:prstGeom>
        </p:spPr>
        <p:txBody>
          <a:bodyPr anchorCtr="0" anchor="t" bIns="0" lIns="0" spcFirstLastPara="1" rIns="0" wrap="square" tIns="0">
            <a:spAutoFit/>
          </a:bodyPr>
          <a:lstStyle>
            <a:lvl1pPr lvl="0" algn="ctr">
              <a:spcBef>
                <a:spcPts val="0"/>
              </a:spcBef>
              <a:spcAft>
                <a:spcPts val="0"/>
              </a:spcAft>
              <a:buClr>
                <a:schemeClr val="accent1"/>
              </a:buClr>
              <a:buSzPts val="1400"/>
              <a:buNone/>
              <a:defRPr>
                <a:solidFill>
                  <a:schemeClr val="accent1"/>
                </a:solidFill>
              </a:defRPr>
            </a:lvl1pPr>
            <a:lvl2pPr lvl="1" algn="ctr">
              <a:spcBef>
                <a:spcPts val="0"/>
              </a:spcBef>
              <a:spcAft>
                <a:spcPts val="0"/>
              </a:spcAft>
              <a:buClr>
                <a:schemeClr val="accent1"/>
              </a:buClr>
              <a:buSzPts val="1000"/>
              <a:buNone/>
              <a:defRPr sz="1000">
                <a:solidFill>
                  <a:schemeClr val="accent1"/>
                </a:solidFill>
              </a:defRPr>
            </a:lvl2pPr>
            <a:lvl3pPr lvl="2" algn="ctr">
              <a:spcBef>
                <a:spcPts val="0"/>
              </a:spcBef>
              <a:spcAft>
                <a:spcPts val="0"/>
              </a:spcAft>
              <a:buClr>
                <a:schemeClr val="accent1"/>
              </a:buClr>
              <a:buSzPts val="1000"/>
              <a:buNone/>
              <a:defRPr sz="1000">
                <a:solidFill>
                  <a:schemeClr val="accent1"/>
                </a:solidFill>
              </a:defRPr>
            </a:lvl3pPr>
            <a:lvl4pPr lvl="3" algn="ctr">
              <a:spcBef>
                <a:spcPts val="0"/>
              </a:spcBef>
              <a:spcAft>
                <a:spcPts val="0"/>
              </a:spcAft>
              <a:buClr>
                <a:schemeClr val="accent1"/>
              </a:buClr>
              <a:buSzPts val="1000"/>
              <a:buNone/>
              <a:defRPr sz="1000">
                <a:solidFill>
                  <a:schemeClr val="accent1"/>
                </a:solidFill>
              </a:defRPr>
            </a:lvl4pPr>
            <a:lvl5pPr lvl="4" algn="ctr">
              <a:spcBef>
                <a:spcPts val="0"/>
              </a:spcBef>
              <a:spcAft>
                <a:spcPts val="0"/>
              </a:spcAft>
              <a:buClr>
                <a:schemeClr val="accent1"/>
              </a:buClr>
              <a:buSzPts val="1000"/>
              <a:buNone/>
              <a:defRPr sz="1000">
                <a:solidFill>
                  <a:schemeClr val="accent1"/>
                </a:solidFill>
              </a:defRPr>
            </a:lvl5pPr>
            <a:lvl6pPr lvl="5" algn="ctr">
              <a:spcBef>
                <a:spcPts val="0"/>
              </a:spcBef>
              <a:spcAft>
                <a:spcPts val="0"/>
              </a:spcAft>
              <a:buClr>
                <a:schemeClr val="accent1"/>
              </a:buClr>
              <a:buSzPts val="1000"/>
              <a:buNone/>
              <a:defRPr sz="1000">
                <a:solidFill>
                  <a:schemeClr val="accent1"/>
                </a:solidFill>
              </a:defRPr>
            </a:lvl6pPr>
            <a:lvl7pPr lvl="6" algn="ctr">
              <a:spcBef>
                <a:spcPts val="0"/>
              </a:spcBef>
              <a:spcAft>
                <a:spcPts val="0"/>
              </a:spcAft>
              <a:buClr>
                <a:schemeClr val="accent1"/>
              </a:buClr>
              <a:buSzPts val="1000"/>
              <a:buNone/>
              <a:defRPr sz="1000">
                <a:solidFill>
                  <a:schemeClr val="accent1"/>
                </a:solidFill>
              </a:defRPr>
            </a:lvl7pPr>
            <a:lvl8pPr lvl="7" algn="ctr">
              <a:spcBef>
                <a:spcPts val="0"/>
              </a:spcBef>
              <a:spcAft>
                <a:spcPts val="0"/>
              </a:spcAft>
              <a:buClr>
                <a:schemeClr val="accent1"/>
              </a:buClr>
              <a:buSzPts val="1000"/>
              <a:buNone/>
              <a:defRPr sz="1000">
                <a:solidFill>
                  <a:schemeClr val="accent1"/>
                </a:solidFill>
              </a:defRPr>
            </a:lvl8pPr>
            <a:lvl9pPr lvl="8" algn="ctr">
              <a:spcBef>
                <a:spcPts val="0"/>
              </a:spcBef>
              <a:spcAft>
                <a:spcPts val="0"/>
              </a:spcAft>
              <a:buClr>
                <a:schemeClr val="accent1"/>
              </a:buClr>
              <a:buSzPts val="1000"/>
              <a:buNone/>
              <a:defRPr sz="1000">
                <a:solidFill>
                  <a:schemeClr val="accent1"/>
                </a:solidFill>
              </a:defRPr>
            </a:lvl9pPr>
          </a:lstStyle>
          <a:p/>
        </p:txBody>
      </p:sp>
      <p:sp>
        <p:nvSpPr>
          <p:cNvPr id="340" name="Google Shape;340;p41"/>
          <p:cNvSpPr txBox="1"/>
          <p:nvPr>
            <p:ph idx="20" type="subTitle"/>
          </p:nvPr>
        </p:nvSpPr>
        <p:spPr>
          <a:xfrm>
            <a:off x="4924850" y="3050375"/>
            <a:ext cx="1587900" cy="219600"/>
          </a:xfrm>
          <a:prstGeom prst="rect">
            <a:avLst/>
          </a:prstGeom>
        </p:spPr>
        <p:txBody>
          <a:bodyPr anchorCtr="0" anchor="ctr" bIns="0" lIns="0" spcFirstLastPara="1" rIns="0" wrap="square" tIns="0">
            <a:noAutofit/>
          </a:bodyPr>
          <a:lstStyle>
            <a:lvl1pPr lvl="0" algn="ctr">
              <a:spcBef>
                <a:spcPts val="0"/>
              </a:spcBef>
              <a:spcAft>
                <a:spcPts val="0"/>
              </a:spcAft>
              <a:buClr>
                <a:schemeClr val="dk1"/>
              </a:buClr>
              <a:buSzPts val="800"/>
              <a:buNone/>
              <a:defRPr sz="800">
                <a:solidFill>
                  <a:schemeClr val="dk1"/>
                </a:solidFill>
              </a:defRPr>
            </a:lvl1pPr>
            <a:lvl2pPr lvl="1" algn="ctr">
              <a:spcBef>
                <a:spcPts val="0"/>
              </a:spcBef>
              <a:spcAft>
                <a:spcPts val="0"/>
              </a:spcAft>
              <a:buClr>
                <a:schemeClr val="dk1"/>
              </a:buClr>
              <a:buSzPts val="800"/>
              <a:buNone/>
              <a:defRPr sz="800">
                <a:solidFill>
                  <a:schemeClr val="dk1"/>
                </a:solidFill>
              </a:defRPr>
            </a:lvl2pPr>
            <a:lvl3pPr lvl="2" algn="ctr">
              <a:spcBef>
                <a:spcPts val="0"/>
              </a:spcBef>
              <a:spcAft>
                <a:spcPts val="0"/>
              </a:spcAft>
              <a:buClr>
                <a:schemeClr val="dk1"/>
              </a:buClr>
              <a:buSzPts val="800"/>
              <a:buNone/>
              <a:defRPr sz="800">
                <a:solidFill>
                  <a:schemeClr val="dk1"/>
                </a:solidFill>
              </a:defRPr>
            </a:lvl3pPr>
            <a:lvl4pPr lvl="3" algn="ctr">
              <a:spcBef>
                <a:spcPts val="0"/>
              </a:spcBef>
              <a:spcAft>
                <a:spcPts val="0"/>
              </a:spcAft>
              <a:buClr>
                <a:schemeClr val="dk1"/>
              </a:buClr>
              <a:buSzPts val="800"/>
              <a:buNone/>
              <a:defRPr sz="800">
                <a:solidFill>
                  <a:schemeClr val="dk1"/>
                </a:solidFill>
              </a:defRPr>
            </a:lvl4pPr>
            <a:lvl5pPr lvl="4" algn="ctr">
              <a:spcBef>
                <a:spcPts val="0"/>
              </a:spcBef>
              <a:spcAft>
                <a:spcPts val="0"/>
              </a:spcAft>
              <a:buClr>
                <a:schemeClr val="dk1"/>
              </a:buClr>
              <a:buSzPts val="800"/>
              <a:buNone/>
              <a:defRPr sz="800">
                <a:solidFill>
                  <a:schemeClr val="dk1"/>
                </a:solidFill>
              </a:defRPr>
            </a:lvl5pPr>
            <a:lvl6pPr lvl="5" algn="ctr">
              <a:spcBef>
                <a:spcPts val="0"/>
              </a:spcBef>
              <a:spcAft>
                <a:spcPts val="0"/>
              </a:spcAft>
              <a:buClr>
                <a:schemeClr val="dk1"/>
              </a:buClr>
              <a:buSzPts val="800"/>
              <a:buNone/>
              <a:defRPr sz="800">
                <a:solidFill>
                  <a:schemeClr val="dk1"/>
                </a:solidFill>
              </a:defRPr>
            </a:lvl6pPr>
            <a:lvl7pPr lvl="6" algn="ctr">
              <a:spcBef>
                <a:spcPts val="0"/>
              </a:spcBef>
              <a:spcAft>
                <a:spcPts val="0"/>
              </a:spcAft>
              <a:buClr>
                <a:schemeClr val="dk1"/>
              </a:buClr>
              <a:buSzPts val="800"/>
              <a:buNone/>
              <a:defRPr sz="800">
                <a:solidFill>
                  <a:schemeClr val="dk1"/>
                </a:solidFill>
              </a:defRPr>
            </a:lvl7pPr>
            <a:lvl8pPr lvl="7" algn="ctr">
              <a:spcBef>
                <a:spcPts val="0"/>
              </a:spcBef>
              <a:spcAft>
                <a:spcPts val="0"/>
              </a:spcAft>
              <a:buClr>
                <a:schemeClr val="dk1"/>
              </a:buClr>
              <a:buSzPts val="800"/>
              <a:buNone/>
              <a:defRPr sz="800">
                <a:solidFill>
                  <a:schemeClr val="dk1"/>
                </a:solidFill>
              </a:defRPr>
            </a:lvl8pPr>
            <a:lvl9pPr lvl="8" algn="ctr">
              <a:spcBef>
                <a:spcPts val="0"/>
              </a:spcBef>
              <a:spcAft>
                <a:spcPts val="0"/>
              </a:spcAft>
              <a:buClr>
                <a:schemeClr val="dk1"/>
              </a:buClr>
              <a:buSzPts val="800"/>
              <a:buNone/>
              <a:defRPr sz="800">
                <a:solidFill>
                  <a:schemeClr val="dk1"/>
                </a:solidFill>
              </a:defRPr>
            </a:lvl9pPr>
          </a:lstStyle>
          <a:p/>
        </p:txBody>
      </p:sp>
      <p:sp>
        <p:nvSpPr>
          <p:cNvPr id="341" name="Google Shape;341;p41"/>
          <p:cNvSpPr txBox="1"/>
          <p:nvPr>
            <p:ph idx="21" type="subTitle"/>
          </p:nvPr>
        </p:nvSpPr>
        <p:spPr>
          <a:xfrm>
            <a:off x="4924850" y="4598973"/>
            <a:ext cx="1587900" cy="219600"/>
          </a:xfrm>
          <a:prstGeom prst="rect">
            <a:avLst/>
          </a:prstGeom>
        </p:spPr>
        <p:txBody>
          <a:bodyPr anchorCtr="0" anchor="ctr" bIns="0" lIns="0" spcFirstLastPara="1" rIns="0" wrap="square" tIns="0">
            <a:noAutofit/>
          </a:bodyPr>
          <a:lstStyle>
            <a:lvl1pPr lvl="0" algn="ctr">
              <a:spcBef>
                <a:spcPts val="0"/>
              </a:spcBef>
              <a:spcAft>
                <a:spcPts val="0"/>
              </a:spcAft>
              <a:buClr>
                <a:schemeClr val="accent1"/>
              </a:buClr>
              <a:buSzPts val="900"/>
              <a:buFont typeface="DM Sans Light"/>
              <a:buNone/>
              <a:defRPr sz="900">
                <a:solidFill>
                  <a:schemeClr val="accent1"/>
                </a:solidFill>
                <a:latin typeface="DM Sans Light"/>
                <a:ea typeface="DM Sans Light"/>
                <a:cs typeface="DM Sans Light"/>
                <a:sym typeface="DM Sans Light"/>
              </a:defRPr>
            </a:lvl1pPr>
            <a:lvl2pPr lvl="1"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2pPr>
            <a:lvl3pPr lvl="2"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3pPr>
            <a:lvl4pPr lvl="3"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4pPr>
            <a:lvl5pPr lvl="4"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5pPr>
            <a:lvl6pPr lvl="5"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6pPr>
            <a:lvl7pPr lvl="6"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7pPr>
            <a:lvl8pPr lvl="7"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8pPr>
            <a:lvl9pPr lvl="8"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9pPr>
          </a:lstStyle>
          <a:p/>
        </p:txBody>
      </p:sp>
      <p:sp>
        <p:nvSpPr>
          <p:cNvPr id="342" name="Google Shape;342;p41"/>
          <p:cNvSpPr txBox="1"/>
          <p:nvPr>
            <p:ph idx="22" type="subTitle"/>
          </p:nvPr>
        </p:nvSpPr>
        <p:spPr>
          <a:xfrm>
            <a:off x="2643513" y="3248209"/>
            <a:ext cx="1587900" cy="187800"/>
          </a:xfrm>
          <a:prstGeom prst="rect">
            <a:avLst/>
          </a:prstGeom>
        </p:spPr>
        <p:txBody>
          <a:bodyPr anchorCtr="0" anchor="t" bIns="0" lIns="0" spcFirstLastPara="1" rIns="0" wrap="square" tIns="0">
            <a:spAutoFit/>
          </a:bodyPr>
          <a:lstStyle>
            <a:lvl1pPr lvl="0" algn="ctr">
              <a:spcBef>
                <a:spcPts val="0"/>
              </a:spcBef>
              <a:spcAft>
                <a:spcPts val="0"/>
              </a:spcAft>
              <a:buClr>
                <a:schemeClr val="accent1"/>
              </a:buClr>
              <a:buSzPts val="1400"/>
              <a:buNone/>
              <a:defRPr>
                <a:solidFill>
                  <a:schemeClr val="accent1"/>
                </a:solidFill>
              </a:defRPr>
            </a:lvl1pPr>
            <a:lvl2pPr lvl="1" algn="ctr">
              <a:spcBef>
                <a:spcPts val="0"/>
              </a:spcBef>
              <a:spcAft>
                <a:spcPts val="0"/>
              </a:spcAft>
              <a:buClr>
                <a:schemeClr val="accent1"/>
              </a:buClr>
              <a:buSzPts val="1000"/>
              <a:buNone/>
              <a:defRPr sz="1000">
                <a:solidFill>
                  <a:schemeClr val="accent1"/>
                </a:solidFill>
              </a:defRPr>
            </a:lvl2pPr>
            <a:lvl3pPr lvl="2" algn="ctr">
              <a:spcBef>
                <a:spcPts val="0"/>
              </a:spcBef>
              <a:spcAft>
                <a:spcPts val="0"/>
              </a:spcAft>
              <a:buClr>
                <a:schemeClr val="accent1"/>
              </a:buClr>
              <a:buSzPts val="1000"/>
              <a:buNone/>
              <a:defRPr sz="1000">
                <a:solidFill>
                  <a:schemeClr val="accent1"/>
                </a:solidFill>
              </a:defRPr>
            </a:lvl3pPr>
            <a:lvl4pPr lvl="3" algn="ctr">
              <a:spcBef>
                <a:spcPts val="0"/>
              </a:spcBef>
              <a:spcAft>
                <a:spcPts val="0"/>
              </a:spcAft>
              <a:buClr>
                <a:schemeClr val="accent1"/>
              </a:buClr>
              <a:buSzPts val="1000"/>
              <a:buNone/>
              <a:defRPr sz="1000">
                <a:solidFill>
                  <a:schemeClr val="accent1"/>
                </a:solidFill>
              </a:defRPr>
            </a:lvl4pPr>
            <a:lvl5pPr lvl="4" algn="ctr">
              <a:spcBef>
                <a:spcPts val="0"/>
              </a:spcBef>
              <a:spcAft>
                <a:spcPts val="0"/>
              </a:spcAft>
              <a:buClr>
                <a:schemeClr val="accent1"/>
              </a:buClr>
              <a:buSzPts val="1000"/>
              <a:buNone/>
              <a:defRPr sz="1000">
                <a:solidFill>
                  <a:schemeClr val="accent1"/>
                </a:solidFill>
              </a:defRPr>
            </a:lvl5pPr>
            <a:lvl6pPr lvl="5" algn="ctr">
              <a:spcBef>
                <a:spcPts val="0"/>
              </a:spcBef>
              <a:spcAft>
                <a:spcPts val="0"/>
              </a:spcAft>
              <a:buClr>
                <a:schemeClr val="accent1"/>
              </a:buClr>
              <a:buSzPts val="1000"/>
              <a:buNone/>
              <a:defRPr sz="1000">
                <a:solidFill>
                  <a:schemeClr val="accent1"/>
                </a:solidFill>
              </a:defRPr>
            </a:lvl6pPr>
            <a:lvl7pPr lvl="6" algn="ctr">
              <a:spcBef>
                <a:spcPts val="0"/>
              </a:spcBef>
              <a:spcAft>
                <a:spcPts val="0"/>
              </a:spcAft>
              <a:buClr>
                <a:schemeClr val="accent1"/>
              </a:buClr>
              <a:buSzPts val="1000"/>
              <a:buNone/>
              <a:defRPr sz="1000">
                <a:solidFill>
                  <a:schemeClr val="accent1"/>
                </a:solidFill>
              </a:defRPr>
            </a:lvl7pPr>
            <a:lvl8pPr lvl="7" algn="ctr">
              <a:spcBef>
                <a:spcPts val="0"/>
              </a:spcBef>
              <a:spcAft>
                <a:spcPts val="0"/>
              </a:spcAft>
              <a:buClr>
                <a:schemeClr val="accent1"/>
              </a:buClr>
              <a:buSzPts val="1000"/>
              <a:buNone/>
              <a:defRPr sz="1000">
                <a:solidFill>
                  <a:schemeClr val="accent1"/>
                </a:solidFill>
              </a:defRPr>
            </a:lvl8pPr>
            <a:lvl9pPr lvl="8" algn="ctr">
              <a:spcBef>
                <a:spcPts val="0"/>
              </a:spcBef>
              <a:spcAft>
                <a:spcPts val="0"/>
              </a:spcAft>
              <a:buClr>
                <a:schemeClr val="accent1"/>
              </a:buClr>
              <a:buSzPts val="1000"/>
              <a:buNone/>
              <a:defRPr sz="1000">
                <a:solidFill>
                  <a:schemeClr val="accent1"/>
                </a:solidFill>
              </a:defRPr>
            </a:lvl9pPr>
          </a:lstStyle>
          <a:p/>
        </p:txBody>
      </p:sp>
      <p:sp>
        <p:nvSpPr>
          <p:cNvPr id="343" name="Google Shape;343;p41"/>
          <p:cNvSpPr txBox="1"/>
          <p:nvPr>
            <p:ph idx="23" type="subTitle"/>
          </p:nvPr>
        </p:nvSpPr>
        <p:spPr>
          <a:xfrm>
            <a:off x="2643513" y="3050375"/>
            <a:ext cx="1587900" cy="219600"/>
          </a:xfrm>
          <a:prstGeom prst="rect">
            <a:avLst/>
          </a:prstGeom>
        </p:spPr>
        <p:txBody>
          <a:bodyPr anchorCtr="0" anchor="ctr" bIns="0" lIns="0" spcFirstLastPara="1" rIns="0" wrap="square" tIns="0">
            <a:noAutofit/>
          </a:bodyPr>
          <a:lstStyle>
            <a:lvl1pPr lvl="0" algn="ctr">
              <a:spcBef>
                <a:spcPts val="0"/>
              </a:spcBef>
              <a:spcAft>
                <a:spcPts val="0"/>
              </a:spcAft>
              <a:buClr>
                <a:schemeClr val="dk1"/>
              </a:buClr>
              <a:buSzPts val="800"/>
              <a:buNone/>
              <a:defRPr sz="800">
                <a:solidFill>
                  <a:schemeClr val="dk1"/>
                </a:solidFill>
              </a:defRPr>
            </a:lvl1pPr>
            <a:lvl2pPr lvl="1" algn="ctr">
              <a:spcBef>
                <a:spcPts val="0"/>
              </a:spcBef>
              <a:spcAft>
                <a:spcPts val="0"/>
              </a:spcAft>
              <a:buClr>
                <a:schemeClr val="dk1"/>
              </a:buClr>
              <a:buSzPts val="800"/>
              <a:buNone/>
              <a:defRPr sz="800">
                <a:solidFill>
                  <a:schemeClr val="dk1"/>
                </a:solidFill>
              </a:defRPr>
            </a:lvl2pPr>
            <a:lvl3pPr lvl="2" algn="ctr">
              <a:spcBef>
                <a:spcPts val="0"/>
              </a:spcBef>
              <a:spcAft>
                <a:spcPts val="0"/>
              </a:spcAft>
              <a:buClr>
                <a:schemeClr val="dk1"/>
              </a:buClr>
              <a:buSzPts val="800"/>
              <a:buNone/>
              <a:defRPr sz="800">
                <a:solidFill>
                  <a:schemeClr val="dk1"/>
                </a:solidFill>
              </a:defRPr>
            </a:lvl3pPr>
            <a:lvl4pPr lvl="3" algn="ctr">
              <a:spcBef>
                <a:spcPts val="0"/>
              </a:spcBef>
              <a:spcAft>
                <a:spcPts val="0"/>
              </a:spcAft>
              <a:buClr>
                <a:schemeClr val="dk1"/>
              </a:buClr>
              <a:buSzPts val="800"/>
              <a:buNone/>
              <a:defRPr sz="800">
                <a:solidFill>
                  <a:schemeClr val="dk1"/>
                </a:solidFill>
              </a:defRPr>
            </a:lvl4pPr>
            <a:lvl5pPr lvl="4" algn="ctr">
              <a:spcBef>
                <a:spcPts val="0"/>
              </a:spcBef>
              <a:spcAft>
                <a:spcPts val="0"/>
              </a:spcAft>
              <a:buClr>
                <a:schemeClr val="dk1"/>
              </a:buClr>
              <a:buSzPts val="800"/>
              <a:buNone/>
              <a:defRPr sz="800">
                <a:solidFill>
                  <a:schemeClr val="dk1"/>
                </a:solidFill>
              </a:defRPr>
            </a:lvl5pPr>
            <a:lvl6pPr lvl="5" algn="ctr">
              <a:spcBef>
                <a:spcPts val="0"/>
              </a:spcBef>
              <a:spcAft>
                <a:spcPts val="0"/>
              </a:spcAft>
              <a:buClr>
                <a:schemeClr val="dk1"/>
              </a:buClr>
              <a:buSzPts val="800"/>
              <a:buNone/>
              <a:defRPr sz="800">
                <a:solidFill>
                  <a:schemeClr val="dk1"/>
                </a:solidFill>
              </a:defRPr>
            </a:lvl6pPr>
            <a:lvl7pPr lvl="6" algn="ctr">
              <a:spcBef>
                <a:spcPts val="0"/>
              </a:spcBef>
              <a:spcAft>
                <a:spcPts val="0"/>
              </a:spcAft>
              <a:buClr>
                <a:schemeClr val="dk1"/>
              </a:buClr>
              <a:buSzPts val="800"/>
              <a:buNone/>
              <a:defRPr sz="800">
                <a:solidFill>
                  <a:schemeClr val="dk1"/>
                </a:solidFill>
              </a:defRPr>
            </a:lvl7pPr>
            <a:lvl8pPr lvl="7" algn="ctr">
              <a:spcBef>
                <a:spcPts val="0"/>
              </a:spcBef>
              <a:spcAft>
                <a:spcPts val="0"/>
              </a:spcAft>
              <a:buClr>
                <a:schemeClr val="dk1"/>
              </a:buClr>
              <a:buSzPts val="800"/>
              <a:buNone/>
              <a:defRPr sz="800">
                <a:solidFill>
                  <a:schemeClr val="dk1"/>
                </a:solidFill>
              </a:defRPr>
            </a:lvl8pPr>
            <a:lvl9pPr lvl="8" algn="ctr">
              <a:spcBef>
                <a:spcPts val="0"/>
              </a:spcBef>
              <a:spcAft>
                <a:spcPts val="0"/>
              </a:spcAft>
              <a:buClr>
                <a:schemeClr val="dk1"/>
              </a:buClr>
              <a:buSzPts val="800"/>
              <a:buNone/>
              <a:defRPr sz="800">
                <a:solidFill>
                  <a:schemeClr val="dk1"/>
                </a:solidFill>
              </a:defRPr>
            </a:lvl9pPr>
          </a:lstStyle>
          <a:p/>
        </p:txBody>
      </p:sp>
      <p:sp>
        <p:nvSpPr>
          <p:cNvPr id="344" name="Google Shape;344;p41"/>
          <p:cNvSpPr txBox="1"/>
          <p:nvPr>
            <p:ph idx="24" type="subTitle"/>
          </p:nvPr>
        </p:nvSpPr>
        <p:spPr>
          <a:xfrm>
            <a:off x="2643513" y="4598973"/>
            <a:ext cx="1587900" cy="219600"/>
          </a:xfrm>
          <a:prstGeom prst="rect">
            <a:avLst/>
          </a:prstGeom>
        </p:spPr>
        <p:txBody>
          <a:bodyPr anchorCtr="0" anchor="ctr" bIns="0" lIns="0" spcFirstLastPara="1" rIns="0" wrap="square" tIns="0">
            <a:noAutofit/>
          </a:bodyPr>
          <a:lstStyle>
            <a:lvl1pPr lvl="0" algn="ctr">
              <a:spcBef>
                <a:spcPts val="0"/>
              </a:spcBef>
              <a:spcAft>
                <a:spcPts val="0"/>
              </a:spcAft>
              <a:buClr>
                <a:schemeClr val="accent1"/>
              </a:buClr>
              <a:buSzPts val="900"/>
              <a:buFont typeface="DM Sans Light"/>
              <a:buNone/>
              <a:defRPr sz="900">
                <a:solidFill>
                  <a:schemeClr val="accent1"/>
                </a:solidFill>
                <a:latin typeface="DM Sans Light"/>
                <a:ea typeface="DM Sans Light"/>
                <a:cs typeface="DM Sans Light"/>
                <a:sym typeface="DM Sans Light"/>
              </a:defRPr>
            </a:lvl1pPr>
            <a:lvl2pPr lvl="1"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2pPr>
            <a:lvl3pPr lvl="2"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3pPr>
            <a:lvl4pPr lvl="3"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4pPr>
            <a:lvl5pPr lvl="4"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5pPr>
            <a:lvl6pPr lvl="5"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6pPr>
            <a:lvl7pPr lvl="6"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7pPr>
            <a:lvl8pPr lvl="7"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8pPr>
            <a:lvl9pPr lvl="8" algn="ctr">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9pPr>
          </a:lstStyle>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 Eight members">
  <p:cSld name="CUSTOM_6">
    <p:spTree>
      <p:nvGrpSpPr>
        <p:cNvPr id="345" name="Shape 345"/>
        <p:cNvGrpSpPr/>
        <p:nvPr/>
      </p:nvGrpSpPr>
      <p:grpSpPr>
        <a:xfrm>
          <a:off x="0" y="0"/>
          <a:ext cx="0" cy="0"/>
          <a:chOff x="0" y="0"/>
          <a:chExt cx="0" cy="0"/>
        </a:xfrm>
      </p:grpSpPr>
      <p:sp>
        <p:nvSpPr>
          <p:cNvPr id="346" name="Google Shape;346;p42"/>
          <p:cNvSpPr txBox="1"/>
          <p:nvPr>
            <p:ph idx="1" type="subTitle"/>
          </p:nvPr>
        </p:nvSpPr>
        <p:spPr>
          <a:xfrm>
            <a:off x="6750600" y="1283963"/>
            <a:ext cx="2026200" cy="187800"/>
          </a:xfrm>
          <a:prstGeom prst="rect">
            <a:avLst/>
          </a:prstGeom>
        </p:spPr>
        <p:txBody>
          <a:bodyPr anchorCtr="0" anchor="ctr" bIns="0" lIns="0" spcFirstLastPara="1" rIns="0" wrap="square" tIns="0">
            <a:noAutofit/>
          </a:bodyPr>
          <a:lstStyle>
            <a:lvl1pPr lvl="0">
              <a:spcBef>
                <a:spcPts val="0"/>
              </a:spcBef>
              <a:spcAft>
                <a:spcPts val="0"/>
              </a:spcAft>
              <a:buSzPts val="1000"/>
              <a:buNone/>
              <a:defRPr sz="1000"/>
            </a:lvl1pPr>
            <a:lvl2pPr lvl="1">
              <a:spcBef>
                <a:spcPts val="0"/>
              </a:spcBef>
              <a:spcAft>
                <a:spcPts val="0"/>
              </a:spcAft>
              <a:buSzPts val="1000"/>
              <a:buNone/>
              <a:defRPr sz="1000"/>
            </a:lvl2pPr>
            <a:lvl3pPr lvl="2">
              <a:spcBef>
                <a:spcPts val="0"/>
              </a:spcBef>
              <a:spcAft>
                <a:spcPts val="0"/>
              </a:spcAft>
              <a:buSzPts val="1000"/>
              <a:buNone/>
              <a:defRPr sz="1000"/>
            </a:lvl3pPr>
            <a:lvl4pPr lvl="3">
              <a:spcBef>
                <a:spcPts val="0"/>
              </a:spcBef>
              <a:spcAft>
                <a:spcPts val="0"/>
              </a:spcAft>
              <a:buSzPts val="1000"/>
              <a:buNone/>
              <a:defRPr sz="1000"/>
            </a:lvl4pPr>
            <a:lvl5pPr lvl="4">
              <a:spcBef>
                <a:spcPts val="0"/>
              </a:spcBef>
              <a:spcAft>
                <a:spcPts val="0"/>
              </a:spcAft>
              <a:buSzPts val="1000"/>
              <a:buNone/>
              <a:defRPr sz="1000"/>
            </a:lvl5pPr>
            <a:lvl6pPr lvl="5">
              <a:spcBef>
                <a:spcPts val="0"/>
              </a:spcBef>
              <a:spcAft>
                <a:spcPts val="0"/>
              </a:spcAft>
              <a:buSzPts val="1000"/>
              <a:buNone/>
              <a:defRPr sz="1000"/>
            </a:lvl6pPr>
            <a:lvl7pPr lvl="6">
              <a:spcBef>
                <a:spcPts val="0"/>
              </a:spcBef>
              <a:spcAft>
                <a:spcPts val="0"/>
              </a:spcAft>
              <a:buSzPts val="1000"/>
              <a:buNone/>
              <a:defRPr sz="1000"/>
            </a:lvl7pPr>
            <a:lvl8pPr lvl="7">
              <a:spcBef>
                <a:spcPts val="0"/>
              </a:spcBef>
              <a:spcAft>
                <a:spcPts val="0"/>
              </a:spcAft>
              <a:buSzPts val="1000"/>
              <a:buNone/>
              <a:defRPr sz="1000"/>
            </a:lvl8pPr>
            <a:lvl9pPr lvl="8">
              <a:spcBef>
                <a:spcPts val="0"/>
              </a:spcBef>
              <a:spcAft>
                <a:spcPts val="0"/>
              </a:spcAft>
              <a:buSzPts val="1000"/>
              <a:buNone/>
              <a:defRPr sz="1000"/>
            </a:lvl9pPr>
          </a:lstStyle>
          <a:p/>
        </p:txBody>
      </p:sp>
      <p:sp>
        <p:nvSpPr>
          <p:cNvPr id="347" name="Google Shape;347;p42"/>
          <p:cNvSpPr txBox="1"/>
          <p:nvPr>
            <p:ph idx="2" type="subTitle"/>
          </p:nvPr>
        </p:nvSpPr>
        <p:spPr>
          <a:xfrm>
            <a:off x="6750600" y="1054750"/>
            <a:ext cx="2026200" cy="219600"/>
          </a:xfrm>
          <a:prstGeom prst="rect">
            <a:avLst/>
          </a:prstGeom>
        </p:spPr>
        <p:txBody>
          <a:bodyPr anchorCtr="0" anchor="ctr"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p:txBody>
      </p:sp>
      <p:sp>
        <p:nvSpPr>
          <p:cNvPr id="348" name="Google Shape;348;p42"/>
          <p:cNvSpPr txBox="1"/>
          <p:nvPr>
            <p:ph idx="3" type="subTitle"/>
          </p:nvPr>
        </p:nvSpPr>
        <p:spPr>
          <a:xfrm>
            <a:off x="6750600" y="1427900"/>
            <a:ext cx="2026200" cy="219600"/>
          </a:xfrm>
          <a:prstGeom prst="rect">
            <a:avLst/>
          </a:prstGeom>
        </p:spPr>
        <p:txBody>
          <a:bodyPr anchorCtr="0" anchor="ctr" bIns="0" lIns="0" spcFirstLastPara="1" rIns="0" wrap="square" tIns="0">
            <a:noAutofit/>
          </a:bodyPr>
          <a:lstStyle>
            <a:lvl1pPr lvl="0">
              <a:spcBef>
                <a:spcPts val="0"/>
              </a:spcBef>
              <a:spcAft>
                <a:spcPts val="0"/>
              </a:spcAft>
              <a:buSzPts val="900"/>
              <a:buFont typeface="DM Sans Light"/>
              <a:buNone/>
              <a:defRPr sz="900">
                <a:latin typeface="DM Sans Light"/>
                <a:ea typeface="DM Sans Light"/>
                <a:cs typeface="DM Sans Light"/>
                <a:sym typeface="DM Sans Light"/>
              </a:defRPr>
            </a:lvl1pPr>
            <a:lvl2pPr lvl="1">
              <a:spcBef>
                <a:spcPts val="0"/>
              </a:spcBef>
              <a:spcAft>
                <a:spcPts val="0"/>
              </a:spcAft>
              <a:buSzPts val="900"/>
              <a:buFont typeface="DM Sans Light"/>
              <a:buNone/>
              <a:defRPr sz="900">
                <a:latin typeface="DM Sans Light"/>
                <a:ea typeface="DM Sans Light"/>
                <a:cs typeface="DM Sans Light"/>
                <a:sym typeface="DM Sans Light"/>
              </a:defRPr>
            </a:lvl2pPr>
            <a:lvl3pPr lvl="2">
              <a:spcBef>
                <a:spcPts val="0"/>
              </a:spcBef>
              <a:spcAft>
                <a:spcPts val="0"/>
              </a:spcAft>
              <a:buSzPts val="900"/>
              <a:buFont typeface="DM Sans Light"/>
              <a:buNone/>
              <a:defRPr sz="900">
                <a:latin typeface="DM Sans Light"/>
                <a:ea typeface="DM Sans Light"/>
                <a:cs typeface="DM Sans Light"/>
                <a:sym typeface="DM Sans Light"/>
              </a:defRPr>
            </a:lvl3pPr>
            <a:lvl4pPr lvl="3">
              <a:spcBef>
                <a:spcPts val="0"/>
              </a:spcBef>
              <a:spcAft>
                <a:spcPts val="0"/>
              </a:spcAft>
              <a:buSzPts val="900"/>
              <a:buFont typeface="DM Sans Light"/>
              <a:buNone/>
              <a:defRPr sz="900">
                <a:latin typeface="DM Sans Light"/>
                <a:ea typeface="DM Sans Light"/>
                <a:cs typeface="DM Sans Light"/>
                <a:sym typeface="DM Sans Light"/>
              </a:defRPr>
            </a:lvl4pPr>
            <a:lvl5pPr lvl="4">
              <a:spcBef>
                <a:spcPts val="0"/>
              </a:spcBef>
              <a:spcAft>
                <a:spcPts val="0"/>
              </a:spcAft>
              <a:buSzPts val="900"/>
              <a:buFont typeface="DM Sans Light"/>
              <a:buNone/>
              <a:defRPr sz="900">
                <a:latin typeface="DM Sans Light"/>
                <a:ea typeface="DM Sans Light"/>
                <a:cs typeface="DM Sans Light"/>
                <a:sym typeface="DM Sans Light"/>
              </a:defRPr>
            </a:lvl5pPr>
            <a:lvl6pPr lvl="5">
              <a:spcBef>
                <a:spcPts val="0"/>
              </a:spcBef>
              <a:spcAft>
                <a:spcPts val="0"/>
              </a:spcAft>
              <a:buSzPts val="900"/>
              <a:buFont typeface="DM Sans Light"/>
              <a:buNone/>
              <a:defRPr sz="900">
                <a:latin typeface="DM Sans Light"/>
                <a:ea typeface="DM Sans Light"/>
                <a:cs typeface="DM Sans Light"/>
                <a:sym typeface="DM Sans Light"/>
              </a:defRPr>
            </a:lvl6pPr>
            <a:lvl7pPr lvl="6">
              <a:spcBef>
                <a:spcPts val="0"/>
              </a:spcBef>
              <a:spcAft>
                <a:spcPts val="0"/>
              </a:spcAft>
              <a:buSzPts val="900"/>
              <a:buFont typeface="DM Sans Light"/>
              <a:buNone/>
              <a:defRPr sz="900">
                <a:latin typeface="DM Sans Light"/>
                <a:ea typeface="DM Sans Light"/>
                <a:cs typeface="DM Sans Light"/>
                <a:sym typeface="DM Sans Light"/>
              </a:defRPr>
            </a:lvl7pPr>
            <a:lvl8pPr lvl="7">
              <a:spcBef>
                <a:spcPts val="0"/>
              </a:spcBef>
              <a:spcAft>
                <a:spcPts val="0"/>
              </a:spcAft>
              <a:buSzPts val="900"/>
              <a:buFont typeface="DM Sans Light"/>
              <a:buNone/>
              <a:defRPr sz="900">
                <a:latin typeface="DM Sans Light"/>
                <a:ea typeface="DM Sans Light"/>
                <a:cs typeface="DM Sans Light"/>
                <a:sym typeface="DM Sans Light"/>
              </a:defRPr>
            </a:lvl8pPr>
            <a:lvl9pPr lvl="8">
              <a:spcBef>
                <a:spcPts val="0"/>
              </a:spcBef>
              <a:spcAft>
                <a:spcPts val="0"/>
              </a:spcAft>
              <a:buSzPts val="900"/>
              <a:buFont typeface="DM Sans Light"/>
              <a:buNone/>
              <a:defRPr sz="900">
                <a:latin typeface="DM Sans Light"/>
                <a:ea typeface="DM Sans Light"/>
                <a:cs typeface="DM Sans Light"/>
                <a:sym typeface="DM Sans Light"/>
              </a:defRPr>
            </a:lvl9pPr>
          </a:lstStyle>
          <a:p/>
        </p:txBody>
      </p:sp>
      <p:sp>
        <p:nvSpPr>
          <p:cNvPr id="349" name="Google Shape;349;p42"/>
          <p:cNvSpPr/>
          <p:nvPr>
            <p:ph idx="4" type="pic"/>
          </p:nvPr>
        </p:nvSpPr>
        <p:spPr>
          <a:xfrm>
            <a:off x="6080709" y="1066100"/>
            <a:ext cx="530400" cy="530400"/>
          </a:xfrm>
          <a:prstGeom prst="rect">
            <a:avLst/>
          </a:prstGeom>
          <a:noFill/>
          <a:ln>
            <a:noFill/>
          </a:ln>
        </p:spPr>
      </p:sp>
      <p:sp>
        <p:nvSpPr>
          <p:cNvPr id="350" name="Google Shape;350;p42"/>
          <p:cNvSpPr txBox="1"/>
          <p:nvPr>
            <p:ph idx="5" type="subTitle"/>
          </p:nvPr>
        </p:nvSpPr>
        <p:spPr>
          <a:xfrm>
            <a:off x="3824550" y="1283963"/>
            <a:ext cx="2026200" cy="187800"/>
          </a:xfrm>
          <a:prstGeom prst="rect">
            <a:avLst/>
          </a:prstGeom>
        </p:spPr>
        <p:txBody>
          <a:bodyPr anchorCtr="0" anchor="ctr" bIns="0" lIns="0" spcFirstLastPara="1" rIns="0" wrap="square" tIns="0">
            <a:noAutofit/>
          </a:bodyPr>
          <a:lstStyle>
            <a:lvl1pPr lvl="0">
              <a:spcBef>
                <a:spcPts val="0"/>
              </a:spcBef>
              <a:spcAft>
                <a:spcPts val="0"/>
              </a:spcAft>
              <a:buSzPts val="1000"/>
              <a:buNone/>
              <a:defRPr sz="1000"/>
            </a:lvl1pPr>
            <a:lvl2pPr lvl="1">
              <a:spcBef>
                <a:spcPts val="0"/>
              </a:spcBef>
              <a:spcAft>
                <a:spcPts val="0"/>
              </a:spcAft>
              <a:buSzPts val="1000"/>
              <a:buNone/>
              <a:defRPr sz="1000"/>
            </a:lvl2pPr>
            <a:lvl3pPr lvl="2">
              <a:spcBef>
                <a:spcPts val="0"/>
              </a:spcBef>
              <a:spcAft>
                <a:spcPts val="0"/>
              </a:spcAft>
              <a:buSzPts val="1000"/>
              <a:buNone/>
              <a:defRPr sz="1000"/>
            </a:lvl3pPr>
            <a:lvl4pPr lvl="3">
              <a:spcBef>
                <a:spcPts val="0"/>
              </a:spcBef>
              <a:spcAft>
                <a:spcPts val="0"/>
              </a:spcAft>
              <a:buSzPts val="1000"/>
              <a:buNone/>
              <a:defRPr sz="1000"/>
            </a:lvl4pPr>
            <a:lvl5pPr lvl="4">
              <a:spcBef>
                <a:spcPts val="0"/>
              </a:spcBef>
              <a:spcAft>
                <a:spcPts val="0"/>
              </a:spcAft>
              <a:buSzPts val="1000"/>
              <a:buNone/>
              <a:defRPr sz="1000"/>
            </a:lvl5pPr>
            <a:lvl6pPr lvl="5">
              <a:spcBef>
                <a:spcPts val="0"/>
              </a:spcBef>
              <a:spcAft>
                <a:spcPts val="0"/>
              </a:spcAft>
              <a:buSzPts val="1000"/>
              <a:buNone/>
              <a:defRPr sz="1000"/>
            </a:lvl6pPr>
            <a:lvl7pPr lvl="6">
              <a:spcBef>
                <a:spcPts val="0"/>
              </a:spcBef>
              <a:spcAft>
                <a:spcPts val="0"/>
              </a:spcAft>
              <a:buSzPts val="1000"/>
              <a:buNone/>
              <a:defRPr sz="1000"/>
            </a:lvl7pPr>
            <a:lvl8pPr lvl="7">
              <a:spcBef>
                <a:spcPts val="0"/>
              </a:spcBef>
              <a:spcAft>
                <a:spcPts val="0"/>
              </a:spcAft>
              <a:buSzPts val="1000"/>
              <a:buNone/>
              <a:defRPr sz="1000"/>
            </a:lvl8pPr>
            <a:lvl9pPr lvl="8">
              <a:spcBef>
                <a:spcPts val="0"/>
              </a:spcBef>
              <a:spcAft>
                <a:spcPts val="0"/>
              </a:spcAft>
              <a:buSzPts val="1000"/>
              <a:buNone/>
              <a:defRPr sz="1000"/>
            </a:lvl9pPr>
          </a:lstStyle>
          <a:p/>
        </p:txBody>
      </p:sp>
      <p:sp>
        <p:nvSpPr>
          <p:cNvPr id="351" name="Google Shape;351;p42"/>
          <p:cNvSpPr txBox="1"/>
          <p:nvPr>
            <p:ph idx="6" type="subTitle"/>
          </p:nvPr>
        </p:nvSpPr>
        <p:spPr>
          <a:xfrm>
            <a:off x="3824550" y="1054750"/>
            <a:ext cx="2026200" cy="219600"/>
          </a:xfrm>
          <a:prstGeom prst="rect">
            <a:avLst/>
          </a:prstGeom>
        </p:spPr>
        <p:txBody>
          <a:bodyPr anchorCtr="0" anchor="ctr"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p:txBody>
      </p:sp>
      <p:sp>
        <p:nvSpPr>
          <p:cNvPr id="352" name="Google Shape;352;p42"/>
          <p:cNvSpPr txBox="1"/>
          <p:nvPr>
            <p:ph idx="7" type="subTitle"/>
          </p:nvPr>
        </p:nvSpPr>
        <p:spPr>
          <a:xfrm>
            <a:off x="3824550" y="1427900"/>
            <a:ext cx="2026200" cy="219600"/>
          </a:xfrm>
          <a:prstGeom prst="rect">
            <a:avLst/>
          </a:prstGeom>
        </p:spPr>
        <p:txBody>
          <a:bodyPr anchorCtr="0" anchor="ctr" bIns="0" lIns="0" spcFirstLastPara="1" rIns="0" wrap="square" tIns="0">
            <a:noAutofit/>
          </a:bodyPr>
          <a:lstStyle>
            <a:lvl1pPr lvl="0">
              <a:spcBef>
                <a:spcPts val="0"/>
              </a:spcBef>
              <a:spcAft>
                <a:spcPts val="0"/>
              </a:spcAft>
              <a:buSzPts val="900"/>
              <a:buFont typeface="DM Sans Light"/>
              <a:buNone/>
              <a:defRPr sz="900">
                <a:latin typeface="DM Sans Light"/>
                <a:ea typeface="DM Sans Light"/>
                <a:cs typeface="DM Sans Light"/>
                <a:sym typeface="DM Sans Light"/>
              </a:defRPr>
            </a:lvl1pPr>
            <a:lvl2pPr lvl="1">
              <a:spcBef>
                <a:spcPts val="0"/>
              </a:spcBef>
              <a:spcAft>
                <a:spcPts val="0"/>
              </a:spcAft>
              <a:buSzPts val="900"/>
              <a:buFont typeface="DM Sans Light"/>
              <a:buNone/>
              <a:defRPr sz="900">
                <a:latin typeface="DM Sans Light"/>
                <a:ea typeface="DM Sans Light"/>
                <a:cs typeface="DM Sans Light"/>
                <a:sym typeface="DM Sans Light"/>
              </a:defRPr>
            </a:lvl2pPr>
            <a:lvl3pPr lvl="2">
              <a:spcBef>
                <a:spcPts val="0"/>
              </a:spcBef>
              <a:spcAft>
                <a:spcPts val="0"/>
              </a:spcAft>
              <a:buSzPts val="900"/>
              <a:buFont typeface="DM Sans Light"/>
              <a:buNone/>
              <a:defRPr sz="900">
                <a:latin typeface="DM Sans Light"/>
                <a:ea typeface="DM Sans Light"/>
                <a:cs typeface="DM Sans Light"/>
                <a:sym typeface="DM Sans Light"/>
              </a:defRPr>
            </a:lvl3pPr>
            <a:lvl4pPr lvl="3">
              <a:spcBef>
                <a:spcPts val="0"/>
              </a:spcBef>
              <a:spcAft>
                <a:spcPts val="0"/>
              </a:spcAft>
              <a:buSzPts val="900"/>
              <a:buFont typeface="DM Sans Light"/>
              <a:buNone/>
              <a:defRPr sz="900">
                <a:latin typeface="DM Sans Light"/>
                <a:ea typeface="DM Sans Light"/>
                <a:cs typeface="DM Sans Light"/>
                <a:sym typeface="DM Sans Light"/>
              </a:defRPr>
            </a:lvl4pPr>
            <a:lvl5pPr lvl="4">
              <a:spcBef>
                <a:spcPts val="0"/>
              </a:spcBef>
              <a:spcAft>
                <a:spcPts val="0"/>
              </a:spcAft>
              <a:buSzPts val="900"/>
              <a:buFont typeface="DM Sans Light"/>
              <a:buNone/>
              <a:defRPr sz="900">
                <a:latin typeface="DM Sans Light"/>
                <a:ea typeface="DM Sans Light"/>
                <a:cs typeface="DM Sans Light"/>
                <a:sym typeface="DM Sans Light"/>
              </a:defRPr>
            </a:lvl5pPr>
            <a:lvl6pPr lvl="5">
              <a:spcBef>
                <a:spcPts val="0"/>
              </a:spcBef>
              <a:spcAft>
                <a:spcPts val="0"/>
              </a:spcAft>
              <a:buSzPts val="900"/>
              <a:buFont typeface="DM Sans Light"/>
              <a:buNone/>
              <a:defRPr sz="900">
                <a:latin typeface="DM Sans Light"/>
                <a:ea typeface="DM Sans Light"/>
                <a:cs typeface="DM Sans Light"/>
                <a:sym typeface="DM Sans Light"/>
              </a:defRPr>
            </a:lvl6pPr>
            <a:lvl7pPr lvl="6">
              <a:spcBef>
                <a:spcPts val="0"/>
              </a:spcBef>
              <a:spcAft>
                <a:spcPts val="0"/>
              </a:spcAft>
              <a:buSzPts val="900"/>
              <a:buFont typeface="DM Sans Light"/>
              <a:buNone/>
              <a:defRPr sz="900">
                <a:latin typeface="DM Sans Light"/>
                <a:ea typeface="DM Sans Light"/>
                <a:cs typeface="DM Sans Light"/>
                <a:sym typeface="DM Sans Light"/>
              </a:defRPr>
            </a:lvl7pPr>
            <a:lvl8pPr lvl="7">
              <a:spcBef>
                <a:spcPts val="0"/>
              </a:spcBef>
              <a:spcAft>
                <a:spcPts val="0"/>
              </a:spcAft>
              <a:buSzPts val="900"/>
              <a:buFont typeface="DM Sans Light"/>
              <a:buNone/>
              <a:defRPr sz="900">
                <a:latin typeface="DM Sans Light"/>
                <a:ea typeface="DM Sans Light"/>
                <a:cs typeface="DM Sans Light"/>
                <a:sym typeface="DM Sans Light"/>
              </a:defRPr>
            </a:lvl8pPr>
            <a:lvl9pPr lvl="8">
              <a:spcBef>
                <a:spcPts val="0"/>
              </a:spcBef>
              <a:spcAft>
                <a:spcPts val="0"/>
              </a:spcAft>
              <a:buSzPts val="900"/>
              <a:buFont typeface="DM Sans Light"/>
              <a:buNone/>
              <a:defRPr sz="900">
                <a:latin typeface="DM Sans Light"/>
                <a:ea typeface="DM Sans Light"/>
                <a:cs typeface="DM Sans Light"/>
                <a:sym typeface="DM Sans Light"/>
              </a:defRPr>
            </a:lvl9pPr>
          </a:lstStyle>
          <a:p/>
        </p:txBody>
      </p:sp>
      <p:sp>
        <p:nvSpPr>
          <p:cNvPr id="353" name="Google Shape;353;p42"/>
          <p:cNvSpPr/>
          <p:nvPr>
            <p:ph idx="8" type="pic"/>
          </p:nvPr>
        </p:nvSpPr>
        <p:spPr>
          <a:xfrm>
            <a:off x="3154659" y="1066100"/>
            <a:ext cx="530400" cy="530400"/>
          </a:xfrm>
          <a:prstGeom prst="rect">
            <a:avLst/>
          </a:prstGeom>
          <a:noFill/>
          <a:ln>
            <a:noFill/>
          </a:ln>
        </p:spPr>
      </p:sp>
      <p:sp>
        <p:nvSpPr>
          <p:cNvPr id="354" name="Google Shape;354;p42"/>
          <p:cNvSpPr txBox="1"/>
          <p:nvPr>
            <p:ph idx="9" type="subTitle"/>
          </p:nvPr>
        </p:nvSpPr>
        <p:spPr>
          <a:xfrm>
            <a:off x="6750600" y="2193728"/>
            <a:ext cx="2026200" cy="187800"/>
          </a:xfrm>
          <a:prstGeom prst="rect">
            <a:avLst/>
          </a:prstGeom>
        </p:spPr>
        <p:txBody>
          <a:bodyPr anchorCtr="0" anchor="ctr" bIns="0" lIns="0" spcFirstLastPara="1" rIns="0" wrap="square" tIns="0">
            <a:noAutofit/>
          </a:bodyPr>
          <a:lstStyle>
            <a:lvl1pPr lvl="0">
              <a:spcBef>
                <a:spcPts val="0"/>
              </a:spcBef>
              <a:spcAft>
                <a:spcPts val="0"/>
              </a:spcAft>
              <a:buSzPts val="1000"/>
              <a:buNone/>
              <a:defRPr sz="1000"/>
            </a:lvl1pPr>
            <a:lvl2pPr lvl="1">
              <a:spcBef>
                <a:spcPts val="0"/>
              </a:spcBef>
              <a:spcAft>
                <a:spcPts val="0"/>
              </a:spcAft>
              <a:buSzPts val="1000"/>
              <a:buNone/>
              <a:defRPr sz="1000"/>
            </a:lvl2pPr>
            <a:lvl3pPr lvl="2">
              <a:spcBef>
                <a:spcPts val="0"/>
              </a:spcBef>
              <a:spcAft>
                <a:spcPts val="0"/>
              </a:spcAft>
              <a:buSzPts val="1000"/>
              <a:buNone/>
              <a:defRPr sz="1000"/>
            </a:lvl3pPr>
            <a:lvl4pPr lvl="3">
              <a:spcBef>
                <a:spcPts val="0"/>
              </a:spcBef>
              <a:spcAft>
                <a:spcPts val="0"/>
              </a:spcAft>
              <a:buSzPts val="1000"/>
              <a:buNone/>
              <a:defRPr sz="1000"/>
            </a:lvl4pPr>
            <a:lvl5pPr lvl="4">
              <a:spcBef>
                <a:spcPts val="0"/>
              </a:spcBef>
              <a:spcAft>
                <a:spcPts val="0"/>
              </a:spcAft>
              <a:buSzPts val="1000"/>
              <a:buNone/>
              <a:defRPr sz="1000"/>
            </a:lvl5pPr>
            <a:lvl6pPr lvl="5">
              <a:spcBef>
                <a:spcPts val="0"/>
              </a:spcBef>
              <a:spcAft>
                <a:spcPts val="0"/>
              </a:spcAft>
              <a:buSzPts val="1000"/>
              <a:buNone/>
              <a:defRPr sz="1000"/>
            </a:lvl6pPr>
            <a:lvl7pPr lvl="6">
              <a:spcBef>
                <a:spcPts val="0"/>
              </a:spcBef>
              <a:spcAft>
                <a:spcPts val="0"/>
              </a:spcAft>
              <a:buSzPts val="1000"/>
              <a:buNone/>
              <a:defRPr sz="1000"/>
            </a:lvl7pPr>
            <a:lvl8pPr lvl="7">
              <a:spcBef>
                <a:spcPts val="0"/>
              </a:spcBef>
              <a:spcAft>
                <a:spcPts val="0"/>
              </a:spcAft>
              <a:buSzPts val="1000"/>
              <a:buNone/>
              <a:defRPr sz="1000"/>
            </a:lvl8pPr>
            <a:lvl9pPr lvl="8">
              <a:spcBef>
                <a:spcPts val="0"/>
              </a:spcBef>
              <a:spcAft>
                <a:spcPts val="0"/>
              </a:spcAft>
              <a:buSzPts val="1000"/>
              <a:buNone/>
              <a:defRPr sz="1000"/>
            </a:lvl9pPr>
          </a:lstStyle>
          <a:p/>
        </p:txBody>
      </p:sp>
      <p:sp>
        <p:nvSpPr>
          <p:cNvPr id="355" name="Google Shape;355;p42"/>
          <p:cNvSpPr txBox="1"/>
          <p:nvPr>
            <p:ph idx="13" type="subTitle"/>
          </p:nvPr>
        </p:nvSpPr>
        <p:spPr>
          <a:xfrm>
            <a:off x="6750600" y="1964514"/>
            <a:ext cx="2026200" cy="219600"/>
          </a:xfrm>
          <a:prstGeom prst="rect">
            <a:avLst/>
          </a:prstGeom>
        </p:spPr>
        <p:txBody>
          <a:bodyPr anchorCtr="0" anchor="ctr"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p:txBody>
      </p:sp>
      <p:sp>
        <p:nvSpPr>
          <p:cNvPr id="356" name="Google Shape;356;p42"/>
          <p:cNvSpPr txBox="1"/>
          <p:nvPr>
            <p:ph idx="14" type="subTitle"/>
          </p:nvPr>
        </p:nvSpPr>
        <p:spPr>
          <a:xfrm>
            <a:off x="6750600" y="2337664"/>
            <a:ext cx="2026200" cy="219600"/>
          </a:xfrm>
          <a:prstGeom prst="rect">
            <a:avLst/>
          </a:prstGeom>
        </p:spPr>
        <p:txBody>
          <a:bodyPr anchorCtr="0" anchor="ctr" bIns="0" lIns="0" spcFirstLastPara="1" rIns="0" wrap="square" tIns="0">
            <a:noAutofit/>
          </a:bodyPr>
          <a:lstStyle>
            <a:lvl1pPr lvl="0">
              <a:spcBef>
                <a:spcPts val="0"/>
              </a:spcBef>
              <a:spcAft>
                <a:spcPts val="0"/>
              </a:spcAft>
              <a:buSzPts val="900"/>
              <a:buFont typeface="DM Sans Light"/>
              <a:buNone/>
              <a:defRPr sz="900">
                <a:latin typeface="DM Sans Light"/>
                <a:ea typeface="DM Sans Light"/>
                <a:cs typeface="DM Sans Light"/>
                <a:sym typeface="DM Sans Light"/>
              </a:defRPr>
            </a:lvl1pPr>
            <a:lvl2pPr lvl="1">
              <a:spcBef>
                <a:spcPts val="0"/>
              </a:spcBef>
              <a:spcAft>
                <a:spcPts val="0"/>
              </a:spcAft>
              <a:buSzPts val="900"/>
              <a:buFont typeface="DM Sans Light"/>
              <a:buNone/>
              <a:defRPr sz="900">
                <a:latin typeface="DM Sans Light"/>
                <a:ea typeface="DM Sans Light"/>
                <a:cs typeface="DM Sans Light"/>
                <a:sym typeface="DM Sans Light"/>
              </a:defRPr>
            </a:lvl2pPr>
            <a:lvl3pPr lvl="2">
              <a:spcBef>
                <a:spcPts val="0"/>
              </a:spcBef>
              <a:spcAft>
                <a:spcPts val="0"/>
              </a:spcAft>
              <a:buSzPts val="900"/>
              <a:buFont typeface="DM Sans Light"/>
              <a:buNone/>
              <a:defRPr sz="900">
                <a:latin typeface="DM Sans Light"/>
                <a:ea typeface="DM Sans Light"/>
                <a:cs typeface="DM Sans Light"/>
                <a:sym typeface="DM Sans Light"/>
              </a:defRPr>
            </a:lvl3pPr>
            <a:lvl4pPr lvl="3">
              <a:spcBef>
                <a:spcPts val="0"/>
              </a:spcBef>
              <a:spcAft>
                <a:spcPts val="0"/>
              </a:spcAft>
              <a:buSzPts val="900"/>
              <a:buFont typeface="DM Sans Light"/>
              <a:buNone/>
              <a:defRPr sz="900">
                <a:latin typeface="DM Sans Light"/>
                <a:ea typeface="DM Sans Light"/>
                <a:cs typeface="DM Sans Light"/>
                <a:sym typeface="DM Sans Light"/>
              </a:defRPr>
            </a:lvl4pPr>
            <a:lvl5pPr lvl="4">
              <a:spcBef>
                <a:spcPts val="0"/>
              </a:spcBef>
              <a:spcAft>
                <a:spcPts val="0"/>
              </a:spcAft>
              <a:buSzPts val="900"/>
              <a:buFont typeface="DM Sans Light"/>
              <a:buNone/>
              <a:defRPr sz="900">
                <a:latin typeface="DM Sans Light"/>
                <a:ea typeface="DM Sans Light"/>
                <a:cs typeface="DM Sans Light"/>
                <a:sym typeface="DM Sans Light"/>
              </a:defRPr>
            </a:lvl5pPr>
            <a:lvl6pPr lvl="5">
              <a:spcBef>
                <a:spcPts val="0"/>
              </a:spcBef>
              <a:spcAft>
                <a:spcPts val="0"/>
              </a:spcAft>
              <a:buSzPts val="900"/>
              <a:buFont typeface="DM Sans Light"/>
              <a:buNone/>
              <a:defRPr sz="900">
                <a:latin typeface="DM Sans Light"/>
                <a:ea typeface="DM Sans Light"/>
                <a:cs typeface="DM Sans Light"/>
                <a:sym typeface="DM Sans Light"/>
              </a:defRPr>
            </a:lvl6pPr>
            <a:lvl7pPr lvl="6">
              <a:spcBef>
                <a:spcPts val="0"/>
              </a:spcBef>
              <a:spcAft>
                <a:spcPts val="0"/>
              </a:spcAft>
              <a:buSzPts val="900"/>
              <a:buFont typeface="DM Sans Light"/>
              <a:buNone/>
              <a:defRPr sz="900">
                <a:latin typeface="DM Sans Light"/>
                <a:ea typeface="DM Sans Light"/>
                <a:cs typeface="DM Sans Light"/>
                <a:sym typeface="DM Sans Light"/>
              </a:defRPr>
            </a:lvl7pPr>
            <a:lvl8pPr lvl="7">
              <a:spcBef>
                <a:spcPts val="0"/>
              </a:spcBef>
              <a:spcAft>
                <a:spcPts val="0"/>
              </a:spcAft>
              <a:buSzPts val="900"/>
              <a:buFont typeface="DM Sans Light"/>
              <a:buNone/>
              <a:defRPr sz="900">
                <a:latin typeface="DM Sans Light"/>
                <a:ea typeface="DM Sans Light"/>
                <a:cs typeface="DM Sans Light"/>
                <a:sym typeface="DM Sans Light"/>
              </a:defRPr>
            </a:lvl8pPr>
            <a:lvl9pPr lvl="8">
              <a:spcBef>
                <a:spcPts val="0"/>
              </a:spcBef>
              <a:spcAft>
                <a:spcPts val="0"/>
              </a:spcAft>
              <a:buSzPts val="900"/>
              <a:buFont typeface="DM Sans Light"/>
              <a:buNone/>
              <a:defRPr sz="900">
                <a:latin typeface="DM Sans Light"/>
                <a:ea typeface="DM Sans Light"/>
                <a:cs typeface="DM Sans Light"/>
                <a:sym typeface="DM Sans Light"/>
              </a:defRPr>
            </a:lvl9pPr>
          </a:lstStyle>
          <a:p/>
        </p:txBody>
      </p:sp>
      <p:sp>
        <p:nvSpPr>
          <p:cNvPr id="357" name="Google Shape;357;p42"/>
          <p:cNvSpPr/>
          <p:nvPr>
            <p:ph idx="15" type="pic"/>
          </p:nvPr>
        </p:nvSpPr>
        <p:spPr>
          <a:xfrm>
            <a:off x="6080709" y="1975864"/>
            <a:ext cx="530400" cy="530400"/>
          </a:xfrm>
          <a:prstGeom prst="rect">
            <a:avLst/>
          </a:prstGeom>
          <a:noFill/>
          <a:ln>
            <a:noFill/>
          </a:ln>
        </p:spPr>
      </p:sp>
      <p:sp>
        <p:nvSpPr>
          <p:cNvPr id="358" name="Google Shape;358;p42"/>
          <p:cNvSpPr txBox="1"/>
          <p:nvPr>
            <p:ph idx="16" type="subTitle"/>
          </p:nvPr>
        </p:nvSpPr>
        <p:spPr>
          <a:xfrm>
            <a:off x="3824550" y="2193728"/>
            <a:ext cx="2026200" cy="187800"/>
          </a:xfrm>
          <a:prstGeom prst="rect">
            <a:avLst/>
          </a:prstGeom>
        </p:spPr>
        <p:txBody>
          <a:bodyPr anchorCtr="0" anchor="ctr" bIns="0" lIns="0" spcFirstLastPara="1" rIns="0" wrap="square" tIns="0">
            <a:noAutofit/>
          </a:bodyPr>
          <a:lstStyle>
            <a:lvl1pPr lvl="0">
              <a:spcBef>
                <a:spcPts val="0"/>
              </a:spcBef>
              <a:spcAft>
                <a:spcPts val="0"/>
              </a:spcAft>
              <a:buSzPts val="1000"/>
              <a:buNone/>
              <a:defRPr sz="1000"/>
            </a:lvl1pPr>
            <a:lvl2pPr lvl="1">
              <a:spcBef>
                <a:spcPts val="0"/>
              </a:spcBef>
              <a:spcAft>
                <a:spcPts val="0"/>
              </a:spcAft>
              <a:buSzPts val="1000"/>
              <a:buNone/>
              <a:defRPr sz="1000"/>
            </a:lvl2pPr>
            <a:lvl3pPr lvl="2">
              <a:spcBef>
                <a:spcPts val="0"/>
              </a:spcBef>
              <a:spcAft>
                <a:spcPts val="0"/>
              </a:spcAft>
              <a:buSzPts val="1000"/>
              <a:buNone/>
              <a:defRPr sz="1000"/>
            </a:lvl3pPr>
            <a:lvl4pPr lvl="3">
              <a:spcBef>
                <a:spcPts val="0"/>
              </a:spcBef>
              <a:spcAft>
                <a:spcPts val="0"/>
              </a:spcAft>
              <a:buSzPts val="1000"/>
              <a:buNone/>
              <a:defRPr sz="1000"/>
            </a:lvl4pPr>
            <a:lvl5pPr lvl="4">
              <a:spcBef>
                <a:spcPts val="0"/>
              </a:spcBef>
              <a:spcAft>
                <a:spcPts val="0"/>
              </a:spcAft>
              <a:buSzPts val="1000"/>
              <a:buNone/>
              <a:defRPr sz="1000"/>
            </a:lvl5pPr>
            <a:lvl6pPr lvl="5">
              <a:spcBef>
                <a:spcPts val="0"/>
              </a:spcBef>
              <a:spcAft>
                <a:spcPts val="0"/>
              </a:spcAft>
              <a:buSzPts val="1000"/>
              <a:buNone/>
              <a:defRPr sz="1000"/>
            </a:lvl6pPr>
            <a:lvl7pPr lvl="6">
              <a:spcBef>
                <a:spcPts val="0"/>
              </a:spcBef>
              <a:spcAft>
                <a:spcPts val="0"/>
              </a:spcAft>
              <a:buSzPts val="1000"/>
              <a:buNone/>
              <a:defRPr sz="1000"/>
            </a:lvl7pPr>
            <a:lvl8pPr lvl="7">
              <a:spcBef>
                <a:spcPts val="0"/>
              </a:spcBef>
              <a:spcAft>
                <a:spcPts val="0"/>
              </a:spcAft>
              <a:buSzPts val="1000"/>
              <a:buNone/>
              <a:defRPr sz="1000"/>
            </a:lvl8pPr>
            <a:lvl9pPr lvl="8">
              <a:spcBef>
                <a:spcPts val="0"/>
              </a:spcBef>
              <a:spcAft>
                <a:spcPts val="0"/>
              </a:spcAft>
              <a:buSzPts val="1000"/>
              <a:buNone/>
              <a:defRPr sz="1000"/>
            </a:lvl9pPr>
          </a:lstStyle>
          <a:p/>
        </p:txBody>
      </p:sp>
      <p:sp>
        <p:nvSpPr>
          <p:cNvPr id="359" name="Google Shape;359;p42"/>
          <p:cNvSpPr txBox="1"/>
          <p:nvPr>
            <p:ph idx="17" type="subTitle"/>
          </p:nvPr>
        </p:nvSpPr>
        <p:spPr>
          <a:xfrm>
            <a:off x="3824550" y="1964514"/>
            <a:ext cx="2026200" cy="219600"/>
          </a:xfrm>
          <a:prstGeom prst="rect">
            <a:avLst/>
          </a:prstGeom>
        </p:spPr>
        <p:txBody>
          <a:bodyPr anchorCtr="0" anchor="ctr"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p:txBody>
      </p:sp>
      <p:sp>
        <p:nvSpPr>
          <p:cNvPr id="360" name="Google Shape;360;p42"/>
          <p:cNvSpPr txBox="1"/>
          <p:nvPr>
            <p:ph idx="18" type="subTitle"/>
          </p:nvPr>
        </p:nvSpPr>
        <p:spPr>
          <a:xfrm>
            <a:off x="3824550" y="2337664"/>
            <a:ext cx="2026200" cy="219600"/>
          </a:xfrm>
          <a:prstGeom prst="rect">
            <a:avLst/>
          </a:prstGeom>
        </p:spPr>
        <p:txBody>
          <a:bodyPr anchorCtr="0" anchor="ctr" bIns="0" lIns="0" spcFirstLastPara="1" rIns="0" wrap="square" tIns="0">
            <a:noAutofit/>
          </a:bodyPr>
          <a:lstStyle>
            <a:lvl1pPr lvl="0">
              <a:spcBef>
                <a:spcPts val="0"/>
              </a:spcBef>
              <a:spcAft>
                <a:spcPts val="0"/>
              </a:spcAft>
              <a:buSzPts val="900"/>
              <a:buFont typeface="DM Sans Light"/>
              <a:buNone/>
              <a:defRPr sz="900">
                <a:latin typeface="DM Sans Light"/>
                <a:ea typeface="DM Sans Light"/>
                <a:cs typeface="DM Sans Light"/>
                <a:sym typeface="DM Sans Light"/>
              </a:defRPr>
            </a:lvl1pPr>
            <a:lvl2pPr lvl="1">
              <a:spcBef>
                <a:spcPts val="0"/>
              </a:spcBef>
              <a:spcAft>
                <a:spcPts val="0"/>
              </a:spcAft>
              <a:buSzPts val="900"/>
              <a:buFont typeface="DM Sans Light"/>
              <a:buNone/>
              <a:defRPr sz="900">
                <a:latin typeface="DM Sans Light"/>
                <a:ea typeface="DM Sans Light"/>
                <a:cs typeface="DM Sans Light"/>
                <a:sym typeface="DM Sans Light"/>
              </a:defRPr>
            </a:lvl2pPr>
            <a:lvl3pPr lvl="2">
              <a:spcBef>
                <a:spcPts val="0"/>
              </a:spcBef>
              <a:spcAft>
                <a:spcPts val="0"/>
              </a:spcAft>
              <a:buSzPts val="900"/>
              <a:buFont typeface="DM Sans Light"/>
              <a:buNone/>
              <a:defRPr sz="900">
                <a:latin typeface="DM Sans Light"/>
                <a:ea typeface="DM Sans Light"/>
                <a:cs typeface="DM Sans Light"/>
                <a:sym typeface="DM Sans Light"/>
              </a:defRPr>
            </a:lvl3pPr>
            <a:lvl4pPr lvl="3">
              <a:spcBef>
                <a:spcPts val="0"/>
              </a:spcBef>
              <a:spcAft>
                <a:spcPts val="0"/>
              </a:spcAft>
              <a:buSzPts val="900"/>
              <a:buFont typeface="DM Sans Light"/>
              <a:buNone/>
              <a:defRPr sz="900">
                <a:latin typeface="DM Sans Light"/>
                <a:ea typeface="DM Sans Light"/>
                <a:cs typeface="DM Sans Light"/>
                <a:sym typeface="DM Sans Light"/>
              </a:defRPr>
            </a:lvl4pPr>
            <a:lvl5pPr lvl="4">
              <a:spcBef>
                <a:spcPts val="0"/>
              </a:spcBef>
              <a:spcAft>
                <a:spcPts val="0"/>
              </a:spcAft>
              <a:buSzPts val="900"/>
              <a:buFont typeface="DM Sans Light"/>
              <a:buNone/>
              <a:defRPr sz="900">
                <a:latin typeface="DM Sans Light"/>
                <a:ea typeface="DM Sans Light"/>
                <a:cs typeface="DM Sans Light"/>
                <a:sym typeface="DM Sans Light"/>
              </a:defRPr>
            </a:lvl5pPr>
            <a:lvl6pPr lvl="5">
              <a:spcBef>
                <a:spcPts val="0"/>
              </a:spcBef>
              <a:spcAft>
                <a:spcPts val="0"/>
              </a:spcAft>
              <a:buSzPts val="900"/>
              <a:buFont typeface="DM Sans Light"/>
              <a:buNone/>
              <a:defRPr sz="900">
                <a:latin typeface="DM Sans Light"/>
                <a:ea typeface="DM Sans Light"/>
                <a:cs typeface="DM Sans Light"/>
                <a:sym typeface="DM Sans Light"/>
              </a:defRPr>
            </a:lvl6pPr>
            <a:lvl7pPr lvl="6">
              <a:spcBef>
                <a:spcPts val="0"/>
              </a:spcBef>
              <a:spcAft>
                <a:spcPts val="0"/>
              </a:spcAft>
              <a:buSzPts val="900"/>
              <a:buFont typeface="DM Sans Light"/>
              <a:buNone/>
              <a:defRPr sz="900">
                <a:latin typeface="DM Sans Light"/>
                <a:ea typeface="DM Sans Light"/>
                <a:cs typeface="DM Sans Light"/>
                <a:sym typeface="DM Sans Light"/>
              </a:defRPr>
            </a:lvl7pPr>
            <a:lvl8pPr lvl="7">
              <a:spcBef>
                <a:spcPts val="0"/>
              </a:spcBef>
              <a:spcAft>
                <a:spcPts val="0"/>
              </a:spcAft>
              <a:buSzPts val="900"/>
              <a:buFont typeface="DM Sans Light"/>
              <a:buNone/>
              <a:defRPr sz="900">
                <a:latin typeface="DM Sans Light"/>
                <a:ea typeface="DM Sans Light"/>
                <a:cs typeface="DM Sans Light"/>
                <a:sym typeface="DM Sans Light"/>
              </a:defRPr>
            </a:lvl8pPr>
            <a:lvl9pPr lvl="8">
              <a:spcBef>
                <a:spcPts val="0"/>
              </a:spcBef>
              <a:spcAft>
                <a:spcPts val="0"/>
              </a:spcAft>
              <a:buSzPts val="900"/>
              <a:buFont typeface="DM Sans Light"/>
              <a:buNone/>
              <a:defRPr sz="900">
                <a:latin typeface="DM Sans Light"/>
                <a:ea typeface="DM Sans Light"/>
                <a:cs typeface="DM Sans Light"/>
                <a:sym typeface="DM Sans Light"/>
              </a:defRPr>
            </a:lvl9pPr>
          </a:lstStyle>
          <a:p/>
        </p:txBody>
      </p:sp>
      <p:sp>
        <p:nvSpPr>
          <p:cNvPr id="361" name="Google Shape;361;p42"/>
          <p:cNvSpPr/>
          <p:nvPr>
            <p:ph idx="19" type="pic"/>
          </p:nvPr>
        </p:nvSpPr>
        <p:spPr>
          <a:xfrm>
            <a:off x="3154659" y="1975864"/>
            <a:ext cx="530400" cy="530400"/>
          </a:xfrm>
          <a:prstGeom prst="rect">
            <a:avLst/>
          </a:prstGeom>
          <a:noFill/>
          <a:ln>
            <a:noFill/>
          </a:ln>
        </p:spPr>
      </p:sp>
      <p:sp>
        <p:nvSpPr>
          <p:cNvPr id="362" name="Google Shape;362;p42"/>
          <p:cNvSpPr txBox="1"/>
          <p:nvPr>
            <p:ph idx="20" type="subTitle"/>
          </p:nvPr>
        </p:nvSpPr>
        <p:spPr>
          <a:xfrm>
            <a:off x="6750600" y="3101715"/>
            <a:ext cx="2026200" cy="187800"/>
          </a:xfrm>
          <a:prstGeom prst="rect">
            <a:avLst/>
          </a:prstGeom>
        </p:spPr>
        <p:txBody>
          <a:bodyPr anchorCtr="0" anchor="ctr" bIns="0" lIns="0" spcFirstLastPara="1" rIns="0" wrap="square" tIns="0">
            <a:noAutofit/>
          </a:bodyPr>
          <a:lstStyle>
            <a:lvl1pPr lvl="0">
              <a:spcBef>
                <a:spcPts val="0"/>
              </a:spcBef>
              <a:spcAft>
                <a:spcPts val="0"/>
              </a:spcAft>
              <a:buSzPts val="1000"/>
              <a:buNone/>
              <a:defRPr sz="1000"/>
            </a:lvl1pPr>
            <a:lvl2pPr lvl="1">
              <a:spcBef>
                <a:spcPts val="0"/>
              </a:spcBef>
              <a:spcAft>
                <a:spcPts val="0"/>
              </a:spcAft>
              <a:buSzPts val="1000"/>
              <a:buNone/>
              <a:defRPr sz="1000"/>
            </a:lvl2pPr>
            <a:lvl3pPr lvl="2">
              <a:spcBef>
                <a:spcPts val="0"/>
              </a:spcBef>
              <a:spcAft>
                <a:spcPts val="0"/>
              </a:spcAft>
              <a:buSzPts val="1000"/>
              <a:buNone/>
              <a:defRPr sz="1000"/>
            </a:lvl3pPr>
            <a:lvl4pPr lvl="3">
              <a:spcBef>
                <a:spcPts val="0"/>
              </a:spcBef>
              <a:spcAft>
                <a:spcPts val="0"/>
              </a:spcAft>
              <a:buSzPts val="1000"/>
              <a:buNone/>
              <a:defRPr sz="1000"/>
            </a:lvl4pPr>
            <a:lvl5pPr lvl="4">
              <a:spcBef>
                <a:spcPts val="0"/>
              </a:spcBef>
              <a:spcAft>
                <a:spcPts val="0"/>
              </a:spcAft>
              <a:buSzPts val="1000"/>
              <a:buNone/>
              <a:defRPr sz="1000"/>
            </a:lvl5pPr>
            <a:lvl6pPr lvl="5">
              <a:spcBef>
                <a:spcPts val="0"/>
              </a:spcBef>
              <a:spcAft>
                <a:spcPts val="0"/>
              </a:spcAft>
              <a:buSzPts val="1000"/>
              <a:buNone/>
              <a:defRPr sz="1000"/>
            </a:lvl6pPr>
            <a:lvl7pPr lvl="6">
              <a:spcBef>
                <a:spcPts val="0"/>
              </a:spcBef>
              <a:spcAft>
                <a:spcPts val="0"/>
              </a:spcAft>
              <a:buSzPts val="1000"/>
              <a:buNone/>
              <a:defRPr sz="1000"/>
            </a:lvl7pPr>
            <a:lvl8pPr lvl="7">
              <a:spcBef>
                <a:spcPts val="0"/>
              </a:spcBef>
              <a:spcAft>
                <a:spcPts val="0"/>
              </a:spcAft>
              <a:buSzPts val="1000"/>
              <a:buNone/>
              <a:defRPr sz="1000"/>
            </a:lvl8pPr>
            <a:lvl9pPr lvl="8">
              <a:spcBef>
                <a:spcPts val="0"/>
              </a:spcBef>
              <a:spcAft>
                <a:spcPts val="0"/>
              </a:spcAft>
              <a:buSzPts val="1000"/>
              <a:buNone/>
              <a:defRPr sz="1000"/>
            </a:lvl9pPr>
          </a:lstStyle>
          <a:p/>
        </p:txBody>
      </p:sp>
      <p:sp>
        <p:nvSpPr>
          <p:cNvPr id="363" name="Google Shape;363;p42"/>
          <p:cNvSpPr txBox="1"/>
          <p:nvPr>
            <p:ph idx="21" type="subTitle"/>
          </p:nvPr>
        </p:nvSpPr>
        <p:spPr>
          <a:xfrm>
            <a:off x="6750600" y="2872502"/>
            <a:ext cx="2026200" cy="219600"/>
          </a:xfrm>
          <a:prstGeom prst="rect">
            <a:avLst/>
          </a:prstGeom>
        </p:spPr>
        <p:txBody>
          <a:bodyPr anchorCtr="0" anchor="ctr"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p:txBody>
      </p:sp>
      <p:sp>
        <p:nvSpPr>
          <p:cNvPr id="364" name="Google Shape;364;p42"/>
          <p:cNvSpPr txBox="1"/>
          <p:nvPr>
            <p:ph idx="22" type="subTitle"/>
          </p:nvPr>
        </p:nvSpPr>
        <p:spPr>
          <a:xfrm>
            <a:off x="6750600" y="3245652"/>
            <a:ext cx="2026200" cy="219600"/>
          </a:xfrm>
          <a:prstGeom prst="rect">
            <a:avLst/>
          </a:prstGeom>
        </p:spPr>
        <p:txBody>
          <a:bodyPr anchorCtr="0" anchor="ctr" bIns="0" lIns="0" spcFirstLastPara="1" rIns="0" wrap="square" tIns="0">
            <a:noAutofit/>
          </a:bodyPr>
          <a:lstStyle>
            <a:lvl1pPr lvl="0">
              <a:spcBef>
                <a:spcPts val="0"/>
              </a:spcBef>
              <a:spcAft>
                <a:spcPts val="0"/>
              </a:spcAft>
              <a:buSzPts val="900"/>
              <a:buFont typeface="DM Sans Light"/>
              <a:buNone/>
              <a:defRPr sz="900">
                <a:latin typeface="DM Sans Light"/>
                <a:ea typeface="DM Sans Light"/>
                <a:cs typeface="DM Sans Light"/>
                <a:sym typeface="DM Sans Light"/>
              </a:defRPr>
            </a:lvl1pPr>
            <a:lvl2pPr lvl="1">
              <a:spcBef>
                <a:spcPts val="0"/>
              </a:spcBef>
              <a:spcAft>
                <a:spcPts val="0"/>
              </a:spcAft>
              <a:buSzPts val="900"/>
              <a:buFont typeface="DM Sans Light"/>
              <a:buNone/>
              <a:defRPr sz="900">
                <a:latin typeface="DM Sans Light"/>
                <a:ea typeface="DM Sans Light"/>
                <a:cs typeface="DM Sans Light"/>
                <a:sym typeface="DM Sans Light"/>
              </a:defRPr>
            </a:lvl2pPr>
            <a:lvl3pPr lvl="2">
              <a:spcBef>
                <a:spcPts val="0"/>
              </a:spcBef>
              <a:spcAft>
                <a:spcPts val="0"/>
              </a:spcAft>
              <a:buSzPts val="900"/>
              <a:buFont typeface="DM Sans Light"/>
              <a:buNone/>
              <a:defRPr sz="900">
                <a:latin typeface="DM Sans Light"/>
                <a:ea typeface="DM Sans Light"/>
                <a:cs typeface="DM Sans Light"/>
                <a:sym typeface="DM Sans Light"/>
              </a:defRPr>
            </a:lvl3pPr>
            <a:lvl4pPr lvl="3">
              <a:spcBef>
                <a:spcPts val="0"/>
              </a:spcBef>
              <a:spcAft>
                <a:spcPts val="0"/>
              </a:spcAft>
              <a:buSzPts val="900"/>
              <a:buFont typeface="DM Sans Light"/>
              <a:buNone/>
              <a:defRPr sz="900">
                <a:latin typeface="DM Sans Light"/>
                <a:ea typeface="DM Sans Light"/>
                <a:cs typeface="DM Sans Light"/>
                <a:sym typeface="DM Sans Light"/>
              </a:defRPr>
            </a:lvl4pPr>
            <a:lvl5pPr lvl="4">
              <a:spcBef>
                <a:spcPts val="0"/>
              </a:spcBef>
              <a:spcAft>
                <a:spcPts val="0"/>
              </a:spcAft>
              <a:buSzPts val="900"/>
              <a:buFont typeface="DM Sans Light"/>
              <a:buNone/>
              <a:defRPr sz="900">
                <a:latin typeface="DM Sans Light"/>
                <a:ea typeface="DM Sans Light"/>
                <a:cs typeface="DM Sans Light"/>
                <a:sym typeface="DM Sans Light"/>
              </a:defRPr>
            </a:lvl5pPr>
            <a:lvl6pPr lvl="5">
              <a:spcBef>
                <a:spcPts val="0"/>
              </a:spcBef>
              <a:spcAft>
                <a:spcPts val="0"/>
              </a:spcAft>
              <a:buSzPts val="900"/>
              <a:buFont typeface="DM Sans Light"/>
              <a:buNone/>
              <a:defRPr sz="900">
                <a:latin typeface="DM Sans Light"/>
                <a:ea typeface="DM Sans Light"/>
                <a:cs typeface="DM Sans Light"/>
                <a:sym typeface="DM Sans Light"/>
              </a:defRPr>
            </a:lvl6pPr>
            <a:lvl7pPr lvl="6">
              <a:spcBef>
                <a:spcPts val="0"/>
              </a:spcBef>
              <a:spcAft>
                <a:spcPts val="0"/>
              </a:spcAft>
              <a:buSzPts val="900"/>
              <a:buFont typeface="DM Sans Light"/>
              <a:buNone/>
              <a:defRPr sz="900">
                <a:latin typeface="DM Sans Light"/>
                <a:ea typeface="DM Sans Light"/>
                <a:cs typeface="DM Sans Light"/>
                <a:sym typeface="DM Sans Light"/>
              </a:defRPr>
            </a:lvl7pPr>
            <a:lvl8pPr lvl="7">
              <a:spcBef>
                <a:spcPts val="0"/>
              </a:spcBef>
              <a:spcAft>
                <a:spcPts val="0"/>
              </a:spcAft>
              <a:buSzPts val="900"/>
              <a:buFont typeface="DM Sans Light"/>
              <a:buNone/>
              <a:defRPr sz="900">
                <a:latin typeface="DM Sans Light"/>
                <a:ea typeface="DM Sans Light"/>
                <a:cs typeface="DM Sans Light"/>
                <a:sym typeface="DM Sans Light"/>
              </a:defRPr>
            </a:lvl8pPr>
            <a:lvl9pPr lvl="8">
              <a:spcBef>
                <a:spcPts val="0"/>
              </a:spcBef>
              <a:spcAft>
                <a:spcPts val="0"/>
              </a:spcAft>
              <a:buSzPts val="900"/>
              <a:buFont typeface="DM Sans Light"/>
              <a:buNone/>
              <a:defRPr sz="900">
                <a:latin typeface="DM Sans Light"/>
                <a:ea typeface="DM Sans Light"/>
                <a:cs typeface="DM Sans Light"/>
                <a:sym typeface="DM Sans Light"/>
              </a:defRPr>
            </a:lvl9pPr>
          </a:lstStyle>
          <a:p/>
        </p:txBody>
      </p:sp>
      <p:sp>
        <p:nvSpPr>
          <p:cNvPr id="365" name="Google Shape;365;p42"/>
          <p:cNvSpPr/>
          <p:nvPr>
            <p:ph idx="23" type="pic"/>
          </p:nvPr>
        </p:nvSpPr>
        <p:spPr>
          <a:xfrm>
            <a:off x="6080709" y="2883852"/>
            <a:ext cx="530400" cy="530400"/>
          </a:xfrm>
          <a:prstGeom prst="rect">
            <a:avLst/>
          </a:prstGeom>
          <a:noFill/>
          <a:ln>
            <a:noFill/>
          </a:ln>
        </p:spPr>
      </p:sp>
      <p:sp>
        <p:nvSpPr>
          <p:cNvPr id="366" name="Google Shape;366;p42"/>
          <p:cNvSpPr txBox="1"/>
          <p:nvPr>
            <p:ph idx="24" type="subTitle"/>
          </p:nvPr>
        </p:nvSpPr>
        <p:spPr>
          <a:xfrm>
            <a:off x="3824550" y="3101715"/>
            <a:ext cx="2026200" cy="187800"/>
          </a:xfrm>
          <a:prstGeom prst="rect">
            <a:avLst/>
          </a:prstGeom>
        </p:spPr>
        <p:txBody>
          <a:bodyPr anchorCtr="0" anchor="ctr" bIns="0" lIns="0" spcFirstLastPara="1" rIns="0" wrap="square" tIns="0">
            <a:noAutofit/>
          </a:bodyPr>
          <a:lstStyle>
            <a:lvl1pPr lvl="0">
              <a:spcBef>
                <a:spcPts val="0"/>
              </a:spcBef>
              <a:spcAft>
                <a:spcPts val="0"/>
              </a:spcAft>
              <a:buSzPts val="1000"/>
              <a:buNone/>
              <a:defRPr sz="1000"/>
            </a:lvl1pPr>
            <a:lvl2pPr lvl="1">
              <a:spcBef>
                <a:spcPts val="0"/>
              </a:spcBef>
              <a:spcAft>
                <a:spcPts val="0"/>
              </a:spcAft>
              <a:buSzPts val="1000"/>
              <a:buNone/>
              <a:defRPr sz="1000"/>
            </a:lvl2pPr>
            <a:lvl3pPr lvl="2">
              <a:spcBef>
                <a:spcPts val="0"/>
              </a:spcBef>
              <a:spcAft>
                <a:spcPts val="0"/>
              </a:spcAft>
              <a:buSzPts val="1000"/>
              <a:buNone/>
              <a:defRPr sz="1000"/>
            </a:lvl3pPr>
            <a:lvl4pPr lvl="3">
              <a:spcBef>
                <a:spcPts val="0"/>
              </a:spcBef>
              <a:spcAft>
                <a:spcPts val="0"/>
              </a:spcAft>
              <a:buSzPts val="1000"/>
              <a:buNone/>
              <a:defRPr sz="1000"/>
            </a:lvl4pPr>
            <a:lvl5pPr lvl="4">
              <a:spcBef>
                <a:spcPts val="0"/>
              </a:spcBef>
              <a:spcAft>
                <a:spcPts val="0"/>
              </a:spcAft>
              <a:buSzPts val="1000"/>
              <a:buNone/>
              <a:defRPr sz="1000"/>
            </a:lvl5pPr>
            <a:lvl6pPr lvl="5">
              <a:spcBef>
                <a:spcPts val="0"/>
              </a:spcBef>
              <a:spcAft>
                <a:spcPts val="0"/>
              </a:spcAft>
              <a:buSzPts val="1000"/>
              <a:buNone/>
              <a:defRPr sz="1000"/>
            </a:lvl6pPr>
            <a:lvl7pPr lvl="6">
              <a:spcBef>
                <a:spcPts val="0"/>
              </a:spcBef>
              <a:spcAft>
                <a:spcPts val="0"/>
              </a:spcAft>
              <a:buSzPts val="1000"/>
              <a:buNone/>
              <a:defRPr sz="1000"/>
            </a:lvl7pPr>
            <a:lvl8pPr lvl="7">
              <a:spcBef>
                <a:spcPts val="0"/>
              </a:spcBef>
              <a:spcAft>
                <a:spcPts val="0"/>
              </a:spcAft>
              <a:buSzPts val="1000"/>
              <a:buNone/>
              <a:defRPr sz="1000"/>
            </a:lvl8pPr>
            <a:lvl9pPr lvl="8">
              <a:spcBef>
                <a:spcPts val="0"/>
              </a:spcBef>
              <a:spcAft>
                <a:spcPts val="0"/>
              </a:spcAft>
              <a:buSzPts val="1000"/>
              <a:buNone/>
              <a:defRPr sz="1000"/>
            </a:lvl9pPr>
          </a:lstStyle>
          <a:p/>
        </p:txBody>
      </p:sp>
      <p:sp>
        <p:nvSpPr>
          <p:cNvPr id="367" name="Google Shape;367;p42"/>
          <p:cNvSpPr txBox="1"/>
          <p:nvPr>
            <p:ph idx="25" type="subTitle"/>
          </p:nvPr>
        </p:nvSpPr>
        <p:spPr>
          <a:xfrm>
            <a:off x="3824550" y="2872502"/>
            <a:ext cx="2026200" cy="219600"/>
          </a:xfrm>
          <a:prstGeom prst="rect">
            <a:avLst/>
          </a:prstGeom>
        </p:spPr>
        <p:txBody>
          <a:bodyPr anchorCtr="0" anchor="ctr"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p:txBody>
      </p:sp>
      <p:sp>
        <p:nvSpPr>
          <p:cNvPr id="368" name="Google Shape;368;p42"/>
          <p:cNvSpPr txBox="1"/>
          <p:nvPr>
            <p:ph idx="26" type="subTitle"/>
          </p:nvPr>
        </p:nvSpPr>
        <p:spPr>
          <a:xfrm>
            <a:off x="3824550" y="3245652"/>
            <a:ext cx="2026200" cy="219600"/>
          </a:xfrm>
          <a:prstGeom prst="rect">
            <a:avLst/>
          </a:prstGeom>
        </p:spPr>
        <p:txBody>
          <a:bodyPr anchorCtr="0" anchor="ctr" bIns="0" lIns="0" spcFirstLastPara="1" rIns="0" wrap="square" tIns="0">
            <a:noAutofit/>
          </a:bodyPr>
          <a:lstStyle>
            <a:lvl1pPr lvl="0">
              <a:spcBef>
                <a:spcPts val="0"/>
              </a:spcBef>
              <a:spcAft>
                <a:spcPts val="0"/>
              </a:spcAft>
              <a:buSzPts val="900"/>
              <a:buFont typeface="DM Sans Light"/>
              <a:buNone/>
              <a:defRPr sz="900">
                <a:latin typeface="DM Sans Light"/>
                <a:ea typeface="DM Sans Light"/>
                <a:cs typeface="DM Sans Light"/>
                <a:sym typeface="DM Sans Light"/>
              </a:defRPr>
            </a:lvl1pPr>
            <a:lvl2pPr lvl="1">
              <a:spcBef>
                <a:spcPts val="0"/>
              </a:spcBef>
              <a:spcAft>
                <a:spcPts val="0"/>
              </a:spcAft>
              <a:buSzPts val="900"/>
              <a:buFont typeface="DM Sans Light"/>
              <a:buNone/>
              <a:defRPr sz="900">
                <a:latin typeface="DM Sans Light"/>
                <a:ea typeface="DM Sans Light"/>
                <a:cs typeface="DM Sans Light"/>
                <a:sym typeface="DM Sans Light"/>
              </a:defRPr>
            </a:lvl2pPr>
            <a:lvl3pPr lvl="2">
              <a:spcBef>
                <a:spcPts val="0"/>
              </a:spcBef>
              <a:spcAft>
                <a:spcPts val="0"/>
              </a:spcAft>
              <a:buSzPts val="900"/>
              <a:buFont typeface="DM Sans Light"/>
              <a:buNone/>
              <a:defRPr sz="900">
                <a:latin typeface="DM Sans Light"/>
                <a:ea typeface="DM Sans Light"/>
                <a:cs typeface="DM Sans Light"/>
                <a:sym typeface="DM Sans Light"/>
              </a:defRPr>
            </a:lvl3pPr>
            <a:lvl4pPr lvl="3">
              <a:spcBef>
                <a:spcPts val="0"/>
              </a:spcBef>
              <a:spcAft>
                <a:spcPts val="0"/>
              </a:spcAft>
              <a:buSzPts val="900"/>
              <a:buFont typeface="DM Sans Light"/>
              <a:buNone/>
              <a:defRPr sz="900">
                <a:latin typeface="DM Sans Light"/>
                <a:ea typeface="DM Sans Light"/>
                <a:cs typeface="DM Sans Light"/>
                <a:sym typeface="DM Sans Light"/>
              </a:defRPr>
            </a:lvl4pPr>
            <a:lvl5pPr lvl="4">
              <a:spcBef>
                <a:spcPts val="0"/>
              </a:spcBef>
              <a:spcAft>
                <a:spcPts val="0"/>
              </a:spcAft>
              <a:buSzPts val="900"/>
              <a:buFont typeface="DM Sans Light"/>
              <a:buNone/>
              <a:defRPr sz="900">
                <a:latin typeface="DM Sans Light"/>
                <a:ea typeface="DM Sans Light"/>
                <a:cs typeface="DM Sans Light"/>
                <a:sym typeface="DM Sans Light"/>
              </a:defRPr>
            </a:lvl5pPr>
            <a:lvl6pPr lvl="5">
              <a:spcBef>
                <a:spcPts val="0"/>
              </a:spcBef>
              <a:spcAft>
                <a:spcPts val="0"/>
              </a:spcAft>
              <a:buSzPts val="900"/>
              <a:buFont typeface="DM Sans Light"/>
              <a:buNone/>
              <a:defRPr sz="900">
                <a:latin typeface="DM Sans Light"/>
                <a:ea typeface="DM Sans Light"/>
                <a:cs typeface="DM Sans Light"/>
                <a:sym typeface="DM Sans Light"/>
              </a:defRPr>
            </a:lvl6pPr>
            <a:lvl7pPr lvl="6">
              <a:spcBef>
                <a:spcPts val="0"/>
              </a:spcBef>
              <a:spcAft>
                <a:spcPts val="0"/>
              </a:spcAft>
              <a:buSzPts val="900"/>
              <a:buFont typeface="DM Sans Light"/>
              <a:buNone/>
              <a:defRPr sz="900">
                <a:latin typeface="DM Sans Light"/>
                <a:ea typeface="DM Sans Light"/>
                <a:cs typeface="DM Sans Light"/>
                <a:sym typeface="DM Sans Light"/>
              </a:defRPr>
            </a:lvl7pPr>
            <a:lvl8pPr lvl="7">
              <a:spcBef>
                <a:spcPts val="0"/>
              </a:spcBef>
              <a:spcAft>
                <a:spcPts val="0"/>
              </a:spcAft>
              <a:buSzPts val="900"/>
              <a:buFont typeface="DM Sans Light"/>
              <a:buNone/>
              <a:defRPr sz="900">
                <a:latin typeface="DM Sans Light"/>
                <a:ea typeface="DM Sans Light"/>
                <a:cs typeface="DM Sans Light"/>
                <a:sym typeface="DM Sans Light"/>
              </a:defRPr>
            </a:lvl8pPr>
            <a:lvl9pPr lvl="8">
              <a:spcBef>
                <a:spcPts val="0"/>
              </a:spcBef>
              <a:spcAft>
                <a:spcPts val="0"/>
              </a:spcAft>
              <a:buSzPts val="900"/>
              <a:buFont typeface="DM Sans Light"/>
              <a:buNone/>
              <a:defRPr sz="900">
                <a:latin typeface="DM Sans Light"/>
                <a:ea typeface="DM Sans Light"/>
                <a:cs typeface="DM Sans Light"/>
                <a:sym typeface="DM Sans Light"/>
              </a:defRPr>
            </a:lvl9pPr>
          </a:lstStyle>
          <a:p/>
        </p:txBody>
      </p:sp>
      <p:sp>
        <p:nvSpPr>
          <p:cNvPr id="369" name="Google Shape;369;p42"/>
          <p:cNvSpPr/>
          <p:nvPr>
            <p:ph idx="27" type="pic"/>
          </p:nvPr>
        </p:nvSpPr>
        <p:spPr>
          <a:xfrm>
            <a:off x="3154659" y="2883852"/>
            <a:ext cx="530400" cy="530400"/>
          </a:xfrm>
          <a:prstGeom prst="rect">
            <a:avLst/>
          </a:prstGeom>
          <a:noFill/>
          <a:ln>
            <a:noFill/>
          </a:ln>
        </p:spPr>
      </p:sp>
      <p:sp>
        <p:nvSpPr>
          <p:cNvPr id="370" name="Google Shape;370;p42"/>
          <p:cNvSpPr txBox="1"/>
          <p:nvPr>
            <p:ph idx="28" type="subTitle"/>
          </p:nvPr>
        </p:nvSpPr>
        <p:spPr>
          <a:xfrm>
            <a:off x="6750600" y="4022919"/>
            <a:ext cx="2026200" cy="187800"/>
          </a:xfrm>
          <a:prstGeom prst="rect">
            <a:avLst/>
          </a:prstGeom>
        </p:spPr>
        <p:txBody>
          <a:bodyPr anchorCtr="0" anchor="ctr" bIns="0" lIns="0" spcFirstLastPara="1" rIns="0" wrap="square" tIns="0">
            <a:noAutofit/>
          </a:bodyPr>
          <a:lstStyle>
            <a:lvl1pPr lvl="0">
              <a:spcBef>
                <a:spcPts val="0"/>
              </a:spcBef>
              <a:spcAft>
                <a:spcPts val="0"/>
              </a:spcAft>
              <a:buSzPts val="1000"/>
              <a:buNone/>
              <a:defRPr sz="1000"/>
            </a:lvl1pPr>
            <a:lvl2pPr lvl="1">
              <a:spcBef>
                <a:spcPts val="0"/>
              </a:spcBef>
              <a:spcAft>
                <a:spcPts val="0"/>
              </a:spcAft>
              <a:buSzPts val="1000"/>
              <a:buNone/>
              <a:defRPr sz="1000"/>
            </a:lvl2pPr>
            <a:lvl3pPr lvl="2">
              <a:spcBef>
                <a:spcPts val="0"/>
              </a:spcBef>
              <a:spcAft>
                <a:spcPts val="0"/>
              </a:spcAft>
              <a:buSzPts val="1000"/>
              <a:buNone/>
              <a:defRPr sz="1000"/>
            </a:lvl3pPr>
            <a:lvl4pPr lvl="3">
              <a:spcBef>
                <a:spcPts val="0"/>
              </a:spcBef>
              <a:spcAft>
                <a:spcPts val="0"/>
              </a:spcAft>
              <a:buSzPts val="1000"/>
              <a:buNone/>
              <a:defRPr sz="1000"/>
            </a:lvl4pPr>
            <a:lvl5pPr lvl="4">
              <a:spcBef>
                <a:spcPts val="0"/>
              </a:spcBef>
              <a:spcAft>
                <a:spcPts val="0"/>
              </a:spcAft>
              <a:buSzPts val="1000"/>
              <a:buNone/>
              <a:defRPr sz="1000"/>
            </a:lvl5pPr>
            <a:lvl6pPr lvl="5">
              <a:spcBef>
                <a:spcPts val="0"/>
              </a:spcBef>
              <a:spcAft>
                <a:spcPts val="0"/>
              </a:spcAft>
              <a:buSzPts val="1000"/>
              <a:buNone/>
              <a:defRPr sz="1000"/>
            </a:lvl6pPr>
            <a:lvl7pPr lvl="6">
              <a:spcBef>
                <a:spcPts val="0"/>
              </a:spcBef>
              <a:spcAft>
                <a:spcPts val="0"/>
              </a:spcAft>
              <a:buSzPts val="1000"/>
              <a:buNone/>
              <a:defRPr sz="1000"/>
            </a:lvl7pPr>
            <a:lvl8pPr lvl="7">
              <a:spcBef>
                <a:spcPts val="0"/>
              </a:spcBef>
              <a:spcAft>
                <a:spcPts val="0"/>
              </a:spcAft>
              <a:buSzPts val="1000"/>
              <a:buNone/>
              <a:defRPr sz="1000"/>
            </a:lvl8pPr>
            <a:lvl9pPr lvl="8">
              <a:spcBef>
                <a:spcPts val="0"/>
              </a:spcBef>
              <a:spcAft>
                <a:spcPts val="0"/>
              </a:spcAft>
              <a:buSzPts val="1000"/>
              <a:buNone/>
              <a:defRPr sz="1000"/>
            </a:lvl9pPr>
          </a:lstStyle>
          <a:p/>
        </p:txBody>
      </p:sp>
      <p:sp>
        <p:nvSpPr>
          <p:cNvPr id="371" name="Google Shape;371;p42"/>
          <p:cNvSpPr txBox="1"/>
          <p:nvPr>
            <p:ph idx="29" type="subTitle"/>
          </p:nvPr>
        </p:nvSpPr>
        <p:spPr>
          <a:xfrm>
            <a:off x="6750600" y="3793706"/>
            <a:ext cx="2026200" cy="219600"/>
          </a:xfrm>
          <a:prstGeom prst="rect">
            <a:avLst/>
          </a:prstGeom>
        </p:spPr>
        <p:txBody>
          <a:bodyPr anchorCtr="0" anchor="ctr"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p:txBody>
      </p:sp>
      <p:sp>
        <p:nvSpPr>
          <p:cNvPr id="372" name="Google Shape;372;p42"/>
          <p:cNvSpPr txBox="1"/>
          <p:nvPr>
            <p:ph idx="30" type="subTitle"/>
          </p:nvPr>
        </p:nvSpPr>
        <p:spPr>
          <a:xfrm>
            <a:off x="6750600" y="4166856"/>
            <a:ext cx="2026200" cy="219600"/>
          </a:xfrm>
          <a:prstGeom prst="rect">
            <a:avLst/>
          </a:prstGeom>
        </p:spPr>
        <p:txBody>
          <a:bodyPr anchorCtr="0" anchor="ctr" bIns="0" lIns="0" spcFirstLastPara="1" rIns="0" wrap="square" tIns="0">
            <a:noAutofit/>
          </a:bodyPr>
          <a:lstStyle>
            <a:lvl1pPr lvl="0">
              <a:spcBef>
                <a:spcPts val="0"/>
              </a:spcBef>
              <a:spcAft>
                <a:spcPts val="0"/>
              </a:spcAft>
              <a:buSzPts val="900"/>
              <a:buFont typeface="DM Sans Light"/>
              <a:buNone/>
              <a:defRPr sz="900">
                <a:latin typeface="DM Sans Light"/>
                <a:ea typeface="DM Sans Light"/>
                <a:cs typeface="DM Sans Light"/>
                <a:sym typeface="DM Sans Light"/>
              </a:defRPr>
            </a:lvl1pPr>
            <a:lvl2pPr lvl="1">
              <a:spcBef>
                <a:spcPts val="0"/>
              </a:spcBef>
              <a:spcAft>
                <a:spcPts val="0"/>
              </a:spcAft>
              <a:buSzPts val="900"/>
              <a:buFont typeface="DM Sans Light"/>
              <a:buNone/>
              <a:defRPr sz="900">
                <a:latin typeface="DM Sans Light"/>
                <a:ea typeface="DM Sans Light"/>
                <a:cs typeface="DM Sans Light"/>
                <a:sym typeface="DM Sans Light"/>
              </a:defRPr>
            </a:lvl2pPr>
            <a:lvl3pPr lvl="2">
              <a:spcBef>
                <a:spcPts val="0"/>
              </a:spcBef>
              <a:spcAft>
                <a:spcPts val="0"/>
              </a:spcAft>
              <a:buSzPts val="900"/>
              <a:buFont typeface="DM Sans Light"/>
              <a:buNone/>
              <a:defRPr sz="900">
                <a:latin typeface="DM Sans Light"/>
                <a:ea typeface="DM Sans Light"/>
                <a:cs typeface="DM Sans Light"/>
                <a:sym typeface="DM Sans Light"/>
              </a:defRPr>
            </a:lvl3pPr>
            <a:lvl4pPr lvl="3">
              <a:spcBef>
                <a:spcPts val="0"/>
              </a:spcBef>
              <a:spcAft>
                <a:spcPts val="0"/>
              </a:spcAft>
              <a:buSzPts val="900"/>
              <a:buFont typeface="DM Sans Light"/>
              <a:buNone/>
              <a:defRPr sz="900">
                <a:latin typeface="DM Sans Light"/>
                <a:ea typeface="DM Sans Light"/>
                <a:cs typeface="DM Sans Light"/>
                <a:sym typeface="DM Sans Light"/>
              </a:defRPr>
            </a:lvl4pPr>
            <a:lvl5pPr lvl="4">
              <a:spcBef>
                <a:spcPts val="0"/>
              </a:spcBef>
              <a:spcAft>
                <a:spcPts val="0"/>
              </a:spcAft>
              <a:buSzPts val="900"/>
              <a:buFont typeface="DM Sans Light"/>
              <a:buNone/>
              <a:defRPr sz="900">
                <a:latin typeface="DM Sans Light"/>
                <a:ea typeface="DM Sans Light"/>
                <a:cs typeface="DM Sans Light"/>
                <a:sym typeface="DM Sans Light"/>
              </a:defRPr>
            </a:lvl5pPr>
            <a:lvl6pPr lvl="5">
              <a:spcBef>
                <a:spcPts val="0"/>
              </a:spcBef>
              <a:spcAft>
                <a:spcPts val="0"/>
              </a:spcAft>
              <a:buSzPts val="900"/>
              <a:buFont typeface="DM Sans Light"/>
              <a:buNone/>
              <a:defRPr sz="900">
                <a:latin typeface="DM Sans Light"/>
                <a:ea typeface="DM Sans Light"/>
                <a:cs typeface="DM Sans Light"/>
                <a:sym typeface="DM Sans Light"/>
              </a:defRPr>
            </a:lvl6pPr>
            <a:lvl7pPr lvl="6">
              <a:spcBef>
                <a:spcPts val="0"/>
              </a:spcBef>
              <a:spcAft>
                <a:spcPts val="0"/>
              </a:spcAft>
              <a:buSzPts val="900"/>
              <a:buFont typeface="DM Sans Light"/>
              <a:buNone/>
              <a:defRPr sz="900">
                <a:latin typeface="DM Sans Light"/>
                <a:ea typeface="DM Sans Light"/>
                <a:cs typeface="DM Sans Light"/>
                <a:sym typeface="DM Sans Light"/>
              </a:defRPr>
            </a:lvl7pPr>
            <a:lvl8pPr lvl="7">
              <a:spcBef>
                <a:spcPts val="0"/>
              </a:spcBef>
              <a:spcAft>
                <a:spcPts val="0"/>
              </a:spcAft>
              <a:buSzPts val="900"/>
              <a:buFont typeface="DM Sans Light"/>
              <a:buNone/>
              <a:defRPr sz="900">
                <a:latin typeface="DM Sans Light"/>
                <a:ea typeface="DM Sans Light"/>
                <a:cs typeface="DM Sans Light"/>
                <a:sym typeface="DM Sans Light"/>
              </a:defRPr>
            </a:lvl8pPr>
            <a:lvl9pPr lvl="8">
              <a:spcBef>
                <a:spcPts val="0"/>
              </a:spcBef>
              <a:spcAft>
                <a:spcPts val="0"/>
              </a:spcAft>
              <a:buSzPts val="900"/>
              <a:buFont typeface="DM Sans Light"/>
              <a:buNone/>
              <a:defRPr sz="900">
                <a:latin typeface="DM Sans Light"/>
                <a:ea typeface="DM Sans Light"/>
                <a:cs typeface="DM Sans Light"/>
                <a:sym typeface="DM Sans Light"/>
              </a:defRPr>
            </a:lvl9pPr>
          </a:lstStyle>
          <a:p/>
        </p:txBody>
      </p:sp>
      <p:sp>
        <p:nvSpPr>
          <p:cNvPr id="373" name="Google Shape;373;p42"/>
          <p:cNvSpPr/>
          <p:nvPr>
            <p:ph idx="31" type="pic"/>
          </p:nvPr>
        </p:nvSpPr>
        <p:spPr>
          <a:xfrm>
            <a:off x="6080709" y="3805056"/>
            <a:ext cx="530400" cy="530400"/>
          </a:xfrm>
          <a:prstGeom prst="rect">
            <a:avLst/>
          </a:prstGeom>
          <a:noFill/>
          <a:ln>
            <a:noFill/>
          </a:ln>
        </p:spPr>
      </p:sp>
      <p:sp>
        <p:nvSpPr>
          <p:cNvPr id="374" name="Google Shape;374;p42"/>
          <p:cNvSpPr txBox="1"/>
          <p:nvPr>
            <p:ph idx="32" type="subTitle"/>
          </p:nvPr>
        </p:nvSpPr>
        <p:spPr>
          <a:xfrm>
            <a:off x="3824550" y="4022919"/>
            <a:ext cx="2026200" cy="187800"/>
          </a:xfrm>
          <a:prstGeom prst="rect">
            <a:avLst/>
          </a:prstGeom>
        </p:spPr>
        <p:txBody>
          <a:bodyPr anchorCtr="0" anchor="ctr" bIns="0" lIns="0" spcFirstLastPara="1" rIns="0" wrap="square" tIns="0">
            <a:noAutofit/>
          </a:bodyPr>
          <a:lstStyle>
            <a:lvl1pPr lvl="0">
              <a:spcBef>
                <a:spcPts val="0"/>
              </a:spcBef>
              <a:spcAft>
                <a:spcPts val="0"/>
              </a:spcAft>
              <a:buSzPts val="1000"/>
              <a:buNone/>
              <a:defRPr sz="1000"/>
            </a:lvl1pPr>
            <a:lvl2pPr lvl="1">
              <a:spcBef>
                <a:spcPts val="0"/>
              </a:spcBef>
              <a:spcAft>
                <a:spcPts val="0"/>
              </a:spcAft>
              <a:buSzPts val="1000"/>
              <a:buNone/>
              <a:defRPr sz="1000"/>
            </a:lvl2pPr>
            <a:lvl3pPr lvl="2">
              <a:spcBef>
                <a:spcPts val="0"/>
              </a:spcBef>
              <a:spcAft>
                <a:spcPts val="0"/>
              </a:spcAft>
              <a:buSzPts val="1000"/>
              <a:buNone/>
              <a:defRPr sz="1000"/>
            </a:lvl3pPr>
            <a:lvl4pPr lvl="3">
              <a:spcBef>
                <a:spcPts val="0"/>
              </a:spcBef>
              <a:spcAft>
                <a:spcPts val="0"/>
              </a:spcAft>
              <a:buSzPts val="1000"/>
              <a:buNone/>
              <a:defRPr sz="1000"/>
            </a:lvl4pPr>
            <a:lvl5pPr lvl="4">
              <a:spcBef>
                <a:spcPts val="0"/>
              </a:spcBef>
              <a:spcAft>
                <a:spcPts val="0"/>
              </a:spcAft>
              <a:buSzPts val="1000"/>
              <a:buNone/>
              <a:defRPr sz="1000"/>
            </a:lvl5pPr>
            <a:lvl6pPr lvl="5">
              <a:spcBef>
                <a:spcPts val="0"/>
              </a:spcBef>
              <a:spcAft>
                <a:spcPts val="0"/>
              </a:spcAft>
              <a:buSzPts val="1000"/>
              <a:buNone/>
              <a:defRPr sz="1000"/>
            </a:lvl6pPr>
            <a:lvl7pPr lvl="6">
              <a:spcBef>
                <a:spcPts val="0"/>
              </a:spcBef>
              <a:spcAft>
                <a:spcPts val="0"/>
              </a:spcAft>
              <a:buSzPts val="1000"/>
              <a:buNone/>
              <a:defRPr sz="1000"/>
            </a:lvl7pPr>
            <a:lvl8pPr lvl="7">
              <a:spcBef>
                <a:spcPts val="0"/>
              </a:spcBef>
              <a:spcAft>
                <a:spcPts val="0"/>
              </a:spcAft>
              <a:buSzPts val="1000"/>
              <a:buNone/>
              <a:defRPr sz="1000"/>
            </a:lvl8pPr>
            <a:lvl9pPr lvl="8">
              <a:spcBef>
                <a:spcPts val="0"/>
              </a:spcBef>
              <a:spcAft>
                <a:spcPts val="0"/>
              </a:spcAft>
              <a:buSzPts val="1000"/>
              <a:buNone/>
              <a:defRPr sz="1000"/>
            </a:lvl9pPr>
          </a:lstStyle>
          <a:p/>
        </p:txBody>
      </p:sp>
      <p:sp>
        <p:nvSpPr>
          <p:cNvPr id="375" name="Google Shape;375;p42"/>
          <p:cNvSpPr txBox="1"/>
          <p:nvPr>
            <p:ph idx="33" type="subTitle"/>
          </p:nvPr>
        </p:nvSpPr>
        <p:spPr>
          <a:xfrm>
            <a:off x="3824550" y="3793706"/>
            <a:ext cx="2026200" cy="219600"/>
          </a:xfrm>
          <a:prstGeom prst="rect">
            <a:avLst/>
          </a:prstGeom>
        </p:spPr>
        <p:txBody>
          <a:bodyPr anchorCtr="0" anchor="ctr" bIns="0" lIns="0" spcFirstLastPara="1" rIns="0" wrap="square" tIns="0">
            <a:noAutofit/>
          </a:bodyPr>
          <a:lstStyle>
            <a:lvl1pPr lvl="0">
              <a:spcBef>
                <a:spcPts val="0"/>
              </a:spcBef>
              <a:spcAft>
                <a:spcPts val="0"/>
              </a:spcAft>
              <a:buSzPts val="1400"/>
              <a:buNone/>
              <a:defRPr/>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p:txBody>
      </p:sp>
      <p:sp>
        <p:nvSpPr>
          <p:cNvPr id="376" name="Google Shape;376;p42"/>
          <p:cNvSpPr txBox="1"/>
          <p:nvPr>
            <p:ph idx="34" type="subTitle"/>
          </p:nvPr>
        </p:nvSpPr>
        <p:spPr>
          <a:xfrm>
            <a:off x="3824550" y="4166856"/>
            <a:ext cx="2026200" cy="219600"/>
          </a:xfrm>
          <a:prstGeom prst="rect">
            <a:avLst/>
          </a:prstGeom>
        </p:spPr>
        <p:txBody>
          <a:bodyPr anchorCtr="0" anchor="ctr" bIns="0" lIns="0" spcFirstLastPara="1" rIns="0" wrap="square" tIns="0">
            <a:noAutofit/>
          </a:bodyPr>
          <a:lstStyle>
            <a:lvl1pPr lvl="0">
              <a:spcBef>
                <a:spcPts val="0"/>
              </a:spcBef>
              <a:spcAft>
                <a:spcPts val="0"/>
              </a:spcAft>
              <a:buSzPts val="900"/>
              <a:buFont typeface="DM Sans Light"/>
              <a:buNone/>
              <a:defRPr sz="900">
                <a:latin typeface="DM Sans Light"/>
                <a:ea typeface="DM Sans Light"/>
                <a:cs typeface="DM Sans Light"/>
                <a:sym typeface="DM Sans Light"/>
              </a:defRPr>
            </a:lvl1pPr>
            <a:lvl2pPr lvl="1">
              <a:spcBef>
                <a:spcPts val="0"/>
              </a:spcBef>
              <a:spcAft>
                <a:spcPts val="0"/>
              </a:spcAft>
              <a:buSzPts val="900"/>
              <a:buFont typeface="DM Sans Light"/>
              <a:buNone/>
              <a:defRPr sz="900">
                <a:latin typeface="DM Sans Light"/>
                <a:ea typeface="DM Sans Light"/>
                <a:cs typeface="DM Sans Light"/>
                <a:sym typeface="DM Sans Light"/>
              </a:defRPr>
            </a:lvl2pPr>
            <a:lvl3pPr lvl="2">
              <a:spcBef>
                <a:spcPts val="0"/>
              </a:spcBef>
              <a:spcAft>
                <a:spcPts val="0"/>
              </a:spcAft>
              <a:buSzPts val="900"/>
              <a:buFont typeface="DM Sans Light"/>
              <a:buNone/>
              <a:defRPr sz="900">
                <a:latin typeface="DM Sans Light"/>
                <a:ea typeface="DM Sans Light"/>
                <a:cs typeface="DM Sans Light"/>
                <a:sym typeface="DM Sans Light"/>
              </a:defRPr>
            </a:lvl3pPr>
            <a:lvl4pPr lvl="3">
              <a:spcBef>
                <a:spcPts val="0"/>
              </a:spcBef>
              <a:spcAft>
                <a:spcPts val="0"/>
              </a:spcAft>
              <a:buSzPts val="900"/>
              <a:buFont typeface="DM Sans Light"/>
              <a:buNone/>
              <a:defRPr sz="900">
                <a:latin typeface="DM Sans Light"/>
                <a:ea typeface="DM Sans Light"/>
                <a:cs typeface="DM Sans Light"/>
                <a:sym typeface="DM Sans Light"/>
              </a:defRPr>
            </a:lvl4pPr>
            <a:lvl5pPr lvl="4">
              <a:spcBef>
                <a:spcPts val="0"/>
              </a:spcBef>
              <a:spcAft>
                <a:spcPts val="0"/>
              </a:spcAft>
              <a:buSzPts val="900"/>
              <a:buFont typeface="DM Sans Light"/>
              <a:buNone/>
              <a:defRPr sz="900">
                <a:latin typeface="DM Sans Light"/>
                <a:ea typeface="DM Sans Light"/>
                <a:cs typeface="DM Sans Light"/>
                <a:sym typeface="DM Sans Light"/>
              </a:defRPr>
            </a:lvl5pPr>
            <a:lvl6pPr lvl="5">
              <a:spcBef>
                <a:spcPts val="0"/>
              </a:spcBef>
              <a:spcAft>
                <a:spcPts val="0"/>
              </a:spcAft>
              <a:buSzPts val="900"/>
              <a:buFont typeface="DM Sans Light"/>
              <a:buNone/>
              <a:defRPr sz="900">
                <a:latin typeface="DM Sans Light"/>
                <a:ea typeface="DM Sans Light"/>
                <a:cs typeface="DM Sans Light"/>
                <a:sym typeface="DM Sans Light"/>
              </a:defRPr>
            </a:lvl6pPr>
            <a:lvl7pPr lvl="6">
              <a:spcBef>
                <a:spcPts val="0"/>
              </a:spcBef>
              <a:spcAft>
                <a:spcPts val="0"/>
              </a:spcAft>
              <a:buSzPts val="900"/>
              <a:buFont typeface="DM Sans Light"/>
              <a:buNone/>
              <a:defRPr sz="900">
                <a:latin typeface="DM Sans Light"/>
                <a:ea typeface="DM Sans Light"/>
                <a:cs typeface="DM Sans Light"/>
                <a:sym typeface="DM Sans Light"/>
              </a:defRPr>
            </a:lvl7pPr>
            <a:lvl8pPr lvl="7">
              <a:spcBef>
                <a:spcPts val="0"/>
              </a:spcBef>
              <a:spcAft>
                <a:spcPts val="0"/>
              </a:spcAft>
              <a:buSzPts val="900"/>
              <a:buFont typeface="DM Sans Light"/>
              <a:buNone/>
              <a:defRPr sz="900">
                <a:latin typeface="DM Sans Light"/>
                <a:ea typeface="DM Sans Light"/>
                <a:cs typeface="DM Sans Light"/>
                <a:sym typeface="DM Sans Light"/>
              </a:defRPr>
            </a:lvl8pPr>
            <a:lvl9pPr lvl="8">
              <a:spcBef>
                <a:spcPts val="0"/>
              </a:spcBef>
              <a:spcAft>
                <a:spcPts val="0"/>
              </a:spcAft>
              <a:buSzPts val="900"/>
              <a:buFont typeface="DM Sans Light"/>
              <a:buNone/>
              <a:defRPr sz="900">
                <a:latin typeface="DM Sans Light"/>
                <a:ea typeface="DM Sans Light"/>
                <a:cs typeface="DM Sans Light"/>
                <a:sym typeface="DM Sans Light"/>
              </a:defRPr>
            </a:lvl9pPr>
          </a:lstStyle>
          <a:p/>
        </p:txBody>
      </p:sp>
      <p:sp>
        <p:nvSpPr>
          <p:cNvPr id="377" name="Google Shape;377;p42"/>
          <p:cNvSpPr/>
          <p:nvPr>
            <p:ph idx="35" type="pic"/>
          </p:nvPr>
        </p:nvSpPr>
        <p:spPr>
          <a:xfrm>
            <a:off x="3154659" y="3805056"/>
            <a:ext cx="530400" cy="530400"/>
          </a:xfrm>
          <a:prstGeom prst="rect">
            <a:avLst/>
          </a:prstGeom>
          <a:noFill/>
          <a:ln>
            <a:noFill/>
          </a:ln>
        </p:spPr>
      </p:sp>
      <p:sp>
        <p:nvSpPr>
          <p:cNvPr id="378" name="Google Shape;378;p42"/>
          <p:cNvSpPr txBox="1"/>
          <p:nvPr>
            <p:ph type="title"/>
          </p:nvPr>
        </p:nvSpPr>
        <p:spPr>
          <a:xfrm>
            <a:off x="361975" y="962100"/>
            <a:ext cx="2450700" cy="587700"/>
          </a:xfrm>
          <a:prstGeom prst="rect">
            <a:avLst/>
          </a:prstGeom>
        </p:spPr>
        <p:txBody>
          <a:bodyPr anchorCtr="0" anchor="t" bIns="0" lIns="0" spcFirstLastPara="1" rIns="0" wrap="square" tIns="0">
            <a:spAutoFit/>
          </a:bodyPr>
          <a:lstStyle>
            <a:lvl1pPr lvl="0">
              <a:lnSpc>
                <a:spcPct val="90000"/>
              </a:lnSpc>
              <a:spcBef>
                <a:spcPts val="0"/>
              </a:spcBef>
              <a:spcAft>
                <a:spcPts val="0"/>
              </a:spcAft>
              <a:buNone/>
              <a:defRPr sz="3600"/>
            </a:lvl1pPr>
            <a:lvl2pPr lvl="1">
              <a:lnSpc>
                <a:spcPct val="90000"/>
              </a:lnSpc>
              <a:spcBef>
                <a:spcPts val="0"/>
              </a:spcBef>
              <a:spcAft>
                <a:spcPts val="0"/>
              </a:spcAft>
              <a:buNone/>
              <a:defRPr sz="3600"/>
            </a:lvl2pPr>
            <a:lvl3pPr lvl="2">
              <a:lnSpc>
                <a:spcPct val="90000"/>
              </a:lnSpc>
              <a:spcBef>
                <a:spcPts val="0"/>
              </a:spcBef>
              <a:spcAft>
                <a:spcPts val="0"/>
              </a:spcAft>
              <a:buNone/>
              <a:defRPr sz="3600"/>
            </a:lvl3pPr>
            <a:lvl4pPr lvl="3">
              <a:lnSpc>
                <a:spcPct val="90000"/>
              </a:lnSpc>
              <a:spcBef>
                <a:spcPts val="0"/>
              </a:spcBef>
              <a:spcAft>
                <a:spcPts val="0"/>
              </a:spcAft>
              <a:buNone/>
              <a:defRPr sz="3600"/>
            </a:lvl4pPr>
            <a:lvl5pPr lvl="4">
              <a:lnSpc>
                <a:spcPct val="90000"/>
              </a:lnSpc>
              <a:spcBef>
                <a:spcPts val="0"/>
              </a:spcBef>
              <a:spcAft>
                <a:spcPts val="0"/>
              </a:spcAft>
              <a:buNone/>
              <a:defRPr sz="3600"/>
            </a:lvl5pPr>
            <a:lvl6pPr lvl="5">
              <a:lnSpc>
                <a:spcPct val="90000"/>
              </a:lnSpc>
              <a:spcBef>
                <a:spcPts val="0"/>
              </a:spcBef>
              <a:spcAft>
                <a:spcPts val="0"/>
              </a:spcAft>
              <a:buNone/>
              <a:defRPr sz="3600"/>
            </a:lvl6pPr>
            <a:lvl7pPr lvl="6">
              <a:lnSpc>
                <a:spcPct val="90000"/>
              </a:lnSpc>
              <a:spcBef>
                <a:spcPts val="0"/>
              </a:spcBef>
              <a:spcAft>
                <a:spcPts val="0"/>
              </a:spcAft>
              <a:buNone/>
              <a:defRPr sz="3600"/>
            </a:lvl7pPr>
            <a:lvl8pPr lvl="7">
              <a:lnSpc>
                <a:spcPct val="90000"/>
              </a:lnSpc>
              <a:spcBef>
                <a:spcPts val="0"/>
              </a:spcBef>
              <a:spcAft>
                <a:spcPts val="0"/>
              </a:spcAft>
              <a:buNone/>
              <a:defRPr sz="3600"/>
            </a:lvl8pPr>
            <a:lvl9pPr lvl="8">
              <a:lnSpc>
                <a:spcPct val="90000"/>
              </a:lnSpc>
              <a:spcBef>
                <a:spcPts val="0"/>
              </a:spcBef>
              <a:spcAft>
                <a:spcPts val="0"/>
              </a:spcAft>
              <a:buNone/>
              <a:defRPr sz="3600"/>
            </a:lvl9pPr>
          </a:lstStyle>
          <a:p/>
        </p:txBody>
      </p:sp>
      <p:sp>
        <p:nvSpPr>
          <p:cNvPr id="379" name="Google Shape;379;p42"/>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380" name="Google Shape;380;p42"/>
          <p:cNvSpPr txBox="1"/>
          <p:nvPr>
            <p:ph idx="36"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potlight - Alt 2">
  <p:cSld name="CUSTOM_7_1">
    <p:bg>
      <p:bgPr>
        <a:solidFill>
          <a:schemeClr val="accent2"/>
        </a:solidFill>
      </p:bgPr>
    </p:bg>
    <p:spTree>
      <p:nvGrpSpPr>
        <p:cNvPr id="381" name="Shape 381"/>
        <p:cNvGrpSpPr/>
        <p:nvPr/>
      </p:nvGrpSpPr>
      <p:grpSpPr>
        <a:xfrm>
          <a:off x="0" y="0"/>
          <a:ext cx="0" cy="0"/>
          <a:chOff x="0" y="0"/>
          <a:chExt cx="0" cy="0"/>
        </a:xfrm>
      </p:grpSpPr>
      <p:sp>
        <p:nvSpPr>
          <p:cNvPr id="382" name="Google Shape;382;p43"/>
          <p:cNvSpPr/>
          <p:nvPr/>
        </p:nvSpPr>
        <p:spPr>
          <a:xfrm>
            <a:off x="0" y="0"/>
            <a:ext cx="4567500" cy="5143500"/>
          </a:xfrm>
          <a:prstGeom prst="rect">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DM Sans"/>
              <a:ea typeface="DM Sans"/>
              <a:cs typeface="DM Sans"/>
              <a:sym typeface="DM Sans"/>
            </a:endParaRPr>
          </a:p>
        </p:txBody>
      </p:sp>
      <p:sp>
        <p:nvSpPr>
          <p:cNvPr id="383" name="Google Shape;383;p43"/>
          <p:cNvSpPr txBox="1"/>
          <p:nvPr>
            <p:ph type="title"/>
          </p:nvPr>
        </p:nvSpPr>
        <p:spPr>
          <a:xfrm>
            <a:off x="4975925" y="989088"/>
            <a:ext cx="3783600" cy="587700"/>
          </a:xfrm>
          <a:prstGeom prst="rect">
            <a:avLst/>
          </a:prstGeom>
        </p:spPr>
        <p:txBody>
          <a:bodyPr anchorCtr="0" anchor="t" bIns="0" lIns="0" spcFirstLastPara="1" rIns="0" wrap="square" tIns="0">
            <a:noAutofit/>
          </a:bodyPr>
          <a:lstStyle>
            <a:lvl1pPr lvl="0">
              <a:lnSpc>
                <a:spcPct val="90000"/>
              </a:lnSpc>
              <a:spcBef>
                <a:spcPts val="0"/>
              </a:spcBef>
              <a:spcAft>
                <a:spcPts val="0"/>
              </a:spcAft>
              <a:buNone/>
              <a:defRPr sz="3600"/>
            </a:lvl1pPr>
            <a:lvl2pPr lvl="1">
              <a:lnSpc>
                <a:spcPct val="90000"/>
              </a:lnSpc>
              <a:spcBef>
                <a:spcPts val="0"/>
              </a:spcBef>
              <a:spcAft>
                <a:spcPts val="0"/>
              </a:spcAft>
              <a:buNone/>
              <a:defRPr sz="3600"/>
            </a:lvl2pPr>
            <a:lvl3pPr lvl="2">
              <a:lnSpc>
                <a:spcPct val="90000"/>
              </a:lnSpc>
              <a:spcBef>
                <a:spcPts val="0"/>
              </a:spcBef>
              <a:spcAft>
                <a:spcPts val="0"/>
              </a:spcAft>
              <a:buNone/>
              <a:defRPr sz="3600"/>
            </a:lvl3pPr>
            <a:lvl4pPr lvl="3">
              <a:lnSpc>
                <a:spcPct val="90000"/>
              </a:lnSpc>
              <a:spcBef>
                <a:spcPts val="0"/>
              </a:spcBef>
              <a:spcAft>
                <a:spcPts val="0"/>
              </a:spcAft>
              <a:buNone/>
              <a:defRPr sz="3600"/>
            </a:lvl4pPr>
            <a:lvl5pPr lvl="4">
              <a:lnSpc>
                <a:spcPct val="90000"/>
              </a:lnSpc>
              <a:spcBef>
                <a:spcPts val="0"/>
              </a:spcBef>
              <a:spcAft>
                <a:spcPts val="0"/>
              </a:spcAft>
              <a:buNone/>
              <a:defRPr sz="3600"/>
            </a:lvl5pPr>
            <a:lvl6pPr lvl="5">
              <a:lnSpc>
                <a:spcPct val="90000"/>
              </a:lnSpc>
              <a:spcBef>
                <a:spcPts val="0"/>
              </a:spcBef>
              <a:spcAft>
                <a:spcPts val="0"/>
              </a:spcAft>
              <a:buNone/>
              <a:defRPr sz="3600"/>
            </a:lvl6pPr>
            <a:lvl7pPr lvl="6">
              <a:lnSpc>
                <a:spcPct val="90000"/>
              </a:lnSpc>
              <a:spcBef>
                <a:spcPts val="0"/>
              </a:spcBef>
              <a:spcAft>
                <a:spcPts val="0"/>
              </a:spcAft>
              <a:buNone/>
              <a:defRPr sz="3600"/>
            </a:lvl7pPr>
            <a:lvl8pPr lvl="7">
              <a:lnSpc>
                <a:spcPct val="90000"/>
              </a:lnSpc>
              <a:spcBef>
                <a:spcPts val="0"/>
              </a:spcBef>
              <a:spcAft>
                <a:spcPts val="0"/>
              </a:spcAft>
              <a:buNone/>
              <a:defRPr sz="3600"/>
            </a:lvl8pPr>
            <a:lvl9pPr lvl="8">
              <a:lnSpc>
                <a:spcPct val="90000"/>
              </a:lnSpc>
              <a:spcBef>
                <a:spcPts val="0"/>
              </a:spcBef>
              <a:spcAft>
                <a:spcPts val="0"/>
              </a:spcAft>
              <a:buNone/>
              <a:defRPr sz="3600"/>
            </a:lvl9pPr>
          </a:lstStyle>
          <a:p/>
        </p:txBody>
      </p:sp>
      <p:sp>
        <p:nvSpPr>
          <p:cNvPr id="384" name="Google Shape;384;p43"/>
          <p:cNvSpPr/>
          <p:nvPr>
            <p:ph idx="2" type="pic"/>
          </p:nvPr>
        </p:nvSpPr>
        <p:spPr>
          <a:xfrm flipH="1">
            <a:off x="953803" y="1066100"/>
            <a:ext cx="2664300" cy="3002700"/>
          </a:xfrm>
          <a:prstGeom prst="rect">
            <a:avLst/>
          </a:prstGeom>
          <a:noFill/>
          <a:ln>
            <a:noFill/>
          </a:ln>
        </p:spPr>
      </p:sp>
      <p:sp>
        <p:nvSpPr>
          <p:cNvPr id="385" name="Google Shape;385;p43"/>
          <p:cNvSpPr txBox="1"/>
          <p:nvPr>
            <p:ph idx="1" type="body"/>
          </p:nvPr>
        </p:nvSpPr>
        <p:spPr>
          <a:xfrm>
            <a:off x="4975925" y="4125662"/>
            <a:ext cx="3783600" cy="461700"/>
          </a:xfrm>
          <a:prstGeom prst="rect">
            <a:avLst/>
          </a:prstGeom>
          <a:noFill/>
        </p:spPr>
        <p:txBody>
          <a:bodyPr anchorCtr="0" anchor="b" bIns="0" lIns="0" spcFirstLastPara="1" rIns="0" wrap="square" tIns="0">
            <a:noAutofit/>
          </a:bodyPr>
          <a:lstStyle>
            <a:lvl1pPr indent="-292100" lvl="0" marL="4572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indent="-292100" lvl="1" marL="9144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indent="-292100" lvl="2" marL="13716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indent="-292100" lvl="3" marL="18288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indent="-292100" lvl="4" marL="22860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indent="-292100" lvl="5" marL="27432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indent="-292100" lvl="6" marL="32004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indent="-292100" lvl="7" marL="36576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indent="-292100" lvl="8" marL="4114800">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9pPr>
          </a:lstStyle>
          <a:p/>
        </p:txBody>
      </p:sp>
      <p:sp>
        <p:nvSpPr>
          <p:cNvPr id="386" name="Google Shape;386;p43"/>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387" name="Google Shape;387;p43"/>
          <p:cNvSpPr txBox="1"/>
          <p:nvPr>
            <p:ph idx="3" type="body"/>
          </p:nvPr>
        </p:nvSpPr>
        <p:spPr>
          <a:xfrm>
            <a:off x="4975925" y="1943891"/>
            <a:ext cx="3783600" cy="1243200"/>
          </a:xfrm>
          <a:prstGeom prst="rect">
            <a:avLst/>
          </a:prstGeom>
          <a:noFill/>
        </p:spPr>
        <p:txBody>
          <a:bodyPr anchorCtr="0" anchor="t" bIns="0" lIns="0" spcFirstLastPara="1" rIns="0" wrap="square" tIns="0">
            <a:noAutofit/>
          </a:bodyPr>
          <a:lstStyle>
            <a:lvl1pPr indent="-330200" lvl="0" marL="457200">
              <a:spcBef>
                <a:spcPts val="0"/>
              </a:spcBef>
              <a:spcAft>
                <a:spcPts val="0"/>
              </a:spcAft>
              <a:buClr>
                <a:schemeClr val="lt1"/>
              </a:buClr>
              <a:buSzPts val="1600"/>
              <a:buFont typeface="Newsreader"/>
              <a:buChar char="●"/>
              <a:defRPr sz="1600">
                <a:latin typeface="Newsreader"/>
                <a:ea typeface="Newsreader"/>
                <a:cs typeface="Newsreader"/>
                <a:sym typeface="Newsreader"/>
              </a:defRPr>
            </a:lvl1pPr>
            <a:lvl2pPr indent="-330200" lvl="1" marL="914400">
              <a:spcBef>
                <a:spcPts val="0"/>
              </a:spcBef>
              <a:spcAft>
                <a:spcPts val="0"/>
              </a:spcAft>
              <a:buClr>
                <a:schemeClr val="lt1"/>
              </a:buClr>
              <a:buSzPts val="1600"/>
              <a:buFont typeface="Newsreader"/>
              <a:buChar char="○"/>
              <a:defRPr sz="1600">
                <a:latin typeface="Newsreader"/>
                <a:ea typeface="Newsreader"/>
                <a:cs typeface="Newsreader"/>
                <a:sym typeface="Newsreader"/>
              </a:defRPr>
            </a:lvl2pPr>
            <a:lvl3pPr indent="-330200" lvl="2" marL="1371600">
              <a:spcBef>
                <a:spcPts val="0"/>
              </a:spcBef>
              <a:spcAft>
                <a:spcPts val="0"/>
              </a:spcAft>
              <a:buClr>
                <a:schemeClr val="lt1"/>
              </a:buClr>
              <a:buSzPts val="1600"/>
              <a:buFont typeface="Newsreader"/>
              <a:buChar char="■"/>
              <a:defRPr sz="1600">
                <a:latin typeface="Newsreader"/>
                <a:ea typeface="Newsreader"/>
                <a:cs typeface="Newsreader"/>
                <a:sym typeface="Newsreader"/>
              </a:defRPr>
            </a:lvl3pPr>
            <a:lvl4pPr indent="-330200" lvl="3" marL="1828800">
              <a:spcBef>
                <a:spcPts val="0"/>
              </a:spcBef>
              <a:spcAft>
                <a:spcPts val="0"/>
              </a:spcAft>
              <a:buClr>
                <a:schemeClr val="lt1"/>
              </a:buClr>
              <a:buSzPts val="1600"/>
              <a:buFont typeface="Newsreader"/>
              <a:buChar char="●"/>
              <a:defRPr sz="1600">
                <a:latin typeface="Newsreader"/>
                <a:ea typeface="Newsreader"/>
                <a:cs typeface="Newsreader"/>
                <a:sym typeface="Newsreader"/>
              </a:defRPr>
            </a:lvl4pPr>
            <a:lvl5pPr indent="-330200" lvl="4" marL="2286000">
              <a:spcBef>
                <a:spcPts val="0"/>
              </a:spcBef>
              <a:spcAft>
                <a:spcPts val="0"/>
              </a:spcAft>
              <a:buClr>
                <a:schemeClr val="lt1"/>
              </a:buClr>
              <a:buSzPts val="1600"/>
              <a:buFont typeface="Newsreader"/>
              <a:buChar char="○"/>
              <a:defRPr sz="1600">
                <a:latin typeface="Newsreader"/>
                <a:ea typeface="Newsreader"/>
                <a:cs typeface="Newsreader"/>
                <a:sym typeface="Newsreader"/>
              </a:defRPr>
            </a:lvl5pPr>
            <a:lvl6pPr indent="-330200" lvl="5" marL="2743200">
              <a:spcBef>
                <a:spcPts val="0"/>
              </a:spcBef>
              <a:spcAft>
                <a:spcPts val="0"/>
              </a:spcAft>
              <a:buClr>
                <a:schemeClr val="lt1"/>
              </a:buClr>
              <a:buSzPts val="1600"/>
              <a:buFont typeface="Newsreader"/>
              <a:buChar char="■"/>
              <a:defRPr sz="1600">
                <a:latin typeface="Newsreader"/>
                <a:ea typeface="Newsreader"/>
                <a:cs typeface="Newsreader"/>
                <a:sym typeface="Newsreader"/>
              </a:defRPr>
            </a:lvl6pPr>
            <a:lvl7pPr indent="-330200" lvl="6" marL="3200400">
              <a:spcBef>
                <a:spcPts val="0"/>
              </a:spcBef>
              <a:spcAft>
                <a:spcPts val="0"/>
              </a:spcAft>
              <a:buClr>
                <a:schemeClr val="lt1"/>
              </a:buClr>
              <a:buSzPts val="1600"/>
              <a:buFont typeface="Newsreader"/>
              <a:buChar char="●"/>
              <a:defRPr sz="1600">
                <a:latin typeface="Newsreader"/>
                <a:ea typeface="Newsreader"/>
                <a:cs typeface="Newsreader"/>
                <a:sym typeface="Newsreader"/>
              </a:defRPr>
            </a:lvl7pPr>
            <a:lvl8pPr indent="-330200" lvl="7" marL="3657600">
              <a:spcBef>
                <a:spcPts val="0"/>
              </a:spcBef>
              <a:spcAft>
                <a:spcPts val="0"/>
              </a:spcAft>
              <a:buClr>
                <a:schemeClr val="lt1"/>
              </a:buClr>
              <a:buSzPts val="1600"/>
              <a:buFont typeface="Newsreader"/>
              <a:buChar char="○"/>
              <a:defRPr sz="1600">
                <a:latin typeface="Newsreader"/>
                <a:ea typeface="Newsreader"/>
                <a:cs typeface="Newsreader"/>
                <a:sym typeface="Newsreader"/>
              </a:defRPr>
            </a:lvl8pPr>
            <a:lvl9pPr indent="-330200" lvl="8" marL="4114800">
              <a:spcBef>
                <a:spcPts val="0"/>
              </a:spcBef>
              <a:spcAft>
                <a:spcPts val="0"/>
              </a:spcAft>
              <a:buClr>
                <a:schemeClr val="lt1"/>
              </a:buClr>
              <a:buSzPts val="1600"/>
              <a:buFont typeface="Newsreader"/>
              <a:buChar char="■"/>
              <a:defRPr sz="1600">
                <a:latin typeface="Newsreader"/>
                <a:ea typeface="Newsreader"/>
                <a:cs typeface="Newsreader"/>
                <a:sym typeface="Newsreader"/>
              </a:defRPr>
            </a:lvl9pPr>
          </a:lstStyle>
          <a:p/>
        </p:txBody>
      </p:sp>
      <p:sp>
        <p:nvSpPr>
          <p:cNvPr id="388" name="Google Shape;388;p43"/>
          <p:cNvSpPr txBox="1"/>
          <p:nvPr>
            <p:ph idx="4" type="subTitle"/>
          </p:nvPr>
        </p:nvSpPr>
        <p:spPr>
          <a:xfrm>
            <a:off x="4975925" y="732775"/>
            <a:ext cx="3783600" cy="138600"/>
          </a:xfrm>
          <a:prstGeom prst="rect">
            <a:avLst/>
          </a:prstGeom>
        </p:spPr>
        <p:txBody>
          <a:bodyPr anchorCtr="0" anchor="b" bIns="0" lIns="0" spcFirstLastPara="1" rIns="0" wrap="square" tIns="0">
            <a:spAutoFit/>
          </a:bodyPr>
          <a:lstStyle>
            <a:lvl1pPr lvl="0">
              <a:spcBef>
                <a:spcPts val="0"/>
              </a:spcBef>
              <a:spcAft>
                <a:spcPts val="0"/>
              </a:spcAft>
              <a:buSzPts val="1000"/>
              <a:buFont typeface="DM Sans Light"/>
              <a:buNone/>
              <a:defRPr sz="1000">
                <a:latin typeface="DM Sans Light"/>
                <a:ea typeface="DM Sans Light"/>
                <a:cs typeface="DM Sans Light"/>
                <a:sym typeface="DM Sans Light"/>
              </a:defRPr>
            </a:lvl1pPr>
            <a:lvl2pPr lvl="1">
              <a:spcBef>
                <a:spcPts val="0"/>
              </a:spcBef>
              <a:spcAft>
                <a:spcPts val="0"/>
              </a:spcAft>
              <a:buSzPts val="1400"/>
              <a:buFont typeface="DM Sans Light"/>
              <a:buNone/>
              <a:defRPr>
                <a:latin typeface="DM Sans Light"/>
                <a:ea typeface="DM Sans Light"/>
                <a:cs typeface="DM Sans Light"/>
                <a:sym typeface="DM Sans Light"/>
              </a:defRPr>
            </a:lvl2pPr>
            <a:lvl3pPr lvl="2">
              <a:spcBef>
                <a:spcPts val="0"/>
              </a:spcBef>
              <a:spcAft>
                <a:spcPts val="0"/>
              </a:spcAft>
              <a:buSzPts val="1400"/>
              <a:buFont typeface="DM Sans Light"/>
              <a:buNone/>
              <a:defRPr>
                <a:latin typeface="DM Sans Light"/>
                <a:ea typeface="DM Sans Light"/>
                <a:cs typeface="DM Sans Light"/>
                <a:sym typeface="DM Sans Light"/>
              </a:defRPr>
            </a:lvl3pPr>
            <a:lvl4pPr lvl="3">
              <a:spcBef>
                <a:spcPts val="0"/>
              </a:spcBef>
              <a:spcAft>
                <a:spcPts val="0"/>
              </a:spcAft>
              <a:buSzPts val="1400"/>
              <a:buFont typeface="DM Sans Light"/>
              <a:buNone/>
              <a:defRPr>
                <a:latin typeface="DM Sans Light"/>
                <a:ea typeface="DM Sans Light"/>
                <a:cs typeface="DM Sans Light"/>
                <a:sym typeface="DM Sans Light"/>
              </a:defRPr>
            </a:lvl4pPr>
            <a:lvl5pPr lvl="4">
              <a:spcBef>
                <a:spcPts val="0"/>
              </a:spcBef>
              <a:spcAft>
                <a:spcPts val="0"/>
              </a:spcAft>
              <a:buSzPts val="1400"/>
              <a:buFont typeface="DM Sans Light"/>
              <a:buNone/>
              <a:defRPr>
                <a:latin typeface="DM Sans Light"/>
                <a:ea typeface="DM Sans Light"/>
                <a:cs typeface="DM Sans Light"/>
                <a:sym typeface="DM Sans Light"/>
              </a:defRPr>
            </a:lvl5pPr>
            <a:lvl6pPr lvl="5">
              <a:spcBef>
                <a:spcPts val="0"/>
              </a:spcBef>
              <a:spcAft>
                <a:spcPts val="0"/>
              </a:spcAft>
              <a:buSzPts val="1400"/>
              <a:buFont typeface="DM Sans Light"/>
              <a:buNone/>
              <a:defRPr>
                <a:latin typeface="DM Sans Light"/>
                <a:ea typeface="DM Sans Light"/>
                <a:cs typeface="DM Sans Light"/>
                <a:sym typeface="DM Sans Light"/>
              </a:defRPr>
            </a:lvl6pPr>
            <a:lvl7pPr lvl="6">
              <a:spcBef>
                <a:spcPts val="0"/>
              </a:spcBef>
              <a:spcAft>
                <a:spcPts val="0"/>
              </a:spcAft>
              <a:buSzPts val="1400"/>
              <a:buFont typeface="DM Sans Light"/>
              <a:buNone/>
              <a:defRPr>
                <a:latin typeface="DM Sans Light"/>
                <a:ea typeface="DM Sans Light"/>
                <a:cs typeface="DM Sans Light"/>
                <a:sym typeface="DM Sans Light"/>
              </a:defRPr>
            </a:lvl7pPr>
            <a:lvl8pPr lvl="7">
              <a:spcBef>
                <a:spcPts val="0"/>
              </a:spcBef>
              <a:spcAft>
                <a:spcPts val="0"/>
              </a:spcAft>
              <a:buSzPts val="1400"/>
              <a:buFont typeface="DM Sans Light"/>
              <a:buNone/>
              <a:defRPr>
                <a:latin typeface="DM Sans Light"/>
                <a:ea typeface="DM Sans Light"/>
                <a:cs typeface="DM Sans Light"/>
                <a:sym typeface="DM Sans Light"/>
              </a:defRPr>
            </a:lvl8pPr>
            <a:lvl9pPr lvl="8">
              <a:spcBef>
                <a:spcPts val="0"/>
              </a:spcBef>
              <a:spcAft>
                <a:spcPts val="0"/>
              </a:spcAft>
              <a:buSzPts val="1400"/>
              <a:buFont typeface="DM Sans Light"/>
              <a:buNone/>
              <a:defRPr>
                <a:latin typeface="DM Sans Light"/>
                <a:ea typeface="DM Sans Light"/>
                <a:cs typeface="DM Sans Light"/>
                <a:sym typeface="DM Sans Light"/>
              </a:defRPr>
            </a:lvl9pPr>
          </a:lstStyle>
          <a:p/>
        </p:txBody>
      </p:sp>
      <p:sp>
        <p:nvSpPr>
          <p:cNvPr id="389" name="Google Shape;389;p43"/>
          <p:cNvSpPr txBox="1"/>
          <p:nvPr>
            <p:ph idx="5" type="subTitle"/>
          </p:nvPr>
        </p:nvSpPr>
        <p:spPr>
          <a:xfrm>
            <a:off x="4975925" y="1647132"/>
            <a:ext cx="3783600" cy="138600"/>
          </a:xfrm>
          <a:prstGeom prst="rect">
            <a:avLst/>
          </a:prstGeom>
        </p:spPr>
        <p:txBody>
          <a:bodyPr anchorCtr="0" anchor="t" bIns="0" lIns="0" spcFirstLastPara="1" rIns="0" wrap="square" tIns="0">
            <a:noAutofit/>
          </a:bodyPr>
          <a:lstStyle>
            <a:lvl1pPr lvl="0">
              <a:spcBef>
                <a:spcPts val="0"/>
              </a:spcBef>
              <a:spcAft>
                <a:spcPts val="0"/>
              </a:spcAft>
              <a:buSzPts val="900"/>
              <a:buNone/>
              <a:defRPr sz="900"/>
            </a:lvl1pPr>
            <a:lvl2pPr lvl="1">
              <a:spcBef>
                <a:spcPts val="0"/>
              </a:spcBef>
              <a:spcAft>
                <a:spcPts val="0"/>
              </a:spcAft>
              <a:buSzPts val="900"/>
              <a:buNone/>
              <a:defRPr sz="900"/>
            </a:lvl2pPr>
            <a:lvl3pPr lvl="2">
              <a:spcBef>
                <a:spcPts val="0"/>
              </a:spcBef>
              <a:spcAft>
                <a:spcPts val="0"/>
              </a:spcAft>
              <a:buSzPts val="900"/>
              <a:buNone/>
              <a:defRPr sz="900"/>
            </a:lvl3pPr>
            <a:lvl4pPr lvl="3">
              <a:spcBef>
                <a:spcPts val="0"/>
              </a:spcBef>
              <a:spcAft>
                <a:spcPts val="0"/>
              </a:spcAft>
              <a:buSzPts val="900"/>
              <a:buNone/>
              <a:defRPr sz="900"/>
            </a:lvl4pPr>
            <a:lvl5pPr lvl="4">
              <a:spcBef>
                <a:spcPts val="0"/>
              </a:spcBef>
              <a:spcAft>
                <a:spcPts val="0"/>
              </a:spcAft>
              <a:buSzPts val="900"/>
              <a:buNone/>
              <a:defRPr sz="900"/>
            </a:lvl5pPr>
            <a:lvl6pPr lvl="5">
              <a:spcBef>
                <a:spcPts val="0"/>
              </a:spcBef>
              <a:spcAft>
                <a:spcPts val="0"/>
              </a:spcAft>
              <a:buSzPts val="900"/>
              <a:buNone/>
              <a:defRPr sz="900"/>
            </a:lvl6pPr>
            <a:lvl7pPr lvl="6">
              <a:spcBef>
                <a:spcPts val="0"/>
              </a:spcBef>
              <a:spcAft>
                <a:spcPts val="0"/>
              </a:spcAft>
              <a:buSzPts val="900"/>
              <a:buNone/>
              <a:defRPr sz="900"/>
            </a:lvl7pPr>
            <a:lvl8pPr lvl="7">
              <a:spcBef>
                <a:spcPts val="0"/>
              </a:spcBef>
              <a:spcAft>
                <a:spcPts val="0"/>
              </a:spcAft>
              <a:buSzPts val="900"/>
              <a:buNone/>
              <a:defRPr sz="900"/>
            </a:lvl8pPr>
            <a:lvl9pPr lvl="8">
              <a:spcBef>
                <a:spcPts val="0"/>
              </a:spcBef>
              <a:spcAft>
                <a:spcPts val="0"/>
              </a:spcAft>
              <a:buSzPts val="900"/>
              <a:buNone/>
              <a:defRPr sz="900"/>
            </a:lvl9pPr>
          </a:lstStyle>
          <a:p/>
        </p:txBody>
      </p:sp>
      <p:sp>
        <p:nvSpPr>
          <p:cNvPr id="390" name="Google Shape;390;p43"/>
          <p:cNvSpPr txBox="1"/>
          <p:nvPr>
            <p:ph idx="6"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spcBef>
                <a:spcPts val="0"/>
              </a:spcBef>
              <a:spcAft>
                <a:spcPts val="0"/>
              </a:spcAft>
              <a:buClr>
                <a:schemeClr val="dk1"/>
              </a:buClr>
              <a:buSzPts val="1400"/>
              <a:buNone/>
              <a:defRPr>
                <a:solidFill>
                  <a:schemeClr val="dk1"/>
                </a:solidFill>
              </a:defRPr>
            </a:lvl2pPr>
            <a:lvl3pPr lvl="2">
              <a:spcBef>
                <a:spcPts val="0"/>
              </a:spcBef>
              <a:spcAft>
                <a:spcPts val="0"/>
              </a:spcAft>
              <a:buClr>
                <a:schemeClr val="dk1"/>
              </a:buClr>
              <a:buSzPts val="1400"/>
              <a:buNone/>
              <a:defRPr>
                <a:solidFill>
                  <a:schemeClr val="dk1"/>
                </a:solidFill>
              </a:defRPr>
            </a:lvl3pPr>
            <a:lvl4pPr lvl="3">
              <a:spcBef>
                <a:spcPts val="0"/>
              </a:spcBef>
              <a:spcAft>
                <a:spcPts val="0"/>
              </a:spcAft>
              <a:buClr>
                <a:schemeClr val="dk1"/>
              </a:buClr>
              <a:buSzPts val="1400"/>
              <a:buNone/>
              <a:defRPr>
                <a:solidFill>
                  <a:schemeClr val="dk1"/>
                </a:solidFill>
              </a:defRPr>
            </a:lvl4pPr>
            <a:lvl5pPr lvl="4">
              <a:spcBef>
                <a:spcPts val="0"/>
              </a:spcBef>
              <a:spcAft>
                <a:spcPts val="0"/>
              </a:spcAft>
              <a:buClr>
                <a:schemeClr val="dk1"/>
              </a:buClr>
              <a:buSzPts val="1400"/>
              <a:buNone/>
              <a:defRPr>
                <a:solidFill>
                  <a:schemeClr val="dk1"/>
                </a:solidFill>
              </a:defRPr>
            </a:lvl5pPr>
            <a:lvl6pPr lvl="5">
              <a:spcBef>
                <a:spcPts val="0"/>
              </a:spcBef>
              <a:spcAft>
                <a:spcPts val="0"/>
              </a:spcAft>
              <a:buClr>
                <a:schemeClr val="dk1"/>
              </a:buClr>
              <a:buSzPts val="1400"/>
              <a:buNone/>
              <a:defRPr>
                <a:solidFill>
                  <a:schemeClr val="dk1"/>
                </a:solidFill>
              </a:defRPr>
            </a:lvl6pPr>
            <a:lvl7pPr lvl="6">
              <a:spcBef>
                <a:spcPts val="0"/>
              </a:spcBef>
              <a:spcAft>
                <a:spcPts val="0"/>
              </a:spcAft>
              <a:buClr>
                <a:schemeClr val="dk1"/>
              </a:buClr>
              <a:buSzPts val="1400"/>
              <a:buNone/>
              <a:defRPr>
                <a:solidFill>
                  <a:schemeClr val="dk1"/>
                </a:solidFill>
              </a:defRPr>
            </a:lvl7pPr>
            <a:lvl8pPr lvl="7">
              <a:spcBef>
                <a:spcPts val="0"/>
              </a:spcBef>
              <a:spcAft>
                <a:spcPts val="0"/>
              </a:spcAft>
              <a:buClr>
                <a:schemeClr val="dk1"/>
              </a:buClr>
              <a:buSzPts val="1400"/>
              <a:buNone/>
              <a:defRPr>
                <a:solidFill>
                  <a:schemeClr val="dk1"/>
                </a:solidFill>
              </a:defRPr>
            </a:lvl8pPr>
            <a:lvl9pPr lvl="8">
              <a:spcBef>
                <a:spcPts val="0"/>
              </a:spcBef>
              <a:spcAft>
                <a:spcPts val="0"/>
              </a:spcAft>
              <a:buClr>
                <a:schemeClr val="dk1"/>
              </a:buClr>
              <a:buSzPts val="1400"/>
              <a:buNone/>
              <a:defRPr>
                <a:solidFill>
                  <a:schemeClr val="dk1"/>
                </a:solidFill>
              </a:defRPr>
            </a:lvl9pPr>
          </a:lstStyle>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r chart background">
  <p:cSld name="CUSTOM_8">
    <p:spTree>
      <p:nvGrpSpPr>
        <p:cNvPr id="391" name="Shape 391"/>
        <p:cNvGrpSpPr/>
        <p:nvPr/>
      </p:nvGrpSpPr>
      <p:grpSpPr>
        <a:xfrm>
          <a:off x="0" y="0"/>
          <a:ext cx="0" cy="0"/>
          <a:chOff x="0" y="0"/>
          <a:chExt cx="0" cy="0"/>
        </a:xfrm>
      </p:grpSpPr>
      <p:grpSp>
        <p:nvGrpSpPr>
          <p:cNvPr id="392" name="Google Shape;392;p44"/>
          <p:cNvGrpSpPr/>
          <p:nvPr/>
        </p:nvGrpSpPr>
        <p:grpSpPr>
          <a:xfrm>
            <a:off x="49" y="514398"/>
            <a:ext cx="9144297" cy="4115162"/>
            <a:chOff x="-18500" y="514395"/>
            <a:chExt cx="9219900" cy="4115162"/>
          </a:xfrm>
        </p:grpSpPr>
        <p:cxnSp>
          <p:nvCxnSpPr>
            <p:cNvPr id="393" name="Google Shape;393;p44"/>
            <p:cNvCxnSpPr/>
            <p:nvPr/>
          </p:nvCxnSpPr>
          <p:spPr>
            <a:xfrm>
              <a:off x="-18500" y="1028790"/>
              <a:ext cx="9219900" cy="0"/>
            </a:xfrm>
            <a:prstGeom prst="straightConnector1">
              <a:avLst/>
            </a:prstGeom>
            <a:noFill/>
            <a:ln cap="flat" cmpd="sng" w="9525">
              <a:solidFill>
                <a:schemeClr val="accent6"/>
              </a:solidFill>
              <a:prstDash val="solid"/>
              <a:round/>
              <a:headEnd len="med" w="med" type="none"/>
              <a:tailEnd len="med" w="med" type="none"/>
            </a:ln>
          </p:spPr>
        </p:cxnSp>
        <p:cxnSp>
          <p:nvCxnSpPr>
            <p:cNvPr id="394" name="Google Shape;394;p44"/>
            <p:cNvCxnSpPr/>
            <p:nvPr/>
          </p:nvCxnSpPr>
          <p:spPr>
            <a:xfrm>
              <a:off x="-18500" y="4629557"/>
              <a:ext cx="9219900" cy="0"/>
            </a:xfrm>
            <a:prstGeom prst="straightConnector1">
              <a:avLst/>
            </a:prstGeom>
            <a:noFill/>
            <a:ln cap="flat" cmpd="sng" w="9525">
              <a:solidFill>
                <a:schemeClr val="accent6"/>
              </a:solidFill>
              <a:prstDash val="solid"/>
              <a:round/>
              <a:headEnd len="med" w="med" type="none"/>
              <a:tailEnd len="med" w="med" type="none"/>
            </a:ln>
          </p:spPr>
        </p:cxnSp>
        <p:cxnSp>
          <p:nvCxnSpPr>
            <p:cNvPr id="395" name="Google Shape;395;p44"/>
            <p:cNvCxnSpPr/>
            <p:nvPr/>
          </p:nvCxnSpPr>
          <p:spPr>
            <a:xfrm>
              <a:off x="-18500" y="4115162"/>
              <a:ext cx="9219900" cy="0"/>
            </a:xfrm>
            <a:prstGeom prst="straightConnector1">
              <a:avLst/>
            </a:prstGeom>
            <a:noFill/>
            <a:ln cap="flat" cmpd="sng" w="9525">
              <a:solidFill>
                <a:schemeClr val="accent6"/>
              </a:solidFill>
              <a:prstDash val="solid"/>
              <a:round/>
              <a:headEnd len="med" w="med" type="none"/>
              <a:tailEnd len="med" w="med" type="none"/>
            </a:ln>
          </p:spPr>
        </p:cxnSp>
        <p:cxnSp>
          <p:nvCxnSpPr>
            <p:cNvPr id="396" name="Google Shape;396;p44"/>
            <p:cNvCxnSpPr/>
            <p:nvPr/>
          </p:nvCxnSpPr>
          <p:spPr>
            <a:xfrm>
              <a:off x="-18500" y="3600767"/>
              <a:ext cx="9219900" cy="0"/>
            </a:xfrm>
            <a:prstGeom prst="straightConnector1">
              <a:avLst/>
            </a:prstGeom>
            <a:noFill/>
            <a:ln cap="flat" cmpd="sng" w="9525">
              <a:solidFill>
                <a:schemeClr val="accent6"/>
              </a:solidFill>
              <a:prstDash val="solid"/>
              <a:round/>
              <a:headEnd len="med" w="med" type="none"/>
              <a:tailEnd len="med" w="med" type="none"/>
            </a:ln>
          </p:spPr>
        </p:cxnSp>
        <p:cxnSp>
          <p:nvCxnSpPr>
            <p:cNvPr id="397" name="Google Shape;397;p44"/>
            <p:cNvCxnSpPr/>
            <p:nvPr/>
          </p:nvCxnSpPr>
          <p:spPr>
            <a:xfrm>
              <a:off x="-18500" y="3086371"/>
              <a:ext cx="9219900" cy="0"/>
            </a:xfrm>
            <a:prstGeom prst="straightConnector1">
              <a:avLst/>
            </a:prstGeom>
            <a:noFill/>
            <a:ln cap="flat" cmpd="sng" w="9525">
              <a:solidFill>
                <a:schemeClr val="accent6"/>
              </a:solidFill>
              <a:prstDash val="solid"/>
              <a:round/>
              <a:headEnd len="med" w="med" type="none"/>
              <a:tailEnd len="med" w="med" type="none"/>
            </a:ln>
          </p:spPr>
        </p:cxnSp>
        <p:cxnSp>
          <p:nvCxnSpPr>
            <p:cNvPr id="398" name="Google Shape;398;p44"/>
            <p:cNvCxnSpPr/>
            <p:nvPr/>
          </p:nvCxnSpPr>
          <p:spPr>
            <a:xfrm>
              <a:off x="-18500" y="2571976"/>
              <a:ext cx="9219900" cy="0"/>
            </a:xfrm>
            <a:prstGeom prst="straightConnector1">
              <a:avLst/>
            </a:prstGeom>
            <a:noFill/>
            <a:ln cap="flat" cmpd="sng" w="9525">
              <a:solidFill>
                <a:schemeClr val="accent6"/>
              </a:solidFill>
              <a:prstDash val="solid"/>
              <a:round/>
              <a:headEnd len="med" w="med" type="none"/>
              <a:tailEnd len="med" w="med" type="none"/>
            </a:ln>
          </p:spPr>
        </p:cxnSp>
        <p:cxnSp>
          <p:nvCxnSpPr>
            <p:cNvPr id="399" name="Google Shape;399;p44"/>
            <p:cNvCxnSpPr/>
            <p:nvPr/>
          </p:nvCxnSpPr>
          <p:spPr>
            <a:xfrm>
              <a:off x="-18500" y="2057581"/>
              <a:ext cx="9219900" cy="0"/>
            </a:xfrm>
            <a:prstGeom prst="straightConnector1">
              <a:avLst/>
            </a:prstGeom>
            <a:noFill/>
            <a:ln cap="flat" cmpd="sng" w="9525">
              <a:solidFill>
                <a:schemeClr val="accent6"/>
              </a:solidFill>
              <a:prstDash val="solid"/>
              <a:round/>
              <a:headEnd len="med" w="med" type="none"/>
              <a:tailEnd len="med" w="med" type="none"/>
            </a:ln>
          </p:spPr>
        </p:cxnSp>
        <p:cxnSp>
          <p:nvCxnSpPr>
            <p:cNvPr id="400" name="Google Shape;400;p44"/>
            <p:cNvCxnSpPr/>
            <p:nvPr/>
          </p:nvCxnSpPr>
          <p:spPr>
            <a:xfrm>
              <a:off x="-18500" y="1543186"/>
              <a:ext cx="9219900" cy="0"/>
            </a:xfrm>
            <a:prstGeom prst="straightConnector1">
              <a:avLst/>
            </a:prstGeom>
            <a:noFill/>
            <a:ln cap="flat" cmpd="sng" w="9525">
              <a:solidFill>
                <a:schemeClr val="accent6"/>
              </a:solidFill>
              <a:prstDash val="solid"/>
              <a:round/>
              <a:headEnd len="med" w="med" type="none"/>
              <a:tailEnd len="med" w="med" type="none"/>
            </a:ln>
          </p:spPr>
        </p:cxnSp>
        <p:cxnSp>
          <p:nvCxnSpPr>
            <p:cNvPr id="401" name="Google Shape;401;p44"/>
            <p:cNvCxnSpPr/>
            <p:nvPr/>
          </p:nvCxnSpPr>
          <p:spPr>
            <a:xfrm>
              <a:off x="-18500" y="514395"/>
              <a:ext cx="9219900" cy="0"/>
            </a:xfrm>
            <a:prstGeom prst="straightConnector1">
              <a:avLst/>
            </a:prstGeom>
            <a:noFill/>
            <a:ln cap="flat" cmpd="sng" w="9525">
              <a:solidFill>
                <a:schemeClr val="accent6"/>
              </a:solidFill>
              <a:prstDash val="solid"/>
              <a:round/>
              <a:headEnd len="med" w="med" type="none"/>
              <a:tailEnd len="med" w="med" type="none"/>
            </a:ln>
          </p:spPr>
        </p:cxnSp>
      </p:grpSp>
      <p:sp>
        <p:nvSpPr>
          <p:cNvPr id="402" name="Google Shape;402;p44"/>
          <p:cNvSpPr txBox="1"/>
          <p:nvPr>
            <p:ph idx="12" type="sldNum"/>
          </p:nvPr>
        </p:nvSpPr>
        <p:spPr>
          <a:xfrm>
            <a:off x="8227975" y="217725"/>
            <a:ext cx="548700" cy="234000"/>
          </a:xfrm>
          <a:prstGeom prst="rect">
            <a:avLst/>
          </a:prstGeom>
          <a:noFill/>
          <a:ln>
            <a:noFill/>
          </a:ln>
        </p:spPr>
        <p:txBody>
          <a:bodyPr anchorCtr="0" anchor="ctr" bIns="91425" lIns="0" spcFirstLastPara="1" rIns="0" wrap="square" tIns="91425">
            <a:noAutofit/>
          </a:bodyPr>
          <a:lstStyle>
            <a:lvl1pPr lvl="0" algn="r">
              <a:buNone/>
              <a:defRPr sz="700">
                <a:solidFill>
                  <a:schemeClr val="lt1"/>
                </a:solidFill>
                <a:latin typeface="DM Sans"/>
                <a:ea typeface="DM Sans"/>
                <a:cs typeface="DM Sans"/>
                <a:sym typeface="DM Sans"/>
              </a:defRPr>
            </a:lvl1pPr>
            <a:lvl2pPr lvl="1" algn="r">
              <a:buNone/>
              <a:defRPr sz="700">
                <a:solidFill>
                  <a:schemeClr val="lt1"/>
                </a:solidFill>
                <a:latin typeface="DM Sans"/>
                <a:ea typeface="DM Sans"/>
                <a:cs typeface="DM Sans"/>
                <a:sym typeface="DM Sans"/>
              </a:defRPr>
            </a:lvl2pPr>
            <a:lvl3pPr lvl="2" algn="r">
              <a:buNone/>
              <a:defRPr sz="700">
                <a:solidFill>
                  <a:schemeClr val="lt1"/>
                </a:solidFill>
                <a:latin typeface="DM Sans"/>
                <a:ea typeface="DM Sans"/>
                <a:cs typeface="DM Sans"/>
                <a:sym typeface="DM Sans"/>
              </a:defRPr>
            </a:lvl3pPr>
            <a:lvl4pPr lvl="3" algn="r">
              <a:buNone/>
              <a:defRPr sz="700">
                <a:solidFill>
                  <a:schemeClr val="lt1"/>
                </a:solidFill>
                <a:latin typeface="DM Sans"/>
                <a:ea typeface="DM Sans"/>
                <a:cs typeface="DM Sans"/>
                <a:sym typeface="DM Sans"/>
              </a:defRPr>
            </a:lvl4pPr>
            <a:lvl5pPr lvl="4" algn="r">
              <a:buNone/>
              <a:defRPr sz="700">
                <a:solidFill>
                  <a:schemeClr val="lt1"/>
                </a:solidFill>
                <a:latin typeface="DM Sans"/>
                <a:ea typeface="DM Sans"/>
                <a:cs typeface="DM Sans"/>
                <a:sym typeface="DM Sans"/>
              </a:defRPr>
            </a:lvl5pPr>
            <a:lvl6pPr lvl="5" algn="r">
              <a:buNone/>
              <a:defRPr sz="700">
                <a:solidFill>
                  <a:schemeClr val="lt1"/>
                </a:solidFill>
                <a:latin typeface="DM Sans"/>
                <a:ea typeface="DM Sans"/>
                <a:cs typeface="DM Sans"/>
                <a:sym typeface="DM Sans"/>
              </a:defRPr>
            </a:lvl6pPr>
            <a:lvl7pPr lvl="6" algn="r">
              <a:buNone/>
              <a:defRPr sz="700">
                <a:solidFill>
                  <a:schemeClr val="lt1"/>
                </a:solidFill>
                <a:latin typeface="DM Sans"/>
                <a:ea typeface="DM Sans"/>
                <a:cs typeface="DM Sans"/>
                <a:sym typeface="DM Sans"/>
              </a:defRPr>
            </a:lvl7pPr>
            <a:lvl8pPr lvl="7" algn="r">
              <a:buNone/>
              <a:defRPr sz="700">
                <a:solidFill>
                  <a:schemeClr val="lt1"/>
                </a:solidFill>
                <a:latin typeface="DM Sans"/>
                <a:ea typeface="DM Sans"/>
                <a:cs typeface="DM Sans"/>
                <a:sym typeface="DM Sans"/>
              </a:defRPr>
            </a:lvl8pPr>
            <a:lvl9pPr lvl="8" algn="r">
              <a:buNone/>
              <a:defRPr sz="700">
                <a:solidFill>
                  <a:schemeClr val="lt1"/>
                </a:solidFill>
                <a:latin typeface="DM Sans"/>
                <a:ea typeface="DM Sans"/>
                <a:cs typeface="DM Sans"/>
                <a:sym typeface="DM Sans"/>
              </a:defRPr>
            </a:lvl9pPr>
          </a:lstStyle>
          <a:p>
            <a:pPr indent="0" lvl="0" marL="0" rtl="0" algn="r">
              <a:spcBef>
                <a:spcPts val="0"/>
              </a:spcBef>
              <a:spcAft>
                <a:spcPts val="0"/>
              </a:spcAft>
              <a:buNone/>
            </a:pPr>
            <a:fld id="{00000000-1234-1234-1234-123412341234}" type="slidenum">
              <a:rPr lang="en"/>
              <a:t>‹#›</a:t>
            </a:fld>
            <a:endParaRPr/>
          </a:p>
        </p:txBody>
      </p:sp>
      <p:sp>
        <p:nvSpPr>
          <p:cNvPr id="403" name="Google Shape;403;p44"/>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lvl1pPr lvl="0">
              <a:spcBef>
                <a:spcPts val="0"/>
              </a:spcBef>
              <a:spcAft>
                <a:spcPts val="0"/>
              </a:spcAft>
              <a:buSzPts val="700"/>
              <a:buFont typeface="DM Sans"/>
              <a:buNone/>
              <a:defRPr sz="700">
                <a:latin typeface="DM Sans"/>
                <a:ea typeface="DM Sans"/>
                <a:cs typeface="DM Sans"/>
                <a:sym typeface="DM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04" name="Google Shape;404;p44"/>
          <p:cNvSpPr txBox="1"/>
          <p:nvPr>
            <p:ph idx="2" type="subTitle"/>
          </p:nvPr>
        </p:nvSpPr>
        <p:spPr>
          <a:xfrm>
            <a:off x="361975" y="732775"/>
            <a:ext cx="4163100" cy="138600"/>
          </a:xfrm>
          <a:prstGeom prst="rect">
            <a:avLst/>
          </a:prstGeom>
        </p:spPr>
        <p:txBody>
          <a:bodyPr anchorCtr="0" anchor="b" bIns="0" lIns="0" spcFirstLastPara="1" rIns="0" wrap="square" tIns="0">
            <a:spAutoFit/>
          </a:bodyPr>
          <a:lstStyle>
            <a:lvl1pPr lvl="0">
              <a:spcBef>
                <a:spcPts val="0"/>
              </a:spcBef>
              <a:spcAft>
                <a:spcPts val="0"/>
              </a:spcAft>
              <a:buSzPts val="1000"/>
              <a:buFont typeface="DM Sans Light"/>
              <a:buNone/>
              <a:defRPr sz="1000">
                <a:latin typeface="DM Sans Light"/>
                <a:ea typeface="DM Sans Light"/>
                <a:cs typeface="DM Sans Light"/>
                <a:sym typeface="DM Sans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slide">
  <p:cSld name="CUSTOM_8_1">
    <p:bg>
      <p:bgPr>
        <a:solidFill>
          <a:schemeClr val="accent2"/>
        </a:solidFill>
      </p:bgPr>
    </p:bg>
    <p:spTree>
      <p:nvGrpSpPr>
        <p:cNvPr id="405" name="Shape 405"/>
        <p:cNvGrpSpPr/>
        <p:nvPr/>
      </p:nvGrpSpPr>
      <p:grpSpPr>
        <a:xfrm>
          <a:off x="0" y="0"/>
          <a:ext cx="0" cy="0"/>
          <a:chOff x="0" y="0"/>
          <a:chExt cx="0" cy="0"/>
        </a:xfrm>
      </p:grpSpPr>
      <p:sp>
        <p:nvSpPr>
          <p:cNvPr id="406" name="Google Shape;406;p45"/>
          <p:cNvSpPr/>
          <p:nvPr/>
        </p:nvSpPr>
        <p:spPr>
          <a:xfrm>
            <a:off x="50" y="-300"/>
            <a:ext cx="6708900" cy="5143500"/>
          </a:xfrm>
          <a:prstGeom prst="rect">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DM Sans"/>
              <a:ea typeface="DM Sans"/>
              <a:cs typeface="DM Sans"/>
              <a:sym typeface="DM Sans"/>
            </a:endParaRPr>
          </a:p>
        </p:txBody>
      </p:sp>
      <p:sp>
        <p:nvSpPr>
          <p:cNvPr id="407" name="Google Shape;407;p45"/>
          <p:cNvSpPr txBox="1"/>
          <p:nvPr>
            <p:ph type="title"/>
          </p:nvPr>
        </p:nvSpPr>
        <p:spPr>
          <a:xfrm>
            <a:off x="451472" y="2024100"/>
            <a:ext cx="4163100" cy="1372500"/>
          </a:xfrm>
          <a:prstGeom prst="rect">
            <a:avLst/>
          </a:prstGeom>
        </p:spPr>
        <p:txBody>
          <a:bodyPr anchorCtr="0" anchor="b" bIns="0" lIns="0" spcFirstLastPara="1" rIns="0" wrap="square" tIns="0">
            <a:noAutofit/>
          </a:bodyPr>
          <a:lstStyle>
            <a:lvl1pPr lvl="0">
              <a:lnSpc>
                <a:spcPct val="90000"/>
              </a:lnSpc>
              <a:spcBef>
                <a:spcPts val="0"/>
              </a:spcBef>
              <a:spcAft>
                <a:spcPts val="0"/>
              </a:spcAft>
              <a:buNone/>
              <a:defRPr sz="4200">
                <a:solidFill>
                  <a:schemeClr val="dk1"/>
                </a:solidFill>
              </a:defRPr>
            </a:lvl1pPr>
            <a:lvl2pPr lvl="1">
              <a:lnSpc>
                <a:spcPct val="90000"/>
              </a:lnSpc>
              <a:spcBef>
                <a:spcPts val="0"/>
              </a:spcBef>
              <a:spcAft>
                <a:spcPts val="0"/>
              </a:spcAft>
              <a:buNone/>
              <a:defRPr sz="4200">
                <a:solidFill>
                  <a:schemeClr val="dk1"/>
                </a:solidFill>
              </a:defRPr>
            </a:lvl2pPr>
            <a:lvl3pPr lvl="2">
              <a:lnSpc>
                <a:spcPct val="90000"/>
              </a:lnSpc>
              <a:spcBef>
                <a:spcPts val="0"/>
              </a:spcBef>
              <a:spcAft>
                <a:spcPts val="0"/>
              </a:spcAft>
              <a:buNone/>
              <a:defRPr sz="4200">
                <a:solidFill>
                  <a:schemeClr val="dk1"/>
                </a:solidFill>
              </a:defRPr>
            </a:lvl3pPr>
            <a:lvl4pPr lvl="3">
              <a:lnSpc>
                <a:spcPct val="90000"/>
              </a:lnSpc>
              <a:spcBef>
                <a:spcPts val="0"/>
              </a:spcBef>
              <a:spcAft>
                <a:spcPts val="0"/>
              </a:spcAft>
              <a:buNone/>
              <a:defRPr sz="4200">
                <a:solidFill>
                  <a:schemeClr val="dk1"/>
                </a:solidFill>
              </a:defRPr>
            </a:lvl4pPr>
            <a:lvl5pPr lvl="4">
              <a:lnSpc>
                <a:spcPct val="90000"/>
              </a:lnSpc>
              <a:spcBef>
                <a:spcPts val="0"/>
              </a:spcBef>
              <a:spcAft>
                <a:spcPts val="0"/>
              </a:spcAft>
              <a:buNone/>
              <a:defRPr sz="4200">
                <a:solidFill>
                  <a:schemeClr val="dk1"/>
                </a:solidFill>
              </a:defRPr>
            </a:lvl5pPr>
            <a:lvl6pPr lvl="5">
              <a:lnSpc>
                <a:spcPct val="90000"/>
              </a:lnSpc>
              <a:spcBef>
                <a:spcPts val="0"/>
              </a:spcBef>
              <a:spcAft>
                <a:spcPts val="0"/>
              </a:spcAft>
              <a:buNone/>
              <a:defRPr sz="4200">
                <a:solidFill>
                  <a:schemeClr val="dk1"/>
                </a:solidFill>
              </a:defRPr>
            </a:lvl6pPr>
            <a:lvl7pPr lvl="6">
              <a:lnSpc>
                <a:spcPct val="90000"/>
              </a:lnSpc>
              <a:spcBef>
                <a:spcPts val="0"/>
              </a:spcBef>
              <a:spcAft>
                <a:spcPts val="0"/>
              </a:spcAft>
              <a:buNone/>
              <a:defRPr sz="4200">
                <a:solidFill>
                  <a:schemeClr val="dk1"/>
                </a:solidFill>
              </a:defRPr>
            </a:lvl7pPr>
            <a:lvl8pPr lvl="7">
              <a:lnSpc>
                <a:spcPct val="90000"/>
              </a:lnSpc>
              <a:spcBef>
                <a:spcPts val="0"/>
              </a:spcBef>
              <a:spcAft>
                <a:spcPts val="0"/>
              </a:spcAft>
              <a:buNone/>
              <a:defRPr sz="4200">
                <a:solidFill>
                  <a:schemeClr val="dk1"/>
                </a:solidFill>
              </a:defRPr>
            </a:lvl8pPr>
            <a:lvl9pPr lvl="8">
              <a:lnSpc>
                <a:spcPct val="90000"/>
              </a:lnSpc>
              <a:spcBef>
                <a:spcPts val="0"/>
              </a:spcBef>
              <a:spcAft>
                <a:spcPts val="0"/>
              </a:spcAft>
              <a:buNone/>
              <a:defRPr sz="4200">
                <a:solidFill>
                  <a:schemeClr val="dk1"/>
                </a:solidFill>
              </a:defRPr>
            </a:lvl9pPr>
          </a:lstStyle>
          <a:p/>
        </p:txBody>
      </p:sp>
      <p:sp>
        <p:nvSpPr>
          <p:cNvPr id="408" name="Google Shape;408;p45"/>
          <p:cNvSpPr txBox="1"/>
          <p:nvPr>
            <p:ph idx="1" type="subTitle"/>
          </p:nvPr>
        </p:nvSpPr>
        <p:spPr>
          <a:xfrm>
            <a:off x="451475" y="3776250"/>
            <a:ext cx="4163100" cy="426900"/>
          </a:xfrm>
          <a:prstGeom prst="rect">
            <a:avLst/>
          </a:prstGeom>
        </p:spPr>
        <p:txBody>
          <a:bodyPr anchorCtr="0" anchor="t" bIns="0" lIns="0" spcFirstLastPara="1" rIns="0" wrap="square" tIns="0">
            <a:noAutofit/>
          </a:bodyPr>
          <a:lstStyle>
            <a:lvl1pPr lvl="0">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1pPr>
            <a:lvl2pPr lvl="1">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2pPr>
            <a:lvl3pPr lvl="2">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3pPr>
            <a:lvl4pPr lvl="3">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4pPr>
            <a:lvl5pPr lvl="4">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5pPr>
            <a:lvl6pPr lvl="5">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6pPr>
            <a:lvl7pPr lvl="6">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7pPr>
            <a:lvl8pPr lvl="7">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8pPr>
            <a:lvl9pPr lvl="8">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9pPr>
          </a:lstStyle>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 slide">
    <p:spTree>
      <p:nvGrpSpPr>
        <p:cNvPr id="409" name="Shape 409"/>
        <p:cNvGrpSpPr/>
        <p:nvPr/>
      </p:nvGrpSpPr>
      <p:grpSpPr>
        <a:xfrm>
          <a:off x="0" y="0"/>
          <a:ext cx="0" cy="0"/>
          <a:chOff x="0" y="0"/>
          <a:chExt cx="0" cy="0"/>
        </a:xfrm>
      </p:grpSpPr>
      <p:sp>
        <p:nvSpPr>
          <p:cNvPr id="410" name="Google Shape;410;p46"/>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411" name="Google Shape;411;p46"/>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algn="ctr">
              <a:spcBef>
                <a:spcPts val="0"/>
              </a:spcBef>
              <a:spcAft>
                <a:spcPts val="0"/>
              </a:spcAft>
              <a:buSzPts val="2800"/>
              <a:buNone/>
              <a:defRPr sz="2800"/>
            </a:lvl1pPr>
            <a:lvl2pPr lvl="1" algn="ctr">
              <a:spcBef>
                <a:spcPts val="0"/>
              </a:spcBef>
              <a:spcAft>
                <a:spcPts val="0"/>
              </a:spcAft>
              <a:buSzPts val="2800"/>
              <a:buNone/>
              <a:defRPr sz="2800"/>
            </a:lvl2pPr>
            <a:lvl3pPr lvl="2" algn="ctr">
              <a:spcBef>
                <a:spcPts val="0"/>
              </a:spcBef>
              <a:spcAft>
                <a:spcPts val="0"/>
              </a:spcAft>
              <a:buSzPts val="2800"/>
              <a:buNone/>
              <a:defRPr sz="2800"/>
            </a:lvl3pPr>
            <a:lvl4pPr lvl="3" algn="ctr">
              <a:spcBef>
                <a:spcPts val="0"/>
              </a:spcBef>
              <a:spcAft>
                <a:spcPts val="0"/>
              </a:spcAft>
              <a:buSzPts val="2800"/>
              <a:buNone/>
              <a:defRPr sz="2800"/>
            </a:lvl4pPr>
            <a:lvl5pPr lvl="4" algn="ctr">
              <a:spcBef>
                <a:spcPts val="0"/>
              </a:spcBef>
              <a:spcAft>
                <a:spcPts val="0"/>
              </a:spcAft>
              <a:buSzPts val="2800"/>
              <a:buNone/>
              <a:defRPr sz="2800"/>
            </a:lvl5pPr>
            <a:lvl6pPr lvl="5" algn="ctr">
              <a:spcBef>
                <a:spcPts val="0"/>
              </a:spcBef>
              <a:spcAft>
                <a:spcPts val="0"/>
              </a:spcAft>
              <a:buSzPts val="2800"/>
              <a:buNone/>
              <a:defRPr sz="2800"/>
            </a:lvl6pPr>
            <a:lvl7pPr lvl="6" algn="ctr">
              <a:spcBef>
                <a:spcPts val="0"/>
              </a:spcBef>
              <a:spcAft>
                <a:spcPts val="0"/>
              </a:spcAft>
              <a:buSzPts val="2800"/>
              <a:buNone/>
              <a:defRPr sz="2800"/>
            </a:lvl7pPr>
            <a:lvl8pPr lvl="7" algn="ctr">
              <a:spcBef>
                <a:spcPts val="0"/>
              </a:spcBef>
              <a:spcAft>
                <a:spcPts val="0"/>
              </a:spcAft>
              <a:buSzPts val="2800"/>
              <a:buNone/>
              <a:defRPr sz="2800"/>
            </a:lvl8pPr>
            <a:lvl9pPr lvl="8" algn="ctr">
              <a:spcBef>
                <a:spcPts val="0"/>
              </a:spcBef>
              <a:spcAft>
                <a:spcPts val="0"/>
              </a:spcAft>
              <a:buSzPts val="2800"/>
              <a:buNone/>
              <a:defRPr sz="2800"/>
            </a:lvl9pPr>
          </a:lstStyle>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p:cSld name="Section header">
    <p:spTree>
      <p:nvGrpSpPr>
        <p:cNvPr id="412" name="Shape 412"/>
        <p:cNvGrpSpPr/>
        <p:nvPr/>
      </p:nvGrpSpPr>
      <p:grpSpPr>
        <a:xfrm>
          <a:off x="0" y="0"/>
          <a:ext cx="0" cy="0"/>
          <a:chOff x="0" y="0"/>
          <a:chExt cx="0" cy="0"/>
        </a:xfrm>
      </p:grpSpPr>
      <p:sp>
        <p:nvSpPr>
          <p:cNvPr id="413" name="Google Shape;413;p47"/>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p:cSld name="Title and body">
    <p:spTree>
      <p:nvGrpSpPr>
        <p:cNvPr id="414" name="Shape 414"/>
        <p:cNvGrpSpPr/>
        <p:nvPr/>
      </p:nvGrpSpPr>
      <p:grpSpPr>
        <a:xfrm>
          <a:off x="0" y="0"/>
          <a:ext cx="0" cy="0"/>
          <a:chOff x="0" y="0"/>
          <a:chExt cx="0" cy="0"/>
        </a:xfrm>
      </p:grpSpPr>
      <p:sp>
        <p:nvSpPr>
          <p:cNvPr id="415" name="Google Shape;415;p4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6" name="Google Shape;416;p48"/>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p:cSld name="Title and two columns">
    <p:spTree>
      <p:nvGrpSpPr>
        <p:cNvPr id="417" name="Shape 417"/>
        <p:cNvGrpSpPr/>
        <p:nvPr/>
      </p:nvGrpSpPr>
      <p:grpSpPr>
        <a:xfrm>
          <a:off x="0" y="0"/>
          <a:ext cx="0" cy="0"/>
          <a:chOff x="0" y="0"/>
          <a:chExt cx="0" cy="0"/>
        </a:xfrm>
      </p:grpSpPr>
      <p:sp>
        <p:nvSpPr>
          <p:cNvPr id="418" name="Google Shape;418;p4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9" name="Google Shape;419;p49"/>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20" name="Google Shape;420;p49"/>
          <p:cNvSpPr txBox="1"/>
          <p:nvPr>
            <p:ph idx="2" type="body"/>
          </p:nvPr>
        </p:nvSpPr>
        <p:spPr>
          <a:xfrm>
            <a:off x="4832400" y="1152475"/>
            <a:ext cx="3999900" cy="3416400"/>
          </a:xfrm>
          <a:prstGeom prst="rect">
            <a:avLst/>
          </a:prstGeom>
        </p:spPr>
        <p:txBody>
          <a:bodyPr anchorCtr="0" anchor="t" bIns="91425" lIns="91425" spcFirstLastPara="1" rIns="91425" wrap="square" tIns="91425">
            <a:spAutoFit/>
          </a:bodyPr>
          <a:lstStyle>
            <a:lvl1pPr indent="-317500" lvl="0" marL="457200">
              <a:spcBef>
                <a:spcPts val="0"/>
              </a:spcBef>
              <a:spcAft>
                <a:spcPts val="0"/>
              </a:spcAft>
              <a:buSzPts val="1400"/>
              <a:buChar char="●"/>
              <a:defRPr sz="1400"/>
            </a:lvl1pPr>
            <a:lvl2pPr indent="-304800" lvl="1" marL="914400">
              <a:spcBef>
                <a:spcPts val="800"/>
              </a:spcBef>
              <a:spcAft>
                <a:spcPts val="0"/>
              </a:spcAft>
              <a:buSzPts val="1200"/>
              <a:buChar char="○"/>
              <a:defRPr/>
            </a:lvl2pPr>
            <a:lvl3pPr indent="-304800" lvl="2" marL="1371600">
              <a:spcBef>
                <a:spcPts val="800"/>
              </a:spcBef>
              <a:spcAft>
                <a:spcPts val="0"/>
              </a:spcAft>
              <a:buSzPts val="1200"/>
              <a:buChar char="■"/>
              <a:defRPr/>
            </a:lvl3pPr>
            <a:lvl4pPr indent="-304800" lvl="3" marL="1828800">
              <a:spcBef>
                <a:spcPts val="800"/>
              </a:spcBef>
              <a:spcAft>
                <a:spcPts val="0"/>
              </a:spcAft>
              <a:buSzPts val="1200"/>
              <a:buChar char="●"/>
              <a:defRPr/>
            </a:lvl4pPr>
            <a:lvl5pPr indent="-304800" lvl="4" marL="2286000">
              <a:spcBef>
                <a:spcPts val="800"/>
              </a:spcBef>
              <a:spcAft>
                <a:spcPts val="0"/>
              </a:spcAft>
              <a:buSzPts val="1200"/>
              <a:buChar char="○"/>
              <a:defRPr/>
            </a:lvl5pPr>
            <a:lvl6pPr indent="-304800" lvl="5" marL="2743200">
              <a:spcBef>
                <a:spcPts val="800"/>
              </a:spcBef>
              <a:spcAft>
                <a:spcPts val="0"/>
              </a:spcAft>
              <a:buSzPts val="1200"/>
              <a:buChar char="■"/>
              <a:defRPr/>
            </a:lvl6pPr>
            <a:lvl7pPr indent="-304800" lvl="6" marL="3200400">
              <a:spcBef>
                <a:spcPts val="800"/>
              </a:spcBef>
              <a:spcAft>
                <a:spcPts val="0"/>
              </a:spcAft>
              <a:buSzPts val="1200"/>
              <a:buChar char="●"/>
              <a:defRPr/>
            </a:lvl7pPr>
            <a:lvl8pPr indent="-304800" lvl="7" marL="3657600">
              <a:spcBef>
                <a:spcPts val="800"/>
              </a:spcBef>
              <a:spcAft>
                <a:spcPts val="0"/>
              </a:spcAft>
              <a:buSzPts val="1200"/>
              <a:buChar char="○"/>
              <a:defRPr/>
            </a:lvl8pPr>
            <a:lvl9pPr indent="-304800" lvl="8" marL="4114800">
              <a:spcBef>
                <a:spcPts val="800"/>
              </a:spcBef>
              <a:spcAft>
                <a:spcPts val="800"/>
              </a:spcAft>
              <a:buSzPts val="1200"/>
              <a:buChar char="■"/>
              <a:defRPr/>
            </a:lvl9pPr>
          </a:lstStyle>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Title only">
    <p:spTree>
      <p:nvGrpSpPr>
        <p:cNvPr id="421" name="Shape 421"/>
        <p:cNvGrpSpPr/>
        <p:nvPr/>
      </p:nvGrpSpPr>
      <p:grpSpPr>
        <a:xfrm>
          <a:off x="0" y="0"/>
          <a:ext cx="0" cy="0"/>
          <a:chOff x="0" y="0"/>
          <a:chExt cx="0" cy="0"/>
        </a:xfrm>
      </p:grpSpPr>
      <p:sp>
        <p:nvSpPr>
          <p:cNvPr id="422" name="Google Shape;422;p50"/>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 column text">
    <p:spTree>
      <p:nvGrpSpPr>
        <p:cNvPr id="423" name="Shape 423"/>
        <p:cNvGrpSpPr/>
        <p:nvPr/>
      </p:nvGrpSpPr>
      <p:grpSpPr>
        <a:xfrm>
          <a:off x="0" y="0"/>
          <a:ext cx="0" cy="0"/>
          <a:chOff x="0" y="0"/>
          <a:chExt cx="0" cy="0"/>
        </a:xfrm>
      </p:grpSpPr>
      <p:sp>
        <p:nvSpPr>
          <p:cNvPr id="424" name="Google Shape;424;p51"/>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25" name="Google Shape;425;p51"/>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 point">
    <p:spTree>
      <p:nvGrpSpPr>
        <p:cNvPr id="426" name="Shape 426"/>
        <p:cNvGrpSpPr/>
        <p:nvPr/>
      </p:nvGrpSpPr>
      <p:grpSpPr>
        <a:xfrm>
          <a:off x="0" y="0"/>
          <a:ext cx="0" cy="0"/>
          <a:chOff x="0" y="0"/>
          <a:chExt cx="0" cy="0"/>
        </a:xfrm>
      </p:grpSpPr>
      <p:sp>
        <p:nvSpPr>
          <p:cNvPr id="427" name="Google Shape;427;p52"/>
          <p:cNvSpPr txBox="1"/>
          <p:nvPr>
            <p:ph type="title"/>
          </p:nvPr>
        </p:nvSpPr>
        <p:spPr>
          <a:xfrm>
            <a:off x="490250" y="450150"/>
            <a:ext cx="63678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 title and description">
    <p:spTree>
      <p:nvGrpSpPr>
        <p:cNvPr id="428" name="Shape 428"/>
        <p:cNvGrpSpPr/>
        <p:nvPr/>
      </p:nvGrpSpPr>
      <p:grpSpPr>
        <a:xfrm>
          <a:off x="0" y="0"/>
          <a:ext cx="0" cy="0"/>
          <a:chOff x="0" y="0"/>
          <a:chExt cx="0" cy="0"/>
        </a:xfrm>
      </p:grpSpPr>
      <p:sp>
        <p:nvSpPr>
          <p:cNvPr id="429" name="Google Shape;429;p53"/>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30" name="Google Shape;430;p53"/>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431" name="Google Shape;431;p53"/>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
    <p:spTree>
      <p:nvGrpSpPr>
        <p:cNvPr id="432" name="Shape 432"/>
        <p:cNvGrpSpPr/>
        <p:nvPr/>
      </p:nvGrpSpPr>
      <p:grpSpPr>
        <a:xfrm>
          <a:off x="0" y="0"/>
          <a:ext cx="0" cy="0"/>
          <a:chOff x="0" y="0"/>
          <a:chExt cx="0" cy="0"/>
        </a:xfrm>
      </p:grpSpPr>
      <p:sp>
        <p:nvSpPr>
          <p:cNvPr id="433" name="Google Shape;433;p54"/>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a:spcBef>
                <a:spcPts val="0"/>
              </a:spcBef>
              <a:spcAft>
                <a:spcPts val="0"/>
              </a:spcAft>
              <a:buSzPts val="1200"/>
              <a:buNone/>
              <a:defRPr/>
            </a:lvl1pPr>
          </a:lstStyle>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 number">
    <p:spTree>
      <p:nvGrpSpPr>
        <p:cNvPr id="434" name="Shape 434"/>
        <p:cNvGrpSpPr/>
        <p:nvPr/>
      </p:nvGrpSpPr>
      <p:grpSpPr>
        <a:xfrm>
          <a:off x="0" y="0"/>
          <a:ext cx="0" cy="0"/>
          <a:chOff x="0" y="0"/>
          <a:chExt cx="0" cy="0"/>
        </a:xfrm>
      </p:grpSpPr>
      <p:sp>
        <p:nvSpPr>
          <p:cNvPr id="435" name="Google Shape;435;p55"/>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36" name="Google Shape;436;p55"/>
          <p:cNvSpPr txBox="1"/>
          <p:nvPr>
            <p:ph idx="1" type="body"/>
          </p:nvPr>
        </p:nvSpPr>
        <p:spPr>
          <a:xfrm>
            <a:off x="311700" y="3152225"/>
            <a:ext cx="8520600" cy="1300800"/>
          </a:xfrm>
          <a:prstGeom prst="rect">
            <a:avLst/>
          </a:prstGeom>
        </p:spPr>
        <p:txBody>
          <a:bodyPr anchorCtr="0" anchor="t" bIns="91425" lIns="91425" spcFirstLastPara="1" rIns="91425" wrap="square" tIns="91425">
            <a:noAutofit/>
          </a:bodyPr>
          <a:lstStyle>
            <a:lvl1pPr indent="-304800" lvl="0" marL="457200" algn="ctr">
              <a:spcBef>
                <a:spcPts val="0"/>
              </a:spcBef>
              <a:spcAft>
                <a:spcPts val="0"/>
              </a:spcAft>
              <a:buSzPts val="1200"/>
              <a:buChar char="●"/>
              <a:defRPr/>
            </a:lvl1pPr>
            <a:lvl2pPr indent="-304800" lvl="1" marL="914400" algn="ctr">
              <a:spcBef>
                <a:spcPts val="0"/>
              </a:spcBef>
              <a:spcAft>
                <a:spcPts val="0"/>
              </a:spcAft>
              <a:buSzPts val="1200"/>
              <a:buChar char="○"/>
              <a:defRPr/>
            </a:lvl2pPr>
            <a:lvl3pPr indent="-304800" lvl="2" marL="1371600" algn="ctr">
              <a:spcBef>
                <a:spcPts val="0"/>
              </a:spcBef>
              <a:spcAft>
                <a:spcPts val="0"/>
              </a:spcAft>
              <a:buSzPts val="1200"/>
              <a:buChar char="■"/>
              <a:defRPr/>
            </a:lvl3pPr>
            <a:lvl4pPr indent="-304800" lvl="3" marL="1828800" algn="ctr">
              <a:spcBef>
                <a:spcPts val="0"/>
              </a:spcBef>
              <a:spcAft>
                <a:spcPts val="0"/>
              </a:spcAft>
              <a:buSzPts val="1200"/>
              <a:buChar char="●"/>
              <a:defRPr/>
            </a:lvl4pPr>
            <a:lvl5pPr indent="-304800" lvl="4" marL="2286000" algn="ctr">
              <a:spcBef>
                <a:spcPts val="0"/>
              </a:spcBef>
              <a:spcAft>
                <a:spcPts val="0"/>
              </a:spcAft>
              <a:buSzPts val="1200"/>
              <a:buChar char="○"/>
              <a:defRPr/>
            </a:lvl5pPr>
            <a:lvl6pPr indent="-304800" lvl="5" marL="2743200" algn="ctr">
              <a:spcBef>
                <a:spcPts val="0"/>
              </a:spcBef>
              <a:spcAft>
                <a:spcPts val="0"/>
              </a:spcAft>
              <a:buSzPts val="1200"/>
              <a:buChar char="■"/>
              <a:defRPr/>
            </a:lvl6pPr>
            <a:lvl7pPr indent="-304800" lvl="6" marL="3200400" algn="ctr">
              <a:spcBef>
                <a:spcPts val="0"/>
              </a:spcBef>
              <a:spcAft>
                <a:spcPts val="0"/>
              </a:spcAft>
              <a:buSzPts val="1200"/>
              <a:buChar char="●"/>
              <a:defRPr/>
            </a:lvl7pPr>
            <a:lvl8pPr indent="-304800" lvl="7" marL="3657600" algn="ctr">
              <a:spcBef>
                <a:spcPts val="0"/>
              </a:spcBef>
              <a:spcAft>
                <a:spcPts val="0"/>
              </a:spcAft>
              <a:buSzPts val="1200"/>
              <a:buChar char="○"/>
              <a:defRPr/>
            </a:lvl8pPr>
            <a:lvl9pPr indent="-304800" lvl="8" marL="4114800" algn="ctr">
              <a:spcBef>
                <a:spcPts val="0"/>
              </a:spcBef>
              <a:spcAft>
                <a:spcPts val="0"/>
              </a:spcAft>
              <a:buSzPts val="1200"/>
              <a:buChar char="■"/>
              <a:defRPr/>
            </a:lvl9pPr>
          </a:lstStyle>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p:cSld name="Blank">
    <p:spTree>
      <p:nvGrpSpPr>
        <p:cNvPr id="437" name="Shape 437"/>
        <p:cNvGrpSpPr/>
        <p:nvPr/>
      </p:nvGrpSpPr>
      <p:grpSpPr>
        <a:xfrm>
          <a:off x="0" y="0"/>
          <a:ext cx="0" cy="0"/>
          <a:chOff x="0" y="0"/>
          <a:chExt cx="0" cy="0"/>
        </a:xfrm>
      </p:grpSpPr>
    </p:spTree>
  </p:cSld>
  <p:clrMapOvr>
    <a:masterClrMapping/>
  </p:clrMapOvr>
</p:sldLayout>
</file>

<file path=ppt/slideLayouts/slideLayout5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p:cSld name="Agenda">
    <p:spTree>
      <p:nvGrpSpPr>
        <p:cNvPr id="438" name="Shape 438"/>
        <p:cNvGrpSpPr/>
        <p:nvPr/>
      </p:nvGrpSpPr>
      <p:grpSpPr>
        <a:xfrm>
          <a:off x="0" y="0"/>
          <a:ext cx="0" cy="0"/>
          <a:chOff x="0" y="0"/>
          <a:chExt cx="0" cy="0"/>
        </a:xfrm>
      </p:grpSpPr>
      <p:sp>
        <p:nvSpPr>
          <p:cNvPr id="439" name="Google Shape;439;p57"/>
          <p:cNvSpPr txBox="1"/>
          <p:nvPr>
            <p:ph type="title"/>
          </p:nvPr>
        </p:nvSpPr>
        <p:spPr>
          <a:xfrm>
            <a:off x="677325" y="1832775"/>
            <a:ext cx="3217200" cy="1484100"/>
          </a:xfrm>
          <a:prstGeom prst="rect">
            <a:avLst/>
          </a:prstGeom>
        </p:spPr>
        <p:txBody>
          <a:bodyPr anchorCtr="0" anchor="ctr" bIns="91425" lIns="91425" spcFirstLastPara="1" rIns="91425" wrap="square" tIns="91425">
            <a:noAutofit/>
          </a:bodyPr>
          <a:lstStyle>
            <a:lvl1pPr lvl="0">
              <a:spcBef>
                <a:spcPts val="0"/>
              </a:spcBef>
              <a:spcAft>
                <a:spcPts val="0"/>
              </a:spcAft>
              <a:buSzPts val="4200"/>
              <a:buNone/>
              <a:defRPr sz="4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40" name="Google Shape;440;p57"/>
          <p:cNvSpPr txBox="1"/>
          <p:nvPr>
            <p:ph idx="1" type="subTitle"/>
          </p:nvPr>
        </p:nvSpPr>
        <p:spPr>
          <a:xfrm>
            <a:off x="4406650" y="393750"/>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41" name="Google Shape;441;p57"/>
          <p:cNvSpPr txBox="1"/>
          <p:nvPr>
            <p:ph idx="2" type="subTitle"/>
          </p:nvPr>
        </p:nvSpPr>
        <p:spPr>
          <a:xfrm>
            <a:off x="4406650" y="1151705"/>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42" name="Google Shape;442;p57"/>
          <p:cNvSpPr txBox="1"/>
          <p:nvPr>
            <p:ph idx="3" type="subTitle"/>
          </p:nvPr>
        </p:nvSpPr>
        <p:spPr>
          <a:xfrm>
            <a:off x="4406650" y="3425570"/>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43" name="Google Shape;443;p57"/>
          <p:cNvSpPr txBox="1"/>
          <p:nvPr>
            <p:ph idx="4" type="subTitle"/>
          </p:nvPr>
        </p:nvSpPr>
        <p:spPr>
          <a:xfrm>
            <a:off x="4406650" y="1909660"/>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44" name="Google Shape;444;p57"/>
          <p:cNvSpPr txBox="1"/>
          <p:nvPr>
            <p:ph idx="5" type="subTitle"/>
          </p:nvPr>
        </p:nvSpPr>
        <p:spPr>
          <a:xfrm>
            <a:off x="4406650" y="4183525"/>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45" name="Google Shape;445;p57"/>
          <p:cNvSpPr txBox="1"/>
          <p:nvPr>
            <p:ph idx="6" type="subTitle"/>
          </p:nvPr>
        </p:nvSpPr>
        <p:spPr>
          <a:xfrm>
            <a:off x="4406650" y="2667615"/>
            <a:ext cx="44097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ody and image">
  <p:cSld name="Title, body and image">
    <p:spTree>
      <p:nvGrpSpPr>
        <p:cNvPr id="446" name="Shape 446"/>
        <p:cNvGrpSpPr/>
        <p:nvPr/>
      </p:nvGrpSpPr>
      <p:grpSpPr>
        <a:xfrm>
          <a:off x="0" y="0"/>
          <a:ext cx="0" cy="0"/>
          <a:chOff x="0" y="0"/>
          <a:chExt cx="0" cy="0"/>
        </a:xfrm>
      </p:grpSpPr>
      <p:sp>
        <p:nvSpPr>
          <p:cNvPr id="447" name="Google Shape;447;p5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48" name="Google Shape;448;p58"/>
          <p:cNvSpPr txBox="1"/>
          <p:nvPr>
            <p:ph idx="1" type="body"/>
          </p:nvPr>
        </p:nvSpPr>
        <p:spPr>
          <a:xfrm>
            <a:off x="311700" y="1152475"/>
            <a:ext cx="4473900" cy="34164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a:lvl1pPr>
            <a:lvl2pPr indent="-304800" lvl="1" marL="914400">
              <a:spcBef>
                <a:spcPts val="800"/>
              </a:spcBef>
              <a:spcAft>
                <a:spcPts val="0"/>
              </a:spcAft>
              <a:buSzPts val="1200"/>
              <a:buChar char="○"/>
              <a:defRPr/>
            </a:lvl2pPr>
            <a:lvl3pPr indent="-304800" lvl="2" marL="1371600">
              <a:spcBef>
                <a:spcPts val="800"/>
              </a:spcBef>
              <a:spcAft>
                <a:spcPts val="0"/>
              </a:spcAft>
              <a:buSzPts val="1200"/>
              <a:buChar char="■"/>
              <a:defRPr/>
            </a:lvl3pPr>
            <a:lvl4pPr indent="-304800" lvl="3" marL="1828800">
              <a:spcBef>
                <a:spcPts val="800"/>
              </a:spcBef>
              <a:spcAft>
                <a:spcPts val="0"/>
              </a:spcAft>
              <a:buSzPts val="1200"/>
              <a:buChar char="●"/>
              <a:defRPr/>
            </a:lvl4pPr>
            <a:lvl5pPr indent="-304800" lvl="4" marL="2286000">
              <a:spcBef>
                <a:spcPts val="800"/>
              </a:spcBef>
              <a:spcAft>
                <a:spcPts val="0"/>
              </a:spcAft>
              <a:buSzPts val="1200"/>
              <a:buChar char="○"/>
              <a:defRPr/>
            </a:lvl5pPr>
            <a:lvl6pPr indent="-304800" lvl="5" marL="2743200">
              <a:spcBef>
                <a:spcPts val="800"/>
              </a:spcBef>
              <a:spcAft>
                <a:spcPts val="0"/>
              </a:spcAft>
              <a:buSzPts val="1200"/>
              <a:buChar char="■"/>
              <a:defRPr/>
            </a:lvl6pPr>
            <a:lvl7pPr indent="-304800" lvl="6" marL="3200400">
              <a:spcBef>
                <a:spcPts val="800"/>
              </a:spcBef>
              <a:spcAft>
                <a:spcPts val="0"/>
              </a:spcAft>
              <a:buSzPts val="1200"/>
              <a:buChar char="●"/>
              <a:defRPr/>
            </a:lvl7pPr>
            <a:lvl8pPr indent="-304800" lvl="7" marL="3657600">
              <a:spcBef>
                <a:spcPts val="800"/>
              </a:spcBef>
              <a:spcAft>
                <a:spcPts val="0"/>
              </a:spcAft>
              <a:buSzPts val="1200"/>
              <a:buChar char="○"/>
              <a:defRPr/>
            </a:lvl8pPr>
            <a:lvl9pPr indent="-304800" lvl="8" marL="4114800">
              <a:spcBef>
                <a:spcPts val="800"/>
              </a:spcBef>
              <a:spcAft>
                <a:spcPts val="800"/>
              </a:spcAft>
              <a:buSzPts val="1200"/>
              <a:buChar char="■"/>
              <a:defRPr/>
            </a:lvl9pPr>
          </a:lstStyle>
          <a:p/>
        </p:txBody>
      </p:sp>
      <p:sp>
        <p:nvSpPr>
          <p:cNvPr id="449" name="Google Shape;449;p58"/>
          <p:cNvSpPr/>
          <p:nvPr>
            <p:ph idx="2" type="pic"/>
          </p:nvPr>
        </p:nvSpPr>
        <p:spPr>
          <a:xfrm>
            <a:off x="4992024" y="1152775"/>
            <a:ext cx="3840300" cy="3416400"/>
          </a:xfrm>
          <a:prstGeom prst="rect">
            <a:avLst/>
          </a:prstGeom>
          <a:noFill/>
          <a:ln>
            <a:noFill/>
          </a:ln>
        </p:spPr>
      </p:sp>
    </p:spTree>
  </p:cSld>
  <p:clrMapOvr>
    <a:masterClrMapping/>
  </p:clrMapOvr>
</p:sldLayout>
</file>

<file path=ppt/slideLayouts/slideLayout5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big ideas">
  <p:cSld name="Two big ideas">
    <p:spTree>
      <p:nvGrpSpPr>
        <p:cNvPr id="450" name="Shape 450"/>
        <p:cNvGrpSpPr/>
        <p:nvPr/>
      </p:nvGrpSpPr>
      <p:grpSpPr>
        <a:xfrm>
          <a:off x="0" y="0"/>
          <a:ext cx="0" cy="0"/>
          <a:chOff x="0" y="0"/>
          <a:chExt cx="0" cy="0"/>
        </a:xfrm>
      </p:grpSpPr>
      <p:sp>
        <p:nvSpPr>
          <p:cNvPr id="451" name="Google Shape;451;p59"/>
          <p:cNvSpPr txBox="1"/>
          <p:nvPr>
            <p:ph type="title"/>
          </p:nvPr>
        </p:nvSpPr>
        <p:spPr>
          <a:xfrm>
            <a:off x="483175" y="450025"/>
            <a:ext cx="8184600" cy="758100"/>
          </a:xfrm>
          <a:prstGeom prst="rect">
            <a:avLst/>
          </a:prstGeom>
        </p:spPr>
        <p:txBody>
          <a:bodyPr anchorCtr="0" anchor="ctr"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452" name="Google Shape;452;p59"/>
          <p:cNvSpPr txBox="1"/>
          <p:nvPr>
            <p:ph idx="1" type="body"/>
          </p:nvPr>
        </p:nvSpPr>
        <p:spPr>
          <a:xfrm>
            <a:off x="483150" y="2237788"/>
            <a:ext cx="3619800" cy="23736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a:lvl1pPr>
            <a:lvl2pPr indent="-304800" lvl="1" marL="914400">
              <a:spcBef>
                <a:spcPts val="800"/>
              </a:spcBef>
              <a:spcAft>
                <a:spcPts val="0"/>
              </a:spcAft>
              <a:buSzPts val="1200"/>
              <a:buChar char="○"/>
              <a:defRPr/>
            </a:lvl2pPr>
            <a:lvl3pPr indent="-304800" lvl="2" marL="1371600">
              <a:spcBef>
                <a:spcPts val="800"/>
              </a:spcBef>
              <a:spcAft>
                <a:spcPts val="0"/>
              </a:spcAft>
              <a:buSzPts val="1200"/>
              <a:buChar char="■"/>
              <a:defRPr/>
            </a:lvl3pPr>
            <a:lvl4pPr indent="-304800" lvl="3" marL="1828800">
              <a:spcBef>
                <a:spcPts val="800"/>
              </a:spcBef>
              <a:spcAft>
                <a:spcPts val="0"/>
              </a:spcAft>
              <a:buSzPts val="1200"/>
              <a:buChar char="●"/>
              <a:defRPr/>
            </a:lvl4pPr>
            <a:lvl5pPr indent="-304800" lvl="4" marL="2286000">
              <a:spcBef>
                <a:spcPts val="800"/>
              </a:spcBef>
              <a:spcAft>
                <a:spcPts val="0"/>
              </a:spcAft>
              <a:buSzPts val="1200"/>
              <a:buChar char="○"/>
              <a:defRPr/>
            </a:lvl5pPr>
            <a:lvl6pPr indent="-304800" lvl="5" marL="2743200">
              <a:spcBef>
                <a:spcPts val="800"/>
              </a:spcBef>
              <a:spcAft>
                <a:spcPts val="0"/>
              </a:spcAft>
              <a:buSzPts val="1200"/>
              <a:buChar char="■"/>
              <a:defRPr/>
            </a:lvl6pPr>
            <a:lvl7pPr indent="-304800" lvl="6" marL="3200400">
              <a:spcBef>
                <a:spcPts val="800"/>
              </a:spcBef>
              <a:spcAft>
                <a:spcPts val="0"/>
              </a:spcAft>
              <a:buSzPts val="1200"/>
              <a:buChar char="●"/>
              <a:defRPr/>
            </a:lvl7pPr>
            <a:lvl8pPr indent="-304800" lvl="7" marL="3657600">
              <a:spcBef>
                <a:spcPts val="800"/>
              </a:spcBef>
              <a:spcAft>
                <a:spcPts val="0"/>
              </a:spcAft>
              <a:buSzPts val="1200"/>
              <a:buChar char="○"/>
              <a:defRPr/>
            </a:lvl8pPr>
            <a:lvl9pPr indent="-304800" lvl="8" marL="4114800">
              <a:spcBef>
                <a:spcPts val="800"/>
              </a:spcBef>
              <a:spcAft>
                <a:spcPts val="800"/>
              </a:spcAft>
              <a:buSzPts val="1200"/>
              <a:buChar char="■"/>
              <a:defRPr/>
            </a:lvl9pPr>
          </a:lstStyle>
          <a:p/>
        </p:txBody>
      </p:sp>
      <p:sp>
        <p:nvSpPr>
          <p:cNvPr id="453" name="Google Shape;453;p59"/>
          <p:cNvSpPr txBox="1"/>
          <p:nvPr>
            <p:ph idx="2" type="body"/>
          </p:nvPr>
        </p:nvSpPr>
        <p:spPr>
          <a:xfrm>
            <a:off x="5048000" y="2237788"/>
            <a:ext cx="3619800" cy="23736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54" name="Google Shape;454;p59"/>
          <p:cNvSpPr txBox="1"/>
          <p:nvPr>
            <p:ph idx="3" type="subTitle"/>
          </p:nvPr>
        </p:nvSpPr>
        <p:spPr>
          <a:xfrm>
            <a:off x="483150" y="1336161"/>
            <a:ext cx="36198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55" name="Google Shape;455;p59"/>
          <p:cNvSpPr txBox="1"/>
          <p:nvPr>
            <p:ph idx="4" type="subTitle"/>
          </p:nvPr>
        </p:nvSpPr>
        <p:spPr>
          <a:xfrm>
            <a:off x="5048000" y="1336161"/>
            <a:ext cx="3619800" cy="5427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big ideas">
  <p:cSld name="Three big ideas">
    <p:spTree>
      <p:nvGrpSpPr>
        <p:cNvPr id="456" name="Shape 456"/>
        <p:cNvGrpSpPr/>
        <p:nvPr/>
      </p:nvGrpSpPr>
      <p:grpSpPr>
        <a:xfrm>
          <a:off x="0" y="0"/>
          <a:ext cx="0" cy="0"/>
          <a:chOff x="0" y="0"/>
          <a:chExt cx="0" cy="0"/>
        </a:xfrm>
      </p:grpSpPr>
      <p:sp>
        <p:nvSpPr>
          <p:cNvPr id="457" name="Google Shape;457;p60"/>
          <p:cNvSpPr txBox="1"/>
          <p:nvPr>
            <p:ph idx="1" type="body"/>
          </p:nvPr>
        </p:nvSpPr>
        <p:spPr>
          <a:xfrm>
            <a:off x="483175" y="2417500"/>
            <a:ext cx="2455500" cy="23736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a:lvl1pPr>
            <a:lvl2pPr indent="-304800" lvl="1" marL="914400">
              <a:spcBef>
                <a:spcPts val="800"/>
              </a:spcBef>
              <a:spcAft>
                <a:spcPts val="0"/>
              </a:spcAft>
              <a:buSzPts val="1200"/>
              <a:buChar char="○"/>
              <a:defRPr/>
            </a:lvl2pPr>
            <a:lvl3pPr indent="-304800" lvl="2" marL="1371600">
              <a:spcBef>
                <a:spcPts val="800"/>
              </a:spcBef>
              <a:spcAft>
                <a:spcPts val="0"/>
              </a:spcAft>
              <a:buSzPts val="1200"/>
              <a:buChar char="■"/>
              <a:defRPr/>
            </a:lvl3pPr>
            <a:lvl4pPr indent="-304800" lvl="3" marL="1828800">
              <a:spcBef>
                <a:spcPts val="800"/>
              </a:spcBef>
              <a:spcAft>
                <a:spcPts val="0"/>
              </a:spcAft>
              <a:buSzPts val="1200"/>
              <a:buChar char="●"/>
              <a:defRPr/>
            </a:lvl4pPr>
            <a:lvl5pPr indent="-304800" lvl="4" marL="2286000">
              <a:spcBef>
                <a:spcPts val="800"/>
              </a:spcBef>
              <a:spcAft>
                <a:spcPts val="0"/>
              </a:spcAft>
              <a:buSzPts val="1200"/>
              <a:buChar char="○"/>
              <a:defRPr/>
            </a:lvl5pPr>
            <a:lvl6pPr indent="-304800" lvl="5" marL="2743200">
              <a:spcBef>
                <a:spcPts val="800"/>
              </a:spcBef>
              <a:spcAft>
                <a:spcPts val="0"/>
              </a:spcAft>
              <a:buSzPts val="1200"/>
              <a:buChar char="■"/>
              <a:defRPr/>
            </a:lvl6pPr>
            <a:lvl7pPr indent="-304800" lvl="6" marL="3200400">
              <a:spcBef>
                <a:spcPts val="800"/>
              </a:spcBef>
              <a:spcAft>
                <a:spcPts val="0"/>
              </a:spcAft>
              <a:buSzPts val="1200"/>
              <a:buChar char="●"/>
              <a:defRPr/>
            </a:lvl7pPr>
            <a:lvl8pPr indent="-304800" lvl="7" marL="3657600">
              <a:spcBef>
                <a:spcPts val="800"/>
              </a:spcBef>
              <a:spcAft>
                <a:spcPts val="0"/>
              </a:spcAft>
              <a:buSzPts val="1200"/>
              <a:buChar char="○"/>
              <a:defRPr/>
            </a:lvl8pPr>
            <a:lvl9pPr indent="-304800" lvl="8" marL="4114800">
              <a:spcBef>
                <a:spcPts val="800"/>
              </a:spcBef>
              <a:spcAft>
                <a:spcPts val="800"/>
              </a:spcAft>
              <a:buSzPts val="1200"/>
              <a:buChar char="■"/>
              <a:defRPr/>
            </a:lvl9pPr>
          </a:lstStyle>
          <a:p/>
        </p:txBody>
      </p:sp>
      <p:sp>
        <p:nvSpPr>
          <p:cNvPr id="458" name="Google Shape;458;p60"/>
          <p:cNvSpPr txBox="1"/>
          <p:nvPr>
            <p:ph idx="2" type="body"/>
          </p:nvPr>
        </p:nvSpPr>
        <p:spPr>
          <a:xfrm>
            <a:off x="3347725" y="2417500"/>
            <a:ext cx="2455500" cy="23736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59" name="Google Shape;459;p60"/>
          <p:cNvSpPr txBox="1"/>
          <p:nvPr>
            <p:ph type="title"/>
          </p:nvPr>
        </p:nvSpPr>
        <p:spPr>
          <a:xfrm>
            <a:off x="483175" y="450025"/>
            <a:ext cx="8184600" cy="758100"/>
          </a:xfrm>
          <a:prstGeom prst="rect">
            <a:avLst/>
          </a:prstGeom>
        </p:spPr>
        <p:txBody>
          <a:bodyPr anchorCtr="0" anchor="ctr"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460" name="Google Shape;460;p60"/>
          <p:cNvSpPr txBox="1"/>
          <p:nvPr>
            <p:ph idx="3" type="subTitle"/>
          </p:nvPr>
        </p:nvSpPr>
        <p:spPr>
          <a:xfrm>
            <a:off x="483175" y="1336150"/>
            <a:ext cx="2455500" cy="7785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61" name="Google Shape;461;p60"/>
          <p:cNvSpPr txBox="1"/>
          <p:nvPr>
            <p:ph idx="4" type="subTitle"/>
          </p:nvPr>
        </p:nvSpPr>
        <p:spPr>
          <a:xfrm>
            <a:off x="3347725" y="1336150"/>
            <a:ext cx="2455500" cy="7785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62" name="Google Shape;462;p60"/>
          <p:cNvSpPr txBox="1"/>
          <p:nvPr>
            <p:ph idx="5" type="subTitle"/>
          </p:nvPr>
        </p:nvSpPr>
        <p:spPr>
          <a:xfrm>
            <a:off x="6212275" y="1336150"/>
            <a:ext cx="2455500" cy="7785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63" name="Google Shape;463;p60"/>
          <p:cNvSpPr txBox="1"/>
          <p:nvPr>
            <p:ph idx="6" type="body"/>
          </p:nvPr>
        </p:nvSpPr>
        <p:spPr>
          <a:xfrm>
            <a:off x="6212275" y="2417500"/>
            <a:ext cx="2455500" cy="23736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our big ideas">
  <p:cSld name="Four big ideas">
    <p:spTree>
      <p:nvGrpSpPr>
        <p:cNvPr id="464" name="Shape 464"/>
        <p:cNvGrpSpPr/>
        <p:nvPr/>
      </p:nvGrpSpPr>
      <p:grpSpPr>
        <a:xfrm>
          <a:off x="0" y="0"/>
          <a:ext cx="0" cy="0"/>
          <a:chOff x="0" y="0"/>
          <a:chExt cx="0" cy="0"/>
        </a:xfrm>
      </p:grpSpPr>
      <p:sp>
        <p:nvSpPr>
          <p:cNvPr id="465" name="Google Shape;465;p61"/>
          <p:cNvSpPr txBox="1"/>
          <p:nvPr>
            <p:ph idx="1" type="body"/>
          </p:nvPr>
        </p:nvSpPr>
        <p:spPr>
          <a:xfrm>
            <a:off x="366725" y="1759093"/>
            <a:ext cx="3838500" cy="1138500"/>
          </a:xfrm>
          <a:prstGeom prst="rect">
            <a:avLst/>
          </a:prstGeom>
        </p:spPr>
        <p:txBody>
          <a:bodyPr anchorCtr="0" anchor="t" bIns="91425" lIns="91425" spcFirstLastPara="1" rIns="91425" wrap="square" tIns="91425">
            <a:spAutoFit/>
          </a:bodyPr>
          <a:lstStyle>
            <a:lvl1pPr indent="-317500" lvl="0" marL="457200">
              <a:spcBef>
                <a:spcPts val="0"/>
              </a:spcBef>
              <a:spcAft>
                <a:spcPts val="0"/>
              </a:spcAft>
              <a:buSzPts val="1400"/>
              <a:buChar char="●"/>
              <a:defRPr sz="1400"/>
            </a:lvl1pPr>
            <a:lvl2pPr indent="-304800" lvl="1" marL="914400">
              <a:spcBef>
                <a:spcPts val="800"/>
              </a:spcBef>
              <a:spcAft>
                <a:spcPts val="0"/>
              </a:spcAft>
              <a:buSzPts val="1200"/>
              <a:buChar char="○"/>
              <a:defRPr/>
            </a:lvl2pPr>
            <a:lvl3pPr indent="-304800" lvl="2" marL="1371600">
              <a:spcBef>
                <a:spcPts val="800"/>
              </a:spcBef>
              <a:spcAft>
                <a:spcPts val="0"/>
              </a:spcAft>
              <a:buSzPts val="1200"/>
              <a:buChar char="■"/>
              <a:defRPr/>
            </a:lvl3pPr>
            <a:lvl4pPr indent="-304800" lvl="3" marL="1828800">
              <a:spcBef>
                <a:spcPts val="800"/>
              </a:spcBef>
              <a:spcAft>
                <a:spcPts val="0"/>
              </a:spcAft>
              <a:buSzPts val="1200"/>
              <a:buChar char="●"/>
              <a:defRPr/>
            </a:lvl4pPr>
            <a:lvl5pPr indent="-304800" lvl="4" marL="2286000">
              <a:spcBef>
                <a:spcPts val="800"/>
              </a:spcBef>
              <a:spcAft>
                <a:spcPts val="0"/>
              </a:spcAft>
              <a:buSzPts val="1200"/>
              <a:buChar char="○"/>
              <a:defRPr/>
            </a:lvl5pPr>
            <a:lvl6pPr indent="-304800" lvl="5" marL="2743200">
              <a:spcBef>
                <a:spcPts val="800"/>
              </a:spcBef>
              <a:spcAft>
                <a:spcPts val="0"/>
              </a:spcAft>
              <a:buSzPts val="1200"/>
              <a:buChar char="■"/>
              <a:defRPr/>
            </a:lvl6pPr>
            <a:lvl7pPr indent="-304800" lvl="6" marL="3200400">
              <a:spcBef>
                <a:spcPts val="800"/>
              </a:spcBef>
              <a:spcAft>
                <a:spcPts val="0"/>
              </a:spcAft>
              <a:buSzPts val="1200"/>
              <a:buChar char="●"/>
              <a:defRPr/>
            </a:lvl7pPr>
            <a:lvl8pPr indent="-304800" lvl="7" marL="3657600">
              <a:spcBef>
                <a:spcPts val="800"/>
              </a:spcBef>
              <a:spcAft>
                <a:spcPts val="0"/>
              </a:spcAft>
              <a:buSzPts val="1200"/>
              <a:buChar char="○"/>
              <a:defRPr/>
            </a:lvl8pPr>
            <a:lvl9pPr indent="-304800" lvl="8" marL="4114800">
              <a:spcBef>
                <a:spcPts val="800"/>
              </a:spcBef>
              <a:spcAft>
                <a:spcPts val="800"/>
              </a:spcAft>
              <a:buSzPts val="1200"/>
              <a:buChar char="■"/>
              <a:defRPr/>
            </a:lvl9pPr>
          </a:lstStyle>
          <a:p/>
        </p:txBody>
      </p:sp>
      <p:sp>
        <p:nvSpPr>
          <p:cNvPr id="466" name="Google Shape;466;p61"/>
          <p:cNvSpPr txBox="1"/>
          <p:nvPr>
            <p:ph idx="2" type="body"/>
          </p:nvPr>
        </p:nvSpPr>
        <p:spPr>
          <a:xfrm>
            <a:off x="4938725" y="1759093"/>
            <a:ext cx="3838500" cy="1138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67" name="Google Shape;467;p61"/>
          <p:cNvSpPr txBox="1"/>
          <p:nvPr>
            <p:ph idx="3" type="body"/>
          </p:nvPr>
        </p:nvSpPr>
        <p:spPr>
          <a:xfrm>
            <a:off x="366750" y="3648575"/>
            <a:ext cx="3838500" cy="1138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68" name="Google Shape;468;p61"/>
          <p:cNvSpPr txBox="1"/>
          <p:nvPr>
            <p:ph idx="4" type="body"/>
          </p:nvPr>
        </p:nvSpPr>
        <p:spPr>
          <a:xfrm>
            <a:off x="4938750" y="3648575"/>
            <a:ext cx="3838500" cy="1138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69" name="Google Shape;469;p61"/>
          <p:cNvSpPr txBox="1"/>
          <p:nvPr>
            <p:ph type="title"/>
          </p:nvPr>
        </p:nvSpPr>
        <p:spPr>
          <a:xfrm>
            <a:off x="366750" y="450025"/>
            <a:ext cx="8184600" cy="758100"/>
          </a:xfrm>
          <a:prstGeom prst="rect">
            <a:avLst/>
          </a:prstGeom>
        </p:spPr>
        <p:txBody>
          <a:bodyPr anchorCtr="0" anchor="ctr"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470" name="Google Shape;470;p61"/>
          <p:cNvSpPr txBox="1"/>
          <p:nvPr>
            <p:ph idx="5" type="subTitle"/>
          </p:nvPr>
        </p:nvSpPr>
        <p:spPr>
          <a:xfrm>
            <a:off x="366763" y="1277907"/>
            <a:ext cx="3838500" cy="4812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71" name="Google Shape;471;p61"/>
          <p:cNvSpPr txBox="1"/>
          <p:nvPr>
            <p:ph idx="6" type="subTitle"/>
          </p:nvPr>
        </p:nvSpPr>
        <p:spPr>
          <a:xfrm>
            <a:off x="4938738" y="1277907"/>
            <a:ext cx="3838500" cy="4812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72" name="Google Shape;472;p61"/>
          <p:cNvSpPr txBox="1"/>
          <p:nvPr>
            <p:ph idx="7" type="subTitle"/>
          </p:nvPr>
        </p:nvSpPr>
        <p:spPr>
          <a:xfrm>
            <a:off x="4938761" y="3167363"/>
            <a:ext cx="3838500" cy="4812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73" name="Google Shape;473;p61"/>
          <p:cNvSpPr txBox="1"/>
          <p:nvPr>
            <p:ph idx="8" type="subTitle"/>
          </p:nvPr>
        </p:nvSpPr>
        <p:spPr>
          <a:xfrm>
            <a:off x="366750" y="3167363"/>
            <a:ext cx="3838500" cy="4812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image">
  <p:cSld name="Title and image">
    <p:spTree>
      <p:nvGrpSpPr>
        <p:cNvPr id="474" name="Shape 474"/>
        <p:cNvGrpSpPr/>
        <p:nvPr/>
      </p:nvGrpSpPr>
      <p:grpSpPr>
        <a:xfrm>
          <a:off x="0" y="0"/>
          <a:ext cx="0" cy="0"/>
          <a:chOff x="0" y="0"/>
          <a:chExt cx="0" cy="0"/>
        </a:xfrm>
      </p:grpSpPr>
      <p:sp>
        <p:nvSpPr>
          <p:cNvPr id="475" name="Google Shape;475;p62"/>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6" name="Google Shape;476;p62"/>
          <p:cNvSpPr/>
          <p:nvPr>
            <p:ph idx="2" type="pic"/>
          </p:nvPr>
        </p:nvSpPr>
        <p:spPr>
          <a:xfrm>
            <a:off x="311700" y="1170425"/>
            <a:ext cx="8520600" cy="3492900"/>
          </a:xfrm>
          <a:prstGeom prst="rect">
            <a:avLst/>
          </a:prstGeom>
          <a:noFill/>
          <a:ln>
            <a:noFill/>
          </a:ln>
        </p:spPr>
      </p:sp>
    </p:spTree>
  </p:cSld>
  <p:clrMapOvr>
    <a:masterClrMapping/>
  </p:clrMapOvr>
</p:sldLayout>
</file>

<file path=ppt/slideLayouts/slideLayout6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storyboards">
  <p:cSld name="Two storyboards">
    <p:spTree>
      <p:nvGrpSpPr>
        <p:cNvPr id="477" name="Shape 477"/>
        <p:cNvGrpSpPr/>
        <p:nvPr/>
      </p:nvGrpSpPr>
      <p:grpSpPr>
        <a:xfrm>
          <a:off x="0" y="0"/>
          <a:ext cx="0" cy="0"/>
          <a:chOff x="0" y="0"/>
          <a:chExt cx="0" cy="0"/>
        </a:xfrm>
      </p:grpSpPr>
      <p:sp>
        <p:nvSpPr>
          <p:cNvPr id="478" name="Google Shape;478;p63"/>
          <p:cNvSpPr txBox="1"/>
          <p:nvPr>
            <p:ph idx="1" type="body"/>
          </p:nvPr>
        </p:nvSpPr>
        <p:spPr>
          <a:xfrm>
            <a:off x="311700" y="4080225"/>
            <a:ext cx="4027500" cy="9261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a:lvl1pPr>
            <a:lvl2pPr indent="-304800" lvl="1" marL="914400">
              <a:spcBef>
                <a:spcPts val="800"/>
              </a:spcBef>
              <a:spcAft>
                <a:spcPts val="0"/>
              </a:spcAft>
              <a:buSzPts val="1200"/>
              <a:buChar char="○"/>
              <a:defRPr/>
            </a:lvl2pPr>
            <a:lvl3pPr indent="-304800" lvl="2" marL="1371600">
              <a:spcBef>
                <a:spcPts val="800"/>
              </a:spcBef>
              <a:spcAft>
                <a:spcPts val="0"/>
              </a:spcAft>
              <a:buSzPts val="1200"/>
              <a:buChar char="■"/>
              <a:defRPr/>
            </a:lvl3pPr>
            <a:lvl4pPr indent="-304800" lvl="3" marL="1828800">
              <a:spcBef>
                <a:spcPts val="800"/>
              </a:spcBef>
              <a:spcAft>
                <a:spcPts val="0"/>
              </a:spcAft>
              <a:buSzPts val="1200"/>
              <a:buChar char="●"/>
              <a:defRPr/>
            </a:lvl4pPr>
            <a:lvl5pPr indent="-304800" lvl="4" marL="2286000">
              <a:spcBef>
                <a:spcPts val="800"/>
              </a:spcBef>
              <a:spcAft>
                <a:spcPts val="0"/>
              </a:spcAft>
              <a:buSzPts val="1200"/>
              <a:buChar char="○"/>
              <a:defRPr/>
            </a:lvl5pPr>
            <a:lvl6pPr indent="-304800" lvl="5" marL="2743200">
              <a:spcBef>
                <a:spcPts val="800"/>
              </a:spcBef>
              <a:spcAft>
                <a:spcPts val="0"/>
              </a:spcAft>
              <a:buSzPts val="1200"/>
              <a:buChar char="■"/>
              <a:defRPr/>
            </a:lvl6pPr>
            <a:lvl7pPr indent="-304800" lvl="6" marL="3200400">
              <a:spcBef>
                <a:spcPts val="800"/>
              </a:spcBef>
              <a:spcAft>
                <a:spcPts val="0"/>
              </a:spcAft>
              <a:buSzPts val="1200"/>
              <a:buChar char="●"/>
              <a:defRPr/>
            </a:lvl7pPr>
            <a:lvl8pPr indent="-304800" lvl="7" marL="3657600">
              <a:spcBef>
                <a:spcPts val="800"/>
              </a:spcBef>
              <a:spcAft>
                <a:spcPts val="0"/>
              </a:spcAft>
              <a:buSzPts val="1200"/>
              <a:buChar char="○"/>
              <a:defRPr/>
            </a:lvl8pPr>
            <a:lvl9pPr indent="-304800" lvl="8" marL="4114800">
              <a:spcBef>
                <a:spcPts val="800"/>
              </a:spcBef>
              <a:spcAft>
                <a:spcPts val="800"/>
              </a:spcAft>
              <a:buSzPts val="1200"/>
              <a:buChar char="■"/>
              <a:defRPr/>
            </a:lvl9pPr>
          </a:lstStyle>
          <a:p/>
        </p:txBody>
      </p:sp>
      <p:sp>
        <p:nvSpPr>
          <p:cNvPr id="479" name="Google Shape;479;p63"/>
          <p:cNvSpPr/>
          <p:nvPr>
            <p:ph idx="2" type="pic"/>
          </p:nvPr>
        </p:nvSpPr>
        <p:spPr>
          <a:xfrm>
            <a:off x="4804825" y="1133300"/>
            <a:ext cx="4027500" cy="2392800"/>
          </a:xfrm>
          <a:prstGeom prst="rect">
            <a:avLst/>
          </a:prstGeom>
          <a:noFill/>
          <a:ln>
            <a:noFill/>
          </a:ln>
        </p:spPr>
      </p:sp>
      <p:sp>
        <p:nvSpPr>
          <p:cNvPr id="480" name="Google Shape;480;p63"/>
          <p:cNvSpPr/>
          <p:nvPr>
            <p:ph idx="3" type="pic"/>
          </p:nvPr>
        </p:nvSpPr>
        <p:spPr>
          <a:xfrm>
            <a:off x="311725" y="1133300"/>
            <a:ext cx="4027500" cy="2392800"/>
          </a:xfrm>
          <a:prstGeom prst="rect">
            <a:avLst/>
          </a:prstGeom>
          <a:noFill/>
          <a:ln>
            <a:noFill/>
          </a:ln>
        </p:spPr>
      </p:sp>
      <p:sp>
        <p:nvSpPr>
          <p:cNvPr id="481" name="Google Shape;481;p63"/>
          <p:cNvSpPr txBox="1"/>
          <p:nvPr>
            <p:ph idx="4" type="body"/>
          </p:nvPr>
        </p:nvSpPr>
        <p:spPr>
          <a:xfrm>
            <a:off x="4804825" y="4080225"/>
            <a:ext cx="4027500" cy="9261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82" name="Google Shape;482;p63"/>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83" name="Google Shape;483;p63"/>
          <p:cNvSpPr txBox="1"/>
          <p:nvPr>
            <p:ph idx="5" type="subTitle"/>
          </p:nvPr>
        </p:nvSpPr>
        <p:spPr>
          <a:xfrm>
            <a:off x="311725" y="3582900"/>
            <a:ext cx="4027500" cy="481200"/>
          </a:xfrm>
          <a:prstGeom prst="rect">
            <a:avLst/>
          </a:prstGeom>
        </p:spPr>
        <p:txBody>
          <a:bodyPr anchorCtr="0" anchor="t" bIns="91425" lIns="91425" spcFirstLastPara="1" rIns="91425" wrap="square" tIns="91425">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484" name="Google Shape;484;p63"/>
          <p:cNvSpPr txBox="1"/>
          <p:nvPr>
            <p:ph idx="6" type="subTitle"/>
          </p:nvPr>
        </p:nvSpPr>
        <p:spPr>
          <a:xfrm>
            <a:off x="4804825" y="3582900"/>
            <a:ext cx="4027500" cy="481200"/>
          </a:xfrm>
          <a:prstGeom prst="rect">
            <a:avLst/>
          </a:prstGeom>
        </p:spPr>
        <p:txBody>
          <a:bodyPr anchorCtr="0" anchor="t" bIns="91425" lIns="91425" spcFirstLastPara="1" rIns="91425" wrap="square" tIns="91425">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storyboards">
  <p:cSld name="Three storyboards">
    <p:spTree>
      <p:nvGrpSpPr>
        <p:cNvPr id="485" name="Shape 485"/>
        <p:cNvGrpSpPr/>
        <p:nvPr/>
      </p:nvGrpSpPr>
      <p:grpSpPr>
        <a:xfrm>
          <a:off x="0" y="0"/>
          <a:ext cx="0" cy="0"/>
          <a:chOff x="0" y="0"/>
          <a:chExt cx="0" cy="0"/>
        </a:xfrm>
      </p:grpSpPr>
      <p:sp>
        <p:nvSpPr>
          <p:cNvPr id="486" name="Google Shape;486;p64"/>
          <p:cNvSpPr txBox="1"/>
          <p:nvPr>
            <p:ph idx="1" type="body"/>
          </p:nvPr>
        </p:nvSpPr>
        <p:spPr>
          <a:xfrm>
            <a:off x="311700" y="3911700"/>
            <a:ext cx="2627100" cy="10185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a:lvl1pPr>
            <a:lvl2pPr indent="-304800" lvl="1" marL="914400">
              <a:spcBef>
                <a:spcPts val="800"/>
              </a:spcBef>
              <a:spcAft>
                <a:spcPts val="0"/>
              </a:spcAft>
              <a:buSzPts val="1200"/>
              <a:buChar char="○"/>
              <a:defRPr/>
            </a:lvl2pPr>
            <a:lvl3pPr indent="-304800" lvl="2" marL="1371600">
              <a:spcBef>
                <a:spcPts val="800"/>
              </a:spcBef>
              <a:spcAft>
                <a:spcPts val="0"/>
              </a:spcAft>
              <a:buSzPts val="1200"/>
              <a:buChar char="■"/>
              <a:defRPr/>
            </a:lvl3pPr>
            <a:lvl4pPr indent="-304800" lvl="3" marL="1828800">
              <a:spcBef>
                <a:spcPts val="800"/>
              </a:spcBef>
              <a:spcAft>
                <a:spcPts val="0"/>
              </a:spcAft>
              <a:buSzPts val="1200"/>
              <a:buChar char="●"/>
              <a:defRPr/>
            </a:lvl4pPr>
            <a:lvl5pPr indent="-304800" lvl="4" marL="2286000">
              <a:spcBef>
                <a:spcPts val="800"/>
              </a:spcBef>
              <a:spcAft>
                <a:spcPts val="0"/>
              </a:spcAft>
              <a:buSzPts val="1200"/>
              <a:buChar char="○"/>
              <a:defRPr/>
            </a:lvl5pPr>
            <a:lvl6pPr indent="-304800" lvl="5" marL="2743200">
              <a:spcBef>
                <a:spcPts val="800"/>
              </a:spcBef>
              <a:spcAft>
                <a:spcPts val="0"/>
              </a:spcAft>
              <a:buSzPts val="1200"/>
              <a:buChar char="■"/>
              <a:defRPr/>
            </a:lvl6pPr>
            <a:lvl7pPr indent="-304800" lvl="6" marL="3200400">
              <a:spcBef>
                <a:spcPts val="800"/>
              </a:spcBef>
              <a:spcAft>
                <a:spcPts val="0"/>
              </a:spcAft>
              <a:buSzPts val="1200"/>
              <a:buChar char="●"/>
              <a:defRPr/>
            </a:lvl7pPr>
            <a:lvl8pPr indent="-304800" lvl="7" marL="3657600">
              <a:spcBef>
                <a:spcPts val="800"/>
              </a:spcBef>
              <a:spcAft>
                <a:spcPts val="0"/>
              </a:spcAft>
              <a:buSzPts val="1200"/>
              <a:buChar char="○"/>
              <a:defRPr/>
            </a:lvl8pPr>
            <a:lvl9pPr indent="-304800" lvl="8" marL="4114800">
              <a:spcBef>
                <a:spcPts val="800"/>
              </a:spcBef>
              <a:spcAft>
                <a:spcPts val="800"/>
              </a:spcAft>
              <a:buSzPts val="1200"/>
              <a:buChar char="■"/>
              <a:defRPr/>
            </a:lvl9pPr>
          </a:lstStyle>
          <a:p/>
        </p:txBody>
      </p:sp>
      <p:sp>
        <p:nvSpPr>
          <p:cNvPr id="487" name="Google Shape;487;p64"/>
          <p:cNvSpPr/>
          <p:nvPr>
            <p:ph idx="2" type="pic"/>
          </p:nvPr>
        </p:nvSpPr>
        <p:spPr>
          <a:xfrm>
            <a:off x="6205225" y="1128325"/>
            <a:ext cx="2627100" cy="2273100"/>
          </a:xfrm>
          <a:prstGeom prst="rect">
            <a:avLst/>
          </a:prstGeom>
          <a:noFill/>
          <a:ln>
            <a:noFill/>
          </a:ln>
        </p:spPr>
      </p:sp>
      <p:sp>
        <p:nvSpPr>
          <p:cNvPr id="488" name="Google Shape;488;p64"/>
          <p:cNvSpPr/>
          <p:nvPr>
            <p:ph idx="3" type="pic"/>
          </p:nvPr>
        </p:nvSpPr>
        <p:spPr>
          <a:xfrm>
            <a:off x="311725" y="1128325"/>
            <a:ext cx="2627100" cy="2273100"/>
          </a:xfrm>
          <a:prstGeom prst="rect">
            <a:avLst/>
          </a:prstGeom>
          <a:noFill/>
          <a:ln>
            <a:noFill/>
          </a:ln>
        </p:spPr>
      </p:sp>
      <p:sp>
        <p:nvSpPr>
          <p:cNvPr id="489" name="Google Shape;489;p64"/>
          <p:cNvSpPr txBox="1"/>
          <p:nvPr>
            <p:ph idx="4" type="body"/>
          </p:nvPr>
        </p:nvSpPr>
        <p:spPr>
          <a:xfrm>
            <a:off x="6205225" y="3911700"/>
            <a:ext cx="2627100" cy="1018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90" name="Google Shape;490;p64"/>
          <p:cNvSpPr/>
          <p:nvPr>
            <p:ph idx="5" type="pic"/>
          </p:nvPr>
        </p:nvSpPr>
        <p:spPr>
          <a:xfrm>
            <a:off x="3255250" y="1128325"/>
            <a:ext cx="2627100" cy="2273100"/>
          </a:xfrm>
          <a:prstGeom prst="rect">
            <a:avLst/>
          </a:prstGeom>
          <a:noFill/>
          <a:ln>
            <a:noFill/>
          </a:ln>
        </p:spPr>
      </p:sp>
      <p:sp>
        <p:nvSpPr>
          <p:cNvPr id="491" name="Google Shape;491;p64"/>
          <p:cNvSpPr txBox="1"/>
          <p:nvPr>
            <p:ph idx="6" type="body"/>
          </p:nvPr>
        </p:nvSpPr>
        <p:spPr>
          <a:xfrm>
            <a:off x="3255250" y="3911700"/>
            <a:ext cx="2627100" cy="1018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92" name="Google Shape;492;p6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93" name="Google Shape;493;p64"/>
          <p:cNvSpPr txBox="1"/>
          <p:nvPr>
            <p:ph idx="7" type="subTitle"/>
          </p:nvPr>
        </p:nvSpPr>
        <p:spPr>
          <a:xfrm>
            <a:off x="311725" y="3430500"/>
            <a:ext cx="2627100" cy="481200"/>
          </a:xfrm>
          <a:prstGeom prst="rect">
            <a:avLst/>
          </a:prstGeom>
        </p:spPr>
        <p:txBody>
          <a:bodyPr anchorCtr="0" anchor="t" bIns="91425" lIns="91425" spcFirstLastPara="1" rIns="91425" wrap="square" tIns="91425">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494" name="Google Shape;494;p64"/>
          <p:cNvSpPr txBox="1"/>
          <p:nvPr>
            <p:ph idx="8" type="subTitle"/>
          </p:nvPr>
        </p:nvSpPr>
        <p:spPr>
          <a:xfrm>
            <a:off x="6205225" y="3430500"/>
            <a:ext cx="2627100" cy="481200"/>
          </a:xfrm>
          <a:prstGeom prst="rect">
            <a:avLst/>
          </a:prstGeom>
        </p:spPr>
        <p:txBody>
          <a:bodyPr anchorCtr="0" anchor="t" bIns="91425" lIns="91425" spcFirstLastPara="1" rIns="91425" wrap="square" tIns="91425">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495" name="Google Shape;495;p64"/>
          <p:cNvSpPr txBox="1"/>
          <p:nvPr>
            <p:ph idx="9" type="subTitle"/>
          </p:nvPr>
        </p:nvSpPr>
        <p:spPr>
          <a:xfrm>
            <a:off x="3255250" y="3430500"/>
            <a:ext cx="2627100" cy="481200"/>
          </a:xfrm>
          <a:prstGeom prst="rect">
            <a:avLst/>
          </a:prstGeom>
        </p:spPr>
        <p:txBody>
          <a:bodyPr anchorCtr="0" anchor="t" bIns="91425" lIns="91425" spcFirstLastPara="1" rIns="91425" wrap="square" tIns="91425">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only">
  <p:cSld name="Image only">
    <p:spTree>
      <p:nvGrpSpPr>
        <p:cNvPr id="496" name="Shape 496"/>
        <p:cNvGrpSpPr/>
        <p:nvPr/>
      </p:nvGrpSpPr>
      <p:grpSpPr>
        <a:xfrm>
          <a:off x="0" y="0"/>
          <a:ext cx="0" cy="0"/>
          <a:chOff x="0" y="0"/>
          <a:chExt cx="0" cy="0"/>
        </a:xfrm>
      </p:grpSpPr>
      <p:sp>
        <p:nvSpPr>
          <p:cNvPr id="497" name="Google Shape;497;p65"/>
          <p:cNvSpPr/>
          <p:nvPr>
            <p:ph idx="2" type="pic"/>
          </p:nvPr>
        </p:nvSpPr>
        <p:spPr>
          <a:xfrm>
            <a:off x="311700" y="445025"/>
            <a:ext cx="8520600" cy="4218300"/>
          </a:xfrm>
          <a:prstGeom prst="rect">
            <a:avLst/>
          </a:prstGeom>
          <a:noFill/>
          <a:ln>
            <a:noFill/>
          </a:ln>
        </p:spPr>
      </p:sp>
    </p:spTree>
  </p:cSld>
  <p:clrMapOvr>
    <a:masterClrMapping/>
  </p:clrMapOvr>
</p:sldLayout>
</file>

<file path=ppt/slideLayouts/slideLayout6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grid">
  <p:cSld name="Image grid">
    <p:spTree>
      <p:nvGrpSpPr>
        <p:cNvPr id="498" name="Shape 498"/>
        <p:cNvGrpSpPr/>
        <p:nvPr/>
      </p:nvGrpSpPr>
      <p:grpSpPr>
        <a:xfrm>
          <a:off x="0" y="0"/>
          <a:ext cx="0" cy="0"/>
          <a:chOff x="0" y="0"/>
          <a:chExt cx="0" cy="0"/>
        </a:xfrm>
      </p:grpSpPr>
      <p:sp>
        <p:nvSpPr>
          <p:cNvPr id="499" name="Google Shape;499;p66"/>
          <p:cNvSpPr/>
          <p:nvPr>
            <p:ph idx="2" type="pic"/>
          </p:nvPr>
        </p:nvSpPr>
        <p:spPr>
          <a:xfrm>
            <a:off x="3389600" y="118913"/>
            <a:ext cx="1643700" cy="1535100"/>
          </a:xfrm>
          <a:prstGeom prst="rect">
            <a:avLst/>
          </a:prstGeom>
          <a:noFill/>
          <a:ln>
            <a:noFill/>
          </a:ln>
        </p:spPr>
      </p:sp>
      <p:sp>
        <p:nvSpPr>
          <p:cNvPr id="500" name="Google Shape;500;p66"/>
          <p:cNvSpPr/>
          <p:nvPr>
            <p:ph idx="3" type="pic"/>
          </p:nvPr>
        </p:nvSpPr>
        <p:spPr>
          <a:xfrm>
            <a:off x="5195935" y="118913"/>
            <a:ext cx="1643700" cy="1535100"/>
          </a:xfrm>
          <a:prstGeom prst="rect">
            <a:avLst/>
          </a:prstGeom>
          <a:noFill/>
          <a:ln>
            <a:noFill/>
          </a:ln>
        </p:spPr>
      </p:sp>
      <p:sp>
        <p:nvSpPr>
          <p:cNvPr id="501" name="Google Shape;501;p66"/>
          <p:cNvSpPr/>
          <p:nvPr>
            <p:ph idx="4" type="pic"/>
          </p:nvPr>
        </p:nvSpPr>
        <p:spPr>
          <a:xfrm>
            <a:off x="7002270" y="118913"/>
            <a:ext cx="1643700" cy="1535100"/>
          </a:xfrm>
          <a:prstGeom prst="rect">
            <a:avLst/>
          </a:prstGeom>
          <a:noFill/>
          <a:ln>
            <a:noFill/>
          </a:ln>
        </p:spPr>
      </p:sp>
      <p:sp>
        <p:nvSpPr>
          <p:cNvPr id="502" name="Google Shape;502;p66"/>
          <p:cNvSpPr/>
          <p:nvPr>
            <p:ph idx="5" type="pic"/>
          </p:nvPr>
        </p:nvSpPr>
        <p:spPr>
          <a:xfrm>
            <a:off x="3389588" y="1804212"/>
            <a:ext cx="1643700" cy="1535100"/>
          </a:xfrm>
          <a:prstGeom prst="rect">
            <a:avLst/>
          </a:prstGeom>
          <a:noFill/>
          <a:ln>
            <a:noFill/>
          </a:ln>
        </p:spPr>
      </p:sp>
      <p:sp>
        <p:nvSpPr>
          <p:cNvPr id="503" name="Google Shape;503;p66"/>
          <p:cNvSpPr/>
          <p:nvPr>
            <p:ph idx="6" type="pic"/>
          </p:nvPr>
        </p:nvSpPr>
        <p:spPr>
          <a:xfrm>
            <a:off x="5195922" y="1804212"/>
            <a:ext cx="1643700" cy="1535100"/>
          </a:xfrm>
          <a:prstGeom prst="rect">
            <a:avLst/>
          </a:prstGeom>
          <a:noFill/>
          <a:ln>
            <a:noFill/>
          </a:ln>
        </p:spPr>
      </p:sp>
      <p:sp>
        <p:nvSpPr>
          <p:cNvPr id="504" name="Google Shape;504;p66"/>
          <p:cNvSpPr/>
          <p:nvPr>
            <p:ph idx="7" type="pic"/>
          </p:nvPr>
        </p:nvSpPr>
        <p:spPr>
          <a:xfrm>
            <a:off x="7002257" y="1804212"/>
            <a:ext cx="1643700" cy="1535100"/>
          </a:xfrm>
          <a:prstGeom prst="rect">
            <a:avLst/>
          </a:prstGeom>
          <a:noFill/>
          <a:ln>
            <a:noFill/>
          </a:ln>
        </p:spPr>
      </p:sp>
      <p:sp>
        <p:nvSpPr>
          <p:cNvPr id="505" name="Google Shape;505;p66"/>
          <p:cNvSpPr txBox="1"/>
          <p:nvPr>
            <p:ph type="title"/>
          </p:nvPr>
        </p:nvSpPr>
        <p:spPr>
          <a:xfrm>
            <a:off x="351550" y="445025"/>
            <a:ext cx="2596800" cy="1706400"/>
          </a:xfrm>
          <a:prstGeom prst="rect">
            <a:avLst/>
          </a:prstGeom>
        </p:spPr>
        <p:txBody>
          <a:bodyPr anchorCtr="0" anchor="t" bIns="91425" lIns="91425" spcFirstLastPara="1" rIns="91425" wrap="square" tIns="91425">
            <a:spAutoFit/>
          </a:bodyPr>
          <a:lstStyle>
            <a:lvl1pPr lvl="0">
              <a:spcBef>
                <a:spcPts val="0"/>
              </a:spcBef>
              <a:spcAft>
                <a:spcPts val="0"/>
              </a:spcAft>
              <a:buSzPts val="30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06" name="Google Shape;506;p66"/>
          <p:cNvSpPr/>
          <p:nvPr>
            <p:ph idx="8" type="pic"/>
          </p:nvPr>
        </p:nvSpPr>
        <p:spPr>
          <a:xfrm>
            <a:off x="3389588" y="3489487"/>
            <a:ext cx="1643700" cy="1535100"/>
          </a:xfrm>
          <a:prstGeom prst="rect">
            <a:avLst/>
          </a:prstGeom>
          <a:noFill/>
          <a:ln>
            <a:noFill/>
          </a:ln>
        </p:spPr>
      </p:sp>
      <p:sp>
        <p:nvSpPr>
          <p:cNvPr id="507" name="Google Shape;507;p66"/>
          <p:cNvSpPr/>
          <p:nvPr>
            <p:ph idx="9" type="pic"/>
          </p:nvPr>
        </p:nvSpPr>
        <p:spPr>
          <a:xfrm>
            <a:off x="5195922" y="3489487"/>
            <a:ext cx="1643700" cy="1535100"/>
          </a:xfrm>
          <a:prstGeom prst="rect">
            <a:avLst/>
          </a:prstGeom>
          <a:noFill/>
          <a:ln>
            <a:noFill/>
          </a:ln>
        </p:spPr>
      </p:sp>
      <p:sp>
        <p:nvSpPr>
          <p:cNvPr id="508" name="Google Shape;508;p66"/>
          <p:cNvSpPr/>
          <p:nvPr>
            <p:ph idx="13" type="pic"/>
          </p:nvPr>
        </p:nvSpPr>
        <p:spPr>
          <a:xfrm>
            <a:off x="7002257" y="3489487"/>
            <a:ext cx="1643700" cy="1535100"/>
          </a:xfrm>
          <a:prstGeom prst="rect">
            <a:avLst/>
          </a:prstGeom>
          <a:noFill/>
          <a:ln>
            <a:noFill/>
          </a:ln>
        </p:spPr>
      </p:sp>
    </p:spTree>
  </p:cSld>
  <p:clrMapOvr>
    <a:masterClrMapping/>
  </p:clrMapOvr>
  <p:extLst>
    <p:ext uri="{DCECCB84-F9BA-43D5-87BE-67443E8EF086}">
      <p15:sldGuideLst>
        <p15:guide id="1" pos="5564">
          <p15:clr>
            <a:srgbClr val="E46962"/>
          </p15:clr>
        </p15:guide>
      </p15:sldGuideLst>
    </p:ext>
  </p:extLst>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3.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40" Type="http://schemas.openxmlformats.org/officeDocument/2006/relationships/slideLayout" Target="../slideLayouts/slideLayout51.xml"/><Relationship Id="rId42" Type="http://schemas.openxmlformats.org/officeDocument/2006/relationships/slideLayout" Target="../slideLayouts/slideLayout53.xml"/><Relationship Id="rId41" Type="http://schemas.openxmlformats.org/officeDocument/2006/relationships/slideLayout" Target="../slideLayouts/slideLayout52.xml"/><Relationship Id="rId44" Type="http://schemas.openxmlformats.org/officeDocument/2006/relationships/slideLayout" Target="../slideLayouts/slideLayout55.xml"/><Relationship Id="rId43" Type="http://schemas.openxmlformats.org/officeDocument/2006/relationships/slideLayout" Target="../slideLayouts/slideLayout54.xml"/><Relationship Id="rId46" Type="http://schemas.openxmlformats.org/officeDocument/2006/relationships/slideLayout" Target="../slideLayouts/slideLayout57.xml"/><Relationship Id="rId45" Type="http://schemas.openxmlformats.org/officeDocument/2006/relationships/slideLayout" Target="../slideLayouts/slideLayout56.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9" Type="http://schemas.openxmlformats.org/officeDocument/2006/relationships/slideLayout" Target="../slideLayouts/slideLayout20.xml"/><Relationship Id="rId48" Type="http://schemas.openxmlformats.org/officeDocument/2006/relationships/slideLayout" Target="../slideLayouts/slideLayout59.xml"/><Relationship Id="rId47" Type="http://schemas.openxmlformats.org/officeDocument/2006/relationships/slideLayout" Target="../slideLayouts/slideLayout58.xml"/><Relationship Id="rId49" Type="http://schemas.openxmlformats.org/officeDocument/2006/relationships/slideLayout" Target="../slideLayouts/slideLayout6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31" Type="http://schemas.openxmlformats.org/officeDocument/2006/relationships/slideLayout" Target="../slideLayouts/slideLayout42.xml"/><Relationship Id="rId30" Type="http://schemas.openxmlformats.org/officeDocument/2006/relationships/slideLayout" Target="../slideLayouts/slideLayout41.xml"/><Relationship Id="rId33" Type="http://schemas.openxmlformats.org/officeDocument/2006/relationships/slideLayout" Target="../slideLayouts/slideLayout44.xml"/><Relationship Id="rId32" Type="http://schemas.openxmlformats.org/officeDocument/2006/relationships/slideLayout" Target="../slideLayouts/slideLayout43.xml"/><Relationship Id="rId35" Type="http://schemas.openxmlformats.org/officeDocument/2006/relationships/slideLayout" Target="../slideLayouts/slideLayout46.xml"/><Relationship Id="rId34" Type="http://schemas.openxmlformats.org/officeDocument/2006/relationships/slideLayout" Target="../slideLayouts/slideLayout45.xml"/><Relationship Id="rId37" Type="http://schemas.openxmlformats.org/officeDocument/2006/relationships/slideLayout" Target="../slideLayouts/slideLayout48.xml"/><Relationship Id="rId36" Type="http://schemas.openxmlformats.org/officeDocument/2006/relationships/slideLayout" Target="../slideLayouts/slideLayout47.xml"/><Relationship Id="rId39" Type="http://schemas.openxmlformats.org/officeDocument/2006/relationships/slideLayout" Target="../slideLayouts/slideLayout50.xml"/><Relationship Id="rId38" Type="http://schemas.openxmlformats.org/officeDocument/2006/relationships/slideLayout" Target="../slideLayouts/slideLayout49.xml"/><Relationship Id="rId20" Type="http://schemas.openxmlformats.org/officeDocument/2006/relationships/slideLayout" Target="../slideLayouts/slideLayout31.xml"/><Relationship Id="rId22" Type="http://schemas.openxmlformats.org/officeDocument/2006/relationships/slideLayout" Target="../slideLayouts/slideLayout33.xml"/><Relationship Id="rId21" Type="http://schemas.openxmlformats.org/officeDocument/2006/relationships/slideLayout" Target="../slideLayouts/slideLayout32.xml"/><Relationship Id="rId24" Type="http://schemas.openxmlformats.org/officeDocument/2006/relationships/slideLayout" Target="../slideLayouts/slideLayout35.xml"/><Relationship Id="rId23" Type="http://schemas.openxmlformats.org/officeDocument/2006/relationships/slideLayout" Target="../slideLayouts/slideLayout34.xml"/><Relationship Id="rId26" Type="http://schemas.openxmlformats.org/officeDocument/2006/relationships/slideLayout" Target="../slideLayouts/slideLayout37.xml"/><Relationship Id="rId25" Type="http://schemas.openxmlformats.org/officeDocument/2006/relationships/slideLayout" Target="../slideLayouts/slideLayout36.xml"/><Relationship Id="rId28" Type="http://schemas.openxmlformats.org/officeDocument/2006/relationships/slideLayout" Target="../slideLayouts/slideLayout39.xml"/><Relationship Id="rId27" Type="http://schemas.openxmlformats.org/officeDocument/2006/relationships/slideLayout" Target="../slideLayouts/slideLayout38.xml"/><Relationship Id="rId29" Type="http://schemas.openxmlformats.org/officeDocument/2006/relationships/slideLayout" Target="../slideLayouts/slideLayout40.xml"/><Relationship Id="rId51" Type="http://schemas.openxmlformats.org/officeDocument/2006/relationships/slideLayout" Target="../slideLayouts/slideLayout62.xml"/><Relationship Id="rId50" Type="http://schemas.openxmlformats.org/officeDocument/2006/relationships/slideLayout" Target="../slideLayouts/slideLayout61.xml"/><Relationship Id="rId53" Type="http://schemas.openxmlformats.org/officeDocument/2006/relationships/slideLayout" Target="../slideLayouts/slideLayout64.xml"/><Relationship Id="rId52" Type="http://schemas.openxmlformats.org/officeDocument/2006/relationships/slideLayout" Target="../slideLayouts/slideLayout63.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54" Type="http://schemas.openxmlformats.org/officeDocument/2006/relationships/theme" Target="../theme/theme1.xml"/><Relationship Id="rId13" Type="http://schemas.openxmlformats.org/officeDocument/2006/relationships/slideLayout" Target="../slideLayouts/slideLayout24.xml"/><Relationship Id="rId12" Type="http://schemas.openxmlformats.org/officeDocument/2006/relationships/slideLayout" Target="../slideLayouts/slideLayout23.xml"/><Relationship Id="rId15" Type="http://schemas.openxmlformats.org/officeDocument/2006/relationships/slideLayout" Target="../slideLayouts/slideLayout26.xml"/><Relationship Id="rId14" Type="http://schemas.openxmlformats.org/officeDocument/2006/relationships/slideLayout" Target="../slideLayouts/slideLayout25.xml"/><Relationship Id="rId17" Type="http://schemas.openxmlformats.org/officeDocument/2006/relationships/slideLayout" Target="../slideLayouts/slideLayout28.xml"/><Relationship Id="rId16" Type="http://schemas.openxmlformats.org/officeDocument/2006/relationships/slideLayout" Target="../slideLayouts/slideLayout27.xml"/><Relationship Id="rId19" Type="http://schemas.openxmlformats.org/officeDocument/2006/relationships/slideLayout" Target="../slideLayouts/slideLayout30.xml"/><Relationship Id="rId18"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dk1"/>
        </a:solidFill>
      </p:bgPr>
    </p:bg>
    <p:spTree>
      <p:nvGrpSpPr>
        <p:cNvPr id="50" name="Shape 50"/>
        <p:cNvGrpSpPr/>
        <p:nvPr/>
      </p:nvGrpSpPr>
      <p:grpSpPr>
        <a:xfrm>
          <a:off x="0" y="0"/>
          <a:ext cx="0" cy="0"/>
          <a:chOff x="0" y="0"/>
          <a:chExt cx="0" cy="0"/>
        </a:xfrm>
      </p:grpSpPr>
      <p:sp>
        <p:nvSpPr>
          <p:cNvPr id="51" name="Google Shape;51;p13"/>
          <p:cNvSpPr txBox="1"/>
          <p:nvPr>
            <p:ph idx="1" type="body"/>
          </p:nvPr>
        </p:nvSpPr>
        <p:spPr>
          <a:xfrm>
            <a:off x="361850" y="2004025"/>
            <a:ext cx="5627400" cy="2547300"/>
          </a:xfrm>
          <a:prstGeom prst="rect">
            <a:avLst/>
          </a:prstGeom>
          <a:noFill/>
          <a:ln>
            <a:noFill/>
          </a:ln>
        </p:spPr>
        <p:txBody>
          <a:bodyPr anchorCtr="0" anchor="t" bIns="91425" lIns="91425" spcFirstLastPara="1" rIns="91425" wrap="square" tIns="91425">
            <a:spAutoFit/>
          </a:bodyPr>
          <a:lstStyle>
            <a:lvl1pPr indent="-304800" lvl="0" marL="457200">
              <a:lnSpc>
                <a:spcPct val="115000"/>
              </a:lnSpc>
              <a:spcBef>
                <a:spcPts val="0"/>
              </a:spcBef>
              <a:spcAft>
                <a:spcPts val="0"/>
              </a:spcAft>
              <a:buClr>
                <a:schemeClr val="lt1"/>
              </a:buClr>
              <a:buSzPts val="1200"/>
              <a:buFont typeface="DM Sans"/>
              <a:buChar char="●"/>
              <a:defRPr sz="1200">
                <a:solidFill>
                  <a:schemeClr val="lt1"/>
                </a:solidFill>
                <a:latin typeface="DM Sans"/>
                <a:ea typeface="DM Sans"/>
                <a:cs typeface="DM Sans"/>
                <a:sym typeface="DM Sans"/>
              </a:defRPr>
            </a:lvl1pPr>
            <a:lvl2pPr indent="-304800" lvl="1" marL="914400">
              <a:lnSpc>
                <a:spcPct val="115000"/>
              </a:lnSpc>
              <a:spcBef>
                <a:spcPts val="800"/>
              </a:spcBef>
              <a:spcAft>
                <a:spcPts val="0"/>
              </a:spcAft>
              <a:buClr>
                <a:schemeClr val="lt1"/>
              </a:buClr>
              <a:buSzPts val="1200"/>
              <a:buFont typeface="DM Sans"/>
              <a:buChar char="○"/>
              <a:defRPr sz="1200">
                <a:solidFill>
                  <a:schemeClr val="lt1"/>
                </a:solidFill>
                <a:latin typeface="DM Sans"/>
                <a:ea typeface="DM Sans"/>
                <a:cs typeface="DM Sans"/>
                <a:sym typeface="DM Sans"/>
              </a:defRPr>
            </a:lvl2pPr>
            <a:lvl3pPr indent="-304800" lvl="2" marL="1371600">
              <a:lnSpc>
                <a:spcPct val="115000"/>
              </a:lnSpc>
              <a:spcBef>
                <a:spcPts val="800"/>
              </a:spcBef>
              <a:spcAft>
                <a:spcPts val="0"/>
              </a:spcAft>
              <a:buClr>
                <a:schemeClr val="lt1"/>
              </a:buClr>
              <a:buSzPts val="1200"/>
              <a:buFont typeface="DM Sans"/>
              <a:buChar char="■"/>
              <a:defRPr sz="1200">
                <a:solidFill>
                  <a:schemeClr val="lt1"/>
                </a:solidFill>
                <a:latin typeface="DM Sans"/>
                <a:ea typeface="DM Sans"/>
                <a:cs typeface="DM Sans"/>
                <a:sym typeface="DM Sans"/>
              </a:defRPr>
            </a:lvl3pPr>
            <a:lvl4pPr indent="-304800" lvl="3" marL="1828800">
              <a:lnSpc>
                <a:spcPct val="115000"/>
              </a:lnSpc>
              <a:spcBef>
                <a:spcPts val="800"/>
              </a:spcBef>
              <a:spcAft>
                <a:spcPts val="0"/>
              </a:spcAft>
              <a:buClr>
                <a:schemeClr val="lt1"/>
              </a:buClr>
              <a:buSzPts val="1200"/>
              <a:buFont typeface="DM Sans"/>
              <a:buChar char="●"/>
              <a:defRPr sz="1200">
                <a:solidFill>
                  <a:schemeClr val="lt1"/>
                </a:solidFill>
                <a:latin typeface="DM Sans"/>
                <a:ea typeface="DM Sans"/>
                <a:cs typeface="DM Sans"/>
                <a:sym typeface="DM Sans"/>
              </a:defRPr>
            </a:lvl4pPr>
            <a:lvl5pPr indent="-304800" lvl="4" marL="2286000">
              <a:lnSpc>
                <a:spcPct val="115000"/>
              </a:lnSpc>
              <a:spcBef>
                <a:spcPts val="800"/>
              </a:spcBef>
              <a:spcAft>
                <a:spcPts val="0"/>
              </a:spcAft>
              <a:buClr>
                <a:schemeClr val="lt1"/>
              </a:buClr>
              <a:buSzPts val="1200"/>
              <a:buFont typeface="DM Sans"/>
              <a:buChar char="○"/>
              <a:defRPr sz="1200">
                <a:solidFill>
                  <a:schemeClr val="lt1"/>
                </a:solidFill>
                <a:latin typeface="DM Sans"/>
                <a:ea typeface="DM Sans"/>
                <a:cs typeface="DM Sans"/>
                <a:sym typeface="DM Sans"/>
              </a:defRPr>
            </a:lvl5pPr>
            <a:lvl6pPr indent="-304800" lvl="5" marL="2743200">
              <a:lnSpc>
                <a:spcPct val="115000"/>
              </a:lnSpc>
              <a:spcBef>
                <a:spcPts val="800"/>
              </a:spcBef>
              <a:spcAft>
                <a:spcPts val="0"/>
              </a:spcAft>
              <a:buClr>
                <a:schemeClr val="lt1"/>
              </a:buClr>
              <a:buSzPts val="1200"/>
              <a:buFont typeface="DM Sans"/>
              <a:buChar char="■"/>
              <a:defRPr sz="1200">
                <a:solidFill>
                  <a:schemeClr val="lt1"/>
                </a:solidFill>
                <a:latin typeface="DM Sans"/>
                <a:ea typeface="DM Sans"/>
                <a:cs typeface="DM Sans"/>
                <a:sym typeface="DM Sans"/>
              </a:defRPr>
            </a:lvl6pPr>
            <a:lvl7pPr indent="-304800" lvl="6" marL="3200400">
              <a:lnSpc>
                <a:spcPct val="115000"/>
              </a:lnSpc>
              <a:spcBef>
                <a:spcPts val="800"/>
              </a:spcBef>
              <a:spcAft>
                <a:spcPts val="0"/>
              </a:spcAft>
              <a:buClr>
                <a:schemeClr val="lt1"/>
              </a:buClr>
              <a:buSzPts val="1200"/>
              <a:buFont typeface="DM Sans"/>
              <a:buChar char="●"/>
              <a:defRPr sz="1200">
                <a:solidFill>
                  <a:schemeClr val="lt1"/>
                </a:solidFill>
                <a:latin typeface="DM Sans"/>
                <a:ea typeface="DM Sans"/>
                <a:cs typeface="DM Sans"/>
                <a:sym typeface="DM Sans"/>
              </a:defRPr>
            </a:lvl7pPr>
            <a:lvl8pPr indent="-304800" lvl="7" marL="3657600">
              <a:lnSpc>
                <a:spcPct val="115000"/>
              </a:lnSpc>
              <a:spcBef>
                <a:spcPts val="800"/>
              </a:spcBef>
              <a:spcAft>
                <a:spcPts val="0"/>
              </a:spcAft>
              <a:buClr>
                <a:schemeClr val="lt1"/>
              </a:buClr>
              <a:buSzPts val="1200"/>
              <a:buFont typeface="DM Sans"/>
              <a:buChar char="○"/>
              <a:defRPr sz="1200">
                <a:solidFill>
                  <a:schemeClr val="lt1"/>
                </a:solidFill>
                <a:latin typeface="DM Sans"/>
                <a:ea typeface="DM Sans"/>
                <a:cs typeface="DM Sans"/>
                <a:sym typeface="DM Sans"/>
              </a:defRPr>
            </a:lvl8pPr>
            <a:lvl9pPr indent="-304800" lvl="8" marL="4114800">
              <a:lnSpc>
                <a:spcPct val="115000"/>
              </a:lnSpc>
              <a:spcBef>
                <a:spcPts val="800"/>
              </a:spcBef>
              <a:spcAft>
                <a:spcPts val="800"/>
              </a:spcAft>
              <a:buClr>
                <a:schemeClr val="lt1"/>
              </a:buClr>
              <a:buSzPts val="1200"/>
              <a:buFont typeface="DM Sans"/>
              <a:buChar char="■"/>
              <a:defRPr sz="1200">
                <a:solidFill>
                  <a:schemeClr val="lt1"/>
                </a:solidFill>
                <a:latin typeface="DM Sans"/>
                <a:ea typeface="DM Sans"/>
                <a:cs typeface="DM Sans"/>
                <a:sym typeface="DM Sans"/>
              </a:defRPr>
            </a:lvl9pPr>
          </a:lstStyle>
          <a:p/>
        </p:txBody>
      </p:sp>
      <p:sp>
        <p:nvSpPr>
          <p:cNvPr id="52" name="Google Shape;52;p13"/>
          <p:cNvSpPr txBox="1"/>
          <p:nvPr>
            <p:ph type="title"/>
          </p:nvPr>
        </p:nvSpPr>
        <p:spPr>
          <a:xfrm>
            <a:off x="438150" y="524575"/>
            <a:ext cx="5433000" cy="9036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lt1"/>
              </a:buClr>
              <a:buSzPts val="3000"/>
              <a:buFont typeface="Newsreader"/>
              <a:buNone/>
              <a:defRPr sz="3000">
                <a:solidFill>
                  <a:schemeClr val="lt1"/>
                </a:solidFill>
                <a:latin typeface="Newsreader"/>
                <a:ea typeface="Newsreader"/>
                <a:cs typeface="Newsreader"/>
                <a:sym typeface="Newsreade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3" name="Google Shape;53;p13"/>
          <p:cNvSpPr txBox="1"/>
          <p:nvPr>
            <p:ph idx="2" type="body"/>
          </p:nvPr>
        </p:nvSpPr>
        <p:spPr>
          <a:xfrm>
            <a:off x="4700200" y="1614100"/>
            <a:ext cx="3756600" cy="2547300"/>
          </a:xfrm>
          <a:prstGeom prst="rect">
            <a:avLst/>
          </a:prstGeom>
          <a:noFill/>
          <a:ln>
            <a:noFill/>
          </a:ln>
        </p:spPr>
        <p:txBody>
          <a:bodyPr anchorCtr="0" anchor="t" bIns="91425" lIns="91425" spcFirstLastPara="1" rIns="91425" wrap="square" tIns="91425">
            <a:noAutofit/>
          </a:bodyPr>
          <a:lstStyle>
            <a:lvl1pPr indent="-304800" lvl="0" marL="457200">
              <a:spcBef>
                <a:spcPts val="0"/>
              </a:spcBef>
              <a:spcAft>
                <a:spcPts val="0"/>
              </a:spcAft>
              <a:buClr>
                <a:schemeClr val="lt1"/>
              </a:buClr>
              <a:buSzPts val="1200"/>
              <a:buFont typeface="DM Sans"/>
              <a:buChar char="●"/>
              <a:defRPr sz="1200">
                <a:solidFill>
                  <a:schemeClr val="lt1"/>
                </a:solidFill>
                <a:latin typeface="DM Sans"/>
                <a:ea typeface="DM Sans"/>
                <a:cs typeface="DM Sans"/>
                <a:sym typeface="DM Sans"/>
              </a:defRPr>
            </a:lvl1pPr>
            <a:lvl2pPr indent="-304800" lvl="1" marL="914400">
              <a:spcBef>
                <a:spcPts val="0"/>
              </a:spcBef>
              <a:spcAft>
                <a:spcPts val="0"/>
              </a:spcAft>
              <a:buClr>
                <a:schemeClr val="lt1"/>
              </a:buClr>
              <a:buSzPts val="1200"/>
              <a:buFont typeface="DM Sans"/>
              <a:buChar char="○"/>
              <a:defRPr sz="1200">
                <a:solidFill>
                  <a:schemeClr val="lt1"/>
                </a:solidFill>
                <a:latin typeface="DM Sans"/>
                <a:ea typeface="DM Sans"/>
                <a:cs typeface="DM Sans"/>
                <a:sym typeface="DM Sans"/>
              </a:defRPr>
            </a:lvl2pPr>
            <a:lvl3pPr indent="-304800" lvl="2" marL="1371600">
              <a:spcBef>
                <a:spcPts val="0"/>
              </a:spcBef>
              <a:spcAft>
                <a:spcPts val="0"/>
              </a:spcAft>
              <a:buClr>
                <a:schemeClr val="lt1"/>
              </a:buClr>
              <a:buSzPts val="1200"/>
              <a:buFont typeface="DM Sans"/>
              <a:buChar char="■"/>
              <a:defRPr sz="1200">
                <a:solidFill>
                  <a:schemeClr val="lt1"/>
                </a:solidFill>
                <a:latin typeface="DM Sans"/>
                <a:ea typeface="DM Sans"/>
                <a:cs typeface="DM Sans"/>
                <a:sym typeface="DM Sans"/>
              </a:defRPr>
            </a:lvl3pPr>
            <a:lvl4pPr indent="-304800" lvl="3" marL="1828800">
              <a:spcBef>
                <a:spcPts val="0"/>
              </a:spcBef>
              <a:spcAft>
                <a:spcPts val="0"/>
              </a:spcAft>
              <a:buClr>
                <a:schemeClr val="lt1"/>
              </a:buClr>
              <a:buSzPts val="1200"/>
              <a:buFont typeface="DM Sans"/>
              <a:buChar char="●"/>
              <a:defRPr sz="1200">
                <a:solidFill>
                  <a:schemeClr val="lt1"/>
                </a:solidFill>
                <a:latin typeface="DM Sans"/>
                <a:ea typeface="DM Sans"/>
                <a:cs typeface="DM Sans"/>
                <a:sym typeface="DM Sans"/>
              </a:defRPr>
            </a:lvl4pPr>
            <a:lvl5pPr indent="-304800" lvl="4" marL="2286000">
              <a:spcBef>
                <a:spcPts val="0"/>
              </a:spcBef>
              <a:spcAft>
                <a:spcPts val="0"/>
              </a:spcAft>
              <a:buClr>
                <a:schemeClr val="lt1"/>
              </a:buClr>
              <a:buSzPts val="1200"/>
              <a:buFont typeface="DM Sans"/>
              <a:buChar char="○"/>
              <a:defRPr sz="1200">
                <a:solidFill>
                  <a:schemeClr val="lt1"/>
                </a:solidFill>
                <a:latin typeface="DM Sans"/>
                <a:ea typeface="DM Sans"/>
                <a:cs typeface="DM Sans"/>
                <a:sym typeface="DM Sans"/>
              </a:defRPr>
            </a:lvl5pPr>
            <a:lvl6pPr indent="-304800" lvl="5" marL="2743200">
              <a:spcBef>
                <a:spcPts val="0"/>
              </a:spcBef>
              <a:spcAft>
                <a:spcPts val="0"/>
              </a:spcAft>
              <a:buClr>
                <a:schemeClr val="lt1"/>
              </a:buClr>
              <a:buSzPts val="1200"/>
              <a:buFont typeface="DM Sans"/>
              <a:buChar char="■"/>
              <a:defRPr sz="1200">
                <a:solidFill>
                  <a:schemeClr val="lt1"/>
                </a:solidFill>
                <a:latin typeface="DM Sans"/>
                <a:ea typeface="DM Sans"/>
                <a:cs typeface="DM Sans"/>
                <a:sym typeface="DM Sans"/>
              </a:defRPr>
            </a:lvl6pPr>
            <a:lvl7pPr indent="-304800" lvl="6" marL="3200400">
              <a:spcBef>
                <a:spcPts val="0"/>
              </a:spcBef>
              <a:spcAft>
                <a:spcPts val="0"/>
              </a:spcAft>
              <a:buClr>
                <a:schemeClr val="lt1"/>
              </a:buClr>
              <a:buSzPts val="1200"/>
              <a:buFont typeface="DM Sans"/>
              <a:buChar char="●"/>
              <a:defRPr sz="1200">
                <a:solidFill>
                  <a:schemeClr val="lt1"/>
                </a:solidFill>
                <a:latin typeface="DM Sans"/>
                <a:ea typeface="DM Sans"/>
                <a:cs typeface="DM Sans"/>
                <a:sym typeface="DM Sans"/>
              </a:defRPr>
            </a:lvl7pPr>
            <a:lvl8pPr indent="-304800" lvl="7" marL="3657600">
              <a:spcBef>
                <a:spcPts val="0"/>
              </a:spcBef>
              <a:spcAft>
                <a:spcPts val="0"/>
              </a:spcAft>
              <a:buClr>
                <a:schemeClr val="lt1"/>
              </a:buClr>
              <a:buSzPts val="1200"/>
              <a:buFont typeface="DM Sans"/>
              <a:buChar char="○"/>
              <a:defRPr sz="1200">
                <a:solidFill>
                  <a:schemeClr val="lt1"/>
                </a:solidFill>
                <a:latin typeface="DM Sans"/>
                <a:ea typeface="DM Sans"/>
                <a:cs typeface="DM Sans"/>
                <a:sym typeface="DM Sans"/>
              </a:defRPr>
            </a:lvl8pPr>
            <a:lvl9pPr indent="-304800" lvl="8" marL="4114800">
              <a:spcBef>
                <a:spcPts val="0"/>
              </a:spcBef>
              <a:spcAft>
                <a:spcPts val="0"/>
              </a:spcAft>
              <a:buClr>
                <a:schemeClr val="lt1"/>
              </a:buClr>
              <a:buSzPts val="1200"/>
              <a:buFont typeface="DM Sans"/>
              <a:buChar char="■"/>
              <a:defRPr sz="1200">
                <a:solidFill>
                  <a:schemeClr val="lt1"/>
                </a:solidFill>
                <a:latin typeface="DM Sans"/>
                <a:ea typeface="DM Sans"/>
                <a:cs typeface="DM Sans"/>
                <a:sym typeface="DM Sans"/>
              </a:defRPr>
            </a:lvl9pPr>
          </a:lstStyle>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 id="2147483679" r:id="rId21"/>
    <p:sldLayoutId id="2147483680" r:id="rId22"/>
    <p:sldLayoutId id="2147483681" r:id="rId23"/>
    <p:sldLayoutId id="2147483682" r:id="rId24"/>
    <p:sldLayoutId id="2147483683" r:id="rId25"/>
    <p:sldLayoutId id="2147483684" r:id="rId26"/>
    <p:sldLayoutId id="2147483685" r:id="rId27"/>
    <p:sldLayoutId id="2147483686" r:id="rId28"/>
    <p:sldLayoutId id="2147483687" r:id="rId29"/>
    <p:sldLayoutId id="2147483688" r:id="rId30"/>
    <p:sldLayoutId id="2147483689" r:id="rId31"/>
    <p:sldLayoutId id="2147483690" r:id="rId32"/>
    <p:sldLayoutId id="2147483691" r:id="rId33"/>
    <p:sldLayoutId id="2147483692" r:id="rId34"/>
    <p:sldLayoutId id="2147483693" r:id="rId35"/>
    <p:sldLayoutId id="2147483694" r:id="rId36"/>
    <p:sldLayoutId id="2147483695" r:id="rId37"/>
    <p:sldLayoutId id="2147483696" r:id="rId38"/>
    <p:sldLayoutId id="2147483697" r:id="rId39"/>
    <p:sldLayoutId id="2147483698" r:id="rId40"/>
    <p:sldLayoutId id="2147483699" r:id="rId41"/>
    <p:sldLayoutId id="2147483700" r:id="rId42"/>
    <p:sldLayoutId id="2147483701" r:id="rId43"/>
    <p:sldLayoutId id="2147483702" r:id="rId44"/>
    <p:sldLayoutId id="2147483703" r:id="rId45"/>
    <p:sldLayoutId id="2147483704" r:id="rId46"/>
    <p:sldLayoutId id="2147483705" r:id="rId47"/>
    <p:sldLayoutId id="2147483706" r:id="rId48"/>
    <p:sldLayoutId id="2147483707" r:id="rId49"/>
    <p:sldLayoutId id="2147483708" r:id="rId50"/>
    <p:sldLayoutId id="2147483709" r:id="rId51"/>
    <p:sldLayoutId id="2147483710" r:id="rId52"/>
    <p:sldLayoutId id="2147483711" r:id="rId5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pos="5529">
          <p15:clr>
            <a:srgbClr val="E46962"/>
          </p15:clr>
        </p15:guide>
        <p15:guide id="2" orient="horz" pos="233">
          <p15:clr>
            <a:srgbClr val="E46962"/>
          </p15:clr>
        </p15:guide>
        <p15:guide id="3" orient="horz" pos="3011">
          <p15:clr>
            <a:srgbClr val="E46962"/>
          </p15:clr>
        </p15:guide>
        <p15:guide id="4" pos="2850">
          <p15:clr>
            <a:srgbClr val="E46962"/>
          </p15:clr>
        </p15:guide>
        <p15:guide id="5" pos="2910">
          <p15:clr>
            <a:srgbClr val="E46962"/>
          </p15:clr>
        </p15:guide>
        <p15:guide id="6" pos="1468">
          <p15:clr>
            <a:srgbClr val="E46962"/>
          </p15:clr>
        </p15:guide>
        <p15:guide id="7" pos="1527">
          <p15:clr>
            <a:srgbClr val="E46962"/>
          </p15:clr>
        </p15:guide>
        <p15:guide id="8" pos="4226">
          <p15:clr>
            <a:srgbClr val="E46962"/>
          </p15:clr>
        </p15:guide>
        <p15:guide id="9" pos="4285">
          <p15:clr>
            <a:srgbClr val="E46962"/>
          </p15:clr>
        </p15:guide>
        <p15:guide id="10" pos="3773">
          <p15:clr>
            <a:srgbClr val="E46962"/>
          </p15:clr>
        </p15:guide>
        <p15:guide id="11" pos="3830">
          <p15:clr>
            <a:srgbClr val="E46962"/>
          </p15:clr>
        </p15:guide>
        <p15:guide id="12" pos="1930">
          <p15:clr>
            <a:srgbClr val="E46962"/>
          </p15:clr>
        </p15:guide>
        <p15:guide id="13" pos="1987">
          <p15:clr>
            <a:srgbClr val="E46962"/>
          </p15:clr>
        </p15:guide>
        <p15:guide id="14" orient="horz" pos="2867">
          <p15:clr>
            <a:srgbClr val="E46962"/>
          </p15:clr>
        </p15:guide>
        <p15:guide id="15" orient="horz" pos="1135">
          <p15:clr>
            <a:srgbClr val="E46962"/>
          </p15:clr>
        </p15:guide>
        <p15:guide id="16" orient="horz" pos="1194">
          <p15:clr>
            <a:srgbClr val="E46962"/>
          </p15:clr>
        </p15:guide>
        <p15:guide id="17" orient="horz" pos="2043">
          <p15:clr>
            <a:srgbClr val="E46962"/>
          </p15:clr>
        </p15:guide>
        <p15:guide id="18" orient="horz" pos="2103">
          <p15:clr>
            <a:srgbClr val="E46962"/>
          </p15:clr>
        </p15:guide>
        <p15:guide id="19" pos="228">
          <p15:clr>
            <a:srgbClr val="E46962"/>
          </p15:clr>
        </p15:guide>
        <p15:guide id="20" orient="horz" pos="672">
          <p15:clr>
            <a:srgbClr val="E46962"/>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0.xml"/><Relationship Id="rId2" Type="http://schemas.openxmlformats.org/officeDocument/2006/relationships/notesSlide" Target="../notesSlides/notesSlide2.xml"/><Relationship Id="rId3" Type="http://schemas.openxmlformats.org/officeDocument/2006/relationships/image" Target="../media/image2.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3.xml"/><Relationship Id="rId2" Type="http://schemas.openxmlformats.org/officeDocument/2006/relationships/notesSlide" Target="../notesSlides/notesSlide8.xml"/><Relationship Id="rId3"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2" name="Shape 512"/>
        <p:cNvGrpSpPr/>
        <p:nvPr/>
      </p:nvGrpSpPr>
      <p:grpSpPr>
        <a:xfrm>
          <a:off x="0" y="0"/>
          <a:ext cx="0" cy="0"/>
          <a:chOff x="0" y="0"/>
          <a:chExt cx="0" cy="0"/>
        </a:xfrm>
      </p:grpSpPr>
      <p:sp>
        <p:nvSpPr>
          <p:cNvPr id="513" name="Google Shape;513;p67"/>
          <p:cNvSpPr txBox="1"/>
          <p:nvPr>
            <p:ph type="title"/>
          </p:nvPr>
        </p:nvSpPr>
        <p:spPr>
          <a:xfrm>
            <a:off x="399750" y="848625"/>
            <a:ext cx="3860100" cy="1218900"/>
          </a:xfrm>
          <a:prstGeom prst="rect">
            <a:avLst/>
          </a:prstGeom>
          <a:solidFill>
            <a:srgbClr val="783F04"/>
          </a:solidFill>
        </p:spPr>
        <p:txBody>
          <a:bodyPr anchorCtr="0" anchor="t" bIns="91425" lIns="91425" spcFirstLastPara="1" rIns="91425" wrap="square" tIns="91425">
            <a:noAutofit/>
          </a:bodyPr>
          <a:lstStyle/>
          <a:p>
            <a:pPr indent="0" lvl="0" marL="0" rtl="0" algn="ctr">
              <a:spcBef>
                <a:spcPts val="0"/>
              </a:spcBef>
              <a:spcAft>
                <a:spcPts val="0"/>
              </a:spcAft>
              <a:buNone/>
            </a:pPr>
            <a:r>
              <a:rPr lang="en" sz="4100">
                <a:latin typeface="Times New Roman"/>
                <a:ea typeface="Times New Roman"/>
                <a:cs typeface="Times New Roman"/>
                <a:sym typeface="Times New Roman"/>
              </a:rPr>
              <a:t>Business </a:t>
            </a:r>
            <a:r>
              <a:rPr i="1" lang="en" sz="4100">
                <a:latin typeface="Times New Roman"/>
                <a:ea typeface="Times New Roman"/>
                <a:cs typeface="Times New Roman"/>
                <a:sym typeface="Times New Roman"/>
              </a:rPr>
              <a:t>Plan</a:t>
            </a:r>
            <a:endParaRPr i="1" sz="4100">
              <a:latin typeface="Times New Roman"/>
              <a:ea typeface="Times New Roman"/>
              <a:cs typeface="Times New Roman"/>
              <a:sym typeface="Times New Roman"/>
            </a:endParaRPr>
          </a:p>
          <a:p>
            <a:pPr indent="0" lvl="0" marL="0" rtl="0" algn="ctr">
              <a:spcBef>
                <a:spcPts val="0"/>
              </a:spcBef>
              <a:spcAft>
                <a:spcPts val="0"/>
              </a:spcAft>
              <a:buNone/>
            </a:pPr>
            <a:r>
              <a:rPr lang="en" sz="4100">
                <a:latin typeface="Times New Roman"/>
                <a:ea typeface="Times New Roman"/>
                <a:cs typeface="Times New Roman"/>
                <a:sym typeface="Times New Roman"/>
              </a:rPr>
              <a:t>Presentation</a:t>
            </a:r>
            <a:endParaRPr sz="4100">
              <a:latin typeface="Times New Roman"/>
              <a:ea typeface="Times New Roman"/>
              <a:cs typeface="Times New Roman"/>
              <a:sym typeface="Times New Roman"/>
            </a:endParaRPr>
          </a:p>
        </p:txBody>
      </p:sp>
      <p:sp>
        <p:nvSpPr>
          <p:cNvPr id="514" name="Google Shape;514;p67"/>
          <p:cNvSpPr txBox="1"/>
          <p:nvPr>
            <p:ph idx="1" type="subTitle"/>
          </p:nvPr>
        </p:nvSpPr>
        <p:spPr>
          <a:xfrm>
            <a:off x="361975" y="3190591"/>
            <a:ext cx="3860100" cy="810600"/>
          </a:xfrm>
          <a:prstGeom prst="rect">
            <a:avLst/>
          </a:prstGeom>
          <a:solidFill>
            <a:srgbClr val="B45F06"/>
          </a:solidFill>
        </p:spPr>
        <p:txBody>
          <a:bodyPr anchorCtr="0" anchor="t" bIns="91425" lIns="91425" spcFirstLastPara="1" rIns="91425" wrap="square" tIns="91425">
            <a:noAutofit/>
          </a:bodyPr>
          <a:lstStyle/>
          <a:p>
            <a:pPr indent="0" lvl="0" marL="0" rtl="0" algn="ctr">
              <a:spcBef>
                <a:spcPts val="0"/>
              </a:spcBef>
              <a:spcAft>
                <a:spcPts val="0"/>
              </a:spcAft>
              <a:buNone/>
            </a:pPr>
            <a:r>
              <a:rPr b="1" lang="en" sz="2100">
                <a:latin typeface="Times New Roman"/>
                <a:ea typeface="Times New Roman"/>
                <a:cs typeface="Times New Roman"/>
                <a:sym typeface="Times New Roman"/>
              </a:rPr>
              <a:t>Company Name: BambooWise UK</a:t>
            </a:r>
            <a:endParaRPr b="1" sz="2100">
              <a:latin typeface="Times New Roman"/>
              <a:ea typeface="Times New Roman"/>
              <a:cs typeface="Times New Roman"/>
              <a:sym typeface="Times New Roman"/>
            </a:endParaRPr>
          </a:p>
        </p:txBody>
      </p:sp>
      <p:pic>
        <p:nvPicPr>
          <p:cNvPr id="515" name="Google Shape;515;p67"/>
          <p:cNvPicPr preferRelativeResize="0"/>
          <p:nvPr/>
        </p:nvPicPr>
        <p:blipFill rotWithShape="1">
          <a:blip r:embed="rId3">
            <a:alphaModFix/>
          </a:blip>
          <a:srcRect b="0" l="0" r="0" t="17341"/>
          <a:stretch/>
        </p:blipFill>
        <p:spPr>
          <a:xfrm>
            <a:off x="4618950" y="0"/>
            <a:ext cx="4525049" cy="5143499"/>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9" name="Shape 519"/>
        <p:cNvGrpSpPr/>
        <p:nvPr/>
      </p:nvGrpSpPr>
      <p:grpSpPr>
        <a:xfrm>
          <a:off x="0" y="0"/>
          <a:ext cx="0" cy="0"/>
          <a:chOff x="0" y="0"/>
          <a:chExt cx="0" cy="0"/>
        </a:xfrm>
      </p:grpSpPr>
      <p:sp>
        <p:nvSpPr>
          <p:cNvPr id="520" name="Google Shape;520;p68"/>
          <p:cNvSpPr txBox="1"/>
          <p:nvPr>
            <p:ph type="title"/>
          </p:nvPr>
        </p:nvSpPr>
        <p:spPr>
          <a:xfrm>
            <a:off x="126175" y="592175"/>
            <a:ext cx="5946000" cy="1125900"/>
          </a:xfrm>
          <a:prstGeom prst="rect">
            <a:avLst/>
          </a:prstGeom>
          <a:solidFill>
            <a:schemeClr val="lt2"/>
          </a:solidFill>
        </p:spPr>
        <p:txBody>
          <a:bodyPr anchorCtr="0" anchor="t" bIns="0" lIns="0" spcFirstLastPara="1" rIns="0" wrap="square" tIns="0">
            <a:noAutofit/>
          </a:bodyPr>
          <a:lstStyle/>
          <a:p>
            <a:pPr indent="0" lvl="0" marL="0" rtl="0" algn="l">
              <a:spcBef>
                <a:spcPts val="0"/>
              </a:spcBef>
              <a:spcAft>
                <a:spcPts val="0"/>
              </a:spcAft>
              <a:buNone/>
            </a:pPr>
            <a:r>
              <a:rPr b="1" lang="en" sz="1400">
                <a:latin typeface="Times New Roman"/>
                <a:ea typeface="Times New Roman"/>
                <a:cs typeface="Times New Roman"/>
                <a:sym typeface="Times New Roman"/>
              </a:rPr>
              <a:t> </a:t>
            </a:r>
            <a:r>
              <a:rPr b="1" lang="en" sz="1400">
                <a:latin typeface="Times New Roman"/>
                <a:ea typeface="Times New Roman"/>
                <a:cs typeface="Times New Roman"/>
                <a:sym typeface="Times New Roman"/>
              </a:rPr>
              <a:t>Business Concept </a:t>
            </a:r>
            <a:endParaRPr b="1" sz="1400">
              <a:latin typeface="Times New Roman"/>
              <a:ea typeface="Times New Roman"/>
              <a:cs typeface="Times New Roman"/>
              <a:sym typeface="Times New Roman"/>
            </a:endParaRPr>
          </a:p>
          <a:p>
            <a:pPr indent="-292100" lvl="0" marL="457200" rtl="0" algn="just">
              <a:lnSpc>
                <a:spcPct val="100000"/>
              </a:lnSpc>
              <a:spcBef>
                <a:spcPts val="0"/>
              </a:spcBef>
              <a:spcAft>
                <a:spcPts val="0"/>
              </a:spcAft>
              <a:buClr>
                <a:srgbClr val="000000"/>
              </a:buClr>
              <a:buSzPts val="1000"/>
              <a:buFont typeface="Times New Roman"/>
              <a:buChar char="●"/>
            </a:pPr>
            <a:r>
              <a:rPr lang="en" sz="1000">
                <a:solidFill>
                  <a:srgbClr val="000000"/>
                </a:solidFill>
                <a:latin typeface="Times New Roman"/>
                <a:ea typeface="Times New Roman"/>
                <a:cs typeface="Times New Roman"/>
                <a:sym typeface="Times New Roman"/>
              </a:rPr>
              <a:t>BambooWise UK is a startup company located in Bristol, the United Kingdom, and has environmentally friendly objectives (Li et al., 2025).</a:t>
            </a:r>
            <a:endParaRPr sz="1000">
              <a:solidFill>
                <a:srgbClr val="000000"/>
              </a:solidFill>
              <a:latin typeface="Times New Roman"/>
              <a:ea typeface="Times New Roman"/>
              <a:cs typeface="Times New Roman"/>
              <a:sym typeface="Times New Roman"/>
            </a:endParaRPr>
          </a:p>
          <a:p>
            <a:pPr indent="-292100" lvl="0" marL="457200" rtl="0" algn="just">
              <a:lnSpc>
                <a:spcPct val="100000"/>
              </a:lnSpc>
              <a:spcBef>
                <a:spcPts val="600"/>
              </a:spcBef>
              <a:spcAft>
                <a:spcPts val="0"/>
              </a:spcAft>
              <a:buClr>
                <a:srgbClr val="000000"/>
              </a:buClr>
              <a:buSzPts val="1000"/>
              <a:buFont typeface="Times New Roman"/>
              <a:buChar char="●"/>
            </a:pPr>
            <a:r>
              <a:rPr lang="en" sz="1000">
                <a:solidFill>
                  <a:srgbClr val="000000"/>
                </a:solidFill>
                <a:latin typeface="Times New Roman"/>
                <a:ea typeface="Times New Roman"/>
                <a:cs typeface="Times New Roman"/>
                <a:sym typeface="Times New Roman"/>
              </a:rPr>
              <a:t>Provides packaging and home products that are eco-friendly and are made completely out of bamboo.</a:t>
            </a:r>
            <a:endParaRPr sz="1000">
              <a:solidFill>
                <a:srgbClr val="000000"/>
              </a:solidFill>
              <a:latin typeface="Times New Roman"/>
              <a:ea typeface="Times New Roman"/>
              <a:cs typeface="Times New Roman"/>
              <a:sym typeface="Times New Roman"/>
            </a:endParaRPr>
          </a:p>
          <a:p>
            <a:pPr indent="-292100" lvl="0" marL="457200" rtl="0" algn="just">
              <a:lnSpc>
                <a:spcPct val="100000"/>
              </a:lnSpc>
              <a:spcBef>
                <a:spcPts val="0"/>
              </a:spcBef>
              <a:spcAft>
                <a:spcPts val="0"/>
              </a:spcAft>
              <a:buClr>
                <a:srgbClr val="000000"/>
              </a:buClr>
              <a:buSzPts val="1000"/>
              <a:buFont typeface="Times New Roman"/>
              <a:buChar char="●"/>
            </a:pPr>
            <a:r>
              <a:rPr lang="en" sz="1000">
                <a:solidFill>
                  <a:srgbClr val="000000"/>
                </a:solidFill>
                <a:latin typeface="Times New Roman"/>
                <a:ea typeface="Times New Roman"/>
                <a:cs typeface="Times New Roman"/>
                <a:sym typeface="Times New Roman"/>
              </a:rPr>
              <a:t>Plans to lower plastic waste by offering alternatives to it that are durable, biodegradable, and renewable (Xu et al., 2023).</a:t>
            </a:r>
            <a:endParaRPr sz="1200">
              <a:solidFill>
                <a:srgbClr val="000000"/>
              </a:solidFill>
              <a:latin typeface="Times New Roman"/>
              <a:ea typeface="Times New Roman"/>
              <a:cs typeface="Times New Roman"/>
              <a:sym typeface="Times New Roman"/>
            </a:endParaRPr>
          </a:p>
          <a:p>
            <a:pPr indent="0" lvl="0" marL="0" rtl="0" algn="l">
              <a:spcBef>
                <a:spcPts val="0"/>
              </a:spcBef>
              <a:spcAft>
                <a:spcPts val="0"/>
              </a:spcAft>
              <a:buNone/>
            </a:pPr>
            <a:r>
              <a:t/>
            </a:r>
            <a:endParaRPr sz="1200">
              <a:latin typeface="Times New Roman"/>
              <a:ea typeface="Times New Roman"/>
              <a:cs typeface="Times New Roman"/>
              <a:sym typeface="Times New Roman"/>
            </a:endParaRPr>
          </a:p>
        </p:txBody>
      </p:sp>
      <p:sp>
        <p:nvSpPr>
          <p:cNvPr id="521" name="Google Shape;521;p68"/>
          <p:cNvSpPr txBox="1"/>
          <p:nvPr>
            <p:ph idx="12" type="sldNum"/>
          </p:nvPr>
        </p:nvSpPr>
        <p:spPr>
          <a:xfrm>
            <a:off x="8227975" y="217725"/>
            <a:ext cx="548700" cy="234000"/>
          </a:xfrm>
          <a:prstGeom prst="rect">
            <a:avLst/>
          </a:prstGeom>
        </p:spPr>
        <p:txBody>
          <a:bodyPr anchorCtr="0" anchor="ctr" bIns="91425" lIns="0" spcFirstLastPara="1" rIns="0"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522" name="Google Shape;522;p68"/>
          <p:cNvSpPr txBox="1"/>
          <p:nvPr>
            <p:ph idx="3" type="subTitle"/>
          </p:nvPr>
        </p:nvSpPr>
        <p:spPr>
          <a:xfrm>
            <a:off x="126175" y="123250"/>
            <a:ext cx="5946000" cy="385500"/>
          </a:xfrm>
          <a:prstGeom prst="rect">
            <a:avLst/>
          </a:prstGeom>
          <a:solidFill>
            <a:schemeClr val="dk2"/>
          </a:solidFill>
        </p:spPr>
        <p:txBody>
          <a:bodyPr anchorCtr="0" anchor="ctr" bIns="0" lIns="0" spcFirstLastPara="1" rIns="0" wrap="square" tIns="0">
            <a:noAutofit/>
          </a:bodyPr>
          <a:lstStyle/>
          <a:p>
            <a:pPr indent="0" lvl="0" marL="0" rtl="0" algn="ctr">
              <a:spcBef>
                <a:spcPts val="0"/>
              </a:spcBef>
              <a:spcAft>
                <a:spcPts val="0"/>
              </a:spcAft>
              <a:buNone/>
            </a:pPr>
            <a:r>
              <a:rPr b="1" lang="en" sz="1200">
                <a:solidFill>
                  <a:schemeClr val="dk1"/>
                </a:solidFill>
                <a:latin typeface="Times New Roman"/>
                <a:ea typeface="Times New Roman"/>
                <a:cs typeface="Times New Roman"/>
                <a:sym typeface="Times New Roman"/>
              </a:rPr>
              <a:t>Business </a:t>
            </a:r>
            <a:r>
              <a:rPr b="1" lang="en" sz="1300">
                <a:solidFill>
                  <a:schemeClr val="dk1"/>
                </a:solidFill>
                <a:latin typeface="Times New Roman"/>
                <a:ea typeface="Times New Roman"/>
                <a:cs typeface="Times New Roman"/>
                <a:sym typeface="Times New Roman"/>
              </a:rPr>
              <a:t>Overview: </a:t>
            </a:r>
            <a:r>
              <a:rPr b="1" lang="en" sz="1300">
                <a:solidFill>
                  <a:schemeClr val="dk1"/>
                </a:solidFill>
                <a:latin typeface="Times New Roman"/>
                <a:ea typeface="Times New Roman"/>
                <a:cs typeface="Times New Roman"/>
                <a:sym typeface="Times New Roman"/>
              </a:rPr>
              <a:t>BambooWise UK</a:t>
            </a:r>
            <a:endParaRPr b="1" sz="1300">
              <a:solidFill>
                <a:schemeClr val="dk1"/>
              </a:solidFill>
              <a:latin typeface="Times New Roman"/>
              <a:ea typeface="Times New Roman"/>
              <a:cs typeface="Times New Roman"/>
              <a:sym typeface="Times New Roman"/>
            </a:endParaRPr>
          </a:p>
        </p:txBody>
      </p:sp>
      <p:pic>
        <p:nvPicPr>
          <p:cNvPr id="523" name="Google Shape;523;p68"/>
          <p:cNvPicPr preferRelativeResize="0"/>
          <p:nvPr/>
        </p:nvPicPr>
        <p:blipFill>
          <a:blip r:embed="rId3">
            <a:alphaModFix/>
          </a:blip>
          <a:stretch>
            <a:fillRect/>
          </a:stretch>
        </p:blipFill>
        <p:spPr>
          <a:xfrm>
            <a:off x="6311450" y="0"/>
            <a:ext cx="2832550" cy="1801500"/>
          </a:xfrm>
          <a:prstGeom prst="rect">
            <a:avLst/>
          </a:prstGeom>
          <a:noFill/>
          <a:ln>
            <a:noFill/>
          </a:ln>
        </p:spPr>
      </p:pic>
      <p:sp>
        <p:nvSpPr>
          <p:cNvPr id="524" name="Google Shape;524;p68"/>
          <p:cNvSpPr txBox="1"/>
          <p:nvPr/>
        </p:nvSpPr>
        <p:spPr>
          <a:xfrm>
            <a:off x="126250" y="1801500"/>
            <a:ext cx="5946000" cy="1127400"/>
          </a:xfrm>
          <a:prstGeom prst="rect">
            <a:avLst/>
          </a:prstGeom>
          <a:solidFill>
            <a:schemeClr val="accent1"/>
          </a:solid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b="1" lang="en" sz="1200">
                <a:latin typeface="Times New Roman"/>
                <a:ea typeface="Times New Roman"/>
                <a:cs typeface="Times New Roman"/>
                <a:sym typeface="Times New Roman"/>
              </a:rPr>
              <a:t>Product Line</a:t>
            </a:r>
            <a:endParaRPr b="1" sz="1200">
              <a:latin typeface="Times New Roman"/>
              <a:ea typeface="Times New Roman"/>
              <a:cs typeface="Times New Roman"/>
              <a:sym typeface="Times New Roman"/>
            </a:endParaRPr>
          </a:p>
          <a:p>
            <a:pPr indent="-298450" lvl="0" marL="457200" rtl="0" algn="l">
              <a:lnSpc>
                <a:spcPct val="115000"/>
              </a:lnSpc>
              <a:spcBef>
                <a:spcPts val="1200"/>
              </a:spcBef>
              <a:spcAft>
                <a:spcPts val="0"/>
              </a:spcAft>
              <a:buSzPts val="1100"/>
              <a:buChar char="●"/>
            </a:pPr>
            <a:r>
              <a:rPr lang="en" sz="1100">
                <a:latin typeface="Times New Roman"/>
                <a:ea typeface="Times New Roman"/>
                <a:cs typeface="Times New Roman"/>
                <a:sym typeface="Times New Roman"/>
              </a:rPr>
              <a:t>Range includes bamboo food containers, cutlery, cups, straws, and packaging materials.</a:t>
            </a:r>
            <a:endParaRPr sz="1100">
              <a:latin typeface="Times New Roman"/>
              <a:ea typeface="Times New Roman"/>
              <a:cs typeface="Times New Roman"/>
              <a:sym typeface="Times New Roman"/>
            </a:endParaRPr>
          </a:p>
          <a:p>
            <a:pPr indent="-298450" lvl="0" marL="457200" rtl="0" algn="l">
              <a:lnSpc>
                <a:spcPct val="115000"/>
              </a:lnSpc>
              <a:spcBef>
                <a:spcPts val="0"/>
              </a:spcBef>
              <a:spcAft>
                <a:spcPts val="0"/>
              </a:spcAft>
              <a:buSzPts val="1100"/>
              <a:buChar char="●"/>
            </a:pPr>
            <a:r>
              <a:rPr lang="en" sz="1100">
                <a:latin typeface="Times New Roman"/>
                <a:ea typeface="Times New Roman"/>
                <a:cs typeface="Times New Roman"/>
                <a:sym typeface="Times New Roman"/>
              </a:rPr>
              <a:t>Products are natural, reusable, compostable, and environmentally safe </a:t>
            </a:r>
            <a:r>
              <a:rPr lang="en" sz="1200"/>
              <a:t>(</a:t>
            </a:r>
            <a:r>
              <a:rPr lang="en" sz="1100">
                <a:latin typeface="Times New Roman"/>
                <a:ea typeface="Times New Roman"/>
                <a:cs typeface="Times New Roman"/>
                <a:sym typeface="Times New Roman"/>
              </a:rPr>
              <a:t>Zhao et al., 2024)</a:t>
            </a:r>
            <a:r>
              <a:rPr lang="en" sz="1000">
                <a:latin typeface="Times New Roman"/>
                <a:ea typeface="Times New Roman"/>
                <a:cs typeface="Times New Roman"/>
                <a:sym typeface="Times New Roman"/>
              </a:rPr>
              <a:t>.</a:t>
            </a:r>
            <a:endParaRPr sz="1000">
              <a:latin typeface="Times New Roman"/>
              <a:ea typeface="Times New Roman"/>
              <a:cs typeface="Times New Roman"/>
              <a:sym typeface="Times New Roman"/>
            </a:endParaRPr>
          </a:p>
          <a:p>
            <a:pPr indent="-298450" lvl="0" marL="457200" rtl="0" algn="l">
              <a:lnSpc>
                <a:spcPct val="115000"/>
              </a:lnSpc>
              <a:spcBef>
                <a:spcPts val="0"/>
              </a:spcBef>
              <a:spcAft>
                <a:spcPts val="0"/>
              </a:spcAft>
              <a:buSzPts val="1100"/>
              <a:buChar char="●"/>
            </a:pPr>
            <a:r>
              <a:rPr lang="en" sz="1100">
                <a:latin typeface="Times New Roman"/>
                <a:ea typeface="Times New Roman"/>
                <a:cs typeface="Times New Roman"/>
                <a:sym typeface="Times New Roman"/>
              </a:rPr>
              <a:t>Sourced from certified Asian bamboo farms and processed locally in the UK.</a:t>
            </a:r>
            <a:endParaRPr sz="1100">
              <a:latin typeface="Times New Roman"/>
              <a:ea typeface="Times New Roman"/>
              <a:cs typeface="Times New Roman"/>
              <a:sym typeface="Times New Roman"/>
            </a:endParaRPr>
          </a:p>
        </p:txBody>
      </p:sp>
      <p:sp>
        <p:nvSpPr>
          <p:cNvPr id="525" name="Google Shape;525;p68"/>
          <p:cNvSpPr txBox="1"/>
          <p:nvPr/>
        </p:nvSpPr>
        <p:spPr>
          <a:xfrm>
            <a:off x="120375" y="2994625"/>
            <a:ext cx="2529300" cy="2065500"/>
          </a:xfrm>
          <a:prstGeom prst="rect">
            <a:avLst/>
          </a:prstGeom>
          <a:solidFill>
            <a:schemeClr val="accent2"/>
          </a:solidFill>
          <a:ln>
            <a:noFill/>
          </a:ln>
        </p:spPr>
        <p:txBody>
          <a:bodyPr anchorCtr="0" anchor="t" bIns="91425" lIns="91425" spcFirstLastPara="1" rIns="91425" wrap="square" tIns="91425">
            <a:spAutoFit/>
          </a:bodyPr>
          <a:lstStyle/>
          <a:p>
            <a:pPr indent="0" lvl="0" marL="0" rtl="0" algn="just">
              <a:lnSpc>
                <a:spcPct val="115000"/>
              </a:lnSpc>
              <a:spcBef>
                <a:spcPts val="1200"/>
              </a:spcBef>
              <a:spcAft>
                <a:spcPts val="0"/>
              </a:spcAft>
              <a:buNone/>
            </a:pPr>
            <a:r>
              <a:rPr b="1" lang="en" sz="1100">
                <a:latin typeface="Times New Roman"/>
                <a:ea typeface="Times New Roman"/>
                <a:cs typeface="Times New Roman"/>
                <a:sym typeface="Times New Roman"/>
              </a:rPr>
              <a:t>Market Motivation</a:t>
            </a:r>
            <a:endParaRPr b="1" sz="1100">
              <a:latin typeface="Times New Roman"/>
              <a:ea typeface="Times New Roman"/>
              <a:cs typeface="Times New Roman"/>
              <a:sym typeface="Times New Roman"/>
            </a:endParaRPr>
          </a:p>
          <a:p>
            <a:pPr indent="-298450" lvl="0" marL="457200" rtl="0" algn="just">
              <a:lnSpc>
                <a:spcPct val="115000"/>
              </a:lnSpc>
              <a:spcBef>
                <a:spcPts val="1200"/>
              </a:spcBef>
              <a:spcAft>
                <a:spcPts val="0"/>
              </a:spcAft>
              <a:buSzPts val="1100"/>
              <a:buChar char="●"/>
            </a:pPr>
            <a:r>
              <a:rPr lang="en" sz="1100">
                <a:latin typeface="Times New Roman"/>
                <a:ea typeface="Times New Roman"/>
                <a:cs typeface="Times New Roman"/>
                <a:sym typeface="Times New Roman"/>
              </a:rPr>
              <a:t>Prompted by the plastic limitations in the UK government and the demands of sustainable substitutes (Chen et al., 2023).</a:t>
            </a:r>
            <a:endParaRPr sz="1100">
              <a:latin typeface="Times New Roman"/>
              <a:ea typeface="Times New Roman"/>
              <a:cs typeface="Times New Roman"/>
              <a:sym typeface="Times New Roman"/>
            </a:endParaRPr>
          </a:p>
          <a:p>
            <a:pPr indent="-298450" lvl="0" marL="457200" rtl="0" algn="just">
              <a:lnSpc>
                <a:spcPct val="115000"/>
              </a:lnSpc>
              <a:spcBef>
                <a:spcPts val="0"/>
              </a:spcBef>
              <a:spcAft>
                <a:spcPts val="0"/>
              </a:spcAft>
              <a:buSzPts val="1100"/>
              <a:buChar char="●"/>
            </a:pPr>
            <a:r>
              <a:rPr lang="en" sz="1100">
                <a:latin typeface="Times New Roman"/>
                <a:ea typeface="Times New Roman"/>
                <a:cs typeface="Times New Roman"/>
                <a:sym typeface="Times New Roman"/>
              </a:rPr>
              <a:t>Focuses on small retailers, restaurants, and household clients who want eco-friendly solutions (Li and Sun, 2024).</a:t>
            </a:r>
            <a:endParaRPr sz="1100">
              <a:latin typeface="Times New Roman"/>
              <a:ea typeface="Times New Roman"/>
              <a:cs typeface="Times New Roman"/>
              <a:sym typeface="Times New Roman"/>
            </a:endParaRPr>
          </a:p>
        </p:txBody>
      </p:sp>
      <p:sp>
        <p:nvSpPr>
          <p:cNvPr id="526" name="Google Shape;526;p68"/>
          <p:cNvSpPr txBox="1"/>
          <p:nvPr/>
        </p:nvSpPr>
        <p:spPr>
          <a:xfrm>
            <a:off x="6227725" y="1895400"/>
            <a:ext cx="2773500" cy="1830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b="1" lang="en" sz="1100">
                <a:latin typeface="Times New Roman"/>
                <a:ea typeface="Times New Roman"/>
                <a:cs typeface="Times New Roman"/>
                <a:sym typeface="Times New Roman"/>
              </a:rPr>
              <a:t>Management Structure</a:t>
            </a:r>
            <a:endParaRPr b="1" sz="1100">
              <a:latin typeface="Times New Roman"/>
              <a:ea typeface="Times New Roman"/>
              <a:cs typeface="Times New Roman"/>
              <a:sym typeface="Times New Roman"/>
            </a:endParaRPr>
          </a:p>
          <a:p>
            <a:pPr indent="-298450" lvl="0" marL="457200" rtl="0" algn="l">
              <a:lnSpc>
                <a:spcPct val="115000"/>
              </a:lnSpc>
              <a:spcBef>
                <a:spcPts val="1200"/>
              </a:spcBef>
              <a:spcAft>
                <a:spcPts val="0"/>
              </a:spcAft>
              <a:buSzPts val="1100"/>
              <a:buFont typeface="Times New Roman"/>
              <a:buChar char="●"/>
            </a:pPr>
            <a:r>
              <a:rPr lang="en" sz="1100">
                <a:latin typeface="Times New Roman"/>
                <a:ea typeface="Times New Roman"/>
                <a:cs typeface="Times New Roman"/>
                <a:sym typeface="Times New Roman"/>
              </a:rPr>
              <a:t>Founder/Managing Director</a:t>
            </a:r>
            <a:endParaRPr sz="1100">
              <a:latin typeface="Times New Roman"/>
              <a:ea typeface="Times New Roman"/>
              <a:cs typeface="Times New Roman"/>
              <a:sym typeface="Times New Roman"/>
            </a:endParaRPr>
          </a:p>
          <a:p>
            <a:pPr indent="-298450" lvl="0" marL="457200" rtl="0" algn="l">
              <a:lnSpc>
                <a:spcPct val="115000"/>
              </a:lnSpc>
              <a:spcBef>
                <a:spcPts val="0"/>
              </a:spcBef>
              <a:spcAft>
                <a:spcPts val="0"/>
              </a:spcAft>
              <a:buSzPts val="1100"/>
              <a:buFont typeface="Times New Roman"/>
              <a:buChar char="●"/>
            </a:pPr>
            <a:r>
              <a:rPr lang="en" sz="1100">
                <a:latin typeface="Times New Roman"/>
                <a:ea typeface="Times New Roman"/>
                <a:cs typeface="Times New Roman"/>
                <a:sym typeface="Times New Roman"/>
              </a:rPr>
              <a:t>Production Manager</a:t>
            </a:r>
            <a:endParaRPr sz="1100">
              <a:latin typeface="Times New Roman"/>
              <a:ea typeface="Times New Roman"/>
              <a:cs typeface="Times New Roman"/>
              <a:sym typeface="Times New Roman"/>
            </a:endParaRPr>
          </a:p>
          <a:p>
            <a:pPr indent="-298450" lvl="0" marL="457200" rtl="0" algn="l">
              <a:lnSpc>
                <a:spcPct val="115000"/>
              </a:lnSpc>
              <a:spcBef>
                <a:spcPts val="0"/>
              </a:spcBef>
              <a:spcAft>
                <a:spcPts val="0"/>
              </a:spcAft>
              <a:buSzPts val="1100"/>
              <a:buFont typeface="Times New Roman"/>
              <a:buChar char="●"/>
            </a:pPr>
            <a:r>
              <a:rPr lang="en" sz="1100">
                <a:latin typeface="Times New Roman"/>
                <a:ea typeface="Times New Roman"/>
                <a:cs typeface="Times New Roman"/>
                <a:sym typeface="Times New Roman"/>
              </a:rPr>
              <a:t>Quality Control Manager</a:t>
            </a:r>
            <a:endParaRPr sz="1100">
              <a:latin typeface="Times New Roman"/>
              <a:ea typeface="Times New Roman"/>
              <a:cs typeface="Times New Roman"/>
              <a:sym typeface="Times New Roman"/>
            </a:endParaRPr>
          </a:p>
          <a:p>
            <a:pPr indent="-298450" lvl="0" marL="457200" rtl="0" algn="l">
              <a:lnSpc>
                <a:spcPct val="115000"/>
              </a:lnSpc>
              <a:spcBef>
                <a:spcPts val="0"/>
              </a:spcBef>
              <a:spcAft>
                <a:spcPts val="0"/>
              </a:spcAft>
              <a:buSzPts val="1100"/>
              <a:buFont typeface="Times New Roman"/>
              <a:buChar char="●"/>
            </a:pPr>
            <a:r>
              <a:rPr lang="en" sz="1100">
                <a:latin typeface="Times New Roman"/>
                <a:ea typeface="Times New Roman"/>
                <a:cs typeface="Times New Roman"/>
                <a:sym typeface="Times New Roman"/>
              </a:rPr>
              <a:t>Marketing &amp; Sales Manager </a:t>
            </a:r>
            <a:r>
              <a:rPr lang="en" sz="1100">
                <a:latin typeface="Times New Roman"/>
                <a:ea typeface="Times New Roman"/>
                <a:cs typeface="Times New Roman"/>
                <a:sym typeface="Times New Roman"/>
              </a:rPr>
              <a:t>(Wang et al., 2025)</a:t>
            </a:r>
            <a:endParaRPr sz="1000">
              <a:latin typeface="Times New Roman"/>
              <a:ea typeface="Times New Roman"/>
              <a:cs typeface="Times New Roman"/>
              <a:sym typeface="Times New Roman"/>
            </a:endParaRPr>
          </a:p>
          <a:p>
            <a:pPr indent="0" lvl="0" marL="457200" rtl="0" algn="l">
              <a:lnSpc>
                <a:spcPct val="115000"/>
              </a:lnSpc>
              <a:spcBef>
                <a:spcPts val="1200"/>
              </a:spcBef>
              <a:spcAft>
                <a:spcPts val="1200"/>
              </a:spcAft>
              <a:buNone/>
            </a:pPr>
            <a:r>
              <a:t/>
            </a:r>
            <a:endParaRPr b="1" sz="1100">
              <a:latin typeface="Times New Roman"/>
              <a:ea typeface="Times New Roman"/>
              <a:cs typeface="Times New Roman"/>
              <a:sym typeface="Times New Roman"/>
            </a:endParaRPr>
          </a:p>
        </p:txBody>
      </p:sp>
      <p:pic>
        <p:nvPicPr>
          <p:cNvPr id="527" name="Google Shape;527;p68"/>
          <p:cNvPicPr preferRelativeResize="0"/>
          <p:nvPr/>
        </p:nvPicPr>
        <p:blipFill rotWithShape="1">
          <a:blip r:embed="rId4">
            <a:alphaModFix/>
          </a:blip>
          <a:srcRect b="0" l="8315" r="6133" t="14915"/>
          <a:stretch/>
        </p:blipFill>
        <p:spPr>
          <a:xfrm>
            <a:off x="6288488" y="3315925"/>
            <a:ext cx="2651974" cy="1741200"/>
          </a:xfrm>
          <a:prstGeom prst="rect">
            <a:avLst/>
          </a:prstGeom>
          <a:noFill/>
          <a:ln>
            <a:noFill/>
          </a:ln>
        </p:spPr>
      </p:pic>
      <p:sp>
        <p:nvSpPr>
          <p:cNvPr id="528" name="Google Shape;528;p68"/>
          <p:cNvSpPr txBox="1"/>
          <p:nvPr/>
        </p:nvSpPr>
        <p:spPr>
          <a:xfrm>
            <a:off x="2715700" y="2994625"/>
            <a:ext cx="3311700" cy="2062500"/>
          </a:xfrm>
          <a:prstGeom prst="rect">
            <a:avLst/>
          </a:prstGeom>
          <a:solidFill>
            <a:srgbClr val="CCCCCC"/>
          </a:solidFill>
          <a:ln>
            <a:noFill/>
          </a:ln>
        </p:spPr>
        <p:txBody>
          <a:bodyPr anchorCtr="0" anchor="t" bIns="91425" lIns="91425" spcFirstLastPara="1" rIns="91425" wrap="square" tIns="91425">
            <a:spAutoFit/>
          </a:bodyPr>
          <a:lstStyle/>
          <a:p>
            <a:pPr indent="0" lvl="0" marL="0" rtl="0" algn="just">
              <a:lnSpc>
                <a:spcPct val="115000"/>
              </a:lnSpc>
              <a:spcBef>
                <a:spcPts val="1200"/>
              </a:spcBef>
              <a:spcAft>
                <a:spcPts val="0"/>
              </a:spcAft>
              <a:buNone/>
            </a:pPr>
            <a:r>
              <a:rPr b="1" lang="en" sz="1000">
                <a:latin typeface="Times New Roman"/>
                <a:ea typeface="Times New Roman"/>
                <a:cs typeface="Times New Roman"/>
                <a:sym typeface="Times New Roman"/>
              </a:rPr>
              <a:t>Legal Structure</a:t>
            </a:r>
            <a:endParaRPr b="1" sz="1000">
              <a:latin typeface="Times New Roman"/>
              <a:ea typeface="Times New Roman"/>
              <a:cs typeface="Times New Roman"/>
              <a:sym typeface="Times New Roman"/>
            </a:endParaRPr>
          </a:p>
          <a:p>
            <a:pPr indent="0" lvl="0" marL="0" rtl="0" algn="l">
              <a:lnSpc>
                <a:spcPct val="115000"/>
              </a:lnSpc>
              <a:spcBef>
                <a:spcPts val="1200"/>
              </a:spcBef>
              <a:spcAft>
                <a:spcPts val="0"/>
              </a:spcAft>
              <a:buNone/>
            </a:pPr>
            <a:r>
              <a:rPr lang="en" sz="1000">
                <a:latin typeface="Times New Roman"/>
                <a:ea typeface="Times New Roman"/>
                <a:cs typeface="Times New Roman"/>
                <a:sym typeface="Times New Roman"/>
              </a:rPr>
              <a:t>The fact that it is a Private Limited Company (Ltd) is to guarantee liability protection and facilitate future growth in investment (Zhao et al., 2024).</a:t>
            </a:r>
            <a:endParaRPr sz="1000">
              <a:latin typeface="Times New Roman"/>
              <a:ea typeface="Times New Roman"/>
              <a:cs typeface="Times New Roman"/>
              <a:sym typeface="Times New Roman"/>
            </a:endParaRPr>
          </a:p>
          <a:p>
            <a:pPr indent="0" lvl="0" marL="0" rtl="0" algn="just">
              <a:lnSpc>
                <a:spcPct val="115000"/>
              </a:lnSpc>
              <a:spcBef>
                <a:spcPts val="600"/>
              </a:spcBef>
              <a:spcAft>
                <a:spcPts val="0"/>
              </a:spcAft>
              <a:buNone/>
            </a:pPr>
            <a:r>
              <a:rPr b="1" lang="en" sz="1000">
                <a:latin typeface="Times New Roman"/>
                <a:ea typeface="Times New Roman"/>
                <a:cs typeface="Times New Roman"/>
                <a:sym typeface="Times New Roman"/>
              </a:rPr>
              <a:t>Mission Statement</a:t>
            </a:r>
            <a:endParaRPr b="1" sz="1000">
              <a:latin typeface="Times New Roman"/>
              <a:ea typeface="Times New Roman"/>
              <a:cs typeface="Times New Roman"/>
              <a:sym typeface="Times New Roman"/>
            </a:endParaRPr>
          </a:p>
          <a:p>
            <a:pPr indent="0" lvl="0" marL="0" rtl="0" algn="l">
              <a:lnSpc>
                <a:spcPct val="115000"/>
              </a:lnSpc>
              <a:spcBef>
                <a:spcPts val="600"/>
              </a:spcBef>
              <a:spcAft>
                <a:spcPts val="600"/>
              </a:spcAft>
              <a:buNone/>
            </a:pPr>
            <a:r>
              <a:rPr lang="en" sz="1000">
                <a:latin typeface="Times New Roman"/>
                <a:ea typeface="Times New Roman"/>
                <a:cs typeface="Times New Roman"/>
                <a:sym typeface="Times New Roman"/>
              </a:rPr>
              <a:t>To turn sustainable living into the new norm, substituting single-use plastics with affordable bamboo items and helping the UK to become a greener place in the future (Wang et al., 2025)</a:t>
            </a:r>
            <a:endParaRPr sz="100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2" name="Shape 532"/>
        <p:cNvGrpSpPr/>
        <p:nvPr/>
      </p:nvGrpSpPr>
      <p:grpSpPr>
        <a:xfrm>
          <a:off x="0" y="0"/>
          <a:ext cx="0" cy="0"/>
          <a:chOff x="0" y="0"/>
          <a:chExt cx="0" cy="0"/>
        </a:xfrm>
      </p:grpSpPr>
      <p:sp>
        <p:nvSpPr>
          <p:cNvPr id="533" name="Google Shape;533;p69"/>
          <p:cNvSpPr txBox="1"/>
          <p:nvPr>
            <p:ph idx="12" type="sldNum"/>
          </p:nvPr>
        </p:nvSpPr>
        <p:spPr>
          <a:xfrm>
            <a:off x="8227975" y="217725"/>
            <a:ext cx="548700" cy="234000"/>
          </a:xfrm>
          <a:prstGeom prst="rect">
            <a:avLst/>
          </a:prstGeom>
        </p:spPr>
        <p:txBody>
          <a:bodyPr anchorCtr="0" anchor="ctr" bIns="91425" lIns="0" spcFirstLastPara="1" rIns="0"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534" name="Google Shape;534;p69"/>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b="1" lang="en" sz="1000">
                <a:latin typeface="Times New Roman"/>
                <a:ea typeface="Times New Roman"/>
                <a:cs typeface="Times New Roman"/>
                <a:sym typeface="Times New Roman"/>
              </a:rPr>
              <a:t>BambooWise UK</a:t>
            </a:r>
            <a:endParaRPr b="1" sz="1000">
              <a:latin typeface="Times New Roman"/>
              <a:ea typeface="Times New Roman"/>
              <a:cs typeface="Times New Roman"/>
              <a:sym typeface="Times New Roman"/>
            </a:endParaRPr>
          </a:p>
        </p:txBody>
      </p:sp>
      <p:sp>
        <p:nvSpPr>
          <p:cNvPr id="535" name="Google Shape;535;p69"/>
          <p:cNvSpPr txBox="1"/>
          <p:nvPr>
            <p:ph idx="3" type="subTitle"/>
          </p:nvPr>
        </p:nvSpPr>
        <p:spPr>
          <a:xfrm>
            <a:off x="2423700" y="246150"/>
            <a:ext cx="4708800" cy="292500"/>
          </a:xfrm>
          <a:prstGeom prst="rect">
            <a:avLst/>
          </a:prstGeom>
          <a:solidFill>
            <a:srgbClr val="666666"/>
          </a:solidFill>
        </p:spPr>
        <p:txBody>
          <a:bodyPr anchorCtr="0" anchor="b" bIns="0" lIns="0" spcFirstLastPara="1" rIns="0" wrap="square" tIns="0">
            <a:spAutoFit/>
          </a:bodyPr>
          <a:lstStyle/>
          <a:p>
            <a:pPr indent="0" lvl="0" marL="0" rtl="0" algn="ctr">
              <a:spcBef>
                <a:spcPts val="0"/>
              </a:spcBef>
              <a:spcAft>
                <a:spcPts val="0"/>
              </a:spcAft>
              <a:buNone/>
            </a:pPr>
            <a:r>
              <a:rPr b="1" lang="en" sz="1900">
                <a:solidFill>
                  <a:schemeClr val="dk1"/>
                </a:solidFill>
                <a:latin typeface="Times New Roman"/>
                <a:ea typeface="Times New Roman"/>
                <a:cs typeface="Times New Roman"/>
                <a:sym typeface="Times New Roman"/>
              </a:rPr>
              <a:t>Environmental Analysis (PESTLE Analysis)</a:t>
            </a:r>
            <a:endParaRPr b="1" sz="1900">
              <a:solidFill>
                <a:schemeClr val="dk1"/>
              </a:solidFill>
              <a:latin typeface="Times New Roman"/>
              <a:ea typeface="Times New Roman"/>
              <a:cs typeface="Times New Roman"/>
              <a:sym typeface="Times New Roman"/>
            </a:endParaRPr>
          </a:p>
        </p:txBody>
      </p:sp>
      <p:grpSp>
        <p:nvGrpSpPr>
          <p:cNvPr id="536" name="Google Shape;536;p69"/>
          <p:cNvGrpSpPr/>
          <p:nvPr/>
        </p:nvGrpSpPr>
        <p:grpSpPr>
          <a:xfrm>
            <a:off x="119975" y="898425"/>
            <a:ext cx="2040381" cy="2685950"/>
            <a:chOff x="2935366" y="898426"/>
            <a:chExt cx="1845163" cy="2685950"/>
          </a:xfrm>
        </p:grpSpPr>
        <p:sp>
          <p:nvSpPr>
            <p:cNvPr id="537" name="Google Shape;537;p69"/>
            <p:cNvSpPr/>
            <p:nvPr/>
          </p:nvSpPr>
          <p:spPr>
            <a:xfrm>
              <a:off x="3246930" y="3079475"/>
              <a:ext cx="1533600" cy="133500"/>
            </a:xfrm>
            <a:prstGeom prst="rect">
              <a:avLst/>
            </a:prstGeom>
            <a:solidFill>
              <a:srgbClr val="741B4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8" name="Google Shape;538;p69"/>
            <p:cNvSpPr txBox="1"/>
            <p:nvPr/>
          </p:nvSpPr>
          <p:spPr>
            <a:xfrm>
              <a:off x="3307450" y="3212975"/>
              <a:ext cx="1172700" cy="3714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 sz="1200">
                  <a:latin typeface="Times New Roman"/>
                  <a:ea typeface="Times New Roman"/>
                  <a:cs typeface="Times New Roman"/>
                  <a:sym typeface="Times New Roman"/>
                </a:rPr>
                <a:t>Political Factors</a:t>
              </a:r>
              <a:endParaRPr b="1" sz="1200">
                <a:latin typeface="Times New Roman"/>
                <a:ea typeface="Times New Roman"/>
                <a:cs typeface="Times New Roman"/>
                <a:sym typeface="Times New Roman"/>
              </a:endParaRPr>
            </a:p>
          </p:txBody>
        </p:sp>
        <p:sp>
          <p:nvSpPr>
            <p:cNvPr id="539" name="Google Shape;539;p69"/>
            <p:cNvSpPr txBox="1"/>
            <p:nvPr/>
          </p:nvSpPr>
          <p:spPr>
            <a:xfrm>
              <a:off x="2935366" y="898426"/>
              <a:ext cx="1683000" cy="1635300"/>
            </a:xfrm>
            <a:prstGeom prst="rect">
              <a:avLst/>
            </a:prstGeom>
            <a:solidFill>
              <a:schemeClr val="accent1"/>
            </a:solid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0"/>
                </a:spcAft>
                <a:buNone/>
              </a:pPr>
              <a:r>
                <a:rPr lang="en" sz="800">
                  <a:latin typeface="Times New Roman"/>
                  <a:ea typeface="Times New Roman"/>
                  <a:cs typeface="Times New Roman"/>
                  <a:sym typeface="Times New Roman"/>
                </a:rPr>
                <a:t>Favourable policies in the UK government regarding sustainability and the environment.</a:t>
              </a:r>
              <a:endParaRPr sz="800">
                <a:latin typeface="Times New Roman"/>
                <a:ea typeface="Times New Roman"/>
                <a:cs typeface="Times New Roman"/>
                <a:sym typeface="Times New Roman"/>
              </a:endParaRPr>
            </a:p>
            <a:p>
              <a:pPr indent="0" lvl="0" marL="0" rtl="0" algn="just">
                <a:lnSpc>
                  <a:spcPct val="115000"/>
                </a:lnSpc>
                <a:spcBef>
                  <a:spcPts val="0"/>
                </a:spcBef>
                <a:spcAft>
                  <a:spcPts val="0"/>
                </a:spcAft>
                <a:buNone/>
              </a:pPr>
              <a:r>
                <a:rPr lang="en" sz="800">
                  <a:latin typeface="Times New Roman"/>
                  <a:ea typeface="Times New Roman"/>
                  <a:cs typeface="Times New Roman"/>
                  <a:sym typeface="Times New Roman"/>
                </a:rPr>
                <a:t>Single-use plastic ban and Plastic Packaging Tax (Eierle et al., 2022).</a:t>
              </a:r>
              <a:endParaRPr sz="800">
                <a:latin typeface="Times New Roman"/>
                <a:ea typeface="Times New Roman"/>
                <a:cs typeface="Times New Roman"/>
                <a:sym typeface="Times New Roman"/>
              </a:endParaRPr>
            </a:p>
            <a:p>
              <a:pPr indent="0" lvl="0" marL="0" rtl="0" algn="just">
                <a:lnSpc>
                  <a:spcPct val="115000"/>
                </a:lnSpc>
                <a:spcBef>
                  <a:spcPts val="0"/>
                </a:spcBef>
                <a:spcAft>
                  <a:spcPts val="0"/>
                </a:spcAft>
                <a:buNone/>
              </a:pPr>
              <a:r>
                <a:rPr lang="en" sz="800">
                  <a:latin typeface="Times New Roman"/>
                  <a:ea typeface="Times New Roman"/>
                  <a:cs typeface="Times New Roman"/>
                  <a:sym typeface="Times New Roman"/>
                </a:rPr>
                <a:t>Bamboo alternatives opportunity via green startup grants.</a:t>
              </a:r>
              <a:endParaRPr sz="800">
                <a:latin typeface="Times New Roman"/>
                <a:ea typeface="Times New Roman"/>
                <a:cs typeface="Times New Roman"/>
                <a:sym typeface="Times New Roman"/>
              </a:endParaRPr>
            </a:p>
            <a:p>
              <a:pPr indent="0" lvl="0" marL="0" rtl="0" algn="just">
                <a:lnSpc>
                  <a:spcPct val="115000"/>
                </a:lnSpc>
                <a:spcBef>
                  <a:spcPts val="0"/>
                </a:spcBef>
                <a:spcAft>
                  <a:spcPts val="0"/>
                </a:spcAft>
                <a:buNone/>
              </a:pPr>
              <a:r>
                <a:rPr lang="en" sz="800">
                  <a:latin typeface="Times New Roman"/>
                  <a:ea typeface="Times New Roman"/>
                  <a:cs typeface="Times New Roman"/>
                  <a:sym typeface="Times New Roman"/>
                </a:rPr>
                <a:t>Legal compliance with the importation of the bamboo raw materials (Dunaievskyi, 2022).</a:t>
              </a:r>
              <a:endParaRPr sz="800">
                <a:latin typeface="Times New Roman"/>
                <a:ea typeface="Times New Roman"/>
                <a:cs typeface="Times New Roman"/>
                <a:sym typeface="Times New Roman"/>
              </a:endParaRPr>
            </a:p>
            <a:p>
              <a:pPr indent="0" lvl="0" marL="0" rtl="0" algn="just">
                <a:spcBef>
                  <a:spcPts val="0"/>
                </a:spcBef>
                <a:spcAft>
                  <a:spcPts val="0"/>
                </a:spcAft>
                <a:buNone/>
              </a:pPr>
              <a:r>
                <a:t/>
              </a:r>
              <a:endParaRPr sz="800">
                <a:latin typeface="Times New Roman"/>
                <a:ea typeface="Times New Roman"/>
                <a:cs typeface="Times New Roman"/>
                <a:sym typeface="Times New Roman"/>
              </a:endParaRPr>
            </a:p>
            <a:p>
              <a:pPr indent="0" lvl="0" marL="0" rtl="0" algn="l">
                <a:spcBef>
                  <a:spcPts val="0"/>
                </a:spcBef>
                <a:spcAft>
                  <a:spcPts val="1600"/>
                </a:spcAft>
                <a:buNone/>
              </a:pPr>
              <a:r>
                <a:t/>
              </a:r>
              <a:endParaRPr b="1" sz="800">
                <a:latin typeface="Roboto"/>
                <a:ea typeface="Roboto"/>
                <a:cs typeface="Roboto"/>
                <a:sym typeface="Roboto"/>
              </a:endParaRPr>
            </a:p>
          </p:txBody>
        </p:sp>
        <p:grpSp>
          <p:nvGrpSpPr>
            <p:cNvPr id="540" name="Google Shape;540;p69"/>
            <p:cNvGrpSpPr/>
            <p:nvPr/>
          </p:nvGrpSpPr>
          <p:grpSpPr>
            <a:xfrm>
              <a:off x="3435870" y="2800065"/>
              <a:ext cx="92400" cy="411825"/>
              <a:chOff x="845575" y="2563700"/>
              <a:chExt cx="92400" cy="411825"/>
            </a:xfrm>
          </p:grpSpPr>
          <p:sp>
            <p:nvSpPr>
              <p:cNvPr id="541" name="Google Shape;541;p69"/>
              <p:cNvSpPr/>
              <p:nvPr/>
            </p:nvSpPr>
            <p:spPr>
              <a:xfrm>
                <a:off x="845575" y="2563700"/>
                <a:ext cx="92400" cy="924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542" name="Google Shape;542;p69"/>
              <p:cNvCxnSpPr/>
              <p:nvPr/>
            </p:nvCxnSpPr>
            <p:spPr>
              <a:xfrm>
                <a:off x="891775" y="2616125"/>
                <a:ext cx="0" cy="359400"/>
              </a:xfrm>
              <a:prstGeom prst="straightConnector1">
                <a:avLst/>
              </a:prstGeom>
              <a:noFill/>
              <a:ln cap="flat" cmpd="sng" w="9525">
                <a:solidFill>
                  <a:srgbClr val="000000"/>
                </a:solidFill>
                <a:prstDash val="solid"/>
                <a:round/>
                <a:headEnd len="sm" w="sm" type="none"/>
                <a:tailEnd len="sm" w="sm" type="none"/>
              </a:ln>
            </p:spPr>
          </p:cxnSp>
        </p:grpSp>
      </p:grpSp>
      <p:grpSp>
        <p:nvGrpSpPr>
          <p:cNvPr id="543" name="Google Shape;543;p69"/>
          <p:cNvGrpSpPr/>
          <p:nvPr/>
        </p:nvGrpSpPr>
        <p:grpSpPr>
          <a:xfrm>
            <a:off x="1716025" y="2671400"/>
            <a:ext cx="1793400" cy="2378400"/>
            <a:chOff x="1716025" y="2671400"/>
            <a:chExt cx="1793400" cy="2378400"/>
          </a:xfrm>
        </p:grpSpPr>
        <p:sp>
          <p:nvSpPr>
            <p:cNvPr id="544" name="Google Shape;544;p69"/>
            <p:cNvSpPr/>
            <p:nvPr/>
          </p:nvSpPr>
          <p:spPr>
            <a:xfrm>
              <a:off x="2191011" y="3079475"/>
              <a:ext cx="1294800" cy="133500"/>
            </a:xfrm>
            <a:prstGeom prst="rect">
              <a:avLst/>
            </a:prstGeom>
            <a:solidFill>
              <a:srgbClr val="7F6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5" name="Google Shape;545;p69"/>
            <p:cNvSpPr txBox="1"/>
            <p:nvPr/>
          </p:nvSpPr>
          <p:spPr>
            <a:xfrm>
              <a:off x="1828200" y="2671400"/>
              <a:ext cx="1558500" cy="4026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 sz="1100">
                  <a:latin typeface="Times New Roman"/>
                  <a:ea typeface="Times New Roman"/>
                  <a:cs typeface="Times New Roman"/>
                  <a:sym typeface="Times New Roman"/>
                </a:rPr>
                <a:t>Economic Factors</a:t>
              </a:r>
              <a:endParaRPr b="1" sz="1100">
                <a:latin typeface="Times New Roman"/>
                <a:ea typeface="Times New Roman"/>
                <a:cs typeface="Times New Roman"/>
                <a:sym typeface="Times New Roman"/>
              </a:endParaRPr>
            </a:p>
          </p:txBody>
        </p:sp>
        <p:sp>
          <p:nvSpPr>
            <p:cNvPr id="546" name="Google Shape;546;p69"/>
            <p:cNvSpPr txBox="1"/>
            <p:nvPr/>
          </p:nvSpPr>
          <p:spPr>
            <a:xfrm>
              <a:off x="1716025" y="3503000"/>
              <a:ext cx="1793400" cy="1546800"/>
            </a:xfrm>
            <a:prstGeom prst="rect">
              <a:avLst/>
            </a:prstGeom>
            <a:solidFill>
              <a:srgbClr val="B6D7A8"/>
            </a:solidFill>
            <a:ln>
              <a:noFill/>
            </a:ln>
          </p:spPr>
          <p:txBody>
            <a:bodyPr anchorCtr="0" anchor="t" bIns="91425" lIns="91425" spcFirstLastPara="1" rIns="91425" wrap="square" tIns="91425">
              <a:noAutofit/>
            </a:bodyPr>
            <a:lstStyle/>
            <a:p>
              <a:pPr indent="0" lvl="0" marL="0" rtl="0" algn="just">
                <a:lnSpc>
                  <a:spcPct val="100000"/>
                </a:lnSpc>
                <a:spcBef>
                  <a:spcPts val="0"/>
                </a:spcBef>
                <a:spcAft>
                  <a:spcPts val="0"/>
                </a:spcAft>
                <a:buNone/>
              </a:pPr>
              <a:r>
                <a:rPr lang="en" sz="900">
                  <a:latin typeface="Times New Roman"/>
                  <a:ea typeface="Times New Roman"/>
                  <a:cs typeface="Times New Roman"/>
                  <a:sym typeface="Times New Roman"/>
                </a:rPr>
                <a:t>Expanding Britain's products that are eco-friendly (Dalirazar and Sabzi, 2023).</a:t>
              </a:r>
              <a:endParaRPr sz="9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rPr lang="en" sz="900">
                  <a:latin typeface="Times New Roman"/>
                  <a:ea typeface="Times New Roman"/>
                  <a:cs typeface="Times New Roman"/>
                  <a:sym typeface="Times New Roman"/>
                </a:rPr>
                <a:t>Capacity to take premium prices on sustainable products.</a:t>
              </a:r>
              <a:endParaRPr sz="9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rPr lang="en" sz="900">
                  <a:latin typeface="Times New Roman"/>
                  <a:ea typeface="Times New Roman"/>
                  <a:cs typeface="Times New Roman"/>
                  <a:sym typeface="Times New Roman"/>
                </a:rPr>
                <a:t>The UK green packaging market is expected to hit over 5 billion (Casañ et al., 2021).</a:t>
              </a:r>
              <a:endParaRPr sz="9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rPr lang="en" sz="900">
                  <a:latin typeface="Times New Roman"/>
                  <a:ea typeface="Times New Roman"/>
                  <a:cs typeface="Times New Roman"/>
                  <a:sym typeface="Times New Roman"/>
                </a:rPr>
                <a:t>Two sources of revenue: the end-customers and the corporate clients.</a:t>
              </a:r>
              <a:endParaRPr sz="900">
                <a:latin typeface="Times New Roman"/>
                <a:ea typeface="Times New Roman"/>
                <a:cs typeface="Times New Roman"/>
                <a:sym typeface="Times New Roman"/>
              </a:endParaRPr>
            </a:p>
            <a:p>
              <a:pPr indent="0" lvl="0" marL="0" rtl="0" algn="just">
                <a:spcBef>
                  <a:spcPts val="0"/>
                </a:spcBef>
                <a:spcAft>
                  <a:spcPts val="0"/>
                </a:spcAft>
                <a:buNone/>
              </a:pPr>
              <a:r>
                <a:t/>
              </a:r>
              <a:endParaRPr sz="900">
                <a:latin typeface="Times New Roman"/>
                <a:ea typeface="Times New Roman"/>
                <a:cs typeface="Times New Roman"/>
                <a:sym typeface="Times New Roman"/>
              </a:endParaRPr>
            </a:p>
            <a:p>
              <a:pPr indent="0" lvl="0" marL="0" rtl="0" algn="l">
                <a:spcBef>
                  <a:spcPts val="0"/>
                </a:spcBef>
                <a:spcAft>
                  <a:spcPts val="1600"/>
                </a:spcAft>
                <a:buNone/>
              </a:pPr>
              <a:r>
                <a:t/>
              </a:r>
              <a:endParaRPr b="1" sz="800">
                <a:latin typeface="Roboto"/>
                <a:ea typeface="Roboto"/>
                <a:cs typeface="Roboto"/>
                <a:sym typeface="Roboto"/>
              </a:endParaRPr>
            </a:p>
          </p:txBody>
        </p:sp>
        <p:grpSp>
          <p:nvGrpSpPr>
            <p:cNvPr id="547" name="Google Shape;547;p69"/>
            <p:cNvGrpSpPr/>
            <p:nvPr/>
          </p:nvGrpSpPr>
          <p:grpSpPr>
            <a:xfrm rot="10800000">
              <a:off x="2149293" y="3079467"/>
              <a:ext cx="92400" cy="411825"/>
              <a:chOff x="2072481" y="2563700"/>
              <a:chExt cx="92400" cy="411825"/>
            </a:xfrm>
          </p:grpSpPr>
          <p:cxnSp>
            <p:nvCxnSpPr>
              <p:cNvPr id="548" name="Google Shape;548;p69"/>
              <p:cNvCxnSpPr/>
              <p:nvPr/>
            </p:nvCxnSpPr>
            <p:spPr>
              <a:xfrm>
                <a:off x="2118681" y="2616125"/>
                <a:ext cx="0" cy="359400"/>
              </a:xfrm>
              <a:prstGeom prst="straightConnector1">
                <a:avLst/>
              </a:prstGeom>
              <a:noFill/>
              <a:ln cap="flat" cmpd="sng" w="9525">
                <a:solidFill>
                  <a:srgbClr val="000000"/>
                </a:solidFill>
                <a:prstDash val="solid"/>
                <a:round/>
                <a:headEnd len="sm" w="sm" type="none"/>
                <a:tailEnd len="sm" w="sm" type="none"/>
              </a:ln>
            </p:spPr>
          </p:cxnSp>
          <p:sp>
            <p:nvSpPr>
              <p:cNvPr id="549" name="Google Shape;549;p69"/>
              <p:cNvSpPr/>
              <p:nvPr/>
            </p:nvSpPr>
            <p:spPr>
              <a:xfrm>
                <a:off x="2072481" y="2563700"/>
                <a:ext cx="92400" cy="924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550" name="Google Shape;550;p69"/>
          <p:cNvGrpSpPr/>
          <p:nvPr/>
        </p:nvGrpSpPr>
        <p:grpSpPr>
          <a:xfrm>
            <a:off x="3276375" y="804325"/>
            <a:ext cx="1935000" cy="2834475"/>
            <a:chOff x="3276375" y="804325"/>
            <a:chExt cx="1935000" cy="2834475"/>
          </a:xfrm>
        </p:grpSpPr>
        <p:sp>
          <p:nvSpPr>
            <p:cNvPr id="551" name="Google Shape;551;p69"/>
            <p:cNvSpPr/>
            <p:nvPr/>
          </p:nvSpPr>
          <p:spPr>
            <a:xfrm>
              <a:off x="3485717" y="3079475"/>
              <a:ext cx="1294800" cy="133500"/>
            </a:xfrm>
            <a:prstGeom prst="rect">
              <a:avLst/>
            </a:prstGeom>
            <a:solidFill>
              <a:srgbClr val="A61C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2" name="Google Shape;552;p69"/>
            <p:cNvSpPr txBox="1"/>
            <p:nvPr/>
          </p:nvSpPr>
          <p:spPr>
            <a:xfrm>
              <a:off x="3386750" y="3211900"/>
              <a:ext cx="1128000" cy="4269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 sz="1100">
                  <a:latin typeface="Times New Roman"/>
                  <a:ea typeface="Times New Roman"/>
                  <a:cs typeface="Times New Roman"/>
                  <a:sym typeface="Times New Roman"/>
                </a:rPr>
                <a:t>Social Factors</a:t>
              </a:r>
              <a:endParaRPr b="1" sz="1100">
                <a:latin typeface="Times New Roman"/>
                <a:ea typeface="Times New Roman"/>
                <a:cs typeface="Times New Roman"/>
                <a:sym typeface="Times New Roman"/>
              </a:endParaRPr>
            </a:p>
          </p:txBody>
        </p:sp>
        <p:sp>
          <p:nvSpPr>
            <p:cNvPr id="553" name="Google Shape;553;p69"/>
            <p:cNvSpPr txBox="1"/>
            <p:nvPr/>
          </p:nvSpPr>
          <p:spPr>
            <a:xfrm>
              <a:off x="3276375" y="804325"/>
              <a:ext cx="1935000" cy="1705800"/>
            </a:xfrm>
            <a:prstGeom prst="rect">
              <a:avLst/>
            </a:prstGeom>
            <a:solidFill>
              <a:srgbClr val="EAD1DC"/>
            </a:solidFill>
            <a:ln>
              <a:noFill/>
            </a:ln>
          </p:spPr>
          <p:txBody>
            <a:bodyPr anchorCtr="0" anchor="t" bIns="91425" lIns="91425" spcFirstLastPara="1" rIns="91425" wrap="square" tIns="91425">
              <a:noAutofit/>
            </a:bodyPr>
            <a:lstStyle/>
            <a:p>
              <a:pPr indent="0" lvl="0" marL="0" rtl="0" algn="just">
                <a:lnSpc>
                  <a:spcPct val="100000"/>
                </a:lnSpc>
                <a:spcBef>
                  <a:spcPts val="0"/>
                </a:spcBef>
                <a:spcAft>
                  <a:spcPts val="0"/>
                </a:spcAft>
                <a:buNone/>
              </a:pPr>
              <a:r>
                <a:rPr lang="en" sz="900">
                  <a:latin typeface="Times New Roman"/>
                  <a:ea typeface="Times New Roman"/>
                  <a:cs typeface="Times New Roman"/>
                  <a:sym typeface="Times New Roman"/>
                </a:rPr>
                <a:t>Increasing environmental consciousness of consumers in the UK.</a:t>
              </a:r>
              <a:endParaRPr sz="9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rPr lang="en" sz="900">
                  <a:latin typeface="Times New Roman"/>
                  <a:ea typeface="Times New Roman"/>
                  <a:cs typeface="Times New Roman"/>
                  <a:sym typeface="Times New Roman"/>
                </a:rPr>
                <a:t>Gen Z and millennials like socially responsible brands (Buye, 2021).</a:t>
              </a:r>
              <a:endParaRPr sz="9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rPr lang="en" sz="900">
                  <a:latin typeface="Times New Roman"/>
                  <a:ea typeface="Times New Roman"/>
                  <a:cs typeface="Times New Roman"/>
                  <a:sym typeface="Times New Roman"/>
                </a:rPr>
                <a:t>Cafes and restaurants are interested in receiving green packaging to improve their image.</a:t>
              </a:r>
              <a:endParaRPr sz="9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rPr lang="en" sz="900">
                  <a:latin typeface="Times New Roman"/>
                  <a:ea typeface="Times New Roman"/>
                  <a:cs typeface="Times New Roman"/>
                  <a:sym typeface="Times New Roman"/>
                </a:rPr>
                <a:t>Righteousness with campaigns that support the low-waste lifestyle (Eierle et al., 2022).</a:t>
              </a:r>
              <a:endParaRPr sz="900">
                <a:latin typeface="Times New Roman"/>
                <a:ea typeface="Times New Roman"/>
                <a:cs typeface="Times New Roman"/>
                <a:sym typeface="Times New Roman"/>
              </a:endParaRPr>
            </a:p>
            <a:p>
              <a:pPr indent="0" lvl="0" marL="0" rtl="0" algn="just">
                <a:spcBef>
                  <a:spcPts val="0"/>
                </a:spcBef>
                <a:spcAft>
                  <a:spcPts val="0"/>
                </a:spcAft>
                <a:buNone/>
              </a:pPr>
              <a:r>
                <a:t/>
              </a:r>
              <a:endParaRPr sz="900">
                <a:latin typeface="Times New Roman"/>
                <a:ea typeface="Times New Roman"/>
                <a:cs typeface="Times New Roman"/>
                <a:sym typeface="Times New Roman"/>
              </a:endParaRPr>
            </a:p>
            <a:p>
              <a:pPr indent="0" lvl="0" marL="0" rtl="0" algn="l">
                <a:spcBef>
                  <a:spcPts val="0"/>
                </a:spcBef>
                <a:spcAft>
                  <a:spcPts val="1600"/>
                </a:spcAft>
                <a:buNone/>
              </a:pPr>
              <a:r>
                <a:t/>
              </a:r>
              <a:endParaRPr b="1" sz="800">
                <a:latin typeface="Roboto"/>
                <a:ea typeface="Roboto"/>
                <a:cs typeface="Roboto"/>
                <a:sym typeface="Roboto"/>
              </a:endParaRPr>
            </a:p>
          </p:txBody>
        </p:sp>
        <p:grpSp>
          <p:nvGrpSpPr>
            <p:cNvPr id="554" name="Google Shape;554;p69"/>
            <p:cNvGrpSpPr/>
            <p:nvPr/>
          </p:nvGrpSpPr>
          <p:grpSpPr>
            <a:xfrm>
              <a:off x="3435870" y="2800065"/>
              <a:ext cx="92400" cy="411825"/>
              <a:chOff x="845575" y="2563700"/>
              <a:chExt cx="92400" cy="411825"/>
            </a:xfrm>
          </p:grpSpPr>
          <p:sp>
            <p:nvSpPr>
              <p:cNvPr id="555" name="Google Shape;555;p69"/>
              <p:cNvSpPr/>
              <p:nvPr/>
            </p:nvSpPr>
            <p:spPr>
              <a:xfrm>
                <a:off x="845575" y="2563700"/>
                <a:ext cx="92400" cy="924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556" name="Google Shape;556;p69"/>
              <p:cNvCxnSpPr/>
              <p:nvPr/>
            </p:nvCxnSpPr>
            <p:spPr>
              <a:xfrm>
                <a:off x="891775" y="2616125"/>
                <a:ext cx="0" cy="359400"/>
              </a:xfrm>
              <a:prstGeom prst="straightConnector1">
                <a:avLst/>
              </a:prstGeom>
              <a:noFill/>
              <a:ln cap="flat" cmpd="sng" w="9525">
                <a:solidFill>
                  <a:srgbClr val="000000"/>
                </a:solidFill>
                <a:prstDash val="solid"/>
                <a:round/>
                <a:headEnd len="sm" w="sm" type="none"/>
                <a:tailEnd len="sm" w="sm" type="none"/>
              </a:ln>
            </p:spPr>
          </p:cxnSp>
        </p:grpSp>
      </p:grpSp>
      <p:grpSp>
        <p:nvGrpSpPr>
          <p:cNvPr id="557" name="Google Shape;557;p69"/>
          <p:cNvGrpSpPr/>
          <p:nvPr/>
        </p:nvGrpSpPr>
        <p:grpSpPr>
          <a:xfrm>
            <a:off x="4413175" y="2571750"/>
            <a:ext cx="1667400" cy="2513450"/>
            <a:chOff x="4413175" y="2571750"/>
            <a:chExt cx="1667400" cy="2513450"/>
          </a:xfrm>
        </p:grpSpPr>
        <p:sp>
          <p:nvSpPr>
            <p:cNvPr id="558" name="Google Shape;558;p69"/>
            <p:cNvSpPr/>
            <p:nvPr/>
          </p:nvSpPr>
          <p:spPr>
            <a:xfrm>
              <a:off x="4780421" y="3079475"/>
              <a:ext cx="1294800" cy="1335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59" name="Google Shape;559;p69"/>
            <p:cNvGrpSpPr/>
            <p:nvPr/>
          </p:nvGrpSpPr>
          <p:grpSpPr>
            <a:xfrm rot="10800000">
              <a:off x="4737413" y="3079467"/>
              <a:ext cx="92400" cy="411825"/>
              <a:chOff x="2070100" y="2563700"/>
              <a:chExt cx="92400" cy="411825"/>
            </a:xfrm>
          </p:grpSpPr>
          <p:cxnSp>
            <p:nvCxnSpPr>
              <p:cNvPr id="560" name="Google Shape;560;p69"/>
              <p:cNvCxnSpPr/>
              <p:nvPr/>
            </p:nvCxnSpPr>
            <p:spPr>
              <a:xfrm>
                <a:off x="2116300" y="2616125"/>
                <a:ext cx="0" cy="359400"/>
              </a:xfrm>
              <a:prstGeom prst="straightConnector1">
                <a:avLst/>
              </a:prstGeom>
              <a:noFill/>
              <a:ln cap="flat" cmpd="sng" w="9525">
                <a:solidFill>
                  <a:srgbClr val="000000"/>
                </a:solidFill>
                <a:prstDash val="solid"/>
                <a:round/>
                <a:headEnd len="sm" w="sm" type="none"/>
                <a:tailEnd len="sm" w="sm" type="none"/>
              </a:ln>
            </p:spPr>
          </p:cxnSp>
          <p:sp>
            <p:nvSpPr>
              <p:cNvPr id="561" name="Google Shape;561;p69"/>
              <p:cNvSpPr/>
              <p:nvPr/>
            </p:nvSpPr>
            <p:spPr>
              <a:xfrm>
                <a:off x="2070100" y="2563700"/>
                <a:ext cx="92400" cy="924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62" name="Google Shape;562;p69"/>
            <p:cNvSpPr txBox="1"/>
            <p:nvPr/>
          </p:nvSpPr>
          <p:spPr>
            <a:xfrm>
              <a:off x="4413175" y="2571750"/>
              <a:ext cx="1615200" cy="5022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 sz="1100">
                  <a:latin typeface="Times New Roman"/>
                  <a:ea typeface="Times New Roman"/>
                  <a:cs typeface="Times New Roman"/>
                  <a:sym typeface="Times New Roman"/>
                </a:rPr>
                <a:t>Technological Factors</a:t>
              </a:r>
              <a:endParaRPr b="1" sz="1100">
                <a:latin typeface="Times New Roman"/>
                <a:ea typeface="Times New Roman"/>
                <a:cs typeface="Times New Roman"/>
                <a:sym typeface="Times New Roman"/>
              </a:endParaRPr>
            </a:p>
          </p:txBody>
        </p:sp>
        <p:sp>
          <p:nvSpPr>
            <p:cNvPr id="563" name="Google Shape;563;p69"/>
            <p:cNvSpPr txBox="1"/>
            <p:nvPr/>
          </p:nvSpPr>
          <p:spPr>
            <a:xfrm>
              <a:off x="4413175" y="3491300"/>
              <a:ext cx="1667400" cy="1593900"/>
            </a:xfrm>
            <a:prstGeom prst="rect">
              <a:avLst/>
            </a:prstGeom>
            <a:solidFill>
              <a:srgbClr val="F6B26B"/>
            </a:solidFill>
            <a:ln>
              <a:noFill/>
            </a:ln>
          </p:spPr>
          <p:txBody>
            <a:bodyPr anchorCtr="0" anchor="t" bIns="91425" lIns="91425" spcFirstLastPara="1" rIns="91425" wrap="square" tIns="91425">
              <a:noAutofit/>
            </a:bodyPr>
            <a:lstStyle/>
            <a:p>
              <a:pPr indent="0" lvl="0" marL="0" rtl="0" algn="just">
                <a:lnSpc>
                  <a:spcPct val="100000"/>
                </a:lnSpc>
                <a:spcBef>
                  <a:spcPts val="0"/>
                </a:spcBef>
                <a:spcAft>
                  <a:spcPts val="0"/>
                </a:spcAft>
                <a:buNone/>
              </a:pPr>
              <a:r>
                <a:rPr lang="en" sz="800">
                  <a:latin typeface="Times New Roman"/>
                  <a:ea typeface="Times New Roman"/>
                  <a:cs typeface="Times New Roman"/>
                  <a:sym typeface="Times New Roman"/>
                </a:rPr>
                <a:t>Increased environmental consciousness in UK consumers.</a:t>
              </a:r>
              <a:endParaRPr sz="8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rPr lang="en" sz="800">
                  <a:latin typeface="Times New Roman"/>
                  <a:ea typeface="Times New Roman"/>
                  <a:cs typeface="Times New Roman"/>
                  <a:sym typeface="Times New Roman"/>
                </a:rPr>
                <a:t>Gen Z and millennials choose socially responsible brands (Buye, 2021).</a:t>
              </a:r>
              <a:endParaRPr sz="8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rPr lang="en" sz="800">
                  <a:latin typeface="Times New Roman"/>
                  <a:ea typeface="Times New Roman"/>
                  <a:cs typeface="Times New Roman"/>
                  <a:sym typeface="Times New Roman"/>
                </a:rPr>
                <a:t>Cafes and restaurants are in need of green packaging to improve their image.</a:t>
              </a:r>
              <a:endParaRPr sz="8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rPr lang="en" sz="800">
                  <a:latin typeface="Times New Roman"/>
                  <a:ea typeface="Times New Roman"/>
                  <a:cs typeface="Times New Roman"/>
                  <a:sym typeface="Times New Roman"/>
                </a:rPr>
                <a:t>Correlation with the low-waste-living campaigns (Eierle et al., 2022).</a:t>
              </a:r>
              <a:endParaRPr sz="800">
                <a:latin typeface="Times New Roman"/>
                <a:ea typeface="Times New Roman"/>
                <a:cs typeface="Times New Roman"/>
                <a:sym typeface="Times New Roman"/>
              </a:endParaRPr>
            </a:p>
            <a:p>
              <a:pPr indent="0" lvl="0" marL="0" rtl="0" algn="just">
                <a:spcBef>
                  <a:spcPts val="0"/>
                </a:spcBef>
                <a:spcAft>
                  <a:spcPts val="0"/>
                </a:spcAft>
                <a:buNone/>
              </a:pPr>
              <a:r>
                <a:t/>
              </a:r>
              <a:endParaRPr sz="900">
                <a:latin typeface="Times New Roman"/>
                <a:ea typeface="Times New Roman"/>
                <a:cs typeface="Times New Roman"/>
                <a:sym typeface="Times New Roman"/>
              </a:endParaRPr>
            </a:p>
            <a:p>
              <a:pPr indent="0" lvl="0" marL="0" rtl="0" algn="just">
                <a:spcBef>
                  <a:spcPts val="0"/>
                </a:spcBef>
                <a:spcAft>
                  <a:spcPts val="0"/>
                </a:spcAft>
                <a:buNone/>
              </a:pPr>
              <a:r>
                <a:t/>
              </a:r>
              <a:endParaRPr b="1" sz="900">
                <a:latin typeface="Times New Roman"/>
                <a:ea typeface="Times New Roman"/>
                <a:cs typeface="Times New Roman"/>
                <a:sym typeface="Times New Roman"/>
              </a:endParaRPr>
            </a:p>
          </p:txBody>
        </p:sp>
      </p:grpSp>
      <p:grpSp>
        <p:nvGrpSpPr>
          <p:cNvPr id="564" name="Google Shape;564;p69"/>
          <p:cNvGrpSpPr/>
          <p:nvPr/>
        </p:nvGrpSpPr>
        <p:grpSpPr>
          <a:xfrm>
            <a:off x="5868175" y="898434"/>
            <a:ext cx="1695850" cy="2807441"/>
            <a:chOff x="5868175" y="898434"/>
            <a:chExt cx="1695850" cy="2807441"/>
          </a:xfrm>
        </p:grpSpPr>
        <p:sp>
          <p:nvSpPr>
            <p:cNvPr id="565" name="Google Shape;565;p69"/>
            <p:cNvSpPr/>
            <p:nvPr/>
          </p:nvSpPr>
          <p:spPr>
            <a:xfrm>
              <a:off x="6075125" y="3079475"/>
              <a:ext cx="1294800" cy="133500"/>
            </a:xfrm>
            <a:prstGeom prst="rect">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66" name="Google Shape;566;p69"/>
            <p:cNvGrpSpPr/>
            <p:nvPr/>
          </p:nvGrpSpPr>
          <p:grpSpPr>
            <a:xfrm>
              <a:off x="6031394" y="2800065"/>
              <a:ext cx="92400" cy="411825"/>
              <a:chOff x="845575" y="2563700"/>
              <a:chExt cx="92400" cy="411825"/>
            </a:xfrm>
          </p:grpSpPr>
          <p:cxnSp>
            <p:nvCxnSpPr>
              <p:cNvPr id="567" name="Google Shape;567;p69"/>
              <p:cNvCxnSpPr/>
              <p:nvPr/>
            </p:nvCxnSpPr>
            <p:spPr>
              <a:xfrm>
                <a:off x="891775" y="2616125"/>
                <a:ext cx="0" cy="359400"/>
              </a:xfrm>
              <a:prstGeom prst="straightConnector1">
                <a:avLst/>
              </a:prstGeom>
              <a:noFill/>
              <a:ln cap="flat" cmpd="sng" w="9525">
                <a:solidFill>
                  <a:srgbClr val="000000"/>
                </a:solidFill>
                <a:prstDash val="solid"/>
                <a:round/>
                <a:headEnd len="sm" w="sm" type="none"/>
                <a:tailEnd len="sm" w="sm" type="none"/>
              </a:ln>
            </p:spPr>
          </p:cxnSp>
          <p:sp>
            <p:nvSpPr>
              <p:cNvPr id="568" name="Google Shape;568;p69"/>
              <p:cNvSpPr/>
              <p:nvPr/>
            </p:nvSpPr>
            <p:spPr>
              <a:xfrm>
                <a:off x="845575" y="2563700"/>
                <a:ext cx="92400" cy="924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69" name="Google Shape;569;p69"/>
            <p:cNvSpPr txBox="1"/>
            <p:nvPr/>
          </p:nvSpPr>
          <p:spPr>
            <a:xfrm>
              <a:off x="5868175" y="3212975"/>
              <a:ext cx="1294800" cy="4929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 sz="1100">
                  <a:latin typeface="Times New Roman"/>
                  <a:ea typeface="Times New Roman"/>
                  <a:cs typeface="Times New Roman"/>
                  <a:sym typeface="Times New Roman"/>
                </a:rPr>
                <a:t>Legal Factors</a:t>
              </a:r>
              <a:endParaRPr b="1" sz="1100">
                <a:latin typeface="Times New Roman"/>
                <a:ea typeface="Times New Roman"/>
                <a:cs typeface="Times New Roman"/>
                <a:sym typeface="Times New Roman"/>
              </a:endParaRPr>
            </a:p>
          </p:txBody>
        </p:sp>
        <p:sp>
          <p:nvSpPr>
            <p:cNvPr id="570" name="Google Shape;570;p69"/>
            <p:cNvSpPr txBox="1"/>
            <p:nvPr/>
          </p:nvSpPr>
          <p:spPr>
            <a:xfrm>
              <a:off x="5881025" y="898434"/>
              <a:ext cx="1683000" cy="1603500"/>
            </a:xfrm>
            <a:prstGeom prst="rect">
              <a:avLst/>
            </a:prstGeom>
            <a:solidFill>
              <a:srgbClr val="CCCCCC"/>
            </a:solidFill>
            <a:ln>
              <a:noFill/>
            </a:ln>
          </p:spPr>
          <p:txBody>
            <a:bodyPr anchorCtr="0" anchor="t" bIns="91425" lIns="91425" spcFirstLastPara="1" rIns="91425" wrap="square" tIns="91425">
              <a:noAutofit/>
            </a:bodyPr>
            <a:lstStyle/>
            <a:p>
              <a:pPr indent="0" lvl="0" marL="0" rtl="0" algn="just">
                <a:lnSpc>
                  <a:spcPct val="100000"/>
                </a:lnSpc>
                <a:spcBef>
                  <a:spcPts val="0"/>
                </a:spcBef>
                <a:spcAft>
                  <a:spcPts val="0"/>
                </a:spcAft>
                <a:buNone/>
              </a:pPr>
              <a:r>
                <a:rPr lang="en" sz="800">
                  <a:latin typeface="Times New Roman"/>
                  <a:ea typeface="Times New Roman"/>
                  <a:cs typeface="Times New Roman"/>
                  <a:sym typeface="Times New Roman"/>
                </a:rPr>
                <a:t>Adherence to the Consumer Rights Act 2015 and Packaging Waste Regulations 2020.</a:t>
              </a:r>
              <a:endParaRPr sz="8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rPr lang="en" sz="800">
                  <a:latin typeface="Times New Roman"/>
                  <a:ea typeface="Times New Roman"/>
                  <a:cs typeface="Times New Roman"/>
                  <a:sym typeface="Times New Roman"/>
                </a:rPr>
                <a:t>Compliance with the importation and trade regulations of bamboo materials.</a:t>
              </a:r>
              <a:endParaRPr sz="8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rPr lang="en" sz="800">
                  <a:latin typeface="Times New Roman"/>
                  <a:ea typeface="Times New Roman"/>
                  <a:cs typeface="Times New Roman"/>
                  <a:sym typeface="Times New Roman"/>
                </a:rPr>
                <a:t>Trademark registration and patents to protect the brand (Eierle et al., 2022).</a:t>
              </a:r>
              <a:endParaRPr sz="8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rPr lang="en" sz="800">
                  <a:latin typeface="Times New Roman"/>
                  <a:ea typeface="Times New Roman"/>
                  <a:cs typeface="Times New Roman"/>
                  <a:sym typeface="Times New Roman"/>
                </a:rPr>
                <a:t>Compliance with the UK labour, health, safety, and ethical sourcing legislation.</a:t>
              </a:r>
              <a:endParaRPr sz="800">
                <a:latin typeface="Times New Roman"/>
                <a:ea typeface="Times New Roman"/>
                <a:cs typeface="Times New Roman"/>
                <a:sym typeface="Times New Roman"/>
              </a:endParaRPr>
            </a:p>
            <a:p>
              <a:pPr indent="0" lvl="0" marL="0" rtl="0" algn="just">
                <a:spcBef>
                  <a:spcPts val="0"/>
                </a:spcBef>
                <a:spcAft>
                  <a:spcPts val="0"/>
                </a:spcAft>
                <a:buNone/>
              </a:pPr>
              <a:r>
                <a:t/>
              </a:r>
              <a:endParaRPr sz="900">
                <a:latin typeface="Times New Roman"/>
                <a:ea typeface="Times New Roman"/>
                <a:cs typeface="Times New Roman"/>
                <a:sym typeface="Times New Roman"/>
              </a:endParaRPr>
            </a:p>
            <a:p>
              <a:pPr indent="0" lvl="0" marL="0" rtl="0" algn="l">
                <a:spcBef>
                  <a:spcPts val="0"/>
                </a:spcBef>
                <a:spcAft>
                  <a:spcPts val="1600"/>
                </a:spcAft>
                <a:buNone/>
              </a:pPr>
              <a:r>
                <a:t/>
              </a:r>
              <a:endParaRPr b="1" sz="800">
                <a:latin typeface="Roboto"/>
                <a:ea typeface="Roboto"/>
                <a:cs typeface="Roboto"/>
                <a:sym typeface="Roboto"/>
              </a:endParaRPr>
            </a:p>
          </p:txBody>
        </p:sp>
      </p:grpSp>
      <p:grpSp>
        <p:nvGrpSpPr>
          <p:cNvPr id="571" name="Google Shape;571;p69"/>
          <p:cNvGrpSpPr/>
          <p:nvPr/>
        </p:nvGrpSpPr>
        <p:grpSpPr>
          <a:xfrm>
            <a:off x="7214800" y="2614775"/>
            <a:ext cx="1833495" cy="2435025"/>
            <a:chOff x="7225025" y="2614762"/>
            <a:chExt cx="1921500" cy="2435025"/>
          </a:xfrm>
        </p:grpSpPr>
        <p:sp>
          <p:nvSpPr>
            <p:cNvPr id="572" name="Google Shape;572;p69"/>
            <p:cNvSpPr/>
            <p:nvPr/>
          </p:nvSpPr>
          <p:spPr>
            <a:xfrm>
              <a:off x="7369837" y="3079475"/>
              <a:ext cx="1776600" cy="133500"/>
            </a:xfrm>
            <a:prstGeom prst="rect">
              <a:avLst/>
            </a:prstGeom>
            <a:solidFill>
              <a:srgbClr val="674EA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73" name="Google Shape;573;p69"/>
            <p:cNvGrpSpPr/>
            <p:nvPr/>
          </p:nvGrpSpPr>
          <p:grpSpPr>
            <a:xfrm rot="10800000">
              <a:off x="7328221" y="3079467"/>
              <a:ext cx="92400" cy="411825"/>
              <a:chOff x="2070100" y="2563700"/>
              <a:chExt cx="92400" cy="411825"/>
            </a:xfrm>
          </p:grpSpPr>
          <p:cxnSp>
            <p:nvCxnSpPr>
              <p:cNvPr id="574" name="Google Shape;574;p69"/>
              <p:cNvCxnSpPr/>
              <p:nvPr/>
            </p:nvCxnSpPr>
            <p:spPr>
              <a:xfrm>
                <a:off x="2116300" y="2616125"/>
                <a:ext cx="0" cy="359400"/>
              </a:xfrm>
              <a:prstGeom prst="straightConnector1">
                <a:avLst/>
              </a:prstGeom>
              <a:noFill/>
              <a:ln cap="flat" cmpd="sng" w="9525">
                <a:solidFill>
                  <a:srgbClr val="000000"/>
                </a:solidFill>
                <a:prstDash val="solid"/>
                <a:round/>
                <a:headEnd len="sm" w="sm" type="none"/>
                <a:tailEnd len="sm" w="sm" type="none"/>
              </a:ln>
            </p:spPr>
          </p:cxnSp>
          <p:sp>
            <p:nvSpPr>
              <p:cNvPr id="575" name="Google Shape;575;p69"/>
              <p:cNvSpPr/>
              <p:nvPr/>
            </p:nvSpPr>
            <p:spPr>
              <a:xfrm>
                <a:off x="2070100" y="2563700"/>
                <a:ext cx="92400" cy="92400"/>
              </a:xfrm>
              <a:prstGeom prst="ellipse">
                <a:avLst/>
              </a:prstGeom>
              <a:solidFill>
                <a:srgbClr val="00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76" name="Google Shape;576;p69"/>
            <p:cNvSpPr txBox="1"/>
            <p:nvPr/>
          </p:nvSpPr>
          <p:spPr>
            <a:xfrm>
              <a:off x="7420634" y="2614762"/>
              <a:ext cx="1683000" cy="4593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 sz="1100">
                  <a:latin typeface="Times New Roman"/>
                  <a:ea typeface="Times New Roman"/>
                  <a:cs typeface="Times New Roman"/>
                  <a:sym typeface="Times New Roman"/>
                </a:rPr>
                <a:t>Environmental Factors</a:t>
              </a:r>
              <a:endParaRPr b="1" sz="1100">
                <a:latin typeface="Times New Roman"/>
                <a:ea typeface="Times New Roman"/>
                <a:cs typeface="Times New Roman"/>
                <a:sym typeface="Times New Roman"/>
              </a:endParaRPr>
            </a:p>
          </p:txBody>
        </p:sp>
        <p:sp>
          <p:nvSpPr>
            <p:cNvPr id="577" name="Google Shape;577;p69"/>
            <p:cNvSpPr txBox="1"/>
            <p:nvPr/>
          </p:nvSpPr>
          <p:spPr>
            <a:xfrm>
              <a:off x="7225025" y="3491287"/>
              <a:ext cx="1921500" cy="1558500"/>
            </a:xfrm>
            <a:prstGeom prst="rect">
              <a:avLst/>
            </a:prstGeom>
            <a:solidFill>
              <a:srgbClr val="E6B8AF"/>
            </a:solidFill>
            <a:ln>
              <a:noFill/>
            </a:ln>
          </p:spPr>
          <p:txBody>
            <a:bodyPr anchorCtr="0" anchor="t" bIns="91425" lIns="91425" spcFirstLastPara="1" rIns="91425" wrap="square" tIns="91425">
              <a:noAutofit/>
            </a:bodyPr>
            <a:lstStyle/>
            <a:p>
              <a:pPr indent="0" lvl="0" marL="0" rtl="0" algn="just">
                <a:lnSpc>
                  <a:spcPct val="100000"/>
                </a:lnSpc>
                <a:spcBef>
                  <a:spcPts val="0"/>
                </a:spcBef>
                <a:spcAft>
                  <a:spcPts val="0"/>
                </a:spcAft>
                <a:buNone/>
              </a:pPr>
              <a:r>
                <a:rPr lang="en" sz="900">
                  <a:latin typeface="Times New Roman"/>
                  <a:ea typeface="Times New Roman"/>
                  <a:cs typeface="Times New Roman"/>
                  <a:sym typeface="Times New Roman"/>
                </a:rPr>
                <a:t>Bamboo is renewable and grows at a very fast rate, with the ability to absorb carbon (Dunaievskyi, 2022).</a:t>
              </a:r>
              <a:endParaRPr sz="9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rPr lang="en" sz="900">
                  <a:latin typeface="Times New Roman"/>
                  <a:ea typeface="Times New Roman"/>
                  <a:cs typeface="Times New Roman"/>
                  <a:sym typeface="Times New Roman"/>
                </a:rPr>
                <a:t>The energy consumption of production is minimal, as well as the amount of waste generated.</a:t>
              </a:r>
              <a:endParaRPr sz="9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rPr lang="en" sz="900">
                  <a:latin typeface="Times New Roman"/>
                  <a:ea typeface="Times New Roman"/>
                  <a:cs typeface="Times New Roman"/>
                  <a:sym typeface="Times New Roman"/>
                </a:rPr>
                <a:t>Recyclable packaging material and sustainable delivery partnering.</a:t>
              </a:r>
              <a:endParaRPr sz="9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rPr lang="en" sz="900">
                  <a:latin typeface="Times New Roman"/>
                  <a:ea typeface="Times New Roman"/>
                  <a:cs typeface="Times New Roman"/>
                  <a:sym typeface="Times New Roman"/>
                </a:rPr>
                <a:t>Close connection to the objectives of the UK circular economy (Casañ et al., 2021).</a:t>
              </a:r>
              <a:endParaRPr sz="900">
                <a:latin typeface="Times New Roman"/>
                <a:ea typeface="Times New Roman"/>
                <a:cs typeface="Times New Roman"/>
                <a:sym typeface="Times New Roman"/>
              </a:endParaRPr>
            </a:p>
            <a:p>
              <a:pPr indent="0" lvl="0" marL="0" rtl="0" algn="just">
                <a:lnSpc>
                  <a:spcPct val="100000"/>
                </a:lnSpc>
                <a:spcBef>
                  <a:spcPts val="0"/>
                </a:spcBef>
                <a:spcAft>
                  <a:spcPts val="0"/>
                </a:spcAft>
                <a:buNone/>
              </a:pPr>
              <a:r>
                <a:t/>
              </a:r>
              <a:endParaRPr sz="900">
                <a:latin typeface="Times New Roman"/>
                <a:ea typeface="Times New Roman"/>
                <a:cs typeface="Times New Roman"/>
                <a:sym typeface="Times New Roman"/>
              </a:endParaRPr>
            </a:p>
            <a:p>
              <a:pPr indent="0" lvl="0" marL="0" rtl="0" algn="l">
                <a:spcBef>
                  <a:spcPts val="0"/>
                </a:spcBef>
                <a:spcAft>
                  <a:spcPts val="1600"/>
                </a:spcAft>
                <a:buNone/>
              </a:pPr>
              <a:r>
                <a:t/>
              </a:r>
              <a:endParaRPr b="1" sz="800">
                <a:latin typeface="Roboto"/>
                <a:ea typeface="Roboto"/>
                <a:cs typeface="Roboto"/>
                <a:sym typeface="Roboto"/>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1" name="Shape 581"/>
        <p:cNvGrpSpPr/>
        <p:nvPr/>
      </p:nvGrpSpPr>
      <p:grpSpPr>
        <a:xfrm>
          <a:off x="0" y="0"/>
          <a:ext cx="0" cy="0"/>
          <a:chOff x="0" y="0"/>
          <a:chExt cx="0" cy="0"/>
        </a:xfrm>
      </p:grpSpPr>
      <p:sp>
        <p:nvSpPr>
          <p:cNvPr id="582" name="Google Shape;582;p70"/>
          <p:cNvSpPr txBox="1"/>
          <p:nvPr>
            <p:ph idx="12" type="sldNum"/>
          </p:nvPr>
        </p:nvSpPr>
        <p:spPr>
          <a:xfrm>
            <a:off x="8227975" y="217725"/>
            <a:ext cx="548700" cy="234000"/>
          </a:xfrm>
          <a:prstGeom prst="rect">
            <a:avLst/>
          </a:prstGeom>
        </p:spPr>
        <p:txBody>
          <a:bodyPr anchorCtr="0" anchor="ctr" bIns="91425" lIns="0" spcFirstLastPara="1" rIns="0"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583" name="Google Shape;583;p70"/>
          <p:cNvSpPr txBox="1"/>
          <p:nvPr>
            <p:ph idx="1" type="subTitle"/>
          </p:nvPr>
        </p:nvSpPr>
        <p:spPr>
          <a:xfrm>
            <a:off x="361975" y="217725"/>
            <a:ext cx="4163100" cy="2376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b="1" lang="en" sz="900">
                <a:latin typeface="Times New Roman"/>
                <a:ea typeface="Times New Roman"/>
                <a:cs typeface="Times New Roman"/>
                <a:sym typeface="Times New Roman"/>
              </a:rPr>
              <a:t>BambooWise UK</a:t>
            </a:r>
            <a:endParaRPr b="1" sz="900">
              <a:latin typeface="Times New Roman"/>
              <a:ea typeface="Times New Roman"/>
              <a:cs typeface="Times New Roman"/>
              <a:sym typeface="Times New Roman"/>
            </a:endParaRPr>
          </a:p>
        </p:txBody>
      </p:sp>
      <p:sp>
        <p:nvSpPr>
          <p:cNvPr id="584" name="Google Shape;584;p70"/>
          <p:cNvSpPr txBox="1"/>
          <p:nvPr>
            <p:ph type="title"/>
          </p:nvPr>
        </p:nvSpPr>
        <p:spPr>
          <a:xfrm>
            <a:off x="1406700" y="590591"/>
            <a:ext cx="6236700" cy="475500"/>
          </a:xfrm>
          <a:prstGeom prst="rect">
            <a:avLst/>
          </a:prstGeom>
          <a:solidFill>
            <a:schemeClr val="lt2"/>
          </a:solidFill>
        </p:spPr>
        <p:txBody>
          <a:bodyPr anchorCtr="0" anchor="t" bIns="0" lIns="0" spcFirstLastPara="1" rIns="0" wrap="square" tIns="0">
            <a:noAutofit/>
          </a:bodyPr>
          <a:lstStyle/>
          <a:p>
            <a:pPr indent="0" lvl="0" marL="0" rtl="0" algn="ctr">
              <a:spcBef>
                <a:spcPts val="0"/>
              </a:spcBef>
              <a:spcAft>
                <a:spcPts val="0"/>
              </a:spcAft>
              <a:buNone/>
            </a:pPr>
            <a:r>
              <a:rPr b="1" lang="en">
                <a:latin typeface="Times New Roman"/>
                <a:ea typeface="Times New Roman"/>
                <a:cs typeface="Times New Roman"/>
                <a:sym typeface="Times New Roman"/>
              </a:rPr>
              <a:t>Marketing Strategies</a:t>
            </a:r>
            <a:endParaRPr b="1">
              <a:latin typeface="Times New Roman"/>
              <a:ea typeface="Times New Roman"/>
              <a:cs typeface="Times New Roman"/>
              <a:sym typeface="Times New Roman"/>
            </a:endParaRPr>
          </a:p>
          <a:p>
            <a:pPr indent="0" lvl="0" marL="0" rtl="0" algn="just">
              <a:spcBef>
                <a:spcPts val="0"/>
              </a:spcBef>
              <a:spcAft>
                <a:spcPts val="0"/>
              </a:spcAft>
              <a:buNone/>
            </a:pPr>
            <a:r>
              <a:t/>
            </a:r>
            <a:endParaRPr sz="1100">
              <a:latin typeface="Times New Roman"/>
              <a:ea typeface="Times New Roman"/>
              <a:cs typeface="Times New Roman"/>
              <a:sym typeface="Times New Roman"/>
            </a:endParaRPr>
          </a:p>
          <a:p>
            <a:pPr indent="0" lvl="0" marL="0" rtl="0" algn="l">
              <a:spcBef>
                <a:spcPts val="0"/>
              </a:spcBef>
              <a:spcAft>
                <a:spcPts val="0"/>
              </a:spcAft>
              <a:buNone/>
            </a:pPr>
            <a:br>
              <a:rPr lang="en"/>
            </a:br>
            <a:endParaRPr/>
          </a:p>
        </p:txBody>
      </p:sp>
      <p:sp>
        <p:nvSpPr>
          <p:cNvPr id="585" name="Google Shape;585;p70"/>
          <p:cNvSpPr txBox="1"/>
          <p:nvPr/>
        </p:nvSpPr>
        <p:spPr>
          <a:xfrm>
            <a:off x="743250" y="1284600"/>
            <a:ext cx="3875700" cy="3664200"/>
          </a:xfrm>
          <a:prstGeom prst="rect">
            <a:avLst/>
          </a:prstGeom>
          <a:solidFill>
            <a:schemeClr val="accent1"/>
          </a:solidFill>
          <a:ln>
            <a:noFill/>
          </a:ln>
        </p:spPr>
        <p:txBody>
          <a:bodyPr anchorCtr="0" anchor="t" bIns="91425" lIns="91425" spcFirstLastPara="1" rIns="91425" wrap="square" tIns="91425">
            <a:spAutoFit/>
          </a:bodyPr>
          <a:lstStyle/>
          <a:p>
            <a:pPr indent="-298450" lvl="0" marL="457200" rtl="0" algn="l">
              <a:lnSpc>
                <a:spcPct val="115000"/>
              </a:lnSpc>
              <a:spcBef>
                <a:spcPts val="600"/>
              </a:spcBef>
              <a:spcAft>
                <a:spcPts val="0"/>
              </a:spcAft>
              <a:buSzPts val="1100"/>
              <a:buFont typeface="Times New Roman"/>
              <a:buChar char="●"/>
            </a:pPr>
            <a:r>
              <a:rPr lang="en" sz="1100">
                <a:latin typeface="Times New Roman"/>
                <a:ea typeface="Times New Roman"/>
                <a:cs typeface="Times New Roman"/>
                <a:sym typeface="Times New Roman"/>
              </a:rPr>
              <a:t>Create a green brand image through natural colours, recycling packaging, and the slogan "Naturally Strong, Naturally Sustainable."</a:t>
            </a:r>
            <a:endParaRPr sz="1100">
              <a:latin typeface="Times New Roman"/>
              <a:ea typeface="Times New Roman"/>
              <a:cs typeface="Times New Roman"/>
              <a:sym typeface="Times New Roman"/>
            </a:endParaRPr>
          </a:p>
          <a:p>
            <a:pPr indent="-298450" lvl="0" marL="457200" rtl="0" algn="l">
              <a:lnSpc>
                <a:spcPct val="115000"/>
              </a:lnSpc>
              <a:spcBef>
                <a:spcPts val="0"/>
              </a:spcBef>
              <a:spcAft>
                <a:spcPts val="0"/>
              </a:spcAft>
              <a:buSzPts val="1100"/>
              <a:buFont typeface="Times New Roman"/>
              <a:buChar char="●"/>
            </a:pPr>
            <a:r>
              <a:rPr lang="en" sz="1100">
                <a:latin typeface="Times New Roman"/>
                <a:ea typeface="Times New Roman"/>
                <a:cs typeface="Times New Roman"/>
                <a:sym typeface="Times New Roman"/>
              </a:rPr>
              <a:t>Digital marketing, e-commerce sites, blogs, and videos that mention the advantages of bamboo (Rosario and Dias, 2023).</a:t>
            </a:r>
            <a:endParaRPr sz="1100">
              <a:latin typeface="Times New Roman"/>
              <a:ea typeface="Times New Roman"/>
              <a:cs typeface="Times New Roman"/>
              <a:sym typeface="Times New Roman"/>
            </a:endParaRPr>
          </a:p>
          <a:p>
            <a:pPr indent="-298450" lvl="0" marL="457200" rtl="0" algn="l">
              <a:lnSpc>
                <a:spcPct val="115000"/>
              </a:lnSpc>
              <a:spcBef>
                <a:spcPts val="0"/>
              </a:spcBef>
              <a:spcAft>
                <a:spcPts val="0"/>
              </a:spcAft>
              <a:buSzPts val="1100"/>
              <a:buFont typeface="Times New Roman"/>
              <a:buChar char="●"/>
            </a:pPr>
            <a:r>
              <a:rPr lang="en" sz="1100">
                <a:latin typeface="Times New Roman"/>
                <a:ea typeface="Times New Roman"/>
                <a:cs typeface="Times New Roman"/>
                <a:sym typeface="Times New Roman"/>
              </a:rPr>
              <a:t>Advertise on social media (Instagram, Facebook, TikTok), including product demos, comparisons, and reviews by customers (Bakator et al., 2023).</a:t>
            </a:r>
            <a:endParaRPr sz="1100">
              <a:latin typeface="Times New Roman"/>
              <a:ea typeface="Times New Roman"/>
              <a:cs typeface="Times New Roman"/>
              <a:sym typeface="Times New Roman"/>
            </a:endParaRPr>
          </a:p>
          <a:p>
            <a:pPr indent="-298450" lvl="0" marL="457200" rtl="0" algn="l">
              <a:lnSpc>
                <a:spcPct val="115000"/>
              </a:lnSpc>
              <a:spcBef>
                <a:spcPts val="0"/>
              </a:spcBef>
              <a:spcAft>
                <a:spcPts val="0"/>
              </a:spcAft>
              <a:buSzPts val="1100"/>
              <a:buFont typeface="Times New Roman"/>
              <a:buChar char="●"/>
            </a:pPr>
            <a:r>
              <a:rPr lang="en" sz="1100">
                <a:latin typeface="Times New Roman"/>
                <a:ea typeface="Times New Roman"/>
                <a:cs typeface="Times New Roman"/>
                <a:sym typeface="Times New Roman"/>
              </a:rPr>
              <a:t>Collaborate with green bloggers and environmental influencers to raise brand awareness.</a:t>
            </a:r>
            <a:endParaRPr sz="1100">
              <a:latin typeface="Times New Roman"/>
              <a:ea typeface="Times New Roman"/>
              <a:cs typeface="Times New Roman"/>
              <a:sym typeface="Times New Roman"/>
            </a:endParaRPr>
          </a:p>
          <a:p>
            <a:pPr indent="-298450" lvl="0" marL="457200" rtl="0" algn="l">
              <a:lnSpc>
                <a:spcPct val="115000"/>
              </a:lnSpc>
              <a:spcBef>
                <a:spcPts val="0"/>
              </a:spcBef>
              <a:spcAft>
                <a:spcPts val="0"/>
              </a:spcAft>
              <a:buSzPts val="1100"/>
              <a:buFont typeface="Times New Roman"/>
              <a:buChar char="●"/>
            </a:pPr>
            <a:r>
              <a:rPr lang="en" sz="1100">
                <a:latin typeface="Times New Roman"/>
                <a:ea typeface="Times New Roman"/>
                <a:cs typeface="Times New Roman"/>
                <a:sym typeface="Times New Roman"/>
              </a:rPr>
              <a:t>Build B2B relationships with cafes, restaurants, and small retailers that can make bulk purchases (Hermayanto, 2023).</a:t>
            </a:r>
            <a:endParaRPr sz="1100">
              <a:latin typeface="Times New Roman"/>
              <a:ea typeface="Times New Roman"/>
              <a:cs typeface="Times New Roman"/>
              <a:sym typeface="Times New Roman"/>
            </a:endParaRPr>
          </a:p>
          <a:p>
            <a:pPr indent="-298450" lvl="0" marL="457200" rtl="0" algn="l">
              <a:lnSpc>
                <a:spcPct val="115000"/>
              </a:lnSpc>
              <a:spcBef>
                <a:spcPts val="0"/>
              </a:spcBef>
              <a:spcAft>
                <a:spcPts val="0"/>
              </a:spcAft>
              <a:buSzPts val="1100"/>
              <a:buFont typeface="Times New Roman"/>
              <a:buChar char="●"/>
            </a:pPr>
            <a:r>
              <a:rPr lang="en" sz="1100">
                <a:latin typeface="Times New Roman"/>
                <a:ea typeface="Times New Roman"/>
                <a:cs typeface="Times New Roman"/>
                <a:sym typeface="Times New Roman"/>
              </a:rPr>
              <a:t>Attend green fairs and provide samples and regular customer subscription boxes.</a:t>
            </a:r>
            <a:endParaRPr sz="1100">
              <a:latin typeface="Times New Roman"/>
              <a:ea typeface="Times New Roman"/>
              <a:cs typeface="Times New Roman"/>
              <a:sym typeface="Times New Roman"/>
            </a:endParaRPr>
          </a:p>
          <a:p>
            <a:pPr indent="-298450" lvl="0" marL="457200" rtl="0" algn="l">
              <a:lnSpc>
                <a:spcPct val="115000"/>
              </a:lnSpc>
              <a:spcBef>
                <a:spcPts val="0"/>
              </a:spcBef>
              <a:spcAft>
                <a:spcPts val="0"/>
              </a:spcAft>
              <a:buSzPts val="1100"/>
              <a:buFont typeface="Times New Roman"/>
              <a:buChar char="●"/>
            </a:pPr>
            <a:r>
              <a:rPr lang="en" sz="1100">
                <a:latin typeface="Times New Roman"/>
                <a:ea typeface="Times New Roman"/>
                <a:cs typeface="Times New Roman"/>
                <a:sym typeface="Times New Roman"/>
              </a:rPr>
              <a:t>Customer satisfaction and online support, as well as improvements based on feedback (Hermayanto, 2023).</a:t>
            </a:r>
            <a:endParaRPr sz="1300">
              <a:latin typeface="Times New Roman"/>
              <a:ea typeface="Times New Roman"/>
              <a:cs typeface="Times New Roman"/>
              <a:sym typeface="Times New Roman"/>
            </a:endParaRPr>
          </a:p>
        </p:txBody>
      </p:sp>
      <p:pic>
        <p:nvPicPr>
          <p:cNvPr id="586" name="Google Shape;586;p70"/>
          <p:cNvPicPr preferRelativeResize="0"/>
          <p:nvPr/>
        </p:nvPicPr>
        <p:blipFill>
          <a:blip r:embed="rId3">
            <a:alphaModFix/>
          </a:blip>
          <a:stretch>
            <a:fillRect/>
          </a:stretch>
        </p:blipFill>
        <p:spPr>
          <a:xfrm>
            <a:off x="5166575" y="1551950"/>
            <a:ext cx="3762375" cy="1895475"/>
          </a:xfrm>
          <a:prstGeom prst="rect">
            <a:avLst/>
          </a:prstGeom>
          <a:noFill/>
          <a:ln>
            <a:noFill/>
          </a:ln>
        </p:spPr>
      </p:pic>
      <p:sp>
        <p:nvSpPr>
          <p:cNvPr id="587" name="Google Shape;587;p70"/>
          <p:cNvSpPr txBox="1"/>
          <p:nvPr/>
        </p:nvSpPr>
        <p:spPr>
          <a:xfrm>
            <a:off x="5468575" y="3675425"/>
            <a:ext cx="3000000" cy="354000"/>
          </a:xfrm>
          <a:prstGeom prst="rect">
            <a:avLst/>
          </a:prstGeom>
          <a:noFill/>
          <a:ln>
            <a:noFill/>
          </a:ln>
        </p:spPr>
        <p:txBody>
          <a:bodyPr anchorCtr="0" anchor="t" bIns="91425" lIns="91425" spcFirstLastPara="1" rIns="91425" wrap="square" tIns="91425">
            <a:spAutoFit/>
          </a:bodyPr>
          <a:lstStyle/>
          <a:p>
            <a:pPr indent="0" lvl="0" marL="0" rtl="0" algn="just">
              <a:lnSpc>
                <a:spcPct val="150000"/>
              </a:lnSpc>
              <a:spcBef>
                <a:spcPts val="0"/>
              </a:spcBef>
              <a:spcAft>
                <a:spcPts val="0"/>
              </a:spcAft>
              <a:buNone/>
            </a:pPr>
            <a:r>
              <a:rPr i="1" lang="en" sz="1100">
                <a:solidFill>
                  <a:schemeClr val="dk1"/>
                </a:solidFill>
                <a:latin typeface="Times New Roman"/>
                <a:ea typeface="Times New Roman"/>
                <a:cs typeface="Times New Roman"/>
                <a:sym typeface="Times New Roman"/>
              </a:rPr>
              <a:t>Figure: Components of Social Marketing</a:t>
            </a:r>
            <a:endParaRPr i="1" sz="1300">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1" name="Shape 591"/>
        <p:cNvGrpSpPr/>
        <p:nvPr/>
      </p:nvGrpSpPr>
      <p:grpSpPr>
        <a:xfrm>
          <a:off x="0" y="0"/>
          <a:ext cx="0" cy="0"/>
          <a:chOff x="0" y="0"/>
          <a:chExt cx="0" cy="0"/>
        </a:xfrm>
      </p:grpSpPr>
      <p:sp>
        <p:nvSpPr>
          <p:cNvPr id="592" name="Google Shape;592;p71"/>
          <p:cNvSpPr txBox="1"/>
          <p:nvPr>
            <p:ph idx="12" type="sldNum"/>
          </p:nvPr>
        </p:nvSpPr>
        <p:spPr>
          <a:xfrm>
            <a:off x="8227975" y="217725"/>
            <a:ext cx="548700" cy="234000"/>
          </a:xfrm>
          <a:prstGeom prst="rect">
            <a:avLst/>
          </a:prstGeom>
        </p:spPr>
        <p:txBody>
          <a:bodyPr anchorCtr="0" anchor="ctr" bIns="91425" lIns="0" spcFirstLastPara="1" rIns="0"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593" name="Google Shape;593;p71"/>
          <p:cNvSpPr txBox="1"/>
          <p:nvPr>
            <p:ph idx="2" type="body"/>
          </p:nvPr>
        </p:nvSpPr>
        <p:spPr>
          <a:xfrm>
            <a:off x="318550" y="1066100"/>
            <a:ext cx="3595800" cy="1478700"/>
          </a:xfrm>
          <a:prstGeom prst="rect">
            <a:avLst/>
          </a:prstGeom>
          <a:solidFill>
            <a:srgbClr val="EAD1DC"/>
          </a:solidFill>
        </p:spPr>
        <p:txBody>
          <a:bodyPr anchorCtr="0" anchor="t" bIns="0" lIns="0" spcFirstLastPara="1" rIns="0" wrap="square" tIns="0">
            <a:noAutofit/>
          </a:bodyPr>
          <a:lstStyle/>
          <a:p>
            <a:pPr indent="0" lvl="0" marL="0" rtl="0" algn="l">
              <a:lnSpc>
                <a:spcPct val="115000"/>
              </a:lnSpc>
              <a:spcBef>
                <a:spcPts val="600"/>
              </a:spcBef>
              <a:spcAft>
                <a:spcPts val="0"/>
              </a:spcAft>
              <a:buNone/>
            </a:pPr>
            <a:r>
              <a:rPr b="1" lang="en">
                <a:solidFill>
                  <a:srgbClr val="000000"/>
                </a:solidFill>
                <a:latin typeface="Times New Roman"/>
                <a:ea typeface="Times New Roman"/>
                <a:cs typeface="Times New Roman"/>
                <a:sym typeface="Times New Roman"/>
              </a:rPr>
              <a:t>Total Startup Capital: </a:t>
            </a:r>
            <a:r>
              <a:rPr lang="en">
                <a:solidFill>
                  <a:srgbClr val="000000"/>
                </a:solidFill>
                <a:latin typeface="Times New Roman"/>
                <a:ea typeface="Times New Roman"/>
                <a:cs typeface="Times New Roman"/>
                <a:sym typeface="Times New Roman"/>
              </a:rPr>
              <a:t>£180,000 to set up and operate (Eierle et al., 2022).</a:t>
            </a:r>
            <a:endParaRPr>
              <a:solidFill>
                <a:srgbClr val="000000"/>
              </a:solidFill>
              <a:latin typeface="Times New Roman"/>
              <a:ea typeface="Times New Roman"/>
              <a:cs typeface="Times New Roman"/>
              <a:sym typeface="Times New Roman"/>
            </a:endParaRPr>
          </a:p>
          <a:p>
            <a:pPr indent="0" lvl="0" marL="0" rtl="0" algn="l">
              <a:lnSpc>
                <a:spcPct val="115000"/>
              </a:lnSpc>
              <a:spcBef>
                <a:spcPts val="600"/>
              </a:spcBef>
              <a:spcAft>
                <a:spcPts val="0"/>
              </a:spcAft>
              <a:buNone/>
            </a:pPr>
            <a:r>
              <a:rPr b="1" lang="en">
                <a:solidFill>
                  <a:srgbClr val="000000"/>
                </a:solidFill>
                <a:latin typeface="Times New Roman"/>
                <a:ea typeface="Times New Roman"/>
                <a:cs typeface="Times New Roman"/>
                <a:sym typeface="Times New Roman"/>
              </a:rPr>
              <a:t>Funding Sources:</a:t>
            </a:r>
            <a:endParaRPr b="1">
              <a:solidFill>
                <a:srgbClr val="000000"/>
              </a:solidFill>
              <a:latin typeface="Times New Roman"/>
              <a:ea typeface="Times New Roman"/>
              <a:cs typeface="Times New Roman"/>
              <a:sym typeface="Times New Roman"/>
            </a:endParaRPr>
          </a:p>
          <a:p>
            <a:pPr indent="-292100" lvl="0" marL="457200" rtl="0" algn="l">
              <a:lnSpc>
                <a:spcPct val="115000"/>
              </a:lnSpc>
              <a:spcBef>
                <a:spcPts val="600"/>
              </a:spcBef>
              <a:spcAft>
                <a:spcPts val="0"/>
              </a:spcAft>
              <a:buClr>
                <a:srgbClr val="000000"/>
              </a:buClr>
              <a:buSzPts val="1000"/>
              <a:buFont typeface="Arial"/>
              <a:buChar char="●"/>
            </a:pPr>
            <a:r>
              <a:rPr lang="en">
                <a:solidFill>
                  <a:srgbClr val="000000"/>
                </a:solidFill>
                <a:latin typeface="Times New Roman"/>
                <a:ea typeface="Times New Roman"/>
                <a:cs typeface="Times New Roman"/>
                <a:sym typeface="Times New Roman"/>
              </a:rPr>
              <a:t>Contribution of founder: £30,000.</a:t>
            </a:r>
            <a:endParaRPr>
              <a:solidFill>
                <a:srgbClr val="000000"/>
              </a:solidFill>
              <a:latin typeface="Times New Roman"/>
              <a:ea typeface="Times New Roman"/>
              <a:cs typeface="Times New Roman"/>
              <a:sym typeface="Times New Roman"/>
            </a:endParaRPr>
          </a:p>
          <a:p>
            <a:pPr indent="-292100" lvl="0" marL="457200" rtl="0" algn="l">
              <a:lnSpc>
                <a:spcPct val="115000"/>
              </a:lnSpc>
              <a:spcBef>
                <a:spcPts val="0"/>
              </a:spcBef>
              <a:spcAft>
                <a:spcPts val="0"/>
              </a:spcAft>
              <a:buClr>
                <a:srgbClr val="000000"/>
              </a:buClr>
              <a:buSzPts val="1000"/>
              <a:buFont typeface="Arial"/>
              <a:buChar char="●"/>
            </a:pPr>
            <a:r>
              <a:rPr lang="en">
                <a:solidFill>
                  <a:srgbClr val="000000"/>
                </a:solidFill>
                <a:latin typeface="Times New Roman"/>
                <a:ea typeface="Times New Roman"/>
                <a:cs typeface="Times New Roman"/>
                <a:sym typeface="Times New Roman"/>
              </a:rPr>
              <a:t>* 150,000 angel investors (equity 20 percent).</a:t>
            </a:r>
            <a:endParaRPr>
              <a:solidFill>
                <a:srgbClr val="000000"/>
              </a:solidFill>
              <a:latin typeface="Times New Roman"/>
              <a:ea typeface="Times New Roman"/>
              <a:cs typeface="Times New Roman"/>
              <a:sym typeface="Times New Roman"/>
            </a:endParaRPr>
          </a:p>
          <a:p>
            <a:pPr indent="-292100" lvl="0" marL="457200" rtl="0" algn="l">
              <a:lnSpc>
                <a:spcPct val="115000"/>
              </a:lnSpc>
              <a:spcBef>
                <a:spcPts val="0"/>
              </a:spcBef>
              <a:spcAft>
                <a:spcPts val="0"/>
              </a:spcAft>
              <a:buClr>
                <a:srgbClr val="000000"/>
              </a:buClr>
              <a:buSzPts val="1000"/>
              <a:buFont typeface="Arial"/>
              <a:buChar char="●"/>
            </a:pPr>
            <a:r>
              <a:rPr lang="en">
                <a:solidFill>
                  <a:srgbClr val="000000"/>
                </a:solidFill>
                <a:latin typeface="Times New Roman"/>
                <a:ea typeface="Times New Roman"/>
                <a:cs typeface="Times New Roman"/>
                <a:sym typeface="Times New Roman"/>
              </a:rPr>
              <a:t>Unless otherwise indicated, further grants via the UK Green Innovation Fund.</a:t>
            </a:r>
            <a:endParaRPr>
              <a:solidFill>
                <a:srgbClr val="000000"/>
              </a:solidFill>
              <a:latin typeface="Times New Roman"/>
              <a:ea typeface="Times New Roman"/>
              <a:cs typeface="Times New Roman"/>
              <a:sym typeface="Times New Roman"/>
            </a:endParaRPr>
          </a:p>
          <a:p>
            <a:pPr indent="0" lvl="0" marL="0" rtl="0" algn="l">
              <a:spcBef>
                <a:spcPts val="600"/>
              </a:spcBef>
              <a:spcAft>
                <a:spcPts val="0"/>
              </a:spcAft>
              <a:buNone/>
            </a:pPr>
            <a:r>
              <a:t/>
            </a:r>
            <a:endParaRPr/>
          </a:p>
        </p:txBody>
      </p:sp>
      <p:sp>
        <p:nvSpPr>
          <p:cNvPr id="594" name="Google Shape;594;p71"/>
          <p:cNvSpPr txBox="1"/>
          <p:nvPr>
            <p:ph type="title"/>
          </p:nvPr>
        </p:nvSpPr>
        <p:spPr>
          <a:xfrm>
            <a:off x="2066400" y="369300"/>
            <a:ext cx="5011200" cy="307800"/>
          </a:xfrm>
          <a:prstGeom prst="rect">
            <a:avLst/>
          </a:prstGeom>
          <a:solidFill>
            <a:srgbClr val="A64D79"/>
          </a:solidFill>
        </p:spPr>
        <p:txBody>
          <a:bodyPr anchorCtr="0" anchor="t" bIns="0" lIns="0" spcFirstLastPara="1" rIns="0" wrap="square" tIns="0">
            <a:spAutoFit/>
          </a:bodyPr>
          <a:lstStyle/>
          <a:p>
            <a:pPr indent="0" lvl="0" marL="0" rtl="0" algn="ctr">
              <a:lnSpc>
                <a:spcPct val="100000"/>
              </a:lnSpc>
              <a:spcBef>
                <a:spcPts val="0"/>
              </a:spcBef>
              <a:spcAft>
                <a:spcPts val="0"/>
              </a:spcAft>
              <a:buNone/>
            </a:pPr>
            <a:r>
              <a:rPr b="1" lang="en" sz="2000">
                <a:solidFill>
                  <a:schemeClr val="dk1"/>
                </a:solidFill>
                <a:latin typeface="Times New Roman"/>
                <a:ea typeface="Times New Roman"/>
                <a:cs typeface="Times New Roman"/>
                <a:sym typeface="Times New Roman"/>
              </a:rPr>
              <a:t>Funding Requirements and Startup Expenses </a:t>
            </a:r>
            <a:endParaRPr b="1" sz="2000">
              <a:solidFill>
                <a:schemeClr val="dk1"/>
              </a:solidFill>
              <a:latin typeface="Times New Roman"/>
              <a:ea typeface="Times New Roman"/>
              <a:cs typeface="Times New Roman"/>
              <a:sym typeface="Times New Roman"/>
            </a:endParaRPr>
          </a:p>
        </p:txBody>
      </p:sp>
      <p:sp>
        <p:nvSpPr>
          <p:cNvPr id="595" name="Google Shape;595;p71"/>
          <p:cNvSpPr txBox="1"/>
          <p:nvPr>
            <p:ph idx="5" type="subTitle"/>
          </p:nvPr>
        </p:nvSpPr>
        <p:spPr>
          <a:xfrm>
            <a:off x="371413" y="217725"/>
            <a:ext cx="4163100" cy="2376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b="1" lang="en" sz="900">
                <a:solidFill>
                  <a:srgbClr val="000000"/>
                </a:solidFill>
                <a:latin typeface="Times New Roman"/>
                <a:ea typeface="Times New Roman"/>
                <a:cs typeface="Times New Roman"/>
                <a:sym typeface="Times New Roman"/>
              </a:rPr>
              <a:t>BambooWise UK</a:t>
            </a:r>
            <a:endParaRPr b="1" sz="900">
              <a:solidFill>
                <a:srgbClr val="000000"/>
              </a:solidFill>
              <a:latin typeface="Times New Roman"/>
              <a:ea typeface="Times New Roman"/>
              <a:cs typeface="Times New Roman"/>
              <a:sym typeface="Times New Roman"/>
            </a:endParaRPr>
          </a:p>
        </p:txBody>
      </p:sp>
      <p:sp>
        <p:nvSpPr>
          <p:cNvPr id="596" name="Google Shape;596;p71"/>
          <p:cNvSpPr txBox="1"/>
          <p:nvPr>
            <p:ph idx="8" type="body"/>
          </p:nvPr>
        </p:nvSpPr>
        <p:spPr>
          <a:xfrm>
            <a:off x="5603275" y="1050750"/>
            <a:ext cx="3213000" cy="1689300"/>
          </a:xfrm>
          <a:prstGeom prst="rect">
            <a:avLst/>
          </a:prstGeom>
          <a:solidFill>
            <a:srgbClr val="E6B8AF"/>
          </a:solidFill>
        </p:spPr>
        <p:txBody>
          <a:bodyPr anchorCtr="0" anchor="t" bIns="0" lIns="0" spcFirstLastPara="1" rIns="0" wrap="square" tIns="0">
            <a:noAutofit/>
          </a:bodyPr>
          <a:lstStyle/>
          <a:p>
            <a:pPr indent="0" lvl="0" marL="0" rtl="0" algn="just">
              <a:lnSpc>
                <a:spcPct val="115000"/>
              </a:lnSpc>
              <a:spcBef>
                <a:spcPts val="1200"/>
              </a:spcBef>
              <a:spcAft>
                <a:spcPts val="0"/>
              </a:spcAft>
              <a:buNone/>
            </a:pPr>
            <a:r>
              <a:rPr b="1" lang="en">
                <a:solidFill>
                  <a:srgbClr val="000000"/>
                </a:solidFill>
                <a:latin typeface="Times New Roman"/>
                <a:ea typeface="Times New Roman"/>
                <a:cs typeface="Times New Roman"/>
                <a:sym typeface="Times New Roman"/>
              </a:rPr>
              <a:t>Financial Outlook:</a:t>
            </a:r>
            <a:endParaRPr b="1">
              <a:solidFill>
                <a:srgbClr val="000000"/>
              </a:solidFill>
              <a:latin typeface="Times New Roman"/>
              <a:ea typeface="Times New Roman"/>
              <a:cs typeface="Times New Roman"/>
              <a:sym typeface="Times New Roman"/>
            </a:endParaRPr>
          </a:p>
          <a:p>
            <a:pPr indent="-292100" lvl="0" marL="457200" rtl="0" algn="l">
              <a:lnSpc>
                <a:spcPct val="115000"/>
              </a:lnSpc>
              <a:spcBef>
                <a:spcPts val="1200"/>
              </a:spcBef>
              <a:spcAft>
                <a:spcPts val="0"/>
              </a:spcAft>
              <a:buClr>
                <a:srgbClr val="000000"/>
              </a:buClr>
              <a:buSzPts val="1000"/>
              <a:buFont typeface="Arial"/>
              <a:buChar char="●"/>
            </a:pPr>
            <a:r>
              <a:rPr lang="en">
                <a:solidFill>
                  <a:srgbClr val="000000"/>
                </a:solidFill>
                <a:latin typeface="Times New Roman"/>
                <a:ea typeface="Times New Roman"/>
                <a:cs typeface="Times New Roman"/>
                <a:sym typeface="Times New Roman"/>
              </a:rPr>
              <a:t>Foreseen revenue after six months: £100,000 at 30% profit margin (Zhang et al., 2024).</a:t>
            </a:r>
            <a:endParaRPr>
              <a:solidFill>
                <a:srgbClr val="000000"/>
              </a:solidFill>
              <a:latin typeface="Times New Roman"/>
              <a:ea typeface="Times New Roman"/>
              <a:cs typeface="Times New Roman"/>
              <a:sym typeface="Times New Roman"/>
            </a:endParaRPr>
          </a:p>
          <a:p>
            <a:pPr indent="-292100" lvl="0" marL="457200" rtl="0" algn="l">
              <a:lnSpc>
                <a:spcPct val="115000"/>
              </a:lnSpc>
              <a:spcBef>
                <a:spcPts val="0"/>
              </a:spcBef>
              <a:spcAft>
                <a:spcPts val="0"/>
              </a:spcAft>
              <a:buClr>
                <a:srgbClr val="000000"/>
              </a:buClr>
              <a:buSzPts val="1000"/>
              <a:buFont typeface="Arial"/>
              <a:buChar char="●"/>
            </a:pPr>
            <a:r>
              <a:rPr lang="en">
                <a:solidFill>
                  <a:srgbClr val="000000"/>
                </a:solidFill>
                <a:latin typeface="Times New Roman"/>
                <a:ea typeface="Times New Roman"/>
                <a:cs typeface="Times New Roman"/>
                <a:sym typeface="Times New Roman"/>
              </a:rPr>
              <a:t>Break-even point: During the first year of operation.</a:t>
            </a:r>
            <a:endParaRPr>
              <a:solidFill>
                <a:srgbClr val="000000"/>
              </a:solidFill>
              <a:latin typeface="Times New Roman"/>
              <a:ea typeface="Times New Roman"/>
              <a:cs typeface="Times New Roman"/>
              <a:sym typeface="Times New Roman"/>
            </a:endParaRPr>
          </a:p>
          <a:p>
            <a:pPr indent="-292100" lvl="0" marL="457200" rtl="0" algn="l">
              <a:lnSpc>
                <a:spcPct val="115000"/>
              </a:lnSpc>
              <a:spcBef>
                <a:spcPts val="0"/>
              </a:spcBef>
              <a:spcAft>
                <a:spcPts val="0"/>
              </a:spcAft>
              <a:buClr>
                <a:srgbClr val="000000"/>
              </a:buClr>
              <a:buSzPts val="1000"/>
              <a:buFont typeface="Arial"/>
              <a:buChar char="●"/>
            </a:pPr>
            <a:r>
              <a:rPr lang="en">
                <a:solidFill>
                  <a:srgbClr val="000000"/>
                </a:solidFill>
                <a:latin typeface="Times New Roman"/>
                <a:ea typeface="Times New Roman"/>
                <a:cs typeface="Times New Roman"/>
                <a:sym typeface="Times New Roman"/>
              </a:rPr>
              <a:t>Long-term objective: Be able to expand to Europe, partner with UK supermarkets and put up a local bamboo processing plant.</a:t>
            </a:r>
            <a:endParaRPr>
              <a:solidFill>
                <a:srgbClr val="000000"/>
              </a:solidFill>
              <a:latin typeface="Times New Roman"/>
              <a:ea typeface="Times New Roman"/>
              <a:cs typeface="Times New Roman"/>
              <a:sym typeface="Times New Roman"/>
            </a:endParaRPr>
          </a:p>
        </p:txBody>
      </p:sp>
      <p:sp>
        <p:nvSpPr>
          <p:cNvPr id="597" name="Google Shape;597;p71"/>
          <p:cNvSpPr txBox="1"/>
          <p:nvPr>
            <p:ph idx="13" type="body"/>
          </p:nvPr>
        </p:nvSpPr>
        <p:spPr>
          <a:xfrm>
            <a:off x="2867700" y="2846800"/>
            <a:ext cx="3213000" cy="1797000"/>
          </a:xfrm>
          <a:prstGeom prst="rect">
            <a:avLst/>
          </a:prstGeom>
          <a:solidFill>
            <a:srgbClr val="9FC5E8"/>
          </a:solidFill>
        </p:spPr>
        <p:txBody>
          <a:bodyPr anchorCtr="0" anchor="t" bIns="0" lIns="0" spcFirstLastPara="1" rIns="0" wrap="square" tIns="0">
            <a:noAutofit/>
          </a:bodyPr>
          <a:lstStyle/>
          <a:p>
            <a:pPr indent="0" lvl="0" marL="0" rtl="0" algn="just">
              <a:lnSpc>
                <a:spcPct val="115000"/>
              </a:lnSpc>
              <a:spcBef>
                <a:spcPts val="1200"/>
              </a:spcBef>
              <a:spcAft>
                <a:spcPts val="0"/>
              </a:spcAft>
              <a:buNone/>
            </a:pPr>
            <a:r>
              <a:rPr b="1" lang="en">
                <a:solidFill>
                  <a:srgbClr val="000000"/>
                </a:solidFill>
                <a:latin typeface="Times New Roman"/>
                <a:ea typeface="Times New Roman"/>
                <a:cs typeface="Times New Roman"/>
                <a:sym typeface="Times New Roman"/>
              </a:rPr>
              <a:t>Allocation of Funds:</a:t>
            </a:r>
            <a:endParaRPr b="1">
              <a:solidFill>
                <a:srgbClr val="000000"/>
              </a:solidFill>
              <a:latin typeface="Times New Roman"/>
              <a:ea typeface="Times New Roman"/>
              <a:cs typeface="Times New Roman"/>
              <a:sym typeface="Times New Roman"/>
            </a:endParaRPr>
          </a:p>
          <a:p>
            <a:pPr indent="-292100" lvl="0" marL="457200" rtl="0" algn="just">
              <a:lnSpc>
                <a:spcPct val="115000"/>
              </a:lnSpc>
              <a:spcBef>
                <a:spcPts val="1200"/>
              </a:spcBef>
              <a:spcAft>
                <a:spcPts val="0"/>
              </a:spcAft>
              <a:buClr>
                <a:srgbClr val="000000"/>
              </a:buClr>
              <a:buSzPts val="1000"/>
              <a:buFont typeface="Arial"/>
              <a:buChar char="●"/>
            </a:pPr>
            <a:r>
              <a:rPr lang="en">
                <a:solidFill>
                  <a:srgbClr val="000000"/>
                </a:solidFill>
                <a:latin typeface="Times New Roman"/>
                <a:ea typeface="Times New Roman"/>
                <a:cs typeface="Times New Roman"/>
                <a:sym typeface="Times New Roman"/>
              </a:rPr>
              <a:t>Product Development – </a:t>
            </a:r>
            <a:r>
              <a:rPr b="1" lang="en">
                <a:solidFill>
                  <a:srgbClr val="000000"/>
                </a:solidFill>
                <a:latin typeface="Times New Roman"/>
                <a:ea typeface="Times New Roman"/>
                <a:cs typeface="Times New Roman"/>
                <a:sym typeface="Times New Roman"/>
              </a:rPr>
              <a:t>£40,000</a:t>
            </a:r>
            <a:endParaRPr b="1">
              <a:solidFill>
                <a:srgbClr val="000000"/>
              </a:solidFill>
              <a:latin typeface="Times New Roman"/>
              <a:ea typeface="Times New Roman"/>
              <a:cs typeface="Times New Roman"/>
              <a:sym typeface="Times New Roman"/>
            </a:endParaRPr>
          </a:p>
          <a:p>
            <a:pPr indent="-292100" lvl="0" marL="457200" rtl="0" algn="just">
              <a:lnSpc>
                <a:spcPct val="115000"/>
              </a:lnSpc>
              <a:spcBef>
                <a:spcPts val="0"/>
              </a:spcBef>
              <a:spcAft>
                <a:spcPts val="0"/>
              </a:spcAft>
              <a:buClr>
                <a:srgbClr val="000000"/>
              </a:buClr>
              <a:buSzPts val="1000"/>
              <a:buFont typeface="Arial"/>
              <a:buChar char="●"/>
            </a:pPr>
            <a:r>
              <a:rPr lang="en">
                <a:solidFill>
                  <a:srgbClr val="000000"/>
                </a:solidFill>
                <a:latin typeface="Times New Roman"/>
                <a:ea typeface="Times New Roman"/>
                <a:cs typeface="Times New Roman"/>
                <a:sym typeface="Times New Roman"/>
              </a:rPr>
              <a:t>Machinery &amp; Equipment – </a:t>
            </a:r>
            <a:r>
              <a:rPr b="1" lang="en">
                <a:solidFill>
                  <a:srgbClr val="000000"/>
                </a:solidFill>
                <a:latin typeface="Times New Roman"/>
                <a:ea typeface="Times New Roman"/>
                <a:cs typeface="Times New Roman"/>
                <a:sym typeface="Times New Roman"/>
              </a:rPr>
              <a:t>£60,000</a:t>
            </a:r>
            <a:endParaRPr b="1">
              <a:solidFill>
                <a:srgbClr val="000000"/>
              </a:solidFill>
              <a:latin typeface="Times New Roman"/>
              <a:ea typeface="Times New Roman"/>
              <a:cs typeface="Times New Roman"/>
              <a:sym typeface="Times New Roman"/>
            </a:endParaRPr>
          </a:p>
          <a:p>
            <a:pPr indent="-292100" lvl="0" marL="457200" rtl="0" algn="just">
              <a:lnSpc>
                <a:spcPct val="115000"/>
              </a:lnSpc>
              <a:spcBef>
                <a:spcPts val="0"/>
              </a:spcBef>
              <a:spcAft>
                <a:spcPts val="0"/>
              </a:spcAft>
              <a:buClr>
                <a:srgbClr val="000000"/>
              </a:buClr>
              <a:buSzPts val="1000"/>
              <a:buFont typeface="Arial"/>
              <a:buChar char="●"/>
            </a:pPr>
            <a:r>
              <a:rPr lang="en">
                <a:solidFill>
                  <a:srgbClr val="000000"/>
                </a:solidFill>
                <a:latin typeface="Times New Roman"/>
                <a:ea typeface="Times New Roman"/>
                <a:cs typeface="Times New Roman"/>
                <a:sym typeface="Times New Roman"/>
              </a:rPr>
              <a:t>Marketing &amp; Branding – </a:t>
            </a:r>
            <a:r>
              <a:rPr b="1" lang="en">
                <a:solidFill>
                  <a:srgbClr val="000000"/>
                </a:solidFill>
                <a:latin typeface="Times New Roman"/>
                <a:ea typeface="Times New Roman"/>
                <a:cs typeface="Times New Roman"/>
                <a:sym typeface="Times New Roman"/>
              </a:rPr>
              <a:t>£25,000</a:t>
            </a:r>
            <a:endParaRPr b="1">
              <a:solidFill>
                <a:srgbClr val="000000"/>
              </a:solidFill>
              <a:latin typeface="Times New Roman"/>
              <a:ea typeface="Times New Roman"/>
              <a:cs typeface="Times New Roman"/>
              <a:sym typeface="Times New Roman"/>
            </a:endParaRPr>
          </a:p>
          <a:p>
            <a:pPr indent="-292100" lvl="0" marL="457200" rtl="0" algn="just">
              <a:lnSpc>
                <a:spcPct val="115000"/>
              </a:lnSpc>
              <a:spcBef>
                <a:spcPts val="0"/>
              </a:spcBef>
              <a:spcAft>
                <a:spcPts val="0"/>
              </a:spcAft>
              <a:buClr>
                <a:srgbClr val="000000"/>
              </a:buClr>
              <a:buSzPts val="1000"/>
              <a:buFont typeface="Arial"/>
              <a:buChar char="●"/>
            </a:pPr>
            <a:r>
              <a:rPr lang="en">
                <a:solidFill>
                  <a:srgbClr val="000000"/>
                </a:solidFill>
                <a:latin typeface="Times New Roman"/>
                <a:ea typeface="Times New Roman"/>
                <a:cs typeface="Times New Roman"/>
                <a:sym typeface="Times New Roman"/>
              </a:rPr>
              <a:t>Logistics &amp; Distribution – </a:t>
            </a:r>
            <a:r>
              <a:rPr b="1" lang="en">
                <a:solidFill>
                  <a:srgbClr val="000000"/>
                </a:solidFill>
                <a:latin typeface="Times New Roman"/>
                <a:ea typeface="Times New Roman"/>
                <a:cs typeface="Times New Roman"/>
                <a:sym typeface="Times New Roman"/>
              </a:rPr>
              <a:t>£20,000</a:t>
            </a:r>
            <a:endParaRPr b="1">
              <a:solidFill>
                <a:srgbClr val="000000"/>
              </a:solidFill>
              <a:latin typeface="Times New Roman"/>
              <a:ea typeface="Times New Roman"/>
              <a:cs typeface="Times New Roman"/>
              <a:sym typeface="Times New Roman"/>
            </a:endParaRPr>
          </a:p>
          <a:p>
            <a:pPr indent="-292100" lvl="0" marL="457200" rtl="0" algn="just">
              <a:lnSpc>
                <a:spcPct val="115000"/>
              </a:lnSpc>
              <a:spcBef>
                <a:spcPts val="0"/>
              </a:spcBef>
              <a:spcAft>
                <a:spcPts val="0"/>
              </a:spcAft>
              <a:buClr>
                <a:srgbClr val="000000"/>
              </a:buClr>
              <a:buSzPts val="1000"/>
              <a:buFont typeface="Arial"/>
              <a:buChar char="●"/>
            </a:pPr>
            <a:r>
              <a:rPr lang="en">
                <a:solidFill>
                  <a:srgbClr val="000000"/>
                </a:solidFill>
                <a:latin typeface="Times New Roman"/>
                <a:ea typeface="Times New Roman"/>
                <a:cs typeface="Times New Roman"/>
                <a:sym typeface="Times New Roman"/>
              </a:rPr>
              <a:t>Administration Costs – </a:t>
            </a:r>
            <a:r>
              <a:rPr b="1" lang="en">
                <a:solidFill>
                  <a:srgbClr val="000000"/>
                </a:solidFill>
                <a:latin typeface="Times New Roman"/>
                <a:ea typeface="Times New Roman"/>
                <a:cs typeface="Times New Roman"/>
                <a:sym typeface="Times New Roman"/>
              </a:rPr>
              <a:t>£15,000</a:t>
            </a:r>
            <a:endParaRPr b="1">
              <a:solidFill>
                <a:srgbClr val="000000"/>
              </a:solidFill>
              <a:latin typeface="Times New Roman"/>
              <a:ea typeface="Times New Roman"/>
              <a:cs typeface="Times New Roman"/>
              <a:sym typeface="Times New Roman"/>
            </a:endParaRPr>
          </a:p>
          <a:p>
            <a:pPr indent="-292100" lvl="0" marL="457200" rtl="0" algn="just">
              <a:lnSpc>
                <a:spcPct val="115000"/>
              </a:lnSpc>
              <a:spcBef>
                <a:spcPts val="0"/>
              </a:spcBef>
              <a:spcAft>
                <a:spcPts val="0"/>
              </a:spcAft>
              <a:buClr>
                <a:srgbClr val="000000"/>
              </a:buClr>
              <a:buSzPts val="1000"/>
              <a:buFont typeface="Arial"/>
              <a:buChar char="●"/>
            </a:pPr>
            <a:r>
              <a:rPr lang="en">
                <a:solidFill>
                  <a:srgbClr val="000000"/>
                </a:solidFill>
                <a:latin typeface="Times New Roman"/>
                <a:ea typeface="Times New Roman"/>
                <a:cs typeface="Times New Roman"/>
                <a:sym typeface="Times New Roman"/>
              </a:rPr>
              <a:t>Working Capital – </a:t>
            </a:r>
            <a:r>
              <a:rPr b="1" lang="en">
                <a:solidFill>
                  <a:srgbClr val="000000"/>
                </a:solidFill>
                <a:latin typeface="Times New Roman"/>
                <a:ea typeface="Times New Roman"/>
                <a:cs typeface="Times New Roman"/>
                <a:sym typeface="Times New Roman"/>
              </a:rPr>
              <a:t>£20,000</a:t>
            </a:r>
            <a:endParaRPr b="1">
              <a:solidFill>
                <a:srgbClr val="000000"/>
              </a:solidFill>
              <a:latin typeface="Times New Roman"/>
              <a:ea typeface="Times New Roman"/>
              <a:cs typeface="Times New Roman"/>
              <a:sym typeface="Times New Roman"/>
            </a:endParaRPr>
          </a:p>
          <a:p>
            <a:pPr indent="0" lvl="0" marL="0" rtl="0" algn="l">
              <a:spcBef>
                <a:spcPts val="1200"/>
              </a:spcBef>
              <a:spcAft>
                <a:spcPts val="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1" name="Shape 601"/>
        <p:cNvGrpSpPr/>
        <p:nvPr/>
      </p:nvGrpSpPr>
      <p:grpSpPr>
        <a:xfrm>
          <a:off x="0" y="0"/>
          <a:ext cx="0" cy="0"/>
          <a:chOff x="0" y="0"/>
          <a:chExt cx="0" cy="0"/>
        </a:xfrm>
      </p:grpSpPr>
      <p:sp>
        <p:nvSpPr>
          <p:cNvPr id="602" name="Google Shape;602;p72"/>
          <p:cNvSpPr txBox="1"/>
          <p:nvPr/>
        </p:nvSpPr>
        <p:spPr>
          <a:xfrm>
            <a:off x="762125" y="349750"/>
            <a:ext cx="7097100" cy="613500"/>
          </a:xfrm>
          <a:prstGeom prst="rect">
            <a:avLst/>
          </a:prstGeom>
          <a:solidFill>
            <a:schemeClr val="dk2"/>
          </a:solid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2300">
                <a:solidFill>
                  <a:schemeClr val="dk1"/>
                </a:solidFill>
                <a:latin typeface="Times New Roman"/>
                <a:ea typeface="Times New Roman"/>
                <a:cs typeface="Times New Roman"/>
                <a:sym typeface="Times New Roman"/>
              </a:rPr>
              <a:t>Conclusion </a:t>
            </a:r>
            <a:endParaRPr b="1" sz="2300">
              <a:solidFill>
                <a:schemeClr val="dk1"/>
              </a:solidFill>
              <a:latin typeface="Times New Roman"/>
              <a:ea typeface="Times New Roman"/>
              <a:cs typeface="Times New Roman"/>
              <a:sym typeface="Times New Roman"/>
            </a:endParaRPr>
          </a:p>
        </p:txBody>
      </p:sp>
      <p:sp>
        <p:nvSpPr>
          <p:cNvPr id="603" name="Google Shape;603;p72"/>
          <p:cNvSpPr txBox="1"/>
          <p:nvPr/>
        </p:nvSpPr>
        <p:spPr>
          <a:xfrm>
            <a:off x="1781375" y="1233900"/>
            <a:ext cx="5615400" cy="2495700"/>
          </a:xfrm>
          <a:prstGeom prst="rect">
            <a:avLst/>
          </a:prstGeom>
          <a:noFill/>
          <a:ln>
            <a:noFill/>
          </a:ln>
        </p:spPr>
        <p:txBody>
          <a:bodyPr anchorCtr="0" anchor="t" bIns="91425" lIns="91425" spcFirstLastPara="1" rIns="91425" wrap="square" tIns="91425">
            <a:spAutoFit/>
          </a:bodyPr>
          <a:lstStyle/>
          <a:p>
            <a:pPr indent="-298450" lvl="0" marL="457200" rtl="0" algn="just">
              <a:lnSpc>
                <a:spcPct val="115000"/>
              </a:lnSpc>
              <a:spcBef>
                <a:spcPts val="600"/>
              </a:spcBef>
              <a:spcAft>
                <a:spcPts val="0"/>
              </a:spcAft>
              <a:buSzPts val="1100"/>
              <a:buFont typeface="Times New Roman"/>
              <a:buChar char="●"/>
            </a:pPr>
            <a:r>
              <a:rPr lang="en" sz="1100">
                <a:latin typeface="Times New Roman"/>
                <a:ea typeface="Times New Roman"/>
                <a:cs typeface="Times New Roman"/>
                <a:sym typeface="Times New Roman"/>
              </a:rPr>
              <a:t>BambooWise UK is expected to focus on the increasing demand for sustainable packaging and products to be used at home.</a:t>
            </a:r>
            <a:endParaRPr sz="1100">
              <a:latin typeface="Times New Roman"/>
              <a:ea typeface="Times New Roman"/>
              <a:cs typeface="Times New Roman"/>
              <a:sym typeface="Times New Roman"/>
            </a:endParaRPr>
          </a:p>
          <a:p>
            <a:pPr indent="-298450" lvl="0" marL="457200" rtl="0" algn="just">
              <a:lnSpc>
                <a:spcPct val="115000"/>
              </a:lnSpc>
              <a:spcBef>
                <a:spcPts val="0"/>
              </a:spcBef>
              <a:spcAft>
                <a:spcPts val="0"/>
              </a:spcAft>
              <a:buSzPts val="1100"/>
              <a:buFont typeface="Times New Roman"/>
              <a:buChar char="●"/>
            </a:pPr>
            <a:r>
              <a:rPr lang="en" sz="1100">
                <a:latin typeface="Times New Roman"/>
                <a:ea typeface="Times New Roman"/>
                <a:cs typeface="Times New Roman"/>
                <a:sym typeface="Times New Roman"/>
              </a:rPr>
              <a:t>Communicates the use of green materials and products through the substitution of toxic plastics with renewable bamboo products.</a:t>
            </a:r>
            <a:endParaRPr sz="1100">
              <a:latin typeface="Times New Roman"/>
              <a:ea typeface="Times New Roman"/>
              <a:cs typeface="Times New Roman"/>
              <a:sym typeface="Times New Roman"/>
            </a:endParaRPr>
          </a:p>
          <a:p>
            <a:pPr indent="-298450" lvl="0" marL="457200" rtl="0" algn="just">
              <a:lnSpc>
                <a:spcPct val="115000"/>
              </a:lnSpc>
              <a:spcBef>
                <a:spcPts val="0"/>
              </a:spcBef>
              <a:spcAft>
                <a:spcPts val="0"/>
              </a:spcAft>
              <a:buSzPts val="1100"/>
              <a:buFont typeface="Times New Roman"/>
              <a:buChar char="●"/>
            </a:pPr>
            <a:r>
              <a:rPr lang="en" sz="1100">
                <a:latin typeface="Times New Roman"/>
                <a:ea typeface="Times New Roman"/>
                <a:cs typeface="Times New Roman"/>
                <a:sym typeface="Times New Roman"/>
              </a:rPr>
              <a:t>With favourable UK government policies, green market and eco-conscious consumers, it has been supported.</a:t>
            </a:r>
            <a:endParaRPr sz="1100">
              <a:latin typeface="Times New Roman"/>
              <a:ea typeface="Times New Roman"/>
              <a:cs typeface="Times New Roman"/>
              <a:sym typeface="Times New Roman"/>
            </a:endParaRPr>
          </a:p>
          <a:p>
            <a:pPr indent="-298450" lvl="0" marL="457200" rtl="0" algn="just">
              <a:lnSpc>
                <a:spcPct val="115000"/>
              </a:lnSpc>
              <a:spcBef>
                <a:spcPts val="0"/>
              </a:spcBef>
              <a:spcAft>
                <a:spcPts val="0"/>
              </a:spcAft>
              <a:buSzPts val="1100"/>
              <a:buFont typeface="Times New Roman"/>
              <a:buChar char="●"/>
            </a:pPr>
            <a:r>
              <a:rPr lang="en" sz="1100">
                <a:latin typeface="Times New Roman"/>
                <a:ea typeface="Times New Roman"/>
                <a:cs typeface="Times New Roman"/>
                <a:sym typeface="Times New Roman"/>
              </a:rPr>
              <a:t>Has a line specialty product, ethical sourcing, and a high online presence as major differentiators.</a:t>
            </a:r>
            <a:endParaRPr sz="1100">
              <a:latin typeface="Times New Roman"/>
              <a:ea typeface="Times New Roman"/>
              <a:cs typeface="Times New Roman"/>
              <a:sym typeface="Times New Roman"/>
            </a:endParaRPr>
          </a:p>
          <a:p>
            <a:pPr indent="-298450" lvl="0" marL="457200" rtl="0" algn="just">
              <a:lnSpc>
                <a:spcPct val="115000"/>
              </a:lnSpc>
              <a:spcBef>
                <a:spcPts val="0"/>
              </a:spcBef>
              <a:spcAft>
                <a:spcPts val="0"/>
              </a:spcAft>
              <a:buSzPts val="1100"/>
              <a:buFont typeface="Times New Roman"/>
              <a:buChar char="●"/>
            </a:pPr>
            <a:r>
              <a:rPr lang="en" sz="1100">
                <a:latin typeface="Times New Roman"/>
                <a:ea typeface="Times New Roman"/>
                <a:cs typeface="Times New Roman"/>
                <a:sym typeface="Times New Roman"/>
              </a:rPr>
              <a:t>Provides a good chance for investors who want to make a profit and achieve sustainability.</a:t>
            </a:r>
            <a:endParaRPr sz="1100">
              <a:latin typeface="Times New Roman"/>
              <a:ea typeface="Times New Roman"/>
              <a:cs typeface="Times New Roman"/>
              <a:sym typeface="Times New Roman"/>
            </a:endParaRPr>
          </a:p>
          <a:p>
            <a:pPr indent="-298450" lvl="0" marL="457200" rtl="0" algn="just">
              <a:lnSpc>
                <a:spcPct val="115000"/>
              </a:lnSpc>
              <a:spcBef>
                <a:spcPts val="0"/>
              </a:spcBef>
              <a:spcAft>
                <a:spcPts val="0"/>
              </a:spcAft>
              <a:buSzPts val="1100"/>
              <a:buFont typeface="Times New Roman"/>
              <a:buChar char="●"/>
            </a:pPr>
            <a:r>
              <a:rPr lang="en" sz="1100">
                <a:latin typeface="Times New Roman"/>
                <a:ea typeface="Times New Roman"/>
                <a:cs typeface="Times New Roman"/>
                <a:sym typeface="Times New Roman"/>
              </a:rPr>
              <a:t>Represents not just a business, but a movement to a cleaner, greener, and more responsible UK.</a:t>
            </a:r>
            <a:endParaRPr sz="1100">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7" name="Shape 607"/>
        <p:cNvGrpSpPr/>
        <p:nvPr/>
      </p:nvGrpSpPr>
      <p:grpSpPr>
        <a:xfrm>
          <a:off x="0" y="0"/>
          <a:ext cx="0" cy="0"/>
          <a:chOff x="0" y="0"/>
          <a:chExt cx="0" cy="0"/>
        </a:xfrm>
      </p:grpSpPr>
      <p:sp>
        <p:nvSpPr>
          <p:cNvPr id="608" name="Google Shape;608;p73"/>
          <p:cNvSpPr txBox="1"/>
          <p:nvPr/>
        </p:nvSpPr>
        <p:spPr>
          <a:xfrm>
            <a:off x="535625" y="57175"/>
            <a:ext cx="7880400" cy="717300"/>
          </a:xfrm>
          <a:prstGeom prst="rect">
            <a:avLst/>
          </a:prstGeom>
          <a:solidFill>
            <a:schemeClr val="accent4"/>
          </a:solid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3000">
                <a:solidFill>
                  <a:schemeClr val="dk1"/>
                </a:solidFill>
                <a:latin typeface="Times New Roman"/>
                <a:ea typeface="Times New Roman"/>
                <a:cs typeface="Times New Roman"/>
                <a:sym typeface="Times New Roman"/>
              </a:rPr>
              <a:t>References </a:t>
            </a:r>
            <a:endParaRPr b="1" sz="3000">
              <a:solidFill>
                <a:schemeClr val="dk1"/>
              </a:solidFill>
              <a:latin typeface="Times New Roman"/>
              <a:ea typeface="Times New Roman"/>
              <a:cs typeface="Times New Roman"/>
              <a:sym typeface="Times New Roman"/>
            </a:endParaRPr>
          </a:p>
        </p:txBody>
      </p:sp>
      <p:sp>
        <p:nvSpPr>
          <p:cNvPr id="609" name="Google Shape;609;p73"/>
          <p:cNvSpPr txBox="1"/>
          <p:nvPr/>
        </p:nvSpPr>
        <p:spPr>
          <a:xfrm>
            <a:off x="335400" y="1093550"/>
            <a:ext cx="8567100" cy="3686400"/>
          </a:xfrm>
          <a:prstGeom prst="rect">
            <a:avLst/>
          </a:prstGeom>
          <a:noFill/>
          <a:ln>
            <a:noFill/>
          </a:ln>
        </p:spPr>
        <p:txBody>
          <a:bodyPr anchorCtr="0" anchor="t" bIns="91425" lIns="91425" spcFirstLastPara="1" rIns="91425" wrap="square" tIns="91425">
            <a:spAutoFit/>
          </a:bodyPr>
          <a:lstStyle/>
          <a:p>
            <a:pPr indent="-273050" lvl="0" marL="457200" rtl="0" algn="just">
              <a:lnSpc>
                <a:spcPct val="150000"/>
              </a:lnSpc>
              <a:spcBef>
                <a:spcPts val="600"/>
              </a:spcBef>
              <a:spcAft>
                <a:spcPts val="0"/>
              </a:spcAft>
              <a:buSzPts val="700"/>
              <a:buFont typeface="Times New Roman"/>
              <a:buChar char="●"/>
            </a:pPr>
            <a:r>
              <a:rPr lang="en" sz="700">
                <a:latin typeface="Times New Roman"/>
                <a:ea typeface="Times New Roman"/>
                <a:cs typeface="Times New Roman"/>
                <a:sym typeface="Times New Roman"/>
              </a:rPr>
              <a:t>Rosário, A.T. and Dias, J.C., 2023. Marketing strategies on social media platforms. </a:t>
            </a:r>
            <a:r>
              <a:rPr i="1" lang="en" sz="700">
                <a:latin typeface="Times New Roman"/>
                <a:ea typeface="Times New Roman"/>
                <a:cs typeface="Times New Roman"/>
                <a:sym typeface="Times New Roman"/>
              </a:rPr>
              <a:t>International Journal of E-Business Research (IJEBR)</a:t>
            </a:r>
            <a:r>
              <a:rPr lang="en" sz="700">
                <a:latin typeface="Times New Roman"/>
                <a:ea typeface="Times New Roman"/>
                <a:cs typeface="Times New Roman"/>
                <a:sym typeface="Times New Roman"/>
              </a:rPr>
              <a:t>, </a:t>
            </a:r>
            <a:r>
              <a:rPr i="1" lang="en" sz="700">
                <a:latin typeface="Times New Roman"/>
                <a:ea typeface="Times New Roman"/>
                <a:cs typeface="Times New Roman"/>
                <a:sym typeface="Times New Roman"/>
              </a:rPr>
              <a:t>19</a:t>
            </a:r>
            <a:r>
              <a:rPr lang="en" sz="700">
                <a:latin typeface="Times New Roman"/>
                <a:ea typeface="Times New Roman"/>
                <a:cs typeface="Times New Roman"/>
                <a:sym typeface="Times New Roman"/>
              </a:rPr>
              <a:t>(1), pp.1-25.</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Saura, J.R., Palacios-Marqués, D. and Barbosa, B., 2023. A review of digital family businesses: setting marketing strategies, business models and technology applications. </a:t>
            </a:r>
            <a:r>
              <a:rPr i="1" lang="en" sz="700">
                <a:latin typeface="Times New Roman"/>
                <a:ea typeface="Times New Roman"/>
                <a:cs typeface="Times New Roman"/>
                <a:sym typeface="Times New Roman"/>
              </a:rPr>
              <a:t>International Journal of Entrepreneurial Behavior &amp; Research</a:t>
            </a:r>
            <a:r>
              <a:rPr lang="en" sz="700">
                <a:latin typeface="Times New Roman"/>
                <a:ea typeface="Times New Roman"/>
                <a:cs typeface="Times New Roman"/>
                <a:sym typeface="Times New Roman"/>
              </a:rPr>
              <a:t>, </a:t>
            </a:r>
            <a:r>
              <a:rPr i="1" lang="en" sz="700">
                <a:latin typeface="Times New Roman"/>
                <a:ea typeface="Times New Roman"/>
                <a:cs typeface="Times New Roman"/>
                <a:sym typeface="Times New Roman"/>
              </a:rPr>
              <a:t>29</a:t>
            </a:r>
            <a:r>
              <a:rPr lang="en" sz="700">
                <a:latin typeface="Times New Roman"/>
                <a:ea typeface="Times New Roman"/>
                <a:cs typeface="Times New Roman"/>
                <a:sym typeface="Times New Roman"/>
              </a:rPr>
              <a:t>(1), pp.144-165.</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Bakator, M., Vukoja, M. and Manestar, D., 2023. Achieving competitiveness with marketing 5.0 in new business conditions. </a:t>
            </a:r>
            <a:r>
              <a:rPr i="1" lang="en" sz="700">
                <a:latin typeface="Times New Roman"/>
                <a:ea typeface="Times New Roman"/>
                <a:cs typeface="Times New Roman"/>
                <a:sym typeface="Times New Roman"/>
              </a:rPr>
              <a:t>UTMS Journal of Economics</a:t>
            </a:r>
            <a:r>
              <a:rPr lang="en" sz="700">
                <a:latin typeface="Times New Roman"/>
                <a:ea typeface="Times New Roman"/>
                <a:cs typeface="Times New Roman"/>
                <a:sym typeface="Times New Roman"/>
              </a:rPr>
              <a:t>, </a:t>
            </a:r>
            <a:r>
              <a:rPr i="1" lang="en" sz="700">
                <a:latin typeface="Times New Roman"/>
                <a:ea typeface="Times New Roman"/>
                <a:cs typeface="Times New Roman"/>
                <a:sym typeface="Times New Roman"/>
              </a:rPr>
              <a:t>14</a:t>
            </a:r>
            <a:r>
              <a:rPr lang="en" sz="700">
                <a:latin typeface="Times New Roman"/>
                <a:ea typeface="Times New Roman"/>
                <a:cs typeface="Times New Roman"/>
                <a:sym typeface="Times New Roman"/>
              </a:rPr>
              <a:t>(1), pp.63-73.</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Hermayanto, R., 2023. Effective marketing strategies in business: trends and best practices in the digital age. </a:t>
            </a:r>
            <a:r>
              <a:rPr i="1" lang="en" sz="700">
                <a:latin typeface="Times New Roman"/>
                <a:ea typeface="Times New Roman"/>
                <a:cs typeface="Times New Roman"/>
                <a:sym typeface="Times New Roman"/>
              </a:rPr>
              <a:t>Jurnal Administrare: Jurnal Pemikiran Ilmiah Dan Pendidikan Administrasi Perkantoran</a:t>
            </a:r>
            <a:r>
              <a:rPr lang="en" sz="700">
                <a:latin typeface="Times New Roman"/>
                <a:ea typeface="Times New Roman"/>
                <a:cs typeface="Times New Roman"/>
                <a:sym typeface="Times New Roman"/>
              </a:rPr>
              <a:t>, </a:t>
            </a:r>
            <a:r>
              <a:rPr i="1" lang="en" sz="700">
                <a:latin typeface="Times New Roman"/>
                <a:ea typeface="Times New Roman"/>
                <a:cs typeface="Times New Roman"/>
                <a:sym typeface="Times New Roman"/>
              </a:rPr>
              <a:t>10</a:t>
            </a:r>
            <a:r>
              <a:rPr lang="en" sz="700">
                <a:latin typeface="Times New Roman"/>
                <a:ea typeface="Times New Roman"/>
                <a:cs typeface="Times New Roman"/>
                <a:sym typeface="Times New Roman"/>
              </a:rPr>
              <a:t>(1), pp.61-72.</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Olson, E.M., Olson, K.M., Czaplewski, A.J. and Key, T.M., 2021. Business strategy and the management of digital marketing. </a:t>
            </a:r>
            <a:r>
              <a:rPr i="1" lang="en" sz="700">
                <a:latin typeface="Times New Roman"/>
                <a:ea typeface="Times New Roman"/>
                <a:cs typeface="Times New Roman"/>
                <a:sym typeface="Times New Roman"/>
              </a:rPr>
              <a:t>Business horizons</a:t>
            </a:r>
            <a:r>
              <a:rPr lang="en" sz="700">
                <a:latin typeface="Times New Roman"/>
                <a:ea typeface="Times New Roman"/>
                <a:cs typeface="Times New Roman"/>
                <a:sym typeface="Times New Roman"/>
              </a:rPr>
              <a:t>, </a:t>
            </a:r>
            <a:r>
              <a:rPr i="1" lang="en" sz="700">
                <a:latin typeface="Times New Roman"/>
                <a:ea typeface="Times New Roman"/>
                <a:cs typeface="Times New Roman"/>
                <a:sym typeface="Times New Roman"/>
              </a:rPr>
              <a:t>64</a:t>
            </a:r>
            <a:r>
              <a:rPr lang="en" sz="700">
                <a:latin typeface="Times New Roman"/>
                <a:ea typeface="Times New Roman"/>
                <a:cs typeface="Times New Roman"/>
                <a:sym typeface="Times New Roman"/>
              </a:rPr>
              <a:t>(2), pp.285-293.</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Saura, J.R. ed., 2021. </a:t>
            </a:r>
            <a:r>
              <a:rPr i="1" lang="en" sz="700">
                <a:latin typeface="Times New Roman"/>
                <a:ea typeface="Times New Roman"/>
                <a:cs typeface="Times New Roman"/>
                <a:sym typeface="Times New Roman"/>
              </a:rPr>
              <a:t>Advanced digital marketing strategies in a data-driven era</a:t>
            </a:r>
            <a:r>
              <a:rPr lang="en" sz="700">
                <a:latin typeface="Times New Roman"/>
                <a:ea typeface="Times New Roman"/>
                <a:cs typeface="Times New Roman"/>
                <a:sym typeface="Times New Roman"/>
              </a:rPr>
              <a:t>. IGI Global.</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Eierle, B., Hartlieb, S., Hay, D.C., Niemi, L. and Ojala, H., 2022. External factors and the pricing of audit services: A systematic review of the archival literature using a PESTLE analysis. </a:t>
            </a:r>
            <a:r>
              <a:rPr i="1" lang="en" sz="700">
                <a:latin typeface="Times New Roman"/>
                <a:ea typeface="Times New Roman"/>
                <a:cs typeface="Times New Roman"/>
                <a:sym typeface="Times New Roman"/>
              </a:rPr>
              <a:t>Auditing: A Journal of Practice &amp; Theory</a:t>
            </a:r>
            <a:r>
              <a:rPr lang="en" sz="700">
                <a:latin typeface="Times New Roman"/>
                <a:ea typeface="Times New Roman"/>
                <a:cs typeface="Times New Roman"/>
                <a:sym typeface="Times New Roman"/>
              </a:rPr>
              <a:t>, </a:t>
            </a:r>
            <a:r>
              <a:rPr i="1" lang="en" sz="700">
                <a:latin typeface="Times New Roman"/>
                <a:ea typeface="Times New Roman"/>
                <a:cs typeface="Times New Roman"/>
                <a:sym typeface="Times New Roman"/>
              </a:rPr>
              <a:t>41</a:t>
            </a:r>
            <a:r>
              <a:rPr lang="en" sz="700">
                <a:latin typeface="Times New Roman"/>
                <a:ea typeface="Times New Roman"/>
                <a:cs typeface="Times New Roman"/>
                <a:sym typeface="Times New Roman"/>
              </a:rPr>
              <a:t>(3), pp.95-119.</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Dunaievskyi, S.S., 2022. Pestle Analysis: An Important Business Analysis Tool. </a:t>
            </a:r>
            <a:r>
              <a:rPr i="1" lang="en" sz="700">
                <a:latin typeface="Times New Roman"/>
                <a:ea typeface="Times New Roman"/>
                <a:cs typeface="Times New Roman"/>
                <a:sym typeface="Times New Roman"/>
              </a:rPr>
              <a:t>Ministry Of Education and Science of Ukraine Vn Karazin Kharkiv National University</a:t>
            </a:r>
            <a:r>
              <a:rPr lang="en" sz="700">
                <a:latin typeface="Times New Roman"/>
                <a:ea typeface="Times New Roman"/>
                <a:cs typeface="Times New Roman"/>
                <a:sym typeface="Times New Roman"/>
              </a:rPr>
              <a:t>, p.57.</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Dalirazar, S. and Sabzi, Z., 2023. Strategic analysis of barriers and solutions to development of sustainable buildings using PESTLE technique. </a:t>
            </a:r>
            <a:r>
              <a:rPr i="1" lang="en" sz="700">
                <a:latin typeface="Times New Roman"/>
                <a:ea typeface="Times New Roman"/>
                <a:cs typeface="Times New Roman"/>
                <a:sym typeface="Times New Roman"/>
              </a:rPr>
              <a:t>International Journal of Construction Management</a:t>
            </a:r>
            <a:r>
              <a:rPr lang="en" sz="700">
                <a:latin typeface="Times New Roman"/>
                <a:ea typeface="Times New Roman"/>
                <a:cs typeface="Times New Roman"/>
                <a:sym typeface="Times New Roman"/>
              </a:rPr>
              <a:t>, </a:t>
            </a:r>
            <a:r>
              <a:rPr i="1" lang="en" sz="700">
                <a:latin typeface="Times New Roman"/>
                <a:ea typeface="Times New Roman"/>
                <a:cs typeface="Times New Roman"/>
                <a:sym typeface="Times New Roman"/>
              </a:rPr>
              <a:t>23</a:t>
            </a:r>
            <a:r>
              <a:rPr lang="en" sz="700">
                <a:latin typeface="Times New Roman"/>
                <a:ea typeface="Times New Roman"/>
                <a:cs typeface="Times New Roman"/>
                <a:sym typeface="Times New Roman"/>
              </a:rPr>
              <a:t>(1), pp.167-181.</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Casañ, M.J., Alier, M. and Llorens, A., 2021. A collaborative learning activity to analyze the sustainability of an innovation using PESTLE. </a:t>
            </a:r>
            <a:r>
              <a:rPr i="1" lang="en" sz="700">
                <a:latin typeface="Times New Roman"/>
                <a:ea typeface="Times New Roman"/>
                <a:cs typeface="Times New Roman"/>
                <a:sym typeface="Times New Roman"/>
              </a:rPr>
              <a:t>Sustainability</a:t>
            </a:r>
            <a:r>
              <a:rPr lang="en" sz="700">
                <a:latin typeface="Times New Roman"/>
                <a:ea typeface="Times New Roman"/>
                <a:cs typeface="Times New Roman"/>
                <a:sym typeface="Times New Roman"/>
              </a:rPr>
              <a:t>, </a:t>
            </a:r>
            <a:r>
              <a:rPr i="1" lang="en" sz="700">
                <a:latin typeface="Times New Roman"/>
                <a:ea typeface="Times New Roman"/>
                <a:cs typeface="Times New Roman"/>
                <a:sym typeface="Times New Roman"/>
              </a:rPr>
              <a:t>13</a:t>
            </a:r>
            <a:r>
              <a:rPr lang="en" sz="700">
                <a:latin typeface="Times New Roman"/>
                <a:ea typeface="Times New Roman"/>
                <a:cs typeface="Times New Roman"/>
                <a:sym typeface="Times New Roman"/>
              </a:rPr>
              <a:t>(16), p.8756.</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Buye, R., 2021. Critical examination of the PESTEL Analysis Model. </a:t>
            </a:r>
            <a:r>
              <a:rPr i="1" lang="en" sz="700">
                <a:latin typeface="Times New Roman"/>
                <a:ea typeface="Times New Roman"/>
                <a:cs typeface="Times New Roman"/>
                <a:sym typeface="Times New Roman"/>
              </a:rPr>
              <a:t>Project: Action Research for Development</a:t>
            </a:r>
            <a:r>
              <a:rPr lang="en" sz="700">
                <a:latin typeface="Times New Roman"/>
                <a:ea typeface="Times New Roman"/>
                <a:cs typeface="Times New Roman"/>
                <a:sym typeface="Times New Roman"/>
              </a:rPr>
              <a:t>, pp.1-12.</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Li, Y., Wang, N. and Latiff, A.R.A., 2025. Development of the bamboo forest economy: Reviewing China's' bamboo as a substitute for plastic initiative'and its development. </a:t>
            </a:r>
            <a:r>
              <a:rPr i="1" lang="en" sz="700">
                <a:latin typeface="Times New Roman"/>
                <a:ea typeface="Times New Roman"/>
                <a:cs typeface="Times New Roman"/>
                <a:sym typeface="Times New Roman"/>
              </a:rPr>
              <a:t>Advances in Bamboo Science</a:t>
            </a:r>
            <a:r>
              <a:rPr lang="en" sz="700">
                <a:latin typeface="Times New Roman"/>
                <a:ea typeface="Times New Roman"/>
                <a:cs typeface="Times New Roman"/>
                <a:sym typeface="Times New Roman"/>
              </a:rPr>
              <a:t>, p.100130.</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Xu, D., He, S., Leng, W., Chen, Y. and Wu, Z., 2023. Replacing plastic with bamboo: a review of the properties and green applications of bamboo-fiber-reinforced polymer composites. </a:t>
            </a:r>
            <a:r>
              <a:rPr i="1" lang="en" sz="700">
                <a:latin typeface="Times New Roman"/>
                <a:ea typeface="Times New Roman"/>
                <a:cs typeface="Times New Roman"/>
                <a:sym typeface="Times New Roman"/>
              </a:rPr>
              <a:t>Polymers</a:t>
            </a:r>
            <a:r>
              <a:rPr lang="en" sz="700">
                <a:latin typeface="Times New Roman"/>
                <a:ea typeface="Times New Roman"/>
                <a:cs typeface="Times New Roman"/>
                <a:sym typeface="Times New Roman"/>
              </a:rPr>
              <a:t>, </a:t>
            </a:r>
            <a:r>
              <a:rPr i="1" lang="en" sz="700">
                <a:latin typeface="Times New Roman"/>
                <a:ea typeface="Times New Roman"/>
                <a:cs typeface="Times New Roman"/>
                <a:sym typeface="Times New Roman"/>
              </a:rPr>
              <a:t>15</a:t>
            </a:r>
            <a:r>
              <a:rPr lang="en" sz="700">
                <a:latin typeface="Times New Roman"/>
                <a:ea typeface="Times New Roman"/>
                <a:cs typeface="Times New Roman"/>
                <a:sym typeface="Times New Roman"/>
              </a:rPr>
              <a:t>(21), p.4276.</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Zhao, X., Ye, H., Chen, F. and Wang, G., 2024. Bamboo as a substitute for plastic: Research on the application performance and influencing mechanism of bamboo buttons. </a:t>
            </a:r>
            <a:r>
              <a:rPr i="1" lang="en" sz="700">
                <a:latin typeface="Times New Roman"/>
                <a:ea typeface="Times New Roman"/>
                <a:cs typeface="Times New Roman"/>
                <a:sym typeface="Times New Roman"/>
              </a:rPr>
              <a:t>Journal of Cleaner Production</a:t>
            </a:r>
            <a:r>
              <a:rPr lang="en" sz="700">
                <a:latin typeface="Times New Roman"/>
                <a:ea typeface="Times New Roman"/>
                <a:cs typeface="Times New Roman"/>
                <a:sym typeface="Times New Roman"/>
              </a:rPr>
              <a:t>, </a:t>
            </a:r>
            <a:r>
              <a:rPr i="1" lang="en" sz="700">
                <a:latin typeface="Times New Roman"/>
                <a:ea typeface="Times New Roman"/>
                <a:cs typeface="Times New Roman"/>
                <a:sym typeface="Times New Roman"/>
              </a:rPr>
              <a:t>446</a:t>
            </a:r>
            <a:r>
              <a:rPr lang="en" sz="700">
                <a:latin typeface="Times New Roman"/>
                <a:ea typeface="Times New Roman"/>
                <a:cs typeface="Times New Roman"/>
                <a:sym typeface="Times New Roman"/>
              </a:rPr>
              <a:t>, p.141297.</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Zhang, M., Zhou, G., Gu, L. and Wang, W., 2024. Grading of products utilizing bamboo as a substitute for plastic based on environmental effects. </a:t>
            </a:r>
            <a:r>
              <a:rPr i="1" lang="en" sz="700">
                <a:latin typeface="Times New Roman"/>
                <a:ea typeface="Times New Roman"/>
                <a:cs typeface="Times New Roman"/>
                <a:sym typeface="Times New Roman"/>
              </a:rPr>
              <a:t>Science China Earth Sciences</a:t>
            </a:r>
            <a:r>
              <a:rPr lang="en" sz="700">
                <a:latin typeface="Times New Roman"/>
                <a:ea typeface="Times New Roman"/>
                <a:cs typeface="Times New Roman"/>
                <a:sym typeface="Times New Roman"/>
              </a:rPr>
              <a:t>, </a:t>
            </a:r>
            <a:r>
              <a:rPr i="1" lang="en" sz="700">
                <a:latin typeface="Times New Roman"/>
                <a:ea typeface="Times New Roman"/>
                <a:cs typeface="Times New Roman"/>
                <a:sym typeface="Times New Roman"/>
              </a:rPr>
              <a:t>67</a:t>
            </a:r>
            <a:r>
              <a:rPr lang="en" sz="700">
                <a:latin typeface="Times New Roman"/>
                <a:ea typeface="Times New Roman"/>
                <a:cs typeface="Times New Roman"/>
                <a:sym typeface="Times New Roman"/>
              </a:rPr>
              <a:t>(9), pp.2989-2998.</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Chen, X., Chen, F., Jiang, H., Wang, J., Li, Y.X. and Wang, G., 2023. Replacing plastic with bamboo: eco-friendly disposable tableware based on the separation of bamboo fibers and the reconstruction of their network structure. </a:t>
            </a:r>
            <a:r>
              <a:rPr i="1" lang="en" sz="700">
                <a:latin typeface="Times New Roman"/>
                <a:ea typeface="Times New Roman"/>
                <a:cs typeface="Times New Roman"/>
                <a:sym typeface="Times New Roman"/>
              </a:rPr>
              <a:t>ACS Sustainable Chemistry &amp; Engineering</a:t>
            </a:r>
            <a:r>
              <a:rPr lang="en" sz="700">
                <a:latin typeface="Times New Roman"/>
                <a:ea typeface="Times New Roman"/>
                <a:cs typeface="Times New Roman"/>
                <a:sym typeface="Times New Roman"/>
              </a:rPr>
              <a:t>, </a:t>
            </a:r>
            <a:r>
              <a:rPr i="1" lang="en" sz="700">
                <a:latin typeface="Times New Roman"/>
                <a:ea typeface="Times New Roman"/>
                <a:cs typeface="Times New Roman"/>
                <a:sym typeface="Times New Roman"/>
              </a:rPr>
              <a:t>11</a:t>
            </a:r>
            <a:r>
              <a:rPr lang="en" sz="700">
                <a:latin typeface="Times New Roman"/>
                <a:ea typeface="Times New Roman"/>
                <a:cs typeface="Times New Roman"/>
                <a:sym typeface="Times New Roman"/>
              </a:rPr>
              <a:t>(19), pp.7407-7418.</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Li, X. and Sun, H., 2024. Bamboo Breeding Strategies in the Context of “Bamboo as a Substitute for Plastic Initiative”. </a:t>
            </a:r>
            <a:r>
              <a:rPr i="1" lang="en" sz="700">
                <a:latin typeface="Times New Roman"/>
                <a:ea typeface="Times New Roman"/>
                <a:cs typeface="Times New Roman"/>
                <a:sym typeface="Times New Roman"/>
              </a:rPr>
              <a:t>Forests</a:t>
            </a:r>
            <a:r>
              <a:rPr lang="en" sz="700">
                <a:latin typeface="Times New Roman"/>
                <a:ea typeface="Times New Roman"/>
                <a:cs typeface="Times New Roman"/>
                <a:sym typeface="Times New Roman"/>
              </a:rPr>
              <a:t>, </a:t>
            </a:r>
            <a:r>
              <a:rPr i="1" lang="en" sz="700">
                <a:latin typeface="Times New Roman"/>
                <a:ea typeface="Times New Roman"/>
                <a:cs typeface="Times New Roman"/>
                <a:sym typeface="Times New Roman"/>
              </a:rPr>
              <a:t>15</a:t>
            </a:r>
            <a:r>
              <a:rPr lang="en" sz="700">
                <a:latin typeface="Times New Roman"/>
                <a:ea typeface="Times New Roman"/>
                <a:cs typeface="Times New Roman"/>
                <a:sym typeface="Times New Roman"/>
              </a:rPr>
              <a:t>(7), p.1180.</a:t>
            </a:r>
            <a:endParaRPr sz="700">
              <a:latin typeface="Times New Roman"/>
              <a:ea typeface="Times New Roman"/>
              <a:cs typeface="Times New Roman"/>
              <a:sym typeface="Times New Roman"/>
            </a:endParaRPr>
          </a:p>
          <a:p>
            <a:pPr indent="-273050" lvl="0" marL="457200" rtl="0" algn="just">
              <a:lnSpc>
                <a:spcPct val="150000"/>
              </a:lnSpc>
              <a:spcBef>
                <a:spcPts val="0"/>
              </a:spcBef>
              <a:spcAft>
                <a:spcPts val="0"/>
              </a:spcAft>
              <a:buSzPts val="700"/>
              <a:buFont typeface="Times New Roman"/>
              <a:buChar char="●"/>
            </a:pPr>
            <a:r>
              <a:rPr lang="en" sz="700">
                <a:latin typeface="Times New Roman"/>
                <a:ea typeface="Times New Roman"/>
                <a:cs typeface="Times New Roman"/>
                <a:sym typeface="Times New Roman"/>
              </a:rPr>
              <a:t>Wang, W., Zhang, M., Gu, L., Pan, C., Huang, Y., Shen, Y. and Zhou, G., 2025. Potential climate benefits of using bamboo cutlery as a substitute for plastic in the food delivery service. </a:t>
            </a:r>
            <a:r>
              <a:rPr i="1" lang="en" sz="700">
                <a:latin typeface="Times New Roman"/>
                <a:ea typeface="Times New Roman"/>
                <a:cs typeface="Times New Roman"/>
                <a:sym typeface="Times New Roman"/>
              </a:rPr>
              <a:t>Advances in Bamboo Science</a:t>
            </a:r>
            <a:r>
              <a:rPr lang="en" sz="700">
                <a:latin typeface="Times New Roman"/>
                <a:ea typeface="Times New Roman"/>
                <a:cs typeface="Times New Roman"/>
                <a:sym typeface="Times New Roman"/>
              </a:rPr>
              <a:t>, p.100194.</a:t>
            </a:r>
            <a:endParaRPr sz="700">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3" name="Shape 613"/>
        <p:cNvGrpSpPr/>
        <p:nvPr/>
      </p:nvGrpSpPr>
      <p:grpSpPr>
        <a:xfrm>
          <a:off x="0" y="0"/>
          <a:ext cx="0" cy="0"/>
          <a:chOff x="0" y="0"/>
          <a:chExt cx="0" cy="0"/>
        </a:xfrm>
      </p:grpSpPr>
      <p:pic>
        <p:nvPicPr>
          <p:cNvPr id="614" name="Google Shape;614;p74"/>
          <p:cNvPicPr preferRelativeResize="0"/>
          <p:nvPr/>
        </p:nvPicPr>
        <p:blipFill>
          <a:blip r:embed="rId3">
            <a:alphaModFix/>
          </a:blip>
          <a:stretch>
            <a:fillRect/>
          </a:stretch>
        </p:blipFill>
        <p:spPr>
          <a:xfrm>
            <a:off x="152400" y="152400"/>
            <a:ext cx="6366676" cy="48387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Business Plan Presentation">
  <a:themeElements>
    <a:clrScheme name="Simple Light">
      <a:dk1>
        <a:srgbClr val="F9F9F9"/>
      </a:dk1>
      <a:lt1>
        <a:srgbClr val="183C40"/>
      </a:lt1>
      <a:dk2>
        <a:srgbClr val="20494D"/>
      </a:dk2>
      <a:lt2>
        <a:srgbClr val="799DA7"/>
      </a:lt2>
      <a:accent1>
        <a:srgbClr val="B0D5CD"/>
      </a:accent1>
      <a:accent2>
        <a:srgbClr val="A6DAEA"/>
      </a:accent2>
      <a:accent3>
        <a:srgbClr val="B78D43"/>
      </a:accent3>
      <a:accent4>
        <a:srgbClr val="9AA864"/>
      </a:accent4>
      <a:accent5>
        <a:srgbClr val="426345"/>
      </a:accent5>
      <a:accent6>
        <a:srgbClr val="DCDCDC"/>
      </a:accent6>
      <a:hlink>
        <a:srgbClr val="B0D5CD"/>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