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7" autoAdjust="0"/>
    <p:restoredTop sz="94660"/>
  </p:normalViewPr>
  <p:slideViewPr>
    <p:cSldViewPr snapToGrid="0">
      <p:cViewPr varScale="1">
        <p:scale>
          <a:sx n="51" d="100"/>
          <a:sy n="51" d="100"/>
        </p:scale>
        <p:origin x="88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C3F54-CEA0-42F2-9EE9-CBA34F775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BB124C-6630-4808-B486-51E58FF966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A6E86-E188-4294-9CED-BE4883831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E5E9D-FB63-40CF-85CE-F3821D9E8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C6C27-1BED-45F9-96C0-FAB55B732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43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6CCA-8622-48D7-9A5A-DCC48D676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D7FD3-DF3B-4E4C-8654-F68AA7391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F199D-C780-4167-A9F9-70FD1F20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C307B-D74B-479D-9158-A3A01ED5C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48198-60E9-4789-8CCC-9A88611F9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9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452A-7AED-48F5-AE9F-BDE50A75F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36E796-A827-4984-86B3-7E1F11F879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2D978-E748-40C7-8C8B-B35729656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5ECC99-A1F5-437E-A37E-023B42C31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7B33AD-87E4-4ED4-ADEB-D9D09FF2C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81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57199-3E89-4EDA-8D2D-2D8BD2C27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479FD-DD22-43D9-860B-892070A3DD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18FF1F-346F-4306-9A99-6CCA0C5C1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7454E-F3D8-4DE3-8755-82ED048F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B982F0-BBB2-4D97-9CA2-600EC4005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29A033-B079-46C4-A20B-AD0963F11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2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32AD2-20DF-4A26-8ECC-7A8373CA0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21A677-3027-41D4-A4CD-9373651EB9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B7017-C2E2-471B-B4DE-834AEB43B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5D9875-4768-4537-A1C4-28EB762CDF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4D09EF-E0BB-4E6B-B904-2EBB324EC5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AD42B2-0795-4238-A711-367FCAF26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98A4D2-0384-4EDB-AB90-4E8AD41AE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14C39B-926C-4A74-9AE1-612E96BC0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46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EC06-4060-4F3D-BADC-8D79EFC4D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E96997-382C-4856-8D54-EC41EF844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6D9AF9-61D6-4F09-9362-BC65F0190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B7D69F-067B-42A8-9BA3-8284DDC7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982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9D5268-004D-45FA-8004-4ADBF9090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9D7C12-58C6-4F7B-9110-AD5E7CB85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25C4C8-1D96-481D-A763-8AE6DC14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62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04560-0459-465B-A716-ADB46E108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650C7-0DBA-4C1E-A8E9-5DB9DF7D8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D547E6-1651-488F-B594-CFFB886AD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CDD8DF-BFEE-4A83-BEA1-0DFB64C1E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270B0A-0A36-49B2-B5B2-D87485930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206FB7-19E3-4339-9B0B-B885CD863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B5B87-2AC4-4AEF-8CF4-AF0F2FACD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5B4F0C-C660-4ABF-8F35-484267E419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53B62F-F858-449D-B60A-F1FC8D5AB0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B3F95E-DC4E-42A4-A825-9E34435C4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F882C2-3508-4977-9569-72FCC714A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9FB42B-CCA7-46A2-8160-EB9279808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457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07161-FA7A-4A4C-AAB8-035A0DA01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E99AEB-4C7F-478F-9249-0636E6F1F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C4071E-C1A9-44E2-A3D7-F030E2370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0A5743-A053-41FA-AF9C-279193091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1DFFE-C83B-4E80-AF1F-23D248567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34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CC9D57-D691-4905-8628-FB2F623AD8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BB72EC-A237-4288-86A1-F01EBB286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D0105-F3F4-4AB6-A7E6-FBE30D0FD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C88CA-602E-4B77-9088-AABBD578E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C0AAE-44AC-4C0B-A304-E5E2E95DA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3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C61890-07EF-4C38-8D6A-502E21373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3A2246-7955-414E-92CB-923C5C5BA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FFAA1-DD7B-4C20-9DD9-C2490D792D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48D97-0478-45FC-BBBB-1016C474B554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39871-1E5C-4841-889F-8CF51AE408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1DDA9E-B654-477C-B2A7-754ED936B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AE758-7F2E-4410-91A3-7A029F22B8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508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  <a14:imgEffect>
                      <a14:sharpenSoften amount="-50000"/>
                    </a14:imgEffect>
                    <a14:imgEffect>
                      <a14:brightnessContrast bright="-14000" contrast="-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77164EB7-C593-4B9C-A036-2A84EB9ABE01}"/>
              </a:ext>
            </a:extLst>
          </p:cNvPr>
          <p:cNvSpPr/>
          <p:nvPr/>
        </p:nvSpPr>
        <p:spPr>
          <a:xfrm>
            <a:off x="7818120" y="822960"/>
            <a:ext cx="3489960" cy="1554480"/>
          </a:xfrm>
          <a:prstGeom prst="flowChartConnector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78F8B59-67B9-44BA-BA60-A6013054DF6D}"/>
              </a:ext>
            </a:extLst>
          </p:cNvPr>
          <p:cNvSpPr/>
          <p:nvPr/>
        </p:nvSpPr>
        <p:spPr>
          <a:xfrm>
            <a:off x="4149090" y="2225041"/>
            <a:ext cx="3672840" cy="2255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effectLst/>
                <a:latin typeface="+mj-lt"/>
                <a:ea typeface="Times New Roman" panose="02020603050405020304" pitchFamily="18" charset="0"/>
              </a:rPr>
              <a:t>Knowledge Acquisition in Amazon</a:t>
            </a:r>
            <a:endParaRPr lang="en-GB" sz="3600" b="1" dirty="0">
              <a:latin typeface="+mj-lt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AC8682B-7BA4-453F-849F-02E405133734}"/>
              </a:ext>
            </a:extLst>
          </p:cNvPr>
          <p:cNvSpPr/>
          <p:nvPr/>
        </p:nvSpPr>
        <p:spPr>
          <a:xfrm>
            <a:off x="480060" y="106681"/>
            <a:ext cx="3672840" cy="2255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Amazon builds and adjust its recommender system using Big Data obtained from customers while they browse.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0247C2A-9FB7-44A6-8CD6-AB49C287D477}"/>
              </a:ext>
            </a:extLst>
          </p:cNvPr>
          <p:cNvSpPr/>
          <p:nvPr/>
        </p:nvSpPr>
        <p:spPr>
          <a:xfrm>
            <a:off x="8252460" y="106681"/>
            <a:ext cx="3672840" cy="2255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Tow pizzas meeting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Story telling instead of PowerPoint presentation  </a:t>
            </a:r>
          </a:p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AC784FD-EB39-474C-82B0-EDEB45EE1C40}"/>
              </a:ext>
            </a:extLst>
          </p:cNvPr>
          <p:cNvSpPr/>
          <p:nvPr/>
        </p:nvSpPr>
        <p:spPr>
          <a:xfrm>
            <a:off x="480060" y="4312920"/>
            <a:ext cx="3672840" cy="2255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n-GB" dirty="0"/>
              <a:t>Big Data internal source of knowledge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en-GB" dirty="0"/>
              <a:t>PESTEL analysis external source of knowledge </a:t>
            </a:r>
          </a:p>
          <a:p>
            <a:pPr algn="ctr"/>
            <a:endParaRPr lang="en-GB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582202C-0C48-4F0E-8183-C9BCAF2AFEC5}"/>
              </a:ext>
            </a:extLst>
          </p:cNvPr>
          <p:cNvSpPr/>
          <p:nvPr/>
        </p:nvSpPr>
        <p:spPr>
          <a:xfrm>
            <a:off x="8050532" y="4312920"/>
            <a:ext cx="3672840" cy="225552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Customers focus knowledge obtain form customers </a:t>
            </a:r>
          </a:p>
        </p:txBody>
      </p:sp>
    </p:spTree>
    <p:extLst>
      <p:ext uri="{BB962C8B-B14F-4D97-AF65-F5344CB8AC3E}">
        <p14:creationId xmlns:p14="http://schemas.microsoft.com/office/powerpoint/2010/main" val="1346404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82355F589AD42A6E4C3A9A988F2AE" ma:contentTypeVersion="7" ma:contentTypeDescription="Create a new document." ma:contentTypeScope="" ma:versionID="104b1c8ad03fe39615e8087e60871eaf">
  <xsd:schema xmlns:xsd="http://www.w3.org/2001/XMLSchema" xmlns:xs="http://www.w3.org/2001/XMLSchema" xmlns:p="http://schemas.microsoft.com/office/2006/metadata/properties" xmlns:ns3="2a436748-169b-4be5-a9db-414c1d53a701" xmlns:ns4="82ae9683-1c06-49da-9377-bcb45d41494a" targetNamespace="http://schemas.microsoft.com/office/2006/metadata/properties" ma:root="true" ma:fieldsID="c935b4788764e92badea1e2b16b83a78" ns3:_="" ns4:_="">
    <xsd:import namespace="2a436748-169b-4be5-a9db-414c1d53a701"/>
    <xsd:import namespace="82ae9683-1c06-49da-9377-bcb45d41494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36748-169b-4be5-a9db-414c1d53a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ae9683-1c06-49da-9377-bcb45d41494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BFF9E8-1E28-4E4D-9A20-B2DF799B17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841EBB-0F35-4AC9-8121-A8CFD301254D}">
  <ds:schemaRefs>
    <ds:schemaRef ds:uri="2a436748-169b-4be5-a9db-414c1d53a701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82ae9683-1c06-49da-9377-bcb45d41494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0FEEC95-5C87-4F27-80F3-61799180AA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36748-169b-4be5-a9db-414c1d53a701"/>
    <ds:schemaRef ds:uri="82ae9683-1c06-49da-9377-bcb45d4149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48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Monika Patrycja Owczarzak (1816228)</dc:creator>
  <cp:lastModifiedBy>Monika Patrycja Owczarzak (1816228)</cp:lastModifiedBy>
  <cp:revision>7</cp:revision>
  <dcterms:created xsi:type="dcterms:W3CDTF">2021-06-02T19:56:48Z</dcterms:created>
  <dcterms:modified xsi:type="dcterms:W3CDTF">2021-06-04T12:39:32Z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0x010100BBD82355F589AD42A6E4C3A9A988F2AE</vt:lpwstr>
  </property>
</Properties>
</file>