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8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9"/>
    <p:sldId id="275" r:id="rId30"/>
    <p:sldId id="276" r:id="rId31"/>
  </p:sldIdLst>
  <p:sldSz cx="24384000" cy="13716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notesMasters/notesMaster1.xml" Type="http://schemas.openxmlformats.org/officeDocument/2006/relationships/notesMaster"/><Relationship Id="rId16" Target="theme/theme2.xml" Type="http://schemas.openxmlformats.org/officeDocument/2006/relationships/theme"/><Relationship Id="rId17" Target="notesSlides/notesSlide1.xml" Type="http://schemas.openxmlformats.org/officeDocument/2006/relationships/notesSlide"/><Relationship Id="rId18" Target="slides/slide10.xml" Type="http://schemas.openxmlformats.org/officeDocument/2006/relationships/slide"/><Relationship Id="rId19" Target="notesSlides/notesSlide2.xml" Type="http://schemas.openxmlformats.org/officeDocument/2006/relationships/notesSlide"/><Relationship Id="rId2" Target="presProps.xml" Type="http://schemas.openxmlformats.org/officeDocument/2006/relationships/presProps"/><Relationship Id="rId20" Target="slides/slide11.xml" Type="http://schemas.openxmlformats.org/officeDocument/2006/relationships/slide"/><Relationship Id="rId21" Target="slides/slide12.xml" Type="http://schemas.openxmlformats.org/officeDocument/2006/relationships/slide"/><Relationship Id="rId22" Target="slides/slide13.xml" Type="http://schemas.openxmlformats.org/officeDocument/2006/relationships/slide"/><Relationship Id="rId23" Target="slides/slide14.xml" Type="http://schemas.openxmlformats.org/officeDocument/2006/relationships/slide"/><Relationship Id="rId24" Target="slides/slide15.xml" Type="http://schemas.openxmlformats.org/officeDocument/2006/relationships/slide"/><Relationship Id="rId25" Target="slides/slide16.xml" Type="http://schemas.openxmlformats.org/officeDocument/2006/relationships/slide"/><Relationship Id="rId26" Target="slides/slide17.xml" Type="http://schemas.openxmlformats.org/officeDocument/2006/relationships/slide"/><Relationship Id="rId27" Target="slides/slide18.xml" Type="http://schemas.openxmlformats.org/officeDocument/2006/relationships/slide"/><Relationship Id="rId28" Target="notesSlides/notesSlide3.xml" Type="http://schemas.openxmlformats.org/officeDocument/2006/relationships/notesSlide"/><Relationship Id="rId29" Target="slides/slide19.xml" Type="http://schemas.openxmlformats.org/officeDocument/2006/relationships/slide"/><Relationship Id="rId3" Target="viewProps.xml" Type="http://schemas.openxmlformats.org/officeDocument/2006/relationships/viewProps"/><Relationship Id="rId30" Target="slides/slide20.xml" Type="http://schemas.openxmlformats.org/officeDocument/2006/relationships/slide"/><Relationship Id="rId31" Target="slides/slide21.xml" Type="http://schemas.openxmlformats.org/officeDocument/2006/relationships/slide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0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>The three pictures show a range of different in person networking events,  a recruitment fair, a informal small gathering, a staged networking event. </a:t>
            </a:r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>The picture shows a hobby related workshop, this is a reminder that the event or activity doesn't always have to be linked directly to your industry or profession.  Many informal relationships can yeild positive career results. </a:t>
            </a: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>a LINKEDIN HEADLINE HAS 220 CHARACTERS, SAY MORE THAN YOU ARE A CURRENT STUDENT.  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notesSlides/notesSlide1.xml" Type="http://schemas.openxmlformats.org/officeDocument/2006/relationships/notesSlid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notesSlides/notesSlide2.xml" Type="http://schemas.openxmlformats.org/officeDocument/2006/relationships/notesSlid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Relationship Id="rId3" Target="../notesSlides/notesSlide3.xml" Type="http://schemas.openxmlformats.org/officeDocument/2006/relationships/notesSlid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pn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png" Type="http://schemas.openxmlformats.org/officeDocument/2006/relationships/image"/><Relationship Id="rId3" Target="https://prezi.com/view/z240kqxUAjPbK6ZkT7gz/?referral_token=1iGwKXlnB3FN&amp;utm_source=ppt_qr_code" TargetMode="External" Type="http://schemas.openxmlformats.org/officeDocument/2006/relationships/hyperlink"/><Relationship Id="rId4" Target="../media/image22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name="Freeform 3" id="3">
            <a:hlinkClick r:id="rId3" tooltip="https://prezi.com/view/z240kqxUAjPbK6ZkT7gz/?referral_token=1iGwKXlnB3FN&amp;utm_source=ppt_qr_code"/>
          </p:cNvPr>
          <p:cNvSpPr>
            <a:spLocks noGrp="true" noRot="true" noChangeAspect="true" noMove="true" noResize="true" noEditPoints="true" noAdjustHandles="true" noChangeArrowheads="true" noChangeShapeType="true" noTextEdit="true"/>
          </p:cNvSpPr>
          <p:nvPr/>
        </p:nvSpPr>
        <p:spPr>
          <a:xfrm>
            <a:off x="914400" y="7137400"/>
            <a:ext cx="5168900" cy="1422400"/>
          </a:xfrm>
          <a:custGeom>
            <a:avLst/>
            <a:gdLst/>
            <a:ahLst/>
            <a:cxnLst/>
            <a:rect r="r" b="b" t="t" l="l"/>
            <a:pathLst>
              <a:path h="1422400" w="5168900">
                <a:moveTo>
                  <a:pt x="0" y="0"/>
                </a:moveTo>
                <a:lnTo>
                  <a:pt x="5168900" y="0"/>
                </a:lnTo>
                <a:lnTo>
                  <a:pt x="5168900" y="1422400"/>
                </a:lnTo>
                <a:lnTo>
                  <a:pt x="0" y="1422400"/>
                </a:lnTo>
                <a:close/>
              </a:path>
            </a:pathLst>
          </a:custGeom>
          <a:noFill/>
          <a:ln>
            <a:noFill/>
          </a:ln>
        </p:spPr>
      </p:sp>
      <p:pic>
        <p:nvPicPr>
          <p:cNvPr name="Picture 4" id="4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4"/>
          <a:stretch>
            <a:fillRect/>
          </a:stretch>
        </p:blipFill>
        <p:spPr>
          <a:xfrm>
            <a:off x="16471900" y="3860800"/>
            <a:ext cx="5994400" cy="59944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terms:modified xsi:type="dcterms:W3CDTF">2011-08-01T06:04:30Z</dcterms:modified>
  <cp:revision>1</cp:revision>
</cp:coreProperties>
</file>