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sldIdLst>
    <p:sldId id="256" r:id="rId2"/>
    <p:sldId id="257" r:id="rId3"/>
    <p:sldId id="258" r:id="rId4"/>
    <p:sldId id="259" r:id="rId5"/>
    <p:sldId id="260" r:id="rId6"/>
    <p:sldId id="267" r:id="rId7"/>
    <p:sldId id="268" r:id="rId8"/>
    <p:sldId id="269" r:id="rId9"/>
    <p:sldId id="270" r:id="rId10"/>
    <p:sldId id="271" r:id="rId11"/>
    <p:sldId id="272" r:id="rId12"/>
    <p:sldId id="273" r:id="rId13"/>
    <p:sldId id="263" r:id="rId14"/>
    <p:sldId id="275" r:id="rId15"/>
    <p:sldId id="276" r:id="rId16"/>
    <p:sldId id="277" r:id="rId17"/>
    <p:sldId id="278" r:id="rId18"/>
    <p:sldId id="279" r:id="rId19"/>
    <p:sldId id="280" r:id="rId20"/>
    <p:sldId id="281" r:id="rId21"/>
    <p:sldId id="286" r:id="rId22"/>
    <p:sldId id="287" r:id="rId23"/>
    <p:sldId id="282" r:id="rId24"/>
    <p:sldId id="290" r:id="rId25"/>
    <p:sldId id="283" r:id="rId26"/>
    <p:sldId id="288" r:id="rId27"/>
    <p:sldId id="289"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FCBB8-72B7-4203-9879-C972AEEFF43C}" v="1" dt="2023-02-19T19:40:27.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0F5FCBB8-72B7-4203-9879-C972AEEFF43C}"/>
    <pc:docChg chg="undo custSel addSld delSld modSld sldOrd">
      <pc:chgData name="Zita Draper" userId="b063123c-f51f-481b-b99c-f574606c9ace" providerId="ADAL" clId="{0F5FCBB8-72B7-4203-9879-C972AEEFF43C}" dt="2023-02-23T11:36:01.557" v="4772" actId="2696"/>
      <pc:docMkLst>
        <pc:docMk/>
      </pc:docMkLst>
      <pc:sldChg chg="addSp delSp modSp mod setBg">
        <pc:chgData name="Zita Draper" userId="b063123c-f51f-481b-b99c-f574606c9ace" providerId="ADAL" clId="{0F5FCBB8-72B7-4203-9879-C972AEEFF43C}" dt="2023-02-19T19:27:11.795" v="323" actId="27636"/>
        <pc:sldMkLst>
          <pc:docMk/>
          <pc:sldMk cId="610631017" sldId="259"/>
        </pc:sldMkLst>
        <pc:spChg chg="mod">
          <ac:chgData name="Zita Draper" userId="b063123c-f51f-481b-b99c-f574606c9ace" providerId="ADAL" clId="{0F5FCBB8-72B7-4203-9879-C972AEEFF43C}" dt="2023-02-19T19:27:11.795" v="323" actId="27636"/>
          <ac:spMkLst>
            <pc:docMk/>
            <pc:sldMk cId="610631017" sldId="259"/>
            <ac:spMk id="2" creationId="{8D68B732-41FB-4A9A-74FC-3241EF7AB95E}"/>
          </ac:spMkLst>
        </pc:spChg>
        <pc:spChg chg="del mod">
          <ac:chgData name="Zita Draper" userId="b063123c-f51f-481b-b99c-f574606c9ace" providerId="ADAL" clId="{0F5FCBB8-72B7-4203-9879-C972AEEFF43C}" dt="2023-02-19T19:27:03.356" v="317" actId="26606"/>
          <ac:spMkLst>
            <pc:docMk/>
            <pc:sldMk cId="610631017" sldId="259"/>
            <ac:spMk id="3" creationId="{656C4C45-965A-CF01-A41F-7096BBFEFE04}"/>
          </ac:spMkLst>
        </pc:spChg>
        <pc:spChg chg="add">
          <ac:chgData name="Zita Draper" userId="b063123c-f51f-481b-b99c-f574606c9ace" providerId="ADAL" clId="{0F5FCBB8-72B7-4203-9879-C972AEEFF43C}" dt="2023-02-19T19:27:03.356" v="317" actId="26606"/>
          <ac:spMkLst>
            <pc:docMk/>
            <pc:sldMk cId="610631017" sldId="259"/>
            <ac:spMk id="9" creationId="{9FF4A234-29BA-4B70-BFC0-64FBB64F2A7B}"/>
          </ac:spMkLst>
        </pc:spChg>
        <pc:spChg chg="add">
          <ac:chgData name="Zita Draper" userId="b063123c-f51f-481b-b99c-f574606c9ace" providerId="ADAL" clId="{0F5FCBB8-72B7-4203-9879-C972AEEFF43C}" dt="2023-02-19T19:27:03.356" v="317" actId="26606"/>
          <ac:spMkLst>
            <pc:docMk/>
            <pc:sldMk cId="610631017" sldId="259"/>
            <ac:spMk id="11" creationId="{CDA16EB2-8F47-4759-A206-DA4D0FF38EDF}"/>
          </ac:spMkLst>
        </pc:spChg>
        <pc:graphicFrameChg chg="add">
          <ac:chgData name="Zita Draper" userId="b063123c-f51f-481b-b99c-f574606c9ace" providerId="ADAL" clId="{0F5FCBB8-72B7-4203-9879-C972AEEFF43C}" dt="2023-02-19T19:27:03.356" v="317" actId="26606"/>
          <ac:graphicFrameMkLst>
            <pc:docMk/>
            <pc:sldMk cId="610631017" sldId="259"/>
            <ac:graphicFrameMk id="5" creationId="{82E685D5-68FD-2528-45B1-09F4901A7D15}"/>
          </ac:graphicFrameMkLst>
        </pc:graphicFrameChg>
      </pc:sldChg>
      <pc:sldChg chg="addSp delSp modSp mod setBg">
        <pc:chgData name="Zita Draper" userId="b063123c-f51f-481b-b99c-f574606c9ace" providerId="ADAL" clId="{0F5FCBB8-72B7-4203-9879-C972AEEFF43C}" dt="2023-02-19T19:30:02.645" v="689" actId="26606"/>
        <pc:sldMkLst>
          <pc:docMk/>
          <pc:sldMk cId="834526184" sldId="260"/>
        </pc:sldMkLst>
        <pc:spChg chg="mod">
          <ac:chgData name="Zita Draper" userId="b063123c-f51f-481b-b99c-f574606c9ace" providerId="ADAL" clId="{0F5FCBB8-72B7-4203-9879-C972AEEFF43C}" dt="2023-02-19T19:30:02.645" v="689" actId="26606"/>
          <ac:spMkLst>
            <pc:docMk/>
            <pc:sldMk cId="834526184" sldId="260"/>
            <ac:spMk id="2" creationId="{20B11969-9119-BC20-83EA-3E97F68E851C}"/>
          </ac:spMkLst>
        </pc:spChg>
        <pc:spChg chg="del mod">
          <ac:chgData name="Zita Draper" userId="b063123c-f51f-481b-b99c-f574606c9ace" providerId="ADAL" clId="{0F5FCBB8-72B7-4203-9879-C972AEEFF43C}" dt="2023-02-19T19:30:02.645" v="689" actId="26606"/>
          <ac:spMkLst>
            <pc:docMk/>
            <pc:sldMk cId="834526184" sldId="260"/>
            <ac:spMk id="3" creationId="{8FFA2702-0D94-82E7-3B9E-8ABE32D2D6DF}"/>
          </ac:spMkLst>
        </pc:spChg>
        <pc:spChg chg="add">
          <ac:chgData name="Zita Draper" userId="b063123c-f51f-481b-b99c-f574606c9ace" providerId="ADAL" clId="{0F5FCBB8-72B7-4203-9879-C972AEEFF43C}" dt="2023-02-19T19:30:02.645" v="689" actId="26606"/>
          <ac:spMkLst>
            <pc:docMk/>
            <pc:sldMk cId="834526184" sldId="260"/>
            <ac:spMk id="9" creationId="{4080BC15-6F3E-4EDC-BB73-20706F743138}"/>
          </ac:spMkLst>
        </pc:spChg>
        <pc:grpChg chg="add">
          <ac:chgData name="Zita Draper" userId="b063123c-f51f-481b-b99c-f574606c9ace" providerId="ADAL" clId="{0F5FCBB8-72B7-4203-9879-C972AEEFF43C}" dt="2023-02-19T19:30:02.645" v="689" actId="26606"/>
          <ac:grpSpMkLst>
            <pc:docMk/>
            <pc:sldMk cId="834526184" sldId="260"/>
            <ac:grpSpMk id="11" creationId="{4C8A8758-6178-4720-BC90-28C23033FABF}"/>
          </ac:grpSpMkLst>
        </pc:grpChg>
        <pc:graphicFrameChg chg="add">
          <ac:chgData name="Zita Draper" userId="b063123c-f51f-481b-b99c-f574606c9ace" providerId="ADAL" clId="{0F5FCBB8-72B7-4203-9879-C972AEEFF43C}" dt="2023-02-19T19:30:02.645" v="689" actId="26606"/>
          <ac:graphicFrameMkLst>
            <pc:docMk/>
            <pc:sldMk cId="834526184" sldId="260"/>
            <ac:graphicFrameMk id="5" creationId="{4A8E1591-760B-4613-8CAF-97D5D81E771B}"/>
          </ac:graphicFrameMkLst>
        </pc:graphicFrameChg>
      </pc:sldChg>
      <pc:sldChg chg="modSp del mod">
        <pc:chgData name="Zita Draper" userId="b063123c-f51f-481b-b99c-f574606c9ace" providerId="ADAL" clId="{0F5FCBB8-72B7-4203-9879-C972AEEFF43C}" dt="2023-02-22T15:29:52.876" v="2408" actId="2696"/>
        <pc:sldMkLst>
          <pc:docMk/>
          <pc:sldMk cId="1335212586" sldId="261"/>
        </pc:sldMkLst>
        <pc:spChg chg="mod">
          <ac:chgData name="Zita Draper" userId="b063123c-f51f-481b-b99c-f574606c9ace" providerId="ADAL" clId="{0F5FCBB8-72B7-4203-9879-C972AEEFF43C}" dt="2023-02-19T19:30:30.397" v="734" actId="122"/>
          <ac:spMkLst>
            <pc:docMk/>
            <pc:sldMk cId="1335212586" sldId="261"/>
            <ac:spMk id="2" creationId="{9D7A1F8D-AE1E-FA25-7B6F-089B38B2CB40}"/>
          </ac:spMkLst>
        </pc:spChg>
        <pc:spChg chg="mod">
          <ac:chgData name="Zita Draper" userId="b063123c-f51f-481b-b99c-f574606c9ace" providerId="ADAL" clId="{0F5FCBB8-72B7-4203-9879-C972AEEFF43C}" dt="2023-02-19T19:33:34.499" v="854" actId="2711"/>
          <ac:spMkLst>
            <pc:docMk/>
            <pc:sldMk cId="1335212586" sldId="261"/>
            <ac:spMk id="3" creationId="{B79A9E61-1505-90B5-650B-EC1AA5D4100F}"/>
          </ac:spMkLst>
        </pc:spChg>
      </pc:sldChg>
      <pc:sldChg chg="modSp del mod">
        <pc:chgData name="Zita Draper" userId="b063123c-f51f-481b-b99c-f574606c9ace" providerId="ADAL" clId="{0F5FCBB8-72B7-4203-9879-C972AEEFF43C}" dt="2023-02-22T15:29:53.460" v="2409" actId="2696"/>
        <pc:sldMkLst>
          <pc:docMk/>
          <pc:sldMk cId="3526080375" sldId="262"/>
        </pc:sldMkLst>
        <pc:spChg chg="mod">
          <ac:chgData name="Zita Draper" userId="b063123c-f51f-481b-b99c-f574606c9ace" providerId="ADAL" clId="{0F5FCBB8-72B7-4203-9879-C972AEEFF43C}" dt="2023-02-22T14:31:40.040" v="2149" actId="122"/>
          <ac:spMkLst>
            <pc:docMk/>
            <pc:sldMk cId="3526080375" sldId="262"/>
            <ac:spMk id="2" creationId="{C21371B8-BE74-A29B-5284-9798466ADA26}"/>
          </ac:spMkLst>
        </pc:spChg>
      </pc:sldChg>
      <pc:sldChg chg="ord">
        <pc:chgData name="Zita Draper" userId="b063123c-f51f-481b-b99c-f574606c9ace" providerId="ADAL" clId="{0F5FCBB8-72B7-4203-9879-C972AEEFF43C}" dt="2023-02-19T19:33:52.807" v="856"/>
        <pc:sldMkLst>
          <pc:docMk/>
          <pc:sldMk cId="2169789050" sldId="263"/>
        </pc:sldMkLst>
      </pc:sldChg>
      <pc:sldChg chg="del">
        <pc:chgData name="Zita Draper" userId="b063123c-f51f-481b-b99c-f574606c9ace" providerId="ADAL" clId="{0F5FCBB8-72B7-4203-9879-C972AEEFF43C}" dt="2023-02-22T15:29:53.916" v="2410" actId="2696"/>
        <pc:sldMkLst>
          <pc:docMk/>
          <pc:sldMk cId="2031432381" sldId="264"/>
        </pc:sldMkLst>
      </pc:sldChg>
      <pc:sldChg chg="del">
        <pc:chgData name="Zita Draper" userId="b063123c-f51f-481b-b99c-f574606c9ace" providerId="ADAL" clId="{0F5FCBB8-72B7-4203-9879-C972AEEFF43C}" dt="2023-02-22T15:29:54.560" v="2411" actId="2696"/>
        <pc:sldMkLst>
          <pc:docMk/>
          <pc:sldMk cId="2055830128" sldId="265"/>
        </pc:sldMkLst>
      </pc:sldChg>
      <pc:sldChg chg="del">
        <pc:chgData name="Zita Draper" userId="b063123c-f51f-481b-b99c-f574606c9ace" providerId="ADAL" clId="{0F5FCBB8-72B7-4203-9879-C972AEEFF43C}" dt="2023-02-22T15:29:55.062" v="2412" actId="2696"/>
        <pc:sldMkLst>
          <pc:docMk/>
          <pc:sldMk cId="1675761663" sldId="266"/>
        </pc:sldMkLst>
      </pc:sldChg>
      <pc:sldChg chg="addSp delSp modSp mod setBg modClrScheme chgLayout">
        <pc:chgData name="Zita Draper" userId="b063123c-f51f-481b-b99c-f574606c9ace" providerId="ADAL" clId="{0F5FCBB8-72B7-4203-9879-C972AEEFF43C}" dt="2023-02-22T14:32:33.485" v="2193" actId="115"/>
        <pc:sldMkLst>
          <pc:docMk/>
          <pc:sldMk cId="471068178" sldId="267"/>
        </pc:sldMkLst>
        <pc:spChg chg="del mod ord">
          <ac:chgData name="Zita Draper" userId="b063123c-f51f-481b-b99c-f574606c9ace" providerId="ADAL" clId="{0F5FCBB8-72B7-4203-9879-C972AEEFF43C}" dt="2023-02-22T14:31:49.005" v="2150" actId="700"/>
          <ac:spMkLst>
            <pc:docMk/>
            <pc:sldMk cId="471068178" sldId="267"/>
            <ac:spMk id="2" creationId="{B2595CA9-C14A-1AEE-D88B-03E0207F26F0}"/>
          </ac:spMkLst>
        </pc:spChg>
        <pc:spChg chg="del mod ord">
          <ac:chgData name="Zita Draper" userId="b063123c-f51f-481b-b99c-f574606c9ace" providerId="ADAL" clId="{0F5FCBB8-72B7-4203-9879-C972AEEFF43C}" dt="2023-02-22T14:31:49.005" v="2150" actId="700"/>
          <ac:spMkLst>
            <pc:docMk/>
            <pc:sldMk cId="471068178" sldId="267"/>
            <ac:spMk id="3" creationId="{5F98A388-D03A-AE3B-6609-BE9B7B5A2046}"/>
          </ac:spMkLst>
        </pc:spChg>
        <pc:spChg chg="add mod ord">
          <ac:chgData name="Zita Draper" userId="b063123c-f51f-481b-b99c-f574606c9ace" providerId="ADAL" clId="{0F5FCBB8-72B7-4203-9879-C972AEEFF43C}" dt="2023-02-22T14:32:33.485" v="2193" actId="115"/>
          <ac:spMkLst>
            <pc:docMk/>
            <pc:sldMk cId="471068178" sldId="267"/>
            <ac:spMk id="4" creationId="{7DA0E510-C253-124D-11E8-7C3498B34CB0}"/>
          </ac:spMkLst>
        </pc:spChg>
        <pc:spChg chg="add del mod ord">
          <ac:chgData name="Zita Draper" userId="b063123c-f51f-481b-b99c-f574606c9ace" providerId="ADAL" clId="{0F5FCBB8-72B7-4203-9879-C972AEEFF43C}" dt="2023-02-22T14:32:13.201" v="2191" actId="478"/>
          <ac:spMkLst>
            <pc:docMk/>
            <pc:sldMk cId="471068178" sldId="267"/>
            <ac:spMk id="5" creationId="{549CD2B0-EF6F-991A-860C-CB3CDEA4F005}"/>
          </ac:spMkLst>
        </pc:spChg>
        <pc:spChg chg="add">
          <ac:chgData name="Zita Draper" userId="b063123c-f51f-481b-b99c-f574606c9ace" providerId="ADAL" clId="{0F5FCBB8-72B7-4203-9879-C972AEEFF43C}" dt="2023-02-22T14:32:27.614" v="2192" actId="26606"/>
          <ac:spMkLst>
            <pc:docMk/>
            <pc:sldMk cId="471068178" sldId="267"/>
            <ac:spMk id="10" creationId="{58789E63-C78D-4210-8A38-DD6FB3B6BACD}"/>
          </ac:spMkLst>
        </pc:spChg>
        <pc:spChg chg="add">
          <ac:chgData name="Zita Draper" userId="b063123c-f51f-481b-b99c-f574606c9ace" providerId="ADAL" clId="{0F5FCBB8-72B7-4203-9879-C972AEEFF43C}" dt="2023-02-22T14:32:27.614" v="2192" actId="26606"/>
          <ac:spMkLst>
            <pc:docMk/>
            <pc:sldMk cId="471068178" sldId="267"/>
            <ac:spMk id="12" creationId="{933BD51B-53C3-4AA2-8BD3-AFDF9E98BA46}"/>
          </ac:spMkLst>
        </pc:spChg>
        <pc:grpChg chg="add">
          <ac:chgData name="Zita Draper" userId="b063123c-f51f-481b-b99c-f574606c9ace" providerId="ADAL" clId="{0F5FCBB8-72B7-4203-9879-C972AEEFF43C}" dt="2023-02-22T14:32:27.614" v="2192" actId="26606"/>
          <ac:grpSpMkLst>
            <pc:docMk/>
            <pc:sldMk cId="471068178" sldId="267"/>
            <ac:grpSpMk id="14" creationId="{C94FD3EC-1310-4AD0-9781-ECB252862C7E}"/>
          </ac:grpSpMkLst>
        </pc:grpChg>
        <pc:picChg chg="add">
          <ac:chgData name="Zita Draper" userId="b063123c-f51f-481b-b99c-f574606c9ace" providerId="ADAL" clId="{0F5FCBB8-72B7-4203-9879-C972AEEFF43C}" dt="2023-02-22T14:32:27.614" v="2192" actId="26606"/>
          <ac:picMkLst>
            <pc:docMk/>
            <pc:sldMk cId="471068178" sldId="267"/>
            <ac:picMk id="6" creationId="{E00A4891-F1E1-A8C6-4BDF-80694ABDA841}"/>
          </ac:picMkLst>
        </pc:picChg>
      </pc:sldChg>
      <pc:sldChg chg="modSp mod">
        <pc:chgData name="Zita Draper" userId="b063123c-f51f-481b-b99c-f574606c9ace" providerId="ADAL" clId="{0F5FCBB8-72B7-4203-9879-C972AEEFF43C}" dt="2023-02-22T14:55:05.229" v="2255" actId="27636"/>
        <pc:sldMkLst>
          <pc:docMk/>
          <pc:sldMk cId="779321750" sldId="268"/>
        </pc:sldMkLst>
        <pc:spChg chg="mod">
          <ac:chgData name="Zita Draper" userId="b063123c-f51f-481b-b99c-f574606c9ace" providerId="ADAL" clId="{0F5FCBB8-72B7-4203-9879-C972AEEFF43C}" dt="2023-02-22T14:53:34.354" v="2244" actId="403"/>
          <ac:spMkLst>
            <pc:docMk/>
            <pc:sldMk cId="779321750" sldId="268"/>
            <ac:spMk id="2" creationId="{F8F2E3AF-93D3-7225-223C-79BE95CC3939}"/>
          </ac:spMkLst>
        </pc:spChg>
        <pc:spChg chg="mod">
          <ac:chgData name="Zita Draper" userId="b063123c-f51f-481b-b99c-f574606c9ace" providerId="ADAL" clId="{0F5FCBB8-72B7-4203-9879-C972AEEFF43C}" dt="2023-02-22T14:55:05.229" v="2255" actId="27636"/>
          <ac:spMkLst>
            <pc:docMk/>
            <pc:sldMk cId="779321750" sldId="268"/>
            <ac:spMk id="3" creationId="{EF148389-F8B1-BE19-378F-98CE41D04864}"/>
          </ac:spMkLst>
        </pc:spChg>
      </pc:sldChg>
      <pc:sldChg chg="modSp mod">
        <pc:chgData name="Zita Draper" userId="b063123c-f51f-481b-b99c-f574606c9ace" providerId="ADAL" clId="{0F5FCBB8-72B7-4203-9879-C972AEEFF43C}" dt="2023-02-22T15:31:53.093" v="2591" actId="948"/>
        <pc:sldMkLst>
          <pc:docMk/>
          <pc:sldMk cId="1280428078" sldId="269"/>
        </pc:sldMkLst>
        <pc:spChg chg="mod">
          <ac:chgData name="Zita Draper" userId="b063123c-f51f-481b-b99c-f574606c9ace" providerId="ADAL" clId="{0F5FCBB8-72B7-4203-9879-C972AEEFF43C}" dt="2023-02-22T14:55:27.357" v="2274" actId="313"/>
          <ac:spMkLst>
            <pc:docMk/>
            <pc:sldMk cId="1280428078" sldId="269"/>
            <ac:spMk id="2" creationId="{037E7AD5-FC9B-49CC-0200-310E61B11321}"/>
          </ac:spMkLst>
        </pc:spChg>
        <pc:spChg chg="mod">
          <ac:chgData name="Zita Draper" userId="b063123c-f51f-481b-b99c-f574606c9ace" providerId="ADAL" clId="{0F5FCBB8-72B7-4203-9879-C972AEEFF43C}" dt="2023-02-22T15:31:53.093" v="2591" actId="948"/>
          <ac:spMkLst>
            <pc:docMk/>
            <pc:sldMk cId="1280428078" sldId="269"/>
            <ac:spMk id="3" creationId="{6DCDB1A4-B2F5-1985-ECB5-E66D4ED621C3}"/>
          </ac:spMkLst>
        </pc:spChg>
      </pc:sldChg>
      <pc:sldChg chg="modSp mod">
        <pc:chgData name="Zita Draper" userId="b063123c-f51f-481b-b99c-f574606c9ace" providerId="ADAL" clId="{0F5FCBB8-72B7-4203-9879-C972AEEFF43C}" dt="2023-02-22T15:36:52.762" v="2821" actId="20577"/>
        <pc:sldMkLst>
          <pc:docMk/>
          <pc:sldMk cId="1354654613" sldId="270"/>
        </pc:sldMkLst>
        <pc:spChg chg="mod">
          <ac:chgData name="Zita Draper" userId="b063123c-f51f-481b-b99c-f574606c9ace" providerId="ADAL" clId="{0F5FCBB8-72B7-4203-9879-C972AEEFF43C}" dt="2023-02-22T15:33:50.985" v="2614" actId="122"/>
          <ac:spMkLst>
            <pc:docMk/>
            <pc:sldMk cId="1354654613" sldId="270"/>
            <ac:spMk id="2" creationId="{7AB640B8-B716-0DDD-3058-839AF4C1647E}"/>
          </ac:spMkLst>
        </pc:spChg>
        <pc:spChg chg="mod">
          <ac:chgData name="Zita Draper" userId="b063123c-f51f-481b-b99c-f574606c9ace" providerId="ADAL" clId="{0F5FCBB8-72B7-4203-9879-C972AEEFF43C}" dt="2023-02-22T15:36:52.762" v="2821" actId="20577"/>
          <ac:spMkLst>
            <pc:docMk/>
            <pc:sldMk cId="1354654613" sldId="270"/>
            <ac:spMk id="3" creationId="{F0616746-2E41-C30A-6203-58123255BE34}"/>
          </ac:spMkLst>
        </pc:spChg>
      </pc:sldChg>
      <pc:sldChg chg="modSp mod">
        <pc:chgData name="Zita Draper" userId="b063123c-f51f-481b-b99c-f574606c9ace" providerId="ADAL" clId="{0F5FCBB8-72B7-4203-9879-C972AEEFF43C}" dt="2023-02-22T15:40:17.982" v="3058" actId="5793"/>
        <pc:sldMkLst>
          <pc:docMk/>
          <pc:sldMk cId="355493055" sldId="271"/>
        </pc:sldMkLst>
        <pc:spChg chg="mod">
          <ac:chgData name="Zita Draper" userId="b063123c-f51f-481b-b99c-f574606c9ace" providerId="ADAL" clId="{0F5FCBB8-72B7-4203-9879-C972AEEFF43C}" dt="2023-02-22T15:37:41.859" v="2846" actId="122"/>
          <ac:spMkLst>
            <pc:docMk/>
            <pc:sldMk cId="355493055" sldId="271"/>
            <ac:spMk id="2" creationId="{4DC1C759-EB30-36B2-1D10-EDCDBA361FF3}"/>
          </ac:spMkLst>
        </pc:spChg>
        <pc:spChg chg="mod">
          <ac:chgData name="Zita Draper" userId="b063123c-f51f-481b-b99c-f574606c9ace" providerId="ADAL" clId="{0F5FCBB8-72B7-4203-9879-C972AEEFF43C}" dt="2023-02-22T15:40:17.982" v="3058" actId="5793"/>
          <ac:spMkLst>
            <pc:docMk/>
            <pc:sldMk cId="355493055" sldId="271"/>
            <ac:spMk id="3" creationId="{864D9F1E-6C03-726A-E844-192436363D51}"/>
          </ac:spMkLst>
        </pc:spChg>
      </pc:sldChg>
      <pc:sldChg chg="modSp mod">
        <pc:chgData name="Zita Draper" userId="b063123c-f51f-481b-b99c-f574606c9ace" providerId="ADAL" clId="{0F5FCBB8-72B7-4203-9879-C972AEEFF43C}" dt="2023-02-22T15:45:25.917" v="3414" actId="20577"/>
        <pc:sldMkLst>
          <pc:docMk/>
          <pc:sldMk cId="3732087882" sldId="272"/>
        </pc:sldMkLst>
        <pc:spChg chg="mod">
          <ac:chgData name="Zita Draper" userId="b063123c-f51f-481b-b99c-f574606c9ace" providerId="ADAL" clId="{0F5FCBB8-72B7-4203-9879-C972AEEFF43C}" dt="2023-02-22T15:40:37.677" v="3088" actId="122"/>
          <ac:spMkLst>
            <pc:docMk/>
            <pc:sldMk cId="3732087882" sldId="272"/>
            <ac:spMk id="2" creationId="{FCFA0D66-7AB9-EB66-5CF5-4B748C32CA92}"/>
          </ac:spMkLst>
        </pc:spChg>
        <pc:spChg chg="mod">
          <ac:chgData name="Zita Draper" userId="b063123c-f51f-481b-b99c-f574606c9ace" providerId="ADAL" clId="{0F5FCBB8-72B7-4203-9879-C972AEEFF43C}" dt="2023-02-22T15:45:25.917" v="3414" actId="20577"/>
          <ac:spMkLst>
            <pc:docMk/>
            <pc:sldMk cId="3732087882" sldId="272"/>
            <ac:spMk id="3" creationId="{BE74733B-D8EA-56E5-FCCC-19F77332C8EF}"/>
          </ac:spMkLst>
        </pc:spChg>
      </pc:sldChg>
      <pc:sldChg chg="modSp mod">
        <pc:chgData name="Zita Draper" userId="b063123c-f51f-481b-b99c-f574606c9ace" providerId="ADAL" clId="{0F5FCBB8-72B7-4203-9879-C972AEEFF43C}" dt="2023-02-22T15:46:42.319" v="3631" actId="20577"/>
        <pc:sldMkLst>
          <pc:docMk/>
          <pc:sldMk cId="4136529712" sldId="273"/>
        </pc:sldMkLst>
        <pc:spChg chg="mod">
          <ac:chgData name="Zita Draper" userId="b063123c-f51f-481b-b99c-f574606c9ace" providerId="ADAL" clId="{0F5FCBB8-72B7-4203-9879-C972AEEFF43C}" dt="2023-02-22T15:46:05.176" v="3442" actId="122"/>
          <ac:spMkLst>
            <pc:docMk/>
            <pc:sldMk cId="4136529712" sldId="273"/>
            <ac:spMk id="2" creationId="{0F5AEEBB-9611-072C-22F0-2D8517213433}"/>
          </ac:spMkLst>
        </pc:spChg>
        <pc:spChg chg="mod">
          <ac:chgData name="Zita Draper" userId="b063123c-f51f-481b-b99c-f574606c9ace" providerId="ADAL" clId="{0F5FCBB8-72B7-4203-9879-C972AEEFF43C}" dt="2023-02-22T15:46:42.319" v="3631" actId="20577"/>
          <ac:spMkLst>
            <pc:docMk/>
            <pc:sldMk cId="4136529712" sldId="273"/>
            <ac:spMk id="3" creationId="{22649E1D-ABD3-67F4-1351-13C2088B38A6}"/>
          </ac:spMkLst>
        </pc:spChg>
      </pc:sldChg>
      <pc:sldChg chg="del">
        <pc:chgData name="Zita Draper" userId="b063123c-f51f-481b-b99c-f574606c9ace" providerId="ADAL" clId="{0F5FCBB8-72B7-4203-9879-C972AEEFF43C}" dt="2023-02-22T15:46:46.775" v="3632" actId="2696"/>
        <pc:sldMkLst>
          <pc:docMk/>
          <pc:sldMk cId="3297171584" sldId="274"/>
        </pc:sldMkLst>
      </pc:sldChg>
      <pc:sldChg chg="addSp modSp mod">
        <pc:chgData name="Zita Draper" userId="b063123c-f51f-481b-b99c-f574606c9ace" providerId="ADAL" clId="{0F5FCBB8-72B7-4203-9879-C972AEEFF43C}" dt="2023-02-19T19:40:37.898" v="1441" actId="1076"/>
        <pc:sldMkLst>
          <pc:docMk/>
          <pc:sldMk cId="2132053590" sldId="276"/>
        </pc:sldMkLst>
        <pc:picChg chg="add mod">
          <ac:chgData name="Zita Draper" userId="b063123c-f51f-481b-b99c-f574606c9ace" providerId="ADAL" clId="{0F5FCBB8-72B7-4203-9879-C972AEEFF43C}" dt="2023-02-19T19:40:37.898" v="1441" actId="1076"/>
          <ac:picMkLst>
            <pc:docMk/>
            <pc:sldMk cId="2132053590" sldId="276"/>
            <ac:picMk id="5" creationId="{32F45674-D686-3D4F-8452-F16F13D6BFED}"/>
          </ac:picMkLst>
        </pc:picChg>
      </pc:sldChg>
      <pc:sldChg chg="addSp delSp modSp mod setBg">
        <pc:chgData name="Zita Draper" userId="b063123c-f51f-481b-b99c-f574606c9ace" providerId="ADAL" clId="{0F5FCBB8-72B7-4203-9879-C972AEEFF43C}" dt="2023-02-19T19:42:35.285" v="1452" actId="403"/>
        <pc:sldMkLst>
          <pc:docMk/>
          <pc:sldMk cId="4239369469" sldId="277"/>
        </pc:sldMkLst>
        <pc:spChg chg="mod">
          <ac:chgData name="Zita Draper" userId="b063123c-f51f-481b-b99c-f574606c9ace" providerId="ADAL" clId="{0F5FCBB8-72B7-4203-9879-C972AEEFF43C}" dt="2023-02-19T19:42:35.285" v="1452" actId="403"/>
          <ac:spMkLst>
            <pc:docMk/>
            <pc:sldMk cId="4239369469" sldId="277"/>
            <ac:spMk id="2" creationId="{391EE2B7-03C3-7676-9830-1C215E8060FB}"/>
          </ac:spMkLst>
        </pc:spChg>
        <pc:spChg chg="del mod">
          <ac:chgData name="Zita Draper" userId="b063123c-f51f-481b-b99c-f574606c9ace" providerId="ADAL" clId="{0F5FCBB8-72B7-4203-9879-C972AEEFF43C}" dt="2023-02-19T19:42:17.422" v="1444" actId="26606"/>
          <ac:spMkLst>
            <pc:docMk/>
            <pc:sldMk cId="4239369469" sldId="277"/>
            <ac:spMk id="3" creationId="{F7485715-0928-9917-20DB-65A6C6B2C279}"/>
          </ac:spMkLst>
        </pc:spChg>
        <pc:spChg chg="add">
          <ac:chgData name="Zita Draper" userId="b063123c-f51f-481b-b99c-f574606c9ace" providerId="ADAL" clId="{0F5FCBB8-72B7-4203-9879-C972AEEFF43C}" dt="2023-02-19T19:42:17.422" v="1444" actId="26606"/>
          <ac:spMkLst>
            <pc:docMk/>
            <pc:sldMk cId="4239369469" sldId="277"/>
            <ac:spMk id="9" creationId="{9FF4A234-29BA-4B70-BFC0-64FBB64F2A7B}"/>
          </ac:spMkLst>
        </pc:spChg>
        <pc:spChg chg="add">
          <ac:chgData name="Zita Draper" userId="b063123c-f51f-481b-b99c-f574606c9ace" providerId="ADAL" clId="{0F5FCBB8-72B7-4203-9879-C972AEEFF43C}" dt="2023-02-19T19:42:17.422" v="1444" actId="26606"/>
          <ac:spMkLst>
            <pc:docMk/>
            <pc:sldMk cId="4239369469" sldId="277"/>
            <ac:spMk id="11" creationId="{CDA16EB2-8F47-4759-A206-DA4D0FF38EDF}"/>
          </ac:spMkLst>
        </pc:spChg>
        <pc:graphicFrameChg chg="add">
          <ac:chgData name="Zita Draper" userId="b063123c-f51f-481b-b99c-f574606c9ace" providerId="ADAL" clId="{0F5FCBB8-72B7-4203-9879-C972AEEFF43C}" dt="2023-02-19T19:42:17.422" v="1444" actId="26606"/>
          <ac:graphicFrameMkLst>
            <pc:docMk/>
            <pc:sldMk cId="4239369469" sldId="277"/>
            <ac:graphicFrameMk id="5" creationId="{BAC5F0FE-6F7B-BF9D-3CEB-6907600541D0}"/>
          </ac:graphicFrameMkLst>
        </pc:graphicFrameChg>
      </pc:sldChg>
      <pc:sldChg chg="addSp delSp modSp mod setBg">
        <pc:chgData name="Zita Draper" userId="b063123c-f51f-481b-b99c-f574606c9ace" providerId="ADAL" clId="{0F5FCBB8-72B7-4203-9879-C972AEEFF43C}" dt="2023-02-19T19:39:37.765" v="1436" actId="14100"/>
        <pc:sldMkLst>
          <pc:docMk/>
          <pc:sldMk cId="3906738146" sldId="278"/>
        </pc:sldMkLst>
        <pc:spChg chg="mod">
          <ac:chgData name="Zita Draper" userId="b063123c-f51f-481b-b99c-f574606c9ace" providerId="ADAL" clId="{0F5FCBB8-72B7-4203-9879-C972AEEFF43C}" dt="2023-02-19T19:39:37.765" v="1436" actId="14100"/>
          <ac:spMkLst>
            <pc:docMk/>
            <pc:sldMk cId="3906738146" sldId="278"/>
            <ac:spMk id="2" creationId="{E6F0E5C6-5AAF-7401-9194-CB7EE6279970}"/>
          </ac:spMkLst>
        </pc:spChg>
        <pc:spChg chg="del mod">
          <ac:chgData name="Zita Draper" userId="b063123c-f51f-481b-b99c-f574606c9ace" providerId="ADAL" clId="{0F5FCBB8-72B7-4203-9879-C972AEEFF43C}" dt="2023-02-19T19:39:22.042" v="1433" actId="26606"/>
          <ac:spMkLst>
            <pc:docMk/>
            <pc:sldMk cId="3906738146" sldId="278"/>
            <ac:spMk id="3" creationId="{4FAF6BDD-7F95-D61F-36FC-28E178856465}"/>
          </ac:spMkLst>
        </pc:spChg>
        <pc:spChg chg="add">
          <ac:chgData name="Zita Draper" userId="b063123c-f51f-481b-b99c-f574606c9ace" providerId="ADAL" clId="{0F5FCBB8-72B7-4203-9879-C972AEEFF43C}" dt="2023-02-19T19:39:22.042" v="1433" actId="26606"/>
          <ac:spMkLst>
            <pc:docMk/>
            <pc:sldMk cId="3906738146" sldId="278"/>
            <ac:spMk id="9" creationId="{9FF4A234-29BA-4B70-BFC0-64FBB64F2A7B}"/>
          </ac:spMkLst>
        </pc:spChg>
        <pc:spChg chg="add">
          <ac:chgData name="Zita Draper" userId="b063123c-f51f-481b-b99c-f574606c9ace" providerId="ADAL" clId="{0F5FCBB8-72B7-4203-9879-C972AEEFF43C}" dt="2023-02-19T19:39:22.042" v="1433" actId="26606"/>
          <ac:spMkLst>
            <pc:docMk/>
            <pc:sldMk cId="3906738146" sldId="278"/>
            <ac:spMk id="11" creationId="{CDA16EB2-8F47-4759-A206-DA4D0FF38EDF}"/>
          </ac:spMkLst>
        </pc:spChg>
        <pc:graphicFrameChg chg="add">
          <ac:chgData name="Zita Draper" userId="b063123c-f51f-481b-b99c-f574606c9ace" providerId="ADAL" clId="{0F5FCBB8-72B7-4203-9879-C972AEEFF43C}" dt="2023-02-19T19:39:22.042" v="1433" actId="26606"/>
          <ac:graphicFrameMkLst>
            <pc:docMk/>
            <pc:sldMk cId="3906738146" sldId="278"/>
            <ac:graphicFrameMk id="5" creationId="{344758E0-6DE2-961E-C2D5-67F660C63778}"/>
          </ac:graphicFrameMkLst>
        </pc:graphicFrameChg>
      </pc:sldChg>
      <pc:sldChg chg="addSp delSp modSp mod setBg">
        <pc:chgData name="Zita Draper" userId="b063123c-f51f-481b-b99c-f574606c9ace" providerId="ADAL" clId="{0F5FCBB8-72B7-4203-9879-C972AEEFF43C}" dt="2023-02-19T19:45:56.717" v="1871" actId="403"/>
        <pc:sldMkLst>
          <pc:docMk/>
          <pc:sldMk cId="2729261101" sldId="279"/>
        </pc:sldMkLst>
        <pc:spChg chg="mod">
          <ac:chgData name="Zita Draper" userId="b063123c-f51f-481b-b99c-f574606c9ace" providerId="ADAL" clId="{0F5FCBB8-72B7-4203-9879-C972AEEFF43C}" dt="2023-02-19T19:45:27.088" v="1863" actId="26606"/>
          <ac:spMkLst>
            <pc:docMk/>
            <pc:sldMk cId="2729261101" sldId="279"/>
            <ac:spMk id="2" creationId="{FEC89B05-1F39-088D-ED7D-C01187FC65EB}"/>
          </ac:spMkLst>
        </pc:spChg>
        <pc:spChg chg="del mod">
          <ac:chgData name="Zita Draper" userId="b063123c-f51f-481b-b99c-f574606c9ace" providerId="ADAL" clId="{0F5FCBB8-72B7-4203-9879-C972AEEFF43C}" dt="2023-02-19T19:45:27.104" v="1864" actId="26606"/>
          <ac:spMkLst>
            <pc:docMk/>
            <pc:sldMk cId="2729261101" sldId="279"/>
            <ac:spMk id="3" creationId="{41F5CE41-5FC4-84E0-0759-72CE3C4C3A2D}"/>
          </ac:spMkLst>
        </pc:spChg>
        <pc:spChg chg="add del">
          <ac:chgData name="Zita Draper" userId="b063123c-f51f-481b-b99c-f574606c9ace" providerId="ADAL" clId="{0F5FCBB8-72B7-4203-9879-C972AEEFF43C}" dt="2023-02-19T19:45:27.088" v="1863" actId="26606"/>
          <ac:spMkLst>
            <pc:docMk/>
            <pc:sldMk cId="2729261101" sldId="279"/>
            <ac:spMk id="9" creationId="{11AC88F6-55CB-496B-8AD8-9ABD2E6E3BFA}"/>
          </ac:spMkLst>
        </pc:spChg>
        <pc:spChg chg="add del">
          <ac:chgData name="Zita Draper" userId="b063123c-f51f-481b-b99c-f574606c9ace" providerId="ADAL" clId="{0F5FCBB8-72B7-4203-9879-C972AEEFF43C}" dt="2023-02-19T19:45:27.088" v="1863" actId="26606"/>
          <ac:spMkLst>
            <pc:docMk/>
            <pc:sldMk cId="2729261101" sldId="279"/>
            <ac:spMk id="11" creationId="{6F53D3C3-F24F-4317-98B6-A05ECD30445C}"/>
          </ac:spMkLst>
        </pc:spChg>
        <pc:graphicFrameChg chg="add modGraphic">
          <ac:chgData name="Zita Draper" userId="b063123c-f51f-481b-b99c-f574606c9ace" providerId="ADAL" clId="{0F5FCBB8-72B7-4203-9879-C972AEEFF43C}" dt="2023-02-19T19:45:56.717" v="1871" actId="403"/>
          <ac:graphicFrameMkLst>
            <pc:docMk/>
            <pc:sldMk cId="2729261101" sldId="279"/>
            <ac:graphicFrameMk id="13" creationId="{728879D9-E53E-1C87-0222-88BF2E022245}"/>
          </ac:graphicFrameMkLst>
        </pc:graphicFrameChg>
        <pc:picChg chg="add del">
          <ac:chgData name="Zita Draper" userId="b063123c-f51f-481b-b99c-f574606c9ace" providerId="ADAL" clId="{0F5FCBB8-72B7-4203-9879-C972AEEFF43C}" dt="2023-02-19T19:45:27.088" v="1863" actId="26606"/>
          <ac:picMkLst>
            <pc:docMk/>
            <pc:sldMk cId="2729261101" sldId="279"/>
            <ac:picMk id="5" creationId="{AE06D5BF-7D05-BF01-C389-869C6F719602}"/>
          </ac:picMkLst>
        </pc:picChg>
      </pc:sldChg>
      <pc:sldChg chg="addSp delSp modSp mod">
        <pc:chgData name="Zita Draper" userId="b063123c-f51f-481b-b99c-f574606c9ace" providerId="ADAL" clId="{0F5FCBB8-72B7-4203-9879-C972AEEFF43C}" dt="2023-02-19T19:48:04.174" v="2065" actId="26606"/>
        <pc:sldMkLst>
          <pc:docMk/>
          <pc:sldMk cId="1379396233" sldId="280"/>
        </pc:sldMkLst>
        <pc:spChg chg="mod">
          <ac:chgData name="Zita Draper" userId="b063123c-f51f-481b-b99c-f574606c9ace" providerId="ADAL" clId="{0F5FCBB8-72B7-4203-9879-C972AEEFF43C}" dt="2023-02-19T19:46:26.916" v="1911" actId="122"/>
          <ac:spMkLst>
            <pc:docMk/>
            <pc:sldMk cId="1379396233" sldId="280"/>
            <ac:spMk id="2" creationId="{F6600233-752B-9E44-4EC6-2283D494FC60}"/>
          </ac:spMkLst>
        </pc:spChg>
        <pc:spChg chg="del mod">
          <ac:chgData name="Zita Draper" userId="b063123c-f51f-481b-b99c-f574606c9ace" providerId="ADAL" clId="{0F5FCBB8-72B7-4203-9879-C972AEEFF43C}" dt="2023-02-19T19:48:04.174" v="2065" actId="26606"/>
          <ac:spMkLst>
            <pc:docMk/>
            <pc:sldMk cId="1379396233" sldId="280"/>
            <ac:spMk id="3" creationId="{7B5A9116-2D73-9D44-0A87-E2B6A4B14A88}"/>
          </ac:spMkLst>
        </pc:spChg>
        <pc:graphicFrameChg chg="add">
          <ac:chgData name="Zita Draper" userId="b063123c-f51f-481b-b99c-f574606c9ace" providerId="ADAL" clId="{0F5FCBB8-72B7-4203-9879-C972AEEFF43C}" dt="2023-02-19T19:48:04.174" v="2065" actId="26606"/>
          <ac:graphicFrameMkLst>
            <pc:docMk/>
            <pc:sldMk cId="1379396233" sldId="280"/>
            <ac:graphicFrameMk id="5" creationId="{03AED23D-31EE-1790-F648-24A1B80B2464}"/>
          </ac:graphicFrameMkLst>
        </pc:graphicFrameChg>
      </pc:sldChg>
      <pc:sldChg chg="modSp mod">
        <pc:chgData name="Zita Draper" userId="b063123c-f51f-481b-b99c-f574606c9ace" providerId="ADAL" clId="{0F5FCBB8-72B7-4203-9879-C972AEEFF43C}" dt="2023-02-22T16:11:28.993" v="3923" actId="948"/>
        <pc:sldMkLst>
          <pc:docMk/>
          <pc:sldMk cId="2880594294" sldId="281"/>
        </pc:sldMkLst>
        <pc:spChg chg="mod">
          <ac:chgData name="Zita Draper" userId="b063123c-f51f-481b-b99c-f574606c9ace" providerId="ADAL" clId="{0F5FCBB8-72B7-4203-9879-C972AEEFF43C}" dt="2023-02-19T19:48:48.977" v="2128" actId="122"/>
          <ac:spMkLst>
            <pc:docMk/>
            <pc:sldMk cId="2880594294" sldId="281"/>
            <ac:spMk id="2" creationId="{532A21CA-92DA-4FD7-922E-48A0F6A8B433}"/>
          </ac:spMkLst>
        </pc:spChg>
        <pc:spChg chg="mod">
          <ac:chgData name="Zita Draper" userId="b063123c-f51f-481b-b99c-f574606c9ace" providerId="ADAL" clId="{0F5FCBB8-72B7-4203-9879-C972AEEFF43C}" dt="2023-02-22T16:11:28.993" v="3923" actId="948"/>
          <ac:spMkLst>
            <pc:docMk/>
            <pc:sldMk cId="2880594294" sldId="281"/>
            <ac:spMk id="3" creationId="{2F389FEB-92E4-EFB9-5DD5-31BA11013EFB}"/>
          </ac:spMkLst>
        </pc:spChg>
      </pc:sldChg>
      <pc:sldChg chg="addSp delSp modSp mod">
        <pc:chgData name="Zita Draper" userId="b063123c-f51f-481b-b99c-f574606c9ace" providerId="ADAL" clId="{0F5FCBB8-72B7-4203-9879-C972AEEFF43C}" dt="2023-02-19T19:35:14.442" v="1003" actId="26606"/>
        <pc:sldMkLst>
          <pc:docMk/>
          <pc:sldMk cId="323322706" sldId="282"/>
        </pc:sldMkLst>
        <pc:spChg chg="mod">
          <ac:chgData name="Zita Draper" userId="b063123c-f51f-481b-b99c-f574606c9ace" providerId="ADAL" clId="{0F5FCBB8-72B7-4203-9879-C972AEEFF43C}" dt="2023-02-19T19:34:14.382" v="890" actId="122"/>
          <ac:spMkLst>
            <pc:docMk/>
            <pc:sldMk cId="323322706" sldId="282"/>
            <ac:spMk id="2" creationId="{6C01FFD8-1E96-DCFF-EF17-01935B9840AA}"/>
          </ac:spMkLst>
        </pc:spChg>
        <pc:spChg chg="del mod">
          <ac:chgData name="Zita Draper" userId="b063123c-f51f-481b-b99c-f574606c9ace" providerId="ADAL" clId="{0F5FCBB8-72B7-4203-9879-C972AEEFF43C}" dt="2023-02-19T19:35:14.442" v="1003" actId="26606"/>
          <ac:spMkLst>
            <pc:docMk/>
            <pc:sldMk cId="323322706" sldId="282"/>
            <ac:spMk id="3" creationId="{6F4F4453-C1B2-3175-1C2E-CDCB75AC5778}"/>
          </ac:spMkLst>
        </pc:spChg>
        <pc:graphicFrameChg chg="add">
          <ac:chgData name="Zita Draper" userId="b063123c-f51f-481b-b99c-f574606c9ace" providerId="ADAL" clId="{0F5FCBB8-72B7-4203-9879-C972AEEFF43C}" dt="2023-02-19T19:35:14.442" v="1003" actId="26606"/>
          <ac:graphicFrameMkLst>
            <pc:docMk/>
            <pc:sldMk cId="323322706" sldId="282"/>
            <ac:graphicFrameMk id="5" creationId="{91F370CF-7DB7-8C04-1812-7FDCCA07F867}"/>
          </ac:graphicFrameMkLst>
        </pc:graphicFrameChg>
      </pc:sldChg>
      <pc:sldChg chg="addSp delSp modSp mod setBg">
        <pc:chgData name="Zita Draper" userId="b063123c-f51f-481b-b99c-f574606c9ace" providerId="ADAL" clId="{0F5FCBB8-72B7-4203-9879-C972AEEFF43C}" dt="2023-02-19T19:36:57.150" v="1154" actId="403"/>
        <pc:sldMkLst>
          <pc:docMk/>
          <pc:sldMk cId="264544855" sldId="283"/>
        </pc:sldMkLst>
        <pc:spChg chg="mod">
          <ac:chgData name="Zita Draper" userId="b063123c-f51f-481b-b99c-f574606c9ace" providerId="ADAL" clId="{0F5FCBB8-72B7-4203-9879-C972AEEFF43C}" dt="2023-02-19T19:36:57.150" v="1154" actId="403"/>
          <ac:spMkLst>
            <pc:docMk/>
            <pc:sldMk cId="264544855" sldId="283"/>
            <ac:spMk id="2" creationId="{7B6FEC33-A937-054A-4ABF-651613787785}"/>
          </ac:spMkLst>
        </pc:spChg>
        <pc:spChg chg="mod">
          <ac:chgData name="Zita Draper" userId="b063123c-f51f-481b-b99c-f574606c9ace" providerId="ADAL" clId="{0F5FCBB8-72B7-4203-9879-C972AEEFF43C}" dt="2023-02-19T19:36:37.773" v="1147" actId="26606"/>
          <ac:spMkLst>
            <pc:docMk/>
            <pc:sldMk cId="264544855" sldId="283"/>
            <ac:spMk id="3" creationId="{4E8E90C3-32D8-4036-D328-09139D6A4B91}"/>
          </ac:spMkLst>
        </pc:spChg>
        <pc:spChg chg="add del">
          <ac:chgData name="Zita Draper" userId="b063123c-f51f-481b-b99c-f574606c9ace" providerId="ADAL" clId="{0F5FCBB8-72B7-4203-9879-C972AEEFF43C}" dt="2023-02-19T19:36:37.741" v="1146" actId="26606"/>
          <ac:spMkLst>
            <pc:docMk/>
            <pc:sldMk cId="264544855" sldId="283"/>
            <ac:spMk id="9" creationId="{CFB03654-F8D1-4066-85B5-5BA57499B18A}"/>
          </ac:spMkLst>
        </pc:spChg>
        <pc:spChg chg="add del">
          <ac:chgData name="Zita Draper" userId="b063123c-f51f-481b-b99c-f574606c9ace" providerId="ADAL" clId="{0F5FCBB8-72B7-4203-9879-C972AEEFF43C}" dt="2023-02-19T19:36:37.741" v="1146" actId="26606"/>
          <ac:spMkLst>
            <pc:docMk/>
            <pc:sldMk cId="264544855" sldId="283"/>
            <ac:spMk id="11" creationId="{7615BC76-014D-4BD0-A843-994E2D759826}"/>
          </ac:spMkLst>
        </pc:spChg>
        <pc:spChg chg="add del">
          <ac:chgData name="Zita Draper" userId="b063123c-f51f-481b-b99c-f574606c9ace" providerId="ADAL" clId="{0F5FCBB8-72B7-4203-9879-C972AEEFF43C}" dt="2023-02-19T19:36:37.741" v="1146" actId="26606"/>
          <ac:spMkLst>
            <pc:docMk/>
            <pc:sldMk cId="264544855" sldId="283"/>
            <ac:spMk id="55" creationId="{B1A3BF1A-EF96-468A-B04F-AFDF6621DEFB}"/>
          </ac:spMkLst>
        </pc:spChg>
        <pc:spChg chg="add">
          <ac:chgData name="Zita Draper" userId="b063123c-f51f-481b-b99c-f574606c9ace" providerId="ADAL" clId="{0F5FCBB8-72B7-4203-9879-C972AEEFF43C}" dt="2023-02-19T19:36:37.773" v="1147" actId="26606"/>
          <ac:spMkLst>
            <pc:docMk/>
            <pc:sldMk cId="264544855" sldId="283"/>
            <ac:spMk id="81" creationId="{11AC88F6-55CB-496B-8AD8-9ABD2E6E3BFA}"/>
          </ac:spMkLst>
        </pc:spChg>
        <pc:spChg chg="add">
          <ac:chgData name="Zita Draper" userId="b063123c-f51f-481b-b99c-f574606c9ace" providerId="ADAL" clId="{0F5FCBB8-72B7-4203-9879-C972AEEFF43C}" dt="2023-02-19T19:36:37.773" v="1147" actId="26606"/>
          <ac:spMkLst>
            <pc:docMk/>
            <pc:sldMk cId="264544855" sldId="283"/>
            <ac:spMk id="82" creationId="{969239DF-EAA4-47C3-B4E3-79C6BCB243F5}"/>
          </ac:spMkLst>
        </pc:spChg>
        <pc:grpChg chg="add del">
          <ac:chgData name="Zita Draper" userId="b063123c-f51f-481b-b99c-f574606c9ace" providerId="ADAL" clId="{0F5FCBB8-72B7-4203-9879-C972AEEFF43C}" dt="2023-02-19T19:36:37.741" v="1146" actId="26606"/>
          <ac:grpSpMkLst>
            <pc:docMk/>
            <pc:sldMk cId="264544855" sldId="283"/>
            <ac:grpSpMk id="13" creationId="{39D2483B-7210-454A-B168-51DA3C1611E3}"/>
          </ac:grpSpMkLst>
        </pc:grpChg>
        <pc:grpChg chg="add del">
          <ac:chgData name="Zita Draper" userId="b063123c-f51f-481b-b99c-f574606c9ace" providerId="ADAL" clId="{0F5FCBB8-72B7-4203-9879-C972AEEFF43C}" dt="2023-02-19T19:36:37.741" v="1146" actId="26606"/>
          <ac:grpSpMkLst>
            <pc:docMk/>
            <pc:sldMk cId="264544855" sldId="283"/>
            <ac:grpSpMk id="57" creationId="{AC1582F5-FF93-46BF-A92F-D4490D6538CB}"/>
          </ac:grpSpMkLst>
        </pc:grpChg>
        <pc:grpChg chg="add">
          <ac:chgData name="Zita Draper" userId="b063123c-f51f-481b-b99c-f574606c9ace" providerId="ADAL" clId="{0F5FCBB8-72B7-4203-9879-C972AEEFF43C}" dt="2023-02-19T19:36:37.773" v="1147" actId="26606"/>
          <ac:grpSpMkLst>
            <pc:docMk/>
            <pc:sldMk cId="264544855" sldId="283"/>
            <ac:grpSpMk id="84" creationId="{3389B237-4CAB-4403-A95C-C04D71F4B420}"/>
          </ac:grpSpMkLst>
        </pc:grpChg>
        <pc:picChg chg="add del">
          <ac:chgData name="Zita Draper" userId="b063123c-f51f-481b-b99c-f574606c9ace" providerId="ADAL" clId="{0F5FCBB8-72B7-4203-9879-C972AEEFF43C}" dt="2023-02-19T19:36:37.741" v="1146" actId="26606"/>
          <ac:picMkLst>
            <pc:docMk/>
            <pc:sldMk cId="264544855" sldId="283"/>
            <ac:picMk id="5" creationId="{9FA39950-ED2F-78F9-0C89-FC5D23370EF3}"/>
          </ac:picMkLst>
        </pc:picChg>
        <pc:picChg chg="add">
          <ac:chgData name="Zita Draper" userId="b063123c-f51f-481b-b99c-f574606c9ace" providerId="ADAL" clId="{0F5FCBB8-72B7-4203-9879-C972AEEFF43C}" dt="2023-02-19T19:36:37.773" v="1147" actId="26606"/>
          <ac:picMkLst>
            <pc:docMk/>
            <pc:sldMk cId="264544855" sldId="283"/>
            <ac:picMk id="83" creationId="{0EBCF113-85C9-E2C1-8634-D2D838F552F3}"/>
          </ac:picMkLst>
        </pc:picChg>
      </pc:sldChg>
      <pc:sldChg chg="modSp new mod">
        <pc:chgData name="Zita Draper" userId="b063123c-f51f-481b-b99c-f574606c9ace" providerId="ADAL" clId="{0F5FCBB8-72B7-4203-9879-C972AEEFF43C}" dt="2023-02-22T16:14:26.903" v="4112" actId="20577"/>
        <pc:sldMkLst>
          <pc:docMk/>
          <pc:sldMk cId="1607492767" sldId="286"/>
        </pc:sldMkLst>
        <pc:spChg chg="mod">
          <ac:chgData name="Zita Draper" userId="b063123c-f51f-481b-b99c-f574606c9ace" providerId="ADAL" clId="{0F5FCBB8-72B7-4203-9879-C972AEEFF43C}" dt="2023-02-22T14:33:23.392" v="2210" actId="122"/>
          <ac:spMkLst>
            <pc:docMk/>
            <pc:sldMk cId="1607492767" sldId="286"/>
            <ac:spMk id="2" creationId="{4945A02C-8E21-7263-BA6C-EBE82C92A394}"/>
          </ac:spMkLst>
        </pc:spChg>
        <pc:spChg chg="mod">
          <ac:chgData name="Zita Draper" userId="b063123c-f51f-481b-b99c-f574606c9ace" providerId="ADAL" clId="{0F5FCBB8-72B7-4203-9879-C972AEEFF43C}" dt="2023-02-22T16:14:26.903" v="4112" actId="20577"/>
          <ac:spMkLst>
            <pc:docMk/>
            <pc:sldMk cId="1607492767" sldId="286"/>
            <ac:spMk id="3" creationId="{FAE1507F-DD36-BB08-9558-00C584499622}"/>
          </ac:spMkLst>
        </pc:spChg>
      </pc:sldChg>
      <pc:sldChg chg="addSp modSp new mod setBg">
        <pc:chgData name="Zita Draper" userId="b063123c-f51f-481b-b99c-f574606c9ace" providerId="ADAL" clId="{0F5FCBB8-72B7-4203-9879-C972AEEFF43C}" dt="2023-02-22T15:00:11.195" v="2407" actId="403"/>
        <pc:sldMkLst>
          <pc:docMk/>
          <pc:sldMk cId="3826576299" sldId="287"/>
        </pc:sldMkLst>
        <pc:spChg chg="mod">
          <ac:chgData name="Zita Draper" userId="b063123c-f51f-481b-b99c-f574606c9ace" providerId="ADAL" clId="{0F5FCBB8-72B7-4203-9879-C972AEEFF43C}" dt="2023-02-22T15:00:11.195" v="2407" actId="403"/>
          <ac:spMkLst>
            <pc:docMk/>
            <pc:sldMk cId="3826576299" sldId="287"/>
            <ac:spMk id="2" creationId="{16C5C2E2-C9DC-FCE2-9A9D-5799F305BA3A}"/>
          </ac:spMkLst>
        </pc:spChg>
        <pc:spChg chg="mod">
          <ac:chgData name="Zita Draper" userId="b063123c-f51f-481b-b99c-f574606c9ace" providerId="ADAL" clId="{0F5FCBB8-72B7-4203-9879-C972AEEFF43C}" dt="2023-02-22T15:00:01.083" v="2403" actId="26606"/>
          <ac:spMkLst>
            <pc:docMk/>
            <pc:sldMk cId="3826576299" sldId="287"/>
            <ac:spMk id="3" creationId="{86D0FDF1-38C1-2BD7-7BE5-E565AA4CCCED}"/>
          </ac:spMkLst>
        </pc:spChg>
        <pc:spChg chg="add">
          <ac:chgData name="Zita Draper" userId="b063123c-f51f-481b-b99c-f574606c9ace" providerId="ADAL" clId="{0F5FCBB8-72B7-4203-9879-C972AEEFF43C}" dt="2023-02-22T15:00:01.083" v="2403" actId="26606"/>
          <ac:spMkLst>
            <pc:docMk/>
            <pc:sldMk cId="3826576299" sldId="287"/>
            <ac:spMk id="126" creationId="{8B7AD46D-E72A-4FA9-A503-9BBF703CB872}"/>
          </ac:spMkLst>
        </pc:spChg>
        <pc:spChg chg="add">
          <ac:chgData name="Zita Draper" userId="b063123c-f51f-481b-b99c-f574606c9ace" providerId="ADAL" clId="{0F5FCBB8-72B7-4203-9879-C972AEEFF43C}" dt="2023-02-22T15:00:01.083" v="2403" actId="26606"/>
          <ac:spMkLst>
            <pc:docMk/>
            <pc:sldMk cId="3826576299" sldId="287"/>
            <ac:spMk id="128" creationId="{2813BDD8-88F1-463B-A75F-D1EC1E35EC30}"/>
          </ac:spMkLst>
        </pc:spChg>
        <pc:spChg chg="add">
          <ac:chgData name="Zita Draper" userId="b063123c-f51f-481b-b99c-f574606c9ace" providerId="ADAL" clId="{0F5FCBB8-72B7-4203-9879-C972AEEFF43C}" dt="2023-02-22T15:00:01.083" v="2403" actId="26606"/>
          <ac:spMkLst>
            <pc:docMk/>
            <pc:sldMk cId="3826576299" sldId="287"/>
            <ac:spMk id="251" creationId="{D5A33662-C2EA-4FEB-B1D3-625DFCFE21C7}"/>
          </ac:spMkLst>
        </pc:spChg>
        <pc:grpChg chg="add">
          <ac:chgData name="Zita Draper" userId="b063123c-f51f-481b-b99c-f574606c9ace" providerId="ADAL" clId="{0F5FCBB8-72B7-4203-9879-C972AEEFF43C}" dt="2023-02-22T15:00:01.083" v="2403" actId="26606"/>
          <ac:grpSpMkLst>
            <pc:docMk/>
            <pc:sldMk cId="3826576299" sldId="287"/>
            <ac:grpSpMk id="8" creationId="{71AFD227-869A-489C-A9B5-3F0498DF3C0C}"/>
          </ac:grpSpMkLst>
        </pc:grpChg>
        <pc:grpChg chg="add">
          <ac:chgData name="Zita Draper" userId="b063123c-f51f-481b-b99c-f574606c9ace" providerId="ADAL" clId="{0F5FCBB8-72B7-4203-9879-C972AEEFF43C}" dt="2023-02-22T15:00:01.083" v="2403" actId="26606"/>
          <ac:grpSpMkLst>
            <pc:docMk/>
            <pc:sldMk cId="3826576299" sldId="287"/>
            <ac:grpSpMk id="67" creationId="{A1B0DAD3-DAD3-4D41-8EF0-B03422E473FE}"/>
          </ac:grpSpMkLst>
        </pc:grpChg>
        <pc:grpChg chg="add">
          <ac:chgData name="Zita Draper" userId="b063123c-f51f-481b-b99c-f574606c9ace" providerId="ADAL" clId="{0F5FCBB8-72B7-4203-9879-C972AEEFF43C}" dt="2023-02-22T15:00:01.083" v="2403" actId="26606"/>
          <ac:grpSpMkLst>
            <pc:docMk/>
            <pc:sldMk cId="3826576299" sldId="287"/>
            <ac:grpSpMk id="130" creationId="{D3CE3ADF-CE7B-4DF8-AEB2-64CB8F6329D8}"/>
          </ac:grpSpMkLst>
        </pc:grpChg>
        <pc:grpChg chg="add">
          <ac:chgData name="Zita Draper" userId="b063123c-f51f-481b-b99c-f574606c9ace" providerId="ADAL" clId="{0F5FCBB8-72B7-4203-9879-C972AEEFF43C}" dt="2023-02-22T15:00:01.083" v="2403" actId="26606"/>
          <ac:grpSpMkLst>
            <pc:docMk/>
            <pc:sldMk cId="3826576299" sldId="287"/>
            <ac:grpSpMk id="191" creationId="{84C90B19-086C-49B0-9CE7-EEF7B17A1763}"/>
          </ac:grpSpMkLst>
        </pc:grpChg>
      </pc:sldChg>
      <pc:sldChg chg="addSp delSp modSp new mod setBg">
        <pc:chgData name="Zita Draper" userId="b063123c-f51f-481b-b99c-f574606c9ace" providerId="ADAL" clId="{0F5FCBB8-72B7-4203-9879-C972AEEFF43C}" dt="2023-02-22T16:19:03.101" v="4476" actId="403"/>
        <pc:sldMkLst>
          <pc:docMk/>
          <pc:sldMk cId="2896027713" sldId="288"/>
        </pc:sldMkLst>
        <pc:spChg chg="mod">
          <ac:chgData name="Zita Draper" userId="b063123c-f51f-481b-b99c-f574606c9ace" providerId="ADAL" clId="{0F5FCBB8-72B7-4203-9879-C972AEEFF43C}" dt="2023-02-22T16:19:03.101" v="4476" actId="403"/>
          <ac:spMkLst>
            <pc:docMk/>
            <pc:sldMk cId="2896027713" sldId="288"/>
            <ac:spMk id="2" creationId="{106C0DAD-8FDF-BEF7-0550-31CA85784904}"/>
          </ac:spMkLst>
        </pc:spChg>
        <pc:spChg chg="del mod">
          <ac:chgData name="Zita Draper" userId="b063123c-f51f-481b-b99c-f574606c9ace" providerId="ADAL" clId="{0F5FCBB8-72B7-4203-9879-C972AEEFF43C}" dt="2023-02-22T16:18:53.413" v="4469" actId="26606"/>
          <ac:spMkLst>
            <pc:docMk/>
            <pc:sldMk cId="2896027713" sldId="288"/>
            <ac:spMk id="3" creationId="{714DD88D-6988-1C90-B358-06D188C8261B}"/>
          </ac:spMkLst>
        </pc:spChg>
        <pc:spChg chg="add">
          <ac:chgData name="Zita Draper" userId="b063123c-f51f-481b-b99c-f574606c9ace" providerId="ADAL" clId="{0F5FCBB8-72B7-4203-9879-C972AEEFF43C}" dt="2023-02-22T16:18:53.413" v="4469" actId="26606"/>
          <ac:spMkLst>
            <pc:docMk/>
            <pc:sldMk cId="2896027713" sldId="288"/>
            <ac:spMk id="9" creationId="{9FF4A234-29BA-4B70-BFC0-64FBB64F2A7B}"/>
          </ac:spMkLst>
        </pc:spChg>
        <pc:spChg chg="add">
          <ac:chgData name="Zita Draper" userId="b063123c-f51f-481b-b99c-f574606c9ace" providerId="ADAL" clId="{0F5FCBB8-72B7-4203-9879-C972AEEFF43C}" dt="2023-02-22T16:18:53.413" v="4469" actId="26606"/>
          <ac:spMkLst>
            <pc:docMk/>
            <pc:sldMk cId="2896027713" sldId="288"/>
            <ac:spMk id="11" creationId="{CDA16EB2-8F47-4759-A206-DA4D0FF38EDF}"/>
          </ac:spMkLst>
        </pc:spChg>
        <pc:graphicFrameChg chg="add">
          <ac:chgData name="Zita Draper" userId="b063123c-f51f-481b-b99c-f574606c9ace" providerId="ADAL" clId="{0F5FCBB8-72B7-4203-9879-C972AEEFF43C}" dt="2023-02-22T16:18:53.413" v="4469" actId="26606"/>
          <ac:graphicFrameMkLst>
            <pc:docMk/>
            <pc:sldMk cId="2896027713" sldId="288"/>
            <ac:graphicFrameMk id="5" creationId="{A07000EF-F517-FC13-7E85-48B1B159B994}"/>
          </ac:graphicFrameMkLst>
        </pc:graphicFrameChg>
      </pc:sldChg>
      <pc:sldChg chg="addSp delSp modSp new mod ord setBg">
        <pc:chgData name="Zita Draper" userId="b063123c-f51f-481b-b99c-f574606c9ace" providerId="ADAL" clId="{0F5FCBB8-72B7-4203-9879-C972AEEFF43C}" dt="2023-02-23T09:31:14.631" v="4478"/>
        <pc:sldMkLst>
          <pc:docMk/>
          <pc:sldMk cId="3638575155" sldId="289"/>
        </pc:sldMkLst>
        <pc:spChg chg="mod">
          <ac:chgData name="Zita Draper" userId="b063123c-f51f-481b-b99c-f574606c9ace" providerId="ADAL" clId="{0F5FCBB8-72B7-4203-9879-C972AEEFF43C}" dt="2023-02-22T16:18:18.938" v="4465" actId="403"/>
          <ac:spMkLst>
            <pc:docMk/>
            <pc:sldMk cId="3638575155" sldId="289"/>
            <ac:spMk id="2" creationId="{4E2BD4A7-9A2A-B18E-872E-08FAD0C3830D}"/>
          </ac:spMkLst>
        </pc:spChg>
        <pc:spChg chg="del mod">
          <ac:chgData name="Zita Draper" userId="b063123c-f51f-481b-b99c-f574606c9ace" providerId="ADAL" clId="{0F5FCBB8-72B7-4203-9879-C972AEEFF43C}" dt="2023-02-22T16:18:13.474" v="4460" actId="26606"/>
          <ac:spMkLst>
            <pc:docMk/>
            <pc:sldMk cId="3638575155" sldId="289"/>
            <ac:spMk id="3" creationId="{62BE8329-88A6-2FB3-FE28-7D9F12961A8B}"/>
          </ac:spMkLst>
        </pc:spChg>
        <pc:spChg chg="add">
          <ac:chgData name="Zita Draper" userId="b063123c-f51f-481b-b99c-f574606c9ace" providerId="ADAL" clId="{0F5FCBB8-72B7-4203-9879-C972AEEFF43C}" dt="2023-02-22T16:18:13.474" v="4460" actId="26606"/>
          <ac:spMkLst>
            <pc:docMk/>
            <pc:sldMk cId="3638575155" sldId="289"/>
            <ac:spMk id="9" creationId="{9FF4A234-29BA-4B70-BFC0-64FBB64F2A7B}"/>
          </ac:spMkLst>
        </pc:spChg>
        <pc:spChg chg="add">
          <ac:chgData name="Zita Draper" userId="b063123c-f51f-481b-b99c-f574606c9ace" providerId="ADAL" clId="{0F5FCBB8-72B7-4203-9879-C972AEEFF43C}" dt="2023-02-22T16:18:13.474" v="4460" actId="26606"/>
          <ac:spMkLst>
            <pc:docMk/>
            <pc:sldMk cId="3638575155" sldId="289"/>
            <ac:spMk id="11" creationId="{CDA16EB2-8F47-4759-A206-DA4D0FF38EDF}"/>
          </ac:spMkLst>
        </pc:spChg>
        <pc:graphicFrameChg chg="add">
          <ac:chgData name="Zita Draper" userId="b063123c-f51f-481b-b99c-f574606c9ace" providerId="ADAL" clId="{0F5FCBB8-72B7-4203-9879-C972AEEFF43C}" dt="2023-02-22T16:18:13.474" v="4460" actId="26606"/>
          <ac:graphicFrameMkLst>
            <pc:docMk/>
            <pc:sldMk cId="3638575155" sldId="289"/>
            <ac:graphicFrameMk id="5" creationId="{ECD8BA14-C4EE-AA32-7859-D83B94C8D088}"/>
          </ac:graphicFrameMkLst>
        </pc:graphicFrameChg>
      </pc:sldChg>
      <pc:sldChg chg="addSp delSp modSp new mod setBg">
        <pc:chgData name="Zita Draper" userId="b063123c-f51f-481b-b99c-f574606c9ace" providerId="ADAL" clId="{0F5FCBB8-72B7-4203-9879-C972AEEFF43C}" dt="2023-02-22T16:18:43.353" v="4468" actId="26606"/>
        <pc:sldMkLst>
          <pc:docMk/>
          <pc:sldMk cId="760299848" sldId="290"/>
        </pc:sldMkLst>
        <pc:spChg chg="mod">
          <ac:chgData name="Zita Draper" userId="b063123c-f51f-481b-b99c-f574606c9ace" providerId="ADAL" clId="{0F5FCBB8-72B7-4203-9879-C972AEEFF43C}" dt="2023-02-22T16:18:43.353" v="4468" actId="26606"/>
          <ac:spMkLst>
            <pc:docMk/>
            <pc:sldMk cId="760299848" sldId="290"/>
            <ac:spMk id="2" creationId="{724BDD03-6C35-A83D-4166-A575C0E31323}"/>
          </ac:spMkLst>
        </pc:spChg>
        <pc:spChg chg="mod">
          <ac:chgData name="Zita Draper" userId="b063123c-f51f-481b-b99c-f574606c9ace" providerId="ADAL" clId="{0F5FCBB8-72B7-4203-9879-C972AEEFF43C}" dt="2023-02-22T16:18:43.353" v="4468" actId="26606"/>
          <ac:spMkLst>
            <pc:docMk/>
            <pc:sldMk cId="760299848" sldId="290"/>
            <ac:spMk id="3" creationId="{0B7D2294-DD10-B5A1-6D28-C7B6E2F58397}"/>
          </ac:spMkLst>
        </pc:spChg>
        <pc:spChg chg="add del">
          <ac:chgData name="Zita Draper" userId="b063123c-f51f-481b-b99c-f574606c9ace" providerId="ADAL" clId="{0F5FCBB8-72B7-4203-9879-C972AEEFF43C}" dt="2023-02-22T16:18:43.353" v="4468" actId="26606"/>
          <ac:spMkLst>
            <pc:docMk/>
            <pc:sldMk cId="760299848" sldId="290"/>
            <ac:spMk id="68" creationId="{58789E63-C78D-4210-8A38-DD6FB3B6BACD}"/>
          </ac:spMkLst>
        </pc:spChg>
        <pc:spChg chg="add del">
          <ac:chgData name="Zita Draper" userId="b063123c-f51f-481b-b99c-f574606c9ace" providerId="ADAL" clId="{0F5FCBB8-72B7-4203-9879-C972AEEFF43C}" dt="2023-02-22T16:18:43.353" v="4468" actId="26606"/>
          <ac:spMkLst>
            <pc:docMk/>
            <pc:sldMk cId="760299848" sldId="290"/>
            <ac:spMk id="70" creationId="{933BD51B-53C3-4AA2-8BD3-AFDF9E98BA46}"/>
          </ac:spMkLst>
        </pc:spChg>
        <pc:spChg chg="add">
          <ac:chgData name="Zita Draper" userId="b063123c-f51f-481b-b99c-f574606c9ace" providerId="ADAL" clId="{0F5FCBB8-72B7-4203-9879-C972AEEFF43C}" dt="2023-02-22T16:18:43.353" v="4468" actId="26606"/>
          <ac:spMkLst>
            <pc:docMk/>
            <pc:sldMk cId="760299848" sldId="290"/>
            <ac:spMk id="193" creationId="{D6F5F07B-A917-442C-82D5-5719737E9E68}"/>
          </ac:spMkLst>
        </pc:spChg>
        <pc:spChg chg="add">
          <ac:chgData name="Zita Draper" userId="b063123c-f51f-481b-b99c-f574606c9ace" providerId="ADAL" clId="{0F5FCBB8-72B7-4203-9879-C972AEEFF43C}" dt="2023-02-22T16:18:43.353" v="4468" actId="26606"/>
          <ac:spMkLst>
            <pc:docMk/>
            <pc:sldMk cId="760299848" sldId="290"/>
            <ac:spMk id="195" creationId="{C6C3E48C-655A-4982-8E73-7FB0D9E650FE}"/>
          </ac:spMkLst>
        </pc:spChg>
        <pc:grpChg chg="add del">
          <ac:chgData name="Zita Draper" userId="b063123c-f51f-481b-b99c-f574606c9ace" providerId="ADAL" clId="{0F5FCBB8-72B7-4203-9879-C972AEEFF43C}" dt="2023-02-22T16:18:43.353" v="4468" actId="26606"/>
          <ac:grpSpMkLst>
            <pc:docMk/>
            <pc:sldMk cId="760299848" sldId="290"/>
            <ac:grpSpMk id="9" creationId="{71AFD227-869A-489C-A9B5-3F0498DF3C0C}"/>
          </ac:grpSpMkLst>
        </pc:grpChg>
        <pc:grpChg chg="add del">
          <ac:chgData name="Zita Draper" userId="b063123c-f51f-481b-b99c-f574606c9ace" providerId="ADAL" clId="{0F5FCBB8-72B7-4203-9879-C972AEEFF43C}" dt="2023-02-22T16:18:43.353" v="4468" actId="26606"/>
          <ac:grpSpMkLst>
            <pc:docMk/>
            <pc:sldMk cId="760299848" sldId="290"/>
            <ac:grpSpMk id="72" creationId="{C94FD3EC-1310-4AD0-9781-ECB252862C7E}"/>
          </ac:grpSpMkLst>
        </pc:grpChg>
        <pc:grpChg chg="add">
          <ac:chgData name="Zita Draper" userId="b063123c-f51f-481b-b99c-f574606c9ace" providerId="ADAL" clId="{0F5FCBB8-72B7-4203-9879-C972AEEFF43C}" dt="2023-02-22T16:18:43.353" v="4468" actId="26606"/>
          <ac:grpSpMkLst>
            <pc:docMk/>
            <pc:sldMk cId="760299848" sldId="290"/>
            <ac:grpSpMk id="134" creationId="{71AFD227-869A-489C-A9B5-3F0498DF3C0C}"/>
          </ac:grpSpMkLst>
        </pc:grpChg>
        <pc:picChg chg="add mod">
          <ac:chgData name="Zita Draper" userId="b063123c-f51f-481b-b99c-f574606c9ace" providerId="ADAL" clId="{0F5FCBB8-72B7-4203-9879-C972AEEFF43C}" dt="2023-02-22T16:18:43.353" v="4468" actId="26606"/>
          <ac:picMkLst>
            <pc:docMk/>
            <pc:sldMk cId="760299848" sldId="290"/>
            <ac:picMk id="5" creationId="{5C5FBE8C-DECC-7211-3924-2142ADF6AC23}"/>
          </ac:picMkLst>
        </pc:picChg>
      </pc:sldChg>
      <pc:sldChg chg="new del">
        <pc:chgData name="Zita Draper" userId="b063123c-f51f-481b-b99c-f574606c9ace" providerId="ADAL" clId="{0F5FCBB8-72B7-4203-9879-C972AEEFF43C}" dt="2023-02-23T09:36:39.053" v="4480" actId="2696"/>
        <pc:sldMkLst>
          <pc:docMk/>
          <pc:sldMk cId="14242654" sldId="291"/>
        </pc:sldMkLst>
      </pc:sldChg>
      <pc:sldChg chg="modSp new del mod ord">
        <pc:chgData name="Zita Draper" userId="b063123c-f51f-481b-b99c-f574606c9ace" providerId="ADAL" clId="{0F5FCBB8-72B7-4203-9879-C972AEEFF43C}" dt="2023-02-23T11:36:01.557" v="4772" actId="2696"/>
        <pc:sldMkLst>
          <pc:docMk/>
          <pc:sldMk cId="162865897" sldId="291"/>
        </pc:sldMkLst>
        <pc:spChg chg="mod">
          <ac:chgData name="Zita Draper" userId="b063123c-f51f-481b-b99c-f574606c9ace" providerId="ADAL" clId="{0F5FCBB8-72B7-4203-9879-C972AEEFF43C}" dt="2023-02-23T09:36:50.800" v="4502" actId="122"/>
          <ac:spMkLst>
            <pc:docMk/>
            <pc:sldMk cId="162865897" sldId="291"/>
            <ac:spMk id="2" creationId="{B3C95383-D0DE-60EE-4BDE-5D49F11F5596}"/>
          </ac:spMkLst>
        </pc:spChg>
        <pc:spChg chg="mod">
          <ac:chgData name="Zita Draper" userId="b063123c-f51f-481b-b99c-f574606c9ace" providerId="ADAL" clId="{0F5FCBB8-72B7-4203-9879-C972AEEFF43C}" dt="2023-02-23T09:37:54.459" v="4769" actId="20577"/>
          <ac:spMkLst>
            <pc:docMk/>
            <pc:sldMk cId="162865897" sldId="291"/>
            <ac:spMk id="3" creationId="{AA551079-CFBE-1BB7-04EE-A69E7723B5A4}"/>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6F5CEE-1AA1-4B99-AC6B-C7DCC08F036C}"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DC087257-C455-4F08-9775-A46D1CF32647}">
      <dgm:prSet/>
      <dgm:spPr/>
      <dgm:t>
        <a:bodyPr/>
        <a:lstStyle/>
        <a:p>
          <a:r>
            <a:rPr lang="en-GB"/>
            <a:t>The aim of today’s session is to recap the lecture content. </a:t>
          </a:r>
          <a:endParaRPr lang="en-US"/>
        </a:p>
      </dgm:t>
    </dgm:pt>
    <dgm:pt modelId="{64A24EC0-E950-4B37-B1D7-5D1868E59521}" type="parTrans" cxnId="{044FDBF3-5CD2-4BA7-9EE1-25FDEA8D1BEF}">
      <dgm:prSet/>
      <dgm:spPr/>
      <dgm:t>
        <a:bodyPr/>
        <a:lstStyle/>
        <a:p>
          <a:endParaRPr lang="en-US"/>
        </a:p>
      </dgm:t>
    </dgm:pt>
    <dgm:pt modelId="{72542426-EC59-4576-AE0C-02C6E7AA33BC}" type="sibTrans" cxnId="{044FDBF3-5CD2-4BA7-9EE1-25FDEA8D1BEF}">
      <dgm:prSet/>
      <dgm:spPr/>
      <dgm:t>
        <a:bodyPr/>
        <a:lstStyle/>
        <a:p>
          <a:endParaRPr lang="en-US"/>
        </a:p>
      </dgm:t>
    </dgm:pt>
    <dgm:pt modelId="{F50D597C-0B68-458E-AB7F-6699E2F9804B}">
      <dgm:prSet/>
      <dgm:spPr/>
      <dgm:t>
        <a:bodyPr/>
        <a:lstStyle/>
        <a:p>
          <a:r>
            <a:rPr lang="en-GB"/>
            <a:t>By the end of today’s session students should be able to demonstrate their understanding of the offence of Homicide and their assignment content.</a:t>
          </a:r>
          <a:endParaRPr lang="en-US"/>
        </a:p>
      </dgm:t>
    </dgm:pt>
    <dgm:pt modelId="{5A027AE2-E6E8-4D0F-B05A-D4C57A980AE7}" type="parTrans" cxnId="{21E8586A-F53C-4304-B070-93F2D2C8ED6B}">
      <dgm:prSet/>
      <dgm:spPr/>
      <dgm:t>
        <a:bodyPr/>
        <a:lstStyle/>
        <a:p>
          <a:endParaRPr lang="en-US"/>
        </a:p>
      </dgm:t>
    </dgm:pt>
    <dgm:pt modelId="{914D0426-6264-404A-A016-1405364966BF}" type="sibTrans" cxnId="{21E8586A-F53C-4304-B070-93F2D2C8ED6B}">
      <dgm:prSet/>
      <dgm:spPr/>
      <dgm:t>
        <a:bodyPr/>
        <a:lstStyle/>
        <a:p>
          <a:endParaRPr lang="en-US"/>
        </a:p>
      </dgm:t>
    </dgm:pt>
    <dgm:pt modelId="{82589F26-9EED-4D4A-A605-6C0D60104CCD}" type="pres">
      <dgm:prSet presAssocID="{A56F5CEE-1AA1-4B99-AC6B-C7DCC08F036C}" presName="vert0" presStyleCnt="0">
        <dgm:presLayoutVars>
          <dgm:dir/>
          <dgm:animOne val="branch"/>
          <dgm:animLvl val="lvl"/>
        </dgm:presLayoutVars>
      </dgm:prSet>
      <dgm:spPr/>
    </dgm:pt>
    <dgm:pt modelId="{6BD1845D-0CA6-4AD0-88BB-4BD41C7C9EA1}" type="pres">
      <dgm:prSet presAssocID="{DC087257-C455-4F08-9775-A46D1CF32647}" presName="thickLine" presStyleLbl="alignNode1" presStyleIdx="0" presStyleCnt="2"/>
      <dgm:spPr/>
    </dgm:pt>
    <dgm:pt modelId="{2BF3E94D-6937-456D-94AE-0A0BF0F3455F}" type="pres">
      <dgm:prSet presAssocID="{DC087257-C455-4F08-9775-A46D1CF32647}" presName="horz1" presStyleCnt="0"/>
      <dgm:spPr/>
    </dgm:pt>
    <dgm:pt modelId="{4B9C86ED-F6EF-4C2F-803C-C2D06DD88F91}" type="pres">
      <dgm:prSet presAssocID="{DC087257-C455-4F08-9775-A46D1CF32647}" presName="tx1" presStyleLbl="revTx" presStyleIdx="0" presStyleCnt="2"/>
      <dgm:spPr/>
    </dgm:pt>
    <dgm:pt modelId="{D9286468-D231-4285-A637-35857E6874DC}" type="pres">
      <dgm:prSet presAssocID="{DC087257-C455-4F08-9775-A46D1CF32647}" presName="vert1" presStyleCnt="0"/>
      <dgm:spPr/>
    </dgm:pt>
    <dgm:pt modelId="{D04900C7-13FA-4070-AE05-F773FCAB1809}" type="pres">
      <dgm:prSet presAssocID="{F50D597C-0B68-458E-AB7F-6699E2F9804B}" presName="thickLine" presStyleLbl="alignNode1" presStyleIdx="1" presStyleCnt="2"/>
      <dgm:spPr/>
    </dgm:pt>
    <dgm:pt modelId="{4307AD46-2848-4E7C-83B6-1B84F0D625E2}" type="pres">
      <dgm:prSet presAssocID="{F50D597C-0B68-458E-AB7F-6699E2F9804B}" presName="horz1" presStyleCnt="0"/>
      <dgm:spPr/>
    </dgm:pt>
    <dgm:pt modelId="{0CCA4629-D56F-4072-B131-1ED4590272CC}" type="pres">
      <dgm:prSet presAssocID="{F50D597C-0B68-458E-AB7F-6699E2F9804B}" presName="tx1" presStyleLbl="revTx" presStyleIdx="1" presStyleCnt="2"/>
      <dgm:spPr/>
    </dgm:pt>
    <dgm:pt modelId="{05BE4502-135A-4105-9201-6BAE19B78911}" type="pres">
      <dgm:prSet presAssocID="{F50D597C-0B68-458E-AB7F-6699E2F9804B}" presName="vert1" presStyleCnt="0"/>
      <dgm:spPr/>
    </dgm:pt>
  </dgm:ptLst>
  <dgm:cxnLst>
    <dgm:cxn modelId="{86B2351D-444B-414C-8ECE-C1C8136F3A69}" type="presOf" srcId="{F50D597C-0B68-458E-AB7F-6699E2F9804B}" destId="{0CCA4629-D56F-4072-B131-1ED4590272CC}" srcOrd="0" destOrd="0" presId="urn:microsoft.com/office/officeart/2008/layout/LinedList"/>
    <dgm:cxn modelId="{2E637B33-6AB4-4EF8-8142-B7A4F648CAD0}" type="presOf" srcId="{DC087257-C455-4F08-9775-A46D1CF32647}" destId="{4B9C86ED-F6EF-4C2F-803C-C2D06DD88F91}" srcOrd="0" destOrd="0" presId="urn:microsoft.com/office/officeart/2008/layout/LinedList"/>
    <dgm:cxn modelId="{21E8586A-F53C-4304-B070-93F2D2C8ED6B}" srcId="{A56F5CEE-1AA1-4B99-AC6B-C7DCC08F036C}" destId="{F50D597C-0B68-458E-AB7F-6699E2F9804B}" srcOrd="1" destOrd="0" parTransId="{5A027AE2-E6E8-4D0F-B05A-D4C57A980AE7}" sibTransId="{914D0426-6264-404A-A016-1405364966BF}"/>
    <dgm:cxn modelId="{3300577F-A5FC-458F-A6A8-1A394821B827}" type="presOf" srcId="{A56F5CEE-1AA1-4B99-AC6B-C7DCC08F036C}" destId="{82589F26-9EED-4D4A-A605-6C0D60104CCD}" srcOrd="0" destOrd="0" presId="urn:microsoft.com/office/officeart/2008/layout/LinedList"/>
    <dgm:cxn modelId="{044FDBF3-5CD2-4BA7-9EE1-25FDEA8D1BEF}" srcId="{A56F5CEE-1AA1-4B99-AC6B-C7DCC08F036C}" destId="{DC087257-C455-4F08-9775-A46D1CF32647}" srcOrd="0" destOrd="0" parTransId="{64A24EC0-E950-4B37-B1D7-5D1868E59521}" sibTransId="{72542426-EC59-4576-AE0C-02C6E7AA33BC}"/>
    <dgm:cxn modelId="{82CC9405-FC70-475F-9BE8-BF0D4B5E2F38}" type="presParOf" srcId="{82589F26-9EED-4D4A-A605-6C0D60104CCD}" destId="{6BD1845D-0CA6-4AD0-88BB-4BD41C7C9EA1}" srcOrd="0" destOrd="0" presId="urn:microsoft.com/office/officeart/2008/layout/LinedList"/>
    <dgm:cxn modelId="{5047D3D2-704F-4AD1-B182-D91395A3142E}" type="presParOf" srcId="{82589F26-9EED-4D4A-A605-6C0D60104CCD}" destId="{2BF3E94D-6937-456D-94AE-0A0BF0F3455F}" srcOrd="1" destOrd="0" presId="urn:microsoft.com/office/officeart/2008/layout/LinedList"/>
    <dgm:cxn modelId="{259F948A-0923-492D-8DA9-AD574B468B2C}" type="presParOf" srcId="{2BF3E94D-6937-456D-94AE-0A0BF0F3455F}" destId="{4B9C86ED-F6EF-4C2F-803C-C2D06DD88F91}" srcOrd="0" destOrd="0" presId="urn:microsoft.com/office/officeart/2008/layout/LinedList"/>
    <dgm:cxn modelId="{FFD81522-31A9-410E-A9E0-A26BB55D5193}" type="presParOf" srcId="{2BF3E94D-6937-456D-94AE-0A0BF0F3455F}" destId="{D9286468-D231-4285-A637-35857E6874DC}" srcOrd="1" destOrd="0" presId="urn:microsoft.com/office/officeart/2008/layout/LinedList"/>
    <dgm:cxn modelId="{2CB9A92B-0FBB-4671-9232-DEE96530E251}" type="presParOf" srcId="{82589F26-9EED-4D4A-A605-6C0D60104CCD}" destId="{D04900C7-13FA-4070-AE05-F773FCAB1809}" srcOrd="2" destOrd="0" presId="urn:microsoft.com/office/officeart/2008/layout/LinedList"/>
    <dgm:cxn modelId="{F934B730-AB86-4C88-B105-A3F4983E2174}" type="presParOf" srcId="{82589F26-9EED-4D4A-A605-6C0D60104CCD}" destId="{4307AD46-2848-4E7C-83B6-1B84F0D625E2}" srcOrd="3" destOrd="0" presId="urn:microsoft.com/office/officeart/2008/layout/LinedList"/>
    <dgm:cxn modelId="{CD6B386E-777D-4A92-8F94-766641B09F62}" type="presParOf" srcId="{4307AD46-2848-4E7C-83B6-1B84F0D625E2}" destId="{0CCA4629-D56F-4072-B131-1ED4590272CC}" srcOrd="0" destOrd="0" presId="urn:microsoft.com/office/officeart/2008/layout/LinedList"/>
    <dgm:cxn modelId="{CE40BCCC-5B23-4DD1-A2AC-164F0B246CE3}" type="presParOf" srcId="{4307AD46-2848-4E7C-83B6-1B84F0D625E2}" destId="{05BE4502-135A-4105-9201-6BAE19B789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321C55-B8A7-43B5-8777-458AF78BF39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6C05B83-A98D-4BF8-A5A2-4B05CC3D707A}">
      <dgm:prSet/>
      <dgm:spPr/>
      <dgm:t>
        <a:bodyPr/>
        <a:lstStyle/>
        <a:p>
          <a:r>
            <a:rPr lang="en-GB"/>
            <a:t>Murder- </a:t>
          </a:r>
          <a:endParaRPr lang="en-US"/>
        </a:p>
      </dgm:t>
    </dgm:pt>
    <dgm:pt modelId="{605ED827-FEC1-43E5-81A4-1758FF377471}" type="parTrans" cxnId="{C91FE9A9-1FB9-4E20-AF0B-527B5A065BD6}">
      <dgm:prSet/>
      <dgm:spPr/>
      <dgm:t>
        <a:bodyPr/>
        <a:lstStyle/>
        <a:p>
          <a:endParaRPr lang="en-US"/>
        </a:p>
      </dgm:t>
    </dgm:pt>
    <dgm:pt modelId="{BF290DE2-4AFE-475D-B1DC-94DAFC52767A}" type="sibTrans" cxnId="{C91FE9A9-1FB9-4E20-AF0B-527B5A065BD6}">
      <dgm:prSet/>
      <dgm:spPr/>
      <dgm:t>
        <a:bodyPr/>
        <a:lstStyle/>
        <a:p>
          <a:endParaRPr lang="en-US"/>
        </a:p>
      </dgm:t>
    </dgm:pt>
    <dgm:pt modelId="{1B6F5C63-7A2D-47FA-AB91-F8CD9D3DF246}">
      <dgm:prSet/>
      <dgm:spPr/>
      <dgm:t>
        <a:bodyPr/>
        <a:lstStyle/>
        <a:p>
          <a:r>
            <a:rPr lang="en-GB"/>
            <a:t>Common law offence. </a:t>
          </a:r>
          <a:endParaRPr lang="en-US"/>
        </a:p>
      </dgm:t>
    </dgm:pt>
    <dgm:pt modelId="{D0499D3D-61A4-4626-B08D-4E6485E40F79}" type="parTrans" cxnId="{F064E97B-FDEE-4B5E-ADC7-00E447B164CC}">
      <dgm:prSet/>
      <dgm:spPr/>
      <dgm:t>
        <a:bodyPr/>
        <a:lstStyle/>
        <a:p>
          <a:endParaRPr lang="en-US"/>
        </a:p>
      </dgm:t>
    </dgm:pt>
    <dgm:pt modelId="{F9905C7B-46D8-4345-B212-A3664AB49EA6}" type="sibTrans" cxnId="{F064E97B-FDEE-4B5E-ADC7-00E447B164CC}">
      <dgm:prSet/>
      <dgm:spPr/>
      <dgm:t>
        <a:bodyPr/>
        <a:lstStyle/>
        <a:p>
          <a:endParaRPr lang="en-US"/>
        </a:p>
      </dgm:t>
    </dgm:pt>
    <dgm:pt modelId="{515DADFD-9842-4119-8BBA-83246C4B27CC}">
      <dgm:prSet/>
      <dgm:spPr/>
      <dgm:t>
        <a:bodyPr/>
        <a:lstStyle/>
        <a:p>
          <a:r>
            <a:rPr lang="en-GB"/>
            <a:t>‘’ Unlawful Killing of a Human Being Under the King’s peace with Malice Aforethought’’. </a:t>
          </a:r>
          <a:endParaRPr lang="en-US"/>
        </a:p>
      </dgm:t>
    </dgm:pt>
    <dgm:pt modelId="{D281BBC9-A16B-418D-B66C-77DF2A89EBF1}" type="parTrans" cxnId="{A5919521-FA13-49CA-A395-454DC0B57D1F}">
      <dgm:prSet/>
      <dgm:spPr/>
      <dgm:t>
        <a:bodyPr/>
        <a:lstStyle/>
        <a:p>
          <a:endParaRPr lang="en-US"/>
        </a:p>
      </dgm:t>
    </dgm:pt>
    <dgm:pt modelId="{6C9A9461-66E4-4A61-B7AD-68FAAECED0E9}" type="sibTrans" cxnId="{A5919521-FA13-49CA-A395-454DC0B57D1F}">
      <dgm:prSet/>
      <dgm:spPr/>
      <dgm:t>
        <a:bodyPr/>
        <a:lstStyle/>
        <a:p>
          <a:endParaRPr lang="en-US"/>
        </a:p>
      </dgm:t>
    </dgm:pt>
    <dgm:pt modelId="{883CD65E-982F-4763-A868-471E8D5C001B}">
      <dgm:prSet/>
      <dgm:spPr/>
      <dgm:t>
        <a:bodyPr/>
        <a:lstStyle/>
        <a:p>
          <a:r>
            <a:rPr lang="en-GB"/>
            <a:t>We need to identify the Actus Reus and Mens Rea. </a:t>
          </a:r>
          <a:endParaRPr lang="en-US"/>
        </a:p>
      </dgm:t>
    </dgm:pt>
    <dgm:pt modelId="{384E56D1-5BBE-42A8-AE0E-37BE4666D52B}" type="parTrans" cxnId="{25BFF50A-4CB5-4942-9614-5A69D523AE21}">
      <dgm:prSet/>
      <dgm:spPr/>
      <dgm:t>
        <a:bodyPr/>
        <a:lstStyle/>
        <a:p>
          <a:endParaRPr lang="en-US"/>
        </a:p>
      </dgm:t>
    </dgm:pt>
    <dgm:pt modelId="{ADDB441B-3AD2-4BC8-AFDB-A654169DEF1D}" type="sibTrans" cxnId="{25BFF50A-4CB5-4942-9614-5A69D523AE21}">
      <dgm:prSet/>
      <dgm:spPr/>
      <dgm:t>
        <a:bodyPr/>
        <a:lstStyle/>
        <a:p>
          <a:endParaRPr lang="en-US"/>
        </a:p>
      </dgm:t>
    </dgm:pt>
    <dgm:pt modelId="{9F10BFF9-BCD9-4174-B266-041801936F7C}">
      <dgm:prSet/>
      <dgm:spPr/>
      <dgm:t>
        <a:bodyPr/>
        <a:lstStyle/>
        <a:p>
          <a:r>
            <a:rPr lang="en-GB"/>
            <a:t>Guilty Act and the Guilty Mind. </a:t>
          </a:r>
          <a:endParaRPr lang="en-US"/>
        </a:p>
      </dgm:t>
    </dgm:pt>
    <dgm:pt modelId="{A66F2B2D-4DA7-4951-978F-5A38D32BE966}" type="parTrans" cxnId="{B3F9E75E-3756-4A40-8E9A-1E39344177BE}">
      <dgm:prSet/>
      <dgm:spPr/>
      <dgm:t>
        <a:bodyPr/>
        <a:lstStyle/>
        <a:p>
          <a:endParaRPr lang="en-US"/>
        </a:p>
      </dgm:t>
    </dgm:pt>
    <dgm:pt modelId="{8596C4C3-07D8-46B5-989A-96EDA133DE60}" type="sibTrans" cxnId="{B3F9E75E-3756-4A40-8E9A-1E39344177BE}">
      <dgm:prSet/>
      <dgm:spPr/>
      <dgm:t>
        <a:bodyPr/>
        <a:lstStyle/>
        <a:p>
          <a:endParaRPr lang="en-US"/>
        </a:p>
      </dgm:t>
    </dgm:pt>
    <dgm:pt modelId="{DC20DB6B-AF51-4DAF-9626-A3BD5507516F}" type="pres">
      <dgm:prSet presAssocID="{7B321C55-B8A7-43B5-8777-458AF78BF391}" presName="outerComposite" presStyleCnt="0">
        <dgm:presLayoutVars>
          <dgm:chMax val="5"/>
          <dgm:dir/>
          <dgm:resizeHandles val="exact"/>
        </dgm:presLayoutVars>
      </dgm:prSet>
      <dgm:spPr/>
    </dgm:pt>
    <dgm:pt modelId="{FAEA979F-0D71-4354-B521-C2F41C2B89A1}" type="pres">
      <dgm:prSet presAssocID="{7B321C55-B8A7-43B5-8777-458AF78BF391}" presName="dummyMaxCanvas" presStyleCnt="0">
        <dgm:presLayoutVars/>
      </dgm:prSet>
      <dgm:spPr/>
    </dgm:pt>
    <dgm:pt modelId="{09484CD5-BD6E-4F78-86B3-F9FCBA16F28A}" type="pres">
      <dgm:prSet presAssocID="{7B321C55-B8A7-43B5-8777-458AF78BF391}" presName="FiveNodes_1" presStyleLbl="node1" presStyleIdx="0" presStyleCnt="5">
        <dgm:presLayoutVars>
          <dgm:bulletEnabled val="1"/>
        </dgm:presLayoutVars>
      </dgm:prSet>
      <dgm:spPr/>
    </dgm:pt>
    <dgm:pt modelId="{19AEF9D4-D60E-4C32-8DFA-167184232234}" type="pres">
      <dgm:prSet presAssocID="{7B321C55-B8A7-43B5-8777-458AF78BF391}" presName="FiveNodes_2" presStyleLbl="node1" presStyleIdx="1" presStyleCnt="5">
        <dgm:presLayoutVars>
          <dgm:bulletEnabled val="1"/>
        </dgm:presLayoutVars>
      </dgm:prSet>
      <dgm:spPr/>
    </dgm:pt>
    <dgm:pt modelId="{C00BE3CE-6C71-4439-9C1A-D3226D5EDEDF}" type="pres">
      <dgm:prSet presAssocID="{7B321C55-B8A7-43B5-8777-458AF78BF391}" presName="FiveNodes_3" presStyleLbl="node1" presStyleIdx="2" presStyleCnt="5">
        <dgm:presLayoutVars>
          <dgm:bulletEnabled val="1"/>
        </dgm:presLayoutVars>
      </dgm:prSet>
      <dgm:spPr/>
    </dgm:pt>
    <dgm:pt modelId="{E915F13A-BD9F-41BA-A65D-B64DAA70F288}" type="pres">
      <dgm:prSet presAssocID="{7B321C55-B8A7-43B5-8777-458AF78BF391}" presName="FiveNodes_4" presStyleLbl="node1" presStyleIdx="3" presStyleCnt="5">
        <dgm:presLayoutVars>
          <dgm:bulletEnabled val="1"/>
        </dgm:presLayoutVars>
      </dgm:prSet>
      <dgm:spPr/>
    </dgm:pt>
    <dgm:pt modelId="{F8D9FFD6-031E-43B0-B14F-3185FDBCFA90}" type="pres">
      <dgm:prSet presAssocID="{7B321C55-B8A7-43B5-8777-458AF78BF391}" presName="FiveNodes_5" presStyleLbl="node1" presStyleIdx="4" presStyleCnt="5">
        <dgm:presLayoutVars>
          <dgm:bulletEnabled val="1"/>
        </dgm:presLayoutVars>
      </dgm:prSet>
      <dgm:spPr/>
    </dgm:pt>
    <dgm:pt modelId="{B1DB567B-0CB3-4007-B802-5E22D77A7C91}" type="pres">
      <dgm:prSet presAssocID="{7B321C55-B8A7-43B5-8777-458AF78BF391}" presName="FiveConn_1-2" presStyleLbl="fgAccFollowNode1" presStyleIdx="0" presStyleCnt="4">
        <dgm:presLayoutVars>
          <dgm:bulletEnabled val="1"/>
        </dgm:presLayoutVars>
      </dgm:prSet>
      <dgm:spPr/>
    </dgm:pt>
    <dgm:pt modelId="{B7372AB6-6201-4FFE-AFF6-B353151EE08D}" type="pres">
      <dgm:prSet presAssocID="{7B321C55-B8A7-43B5-8777-458AF78BF391}" presName="FiveConn_2-3" presStyleLbl="fgAccFollowNode1" presStyleIdx="1" presStyleCnt="4">
        <dgm:presLayoutVars>
          <dgm:bulletEnabled val="1"/>
        </dgm:presLayoutVars>
      </dgm:prSet>
      <dgm:spPr/>
    </dgm:pt>
    <dgm:pt modelId="{B3C168BF-FBD3-44FD-A527-A9D373B16FE8}" type="pres">
      <dgm:prSet presAssocID="{7B321C55-B8A7-43B5-8777-458AF78BF391}" presName="FiveConn_3-4" presStyleLbl="fgAccFollowNode1" presStyleIdx="2" presStyleCnt="4">
        <dgm:presLayoutVars>
          <dgm:bulletEnabled val="1"/>
        </dgm:presLayoutVars>
      </dgm:prSet>
      <dgm:spPr/>
    </dgm:pt>
    <dgm:pt modelId="{9BEB7B34-6C2B-4ECD-B69E-353B15A8FDE5}" type="pres">
      <dgm:prSet presAssocID="{7B321C55-B8A7-43B5-8777-458AF78BF391}" presName="FiveConn_4-5" presStyleLbl="fgAccFollowNode1" presStyleIdx="3" presStyleCnt="4">
        <dgm:presLayoutVars>
          <dgm:bulletEnabled val="1"/>
        </dgm:presLayoutVars>
      </dgm:prSet>
      <dgm:spPr/>
    </dgm:pt>
    <dgm:pt modelId="{CA903B7B-BA2E-44A3-B33A-4C0BA4DE2A6D}" type="pres">
      <dgm:prSet presAssocID="{7B321C55-B8A7-43B5-8777-458AF78BF391}" presName="FiveNodes_1_text" presStyleLbl="node1" presStyleIdx="4" presStyleCnt="5">
        <dgm:presLayoutVars>
          <dgm:bulletEnabled val="1"/>
        </dgm:presLayoutVars>
      </dgm:prSet>
      <dgm:spPr/>
    </dgm:pt>
    <dgm:pt modelId="{40E773CB-4D96-4DD6-97A9-55D7332EC692}" type="pres">
      <dgm:prSet presAssocID="{7B321C55-B8A7-43B5-8777-458AF78BF391}" presName="FiveNodes_2_text" presStyleLbl="node1" presStyleIdx="4" presStyleCnt="5">
        <dgm:presLayoutVars>
          <dgm:bulletEnabled val="1"/>
        </dgm:presLayoutVars>
      </dgm:prSet>
      <dgm:spPr/>
    </dgm:pt>
    <dgm:pt modelId="{C0CF6F98-2B59-4D76-BAC7-2624743689BD}" type="pres">
      <dgm:prSet presAssocID="{7B321C55-B8A7-43B5-8777-458AF78BF391}" presName="FiveNodes_3_text" presStyleLbl="node1" presStyleIdx="4" presStyleCnt="5">
        <dgm:presLayoutVars>
          <dgm:bulletEnabled val="1"/>
        </dgm:presLayoutVars>
      </dgm:prSet>
      <dgm:spPr/>
    </dgm:pt>
    <dgm:pt modelId="{98677B18-6C12-465C-9294-ECEF6E3EEEB1}" type="pres">
      <dgm:prSet presAssocID="{7B321C55-B8A7-43B5-8777-458AF78BF391}" presName="FiveNodes_4_text" presStyleLbl="node1" presStyleIdx="4" presStyleCnt="5">
        <dgm:presLayoutVars>
          <dgm:bulletEnabled val="1"/>
        </dgm:presLayoutVars>
      </dgm:prSet>
      <dgm:spPr/>
    </dgm:pt>
    <dgm:pt modelId="{3A5EAA4B-4509-46A6-9E39-1684D86B19C3}" type="pres">
      <dgm:prSet presAssocID="{7B321C55-B8A7-43B5-8777-458AF78BF391}" presName="FiveNodes_5_text" presStyleLbl="node1" presStyleIdx="4" presStyleCnt="5">
        <dgm:presLayoutVars>
          <dgm:bulletEnabled val="1"/>
        </dgm:presLayoutVars>
      </dgm:prSet>
      <dgm:spPr/>
    </dgm:pt>
  </dgm:ptLst>
  <dgm:cxnLst>
    <dgm:cxn modelId="{25BFF50A-4CB5-4942-9614-5A69D523AE21}" srcId="{7B321C55-B8A7-43B5-8777-458AF78BF391}" destId="{883CD65E-982F-4763-A868-471E8D5C001B}" srcOrd="3" destOrd="0" parTransId="{384E56D1-5BBE-42A8-AE0E-37BE4666D52B}" sibTransId="{ADDB441B-3AD2-4BC8-AFDB-A654169DEF1D}"/>
    <dgm:cxn modelId="{15EB231F-E45D-4080-9223-00A0E3780EBC}" type="presOf" srcId="{66C05B83-A98D-4BF8-A5A2-4B05CC3D707A}" destId="{CA903B7B-BA2E-44A3-B33A-4C0BA4DE2A6D}" srcOrd="1" destOrd="0" presId="urn:microsoft.com/office/officeart/2005/8/layout/vProcess5"/>
    <dgm:cxn modelId="{A5919521-FA13-49CA-A395-454DC0B57D1F}" srcId="{7B321C55-B8A7-43B5-8777-458AF78BF391}" destId="{515DADFD-9842-4119-8BBA-83246C4B27CC}" srcOrd="2" destOrd="0" parTransId="{D281BBC9-A16B-418D-B66C-77DF2A89EBF1}" sibTransId="{6C9A9461-66E4-4A61-B7AD-68FAAECED0E9}"/>
    <dgm:cxn modelId="{19F3E224-B2A3-4ADB-9D46-089858A760C0}" type="presOf" srcId="{9F10BFF9-BCD9-4174-B266-041801936F7C}" destId="{F8D9FFD6-031E-43B0-B14F-3185FDBCFA90}" srcOrd="0" destOrd="0" presId="urn:microsoft.com/office/officeart/2005/8/layout/vProcess5"/>
    <dgm:cxn modelId="{B3F9E75E-3756-4A40-8E9A-1E39344177BE}" srcId="{7B321C55-B8A7-43B5-8777-458AF78BF391}" destId="{9F10BFF9-BCD9-4174-B266-041801936F7C}" srcOrd="4" destOrd="0" parTransId="{A66F2B2D-4DA7-4951-978F-5A38D32BE966}" sibTransId="{8596C4C3-07D8-46B5-989A-96EDA133DE60}"/>
    <dgm:cxn modelId="{DB67AC61-C4FA-4AF2-919F-641EE4AB25AB}" type="presOf" srcId="{883CD65E-982F-4763-A868-471E8D5C001B}" destId="{E915F13A-BD9F-41BA-A65D-B64DAA70F288}" srcOrd="0" destOrd="0" presId="urn:microsoft.com/office/officeart/2005/8/layout/vProcess5"/>
    <dgm:cxn modelId="{8D73AD67-594C-49CE-97B3-D068F2FA5E8E}" type="presOf" srcId="{ADDB441B-3AD2-4BC8-AFDB-A654169DEF1D}" destId="{9BEB7B34-6C2B-4ECD-B69E-353B15A8FDE5}" srcOrd="0" destOrd="0" presId="urn:microsoft.com/office/officeart/2005/8/layout/vProcess5"/>
    <dgm:cxn modelId="{1C40544A-6964-4A3D-8812-602B7CE16809}" type="presOf" srcId="{515DADFD-9842-4119-8BBA-83246C4B27CC}" destId="{C00BE3CE-6C71-4439-9C1A-D3226D5EDEDF}" srcOrd="0" destOrd="0" presId="urn:microsoft.com/office/officeart/2005/8/layout/vProcess5"/>
    <dgm:cxn modelId="{521AAD70-FC42-4767-A97A-2F83A5C0E52F}" type="presOf" srcId="{6C9A9461-66E4-4A61-B7AD-68FAAECED0E9}" destId="{B3C168BF-FBD3-44FD-A527-A9D373B16FE8}" srcOrd="0" destOrd="0" presId="urn:microsoft.com/office/officeart/2005/8/layout/vProcess5"/>
    <dgm:cxn modelId="{606A5F71-7E4D-449C-91A2-71FA4C9227AF}" type="presOf" srcId="{515DADFD-9842-4119-8BBA-83246C4B27CC}" destId="{C0CF6F98-2B59-4D76-BAC7-2624743689BD}" srcOrd="1" destOrd="0" presId="urn:microsoft.com/office/officeart/2005/8/layout/vProcess5"/>
    <dgm:cxn modelId="{C3A3D455-8930-41FF-91BF-5BDD2A74708C}" type="presOf" srcId="{66C05B83-A98D-4BF8-A5A2-4B05CC3D707A}" destId="{09484CD5-BD6E-4F78-86B3-F9FCBA16F28A}" srcOrd="0" destOrd="0" presId="urn:microsoft.com/office/officeart/2005/8/layout/vProcess5"/>
    <dgm:cxn modelId="{745FA97A-783C-481C-A4CC-BF1BF7AA193C}" type="presOf" srcId="{F9905C7B-46D8-4345-B212-A3664AB49EA6}" destId="{B7372AB6-6201-4FFE-AFF6-B353151EE08D}" srcOrd="0" destOrd="0" presId="urn:microsoft.com/office/officeart/2005/8/layout/vProcess5"/>
    <dgm:cxn modelId="{F064E97B-FDEE-4B5E-ADC7-00E447B164CC}" srcId="{7B321C55-B8A7-43B5-8777-458AF78BF391}" destId="{1B6F5C63-7A2D-47FA-AB91-F8CD9D3DF246}" srcOrd="1" destOrd="0" parTransId="{D0499D3D-61A4-4626-B08D-4E6485E40F79}" sibTransId="{F9905C7B-46D8-4345-B212-A3664AB49EA6}"/>
    <dgm:cxn modelId="{02F4F88B-54A3-40AE-9188-CBC62C4726A9}" type="presOf" srcId="{883CD65E-982F-4763-A868-471E8D5C001B}" destId="{98677B18-6C12-465C-9294-ECEF6E3EEEB1}" srcOrd="1" destOrd="0" presId="urn:microsoft.com/office/officeart/2005/8/layout/vProcess5"/>
    <dgm:cxn modelId="{8E61A68F-53B6-43ED-8ED0-DF09DB2AD87A}" type="presOf" srcId="{1B6F5C63-7A2D-47FA-AB91-F8CD9D3DF246}" destId="{19AEF9D4-D60E-4C32-8DFA-167184232234}" srcOrd="0" destOrd="0" presId="urn:microsoft.com/office/officeart/2005/8/layout/vProcess5"/>
    <dgm:cxn modelId="{80680B98-F809-42D9-A760-822C27198562}" type="presOf" srcId="{9F10BFF9-BCD9-4174-B266-041801936F7C}" destId="{3A5EAA4B-4509-46A6-9E39-1684D86B19C3}" srcOrd="1" destOrd="0" presId="urn:microsoft.com/office/officeart/2005/8/layout/vProcess5"/>
    <dgm:cxn modelId="{D8EA4BA2-91C5-49E1-83C8-3D8D93ACBE51}" type="presOf" srcId="{7B321C55-B8A7-43B5-8777-458AF78BF391}" destId="{DC20DB6B-AF51-4DAF-9626-A3BD5507516F}" srcOrd="0" destOrd="0" presId="urn:microsoft.com/office/officeart/2005/8/layout/vProcess5"/>
    <dgm:cxn modelId="{C91FE9A9-1FB9-4E20-AF0B-527B5A065BD6}" srcId="{7B321C55-B8A7-43B5-8777-458AF78BF391}" destId="{66C05B83-A98D-4BF8-A5A2-4B05CC3D707A}" srcOrd="0" destOrd="0" parTransId="{605ED827-FEC1-43E5-81A4-1758FF377471}" sibTransId="{BF290DE2-4AFE-475D-B1DC-94DAFC52767A}"/>
    <dgm:cxn modelId="{502A50C7-E7CF-40DE-80C8-25AF04480896}" type="presOf" srcId="{BF290DE2-4AFE-475D-B1DC-94DAFC52767A}" destId="{B1DB567B-0CB3-4007-B802-5E22D77A7C91}" srcOrd="0" destOrd="0" presId="urn:microsoft.com/office/officeart/2005/8/layout/vProcess5"/>
    <dgm:cxn modelId="{7AAA66D3-6EFA-434E-9E5D-A0BAE8464E74}" type="presOf" srcId="{1B6F5C63-7A2D-47FA-AB91-F8CD9D3DF246}" destId="{40E773CB-4D96-4DD6-97A9-55D7332EC692}" srcOrd="1" destOrd="0" presId="urn:microsoft.com/office/officeart/2005/8/layout/vProcess5"/>
    <dgm:cxn modelId="{DEBD9206-923C-436D-8779-22587A8D3493}" type="presParOf" srcId="{DC20DB6B-AF51-4DAF-9626-A3BD5507516F}" destId="{FAEA979F-0D71-4354-B521-C2F41C2B89A1}" srcOrd="0" destOrd="0" presId="urn:microsoft.com/office/officeart/2005/8/layout/vProcess5"/>
    <dgm:cxn modelId="{74F83E5C-C4DB-42AE-820E-F38FC36544FD}" type="presParOf" srcId="{DC20DB6B-AF51-4DAF-9626-A3BD5507516F}" destId="{09484CD5-BD6E-4F78-86B3-F9FCBA16F28A}" srcOrd="1" destOrd="0" presId="urn:microsoft.com/office/officeart/2005/8/layout/vProcess5"/>
    <dgm:cxn modelId="{AB47C48F-6E24-4C21-932F-47B076260044}" type="presParOf" srcId="{DC20DB6B-AF51-4DAF-9626-A3BD5507516F}" destId="{19AEF9D4-D60E-4C32-8DFA-167184232234}" srcOrd="2" destOrd="0" presId="urn:microsoft.com/office/officeart/2005/8/layout/vProcess5"/>
    <dgm:cxn modelId="{8A67E3AD-5861-4941-A6A5-7A1231352AEE}" type="presParOf" srcId="{DC20DB6B-AF51-4DAF-9626-A3BD5507516F}" destId="{C00BE3CE-6C71-4439-9C1A-D3226D5EDEDF}" srcOrd="3" destOrd="0" presId="urn:microsoft.com/office/officeart/2005/8/layout/vProcess5"/>
    <dgm:cxn modelId="{1B9C4592-FACD-489A-8755-C9871CA23DB1}" type="presParOf" srcId="{DC20DB6B-AF51-4DAF-9626-A3BD5507516F}" destId="{E915F13A-BD9F-41BA-A65D-B64DAA70F288}" srcOrd="4" destOrd="0" presId="urn:microsoft.com/office/officeart/2005/8/layout/vProcess5"/>
    <dgm:cxn modelId="{FDBDC87F-98BE-400B-8ED2-6CCCBEE73B07}" type="presParOf" srcId="{DC20DB6B-AF51-4DAF-9626-A3BD5507516F}" destId="{F8D9FFD6-031E-43B0-B14F-3185FDBCFA90}" srcOrd="5" destOrd="0" presId="urn:microsoft.com/office/officeart/2005/8/layout/vProcess5"/>
    <dgm:cxn modelId="{2C692F09-A98A-41D0-9F84-717871B8BA27}" type="presParOf" srcId="{DC20DB6B-AF51-4DAF-9626-A3BD5507516F}" destId="{B1DB567B-0CB3-4007-B802-5E22D77A7C91}" srcOrd="6" destOrd="0" presId="urn:microsoft.com/office/officeart/2005/8/layout/vProcess5"/>
    <dgm:cxn modelId="{CA9B8913-46C2-42CE-8391-C00616F5B4A1}" type="presParOf" srcId="{DC20DB6B-AF51-4DAF-9626-A3BD5507516F}" destId="{B7372AB6-6201-4FFE-AFF6-B353151EE08D}" srcOrd="7" destOrd="0" presId="urn:microsoft.com/office/officeart/2005/8/layout/vProcess5"/>
    <dgm:cxn modelId="{2050CC62-E1BD-46C1-8B3A-140D2C775D9A}" type="presParOf" srcId="{DC20DB6B-AF51-4DAF-9626-A3BD5507516F}" destId="{B3C168BF-FBD3-44FD-A527-A9D373B16FE8}" srcOrd="8" destOrd="0" presId="urn:microsoft.com/office/officeart/2005/8/layout/vProcess5"/>
    <dgm:cxn modelId="{3AC9730C-6A60-46E6-90BC-0215F04FD89C}" type="presParOf" srcId="{DC20DB6B-AF51-4DAF-9626-A3BD5507516F}" destId="{9BEB7B34-6C2B-4ECD-B69E-353B15A8FDE5}" srcOrd="9" destOrd="0" presId="urn:microsoft.com/office/officeart/2005/8/layout/vProcess5"/>
    <dgm:cxn modelId="{273C6969-7751-43AF-83FF-D010B4AC7BD4}" type="presParOf" srcId="{DC20DB6B-AF51-4DAF-9626-A3BD5507516F}" destId="{CA903B7B-BA2E-44A3-B33A-4C0BA4DE2A6D}" srcOrd="10" destOrd="0" presId="urn:microsoft.com/office/officeart/2005/8/layout/vProcess5"/>
    <dgm:cxn modelId="{64D0D57D-AB48-412C-A87D-647A68826645}" type="presParOf" srcId="{DC20DB6B-AF51-4DAF-9626-A3BD5507516F}" destId="{40E773CB-4D96-4DD6-97A9-55D7332EC692}" srcOrd="11" destOrd="0" presId="urn:microsoft.com/office/officeart/2005/8/layout/vProcess5"/>
    <dgm:cxn modelId="{B8FF9794-65D3-4777-BBE4-C55E63C1B844}" type="presParOf" srcId="{DC20DB6B-AF51-4DAF-9626-A3BD5507516F}" destId="{C0CF6F98-2B59-4D76-BAC7-2624743689BD}" srcOrd="12" destOrd="0" presId="urn:microsoft.com/office/officeart/2005/8/layout/vProcess5"/>
    <dgm:cxn modelId="{2C1C4550-A91E-4A4E-A0C1-7B59817AA656}" type="presParOf" srcId="{DC20DB6B-AF51-4DAF-9626-A3BD5507516F}" destId="{98677B18-6C12-465C-9294-ECEF6E3EEEB1}" srcOrd="13" destOrd="0" presId="urn:microsoft.com/office/officeart/2005/8/layout/vProcess5"/>
    <dgm:cxn modelId="{C9858D69-D220-4776-8DE0-393D1B32D8DC}" type="presParOf" srcId="{DC20DB6B-AF51-4DAF-9626-A3BD5507516F}" destId="{3A5EAA4B-4509-46A6-9E39-1684D86B19C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112B6D-E633-413E-95D9-4D4A4519F67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0C4534A-7F05-4AB6-9D94-5CF60297295C}">
      <dgm:prSet/>
      <dgm:spPr/>
      <dgm:t>
        <a:bodyPr/>
        <a:lstStyle/>
        <a:p>
          <a:r>
            <a:rPr lang="en-GB"/>
            <a:t>Actus Reus and Men’s rea must be proven. </a:t>
          </a:r>
          <a:endParaRPr lang="en-US"/>
        </a:p>
      </dgm:t>
    </dgm:pt>
    <dgm:pt modelId="{CD739E4C-AF80-4752-AA1A-9E1D1F78F15A}" type="parTrans" cxnId="{B01048EA-6C24-4FC6-870B-4D4EB9F963DA}">
      <dgm:prSet/>
      <dgm:spPr/>
      <dgm:t>
        <a:bodyPr/>
        <a:lstStyle/>
        <a:p>
          <a:endParaRPr lang="en-US"/>
        </a:p>
      </dgm:t>
    </dgm:pt>
    <dgm:pt modelId="{AA9E3112-9460-4618-9C8A-DBAE6B93F7CC}" type="sibTrans" cxnId="{B01048EA-6C24-4FC6-870B-4D4EB9F963DA}">
      <dgm:prSet/>
      <dgm:spPr/>
      <dgm:t>
        <a:bodyPr/>
        <a:lstStyle/>
        <a:p>
          <a:endParaRPr lang="en-US"/>
        </a:p>
      </dgm:t>
    </dgm:pt>
    <dgm:pt modelId="{E08B639C-75EC-44AC-9DE3-C77C7D4AE311}">
      <dgm:prSet/>
      <dgm:spPr/>
      <dgm:t>
        <a:bodyPr/>
        <a:lstStyle/>
        <a:p>
          <a:r>
            <a:rPr lang="en-GB"/>
            <a:t>But there is a defence. </a:t>
          </a:r>
          <a:endParaRPr lang="en-US"/>
        </a:p>
      </dgm:t>
    </dgm:pt>
    <dgm:pt modelId="{A3AE7B99-19D1-42CE-A2D7-5BD1C7E7688B}" type="parTrans" cxnId="{9C8711C0-CBBA-4B40-BC98-C866352774F5}">
      <dgm:prSet/>
      <dgm:spPr/>
      <dgm:t>
        <a:bodyPr/>
        <a:lstStyle/>
        <a:p>
          <a:endParaRPr lang="en-US"/>
        </a:p>
      </dgm:t>
    </dgm:pt>
    <dgm:pt modelId="{DB07A890-4F0C-4625-AAD3-8A91EDE8F810}" type="sibTrans" cxnId="{9C8711C0-CBBA-4B40-BC98-C866352774F5}">
      <dgm:prSet/>
      <dgm:spPr/>
      <dgm:t>
        <a:bodyPr/>
        <a:lstStyle/>
        <a:p>
          <a:endParaRPr lang="en-US"/>
        </a:p>
      </dgm:t>
    </dgm:pt>
    <dgm:pt modelId="{6539555C-33A5-49F8-A025-8AF8BDCB9617}">
      <dgm:prSet/>
      <dgm:spPr/>
      <dgm:t>
        <a:bodyPr/>
        <a:lstStyle/>
        <a:p>
          <a:r>
            <a:rPr lang="en-GB"/>
            <a:t>These are loss of control and diminished responsibility. </a:t>
          </a:r>
          <a:endParaRPr lang="en-US"/>
        </a:p>
      </dgm:t>
    </dgm:pt>
    <dgm:pt modelId="{29347BF5-62ED-4D5C-B902-E6E33CA6A472}" type="parTrans" cxnId="{817ED866-4B15-4C3E-8E6F-79D134C6A3AF}">
      <dgm:prSet/>
      <dgm:spPr/>
      <dgm:t>
        <a:bodyPr/>
        <a:lstStyle/>
        <a:p>
          <a:endParaRPr lang="en-US"/>
        </a:p>
      </dgm:t>
    </dgm:pt>
    <dgm:pt modelId="{7CC8389B-BE8F-43DE-9E68-E0CFD5916F79}" type="sibTrans" cxnId="{817ED866-4B15-4C3E-8E6F-79D134C6A3AF}">
      <dgm:prSet/>
      <dgm:spPr/>
      <dgm:t>
        <a:bodyPr/>
        <a:lstStyle/>
        <a:p>
          <a:endParaRPr lang="en-US"/>
        </a:p>
      </dgm:t>
    </dgm:pt>
    <dgm:pt modelId="{1DA3BF28-58D9-4EA0-81F6-224377A43161}">
      <dgm:prSet/>
      <dgm:spPr/>
      <dgm:t>
        <a:bodyPr/>
        <a:lstStyle/>
        <a:p>
          <a:r>
            <a:rPr lang="en-GB"/>
            <a:t>Both are partial defences. </a:t>
          </a:r>
          <a:endParaRPr lang="en-US"/>
        </a:p>
      </dgm:t>
    </dgm:pt>
    <dgm:pt modelId="{7BAEA8B5-491D-4DB5-A0D8-7DE1114070FE}" type="parTrans" cxnId="{B07D4F0E-FF6D-4B08-8330-765C7AAEAE75}">
      <dgm:prSet/>
      <dgm:spPr/>
      <dgm:t>
        <a:bodyPr/>
        <a:lstStyle/>
        <a:p>
          <a:endParaRPr lang="en-US"/>
        </a:p>
      </dgm:t>
    </dgm:pt>
    <dgm:pt modelId="{FFABC8A7-B856-47E2-807C-594CB937A400}" type="sibTrans" cxnId="{B07D4F0E-FF6D-4B08-8330-765C7AAEAE75}">
      <dgm:prSet/>
      <dgm:spPr/>
      <dgm:t>
        <a:bodyPr/>
        <a:lstStyle/>
        <a:p>
          <a:endParaRPr lang="en-US"/>
        </a:p>
      </dgm:t>
    </dgm:pt>
    <dgm:pt modelId="{95EFB948-72D4-4204-8A0C-6640D29F9E83}">
      <dgm:prSet/>
      <dgm:spPr/>
      <dgm:t>
        <a:bodyPr/>
        <a:lstStyle/>
        <a:p>
          <a:r>
            <a:rPr lang="en-GB"/>
            <a:t>Meaning that the charge of Murder will be lowered to Voluntary Manslaughter which carries a lower sentence.</a:t>
          </a:r>
          <a:endParaRPr lang="en-US"/>
        </a:p>
      </dgm:t>
    </dgm:pt>
    <dgm:pt modelId="{11F600A9-33AF-4603-8D2A-EF61C268DAAE}" type="parTrans" cxnId="{35FC861A-05A8-4D4A-A604-07B5492BF4A2}">
      <dgm:prSet/>
      <dgm:spPr/>
      <dgm:t>
        <a:bodyPr/>
        <a:lstStyle/>
        <a:p>
          <a:endParaRPr lang="en-US"/>
        </a:p>
      </dgm:t>
    </dgm:pt>
    <dgm:pt modelId="{258ACF11-F30B-4C5F-A94E-24290DFC1335}" type="sibTrans" cxnId="{35FC861A-05A8-4D4A-A604-07B5492BF4A2}">
      <dgm:prSet/>
      <dgm:spPr/>
      <dgm:t>
        <a:bodyPr/>
        <a:lstStyle/>
        <a:p>
          <a:endParaRPr lang="en-US"/>
        </a:p>
      </dgm:t>
    </dgm:pt>
    <dgm:pt modelId="{7CADE738-7123-4A10-A80B-66CB45DA40EE}" type="pres">
      <dgm:prSet presAssocID="{97112B6D-E633-413E-95D9-4D4A4519F67E}" presName="linear" presStyleCnt="0">
        <dgm:presLayoutVars>
          <dgm:animLvl val="lvl"/>
          <dgm:resizeHandles val="exact"/>
        </dgm:presLayoutVars>
      </dgm:prSet>
      <dgm:spPr/>
    </dgm:pt>
    <dgm:pt modelId="{9EA0368A-0609-4325-8354-0C918C2B7FEA}" type="pres">
      <dgm:prSet presAssocID="{B0C4534A-7F05-4AB6-9D94-5CF60297295C}" presName="parentText" presStyleLbl="node1" presStyleIdx="0" presStyleCnt="5">
        <dgm:presLayoutVars>
          <dgm:chMax val="0"/>
          <dgm:bulletEnabled val="1"/>
        </dgm:presLayoutVars>
      </dgm:prSet>
      <dgm:spPr/>
    </dgm:pt>
    <dgm:pt modelId="{66CCA104-001D-48BD-8183-055A1AD26740}" type="pres">
      <dgm:prSet presAssocID="{AA9E3112-9460-4618-9C8A-DBAE6B93F7CC}" presName="spacer" presStyleCnt="0"/>
      <dgm:spPr/>
    </dgm:pt>
    <dgm:pt modelId="{2A5053C5-C4D2-4BFD-9C0A-FBA7F5B374FF}" type="pres">
      <dgm:prSet presAssocID="{E08B639C-75EC-44AC-9DE3-C77C7D4AE311}" presName="parentText" presStyleLbl="node1" presStyleIdx="1" presStyleCnt="5">
        <dgm:presLayoutVars>
          <dgm:chMax val="0"/>
          <dgm:bulletEnabled val="1"/>
        </dgm:presLayoutVars>
      </dgm:prSet>
      <dgm:spPr/>
    </dgm:pt>
    <dgm:pt modelId="{22A71B8C-6E98-4123-A717-773679869118}" type="pres">
      <dgm:prSet presAssocID="{DB07A890-4F0C-4625-AAD3-8A91EDE8F810}" presName="spacer" presStyleCnt="0"/>
      <dgm:spPr/>
    </dgm:pt>
    <dgm:pt modelId="{1ABF147C-FC1F-4ACB-AF14-3DB4C329DF37}" type="pres">
      <dgm:prSet presAssocID="{6539555C-33A5-49F8-A025-8AF8BDCB9617}" presName="parentText" presStyleLbl="node1" presStyleIdx="2" presStyleCnt="5">
        <dgm:presLayoutVars>
          <dgm:chMax val="0"/>
          <dgm:bulletEnabled val="1"/>
        </dgm:presLayoutVars>
      </dgm:prSet>
      <dgm:spPr/>
    </dgm:pt>
    <dgm:pt modelId="{DC66E37F-63BD-4B46-9AA0-29919074D538}" type="pres">
      <dgm:prSet presAssocID="{7CC8389B-BE8F-43DE-9E68-E0CFD5916F79}" presName="spacer" presStyleCnt="0"/>
      <dgm:spPr/>
    </dgm:pt>
    <dgm:pt modelId="{E5D23461-98AB-4314-B14D-69A4675506D7}" type="pres">
      <dgm:prSet presAssocID="{1DA3BF28-58D9-4EA0-81F6-224377A43161}" presName="parentText" presStyleLbl="node1" presStyleIdx="3" presStyleCnt="5">
        <dgm:presLayoutVars>
          <dgm:chMax val="0"/>
          <dgm:bulletEnabled val="1"/>
        </dgm:presLayoutVars>
      </dgm:prSet>
      <dgm:spPr/>
    </dgm:pt>
    <dgm:pt modelId="{DDF1825B-7536-40DF-9717-6BB83DE71268}" type="pres">
      <dgm:prSet presAssocID="{FFABC8A7-B856-47E2-807C-594CB937A400}" presName="spacer" presStyleCnt="0"/>
      <dgm:spPr/>
    </dgm:pt>
    <dgm:pt modelId="{101CEB45-83A4-4072-A1AB-EC0801F0B3AF}" type="pres">
      <dgm:prSet presAssocID="{95EFB948-72D4-4204-8A0C-6640D29F9E83}" presName="parentText" presStyleLbl="node1" presStyleIdx="4" presStyleCnt="5">
        <dgm:presLayoutVars>
          <dgm:chMax val="0"/>
          <dgm:bulletEnabled val="1"/>
        </dgm:presLayoutVars>
      </dgm:prSet>
      <dgm:spPr/>
    </dgm:pt>
  </dgm:ptLst>
  <dgm:cxnLst>
    <dgm:cxn modelId="{B07D4F0E-FF6D-4B08-8330-765C7AAEAE75}" srcId="{97112B6D-E633-413E-95D9-4D4A4519F67E}" destId="{1DA3BF28-58D9-4EA0-81F6-224377A43161}" srcOrd="3" destOrd="0" parTransId="{7BAEA8B5-491D-4DB5-A0D8-7DE1114070FE}" sibTransId="{FFABC8A7-B856-47E2-807C-594CB937A400}"/>
    <dgm:cxn modelId="{35FC861A-05A8-4D4A-A604-07B5492BF4A2}" srcId="{97112B6D-E633-413E-95D9-4D4A4519F67E}" destId="{95EFB948-72D4-4204-8A0C-6640D29F9E83}" srcOrd="4" destOrd="0" parTransId="{11F600A9-33AF-4603-8D2A-EF61C268DAAE}" sibTransId="{258ACF11-F30B-4C5F-A94E-24290DFC1335}"/>
    <dgm:cxn modelId="{D049C52E-315A-40BC-8B3A-80F01CA3E662}" type="presOf" srcId="{E08B639C-75EC-44AC-9DE3-C77C7D4AE311}" destId="{2A5053C5-C4D2-4BFD-9C0A-FBA7F5B374FF}" srcOrd="0" destOrd="0" presId="urn:microsoft.com/office/officeart/2005/8/layout/vList2"/>
    <dgm:cxn modelId="{C9215131-77C3-4BDA-8DCB-3B44B78DEA6B}" type="presOf" srcId="{95EFB948-72D4-4204-8A0C-6640D29F9E83}" destId="{101CEB45-83A4-4072-A1AB-EC0801F0B3AF}" srcOrd="0" destOrd="0" presId="urn:microsoft.com/office/officeart/2005/8/layout/vList2"/>
    <dgm:cxn modelId="{06C4475C-B141-4839-8646-9E1B7F83ED71}" type="presOf" srcId="{1DA3BF28-58D9-4EA0-81F6-224377A43161}" destId="{E5D23461-98AB-4314-B14D-69A4675506D7}" srcOrd="0" destOrd="0" presId="urn:microsoft.com/office/officeart/2005/8/layout/vList2"/>
    <dgm:cxn modelId="{817ED866-4B15-4C3E-8E6F-79D134C6A3AF}" srcId="{97112B6D-E633-413E-95D9-4D4A4519F67E}" destId="{6539555C-33A5-49F8-A025-8AF8BDCB9617}" srcOrd="2" destOrd="0" parTransId="{29347BF5-62ED-4D5C-B902-E6E33CA6A472}" sibTransId="{7CC8389B-BE8F-43DE-9E68-E0CFD5916F79}"/>
    <dgm:cxn modelId="{DC00DF51-8A08-480B-9C1D-FE5CFEEFBB81}" type="presOf" srcId="{B0C4534A-7F05-4AB6-9D94-5CF60297295C}" destId="{9EA0368A-0609-4325-8354-0C918C2B7FEA}" srcOrd="0" destOrd="0" presId="urn:microsoft.com/office/officeart/2005/8/layout/vList2"/>
    <dgm:cxn modelId="{238ED97A-CEDF-4D40-8A32-E3E15F1B5150}" type="presOf" srcId="{6539555C-33A5-49F8-A025-8AF8BDCB9617}" destId="{1ABF147C-FC1F-4ACB-AF14-3DB4C329DF37}" srcOrd="0" destOrd="0" presId="urn:microsoft.com/office/officeart/2005/8/layout/vList2"/>
    <dgm:cxn modelId="{9C8711C0-CBBA-4B40-BC98-C866352774F5}" srcId="{97112B6D-E633-413E-95D9-4D4A4519F67E}" destId="{E08B639C-75EC-44AC-9DE3-C77C7D4AE311}" srcOrd="1" destOrd="0" parTransId="{A3AE7B99-19D1-42CE-A2D7-5BD1C7E7688B}" sibTransId="{DB07A890-4F0C-4625-AAD3-8A91EDE8F810}"/>
    <dgm:cxn modelId="{10D30DDB-E46F-42AF-9D27-79E1EB1DAA99}" type="presOf" srcId="{97112B6D-E633-413E-95D9-4D4A4519F67E}" destId="{7CADE738-7123-4A10-A80B-66CB45DA40EE}" srcOrd="0" destOrd="0" presId="urn:microsoft.com/office/officeart/2005/8/layout/vList2"/>
    <dgm:cxn modelId="{B01048EA-6C24-4FC6-870B-4D4EB9F963DA}" srcId="{97112B6D-E633-413E-95D9-4D4A4519F67E}" destId="{B0C4534A-7F05-4AB6-9D94-5CF60297295C}" srcOrd="0" destOrd="0" parTransId="{CD739E4C-AF80-4752-AA1A-9E1D1F78F15A}" sibTransId="{AA9E3112-9460-4618-9C8A-DBAE6B93F7CC}"/>
    <dgm:cxn modelId="{C72C5891-BD66-4335-ADA1-10AE6977A7BC}" type="presParOf" srcId="{7CADE738-7123-4A10-A80B-66CB45DA40EE}" destId="{9EA0368A-0609-4325-8354-0C918C2B7FEA}" srcOrd="0" destOrd="0" presId="urn:microsoft.com/office/officeart/2005/8/layout/vList2"/>
    <dgm:cxn modelId="{C11EDFCB-0318-4F57-8D7E-8406D0218950}" type="presParOf" srcId="{7CADE738-7123-4A10-A80B-66CB45DA40EE}" destId="{66CCA104-001D-48BD-8183-055A1AD26740}" srcOrd="1" destOrd="0" presId="urn:microsoft.com/office/officeart/2005/8/layout/vList2"/>
    <dgm:cxn modelId="{3213A69D-D5F6-4494-998F-88EEBB17131E}" type="presParOf" srcId="{7CADE738-7123-4A10-A80B-66CB45DA40EE}" destId="{2A5053C5-C4D2-4BFD-9C0A-FBA7F5B374FF}" srcOrd="2" destOrd="0" presId="urn:microsoft.com/office/officeart/2005/8/layout/vList2"/>
    <dgm:cxn modelId="{6CD4872D-D90D-4F33-BF2D-41488758D4C4}" type="presParOf" srcId="{7CADE738-7123-4A10-A80B-66CB45DA40EE}" destId="{22A71B8C-6E98-4123-A717-773679869118}" srcOrd="3" destOrd="0" presId="urn:microsoft.com/office/officeart/2005/8/layout/vList2"/>
    <dgm:cxn modelId="{6C60DE0C-5654-429F-9AAF-50AEF413AA27}" type="presParOf" srcId="{7CADE738-7123-4A10-A80B-66CB45DA40EE}" destId="{1ABF147C-FC1F-4ACB-AF14-3DB4C329DF37}" srcOrd="4" destOrd="0" presId="urn:microsoft.com/office/officeart/2005/8/layout/vList2"/>
    <dgm:cxn modelId="{E2113FAE-D7A3-466D-BDCD-873B861C6096}" type="presParOf" srcId="{7CADE738-7123-4A10-A80B-66CB45DA40EE}" destId="{DC66E37F-63BD-4B46-9AA0-29919074D538}" srcOrd="5" destOrd="0" presId="urn:microsoft.com/office/officeart/2005/8/layout/vList2"/>
    <dgm:cxn modelId="{1D39656B-D238-44F9-8C72-63D7C0BCBB14}" type="presParOf" srcId="{7CADE738-7123-4A10-A80B-66CB45DA40EE}" destId="{E5D23461-98AB-4314-B14D-69A4675506D7}" srcOrd="6" destOrd="0" presId="urn:microsoft.com/office/officeart/2005/8/layout/vList2"/>
    <dgm:cxn modelId="{747B717A-6572-4F66-886B-3E601F6C4981}" type="presParOf" srcId="{7CADE738-7123-4A10-A80B-66CB45DA40EE}" destId="{DDF1825B-7536-40DF-9717-6BB83DE71268}" srcOrd="7" destOrd="0" presId="urn:microsoft.com/office/officeart/2005/8/layout/vList2"/>
    <dgm:cxn modelId="{44A9C45C-4447-4B70-B20F-EAA8F0FFD186}" type="presParOf" srcId="{7CADE738-7123-4A10-A80B-66CB45DA40EE}" destId="{101CEB45-83A4-4072-A1AB-EC0801F0B3A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423E6B-F597-4722-8E83-AE8814AC6E6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CE4EDFA-71E4-485B-B409-C26761AE8E7D}">
      <dgm:prSet/>
      <dgm:spPr/>
      <dgm:t>
        <a:bodyPr/>
        <a:lstStyle/>
        <a:p>
          <a:r>
            <a:rPr lang="en-GB"/>
            <a:t>What is the Actus Reus and Men’s rea for the offence of Murder?</a:t>
          </a:r>
          <a:endParaRPr lang="en-US"/>
        </a:p>
      </dgm:t>
    </dgm:pt>
    <dgm:pt modelId="{4B600CBC-E76B-4CBB-954B-5D5DA3C2D9A7}" type="parTrans" cxnId="{1200E930-9DDF-4160-8ED2-FCC2E2281924}">
      <dgm:prSet/>
      <dgm:spPr/>
      <dgm:t>
        <a:bodyPr/>
        <a:lstStyle/>
        <a:p>
          <a:endParaRPr lang="en-US"/>
        </a:p>
      </dgm:t>
    </dgm:pt>
    <dgm:pt modelId="{43A255CA-4CEF-496A-B3B9-EAD17E0CE740}" type="sibTrans" cxnId="{1200E930-9DDF-4160-8ED2-FCC2E2281924}">
      <dgm:prSet/>
      <dgm:spPr/>
      <dgm:t>
        <a:bodyPr/>
        <a:lstStyle/>
        <a:p>
          <a:endParaRPr lang="en-US"/>
        </a:p>
      </dgm:t>
    </dgm:pt>
    <dgm:pt modelId="{CCC371F0-89D2-4FC8-A4F3-756B40CE0AEA}">
      <dgm:prSet/>
      <dgm:spPr/>
      <dgm:t>
        <a:bodyPr/>
        <a:lstStyle/>
        <a:p>
          <a:r>
            <a:rPr lang="en-GB"/>
            <a:t>What is the Men’s rea and Actus Reus for the offence of Voluntary Manslaughter. </a:t>
          </a:r>
          <a:endParaRPr lang="en-US"/>
        </a:p>
      </dgm:t>
    </dgm:pt>
    <dgm:pt modelId="{7BF6F371-BBEE-4CEC-8B13-C2A8326A45FF}" type="parTrans" cxnId="{4A87DF02-3DE6-4971-AD6C-C14253369EB7}">
      <dgm:prSet/>
      <dgm:spPr/>
      <dgm:t>
        <a:bodyPr/>
        <a:lstStyle/>
        <a:p>
          <a:endParaRPr lang="en-US"/>
        </a:p>
      </dgm:t>
    </dgm:pt>
    <dgm:pt modelId="{72345AFE-CEF5-490B-8F70-BD58878A7ABA}" type="sibTrans" cxnId="{4A87DF02-3DE6-4971-AD6C-C14253369EB7}">
      <dgm:prSet/>
      <dgm:spPr/>
      <dgm:t>
        <a:bodyPr/>
        <a:lstStyle/>
        <a:p>
          <a:endParaRPr lang="en-US"/>
        </a:p>
      </dgm:t>
    </dgm:pt>
    <dgm:pt modelId="{AABE5F0B-DC02-4DCF-8E6C-5875DFE3D3F6}" type="pres">
      <dgm:prSet presAssocID="{BC423E6B-F597-4722-8E83-AE8814AC6E64}" presName="hierChild1" presStyleCnt="0">
        <dgm:presLayoutVars>
          <dgm:chPref val="1"/>
          <dgm:dir/>
          <dgm:animOne val="branch"/>
          <dgm:animLvl val="lvl"/>
          <dgm:resizeHandles/>
        </dgm:presLayoutVars>
      </dgm:prSet>
      <dgm:spPr/>
    </dgm:pt>
    <dgm:pt modelId="{5BBEA637-2D78-4C21-B41E-0F4789F2396E}" type="pres">
      <dgm:prSet presAssocID="{7CE4EDFA-71E4-485B-B409-C26761AE8E7D}" presName="hierRoot1" presStyleCnt="0"/>
      <dgm:spPr/>
    </dgm:pt>
    <dgm:pt modelId="{5972B33F-8846-4A05-86CA-7A18BA6486C5}" type="pres">
      <dgm:prSet presAssocID="{7CE4EDFA-71E4-485B-B409-C26761AE8E7D}" presName="composite" presStyleCnt="0"/>
      <dgm:spPr/>
    </dgm:pt>
    <dgm:pt modelId="{C2FF00EC-16E6-42BB-91D7-478F1545C599}" type="pres">
      <dgm:prSet presAssocID="{7CE4EDFA-71E4-485B-B409-C26761AE8E7D}" presName="background" presStyleLbl="node0" presStyleIdx="0" presStyleCnt="2"/>
      <dgm:spPr>
        <a:solidFill>
          <a:srgbClr val="FF0000"/>
        </a:solidFill>
      </dgm:spPr>
    </dgm:pt>
    <dgm:pt modelId="{E9A4CBF6-8746-4FDE-B046-01B610F7BDCD}" type="pres">
      <dgm:prSet presAssocID="{7CE4EDFA-71E4-485B-B409-C26761AE8E7D}" presName="text" presStyleLbl="fgAcc0" presStyleIdx="0" presStyleCnt="2">
        <dgm:presLayoutVars>
          <dgm:chPref val="3"/>
        </dgm:presLayoutVars>
      </dgm:prSet>
      <dgm:spPr/>
    </dgm:pt>
    <dgm:pt modelId="{5CEC1D1F-DB43-4CDD-BB51-A02CE59FA823}" type="pres">
      <dgm:prSet presAssocID="{7CE4EDFA-71E4-485B-B409-C26761AE8E7D}" presName="hierChild2" presStyleCnt="0"/>
      <dgm:spPr/>
    </dgm:pt>
    <dgm:pt modelId="{8689A2FD-BEEA-46B9-987C-F5A65DD2B9C1}" type="pres">
      <dgm:prSet presAssocID="{CCC371F0-89D2-4FC8-A4F3-756B40CE0AEA}" presName="hierRoot1" presStyleCnt="0"/>
      <dgm:spPr/>
    </dgm:pt>
    <dgm:pt modelId="{20ABD11D-FEE9-4D0E-A750-DE9DCBC15D4B}" type="pres">
      <dgm:prSet presAssocID="{CCC371F0-89D2-4FC8-A4F3-756B40CE0AEA}" presName="composite" presStyleCnt="0"/>
      <dgm:spPr/>
    </dgm:pt>
    <dgm:pt modelId="{9B638E0D-5739-47D1-8E71-52B738C70632}" type="pres">
      <dgm:prSet presAssocID="{CCC371F0-89D2-4FC8-A4F3-756B40CE0AEA}" presName="background" presStyleLbl="node0" presStyleIdx="1" presStyleCnt="2"/>
      <dgm:spPr>
        <a:solidFill>
          <a:srgbClr val="FF0000"/>
        </a:solidFill>
      </dgm:spPr>
    </dgm:pt>
    <dgm:pt modelId="{DD848DDA-C1BD-44BE-83A9-816FDC50AC32}" type="pres">
      <dgm:prSet presAssocID="{CCC371F0-89D2-4FC8-A4F3-756B40CE0AEA}" presName="text" presStyleLbl="fgAcc0" presStyleIdx="1" presStyleCnt="2">
        <dgm:presLayoutVars>
          <dgm:chPref val="3"/>
        </dgm:presLayoutVars>
      </dgm:prSet>
      <dgm:spPr/>
    </dgm:pt>
    <dgm:pt modelId="{0F01C679-A10B-4BE9-BAC0-361A6CF78552}" type="pres">
      <dgm:prSet presAssocID="{CCC371F0-89D2-4FC8-A4F3-756B40CE0AEA}" presName="hierChild2" presStyleCnt="0"/>
      <dgm:spPr/>
    </dgm:pt>
  </dgm:ptLst>
  <dgm:cxnLst>
    <dgm:cxn modelId="{4A87DF02-3DE6-4971-AD6C-C14253369EB7}" srcId="{BC423E6B-F597-4722-8E83-AE8814AC6E64}" destId="{CCC371F0-89D2-4FC8-A4F3-756B40CE0AEA}" srcOrd="1" destOrd="0" parTransId="{7BF6F371-BBEE-4CEC-8B13-C2A8326A45FF}" sibTransId="{72345AFE-CEF5-490B-8F70-BD58878A7ABA}"/>
    <dgm:cxn modelId="{1200E930-9DDF-4160-8ED2-FCC2E2281924}" srcId="{BC423E6B-F597-4722-8E83-AE8814AC6E64}" destId="{7CE4EDFA-71E4-485B-B409-C26761AE8E7D}" srcOrd="0" destOrd="0" parTransId="{4B600CBC-E76B-4CBB-954B-5D5DA3C2D9A7}" sibTransId="{43A255CA-4CEF-496A-B3B9-EAD17E0CE740}"/>
    <dgm:cxn modelId="{2A94DE3F-45E0-41D4-BA92-BCFFC2085445}" type="presOf" srcId="{7CE4EDFA-71E4-485B-B409-C26761AE8E7D}" destId="{E9A4CBF6-8746-4FDE-B046-01B610F7BDCD}" srcOrd="0" destOrd="0" presId="urn:microsoft.com/office/officeart/2005/8/layout/hierarchy1"/>
    <dgm:cxn modelId="{EE532A5C-DA1F-4134-BBB6-DCA7D5B21C7C}" type="presOf" srcId="{CCC371F0-89D2-4FC8-A4F3-756B40CE0AEA}" destId="{DD848DDA-C1BD-44BE-83A9-816FDC50AC32}" srcOrd="0" destOrd="0" presId="urn:microsoft.com/office/officeart/2005/8/layout/hierarchy1"/>
    <dgm:cxn modelId="{AD82CF9C-A283-498A-9738-CAA064682FC4}" type="presOf" srcId="{BC423E6B-F597-4722-8E83-AE8814AC6E64}" destId="{AABE5F0B-DC02-4DCF-8E6C-5875DFE3D3F6}" srcOrd="0" destOrd="0" presId="urn:microsoft.com/office/officeart/2005/8/layout/hierarchy1"/>
    <dgm:cxn modelId="{A87C3A77-555B-4DFD-833C-D6EEB5ACBB16}" type="presParOf" srcId="{AABE5F0B-DC02-4DCF-8E6C-5875DFE3D3F6}" destId="{5BBEA637-2D78-4C21-B41E-0F4789F2396E}" srcOrd="0" destOrd="0" presId="urn:microsoft.com/office/officeart/2005/8/layout/hierarchy1"/>
    <dgm:cxn modelId="{9CDC60C6-58E6-46E5-B076-CB120E02292D}" type="presParOf" srcId="{5BBEA637-2D78-4C21-B41E-0F4789F2396E}" destId="{5972B33F-8846-4A05-86CA-7A18BA6486C5}" srcOrd="0" destOrd="0" presId="urn:microsoft.com/office/officeart/2005/8/layout/hierarchy1"/>
    <dgm:cxn modelId="{CAB3DB01-2527-4607-8462-A5ED7CC3272F}" type="presParOf" srcId="{5972B33F-8846-4A05-86CA-7A18BA6486C5}" destId="{C2FF00EC-16E6-42BB-91D7-478F1545C599}" srcOrd="0" destOrd="0" presId="urn:microsoft.com/office/officeart/2005/8/layout/hierarchy1"/>
    <dgm:cxn modelId="{CD3D3345-37E4-40C1-A00E-43D0D145A2CE}" type="presParOf" srcId="{5972B33F-8846-4A05-86CA-7A18BA6486C5}" destId="{E9A4CBF6-8746-4FDE-B046-01B610F7BDCD}" srcOrd="1" destOrd="0" presId="urn:microsoft.com/office/officeart/2005/8/layout/hierarchy1"/>
    <dgm:cxn modelId="{A773AEE8-405C-43B6-BE8B-B01E92788A6E}" type="presParOf" srcId="{5BBEA637-2D78-4C21-B41E-0F4789F2396E}" destId="{5CEC1D1F-DB43-4CDD-BB51-A02CE59FA823}" srcOrd="1" destOrd="0" presId="urn:microsoft.com/office/officeart/2005/8/layout/hierarchy1"/>
    <dgm:cxn modelId="{A986A9AC-9D03-40FD-8601-737365523C4A}" type="presParOf" srcId="{AABE5F0B-DC02-4DCF-8E6C-5875DFE3D3F6}" destId="{8689A2FD-BEEA-46B9-987C-F5A65DD2B9C1}" srcOrd="1" destOrd="0" presId="urn:microsoft.com/office/officeart/2005/8/layout/hierarchy1"/>
    <dgm:cxn modelId="{2F0F0395-8553-4F86-8474-604EEEFA14A3}" type="presParOf" srcId="{8689A2FD-BEEA-46B9-987C-F5A65DD2B9C1}" destId="{20ABD11D-FEE9-4D0E-A750-DE9DCBC15D4B}" srcOrd="0" destOrd="0" presId="urn:microsoft.com/office/officeart/2005/8/layout/hierarchy1"/>
    <dgm:cxn modelId="{E826D2F4-D0F8-4858-A0A4-4439C7B911C2}" type="presParOf" srcId="{20ABD11D-FEE9-4D0E-A750-DE9DCBC15D4B}" destId="{9B638E0D-5739-47D1-8E71-52B738C70632}" srcOrd="0" destOrd="0" presId="urn:microsoft.com/office/officeart/2005/8/layout/hierarchy1"/>
    <dgm:cxn modelId="{98D55B78-A614-46B2-ADC2-12BD3041E972}" type="presParOf" srcId="{20ABD11D-FEE9-4D0E-A750-DE9DCBC15D4B}" destId="{DD848DDA-C1BD-44BE-83A9-816FDC50AC32}" srcOrd="1" destOrd="0" presId="urn:microsoft.com/office/officeart/2005/8/layout/hierarchy1"/>
    <dgm:cxn modelId="{FFF7304F-0243-4496-A42F-8352EA4790AD}" type="presParOf" srcId="{8689A2FD-BEEA-46B9-987C-F5A65DD2B9C1}" destId="{0F01C679-A10B-4BE9-BAC0-361A6CF785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6CA184-8769-4A05-958C-9A1502F1BDBA}"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D76761C-A17A-4DCE-A0D5-B23595CBEAC4}">
      <dgm:prSet/>
      <dgm:spPr/>
      <dgm:t>
        <a:bodyPr/>
        <a:lstStyle/>
        <a:p>
          <a:r>
            <a:rPr lang="en-GB"/>
            <a:t>In order to address this question, you may wish to consider:</a:t>
          </a:r>
          <a:endParaRPr lang="en-US"/>
        </a:p>
      </dgm:t>
    </dgm:pt>
    <dgm:pt modelId="{F5F35397-CBB7-4603-B5C0-7FE26F250D29}" type="parTrans" cxnId="{4D78DB5A-A56A-49EC-8A11-1CA016FEC56C}">
      <dgm:prSet/>
      <dgm:spPr/>
      <dgm:t>
        <a:bodyPr/>
        <a:lstStyle/>
        <a:p>
          <a:endParaRPr lang="en-US"/>
        </a:p>
      </dgm:t>
    </dgm:pt>
    <dgm:pt modelId="{220FF341-3A02-4BC4-90B9-6DDCBED42881}" type="sibTrans" cxnId="{4D78DB5A-A56A-49EC-8A11-1CA016FEC56C}">
      <dgm:prSet/>
      <dgm:spPr/>
      <dgm:t>
        <a:bodyPr/>
        <a:lstStyle/>
        <a:p>
          <a:endParaRPr lang="en-US"/>
        </a:p>
      </dgm:t>
    </dgm:pt>
    <dgm:pt modelId="{F2EA89D7-2F0C-45FC-83EB-B7CCC12D7B14}">
      <dgm:prSet/>
      <dgm:spPr/>
      <dgm:t>
        <a:bodyPr/>
        <a:lstStyle/>
        <a:p>
          <a:r>
            <a:rPr lang="en-GB"/>
            <a:t>S.2 Homicide Act 1957: What were the requirements for diminished responsibility under this legislation?</a:t>
          </a:r>
          <a:endParaRPr lang="en-US"/>
        </a:p>
      </dgm:t>
    </dgm:pt>
    <dgm:pt modelId="{239F3592-CBF3-4AE7-9EE0-B9E9E690992D}" type="parTrans" cxnId="{B53D2689-A49F-4FA6-9322-E63C25F8194F}">
      <dgm:prSet/>
      <dgm:spPr/>
      <dgm:t>
        <a:bodyPr/>
        <a:lstStyle/>
        <a:p>
          <a:endParaRPr lang="en-US"/>
        </a:p>
      </dgm:t>
    </dgm:pt>
    <dgm:pt modelId="{E82DAF59-BD39-46AF-A45A-510677549CF7}" type="sibTrans" cxnId="{B53D2689-A49F-4FA6-9322-E63C25F8194F}">
      <dgm:prSet/>
      <dgm:spPr/>
      <dgm:t>
        <a:bodyPr/>
        <a:lstStyle/>
        <a:p>
          <a:endParaRPr lang="en-US"/>
        </a:p>
      </dgm:t>
    </dgm:pt>
    <dgm:pt modelId="{00F13844-7553-452A-BADC-6181C4345B19}">
      <dgm:prSet/>
      <dgm:spPr/>
      <dgm:t>
        <a:bodyPr/>
        <a:lstStyle/>
        <a:p>
          <a:r>
            <a:rPr lang="en-GB"/>
            <a:t>Why was there a need for change?</a:t>
          </a:r>
          <a:endParaRPr lang="en-US"/>
        </a:p>
      </dgm:t>
    </dgm:pt>
    <dgm:pt modelId="{C1CA9171-8B1C-4C27-8B30-8314FE125CE9}" type="parTrans" cxnId="{3EF9C8B6-0529-4A81-97FD-3BD9019DA264}">
      <dgm:prSet/>
      <dgm:spPr/>
      <dgm:t>
        <a:bodyPr/>
        <a:lstStyle/>
        <a:p>
          <a:endParaRPr lang="en-US"/>
        </a:p>
      </dgm:t>
    </dgm:pt>
    <dgm:pt modelId="{6E172B2A-AB38-4F9D-A0B7-F0C99791C3F3}" type="sibTrans" cxnId="{3EF9C8B6-0529-4A81-97FD-3BD9019DA264}">
      <dgm:prSet/>
      <dgm:spPr/>
      <dgm:t>
        <a:bodyPr/>
        <a:lstStyle/>
        <a:p>
          <a:endParaRPr lang="en-US"/>
        </a:p>
      </dgm:t>
    </dgm:pt>
    <dgm:pt modelId="{0307B8F7-8B39-4421-BC87-0BB07A3D24E8}">
      <dgm:prSet/>
      <dgm:spPr/>
      <dgm:t>
        <a:bodyPr/>
        <a:lstStyle/>
        <a:p>
          <a:r>
            <a:rPr lang="en-GB"/>
            <a:t>How did s.52 Coroners and Justice Act 2009 change the law?</a:t>
          </a:r>
          <a:endParaRPr lang="en-US"/>
        </a:p>
      </dgm:t>
    </dgm:pt>
    <dgm:pt modelId="{747010E9-25D1-4343-8F00-69A4F3220301}" type="parTrans" cxnId="{B71D8F89-5E8C-498A-9A60-3048CC6D305D}">
      <dgm:prSet/>
      <dgm:spPr/>
      <dgm:t>
        <a:bodyPr/>
        <a:lstStyle/>
        <a:p>
          <a:endParaRPr lang="en-US"/>
        </a:p>
      </dgm:t>
    </dgm:pt>
    <dgm:pt modelId="{E60354DE-487C-4B7A-8CFD-1F62F0B38AB2}" type="sibTrans" cxnId="{B71D8F89-5E8C-498A-9A60-3048CC6D305D}">
      <dgm:prSet/>
      <dgm:spPr/>
      <dgm:t>
        <a:bodyPr/>
        <a:lstStyle/>
        <a:p>
          <a:endParaRPr lang="en-US"/>
        </a:p>
      </dgm:t>
    </dgm:pt>
    <dgm:pt modelId="{905D3F26-1DA2-41C6-BED7-883A847B27EA}">
      <dgm:prSet/>
      <dgm:spPr/>
      <dgm:t>
        <a:bodyPr/>
        <a:lstStyle/>
        <a:p>
          <a:r>
            <a:rPr lang="en-GB"/>
            <a:t>What are the advantages and disadvantages of these changes?</a:t>
          </a:r>
          <a:endParaRPr lang="en-US"/>
        </a:p>
      </dgm:t>
    </dgm:pt>
    <dgm:pt modelId="{4586C6F9-64D8-4371-83C5-F949B80949B0}" type="parTrans" cxnId="{61609CCB-03F8-48FA-8150-03E7325C69F2}">
      <dgm:prSet/>
      <dgm:spPr/>
      <dgm:t>
        <a:bodyPr/>
        <a:lstStyle/>
        <a:p>
          <a:endParaRPr lang="en-US"/>
        </a:p>
      </dgm:t>
    </dgm:pt>
    <dgm:pt modelId="{46ABED51-B8F8-4436-BD4B-7E2F20882827}" type="sibTrans" cxnId="{61609CCB-03F8-48FA-8150-03E7325C69F2}">
      <dgm:prSet/>
      <dgm:spPr/>
      <dgm:t>
        <a:bodyPr/>
        <a:lstStyle/>
        <a:p>
          <a:endParaRPr lang="en-US"/>
        </a:p>
      </dgm:t>
    </dgm:pt>
    <dgm:pt modelId="{A21788B9-D6CD-4A03-B8FB-03A7E52F7F9B}">
      <dgm:prSet/>
      <dgm:spPr/>
      <dgm:t>
        <a:bodyPr/>
        <a:lstStyle/>
        <a:p>
          <a:r>
            <a:rPr lang="en-GB"/>
            <a:t>Are there any recommendations for further reform within this area of law?</a:t>
          </a:r>
          <a:endParaRPr lang="en-US"/>
        </a:p>
      </dgm:t>
    </dgm:pt>
    <dgm:pt modelId="{BA73EC6F-E0BB-4AA1-9F3C-BA775D4CC1B5}" type="parTrans" cxnId="{8C5D06DA-A618-4FA1-9DD0-E1E38A9208EF}">
      <dgm:prSet/>
      <dgm:spPr/>
      <dgm:t>
        <a:bodyPr/>
        <a:lstStyle/>
        <a:p>
          <a:endParaRPr lang="en-US"/>
        </a:p>
      </dgm:t>
    </dgm:pt>
    <dgm:pt modelId="{AE14F59D-7505-4E32-97F7-6D702FDACC80}" type="sibTrans" cxnId="{8C5D06DA-A618-4FA1-9DD0-E1E38A9208EF}">
      <dgm:prSet/>
      <dgm:spPr/>
      <dgm:t>
        <a:bodyPr/>
        <a:lstStyle/>
        <a:p>
          <a:endParaRPr lang="en-US"/>
        </a:p>
      </dgm:t>
    </dgm:pt>
    <dgm:pt modelId="{93624F7F-D087-4922-A8D1-164EE9C4C6FB}" type="pres">
      <dgm:prSet presAssocID="{8B6CA184-8769-4A05-958C-9A1502F1BDBA}" presName="diagram" presStyleCnt="0">
        <dgm:presLayoutVars>
          <dgm:dir/>
          <dgm:resizeHandles val="exact"/>
        </dgm:presLayoutVars>
      </dgm:prSet>
      <dgm:spPr/>
    </dgm:pt>
    <dgm:pt modelId="{09FB3D57-E6F0-4F26-A21E-0AABDC88F6BC}" type="pres">
      <dgm:prSet presAssocID="{2D76761C-A17A-4DCE-A0D5-B23595CBEAC4}" presName="node" presStyleLbl="node1" presStyleIdx="0" presStyleCnt="6">
        <dgm:presLayoutVars>
          <dgm:bulletEnabled val="1"/>
        </dgm:presLayoutVars>
      </dgm:prSet>
      <dgm:spPr/>
    </dgm:pt>
    <dgm:pt modelId="{87361EEC-2785-4013-A812-629D781CBC4B}" type="pres">
      <dgm:prSet presAssocID="{220FF341-3A02-4BC4-90B9-6DDCBED42881}" presName="sibTrans" presStyleCnt="0"/>
      <dgm:spPr/>
    </dgm:pt>
    <dgm:pt modelId="{7A9C188A-02E8-4B27-BE5B-0C01B8D9965D}" type="pres">
      <dgm:prSet presAssocID="{F2EA89D7-2F0C-45FC-83EB-B7CCC12D7B14}" presName="node" presStyleLbl="node1" presStyleIdx="1" presStyleCnt="6">
        <dgm:presLayoutVars>
          <dgm:bulletEnabled val="1"/>
        </dgm:presLayoutVars>
      </dgm:prSet>
      <dgm:spPr/>
    </dgm:pt>
    <dgm:pt modelId="{AFAF4436-EB85-43BC-8576-0166E7F6957D}" type="pres">
      <dgm:prSet presAssocID="{E82DAF59-BD39-46AF-A45A-510677549CF7}" presName="sibTrans" presStyleCnt="0"/>
      <dgm:spPr/>
    </dgm:pt>
    <dgm:pt modelId="{9639AEA7-7B43-4E9B-AC3A-3C2E239567C9}" type="pres">
      <dgm:prSet presAssocID="{00F13844-7553-452A-BADC-6181C4345B19}" presName="node" presStyleLbl="node1" presStyleIdx="2" presStyleCnt="6">
        <dgm:presLayoutVars>
          <dgm:bulletEnabled val="1"/>
        </dgm:presLayoutVars>
      </dgm:prSet>
      <dgm:spPr/>
    </dgm:pt>
    <dgm:pt modelId="{A6E889E2-D838-4AE4-84AF-210E59F698EA}" type="pres">
      <dgm:prSet presAssocID="{6E172B2A-AB38-4F9D-A0B7-F0C99791C3F3}" presName="sibTrans" presStyleCnt="0"/>
      <dgm:spPr/>
    </dgm:pt>
    <dgm:pt modelId="{1FDF3E93-8B81-47C8-B803-1BD4E5A4B08F}" type="pres">
      <dgm:prSet presAssocID="{0307B8F7-8B39-4421-BC87-0BB07A3D24E8}" presName="node" presStyleLbl="node1" presStyleIdx="3" presStyleCnt="6">
        <dgm:presLayoutVars>
          <dgm:bulletEnabled val="1"/>
        </dgm:presLayoutVars>
      </dgm:prSet>
      <dgm:spPr/>
    </dgm:pt>
    <dgm:pt modelId="{50836C3D-5583-4DC3-81D4-B48733EFBE1A}" type="pres">
      <dgm:prSet presAssocID="{E60354DE-487C-4B7A-8CFD-1F62F0B38AB2}" presName="sibTrans" presStyleCnt="0"/>
      <dgm:spPr/>
    </dgm:pt>
    <dgm:pt modelId="{4B06D915-A190-4452-9CB2-6451C1D81C24}" type="pres">
      <dgm:prSet presAssocID="{905D3F26-1DA2-41C6-BED7-883A847B27EA}" presName="node" presStyleLbl="node1" presStyleIdx="4" presStyleCnt="6">
        <dgm:presLayoutVars>
          <dgm:bulletEnabled val="1"/>
        </dgm:presLayoutVars>
      </dgm:prSet>
      <dgm:spPr/>
    </dgm:pt>
    <dgm:pt modelId="{F8567635-14B1-4C27-8449-3EF37A6D9E24}" type="pres">
      <dgm:prSet presAssocID="{46ABED51-B8F8-4436-BD4B-7E2F20882827}" presName="sibTrans" presStyleCnt="0"/>
      <dgm:spPr/>
    </dgm:pt>
    <dgm:pt modelId="{284B80E2-3F8E-490D-8815-D631D8C49323}" type="pres">
      <dgm:prSet presAssocID="{A21788B9-D6CD-4A03-B8FB-03A7E52F7F9B}" presName="node" presStyleLbl="node1" presStyleIdx="5" presStyleCnt="6">
        <dgm:presLayoutVars>
          <dgm:bulletEnabled val="1"/>
        </dgm:presLayoutVars>
      </dgm:prSet>
      <dgm:spPr/>
    </dgm:pt>
  </dgm:ptLst>
  <dgm:cxnLst>
    <dgm:cxn modelId="{1E5F271A-866D-49D4-B60C-0E6D3332DE44}" type="presOf" srcId="{0307B8F7-8B39-4421-BC87-0BB07A3D24E8}" destId="{1FDF3E93-8B81-47C8-B803-1BD4E5A4B08F}" srcOrd="0" destOrd="0" presId="urn:microsoft.com/office/officeart/2005/8/layout/default"/>
    <dgm:cxn modelId="{8599105C-50C0-4291-86B6-2E7D80F7CD07}" type="presOf" srcId="{00F13844-7553-452A-BADC-6181C4345B19}" destId="{9639AEA7-7B43-4E9B-AC3A-3C2E239567C9}" srcOrd="0" destOrd="0" presId="urn:microsoft.com/office/officeart/2005/8/layout/default"/>
    <dgm:cxn modelId="{2C585D44-38BF-437C-8C0A-C4624585CB75}" type="presOf" srcId="{F2EA89D7-2F0C-45FC-83EB-B7CCC12D7B14}" destId="{7A9C188A-02E8-4B27-BE5B-0C01B8D9965D}" srcOrd="0" destOrd="0" presId="urn:microsoft.com/office/officeart/2005/8/layout/default"/>
    <dgm:cxn modelId="{4D78DB5A-A56A-49EC-8A11-1CA016FEC56C}" srcId="{8B6CA184-8769-4A05-958C-9A1502F1BDBA}" destId="{2D76761C-A17A-4DCE-A0D5-B23595CBEAC4}" srcOrd="0" destOrd="0" parTransId="{F5F35397-CBB7-4603-B5C0-7FE26F250D29}" sibTransId="{220FF341-3A02-4BC4-90B9-6DDCBED42881}"/>
    <dgm:cxn modelId="{49A9DF7B-EC9D-4B76-8E1E-65A8583EE9F7}" type="presOf" srcId="{A21788B9-D6CD-4A03-B8FB-03A7E52F7F9B}" destId="{284B80E2-3F8E-490D-8815-D631D8C49323}" srcOrd="0" destOrd="0" presId="urn:microsoft.com/office/officeart/2005/8/layout/default"/>
    <dgm:cxn modelId="{316ADE84-65F1-4E19-BC92-48E5E3D2945B}" type="presOf" srcId="{2D76761C-A17A-4DCE-A0D5-B23595CBEAC4}" destId="{09FB3D57-E6F0-4F26-A21E-0AABDC88F6BC}" srcOrd="0" destOrd="0" presId="urn:microsoft.com/office/officeart/2005/8/layout/default"/>
    <dgm:cxn modelId="{B53D2689-A49F-4FA6-9322-E63C25F8194F}" srcId="{8B6CA184-8769-4A05-958C-9A1502F1BDBA}" destId="{F2EA89D7-2F0C-45FC-83EB-B7CCC12D7B14}" srcOrd="1" destOrd="0" parTransId="{239F3592-CBF3-4AE7-9EE0-B9E9E690992D}" sibTransId="{E82DAF59-BD39-46AF-A45A-510677549CF7}"/>
    <dgm:cxn modelId="{B71D8F89-5E8C-498A-9A60-3048CC6D305D}" srcId="{8B6CA184-8769-4A05-958C-9A1502F1BDBA}" destId="{0307B8F7-8B39-4421-BC87-0BB07A3D24E8}" srcOrd="3" destOrd="0" parTransId="{747010E9-25D1-4343-8F00-69A4F3220301}" sibTransId="{E60354DE-487C-4B7A-8CFD-1F62F0B38AB2}"/>
    <dgm:cxn modelId="{3EF9C8B6-0529-4A81-97FD-3BD9019DA264}" srcId="{8B6CA184-8769-4A05-958C-9A1502F1BDBA}" destId="{00F13844-7553-452A-BADC-6181C4345B19}" srcOrd="2" destOrd="0" parTransId="{C1CA9171-8B1C-4C27-8B30-8314FE125CE9}" sibTransId="{6E172B2A-AB38-4F9D-A0B7-F0C99791C3F3}"/>
    <dgm:cxn modelId="{61609CCB-03F8-48FA-8150-03E7325C69F2}" srcId="{8B6CA184-8769-4A05-958C-9A1502F1BDBA}" destId="{905D3F26-1DA2-41C6-BED7-883A847B27EA}" srcOrd="4" destOrd="0" parTransId="{4586C6F9-64D8-4371-83C5-F949B80949B0}" sibTransId="{46ABED51-B8F8-4436-BD4B-7E2F20882827}"/>
    <dgm:cxn modelId="{8C5D06DA-A618-4FA1-9DD0-E1E38A9208EF}" srcId="{8B6CA184-8769-4A05-958C-9A1502F1BDBA}" destId="{A21788B9-D6CD-4A03-B8FB-03A7E52F7F9B}" srcOrd="5" destOrd="0" parTransId="{BA73EC6F-E0BB-4AA1-9F3C-BA775D4CC1B5}" sibTransId="{AE14F59D-7505-4E32-97F7-6D702FDACC80}"/>
    <dgm:cxn modelId="{EC6165DF-1888-4EE8-9F6B-BC3D7FA4385B}" type="presOf" srcId="{8B6CA184-8769-4A05-958C-9A1502F1BDBA}" destId="{93624F7F-D087-4922-A8D1-164EE9C4C6FB}" srcOrd="0" destOrd="0" presId="urn:microsoft.com/office/officeart/2005/8/layout/default"/>
    <dgm:cxn modelId="{287DCDF0-5660-4FCC-8047-0DE6CED68A29}" type="presOf" srcId="{905D3F26-1DA2-41C6-BED7-883A847B27EA}" destId="{4B06D915-A190-4452-9CB2-6451C1D81C24}" srcOrd="0" destOrd="0" presId="urn:microsoft.com/office/officeart/2005/8/layout/default"/>
    <dgm:cxn modelId="{9727D71D-6B9E-49D6-B374-4B3A42D3B337}" type="presParOf" srcId="{93624F7F-D087-4922-A8D1-164EE9C4C6FB}" destId="{09FB3D57-E6F0-4F26-A21E-0AABDC88F6BC}" srcOrd="0" destOrd="0" presId="urn:microsoft.com/office/officeart/2005/8/layout/default"/>
    <dgm:cxn modelId="{DA6DB1AE-EF5A-4353-B0EE-86E27186BC43}" type="presParOf" srcId="{93624F7F-D087-4922-A8D1-164EE9C4C6FB}" destId="{87361EEC-2785-4013-A812-629D781CBC4B}" srcOrd="1" destOrd="0" presId="urn:microsoft.com/office/officeart/2005/8/layout/default"/>
    <dgm:cxn modelId="{10140D2B-06D3-4508-807A-24EAB68E77AB}" type="presParOf" srcId="{93624F7F-D087-4922-A8D1-164EE9C4C6FB}" destId="{7A9C188A-02E8-4B27-BE5B-0C01B8D9965D}" srcOrd="2" destOrd="0" presId="urn:microsoft.com/office/officeart/2005/8/layout/default"/>
    <dgm:cxn modelId="{13180B80-E246-4F85-9622-625D8D61B750}" type="presParOf" srcId="{93624F7F-D087-4922-A8D1-164EE9C4C6FB}" destId="{AFAF4436-EB85-43BC-8576-0166E7F6957D}" srcOrd="3" destOrd="0" presId="urn:microsoft.com/office/officeart/2005/8/layout/default"/>
    <dgm:cxn modelId="{7AF19E62-BCE7-4A6A-B70E-8FD132FA7F96}" type="presParOf" srcId="{93624F7F-D087-4922-A8D1-164EE9C4C6FB}" destId="{9639AEA7-7B43-4E9B-AC3A-3C2E239567C9}" srcOrd="4" destOrd="0" presId="urn:microsoft.com/office/officeart/2005/8/layout/default"/>
    <dgm:cxn modelId="{A8758C8C-B1A9-4F4A-BA79-E10F6E03252B}" type="presParOf" srcId="{93624F7F-D087-4922-A8D1-164EE9C4C6FB}" destId="{A6E889E2-D838-4AE4-84AF-210E59F698EA}" srcOrd="5" destOrd="0" presId="urn:microsoft.com/office/officeart/2005/8/layout/default"/>
    <dgm:cxn modelId="{D463075A-25E0-447B-BD63-A02060BC3994}" type="presParOf" srcId="{93624F7F-D087-4922-A8D1-164EE9C4C6FB}" destId="{1FDF3E93-8B81-47C8-B803-1BD4E5A4B08F}" srcOrd="6" destOrd="0" presId="urn:microsoft.com/office/officeart/2005/8/layout/default"/>
    <dgm:cxn modelId="{5A72FD49-3F4C-4801-8873-72E918A2A117}" type="presParOf" srcId="{93624F7F-D087-4922-A8D1-164EE9C4C6FB}" destId="{50836C3D-5583-4DC3-81D4-B48733EFBE1A}" srcOrd="7" destOrd="0" presId="urn:microsoft.com/office/officeart/2005/8/layout/default"/>
    <dgm:cxn modelId="{64194242-33EA-4D8E-9FF8-C6B243DC022B}" type="presParOf" srcId="{93624F7F-D087-4922-A8D1-164EE9C4C6FB}" destId="{4B06D915-A190-4452-9CB2-6451C1D81C24}" srcOrd="8" destOrd="0" presId="urn:microsoft.com/office/officeart/2005/8/layout/default"/>
    <dgm:cxn modelId="{46737EFF-D980-43B4-945C-B2344FCA799E}" type="presParOf" srcId="{93624F7F-D087-4922-A8D1-164EE9C4C6FB}" destId="{F8567635-14B1-4C27-8449-3EF37A6D9E24}" srcOrd="9" destOrd="0" presId="urn:microsoft.com/office/officeart/2005/8/layout/default"/>
    <dgm:cxn modelId="{CF8227F2-C5C3-4A0E-97E9-DDC2F0433753}" type="presParOf" srcId="{93624F7F-D087-4922-A8D1-164EE9C4C6FB}" destId="{284B80E2-3F8E-490D-8815-D631D8C4932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8A67CD-5A2C-4177-A0D3-FB21AA211A0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0AEFA64-A9F3-4745-945D-32086FE78685}">
      <dgm:prSet/>
      <dgm:spPr/>
      <dgm:t>
        <a:bodyPr/>
        <a:lstStyle/>
        <a:p>
          <a:r>
            <a:rPr lang="en-GB"/>
            <a:t>Introduction – Key words defined. What is the assignment about? Thesis/ hypothesis. </a:t>
          </a:r>
          <a:endParaRPr lang="en-US"/>
        </a:p>
      </dgm:t>
    </dgm:pt>
    <dgm:pt modelId="{3FA89A74-47BC-474D-9D73-A972B269E320}" type="parTrans" cxnId="{181A1775-E182-4D3B-B2E2-B6128C2AAA00}">
      <dgm:prSet/>
      <dgm:spPr/>
      <dgm:t>
        <a:bodyPr/>
        <a:lstStyle/>
        <a:p>
          <a:endParaRPr lang="en-US"/>
        </a:p>
      </dgm:t>
    </dgm:pt>
    <dgm:pt modelId="{9E8172A4-2FB2-4BBF-B999-98D69153DE71}" type="sibTrans" cxnId="{181A1775-E182-4D3B-B2E2-B6128C2AAA00}">
      <dgm:prSet/>
      <dgm:spPr/>
      <dgm:t>
        <a:bodyPr/>
        <a:lstStyle/>
        <a:p>
          <a:endParaRPr lang="en-US"/>
        </a:p>
      </dgm:t>
    </dgm:pt>
    <dgm:pt modelId="{1432CECA-AE57-403F-89EB-7AEA6202524A}">
      <dgm:prSet/>
      <dgm:spPr/>
      <dgm:t>
        <a:bodyPr/>
        <a:lstStyle/>
        <a:p>
          <a:r>
            <a:rPr lang="en-GB"/>
            <a:t>Main Body – Arguments. Less description- more analysis. </a:t>
          </a:r>
          <a:endParaRPr lang="en-US"/>
        </a:p>
      </dgm:t>
    </dgm:pt>
    <dgm:pt modelId="{E8F550C8-2DC6-41DB-9FA9-FB63B17E8262}" type="parTrans" cxnId="{7CED4502-2E83-4BB5-9D2A-B8877F8F1C91}">
      <dgm:prSet/>
      <dgm:spPr/>
      <dgm:t>
        <a:bodyPr/>
        <a:lstStyle/>
        <a:p>
          <a:endParaRPr lang="en-US"/>
        </a:p>
      </dgm:t>
    </dgm:pt>
    <dgm:pt modelId="{90389DE2-1E60-459B-B59E-AFEB139562A5}" type="sibTrans" cxnId="{7CED4502-2E83-4BB5-9D2A-B8877F8F1C91}">
      <dgm:prSet/>
      <dgm:spPr/>
      <dgm:t>
        <a:bodyPr/>
        <a:lstStyle/>
        <a:p>
          <a:endParaRPr lang="en-US"/>
        </a:p>
      </dgm:t>
    </dgm:pt>
    <dgm:pt modelId="{E34C5F23-4F53-4BA1-BB53-5580A4AB30E5}">
      <dgm:prSet/>
      <dgm:spPr/>
      <dgm:t>
        <a:bodyPr/>
        <a:lstStyle/>
        <a:p>
          <a:r>
            <a:rPr lang="en-GB"/>
            <a:t>Conclusion – Summary/ do not add anything new. </a:t>
          </a:r>
          <a:endParaRPr lang="en-US"/>
        </a:p>
      </dgm:t>
    </dgm:pt>
    <dgm:pt modelId="{B2044CCC-56F7-4839-ABE5-BC0A5BF603DF}" type="parTrans" cxnId="{C1DAD732-5F2C-4E35-ADEF-B9F8C31E89D5}">
      <dgm:prSet/>
      <dgm:spPr/>
      <dgm:t>
        <a:bodyPr/>
        <a:lstStyle/>
        <a:p>
          <a:endParaRPr lang="en-US"/>
        </a:p>
      </dgm:t>
    </dgm:pt>
    <dgm:pt modelId="{B5BBCAC8-C573-4D61-B760-DFB314B91CA8}" type="sibTrans" cxnId="{C1DAD732-5F2C-4E35-ADEF-B9F8C31E89D5}">
      <dgm:prSet/>
      <dgm:spPr/>
      <dgm:t>
        <a:bodyPr/>
        <a:lstStyle/>
        <a:p>
          <a:endParaRPr lang="en-US"/>
        </a:p>
      </dgm:t>
    </dgm:pt>
    <dgm:pt modelId="{7195A905-8A94-4582-B3B2-B041286ABC42}" type="pres">
      <dgm:prSet presAssocID="{658A67CD-5A2C-4177-A0D3-FB21AA211A02}" presName="root" presStyleCnt="0">
        <dgm:presLayoutVars>
          <dgm:dir/>
          <dgm:resizeHandles val="exact"/>
        </dgm:presLayoutVars>
      </dgm:prSet>
      <dgm:spPr/>
    </dgm:pt>
    <dgm:pt modelId="{3275CB88-5E64-445E-9CA4-2ABD86E58F55}" type="pres">
      <dgm:prSet presAssocID="{B0AEFA64-A9F3-4745-945D-32086FE78685}" presName="compNode" presStyleCnt="0"/>
      <dgm:spPr/>
    </dgm:pt>
    <dgm:pt modelId="{AAA33285-F54C-4029-847C-C4F247B18971}" type="pres">
      <dgm:prSet presAssocID="{B0AEFA64-A9F3-4745-945D-32086FE78685}" presName="bgRect" presStyleLbl="bgShp" presStyleIdx="0" presStyleCnt="3"/>
      <dgm:spPr/>
    </dgm:pt>
    <dgm:pt modelId="{9A9B8051-E412-48F6-933E-A3FFE0926505}" type="pres">
      <dgm:prSet presAssocID="{B0AEFA64-A9F3-4745-945D-32086FE786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5BBB08EF-7A47-4367-ADAD-69A8F804D056}" type="pres">
      <dgm:prSet presAssocID="{B0AEFA64-A9F3-4745-945D-32086FE78685}" presName="spaceRect" presStyleCnt="0"/>
      <dgm:spPr/>
    </dgm:pt>
    <dgm:pt modelId="{A5EC9160-2183-40DD-A267-CB335BECD743}" type="pres">
      <dgm:prSet presAssocID="{B0AEFA64-A9F3-4745-945D-32086FE78685}" presName="parTx" presStyleLbl="revTx" presStyleIdx="0" presStyleCnt="3">
        <dgm:presLayoutVars>
          <dgm:chMax val="0"/>
          <dgm:chPref val="0"/>
        </dgm:presLayoutVars>
      </dgm:prSet>
      <dgm:spPr/>
    </dgm:pt>
    <dgm:pt modelId="{81E5EC24-19ED-4E81-8932-EFC1B61083E3}" type="pres">
      <dgm:prSet presAssocID="{9E8172A4-2FB2-4BBF-B999-98D69153DE71}" presName="sibTrans" presStyleCnt="0"/>
      <dgm:spPr/>
    </dgm:pt>
    <dgm:pt modelId="{6113A61F-8AEC-4B36-8FFB-56C4E5D2F651}" type="pres">
      <dgm:prSet presAssocID="{1432CECA-AE57-403F-89EB-7AEA6202524A}" presName="compNode" presStyleCnt="0"/>
      <dgm:spPr/>
    </dgm:pt>
    <dgm:pt modelId="{F7B0B3D1-9C45-4C0A-9238-AB33D0EEB2A1}" type="pres">
      <dgm:prSet presAssocID="{1432CECA-AE57-403F-89EB-7AEA6202524A}" presName="bgRect" presStyleLbl="bgShp" presStyleIdx="1" presStyleCnt="3"/>
      <dgm:spPr/>
    </dgm:pt>
    <dgm:pt modelId="{54D21A42-37CC-4DAE-8812-A96C4D1C10A6}" type="pres">
      <dgm:prSet presAssocID="{1432CECA-AE57-403F-89EB-7AEA620252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4E42D611-74B1-4AE3-9FEB-99ECAFE084B5}" type="pres">
      <dgm:prSet presAssocID="{1432CECA-AE57-403F-89EB-7AEA6202524A}" presName="spaceRect" presStyleCnt="0"/>
      <dgm:spPr/>
    </dgm:pt>
    <dgm:pt modelId="{0EBCE9B7-FC49-41F6-99FD-FB0A8BB0207F}" type="pres">
      <dgm:prSet presAssocID="{1432CECA-AE57-403F-89EB-7AEA6202524A}" presName="parTx" presStyleLbl="revTx" presStyleIdx="1" presStyleCnt="3">
        <dgm:presLayoutVars>
          <dgm:chMax val="0"/>
          <dgm:chPref val="0"/>
        </dgm:presLayoutVars>
      </dgm:prSet>
      <dgm:spPr/>
    </dgm:pt>
    <dgm:pt modelId="{95ED07E1-1412-4ACA-A30F-6B6A4F2CBF87}" type="pres">
      <dgm:prSet presAssocID="{90389DE2-1E60-459B-B59E-AFEB139562A5}" presName="sibTrans" presStyleCnt="0"/>
      <dgm:spPr/>
    </dgm:pt>
    <dgm:pt modelId="{F1694B93-2274-4FF6-9A2F-05229E89886B}" type="pres">
      <dgm:prSet presAssocID="{E34C5F23-4F53-4BA1-BB53-5580A4AB30E5}" presName="compNode" presStyleCnt="0"/>
      <dgm:spPr/>
    </dgm:pt>
    <dgm:pt modelId="{0BB213F2-E573-43EE-8CC3-9BCEF17C2697}" type="pres">
      <dgm:prSet presAssocID="{E34C5F23-4F53-4BA1-BB53-5580A4AB30E5}" presName="bgRect" presStyleLbl="bgShp" presStyleIdx="2" presStyleCnt="3"/>
      <dgm:spPr/>
    </dgm:pt>
    <dgm:pt modelId="{0558FB42-B32A-4B0F-A73A-50FB79C636AD}" type="pres">
      <dgm:prSet presAssocID="{E34C5F23-4F53-4BA1-BB53-5580A4AB30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dd"/>
        </a:ext>
      </dgm:extLst>
    </dgm:pt>
    <dgm:pt modelId="{360E46CC-5E1A-4C1F-931D-F32458FD8664}" type="pres">
      <dgm:prSet presAssocID="{E34C5F23-4F53-4BA1-BB53-5580A4AB30E5}" presName="spaceRect" presStyleCnt="0"/>
      <dgm:spPr/>
    </dgm:pt>
    <dgm:pt modelId="{E4452A8A-4D5B-41C6-877B-B4A598A78E1C}" type="pres">
      <dgm:prSet presAssocID="{E34C5F23-4F53-4BA1-BB53-5580A4AB30E5}" presName="parTx" presStyleLbl="revTx" presStyleIdx="2" presStyleCnt="3">
        <dgm:presLayoutVars>
          <dgm:chMax val="0"/>
          <dgm:chPref val="0"/>
        </dgm:presLayoutVars>
      </dgm:prSet>
      <dgm:spPr/>
    </dgm:pt>
  </dgm:ptLst>
  <dgm:cxnLst>
    <dgm:cxn modelId="{7CED4502-2E83-4BB5-9D2A-B8877F8F1C91}" srcId="{658A67CD-5A2C-4177-A0D3-FB21AA211A02}" destId="{1432CECA-AE57-403F-89EB-7AEA6202524A}" srcOrd="1" destOrd="0" parTransId="{E8F550C8-2DC6-41DB-9FA9-FB63B17E8262}" sibTransId="{90389DE2-1E60-459B-B59E-AFEB139562A5}"/>
    <dgm:cxn modelId="{78F55B25-BE07-4146-8E0C-E5FAEBDE25A7}" type="presOf" srcId="{1432CECA-AE57-403F-89EB-7AEA6202524A}" destId="{0EBCE9B7-FC49-41F6-99FD-FB0A8BB0207F}" srcOrd="0" destOrd="0" presId="urn:microsoft.com/office/officeart/2018/2/layout/IconVerticalSolidList"/>
    <dgm:cxn modelId="{C1DAD732-5F2C-4E35-ADEF-B9F8C31E89D5}" srcId="{658A67CD-5A2C-4177-A0D3-FB21AA211A02}" destId="{E34C5F23-4F53-4BA1-BB53-5580A4AB30E5}" srcOrd="2" destOrd="0" parTransId="{B2044CCC-56F7-4839-ABE5-BC0A5BF603DF}" sibTransId="{B5BBCAC8-C573-4D61-B760-DFB314B91CA8}"/>
    <dgm:cxn modelId="{CDF97065-B8A3-4D29-9F32-329929287810}" type="presOf" srcId="{658A67CD-5A2C-4177-A0D3-FB21AA211A02}" destId="{7195A905-8A94-4582-B3B2-B041286ABC42}" srcOrd="0" destOrd="0" presId="urn:microsoft.com/office/officeart/2018/2/layout/IconVerticalSolidList"/>
    <dgm:cxn modelId="{68F3E34C-A2C0-430B-BB49-4D12D7002903}" type="presOf" srcId="{B0AEFA64-A9F3-4745-945D-32086FE78685}" destId="{A5EC9160-2183-40DD-A267-CB335BECD743}" srcOrd="0" destOrd="0" presId="urn:microsoft.com/office/officeart/2018/2/layout/IconVerticalSolidList"/>
    <dgm:cxn modelId="{181A1775-E182-4D3B-B2E2-B6128C2AAA00}" srcId="{658A67CD-5A2C-4177-A0D3-FB21AA211A02}" destId="{B0AEFA64-A9F3-4745-945D-32086FE78685}" srcOrd="0" destOrd="0" parTransId="{3FA89A74-47BC-474D-9D73-A972B269E320}" sibTransId="{9E8172A4-2FB2-4BBF-B999-98D69153DE71}"/>
    <dgm:cxn modelId="{91B934EA-E7B1-4B56-8571-D285A18A2936}" type="presOf" srcId="{E34C5F23-4F53-4BA1-BB53-5580A4AB30E5}" destId="{E4452A8A-4D5B-41C6-877B-B4A598A78E1C}" srcOrd="0" destOrd="0" presId="urn:microsoft.com/office/officeart/2018/2/layout/IconVerticalSolidList"/>
    <dgm:cxn modelId="{FC6B6D76-2EAC-4BEE-A72A-83D8249CB1FB}" type="presParOf" srcId="{7195A905-8A94-4582-B3B2-B041286ABC42}" destId="{3275CB88-5E64-445E-9CA4-2ABD86E58F55}" srcOrd="0" destOrd="0" presId="urn:microsoft.com/office/officeart/2018/2/layout/IconVerticalSolidList"/>
    <dgm:cxn modelId="{A2CB2F46-38CC-4F1C-BD83-2200BB0C465F}" type="presParOf" srcId="{3275CB88-5E64-445E-9CA4-2ABD86E58F55}" destId="{AAA33285-F54C-4029-847C-C4F247B18971}" srcOrd="0" destOrd="0" presId="urn:microsoft.com/office/officeart/2018/2/layout/IconVerticalSolidList"/>
    <dgm:cxn modelId="{08547FE0-5168-4E3F-A2EC-B55F685BA611}" type="presParOf" srcId="{3275CB88-5E64-445E-9CA4-2ABD86E58F55}" destId="{9A9B8051-E412-48F6-933E-A3FFE0926505}" srcOrd="1" destOrd="0" presId="urn:microsoft.com/office/officeart/2018/2/layout/IconVerticalSolidList"/>
    <dgm:cxn modelId="{A7CD1244-079E-422F-89CF-B376541F36B8}" type="presParOf" srcId="{3275CB88-5E64-445E-9CA4-2ABD86E58F55}" destId="{5BBB08EF-7A47-4367-ADAD-69A8F804D056}" srcOrd="2" destOrd="0" presId="urn:microsoft.com/office/officeart/2018/2/layout/IconVerticalSolidList"/>
    <dgm:cxn modelId="{FAD022AE-2292-4F6A-B888-621A4616B354}" type="presParOf" srcId="{3275CB88-5E64-445E-9CA4-2ABD86E58F55}" destId="{A5EC9160-2183-40DD-A267-CB335BECD743}" srcOrd="3" destOrd="0" presId="urn:microsoft.com/office/officeart/2018/2/layout/IconVerticalSolidList"/>
    <dgm:cxn modelId="{D12CB41E-032F-47FD-A0A2-0BAC4CF07842}" type="presParOf" srcId="{7195A905-8A94-4582-B3B2-B041286ABC42}" destId="{81E5EC24-19ED-4E81-8932-EFC1B61083E3}" srcOrd="1" destOrd="0" presId="urn:microsoft.com/office/officeart/2018/2/layout/IconVerticalSolidList"/>
    <dgm:cxn modelId="{ECF500B7-2412-47C3-9C64-F28B41EFA4FA}" type="presParOf" srcId="{7195A905-8A94-4582-B3B2-B041286ABC42}" destId="{6113A61F-8AEC-4B36-8FFB-56C4E5D2F651}" srcOrd="2" destOrd="0" presId="urn:microsoft.com/office/officeart/2018/2/layout/IconVerticalSolidList"/>
    <dgm:cxn modelId="{FF5BC60B-21D3-4D32-A421-8F9359C87180}" type="presParOf" srcId="{6113A61F-8AEC-4B36-8FFB-56C4E5D2F651}" destId="{F7B0B3D1-9C45-4C0A-9238-AB33D0EEB2A1}" srcOrd="0" destOrd="0" presId="urn:microsoft.com/office/officeart/2018/2/layout/IconVerticalSolidList"/>
    <dgm:cxn modelId="{D3AD771D-7998-4726-BD2E-FBC0A832766C}" type="presParOf" srcId="{6113A61F-8AEC-4B36-8FFB-56C4E5D2F651}" destId="{54D21A42-37CC-4DAE-8812-A96C4D1C10A6}" srcOrd="1" destOrd="0" presId="urn:microsoft.com/office/officeart/2018/2/layout/IconVerticalSolidList"/>
    <dgm:cxn modelId="{61DF22CE-E68C-4BDA-A53A-CF09D2AA9A14}" type="presParOf" srcId="{6113A61F-8AEC-4B36-8FFB-56C4E5D2F651}" destId="{4E42D611-74B1-4AE3-9FEB-99ECAFE084B5}" srcOrd="2" destOrd="0" presId="urn:microsoft.com/office/officeart/2018/2/layout/IconVerticalSolidList"/>
    <dgm:cxn modelId="{38699164-CFD2-46F9-8E59-8DFAEA38CF09}" type="presParOf" srcId="{6113A61F-8AEC-4B36-8FFB-56C4E5D2F651}" destId="{0EBCE9B7-FC49-41F6-99FD-FB0A8BB0207F}" srcOrd="3" destOrd="0" presId="urn:microsoft.com/office/officeart/2018/2/layout/IconVerticalSolidList"/>
    <dgm:cxn modelId="{5CEA20CF-DCF8-40F7-894F-2F6DBA1CBE83}" type="presParOf" srcId="{7195A905-8A94-4582-B3B2-B041286ABC42}" destId="{95ED07E1-1412-4ACA-A30F-6B6A4F2CBF87}" srcOrd="3" destOrd="0" presId="urn:microsoft.com/office/officeart/2018/2/layout/IconVerticalSolidList"/>
    <dgm:cxn modelId="{0618590D-0AD6-4FEC-A123-DB84BECC8AF1}" type="presParOf" srcId="{7195A905-8A94-4582-B3B2-B041286ABC42}" destId="{F1694B93-2274-4FF6-9A2F-05229E89886B}" srcOrd="4" destOrd="0" presId="urn:microsoft.com/office/officeart/2018/2/layout/IconVerticalSolidList"/>
    <dgm:cxn modelId="{1F56E3C6-3939-4EC6-A6F4-5D70D223F3DD}" type="presParOf" srcId="{F1694B93-2274-4FF6-9A2F-05229E89886B}" destId="{0BB213F2-E573-43EE-8CC3-9BCEF17C2697}" srcOrd="0" destOrd="0" presId="urn:microsoft.com/office/officeart/2018/2/layout/IconVerticalSolidList"/>
    <dgm:cxn modelId="{F38B72AF-D85B-4187-9A1E-A48987005270}" type="presParOf" srcId="{F1694B93-2274-4FF6-9A2F-05229E89886B}" destId="{0558FB42-B32A-4B0F-A73A-50FB79C636AD}" srcOrd="1" destOrd="0" presId="urn:microsoft.com/office/officeart/2018/2/layout/IconVerticalSolidList"/>
    <dgm:cxn modelId="{675A73F7-EEC6-46BB-AFF2-B51C0F69DAEF}" type="presParOf" srcId="{F1694B93-2274-4FF6-9A2F-05229E89886B}" destId="{360E46CC-5E1A-4C1F-931D-F32458FD8664}" srcOrd="2" destOrd="0" presId="urn:microsoft.com/office/officeart/2018/2/layout/IconVerticalSolidList"/>
    <dgm:cxn modelId="{28F9538F-11E0-468E-97F5-060287A6137B}" type="presParOf" srcId="{F1694B93-2274-4FF6-9A2F-05229E89886B}" destId="{E4452A8A-4D5B-41C6-877B-B4A598A78E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8B4A355-5C5E-4F8E-868D-8891A2FE47A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14B33B0-BC96-4A73-B2A1-A1CE35086FB8}">
      <dgm:prSet custT="1"/>
      <dgm:spPr/>
      <dgm:t>
        <a:bodyPr/>
        <a:lstStyle/>
        <a:p>
          <a:pPr>
            <a:lnSpc>
              <a:spcPct val="100000"/>
            </a:lnSpc>
          </a:pPr>
          <a:r>
            <a:rPr lang="en-GB" sz="1400" dirty="0"/>
            <a:t>Yes, we have now covered all the information that relates to the assignment. </a:t>
          </a:r>
          <a:endParaRPr lang="en-US" sz="1400" dirty="0"/>
        </a:p>
      </dgm:t>
    </dgm:pt>
    <dgm:pt modelId="{A990CF21-A58C-485A-9875-1D01C7782E37}" type="parTrans" cxnId="{FA22AE47-2208-4FE2-87EE-F5DB2A90AA23}">
      <dgm:prSet/>
      <dgm:spPr/>
      <dgm:t>
        <a:bodyPr/>
        <a:lstStyle/>
        <a:p>
          <a:endParaRPr lang="en-US"/>
        </a:p>
      </dgm:t>
    </dgm:pt>
    <dgm:pt modelId="{614E9B82-30F1-4B45-B9BD-8A127D5EED02}" type="sibTrans" cxnId="{FA22AE47-2208-4FE2-87EE-F5DB2A90AA23}">
      <dgm:prSet/>
      <dgm:spPr/>
      <dgm:t>
        <a:bodyPr/>
        <a:lstStyle/>
        <a:p>
          <a:endParaRPr lang="en-US"/>
        </a:p>
      </dgm:t>
    </dgm:pt>
    <dgm:pt modelId="{F2D524D5-41D3-4D69-BF7E-E9947922088F}">
      <dgm:prSet custT="1"/>
      <dgm:spPr/>
      <dgm:t>
        <a:bodyPr/>
        <a:lstStyle/>
        <a:p>
          <a:pPr>
            <a:lnSpc>
              <a:spcPct val="100000"/>
            </a:lnSpc>
          </a:pPr>
          <a:r>
            <a:rPr lang="en-GB" sz="1600" dirty="0"/>
            <a:t>This is in the lecture and in the workshop today. </a:t>
          </a:r>
          <a:endParaRPr lang="en-US" sz="1600" dirty="0"/>
        </a:p>
      </dgm:t>
    </dgm:pt>
    <dgm:pt modelId="{15A18A31-F9F3-4E1B-9B05-DF79846FE366}" type="parTrans" cxnId="{2F6B073E-24E7-4732-9B35-8284F42CAB45}">
      <dgm:prSet/>
      <dgm:spPr/>
      <dgm:t>
        <a:bodyPr/>
        <a:lstStyle/>
        <a:p>
          <a:endParaRPr lang="en-US"/>
        </a:p>
      </dgm:t>
    </dgm:pt>
    <dgm:pt modelId="{59A25293-EE23-4849-AFDF-78FBC5A7E255}" type="sibTrans" cxnId="{2F6B073E-24E7-4732-9B35-8284F42CAB45}">
      <dgm:prSet/>
      <dgm:spPr/>
      <dgm:t>
        <a:bodyPr/>
        <a:lstStyle/>
        <a:p>
          <a:endParaRPr lang="en-US"/>
        </a:p>
      </dgm:t>
    </dgm:pt>
    <dgm:pt modelId="{E53BC611-4D1B-438E-9137-DCBBD9CC5943}">
      <dgm:prSet custT="1"/>
      <dgm:spPr/>
      <dgm:t>
        <a:bodyPr/>
        <a:lstStyle/>
        <a:p>
          <a:pPr>
            <a:lnSpc>
              <a:spcPct val="100000"/>
            </a:lnSpc>
          </a:pPr>
          <a:r>
            <a:rPr lang="en-GB" sz="1400" dirty="0"/>
            <a:t>It is your job to now answer the question using the information provided and by carrying further information. </a:t>
          </a:r>
          <a:endParaRPr lang="en-US" sz="1400" dirty="0"/>
        </a:p>
      </dgm:t>
    </dgm:pt>
    <dgm:pt modelId="{5645FD53-2810-41A9-940E-9F7F8F1C1563}" type="parTrans" cxnId="{3DEBE9C9-524D-4E74-B2FC-A562C9060ECE}">
      <dgm:prSet/>
      <dgm:spPr/>
      <dgm:t>
        <a:bodyPr/>
        <a:lstStyle/>
        <a:p>
          <a:endParaRPr lang="en-US"/>
        </a:p>
      </dgm:t>
    </dgm:pt>
    <dgm:pt modelId="{4CE536D4-A70A-4999-9F1F-A4D873465ADD}" type="sibTrans" cxnId="{3DEBE9C9-524D-4E74-B2FC-A562C9060ECE}">
      <dgm:prSet/>
      <dgm:spPr/>
      <dgm:t>
        <a:bodyPr/>
        <a:lstStyle/>
        <a:p>
          <a:endParaRPr lang="en-US"/>
        </a:p>
      </dgm:t>
    </dgm:pt>
    <dgm:pt modelId="{13FBA6D9-C4E0-4EE1-9A1D-496897CD8145}" type="pres">
      <dgm:prSet presAssocID="{A8B4A355-5C5E-4F8E-868D-8891A2FE47A8}" presName="root" presStyleCnt="0">
        <dgm:presLayoutVars>
          <dgm:dir/>
          <dgm:resizeHandles val="exact"/>
        </dgm:presLayoutVars>
      </dgm:prSet>
      <dgm:spPr/>
    </dgm:pt>
    <dgm:pt modelId="{78C5338B-EBA5-48BA-90DE-EACD23A7C39C}" type="pres">
      <dgm:prSet presAssocID="{914B33B0-BC96-4A73-B2A1-A1CE35086FB8}" presName="compNode" presStyleCnt="0"/>
      <dgm:spPr/>
    </dgm:pt>
    <dgm:pt modelId="{6F104BB9-CBAA-42F7-B27E-4A332059D359}" type="pres">
      <dgm:prSet presAssocID="{914B33B0-BC96-4A73-B2A1-A1CE35086F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0B7939FF-A84D-4A48-9A4F-69526D761039}" type="pres">
      <dgm:prSet presAssocID="{914B33B0-BC96-4A73-B2A1-A1CE35086FB8}" presName="spaceRect" presStyleCnt="0"/>
      <dgm:spPr/>
    </dgm:pt>
    <dgm:pt modelId="{272E769A-F6B3-4926-8E44-A5C68FFCB373}" type="pres">
      <dgm:prSet presAssocID="{914B33B0-BC96-4A73-B2A1-A1CE35086FB8}" presName="textRect" presStyleLbl="revTx" presStyleIdx="0" presStyleCnt="3">
        <dgm:presLayoutVars>
          <dgm:chMax val="1"/>
          <dgm:chPref val="1"/>
        </dgm:presLayoutVars>
      </dgm:prSet>
      <dgm:spPr/>
    </dgm:pt>
    <dgm:pt modelId="{DD6BC4A6-051B-417B-92E5-B060E31493B9}" type="pres">
      <dgm:prSet presAssocID="{614E9B82-30F1-4B45-B9BD-8A127D5EED02}" presName="sibTrans" presStyleCnt="0"/>
      <dgm:spPr/>
    </dgm:pt>
    <dgm:pt modelId="{1180F0D4-CFD7-40D3-83D2-145DA787EA3E}" type="pres">
      <dgm:prSet presAssocID="{F2D524D5-41D3-4D69-BF7E-E9947922088F}" presName="compNode" presStyleCnt="0"/>
      <dgm:spPr/>
    </dgm:pt>
    <dgm:pt modelId="{314236BB-49BE-415F-8A81-F120478E867C}" type="pres">
      <dgm:prSet presAssocID="{F2D524D5-41D3-4D69-BF7E-E9947922088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9ED65640-20A9-4AD1-81E4-066EC95EE166}" type="pres">
      <dgm:prSet presAssocID="{F2D524D5-41D3-4D69-BF7E-E9947922088F}" presName="spaceRect" presStyleCnt="0"/>
      <dgm:spPr/>
    </dgm:pt>
    <dgm:pt modelId="{F335A985-05F1-4EF1-AFB3-CB98B9FA383C}" type="pres">
      <dgm:prSet presAssocID="{F2D524D5-41D3-4D69-BF7E-E9947922088F}" presName="textRect" presStyleLbl="revTx" presStyleIdx="1" presStyleCnt="3">
        <dgm:presLayoutVars>
          <dgm:chMax val="1"/>
          <dgm:chPref val="1"/>
        </dgm:presLayoutVars>
      </dgm:prSet>
      <dgm:spPr/>
    </dgm:pt>
    <dgm:pt modelId="{7D59041C-D677-4C3E-BE87-EEFFF03B992B}" type="pres">
      <dgm:prSet presAssocID="{59A25293-EE23-4849-AFDF-78FBC5A7E255}" presName="sibTrans" presStyleCnt="0"/>
      <dgm:spPr/>
    </dgm:pt>
    <dgm:pt modelId="{C951772D-6C8F-431C-BA53-2816969B377A}" type="pres">
      <dgm:prSet presAssocID="{E53BC611-4D1B-438E-9137-DCBBD9CC5943}" presName="compNode" presStyleCnt="0"/>
      <dgm:spPr/>
    </dgm:pt>
    <dgm:pt modelId="{B169912F-7961-49A2-8026-F2A9E1678127}" type="pres">
      <dgm:prSet presAssocID="{E53BC611-4D1B-438E-9137-DCBBD9CC59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6FB3F555-A671-4A36-8DEE-D2F46C51355F}" type="pres">
      <dgm:prSet presAssocID="{E53BC611-4D1B-438E-9137-DCBBD9CC5943}" presName="spaceRect" presStyleCnt="0"/>
      <dgm:spPr/>
    </dgm:pt>
    <dgm:pt modelId="{88DE03A8-AF29-4D47-B9F0-6C55CF606D8E}" type="pres">
      <dgm:prSet presAssocID="{E53BC611-4D1B-438E-9137-DCBBD9CC5943}" presName="textRect" presStyleLbl="revTx" presStyleIdx="2" presStyleCnt="3">
        <dgm:presLayoutVars>
          <dgm:chMax val="1"/>
          <dgm:chPref val="1"/>
        </dgm:presLayoutVars>
      </dgm:prSet>
      <dgm:spPr/>
    </dgm:pt>
  </dgm:ptLst>
  <dgm:cxnLst>
    <dgm:cxn modelId="{4D1E6635-B285-4733-9260-1B3717F5AB4C}" type="presOf" srcId="{914B33B0-BC96-4A73-B2A1-A1CE35086FB8}" destId="{272E769A-F6B3-4926-8E44-A5C68FFCB373}" srcOrd="0" destOrd="0" presId="urn:microsoft.com/office/officeart/2018/2/layout/IconLabelList"/>
    <dgm:cxn modelId="{DAC38C35-FE59-46DA-92AC-4559CD3EB1E0}" type="presOf" srcId="{F2D524D5-41D3-4D69-BF7E-E9947922088F}" destId="{F335A985-05F1-4EF1-AFB3-CB98B9FA383C}" srcOrd="0" destOrd="0" presId="urn:microsoft.com/office/officeart/2018/2/layout/IconLabelList"/>
    <dgm:cxn modelId="{2F6B073E-24E7-4732-9B35-8284F42CAB45}" srcId="{A8B4A355-5C5E-4F8E-868D-8891A2FE47A8}" destId="{F2D524D5-41D3-4D69-BF7E-E9947922088F}" srcOrd="1" destOrd="0" parTransId="{15A18A31-F9F3-4E1B-9B05-DF79846FE366}" sibTransId="{59A25293-EE23-4849-AFDF-78FBC5A7E255}"/>
    <dgm:cxn modelId="{FA22AE47-2208-4FE2-87EE-F5DB2A90AA23}" srcId="{A8B4A355-5C5E-4F8E-868D-8891A2FE47A8}" destId="{914B33B0-BC96-4A73-B2A1-A1CE35086FB8}" srcOrd="0" destOrd="0" parTransId="{A990CF21-A58C-485A-9875-1D01C7782E37}" sibTransId="{614E9B82-30F1-4B45-B9BD-8A127D5EED02}"/>
    <dgm:cxn modelId="{2C39B491-7613-4E51-BBB1-D294EDC6EA7E}" type="presOf" srcId="{E53BC611-4D1B-438E-9137-DCBBD9CC5943}" destId="{88DE03A8-AF29-4D47-B9F0-6C55CF606D8E}" srcOrd="0" destOrd="0" presId="urn:microsoft.com/office/officeart/2018/2/layout/IconLabelList"/>
    <dgm:cxn modelId="{D45CE4AC-5DEC-47BC-954B-7FF718507423}" type="presOf" srcId="{A8B4A355-5C5E-4F8E-868D-8891A2FE47A8}" destId="{13FBA6D9-C4E0-4EE1-9A1D-496897CD8145}" srcOrd="0" destOrd="0" presId="urn:microsoft.com/office/officeart/2018/2/layout/IconLabelList"/>
    <dgm:cxn modelId="{3DEBE9C9-524D-4E74-B2FC-A562C9060ECE}" srcId="{A8B4A355-5C5E-4F8E-868D-8891A2FE47A8}" destId="{E53BC611-4D1B-438E-9137-DCBBD9CC5943}" srcOrd="2" destOrd="0" parTransId="{5645FD53-2810-41A9-940E-9F7F8F1C1563}" sibTransId="{4CE536D4-A70A-4999-9F1F-A4D873465ADD}"/>
    <dgm:cxn modelId="{08DC5B9A-2E02-49A3-A97C-E149D886220D}" type="presParOf" srcId="{13FBA6D9-C4E0-4EE1-9A1D-496897CD8145}" destId="{78C5338B-EBA5-48BA-90DE-EACD23A7C39C}" srcOrd="0" destOrd="0" presId="urn:microsoft.com/office/officeart/2018/2/layout/IconLabelList"/>
    <dgm:cxn modelId="{69516942-2379-4506-8286-C9251C87D96F}" type="presParOf" srcId="{78C5338B-EBA5-48BA-90DE-EACD23A7C39C}" destId="{6F104BB9-CBAA-42F7-B27E-4A332059D359}" srcOrd="0" destOrd="0" presId="urn:microsoft.com/office/officeart/2018/2/layout/IconLabelList"/>
    <dgm:cxn modelId="{F69C7DB8-CD99-45B3-B440-6FCD11D876A0}" type="presParOf" srcId="{78C5338B-EBA5-48BA-90DE-EACD23A7C39C}" destId="{0B7939FF-A84D-4A48-9A4F-69526D761039}" srcOrd="1" destOrd="0" presId="urn:microsoft.com/office/officeart/2018/2/layout/IconLabelList"/>
    <dgm:cxn modelId="{0BD13BE8-0990-41CB-8C78-FB4D821AE34C}" type="presParOf" srcId="{78C5338B-EBA5-48BA-90DE-EACD23A7C39C}" destId="{272E769A-F6B3-4926-8E44-A5C68FFCB373}" srcOrd="2" destOrd="0" presId="urn:microsoft.com/office/officeart/2018/2/layout/IconLabelList"/>
    <dgm:cxn modelId="{FAD82FEE-AFC8-406E-9B80-5790C56087C5}" type="presParOf" srcId="{13FBA6D9-C4E0-4EE1-9A1D-496897CD8145}" destId="{DD6BC4A6-051B-417B-92E5-B060E31493B9}" srcOrd="1" destOrd="0" presId="urn:microsoft.com/office/officeart/2018/2/layout/IconLabelList"/>
    <dgm:cxn modelId="{5A0041D4-4FB1-44A6-B156-D1B7BD63C08C}" type="presParOf" srcId="{13FBA6D9-C4E0-4EE1-9A1D-496897CD8145}" destId="{1180F0D4-CFD7-40D3-83D2-145DA787EA3E}" srcOrd="2" destOrd="0" presId="urn:microsoft.com/office/officeart/2018/2/layout/IconLabelList"/>
    <dgm:cxn modelId="{A46FB3E5-B60C-4241-B1B2-E7B1925AD23A}" type="presParOf" srcId="{1180F0D4-CFD7-40D3-83D2-145DA787EA3E}" destId="{314236BB-49BE-415F-8A81-F120478E867C}" srcOrd="0" destOrd="0" presId="urn:microsoft.com/office/officeart/2018/2/layout/IconLabelList"/>
    <dgm:cxn modelId="{680DE359-8F4E-4F31-8951-919703AA8860}" type="presParOf" srcId="{1180F0D4-CFD7-40D3-83D2-145DA787EA3E}" destId="{9ED65640-20A9-4AD1-81E4-066EC95EE166}" srcOrd="1" destOrd="0" presId="urn:microsoft.com/office/officeart/2018/2/layout/IconLabelList"/>
    <dgm:cxn modelId="{AEA2B33A-B971-4C5F-9D99-BC150A12846A}" type="presParOf" srcId="{1180F0D4-CFD7-40D3-83D2-145DA787EA3E}" destId="{F335A985-05F1-4EF1-AFB3-CB98B9FA383C}" srcOrd="2" destOrd="0" presId="urn:microsoft.com/office/officeart/2018/2/layout/IconLabelList"/>
    <dgm:cxn modelId="{A4A70043-E5EB-4DC2-87EC-D6CA2F692FF8}" type="presParOf" srcId="{13FBA6D9-C4E0-4EE1-9A1D-496897CD8145}" destId="{7D59041C-D677-4C3E-BE87-EEFFF03B992B}" srcOrd="3" destOrd="0" presId="urn:microsoft.com/office/officeart/2018/2/layout/IconLabelList"/>
    <dgm:cxn modelId="{81D4D534-7FD2-48A3-89F7-ACFD271CDDD2}" type="presParOf" srcId="{13FBA6D9-C4E0-4EE1-9A1D-496897CD8145}" destId="{C951772D-6C8F-431C-BA53-2816969B377A}" srcOrd="4" destOrd="0" presId="urn:microsoft.com/office/officeart/2018/2/layout/IconLabelList"/>
    <dgm:cxn modelId="{158736A4-F594-4A43-9544-AA2708DA35CB}" type="presParOf" srcId="{C951772D-6C8F-431C-BA53-2816969B377A}" destId="{B169912F-7961-49A2-8026-F2A9E1678127}" srcOrd="0" destOrd="0" presId="urn:microsoft.com/office/officeart/2018/2/layout/IconLabelList"/>
    <dgm:cxn modelId="{C91B6432-1D24-478B-A5EA-3268337BBC91}" type="presParOf" srcId="{C951772D-6C8F-431C-BA53-2816969B377A}" destId="{6FB3F555-A671-4A36-8DEE-D2F46C51355F}" srcOrd="1" destOrd="0" presId="urn:microsoft.com/office/officeart/2018/2/layout/IconLabelList"/>
    <dgm:cxn modelId="{7A3443D1-FC13-422E-9081-B611375C3D04}" type="presParOf" srcId="{C951772D-6C8F-431C-BA53-2816969B377A}" destId="{88DE03A8-AF29-4D47-B9F0-6C55CF606D8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7885DD-2D62-4EAA-BC9F-FC2694F79D6E}"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8A2EFD4-B597-491C-88D2-9907B7D77AA0}">
      <dgm:prSet/>
      <dgm:spPr/>
      <dgm:t>
        <a:bodyPr/>
        <a:lstStyle/>
        <a:p>
          <a:r>
            <a:rPr lang="en-GB"/>
            <a:t>Previously Homicide Act 1957 S.2. </a:t>
          </a:r>
          <a:endParaRPr lang="en-US"/>
        </a:p>
      </dgm:t>
    </dgm:pt>
    <dgm:pt modelId="{D67E99E4-1618-4675-8113-AEC7FEFC990F}" type="parTrans" cxnId="{951CE79C-C219-4BC3-8A7C-6E35CC961339}">
      <dgm:prSet/>
      <dgm:spPr/>
      <dgm:t>
        <a:bodyPr/>
        <a:lstStyle/>
        <a:p>
          <a:endParaRPr lang="en-US"/>
        </a:p>
      </dgm:t>
    </dgm:pt>
    <dgm:pt modelId="{4785BAFA-325E-4D2B-80A5-74EDA28E4D1A}" type="sibTrans" cxnId="{951CE79C-C219-4BC3-8A7C-6E35CC961339}">
      <dgm:prSet/>
      <dgm:spPr/>
      <dgm:t>
        <a:bodyPr/>
        <a:lstStyle/>
        <a:p>
          <a:endParaRPr lang="en-US"/>
        </a:p>
      </dgm:t>
    </dgm:pt>
    <dgm:pt modelId="{DD5D551E-F81C-41C1-A6D7-60546BAD04A9}">
      <dgm:prSet/>
      <dgm:spPr/>
      <dgm:t>
        <a:bodyPr/>
        <a:lstStyle/>
        <a:p>
          <a:r>
            <a:rPr lang="en-GB"/>
            <a:t>Reformed by the Coroners and Justice Act 2009. </a:t>
          </a:r>
          <a:endParaRPr lang="en-US"/>
        </a:p>
      </dgm:t>
    </dgm:pt>
    <dgm:pt modelId="{DF25DD74-5B92-4D82-B77D-17030BB16001}" type="parTrans" cxnId="{4B4BC599-B236-4B67-A287-FADCA0FDE77E}">
      <dgm:prSet/>
      <dgm:spPr/>
      <dgm:t>
        <a:bodyPr/>
        <a:lstStyle/>
        <a:p>
          <a:endParaRPr lang="en-US"/>
        </a:p>
      </dgm:t>
    </dgm:pt>
    <dgm:pt modelId="{8DCE1B38-EA58-4A17-818E-413B086E4340}" type="sibTrans" cxnId="{4B4BC599-B236-4B67-A287-FADCA0FDE77E}">
      <dgm:prSet/>
      <dgm:spPr/>
      <dgm:t>
        <a:bodyPr/>
        <a:lstStyle/>
        <a:p>
          <a:endParaRPr lang="en-US"/>
        </a:p>
      </dgm:t>
    </dgm:pt>
    <dgm:pt modelId="{FE15303C-E6D4-406B-AB3B-DB42A2585973}">
      <dgm:prSet/>
      <dgm:spPr/>
      <dgm:t>
        <a:bodyPr/>
        <a:lstStyle/>
        <a:p>
          <a:r>
            <a:rPr lang="en-GB"/>
            <a:t>Were these changes needed? </a:t>
          </a:r>
          <a:endParaRPr lang="en-US"/>
        </a:p>
      </dgm:t>
    </dgm:pt>
    <dgm:pt modelId="{65520461-D8CC-46B2-985A-B08E0A25A86B}" type="parTrans" cxnId="{71B22CA5-EC7E-42A4-854E-C5CB42F25FCE}">
      <dgm:prSet/>
      <dgm:spPr/>
      <dgm:t>
        <a:bodyPr/>
        <a:lstStyle/>
        <a:p>
          <a:endParaRPr lang="en-US"/>
        </a:p>
      </dgm:t>
    </dgm:pt>
    <dgm:pt modelId="{C67286B9-5ED6-4196-948F-FFD5D8A4872C}" type="sibTrans" cxnId="{71B22CA5-EC7E-42A4-854E-C5CB42F25FCE}">
      <dgm:prSet/>
      <dgm:spPr/>
      <dgm:t>
        <a:bodyPr/>
        <a:lstStyle/>
        <a:p>
          <a:endParaRPr lang="en-US"/>
        </a:p>
      </dgm:t>
    </dgm:pt>
    <dgm:pt modelId="{A401540C-7433-4D93-B7C0-C045004C24BD}">
      <dgm:prSet/>
      <dgm:spPr/>
      <dgm:t>
        <a:bodyPr/>
        <a:lstStyle/>
        <a:p>
          <a:r>
            <a:rPr lang="en-GB"/>
            <a:t>Let’s take a look….</a:t>
          </a:r>
          <a:endParaRPr lang="en-US"/>
        </a:p>
      </dgm:t>
    </dgm:pt>
    <dgm:pt modelId="{A6609384-1098-4AB1-A554-32E447405F5B}" type="parTrans" cxnId="{548B3ED0-D3B4-47C8-8066-D28499F4B6D2}">
      <dgm:prSet/>
      <dgm:spPr/>
      <dgm:t>
        <a:bodyPr/>
        <a:lstStyle/>
        <a:p>
          <a:endParaRPr lang="en-US"/>
        </a:p>
      </dgm:t>
    </dgm:pt>
    <dgm:pt modelId="{2560B615-C3A2-4F66-9413-0CD817E2BE09}" type="sibTrans" cxnId="{548B3ED0-D3B4-47C8-8066-D28499F4B6D2}">
      <dgm:prSet/>
      <dgm:spPr/>
      <dgm:t>
        <a:bodyPr/>
        <a:lstStyle/>
        <a:p>
          <a:endParaRPr lang="en-US"/>
        </a:p>
      </dgm:t>
    </dgm:pt>
    <dgm:pt modelId="{62EFA5FF-C0DA-448E-A55A-043EBBE3E343}" type="pres">
      <dgm:prSet presAssocID="{3E7885DD-2D62-4EAA-BC9F-FC2694F79D6E}" presName="outerComposite" presStyleCnt="0">
        <dgm:presLayoutVars>
          <dgm:chMax val="5"/>
          <dgm:dir/>
          <dgm:resizeHandles val="exact"/>
        </dgm:presLayoutVars>
      </dgm:prSet>
      <dgm:spPr/>
    </dgm:pt>
    <dgm:pt modelId="{FBB30C45-7C91-46C2-80E4-CC9E8DC88973}" type="pres">
      <dgm:prSet presAssocID="{3E7885DD-2D62-4EAA-BC9F-FC2694F79D6E}" presName="dummyMaxCanvas" presStyleCnt="0">
        <dgm:presLayoutVars/>
      </dgm:prSet>
      <dgm:spPr/>
    </dgm:pt>
    <dgm:pt modelId="{C0C8AAFE-03C1-4A31-B5AD-0343326D5EBA}" type="pres">
      <dgm:prSet presAssocID="{3E7885DD-2D62-4EAA-BC9F-FC2694F79D6E}" presName="FourNodes_1" presStyleLbl="node1" presStyleIdx="0" presStyleCnt="4">
        <dgm:presLayoutVars>
          <dgm:bulletEnabled val="1"/>
        </dgm:presLayoutVars>
      </dgm:prSet>
      <dgm:spPr/>
    </dgm:pt>
    <dgm:pt modelId="{38229596-4D06-425B-8498-E3594A7F9B37}" type="pres">
      <dgm:prSet presAssocID="{3E7885DD-2D62-4EAA-BC9F-FC2694F79D6E}" presName="FourNodes_2" presStyleLbl="node1" presStyleIdx="1" presStyleCnt="4">
        <dgm:presLayoutVars>
          <dgm:bulletEnabled val="1"/>
        </dgm:presLayoutVars>
      </dgm:prSet>
      <dgm:spPr/>
    </dgm:pt>
    <dgm:pt modelId="{B491FBA4-2543-481E-80A1-9F539699884B}" type="pres">
      <dgm:prSet presAssocID="{3E7885DD-2D62-4EAA-BC9F-FC2694F79D6E}" presName="FourNodes_3" presStyleLbl="node1" presStyleIdx="2" presStyleCnt="4">
        <dgm:presLayoutVars>
          <dgm:bulletEnabled val="1"/>
        </dgm:presLayoutVars>
      </dgm:prSet>
      <dgm:spPr/>
    </dgm:pt>
    <dgm:pt modelId="{61DE41A9-39B6-4E8A-AA13-13B843569F41}" type="pres">
      <dgm:prSet presAssocID="{3E7885DD-2D62-4EAA-BC9F-FC2694F79D6E}" presName="FourNodes_4" presStyleLbl="node1" presStyleIdx="3" presStyleCnt="4">
        <dgm:presLayoutVars>
          <dgm:bulletEnabled val="1"/>
        </dgm:presLayoutVars>
      </dgm:prSet>
      <dgm:spPr/>
    </dgm:pt>
    <dgm:pt modelId="{F3156180-3DC8-4495-9CD8-A149FA466806}" type="pres">
      <dgm:prSet presAssocID="{3E7885DD-2D62-4EAA-BC9F-FC2694F79D6E}" presName="FourConn_1-2" presStyleLbl="fgAccFollowNode1" presStyleIdx="0" presStyleCnt="3">
        <dgm:presLayoutVars>
          <dgm:bulletEnabled val="1"/>
        </dgm:presLayoutVars>
      </dgm:prSet>
      <dgm:spPr/>
    </dgm:pt>
    <dgm:pt modelId="{FE79D9A1-341A-4A8D-A57C-A8BE7BB4942C}" type="pres">
      <dgm:prSet presAssocID="{3E7885DD-2D62-4EAA-BC9F-FC2694F79D6E}" presName="FourConn_2-3" presStyleLbl="fgAccFollowNode1" presStyleIdx="1" presStyleCnt="3">
        <dgm:presLayoutVars>
          <dgm:bulletEnabled val="1"/>
        </dgm:presLayoutVars>
      </dgm:prSet>
      <dgm:spPr/>
    </dgm:pt>
    <dgm:pt modelId="{A58A8599-DD55-4B54-8BA1-FE1179904907}" type="pres">
      <dgm:prSet presAssocID="{3E7885DD-2D62-4EAA-BC9F-FC2694F79D6E}" presName="FourConn_3-4" presStyleLbl="fgAccFollowNode1" presStyleIdx="2" presStyleCnt="3">
        <dgm:presLayoutVars>
          <dgm:bulletEnabled val="1"/>
        </dgm:presLayoutVars>
      </dgm:prSet>
      <dgm:spPr/>
    </dgm:pt>
    <dgm:pt modelId="{00FAE3EA-B27B-4BD4-A309-A09680C6E1A7}" type="pres">
      <dgm:prSet presAssocID="{3E7885DD-2D62-4EAA-BC9F-FC2694F79D6E}" presName="FourNodes_1_text" presStyleLbl="node1" presStyleIdx="3" presStyleCnt="4">
        <dgm:presLayoutVars>
          <dgm:bulletEnabled val="1"/>
        </dgm:presLayoutVars>
      </dgm:prSet>
      <dgm:spPr/>
    </dgm:pt>
    <dgm:pt modelId="{572DFAD3-AED9-4116-914C-CFD82205DBC9}" type="pres">
      <dgm:prSet presAssocID="{3E7885DD-2D62-4EAA-BC9F-FC2694F79D6E}" presName="FourNodes_2_text" presStyleLbl="node1" presStyleIdx="3" presStyleCnt="4">
        <dgm:presLayoutVars>
          <dgm:bulletEnabled val="1"/>
        </dgm:presLayoutVars>
      </dgm:prSet>
      <dgm:spPr/>
    </dgm:pt>
    <dgm:pt modelId="{EE856447-DE66-425A-A4FA-3601C8957304}" type="pres">
      <dgm:prSet presAssocID="{3E7885DD-2D62-4EAA-BC9F-FC2694F79D6E}" presName="FourNodes_3_text" presStyleLbl="node1" presStyleIdx="3" presStyleCnt="4">
        <dgm:presLayoutVars>
          <dgm:bulletEnabled val="1"/>
        </dgm:presLayoutVars>
      </dgm:prSet>
      <dgm:spPr/>
    </dgm:pt>
    <dgm:pt modelId="{67ED6796-5F8B-4283-A5D9-D2A6A9DB69C3}" type="pres">
      <dgm:prSet presAssocID="{3E7885DD-2D62-4EAA-BC9F-FC2694F79D6E}" presName="FourNodes_4_text" presStyleLbl="node1" presStyleIdx="3" presStyleCnt="4">
        <dgm:presLayoutVars>
          <dgm:bulletEnabled val="1"/>
        </dgm:presLayoutVars>
      </dgm:prSet>
      <dgm:spPr/>
    </dgm:pt>
  </dgm:ptLst>
  <dgm:cxnLst>
    <dgm:cxn modelId="{A37B7F0A-F266-4AA2-BFDC-F563E96F9D32}" type="presOf" srcId="{4785BAFA-325E-4D2B-80A5-74EDA28E4D1A}" destId="{F3156180-3DC8-4495-9CD8-A149FA466806}" srcOrd="0" destOrd="0" presId="urn:microsoft.com/office/officeart/2005/8/layout/vProcess5"/>
    <dgm:cxn modelId="{85B3C913-1B86-42F8-B850-D9294098EB5D}" type="presOf" srcId="{8DCE1B38-EA58-4A17-818E-413B086E4340}" destId="{FE79D9A1-341A-4A8D-A57C-A8BE7BB4942C}" srcOrd="0" destOrd="0" presId="urn:microsoft.com/office/officeart/2005/8/layout/vProcess5"/>
    <dgm:cxn modelId="{8D20A85C-FE48-4915-A305-50E4C6284395}" type="presOf" srcId="{A401540C-7433-4D93-B7C0-C045004C24BD}" destId="{67ED6796-5F8B-4283-A5D9-D2A6A9DB69C3}" srcOrd="1" destOrd="0" presId="urn:microsoft.com/office/officeart/2005/8/layout/vProcess5"/>
    <dgm:cxn modelId="{C49CB05C-0254-4161-B04E-D8DBD93C6F00}" type="presOf" srcId="{3E7885DD-2D62-4EAA-BC9F-FC2694F79D6E}" destId="{62EFA5FF-C0DA-448E-A55A-043EBBE3E343}" srcOrd="0" destOrd="0" presId="urn:microsoft.com/office/officeart/2005/8/layout/vProcess5"/>
    <dgm:cxn modelId="{01DC8E5D-C7F3-4943-8987-5746EDC693C6}" type="presOf" srcId="{78A2EFD4-B597-491C-88D2-9907B7D77AA0}" destId="{00FAE3EA-B27B-4BD4-A309-A09680C6E1A7}" srcOrd="1" destOrd="0" presId="urn:microsoft.com/office/officeart/2005/8/layout/vProcess5"/>
    <dgm:cxn modelId="{76928D46-3F94-4329-A658-CE07D7097C39}" type="presOf" srcId="{DD5D551E-F81C-41C1-A6D7-60546BAD04A9}" destId="{572DFAD3-AED9-4116-914C-CFD82205DBC9}" srcOrd="1" destOrd="0" presId="urn:microsoft.com/office/officeart/2005/8/layout/vProcess5"/>
    <dgm:cxn modelId="{12561392-6C6A-443E-B124-F2F64CAC98D9}" type="presOf" srcId="{78A2EFD4-B597-491C-88D2-9907B7D77AA0}" destId="{C0C8AAFE-03C1-4A31-B5AD-0343326D5EBA}" srcOrd="0" destOrd="0" presId="urn:microsoft.com/office/officeart/2005/8/layout/vProcess5"/>
    <dgm:cxn modelId="{71427696-852F-4EB1-BD47-97CE9550C1E6}" type="presOf" srcId="{FE15303C-E6D4-406B-AB3B-DB42A2585973}" destId="{EE856447-DE66-425A-A4FA-3601C8957304}" srcOrd="1" destOrd="0" presId="urn:microsoft.com/office/officeart/2005/8/layout/vProcess5"/>
    <dgm:cxn modelId="{4B4BC599-B236-4B67-A287-FADCA0FDE77E}" srcId="{3E7885DD-2D62-4EAA-BC9F-FC2694F79D6E}" destId="{DD5D551E-F81C-41C1-A6D7-60546BAD04A9}" srcOrd="1" destOrd="0" parTransId="{DF25DD74-5B92-4D82-B77D-17030BB16001}" sibTransId="{8DCE1B38-EA58-4A17-818E-413B086E4340}"/>
    <dgm:cxn modelId="{951CE79C-C219-4BC3-8A7C-6E35CC961339}" srcId="{3E7885DD-2D62-4EAA-BC9F-FC2694F79D6E}" destId="{78A2EFD4-B597-491C-88D2-9907B7D77AA0}" srcOrd="0" destOrd="0" parTransId="{D67E99E4-1618-4675-8113-AEC7FEFC990F}" sibTransId="{4785BAFA-325E-4D2B-80A5-74EDA28E4D1A}"/>
    <dgm:cxn modelId="{71B22CA5-EC7E-42A4-854E-C5CB42F25FCE}" srcId="{3E7885DD-2D62-4EAA-BC9F-FC2694F79D6E}" destId="{FE15303C-E6D4-406B-AB3B-DB42A2585973}" srcOrd="2" destOrd="0" parTransId="{65520461-D8CC-46B2-985A-B08E0A25A86B}" sibTransId="{C67286B9-5ED6-4196-948F-FFD5D8A4872C}"/>
    <dgm:cxn modelId="{59D0FEBF-2A75-4B37-9B2E-4D5976420773}" type="presOf" srcId="{DD5D551E-F81C-41C1-A6D7-60546BAD04A9}" destId="{38229596-4D06-425B-8498-E3594A7F9B37}" srcOrd="0" destOrd="0" presId="urn:microsoft.com/office/officeart/2005/8/layout/vProcess5"/>
    <dgm:cxn modelId="{DDF654C1-104F-4C85-956E-08D36C26503A}" type="presOf" srcId="{FE15303C-E6D4-406B-AB3B-DB42A2585973}" destId="{B491FBA4-2543-481E-80A1-9F539699884B}" srcOrd="0" destOrd="0" presId="urn:microsoft.com/office/officeart/2005/8/layout/vProcess5"/>
    <dgm:cxn modelId="{275A82C4-9AD3-4AEF-BFB0-87A01B750E56}" type="presOf" srcId="{A401540C-7433-4D93-B7C0-C045004C24BD}" destId="{61DE41A9-39B6-4E8A-AA13-13B843569F41}" srcOrd="0" destOrd="0" presId="urn:microsoft.com/office/officeart/2005/8/layout/vProcess5"/>
    <dgm:cxn modelId="{AA4ACDCE-FCEB-4117-B2B4-D218CFABEB4F}" type="presOf" srcId="{C67286B9-5ED6-4196-948F-FFD5D8A4872C}" destId="{A58A8599-DD55-4B54-8BA1-FE1179904907}" srcOrd="0" destOrd="0" presId="urn:microsoft.com/office/officeart/2005/8/layout/vProcess5"/>
    <dgm:cxn modelId="{548B3ED0-D3B4-47C8-8066-D28499F4B6D2}" srcId="{3E7885DD-2D62-4EAA-BC9F-FC2694F79D6E}" destId="{A401540C-7433-4D93-B7C0-C045004C24BD}" srcOrd="3" destOrd="0" parTransId="{A6609384-1098-4AB1-A554-32E447405F5B}" sibTransId="{2560B615-C3A2-4F66-9413-0CD817E2BE09}"/>
    <dgm:cxn modelId="{587F2094-1BDC-4428-B7FA-0D1CA8A415AF}" type="presParOf" srcId="{62EFA5FF-C0DA-448E-A55A-043EBBE3E343}" destId="{FBB30C45-7C91-46C2-80E4-CC9E8DC88973}" srcOrd="0" destOrd="0" presId="urn:microsoft.com/office/officeart/2005/8/layout/vProcess5"/>
    <dgm:cxn modelId="{3D83C1F9-4697-4C50-8B77-50ADB4679393}" type="presParOf" srcId="{62EFA5FF-C0DA-448E-A55A-043EBBE3E343}" destId="{C0C8AAFE-03C1-4A31-B5AD-0343326D5EBA}" srcOrd="1" destOrd="0" presId="urn:microsoft.com/office/officeart/2005/8/layout/vProcess5"/>
    <dgm:cxn modelId="{5EC5D9EC-48FA-4022-BB32-B513499A845D}" type="presParOf" srcId="{62EFA5FF-C0DA-448E-A55A-043EBBE3E343}" destId="{38229596-4D06-425B-8498-E3594A7F9B37}" srcOrd="2" destOrd="0" presId="urn:microsoft.com/office/officeart/2005/8/layout/vProcess5"/>
    <dgm:cxn modelId="{4A1FB785-0C2C-43D3-B89F-31943BD7EA26}" type="presParOf" srcId="{62EFA5FF-C0DA-448E-A55A-043EBBE3E343}" destId="{B491FBA4-2543-481E-80A1-9F539699884B}" srcOrd="3" destOrd="0" presId="urn:microsoft.com/office/officeart/2005/8/layout/vProcess5"/>
    <dgm:cxn modelId="{5EFA56C0-7EE2-4551-BB0B-D3AD4E0C6C08}" type="presParOf" srcId="{62EFA5FF-C0DA-448E-A55A-043EBBE3E343}" destId="{61DE41A9-39B6-4E8A-AA13-13B843569F41}" srcOrd="4" destOrd="0" presId="urn:microsoft.com/office/officeart/2005/8/layout/vProcess5"/>
    <dgm:cxn modelId="{141D5C1B-FCE2-441C-A491-033EFBD400EC}" type="presParOf" srcId="{62EFA5FF-C0DA-448E-A55A-043EBBE3E343}" destId="{F3156180-3DC8-4495-9CD8-A149FA466806}" srcOrd="5" destOrd="0" presId="urn:microsoft.com/office/officeart/2005/8/layout/vProcess5"/>
    <dgm:cxn modelId="{61538614-6E19-4A2E-A930-DF9B6C187988}" type="presParOf" srcId="{62EFA5FF-C0DA-448E-A55A-043EBBE3E343}" destId="{FE79D9A1-341A-4A8D-A57C-A8BE7BB4942C}" srcOrd="6" destOrd="0" presId="urn:microsoft.com/office/officeart/2005/8/layout/vProcess5"/>
    <dgm:cxn modelId="{EDEA1DEB-8FDF-496F-8166-B9FF9F4D4A02}" type="presParOf" srcId="{62EFA5FF-C0DA-448E-A55A-043EBBE3E343}" destId="{A58A8599-DD55-4B54-8BA1-FE1179904907}" srcOrd="7" destOrd="0" presId="urn:microsoft.com/office/officeart/2005/8/layout/vProcess5"/>
    <dgm:cxn modelId="{D59524F5-CF4A-4E75-806F-F0E746CD968C}" type="presParOf" srcId="{62EFA5FF-C0DA-448E-A55A-043EBBE3E343}" destId="{00FAE3EA-B27B-4BD4-A309-A09680C6E1A7}" srcOrd="8" destOrd="0" presId="urn:microsoft.com/office/officeart/2005/8/layout/vProcess5"/>
    <dgm:cxn modelId="{913A550D-CB70-4155-8A65-72939824C923}" type="presParOf" srcId="{62EFA5FF-C0DA-448E-A55A-043EBBE3E343}" destId="{572DFAD3-AED9-4116-914C-CFD82205DBC9}" srcOrd="9" destOrd="0" presId="urn:microsoft.com/office/officeart/2005/8/layout/vProcess5"/>
    <dgm:cxn modelId="{C1C21D4F-BD4B-4443-B052-70886C5453ED}" type="presParOf" srcId="{62EFA5FF-C0DA-448E-A55A-043EBBE3E343}" destId="{EE856447-DE66-425A-A4FA-3601C8957304}" srcOrd="10" destOrd="0" presId="urn:microsoft.com/office/officeart/2005/8/layout/vProcess5"/>
    <dgm:cxn modelId="{7A26CE57-1543-4231-892F-07D725FD02B4}" type="presParOf" srcId="{62EFA5FF-C0DA-448E-A55A-043EBBE3E343}" destId="{67ED6796-5F8B-4283-A5D9-D2A6A9DB69C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B6E493-64DF-40B9-A377-385F031C43A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77A0322-97F0-492A-BFBA-2293F173C558}">
      <dgm:prSet/>
      <dgm:spPr/>
      <dgm:t>
        <a:bodyPr/>
        <a:lstStyle/>
        <a:p>
          <a:r>
            <a:rPr lang="en-GB"/>
            <a:t>E-lawresources. </a:t>
          </a:r>
          <a:endParaRPr lang="en-US"/>
        </a:p>
      </dgm:t>
    </dgm:pt>
    <dgm:pt modelId="{D8AB5317-96C5-4B81-B946-3EFABDF74BA5}" type="parTrans" cxnId="{D54AE124-417A-4BDA-B564-815E449E837D}">
      <dgm:prSet/>
      <dgm:spPr/>
      <dgm:t>
        <a:bodyPr/>
        <a:lstStyle/>
        <a:p>
          <a:endParaRPr lang="en-US"/>
        </a:p>
      </dgm:t>
    </dgm:pt>
    <dgm:pt modelId="{51E0071F-A64D-4C59-A347-45FD978D6CBE}" type="sibTrans" cxnId="{D54AE124-417A-4BDA-B564-815E449E837D}">
      <dgm:prSet/>
      <dgm:spPr/>
      <dgm:t>
        <a:bodyPr/>
        <a:lstStyle/>
        <a:p>
          <a:endParaRPr lang="en-US"/>
        </a:p>
      </dgm:t>
    </dgm:pt>
    <dgm:pt modelId="{C4DFAE04-BCA8-4CCF-A878-2A6388434C2F}">
      <dgm:prSet/>
      <dgm:spPr/>
      <dgm:t>
        <a:bodyPr/>
        <a:lstStyle/>
        <a:p>
          <a:r>
            <a:rPr lang="en-GB"/>
            <a:t>Law teacher. </a:t>
          </a:r>
          <a:endParaRPr lang="en-US"/>
        </a:p>
      </dgm:t>
    </dgm:pt>
    <dgm:pt modelId="{3DFC5C6F-2C72-4620-9F13-58200199E862}" type="parTrans" cxnId="{773E9259-C862-45F6-BFA1-C42A4CB8AF57}">
      <dgm:prSet/>
      <dgm:spPr/>
      <dgm:t>
        <a:bodyPr/>
        <a:lstStyle/>
        <a:p>
          <a:endParaRPr lang="en-US"/>
        </a:p>
      </dgm:t>
    </dgm:pt>
    <dgm:pt modelId="{9D97FEBE-75E7-4FB0-B009-7D3E0C795832}" type="sibTrans" cxnId="{773E9259-C862-45F6-BFA1-C42A4CB8AF57}">
      <dgm:prSet/>
      <dgm:spPr/>
      <dgm:t>
        <a:bodyPr/>
        <a:lstStyle/>
        <a:p>
          <a:endParaRPr lang="en-US"/>
        </a:p>
      </dgm:t>
    </dgm:pt>
    <dgm:pt modelId="{C6794AF5-4EA9-4ABB-9B23-65087ECC1294}">
      <dgm:prSet/>
      <dgm:spPr/>
      <dgm:t>
        <a:bodyPr/>
        <a:lstStyle/>
        <a:p>
          <a:r>
            <a:rPr lang="en-GB"/>
            <a:t>Essay writing websites. </a:t>
          </a:r>
          <a:endParaRPr lang="en-US"/>
        </a:p>
      </dgm:t>
    </dgm:pt>
    <dgm:pt modelId="{E8B915FB-3082-4759-A1F5-D2D6A7517587}" type="parTrans" cxnId="{BF159E2C-18D7-4194-A36E-AAD68ED6FBED}">
      <dgm:prSet/>
      <dgm:spPr/>
      <dgm:t>
        <a:bodyPr/>
        <a:lstStyle/>
        <a:p>
          <a:endParaRPr lang="en-US"/>
        </a:p>
      </dgm:t>
    </dgm:pt>
    <dgm:pt modelId="{53E90B4C-0A49-4020-BA70-181FE5813915}" type="sibTrans" cxnId="{BF159E2C-18D7-4194-A36E-AAD68ED6FBED}">
      <dgm:prSet/>
      <dgm:spPr/>
      <dgm:t>
        <a:bodyPr/>
        <a:lstStyle/>
        <a:p>
          <a:endParaRPr lang="en-US"/>
        </a:p>
      </dgm:t>
    </dgm:pt>
    <dgm:pt modelId="{5041F98D-ECF8-4EED-A756-60DC737E2865}">
      <dgm:prSet/>
      <dgm:spPr/>
      <dgm:t>
        <a:bodyPr/>
        <a:lstStyle/>
        <a:p>
          <a:r>
            <a:rPr lang="en-GB"/>
            <a:t>A level websites.</a:t>
          </a:r>
          <a:endParaRPr lang="en-US"/>
        </a:p>
      </dgm:t>
    </dgm:pt>
    <dgm:pt modelId="{D52307D3-10B6-4782-BFB4-DFB7C0BE4113}" type="parTrans" cxnId="{62CC7A4C-DD77-4844-A2FD-E5797CDDC6DE}">
      <dgm:prSet/>
      <dgm:spPr/>
      <dgm:t>
        <a:bodyPr/>
        <a:lstStyle/>
        <a:p>
          <a:endParaRPr lang="en-US"/>
        </a:p>
      </dgm:t>
    </dgm:pt>
    <dgm:pt modelId="{C405C0CB-9AFA-4C87-B25E-0768DEE50BA0}" type="sibTrans" cxnId="{62CC7A4C-DD77-4844-A2FD-E5797CDDC6DE}">
      <dgm:prSet/>
      <dgm:spPr/>
      <dgm:t>
        <a:bodyPr/>
        <a:lstStyle/>
        <a:p>
          <a:endParaRPr lang="en-US"/>
        </a:p>
      </dgm:t>
    </dgm:pt>
    <dgm:pt modelId="{30B29173-F938-4750-999A-244C632D576A}">
      <dgm:prSet/>
      <dgm:spPr/>
      <dgm:t>
        <a:bodyPr/>
        <a:lstStyle/>
        <a:p>
          <a:r>
            <a:rPr lang="en-GB"/>
            <a:t>BBC Bitesize. </a:t>
          </a:r>
          <a:endParaRPr lang="en-US"/>
        </a:p>
      </dgm:t>
    </dgm:pt>
    <dgm:pt modelId="{BD7C54D4-4384-4025-82C2-432D12B73B4F}" type="parTrans" cxnId="{2406F0D3-D50D-47AA-A5C5-7A2356C2029A}">
      <dgm:prSet/>
      <dgm:spPr/>
      <dgm:t>
        <a:bodyPr/>
        <a:lstStyle/>
        <a:p>
          <a:endParaRPr lang="en-US"/>
        </a:p>
      </dgm:t>
    </dgm:pt>
    <dgm:pt modelId="{93D8C9EC-B864-48A2-9879-BCB2F809B436}" type="sibTrans" cxnId="{2406F0D3-D50D-47AA-A5C5-7A2356C2029A}">
      <dgm:prSet/>
      <dgm:spPr/>
      <dgm:t>
        <a:bodyPr/>
        <a:lstStyle/>
        <a:p>
          <a:endParaRPr lang="en-US"/>
        </a:p>
      </dgm:t>
    </dgm:pt>
    <dgm:pt modelId="{C6D7F678-C34B-483C-BDDF-46F5B0800FC8}" type="pres">
      <dgm:prSet presAssocID="{A4B6E493-64DF-40B9-A377-385F031C43A6}" presName="vert0" presStyleCnt="0">
        <dgm:presLayoutVars>
          <dgm:dir/>
          <dgm:animOne val="branch"/>
          <dgm:animLvl val="lvl"/>
        </dgm:presLayoutVars>
      </dgm:prSet>
      <dgm:spPr/>
    </dgm:pt>
    <dgm:pt modelId="{7A74A868-3AEE-4331-8378-92D1E3BDDE19}" type="pres">
      <dgm:prSet presAssocID="{C77A0322-97F0-492A-BFBA-2293F173C558}" presName="thickLine" presStyleLbl="alignNode1" presStyleIdx="0" presStyleCnt="5"/>
      <dgm:spPr/>
    </dgm:pt>
    <dgm:pt modelId="{3268FFF4-396B-4D4C-B0C4-79A7EBE10851}" type="pres">
      <dgm:prSet presAssocID="{C77A0322-97F0-492A-BFBA-2293F173C558}" presName="horz1" presStyleCnt="0"/>
      <dgm:spPr/>
    </dgm:pt>
    <dgm:pt modelId="{B9CE44F4-6189-4148-BDC9-A1BFE9CFCA4A}" type="pres">
      <dgm:prSet presAssocID="{C77A0322-97F0-492A-BFBA-2293F173C558}" presName="tx1" presStyleLbl="revTx" presStyleIdx="0" presStyleCnt="5"/>
      <dgm:spPr/>
    </dgm:pt>
    <dgm:pt modelId="{C2C10CF3-942C-43BA-A374-CC717AA4F50C}" type="pres">
      <dgm:prSet presAssocID="{C77A0322-97F0-492A-BFBA-2293F173C558}" presName="vert1" presStyleCnt="0"/>
      <dgm:spPr/>
    </dgm:pt>
    <dgm:pt modelId="{4D3DACF1-B1D8-4FA6-B8EF-7BA09787A5E7}" type="pres">
      <dgm:prSet presAssocID="{C4DFAE04-BCA8-4CCF-A878-2A6388434C2F}" presName="thickLine" presStyleLbl="alignNode1" presStyleIdx="1" presStyleCnt="5"/>
      <dgm:spPr/>
    </dgm:pt>
    <dgm:pt modelId="{175F02A7-D75F-4BA5-9D50-EF3F748B2F02}" type="pres">
      <dgm:prSet presAssocID="{C4DFAE04-BCA8-4CCF-A878-2A6388434C2F}" presName="horz1" presStyleCnt="0"/>
      <dgm:spPr/>
    </dgm:pt>
    <dgm:pt modelId="{2ED47B74-E4BD-4EA4-8F77-23D8EA92EE1A}" type="pres">
      <dgm:prSet presAssocID="{C4DFAE04-BCA8-4CCF-A878-2A6388434C2F}" presName="tx1" presStyleLbl="revTx" presStyleIdx="1" presStyleCnt="5"/>
      <dgm:spPr/>
    </dgm:pt>
    <dgm:pt modelId="{FA4F03B9-9D81-41BD-9CB7-68A5D3CC1937}" type="pres">
      <dgm:prSet presAssocID="{C4DFAE04-BCA8-4CCF-A878-2A6388434C2F}" presName="vert1" presStyleCnt="0"/>
      <dgm:spPr/>
    </dgm:pt>
    <dgm:pt modelId="{2601538B-8BE6-491E-993E-62C1FD8D40A1}" type="pres">
      <dgm:prSet presAssocID="{C6794AF5-4EA9-4ABB-9B23-65087ECC1294}" presName="thickLine" presStyleLbl="alignNode1" presStyleIdx="2" presStyleCnt="5"/>
      <dgm:spPr/>
    </dgm:pt>
    <dgm:pt modelId="{47B14C29-3EEC-4221-9E2C-445993658A53}" type="pres">
      <dgm:prSet presAssocID="{C6794AF5-4EA9-4ABB-9B23-65087ECC1294}" presName="horz1" presStyleCnt="0"/>
      <dgm:spPr/>
    </dgm:pt>
    <dgm:pt modelId="{D3ED1F54-D6A1-495B-94F7-02EFFF5FD88D}" type="pres">
      <dgm:prSet presAssocID="{C6794AF5-4EA9-4ABB-9B23-65087ECC1294}" presName="tx1" presStyleLbl="revTx" presStyleIdx="2" presStyleCnt="5"/>
      <dgm:spPr/>
    </dgm:pt>
    <dgm:pt modelId="{9A760933-157C-42D0-ABE5-2EF6202D756E}" type="pres">
      <dgm:prSet presAssocID="{C6794AF5-4EA9-4ABB-9B23-65087ECC1294}" presName="vert1" presStyleCnt="0"/>
      <dgm:spPr/>
    </dgm:pt>
    <dgm:pt modelId="{03E22C19-02F2-4B5D-AD8E-E40B96FE7CBD}" type="pres">
      <dgm:prSet presAssocID="{5041F98D-ECF8-4EED-A756-60DC737E2865}" presName="thickLine" presStyleLbl="alignNode1" presStyleIdx="3" presStyleCnt="5"/>
      <dgm:spPr/>
    </dgm:pt>
    <dgm:pt modelId="{BCA6BF03-D461-442B-80EC-0CD4F27D12B6}" type="pres">
      <dgm:prSet presAssocID="{5041F98D-ECF8-4EED-A756-60DC737E2865}" presName="horz1" presStyleCnt="0"/>
      <dgm:spPr/>
    </dgm:pt>
    <dgm:pt modelId="{3282CAAA-4DDC-4F68-B1D2-D71C1A6C5E15}" type="pres">
      <dgm:prSet presAssocID="{5041F98D-ECF8-4EED-A756-60DC737E2865}" presName="tx1" presStyleLbl="revTx" presStyleIdx="3" presStyleCnt="5"/>
      <dgm:spPr/>
    </dgm:pt>
    <dgm:pt modelId="{A8115ECD-17F9-4BA7-B2CC-E25CF31FA955}" type="pres">
      <dgm:prSet presAssocID="{5041F98D-ECF8-4EED-A756-60DC737E2865}" presName="vert1" presStyleCnt="0"/>
      <dgm:spPr/>
    </dgm:pt>
    <dgm:pt modelId="{0FAF2135-B823-4DF6-A3B2-41D1A1A4FE8C}" type="pres">
      <dgm:prSet presAssocID="{30B29173-F938-4750-999A-244C632D576A}" presName="thickLine" presStyleLbl="alignNode1" presStyleIdx="4" presStyleCnt="5"/>
      <dgm:spPr/>
    </dgm:pt>
    <dgm:pt modelId="{50736AB0-A66E-413E-9FCD-85DC5CFDB409}" type="pres">
      <dgm:prSet presAssocID="{30B29173-F938-4750-999A-244C632D576A}" presName="horz1" presStyleCnt="0"/>
      <dgm:spPr/>
    </dgm:pt>
    <dgm:pt modelId="{167D9856-998F-4E49-AA83-2A53EB5F88C4}" type="pres">
      <dgm:prSet presAssocID="{30B29173-F938-4750-999A-244C632D576A}" presName="tx1" presStyleLbl="revTx" presStyleIdx="4" presStyleCnt="5"/>
      <dgm:spPr/>
    </dgm:pt>
    <dgm:pt modelId="{A440EE0A-F895-4B24-A0D6-4457D46F7752}" type="pres">
      <dgm:prSet presAssocID="{30B29173-F938-4750-999A-244C632D576A}" presName="vert1" presStyleCnt="0"/>
      <dgm:spPr/>
    </dgm:pt>
  </dgm:ptLst>
  <dgm:cxnLst>
    <dgm:cxn modelId="{AC804711-E885-43E2-9BBE-917BEB4DF7DF}" type="presOf" srcId="{C77A0322-97F0-492A-BFBA-2293F173C558}" destId="{B9CE44F4-6189-4148-BDC9-A1BFE9CFCA4A}" srcOrd="0" destOrd="0" presId="urn:microsoft.com/office/officeart/2008/layout/LinedList"/>
    <dgm:cxn modelId="{D54AE124-417A-4BDA-B564-815E449E837D}" srcId="{A4B6E493-64DF-40B9-A377-385F031C43A6}" destId="{C77A0322-97F0-492A-BFBA-2293F173C558}" srcOrd="0" destOrd="0" parTransId="{D8AB5317-96C5-4B81-B946-3EFABDF74BA5}" sibTransId="{51E0071F-A64D-4C59-A347-45FD978D6CBE}"/>
    <dgm:cxn modelId="{BF159E2C-18D7-4194-A36E-AAD68ED6FBED}" srcId="{A4B6E493-64DF-40B9-A377-385F031C43A6}" destId="{C6794AF5-4EA9-4ABB-9B23-65087ECC1294}" srcOrd="2" destOrd="0" parTransId="{E8B915FB-3082-4759-A1F5-D2D6A7517587}" sibTransId="{53E90B4C-0A49-4020-BA70-181FE5813915}"/>
    <dgm:cxn modelId="{4C17643C-AAC7-441F-BD3A-63281E5F19A9}" type="presOf" srcId="{C6794AF5-4EA9-4ABB-9B23-65087ECC1294}" destId="{D3ED1F54-D6A1-495B-94F7-02EFFF5FD88D}" srcOrd="0" destOrd="0" presId="urn:microsoft.com/office/officeart/2008/layout/LinedList"/>
    <dgm:cxn modelId="{D2135667-C1C2-4F29-BCA2-E31DD66FFB05}" type="presOf" srcId="{A4B6E493-64DF-40B9-A377-385F031C43A6}" destId="{C6D7F678-C34B-483C-BDDF-46F5B0800FC8}" srcOrd="0" destOrd="0" presId="urn:microsoft.com/office/officeart/2008/layout/LinedList"/>
    <dgm:cxn modelId="{62CC7A4C-DD77-4844-A2FD-E5797CDDC6DE}" srcId="{A4B6E493-64DF-40B9-A377-385F031C43A6}" destId="{5041F98D-ECF8-4EED-A756-60DC737E2865}" srcOrd="3" destOrd="0" parTransId="{D52307D3-10B6-4782-BFB4-DFB7C0BE4113}" sibTransId="{C405C0CB-9AFA-4C87-B25E-0768DEE50BA0}"/>
    <dgm:cxn modelId="{773E9259-C862-45F6-BFA1-C42A4CB8AF57}" srcId="{A4B6E493-64DF-40B9-A377-385F031C43A6}" destId="{C4DFAE04-BCA8-4CCF-A878-2A6388434C2F}" srcOrd="1" destOrd="0" parTransId="{3DFC5C6F-2C72-4620-9F13-58200199E862}" sibTransId="{9D97FEBE-75E7-4FB0-B009-7D3E0C795832}"/>
    <dgm:cxn modelId="{5F8A6482-1F83-48A5-88E6-56F32EF78CCF}" type="presOf" srcId="{5041F98D-ECF8-4EED-A756-60DC737E2865}" destId="{3282CAAA-4DDC-4F68-B1D2-D71C1A6C5E15}" srcOrd="0" destOrd="0" presId="urn:microsoft.com/office/officeart/2008/layout/LinedList"/>
    <dgm:cxn modelId="{6C425DA7-E5F1-445F-A704-B7BACC2B2EE0}" type="presOf" srcId="{30B29173-F938-4750-999A-244C632D576A}" destId="{167D9856-998F-4E49-AA83-2A53EB5F88C4}" srcOrd="0" destOrd="0" presId="urn:microsoft.com/office/officeart/2008/layout/LinedList"/>
    <dgm:cxn modelId="{02E3E2BE-2D0F-4A84-B316-A246E39FBE41}" type="presOf" srcId="{C4DFAE04-BCA8-4CCF-A878-2A6388434C2F}" destId="{2ED47B74-E4BD-4EA4-8F77-23D8EA92EE1A}" srcOrd="0" destOrd="0" presId="urn:microsoft.com/office/officeart/2008/layout/LinedList"/>
    <dgm:cxn modelId="{2406F0D3-D50D-47AA-A5C5-7A2356C2029A}" srcId="{A4B6E493-64DF-40B9-A377-385F031C43A6}" destId="{30B29173-F938-4750-999A-244C632D576A}" srcOrd="4" destOrd="0" parTransId="{BD7C54D4-4384-4025-82C2-432D12B73B4F}" sibTransId="{93D8C9EC-B864-48A2-9879-BCB2F809B436}"/>
    <dgm:cxn modelId="{FFCFE63F-F1EE-41A5-9A6A-F1A5E42E7FD1}" type="presParOf" srcId="{C6D7F678-C34B-483C-BDDF-46F5B0800FC8}" destId="{7A74A868-3AEE-4331-8378-92D1E3BDDE19}" srcOrd="0" destOrd="0" presId="urn:microsoft.com/office/officeart/2008/layout/LinedList"/>
    <dgm:cxn modelId="{2C31ECBB-4720-4B87-93E6-EE772A4E77C7}" type="presParOf" srcId="{C6D7F678-C34B-483C-BDDF-46F5B0800FC8}" destId="{3268FFF4-396B-4D4C-B0C4-79A7EBE10851}" srcOrd="1" destOrd="0" presId="urn:microsoft.com/office/officeart/2008/layout/LinedList"/>
    <dgm:cxn modelId="{A0F56992-2128-4D3F-A448-B3F7ED917CD3}" type="presParOf" srcId="{3268FFF4-396B-4D4C-B0C4-79A7EBE10851}" destId="{B9CE44F4-6189-4148-BDC9-A1BFE9CFCA4A}" srcOrd="0" destOrd="0" presId="urn:microsoft.com/office/officeart/2008/layout/LinedList"/>
    <dgm:cxn modelId="{5BF70C2A-4A8B-4C68-BB86-3F3E42BA37CC}" type="presParOf" srcId="{3268FFF4-396B-4D4C-B0C4-79A7EBE10851}" destId="{C2C10CF3-942C-43BA-A374-CC717AA4F50C}" srcOrd="1" destOrd="0" presId="urn:microsoft.com/office/officeart/2008/layout/LinedList"/>
    <dgm:cxn modelId="{836B0699-991B-4D4E-AAE8-1D28AC032AB2}" type="presParOf" srcId="{C6D7F678-C34B-483C-BDDF-46F5B0800FC8}" destId="{4D3DACF1-B1D8-4FA6-B8EF-7BA09787A5E7}" srcOrd="2" destOrd="0" presId="urn:microsoft.com/office/officeart/2008/layout/LinedList"/>
    <dgm:cxn modelId="{73A68D32-0BF6-430C-96BB-673727C0D395}" type="presParOf" srcId="{C6D7F678-C34B-483C-BDDF-46F5B0800FC8}" destId="{175F02A7-D75F-4BA5-9D50-EF3F748B2F02}" srcOrd="3" destOrd="0" presId="urn:microsoft.com/office/officeart/2008/layout/LinedList"/>
    <dgm:cxn modelId="{0C3B856C-CFA7-4B97-8304-2D957454B1FC}" type="presParOf" srcId="{175F02A7-D75F-4BA5-9D50-EF3F748B2F02}" destId="{2ED47B74-E4BD-4EA4-8F77-23D8EA92EE1A}" srcOrd="0" destOrd="0" presId="urn:microsoft.com/office/officeart/2008/layout/LinedList"/>
    <dgm:cxn modelId="{C26167A5-9531-4B77-8DF8-E92EA0B0F17B}" type="presParOf" srcId="{175F02A7-D75F-4BA5-9D50-EF3F748B2F02}" destId="{FA4F03B9-9D81-41BD-9CB7-68A5D3CC1937}" srcOrd="1" destOrd="0" presId="urn:microsoft.com/office/officeart/2008/layout/LinedList"/>
    <dgm:cxn modelId="{49000F25-F546-477D-A6A0-E86B433FD7D1}" type="presParOf" srcId="{C6D7F678-C34B-483C-BDDF-46F5B0800FC8}" destId="{2601538B-8BE6-491E-993E-62C1FD8D40A1}" srcOrd="4" destOrd="0" presId="urn:microsoft.com/office/officeart/2008/layout/LinedList"/>
    <dgm:cxn modelId="{72184EC1-7CA4-44D6-9F84-8BFCBC2AFD9C}" type="presParOf" srcId="{C6D7F678-C34B-483C-BDDF-46F5B0800FC8}" destId="{47B14C29-3EEC-4221-9E2C-445993658A53}" srcOrd="5" destOrd="0" presId="urn:microsoft.com/office/officeart/2008/layout/LinedList"/>
    <dgm:cxn modelId="{C9D2126B-4FB0-4B9A-86BE-32E21AF04872}" type="presParOf" srcId="{47B14C29-3EEC-4221-9E2C-445993658A53}" destId="{D3ED1F54-D6A1-495B-94F7-02EFFF5FD88D}" srcOrd="0" destOrd="0" presId="urn:microsoft.com/office/officeart/2008/layout/LinedList"/>
    <dgm:cxn modelId="{2F793891-69A5-4C92-92CF-49828FE1AE69}" type="presParOf" srcId="{47B14C29-3EEC-4221-9E2C-445993658A53}" destId="{9A760933-157C-42D0-ABE5-2EF6202D756E}" srcOrd="1" destOrd="0" presId="urn:microsoft.com/office/officeart/2008/layout/LinedList"/>
    <dgm:cxn modelId="{63B71AE1-690E-4DC8-8A42-29FFC4CCCD77}" type="presParOf" srcId="{C6D7F678-C34B-483C-BDDF-46F5B0800FC8}" destId="{03E22C19-02F2-4B5D-AD8E-E40B96FE7CBD}" srcOrd="6" destOrd="0" presId="urn:microsoft.com/office/officeart/2008/layout/LinedList"/>
    <dgm:cxn modelId="{7B12D28B-E3B0-461F-9FAA-116EF0CF03B4}" type="presParOf" srcId="{C6D7F678-C34B-483C-BDDF-46F5B0800FC8}" destId="{BCA6BF03-D461-442B-80EC-0CD4F27D12B6}" srcOrd="7" destOrd="0" presId="urn:microsoft.com/office/officeart/2008/layout/LinedList"/>
    <dgm:cxn modelId="{F2D1FC9A-7916-47CF-828D-286B2063AFD1}" type="presParOf" srcId="{BCA6BF03-D461-442B-80EC-0CD4F27D12B6}" destId="{3282CAAA-4DDC-4F68-B1D2-D71C1A6C5E15}" srcOrd="0" destOrd="0" presId="urn:microsoft.com/office/officeart/2008/layout/LinedList"/>
    <dgm:cxn modelId="{D426B1C5-2E86-4887-B694-194AE9B526D5}" type="presParOf" srcId="{BCA6BF03-D461-442B-80EC-0CD4F27D12B6}" destId="{A8115ECD-17F9-4BA7-B2CC-E25CF31FA955}" srcOrd="1" destOrd="0" presId="urn:microsoft.com/office/officeart/2008/layout/LinedList"/>
    <dgm:cxn modelId="{676FDAE0-AC40-4BE6-8DFC-5DF9FC994A06}" type="presParOf" srcId="{C6D7F678-C34B-483C-BDDF-46F5B0800FC8}" destId="{0FAF2135-B823-4DF6-A3B2-41D1A1A4FE8C}" srcOrd="8" destOrd="0" presId="urn:microsoft.com/office/officeart/2008/layout/LinedList"/>
    <dgm:cxn modelId="{784FC71A-E04D-4933-8D8B-90F7DBFF4D8C}" type="presParOf" srcId="{C6D7F678-C34B-483C-BDDF-46F5B0800FC8}" destId="{50736AB0-A66E-413E-9FCD-85DC5CFDB409}" srcOrd="9" destOrd="0" presId="urn:microsoft.com/office/officeart/2008/layout/LinedList"/>
    <dgm:cxn modelId="{77AD66D2-329C-4C6C-8853-3F69F890AC9D}" type="presParOf" srcId="{50736AB0-A66E-413E-9FCD-85DC5CFDB409}" destId="{167D9856-998F-4E49-AA83-2A53EB5F88C4}" srcOrd="0" destOrd="0" presId="urn:microsoft.com/office/officeart/2008/layout/LinedList"/>
    <dgm:cxn modelId="{F44D88E3-DE03-4F6F-A3FD-644F124B0C70}" type="presParOf" srcId="{50736AB0-A66E-413E-9FCD-85DC5CFDB409}" destId="{A440EE0A-F895-4B24-A0D6-4457D46F77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0484C1-713C-4696-BD5C-0898C55D6FB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FB7FD1D-D319-4ECF-86CA-A309B054C6C4}">
      <dgm:prSet/>
      <dgm:spPr/>
      <dgm:t>
        <a:bodyPr/>
        <a:lstStyle/>
        <a:p>
          <a:pPr>
            <a:defRPr cap="all"/>
          </a:pPr>
          <a:r>
            <a:rPr lang="en-GB"/>
            <a:t>2</a:t>
          </a:r>
          <a:r>
            <a:rPr lang="en-GB" baseline="30000"/>
            <a:t>nd</a:t>
          </a:r>
          <a:r>
            <a:rPr lang="en-GB"/>
            <a:t> of March 2023. </a:t>
          </a:r>
          <a:endParaRPr lang="en-US"/>
        </a:p>
      </dgm:t>
    </dgm:pt>
    <dgm:pt modelId="{0BAE8666-C9E6-49F7-89C6-C9D34394F8E0}" type="parTrans" cxnId="{4BE4CC9A-CBFD-41C1-A32B-DF9AE750BAE9}">
      <dgm:prSet/>
      <dgm:spPr/>
      <dgm:t>
        <a:bodyPr/>
        <a:lstStyle/>
        <a:p>
          <a:endParaRPr lang="en-US"/>
        </a:p>
      </dgm:t>
    </dgm:pt>
    <dgm:pt modelId="{399CABF7-917F-41AB-9FD1-0359929FFE50}" type="sibTrans" cxnId="{4BE4CC9A-CBFD-41C1-A32B-DF9AE750BAE9}">
      <dgm:prSet/>
      <dgm:spPr/>
      <dgm:t>
        <a:bodyPr/>
        <a:lstStyle/>
        <a:p>
          <a:endParaRPr lang="en-US"/>
        </a:p>
      </dgm:t>
    </dgm:pt>
    <dgm:pt modelId="{6AA3D1A5-714C-4943-80A5-CE142DD151E5}">
      <dgm:prSet/>
      <dgm:spPr/>
      <dgm:t>
        <a:bodyPr/>
        <a:lstStyle/>
        <a:p>
          <a:pPr>
            <a:defRPr cap="all"/>
          </a:pPr>
          <a:r>
            <a:rPr lang="en-GB"/>
            <a:t>1 hour workshop. </a:t>
          </a:r>
          <a:endParaRPr lang="en-US"/>
        </a:p>
      </dgm:t>
    </dgm:pt>
    <dgm:pt modelId="{FF4A34FD-F917-4C8B-9FA7-C60BA9E5463C}" type="parTrans" cxnId="{C99D4686-B2FE-4727-B7F2-832FF760B66E}">
      <dgm:prSet/>
      <dgm:spPr/>
      <dgm:t>
        <a:bodyPr/>
        <a:lstStyle/>
        <a:p>
          <a:endParaRPr lang="en-US"/>
        </a:p>
      </dgm:t>
    </dgm:pt>
    <dgm:pt modelId="{7D39BD97-ACE2-4596-88F6-F0612F8E7BD4}" type="sibTrans" cxnId="{C99D4686-B2FE-4727-B7F2-832FF760B66E}">
      <dgm:prSet/>
      <dgm:spPr/>
      <dgm:t>
        <a:bodyPr/>
        <a:lstStyle/>
        <a:p>
          <a:endParaRPr lang="en-US"/>
        </a:p>
      </dgm:t>
    </dgm:pt>
    <dgm:pt modelId="{2DC4BD86-C697-43A1-9086-CEA48A90BF3C}">
      <dgm:prSet/>
      <dgm:spPr/>
      <dgm:t>
        <a:bodyPr/>
        <a:lstStyle/>
        <a:p>
          <a:pPr>
            <a:defRPr cap="all"/>
          </a:pPr>
          <a:r>
            <a:rPr lang="en-GB"/>
            <a:t>1 hour drop in session. </a:t>
          </a:r>
          <a:endParaRPr lang="en-US"/>
        </a:p>
      </dgm:t>
    </dgm:pt>
    <dgm:pt modelId="{610AB4E7-C51A-4445-BD46-8EEC1C1056CF}" type="parTrans" cxnId="{E176C2A7-B94B-460B-AA37-E2B0E822B16D}">
      <dgm:prSet/>
      <dgm:spPr/>
      <dgm:t>
        <a:bodyPr/>
        <a:lstStyle/>
        <a:p>
          <a:endParaRPr lang="en-US"/>
        </a:p>
      </dgm:t>
    </dgm:pt>
    <dgm:pt modelId="{0962529B-8858-4D1B-A973-0ECABC6BB3CC}" type="sibTrans" cxnId="{E176C2A7-B94B-460B-AA37-E2B0E822B16D}">
      <dgm:prSet/>
      <dgm:spPr/>
      <dgm:t>
        <a:bodyPr/>
        <a:lstStyle/>
        <a:p>
          <a:endParaRPr lang="en-US"/>
        </a:p>
      </dgm:t>
    </dgm:pt>
    <dgm:pt modelId="{28AE1560-9D86-4F46-94B7-1449A4E41A8A}" type="pres">
      <dgm:prSet presAssocID="{B80484C1-713C-4696-BD5C-0898C55D6FB3}" presName="root" presStyleCnt="0">
        <dgm:presLayoutVars>
          <dgm:dir/>
          <dgm:resizeHandles val="exact"/>
        </dgm:presLayoutVars>
      </dgm:prSet>
      <dgm:spPr/>
    </dgm:pt>
    <dgm:pt modelId="{96AB34B9-94DF-44F1-9CD6-AA3E7E137630}" type="pres">
      <dgm:prSet presAssocID="{3FB7FD1D-D319-4ECF-86CA-A309B054C6C4}" presName="compNode" presStyleCnt="0"/>
      <dgm:spPr/>
    </dgm:pt>
    <dgm:pt modelId="{1E4886A9-E477-4938-92B6-81C1911F148F}" type="pres">
      <dgm:prSet presAssocID="{3FB7FD1D-D319-4ECF-86CA-A309B054C6C4}" presName="iconBgRect" presStyleLbl="bgShp" presStyleIdx="0" presStyleCnt="3"/>
      <dgm:spPr/>
    </dgm:pt>
    <dgm:pt modelId="{0EFE33DA-8700-4923-8F8B-3D0FFC3BCDD9}" type="pres">
      <dgm:prSet presAssocID="{3FB7FD1D-D319-4ECF-86CA-A309B054C6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ophy"/>
        </a:ext>
      </dgm:extLst>
    </dgm:pt>
    <dgm:pt modelId="{83546A38-2E8F-4F2D-9BFA-0C3B149CB771}" type="pres">
      <dgm:prSet presAssocID="{3FB7FD1D-D319-4ECF-86CA-A309B054C6C4}" presName="spaceRect" presStyleCnt="0"/>
      <dgm:spPr/>
    </dgm:pt>
    <dgm:pt modelId="{38F65D1D-1BAB-4F77-AA09-9217AB462B72}" type="pres">
      <dgm:prSet presAssocID="{3FB7FD1D-D319-4ECF-86CA-A309B054C6C4}" presName="textRect" presStyleLbl="revTx" presStyleIdx="0" presStyleCnt="3">
        <dgm:presLayoutVars>
          <dgm:chMax val="1"/>
          <dgm:chPref val="1"/>
        </dgm:presLayoutVars>
      </dgm:prSet>
      <dgm:spPr/>
    </dgm:pt>
    <dgm:pt modelId="{E86665CF-54D5-44D4-8FAE-995C0E96F7E9}" type="pres">
      <dgm:prSet presAssocID="{399CABF7-917F-41AB-9FD1-0359929FFE50}" presName="sibTrans" presStyleCnt="0"/>
      <dgm:spPr/>
    </dgm:pt>
    <dgm:pt modelId="{5011B5B3-78CA-48A4-ABFF-43E26C0658A1}" type="pres">
      <dgm:prSet presAssocID="{6AA3D1A5-714C-4943-80A5-CE142DD151E5}" presName="compNode" presStyleCnt="0"/>
      <dgm:spPr/>
    </dgm:pt>
    <dgm:pt modelId="{C4B2CEA9-A652-4793-9446-A8F7ECD5ED26}" type="pres">
      <dgm:prSet presAssocID="{6AA3D1A5-714C-4943-80A5-CE142DD151E5}" presName="iconBgRect" presStyleLbl="bgShp" presStyleIdx="1" presStyleCnt="3"/>
      <dgm:spPr/>
    </dgm:pt>
    <dgm:pt modelId="{5A01DE2C-1A45-4764-9009-56448D4CE3F0}" type="pres">
      <dgm:prSet presAssocID="{6AA3D1A5-714C-4943-80A5-CE142DD151E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B7D5FB09-E8FB-4E8C-AD8B-5FE83D587B72}" type="pres">
      <dgm:prSet presAssocID="{6AA3D1A5-714C-4943-80A5-CE142DD151E5}" presName="spaceRect" presStyleCnt="0"/>
      <dgm:spPr/>
    </dgm:pt>
    <dgm:pt modelId="{13ED4B6B-55D2-4566-A563-B8991753B7F2}" type="pres">
      <dgm:prSet presAssocID="{6AA3D1A5-714C-4943-80A5-CE142DD151E5}" presName="textRect" presStyleLbl="revTx" presStyleIdx="1" presStyleCnt="3">
        <dgm:presLayoutVars>
          <dgm:chMax val="1"/>
          <dgm:chPref val="1"/>
        </dgm:presLayoutVars>
      </dgm:prSet>
      <dgm:spPr/>
    </dgm:pt>
    <dgm:pt modelId="{7230592D-3F02-424E-BA95-E74E286FB9A3}" type="pres">
      <dgm:prSet presAssocID="{7D39BD97-ACE2-4596-88F6-F0612F8E7BD4}" presName="sibTrans" presStyleCnt="0"/>
      <dgm:spPr/>
    </dgm:pt>
    <dgm:pt modelId="{E7F8849A-77BF-471A-AA7F-B3B229D44C69}" type="pres">
      <dgm:prSet presAssocID="{2DC4BD86-C697-43A1-9086-CEA48A90BF3C}" presName="compNode" presStyleCnt="0"/>
      <dgm:spPr/>
    </dgm:pt>
    <dgm:pt modelId="{8DD08605-9904-4533-AAC6-BB25B1901857}" type="pres">
      <dgm:prSet presAssocID="{2DC4BD86-C697-43A1-9086-CEA48A90BF3C}" presName="iconBgRect" presStyleLbl="bgShp" presStyleIdx="2" presStyleCnt="3"/>
      <dgm:spPr/>
    </dgm:pt>
    <dgm:pt modelId="{F40C72D5-E541-41C8-914D-F51F466635F5}" type="pres">
      <dgm:prSet presAssocID="{2DC4BD86-C697-43A1-9086-CEA48A90BF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9294CE10-F903-4539-B270-F8CBFA19D79E}" type="pres">
      <dgm:prSet presAssocID="{2DC4BD86-C697-43A1-9086-CEA48A90BF3C}" presName="spaceRect" presStyleCnt="0"/>
      <dgm:spPr/>
    </dgm:pt>
    <dgm:pt modelId="{C8B85AC7-8A70-4A3F-A7BE-3E3C53DAD1D4}" type="pres">
      <dgm:prSet presAssocID="{2DC4BD86-C697-43A1-9086-CEA48A90BF3C}" presName="textRect" presStyleLbl="revTx" presStyleIdx="2" presStyleCnt="3">
        <dgm:presLayoutVars>
          <dgm:chMax val="1"/>
          <dgm:chPref val="1"/>
        </dgm:presLayoutVars>
      </dgm:prSet>
      <dgm:spPr/>
    </dgm:pt>
  </dgm:ptLst>
  <dgm:cxnLst>
    <dgm:cxn modelId="{46945C14-CC2B-4EA9-B96B-937CB41BA854}" type="presOf" srcId="{6AA3D1A5-714C-4943-80A5-CE142DD151E5}" destId="{13ED4B6B-55D2-4566-A563-B8991753B7F2}" srcOrd="0" destOrd="0" presId="urn:microsoft.com/office/officeart/2018/5/layout/IconCircleLabelList"/>
    <dgm:cxn modelId="{07E95261-4F74-4488-92B0-FA70A13969F0}" type="presOf" srcId="{3FB7FD1D-D319-4ECF-86CA-A309B054C6C4}" destId="{38F65D1D-1BAB-4F77-AA09-9217AB462B72}" srcOrd="0" destOrd="0" presId="urn:microsoft.com/office/officeart/2018/5/layout/IconCircleLabelList"/>
    <dgm:cxn modelId="{3EE3C569-3A82-4AED-A460-67A295FE2D89}" type="presOf" srcId="{2DC4BD86-C697-43A1-9086-CEA48A90BF3C}" destId="{C8B85AC7-8A70-4A3F-A7BE-3E3C53DAD1D4}" srcOrd="0" destOrd="0" presId="urn:microsoft.com/office/officeart/2018/5/layout/IconCircleLabelList"/>
    <dgm:cxn modelId="{C99D4686-B2FE-4727-B7F2-832FF760B66E}" srcId="{B80484C1-713C-4696-BD5C-0898C55D6FB3}" destId="{6AA3D1A5-714C-4943-80A5-CE142DD151E5}" srcOrd="1" destOrd="0" parTransId="{FF4A34FD-F917-4C8B-9FA7-C60BA9E5463C}" sibTransId="{7D39BD97-ACE2-4596-88F6-F0612F8E7BD4}"/>
    <dgm:cxn modelId="{4BE4CC9A-CBFD-41C1-A32B-DF9AE750BAE9}" srcId="{B80484C1-713C-4696-BD5C-0898C55D6FB3}" destId="{3FB7FD1D-D319-4ECF-86CA-A309B054C6C4}" srcOrd="0" destOrd="0" parTransId="{0BAE8666-C9E6-49F7-89C6-C9D34394F8E0}" sibTransId="{399CABF7-917F-41AB-9FD1-0359929FFE50}"/>
    <dgm:cxn modelId="{E176C2A7-B94B-460B-AA37-E2B0E822B16D}" srcId="{B80484C1-713C-4696-BD5C-0898C55D6FB3}" destId="{2DC4BD86-C697-43A1-9086-CEA48A90BF3C}" srcOrd="2" destOrd="0" parTransId="{610AB4E7-C51A-4445-BD46-8EEC1C1056CF}" sibTransId="{0962529B-8858-4D1B-A973-0ECABC6BB3CC}"/>
    <dgm:cxn modelId="{E19E5CFC-A8E7-44B4-A5DE-BC6A0745B47A}" type="presOf" srcId="{B80484C1-713C-4696-BD5C-0898C55D6FB3}" destId="{28AE1560-9D86-4F46-94B7-1449A4E41A8A}" srcOrd="0" destOrd="0" presId="urn:microsoft.com/office/officeart/2018/5/layout/IconCircleLabelList"/>
    <dgm:cxn modelId="{F011DBD2-9470-4896-8DA7-105278FA9FB7}" type="presParOf" srcId="{28AE1560-9D86-4F46-94B7-1449A4E41A8A}" destId="{96AB34B9-94DF-44F1-9CD6-AA3E7E137630}" srcOrd="0" destOrd="0" presId="urn:microsoft.com/office/officeart/2018/5/layout/IconCircleLabelList"/>
    <dgm:cxn modelId="{B5B1774C-3105-4B41-AFFD-F0D1AFBE0582}" type="presParOf" srcId="{96AB34B9-94DF-44F1-9CD6-AA3E7E137630}" destId="{1E4886A9-E477-4938-92B6-81C1911F148F}" srcOrd="0" destOrd="0" presId="urn:microsoft.com/office/officeart/2018/5/layout/IconCircleLabelList"/>
    <dgm:cxn modelId="{876D0343-6021-4F82-86BA-FA3B62AB942D}" type="presParOf" srcId="{96AB34B9-94DF-44F1-9CD6-AA3E7E137630}" destId="{0EFE33DA-8700-4923-8F8B-3D0FFC3BCDD9}" srcOrd="1" destOrd="0" presId="urn:microsoft.com/office/officeart/2018/5/layout/IconCircleLabelList"/>
    <dgm:cxn modelId="{4EED3DED-4873-427A-8F15-D8A25F1FEE33}" type="presParOf" srcId="{96AB34B9-94DF-44F1-9CD6-AA3E7E137630}" destId="{83546A38-2E8F-4F2D-9BFA-0C3B149CB771}" srcOrd="2" destOrd="0" presId="urn:microsoft.com/office/officeart/2018/5/layout/IconCircleLabelList"/>
    <dgm:cxn modelId="{45CA7945-7C42-40DE-80A9-162572B69332}" type="presParOf" srcId="{96AB34B9-94DF-44F1-9CD6-AA3E7E137630}" destId="{38F65D1D-1BAB-4F77-AA09-9217AB462B72}" srcOrd="3" destOrd="0" presId="urn:microsoft.com/office/officeart/2018/5/layout/IconCircleLabelList"/>
    <dgm:cxn modelId="{E54EA01A-D601-401A-9445-AAE85415B189}" type="presParOf" srcId="{28AE1560-9D86-4F46-94B7-1449A4E41A8A}" destId="{E86665CF-54D5-44D4-8FAE-995C0E96F7E9}" srcOrd="1" destOrd="0" presId="urn:microsoft.com/office/officeart/2018/5/layout/IconCircleLabelList"/>
    <dgm:cxn modelId="{E98580C8-D252-4763-A3E8-96B91B51A5C2}" type="presParOf" srcId="{28AE1560-9D86-4F46-94B7-1449A4E41A8A}" destId="{5011B5B3-78CA-48A4-ABFF-43E26C0658A1}" srcOrd="2" destOrd="0" presId="urn:microsoft.com/office/officeart/2018/5/layout/IconCircleLabelList"/>
    <dgm:cxn modelId="{EE6E4E43-7F8C-498A-AA62-16DAE6B4AF2A}" type="presParOf" srcId="{5011B5B3-78CA-48A4-ABFF-43E26C0658A1}" destId="{C4B2CEA9-A652-4793-9446-A8F7ECD5ED26}" srcOrd="0" destOrd="0" presId="urn:microsoft.com/office/officeart/2018/5/layout/IconCircleLabelList"/>
    <dgm:cxn modelId="{3CFF6203-9B3F-478B-8902-D613992C967C}" type="presParOf" srcId="{5011B5B3-78CA-48A4-ABFF-43E26C0658A1}" destId="{5A01DE2C-1A45-4764-9009-56448D4CE3F0}" srcOrd="1" destOrd="0" presId="urn:microsoft.com/office/officeart/2018/5/layout/IconCircleLabelList"/>
    <dgm:cxn modelId="{D0330A39-AECC-4F46-9C1E-066E737C6D2E}" type="presParOf" srcId="{5011B5B3-78CA-48A4-ABFF-43E26C0658A1}" destId="{B7D5FB09-E8FB-4E8C-AD8B-5FE83D587B72}" srcOrd="2" destOrd="0" presId="urn:microsoft.com/office/officeart/2018/5/layout/IconCircleLabelList"/>
    <dgm:cxn modelId="{06DEAE9C-5C36-4D9E-9976-474D7114026B}" type="presParOf" srcId="{5011B5B3-78CA-48A4-ABFF-43E26C0658A1}" destId="{13ED4B6B-55D2-4566-A563-B8991753B7F2}" srcOrd="3" destOrd="0" presId="urn:microsoft.com/office/officeart/2018/5/layout/IconCircleLabelList"/>
    <dgm:cxn modelId="{0B3B5DB8-FDAA-4691-859F-C53F6E01C783}" type="presParOf" srcId="{28AE1560-9D86-4F46-94B7-1449A4E41A8A}" destId="{7230592D-3F02-424E-BA95-E74E286FB9A3}" srcOrd="3" destOrd="0" presId="urn:microsoft.com/office/officeart/2018/5/layout/IconCircleLabelList"/>
    <dgm:cxn modelId="{01C87E9B-46A1-4B82-A525-1BE2A5328E13}" type="presParOf" srcId="{28AE1560-9D86-4F46-94B7-1449A4E41A8A}" destId="{E7F8849A-77BF-471A-AA7F-B3B229D44C69}" srcOrd="4" destOrd="0" presId="urn:microsoft.com/office/officeart/2018/5/layout/IconCircleLabelList"/>
    <dgm:cxn modelId="{3919C992-3676-41F3-BD80-EC81D00F1ACE}" type="presParOf" srcId="{E7F8849A-77BF-471A-AA7F-B3B229D44C69}" destId="{8DD08605-9904-4533-AAC6-BB25B1901857}" srcOrd="0" destOrd="0" presId="urn:microsoft.com/office/officeart/2018/5/layout/IconCircleLabelList"/>
    <dgm:cxn modelId="{AFA2731A-9192-4B68-A9DD-0C8C1E5EC9FB}" type="presParOf" srcId="{E7F8849A-77BF-471A-AA7F-B3B229D44C69}" destId="{F40C72D5-E541-41C8-914D-F51F466635F5}" srcOrd="1" destOrd="0" presId="urn:microsoft.com/office/officeart/2018/5/layout/IconCircleLabelList"/>
    <dgm:cxn modelId="{3A16E522-7AC8-4A14-930B-F25A72981125}" type="presParOf" srcId="{E7F8849A-77BF-471A-AA7F-B3B229D44C69}" destId="{9294CE10-F903-4539-B270-F8CBFA19D79E}" srcOrd="2" destOrd="0" presId="urn:microsoft.com/office/officeart/2018/5/layout/IconCircleLabelList"/>
    <dgm:cxn modelId="{26E893A6-60D3-48C0-85C2-C51D78203091}" type="presParOf" srcId="{E7F8849A-77BF-471A-AA7F-B3B229D44C69}" destId="{C8B85AC7-8A70-4A3F-A7BE-3E3C53DAD1D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B577D35-3F87-4C7D-8C45-1CDA5E7CDADD}"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980801AC-227F-4C48-81E0-FEFDF4FB8D1D}">
      <dgm:prSet/>
      <dgm:spPr/>
      <dgm:t>
        <a:bodyPr/>
        <a:lstStyle/>
        <a:p>
          <a:r>
            <a:rPr lang="en-GB"/>
            <a:t>In groups form a presentation regarding one of the following; </a:t>
          </a:r>
          <a:endParaRPr lang="en-US"/>
        </a:p>
      </dgm:t>
    </dgm:pt>
    <dgm:pt modelId="{6A23A609-E6F2-40FF-9A6E-ED6D35D048BD}" type="parTrans" cxnId="{3A077FE4-CEFF-436E-9829-F0FECE780B57}">
      <dgm:prSet/>
      <dgm:spPr/>
      <dgm:t>
        <a:bodyPr/>
        <a:lstStyle/>
        <a:p>
          <a:endParaRPr lang="en-US"/>
        </a:p>
      </dgm:t>
    </dgm:pt>
    <dgm:pt modelId="{CE1EF14F-4676-4672-B9A0-655039DBE048}" type="sibTrans" cxnId="{3A077FE4-CEFF-436E-9829-F0FECE780B57}">
      <dgm:prSet/>
      <dgm:spPr/>
      <dgm:t>
        <a:bodyPr/>
        <a:lstStyle/>
        <a:p>
          <a:endParaRPr lang="en-US"/>
        </a:p>
      </dgm:t>
    </dgm:pt>
    <dgm:pt modelId="{04935B72-7644-48D0-9482-2313A3B1F389}">
      <dgm:prSet/>
      <dgm:spPr/>
      <dgm:t>
        <a:bodyPr/>
        <a:lstStyle/>
        <a:p>
          <a:r>
            <a:rPr lang="en-GB"/>
            <a:t>Homicide (Excluding defence)</a:t>
          </a:r>
          <a:endParaRPr lang="en-US"/>
        </a:p>
      </dgm:t>
    </dgm:pt>
    <dgm:pt modelId="{5B4E9D6C-40B2-4719-A8CA-572B8EA885C2}" type="parTrans" cxnId="{32300654-9481-4681-A22C-3F5C4BD631D3}">
      <dgm:prSet/>
      <dgm:spPr/>
      <dgm:t>
        <a:bodyPr/>
        <a:lstStyle/>
        <a:p>
          <a:endParaRPr lang="en-US"/>
        </a:p>
      </dgm:t>
    </dgm:pt>
    <dgm:pt modelId="{D8C3E449-8DD9-4436-A78D-C89D90E80306}" type="sibTrans" cxnId="{32300654-9481-4681-A22C-3F5C4BD631D3}">
      <dgm:prSet/>
      <dgm:spPr/>
      <dgm:t>
        <a:bodyPr/>
        <a:lstStyle/>
        <a:p>
          <a:endParaRPr lang="en-US"/>
        </a:p>
      </dgm:t>
    </dgm:pt>
    <dgm:pt modelId="{6AF0FFF6-C7C3-4E3C-96F2-73F2E2FA3159}">
      <dgm:prSet/>
      <dgm:spPr/>
      <dgm:t>
        <a:bodyPr/>
        <a:lstStyle/>
        <a:p>
          <a:r>
            <a:rPr lang="en-GB"/>
            <a:t>Gross Negligence Manslaughter </a:t>
          </a:r>
          <a:endParaRPr lang="en-US"/>
        </a:p>
      </dgm:t>
    </dgm:pt>
    <dgm:pt modelId="{BD883966-8A5B-48F2-91CF-F2271F955330}" type="parTrans" cxnId="{BC09E104-34A0-4AF3-9EE8-B27E3FE27BCF}">
      <dgm:prSet/>
      <dgm:spPr/>
      <dgm:t>
        <a:bodyPr/>
        <a:lstStyle/>
        <a:p>
          <a:endParaRPr lang="en-US"/>
        </a:p>
      </dgm:t>
    </dgm:pt>
    <dgm:pt modelId="{EEE99FDA-BD4F-4C5C-89BA-255A18ED3FF5}" type="sibTrans" cxnId="{BC09E104-34A0-4AF3-9EE8-B27E3FE27BCF}">
      <dgm:prSet/>
      <dgm:spPr/>
      <dgm:t>
        <a:bodyPr/>
        <a:lstStyle/>
        <a:p>
          <a:endParaRPr lang="en-US"/>
        </a:p>
      </dgm:t>
    </dgm:pt>
    <dgm:pt modelId="{E28E30A9-02BF-48B7-9E0B-0AFB7555461A}">
      <dgm:prSet/>
      <dgm:spPr/>
      <dgm:t>
        <a:bodyPr/>
        <a:lstStyle/>
        <a:p>
          <a:r>
            <a:rPr lang="en-GB"/>
            <a:t>Unlawful Act Manslaughter</a:t>
          </a:r>
          <a:endParaRPr lang="en-US"/>
        </a:p>
      </dgm:t>
    </dgm:pt>
    <dgm:pt modelId="{9DE2D2C7-9A4F-436A-B3E7-3E7FBE1419D2}" type="parTrans" cxnId="{1D6299E8-BB1E-4540-8A7A-D53CDD31E970}">
      <dgm:prSet/>
      <dgm:spPr/>
      <dgm:t>
        <a:bodyPr/>
        <a:lstStyle/>
        <a:p>
          <a:endParaRPr lang="en-US"/>
        </a:p>
      </dgm:t>
    </dgm:pt>
    <dgm:pt modelId="{D4ECEDDA-F1BB-40EB-A967-CE5EDAD9841E}" type="sibTrans" cxnId="{1D6299E8-BB1E-4540-8A7A-D53CDD31E970}">
      <dgm:prSet/>
      <dgm:spPr/>
      <dgm:t>
        <a:bodyPr/>
        <a:lstStyle/>
        <a:p>
          <a:endParaRPr lang="en-US"/>
        </a:p>
      </dgm:t>
    </dgm:pt>
    <dgm:pt modelId="{E40D084C-2394-460A-B418-240790B696A2}" type="pres">
      <dgm:prSet presAssocID="{7B577D35-3F87-4C7D-8C45-1CDA5E7CDADD}" presName="diagram" presStyleCnt="0">
        <dgm:presLayoutVars>
          <dgm:dir/>
          <dgm:resizeHandles val="exact"/>
        </dgm:presLayoutVars>
      </dgm:prSet>
      <dgm:spPr/>
    </dgm:pt>
    <dgm:pt modelId="{22215649-B6DA-45BF-B83B-CC7D151CB842}" type="pres">
      <dgm:prSet presAssocID="{980801AC-227F-4C48-81E0-FEFDF4FB8D1D}" presName="node" presStyleLbl="node1" presStyleIdx="0" presStyleCnt="4">
        <dgm:presLayoutVars>
          <dgm:bulletEnabled val="1"/>
        </dgm:presLayoutVars>
      </dgm:prSet>
      <dgm:spPr/>
    </dgm:pt>
    <dgm:pt modelId="{E20A08DB-95E9-49FB-9296-901745BCF337}" type="pres">
      <dgm:prSet presAssocID="{CE1EF14F-4676-4672-B9A0-655039DBE048}" presName="sibTrans" presStyleLbl="sibTrans2D1" presStyleIdx="0" presStyleCnt="3"/>
      <dgm:spPr/>
    </dgm:pt>
    <dgm:pt modelId="{B50F90A9-8308-453C-B326-8AB82B4F121B}" type="pres">
      <dgm:prSet presAssocID="{CE1EF14F-4676-4672-B9A0-655039DBE048}" presName="connectorText" presStyleLbl="sibTrans2D1" presStyleIdx="0" presStyleCnt="3"/>
      <dgm:spPr/>
    </dgm:pt>
    <dgm:pt modelId="{C3CE469A-2D5A-440A-81EB-D6F0FEA6D864}" type="pres">
      <dgm:prSet presAssocID="{04935B72-7644-48D0-9482-2313A3B1F389}" presName="node" presStyleLbl="node1" presStyleIdx="1" presStyleCnt="4">
        <dgm:presLayoutVars>
          <dgm:bulletEnabled val="1"/>
        </dgm:presLayoutVars>
      </dgm:prSet>
      <dgm:spPr/>
    </dgm:pt>
    <dgm:pt modelId="{49136149-510E-4876-966C-9FE155D24B72}" type="pres">
      <dgm:prSet presAssocID="{D8C3E449-8DD9-4436-A78D-C89D90E80306}" presName="sibTrans" presStyleLbl="sibTrans2D1" presStyleIdx="1" presStyleCnt="3"/>
      <dgm:spPr/>
    </dgm:pt>
    <dgm:pt modelId="{D395DBC9-3A39-4921-A1C5-327027259716}" type="pres">
      <dgm:prSet presAssocID="{D8C3E449-8DD9-4436-A78D-C89D90E80306}" presName="connectorText" presStyleLbl="sibTrans2D1" presStyleIdx="1" presStyleCnt="3"/>
      <dgm:spPr/>
    </dgm:pt>
    <dgm:pt modelId="{428D3E7D-B011-4DAF-A539-CA4B115A5D3D}" type="pres">
      <dgm:prSet presAssocID="{6AF0FFF6-C7C3-4E3C-96F2-73F2E2FA3159}" presName="node" presStyleLbl="node1" presStyleIdx="2" presStyleCnt="4">
        <dgm:presLayoutVars>
          <dgm:bulletEnabled val="1"/>
        </dgm:presLayoutVars>
      </dgm:prSet>
      <dgm:spPr/>
    </dgm:pt>
    <dgm:pt modelId="{9127AFB8-CED4-41A5-84B9-2AF8578373F8}" type="pres">
      <dgm:prSet presAssocID="{EEE99FDA-BD4F-4C5C-89BA-255A18ED3FF5}" presName="sibTrans" presStyleLbl="sibTrans2D1" presStyleIdx="2" presStyleCnt="3"/>
      <dgm:spPr/>
    </dgm:pt>
    <dgm:pt modelId="{B937A49D-CCD8-4852-865D-842DA1B38C78}" type="pres">
      <dgm:prSet presAssocID="{EEE99FDA-BD4F-4C5C-89BA-255A18ED3FF5}" presName="connectorText" presStyleLbl="sibTrans2D1" presStyleIdx="2" presStyleCnt="3"/>
      <dgm:spPr/>
    </dgm:pt>
    <dgm:pt modelId="{0A3AEDDB-FAE4-4BD0-83EA-DDD43E3E40EF}" type="pres">
      <dgm:prSet presAssocID="{E28E30A9-02BF-48B7-9E0B-0AFB7555461A}" presName="node" presStyleLbl="node1" presStyleIdx="3" presStyleCnt="4">
        <dgm:presLayoutVars>
          <dgm:bulletEnabled val="1"/>
        </dgm:presLayoutVars>
      </dgm:prSet>
      <dgm:spPr/>
    </dgm:pt>
  </dgm:ptLst>
  <dgm:cxnLst>
    <dgm:cxn modelId="{3201A903-6FBB-418F-9E00-72528E04BCB3}" type="presOf" srcId="{E28E30A9-02BF-48B7-9E0B-0AFB7555461A}" destId="{0A3AEDDB-FAE4-4BD0-83EA-DDD43E3E40EF}" srcOrd="0" destOrd="0" presId="urn:microsoft.com/office/officeart/2005/8/layout/process5"/>
    <dgm:cxn modelId="{BC09E104-34A0-4AF3-9EE8-B27E3FE27BCF}" srcId="{7B577D35-3F87-4C7D-8C45-1CDA5E7CDADD}" destId="{6AF0FFF6-C7C3-4E3C-96F2-73F2E2FA3159}" srcOrd="2" destOrd="0" parTransId="{BD883966-8A5B-48F2-91CF-F2271F955330}" sibTransId="{EEE99FDA-BD4F-4C5C-89BA-255A18ED3FF5}"/>
    <dgm:cxn modelId="{3CCA2E06-46CE-4144-96BB-2EA4A261C028}" type="presOf" srcId="{D8C3E449-8DD9-4436-A78D-C89D90E80306}" destId="{49136149-510E-4876-966C-9FE155D24B72}" srcOrd="0" destOrd="0" presId="urn:microsoft.com/office/officeart/2005/8/layout/process5"/>
    <dgm:cxn modelId="{90D22131-A302-433A-BCCB-309175067EF9}" type="presOf" srcId="{EEE99FDA-BD4F-4C5C-89BA-255A18ED3FF5}" destId="{B937A49D-CCD8-4852-865D-842DA1B38C78}" srcOrd="1" destOrd="0" presId="urn:microsoft.com/office/officeart/2005/8/layout/process5"/>
    <dgm:cxn modelId="{8210A43A-1E33-4F47-AABA-763DAA7EC0A8}" type="presOf" srcId="{CE1EF14F-4676-4672-B9A0-655039DBE048}" destId="{E20A08DB-95E9-49FB-9296-901745BCF337}" srcOrd="0" destOrd="0" presId="urn:microsoft.com/office/officeart/2005/8/layout/process5"/>
    <dgm:cxn modelId="{0D09963B-A0EF-4AAD-90C6-E53116887A44}" type="presOf" srcId="{EEE99FDA-BD4F-4C5C-89BA-255A18ED3FF5}" destId="{9127AFB8-CED4-41A5-84B9-2AF8578373F8}" srcOrd="0" destOrd="0" presId="urn:microsoft.com/office/officeart/2005/8/layout/process5"/>
    <dgm:cxn modelId="{8811953E-AA35-4AB9-B54D-09891B6C6945}" type="presOf" srcId="{CE1EF14F-4676-4672-B9A0-655039DBE048}" destId="{B50F90A9-8308-453C-B326-8AB82B4F121B}" srcOrd="1" destOrd="0" presId="urn:microsoft.com/office/officeart/2005/8/layout/process5"/>
    <dgm:cxn modelId="{77C67A5F-EFB5-4324-BF23-4F774D3E389E}" type="presOf" srcId="{D8C3E449-8DD9-4436-A78D-C89D90E80306}" destId="{D395DBC9-3A39-4921-A1C5-327027259716}" srcOrd="1" destOrd="0" presId="urn:microsoft.com/office/officeart/2005/8/layout/process5"/>
    <dgm:cxn modelId="{F00BA646-4459-4D2A-A4B2-4DF29BE04D9F}" type="presOf" srcId="{7B577D35-3F87-4C7D-8C45-1CDA5E7CDADD}" destId="{E40D084C-2394-460A-B418-240790B696A2}" srcOrd="0" destOrd="0" presId="urn:microsoft.com/office/officeart/2005/8/layout/process5"/>
    <dgm:cxn modelId="{DEEFD84B-FF92-463D-98A1-F66D280CCAF8}" type="presOf" srcId="{980801AC-227F-4C48-81E0-FEFDF4FB8D1D}" destId="{22215649-B6DA-45BF-B83B-CC7D151CB842}" srcOrd="0" destOrd="0" presId="urn:microsoft.com/office/officeart/2005/8/layout/process5"/>
    <dgm:cxn modelId="{1D2E1150-DD08-496E-8B68-3B91AD20FBA0}" type="presOf" srcId="{6AF0FFF6-C7C3-4E3C-96F2-73F2E2FA3159}" destId="{428D3E7D-B011-4DAF-A539-CA4B115A5D3D}" srcOrd="0" destOrd="0" presId="urn:microsoft.com/office/officeart/2005/8/layout/process5"/>
    <dgm:cxn modelId="{32300654-9481-4681-A22C-3F5C4BD631D3}" srcId="{7B577D35-3F87-4C7D-8C45-1CDA5E7CDADD}" destId="{04935B72-7644-48D0-9482-2313A3B1F389}" srcOrd="1" destOrd="0" parTransId="{5B4E9D6C-40B2-4719-A8CA-572B8EA885C2}" sibTransId="{D8C3E449-8DD9-4436-A78D-C89D90E80306}"/>
    <dgm:cxn modelId="{3A077FE4-CEFF-436E-9829-F0FECE780B57}" srcId="{7B577D35-3F87-4C7D-8C45-1CDA5E7CDADD}" destId="{980801AC-227F-4C48-81E0-FEFDF4FB8D1D}" srcOrd="0" destOrd="0" parTransId="{6A23A609-E6F2-40FF-9A6E-ED6D35D048BD}" sibTransId="{CE1EF14F-4676-4672-B9A0-655039DBE048}"/>
    <dgm:cxn modelId="{1D6299E8-BB1E-4540-8A7A-D53CDD31E970}" srcId="{7B577D35-3F87-4C7D-8C45-1CDA5E7CDADD}" destId="{E28E30A9-02BF-48B7-9E0B-0AFB7555461A}" srcOrd="3" destOrd="0" parTransId="{9DE2D2C7-9A4F-436A-B3E7-3E7FBE1419D2}" sibTransId="{D4ECEDDA-F1BB-40EB-A967-CE5EDAD9841E}"/>
    <dgm:cxn modelId="{7F7A45EA-4707-4993-98F3-433C7DAE9866}" type="presOf" srcId="{04935B72-7644-48D0-9482-2313A3B1F389}" destId="{C3CE469A-2D5A-440A-81EB-D6F0FEA6D864}" srcOrd="0" destOrd="0" presId="urn:microsoft.com/office/officeart/2005/8/layout/process5"/>
    <dgm:cxn modelId="{E61999ED-B626-41A6-B141-B07BD60D122E}" type="presParOf" srcId="{E40D084C-2394-460A-B418-240790B696A2}" destId="{22215649-B6DA-45BF-B83B-CC7D151CB842}" srcOrd="0" destOrd="0" presId="urn:microsoft.com/office/officeart/2005/8/layout/process5"/>
    <dgm:cxn modelId="{2540D2B5-7706-4056-9E78-FAB8677254CD}" type="presParOf" srcId="{E40D084C-2394-460A-B418-240790B696A2}" destId="{E20A08DB-95E9-49FB-9296-901745BCF337}" srcOrd="1" destOrd="0" presId="urn:microsoft.com/office/officeart/2005/8/layout/process5"/>
    <dgm:cxn modelId="{5B5B4F17-C117-4A0F-B266-57F3A9E34E63}" type="presParOf" srcId="{E20A08DB-95E9-49FB-9296-901745BCF337}" destId="{B50F90A9-8308-453C-B326-8AB82B4F121B}" srcOrd="0" destOrd="0" presId="urn:microsoft.com/office/officeart/2005/8/layout/process5"/>
    <dgm:cxn modelId="{2132BA15-7CC9-46FB-BED5-13157EA8CCD8}" type="presParOf" srcId="{E40D084C-2394-460A-B418-240790B696A2}" destId="{C3CE469A-2D5A-440A-81EB-D6F0FEA6D864}" srcOrd="2" destOrd="0" presId="urn:microsoft.com/office/officeart/2005/8/layout/process5"/>
    <dgm:cxn modelId="{A215BBD1-9469-4C76-B4A4-71220953984C}" type="presParOf" srcId="{E40D084C-2394-460A-B418-240790B696A2}" destId="{49136149-510E-4876-966C-9FE155D24B72}" srcOrd="3" destOrd="0" presId="urn:microsoft.com/office/officeart/2005/8/layout/process5"/>
    <dgm:cxn modelId="{D454EFC7-1904-4DC3-BE42-332E865CB223}" type="presParOf" srcId="{49136149-510E-4876-966C-9FE155D24B72}" destId="{D395DBC9-3A39-4921-A1C5-327027259716}" srcOrd="0" destOrd="0" presId="urn:microsoft.com/office/officeart/2005/8/layout/process5"/>
    <dgm:cxn modelId="{DF581AAF-730E-4338-99A8-B9BBC9F6FDA7}" type="presParOf" srcId="{E40D084C-2394-460A-B418-240790B696A2}" destId="{428D3E7D-B011-4DAF-A539-CA4B115A5D3D}" srcOrd="4" destOrd="0" presId="urn:microsoft.com/office/officeart/2005/8/layout/process5"/>
    <dgm:cxn modelId="{E8A002CE-F3D2-4DF5-95B7-49407834338F}" type="presParOf" srcId="{E40D084C-2394-460A-B418-240790B696A2}" destId="{9127AFB8-CED4-41A5-84B9-2AF8578373F8}" srcOrd="5" destOrd="0" presId="urn:microsoft.com/office/officeart/2005/8/layout/process5"/>
    <dgm:cxn modelId="{2FD536D4-5DDB-462A-AE27-482FC983E00C}" type="presParOf" srcId="{9127AFB8-CED4-41A5-84B9-2AF8578373F8}" destId="{B937A49D-CCD8-4852-865D-842DA1B38C78}" srcOrd="0" destOrd="0" presId="urn:microsoft.com/office/officeart/2005/8/layout/process5"/>
    <dgm:cxn modelId="{16BEDCB5-4AD7-4BBF-99DA-591EBCEE4D49}" type="presParOf" srcId="{E40D084C-2394-460A-B418-240790B696A2}" destId="{0A3AEDDB-FAE4-4BD0-83EA-DDD43E3E40E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A026928-84F5-4A4F-BC23-36C4EDAC1CF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7FC4928-B4FB-438C-AB43-DB5F0FAF0D22}">
      <dgm:prSet/>
      <dgm:spPr>
        <a:solidFill>
          <a:srgbClr val="FF0000"/>
        </a:solidFill>
      </dgm:spPr>
      <dgm:t>
        <a:bodyPr/>
        <a:lstStyle/>
        <a:p>
          <a:r>
            <a:rPr lang="en-GB"/>
            <a:t>Homicide. </a:t>
          </a:r>
          <a:endParaRPr lang="en-US"/>
        </a:p>
      </dgm:t>
    </dgm:pt>
    <dgm:pt modelId="{190A0019-4C6E-4219-97F5-72B229431E05}" type="parTrans" cxnId="{319D2195-95A5-471E-A667-F909BEB4AA31}">
      <dgm:prSet/>
      <dgm:spPr/>
      <dgm:t>
        <a:bodyPr/>
        <a:lstStyle/>
        <a:p>
          <a:endParaRPr lang="en-US"/>
        </a:p>
      </dgm:t>
    </dgm:pt>
    <dgm:pt modelId="{E2B467B8-32BC-48ED-92DB-9BD1D80BA22C}" type="sibTrans" cxnId="{319D2195-95A5-471E-A667-F909BEB4AA31}">
      <dgm:prSet/>
      <dgm:spPr/>
      <dgm:t>
        <a:bodyPr/>
        <a:lstStyle/>
        <a:p>
          <a:endParaRPr lang="en-US"/>
        </a:p>
      </dgm:t>
    </dgm:pt>
    <dgm:pt modelId="{02411EB1-EB0C-4DA2-9FFC-88FC4CA39BA1}">
      <dgm:prSet/>
      <dgm:spPr>
        <a:solidFill>
          <a:srgbClr val="92D050"/>
        </a:solidFill>
      </dgm:spPr>
      <dgm:t>
        <a:bodyPr/>
        <a:lstStyle/>
        <a:p>
          <a:r>
            <a:rPr lang="en-GB"/>
            <a:t>Defences. </a:t>
          </a:r>
          <a:endParaRPr lang="en-US"/>
        </a:p>
      </dgm:t>
    </dgm:pt>
    <dgm:pt modelId="{B6010CA2-10AA-4F57-8558-9C10153CAD6A}" type="parTrans" cxnId="{4EED5839-FD66-4FE0-BE04-94A5A1DBDBA3}">
      <dgm:prSet/>
      <dgm:spPr/>
      <dgm:t>
        <a:bodyPr/>
        <a:lstStyle/>
        <a:p>
          <a:endParaRPr lang="en-US"/>
        </a:p>
      </dgm:t>
    </dgm:pt>
    <dgm:pt modelId="{791B3777-71CC-4A4E-8F30-E034A05F8569}" type="sibTrans" cxnId="{4EED5839-FD66-4FE0-BE04-94A5A1DBDBA3}">
      <dgm:prSet/>
      <dgm:spPr/>
      <dgm:t>
        <a:bodyPr/>
        <a:lstStyle/>
        <a:p>
          <a:endParaRPr lang="en-US"/>
        </a:p>
      </dgm:t>
    </dgm:pt>
    <dgm:pt modelId="{D6D2DBC9-F6AD-4FE1-ADED-AE773376EA12}">
      <dgm:prSet/>
      <dgm:spPr>
        <a:solidFill>
          <a:srgbClr val="7030A0"/>
        </a:solidFill>
      </dgm:spPr>
      <dgm:t>
        <a:bodyPr/>
        <a:lstStyle/>
        <a:p>
          <a:r>
            <a:rPr lang="en-GB"/>
            <a:t>Assignment guidance.</a:t>
          </a:r>
          <a:endParaRPr lang="en-US"/>
        </a:p>
      </dgm:t>
    </dgm:pt>
    <dgm:pt modelId="{2AC9346C-5969-4933-A151-C90FA2AFE8AB}" type="parTrans" cxnId="{B8CF92FE-3F94-45BD-A9A6-EC9A5BABD2F4}">
      <dgm:prSet/>
      <dgm:spPr/>
      <dgm:t>
        <a:bodyPr/>
        <a:lstStyle/>
        <a:p>
          <a:endParaRPr lang="en-US"/>
        </a:p>
      </dgm:t>
    </dgm:pt>
    <dgm:pt modelId="{E4E10449-3EF7-4B1E-BE65-A3DA6DEF0EB0}" type="sibTrans" cxnId="{B8CF92FE-3F94-45BD-A9A6-EC9A5BABD2F4}">
      <dgm:prSet/>
      <dgm:spPr/>
      <dgm:t>
        <a:bodyPr/>
        <a:lstStyle/>
        <a:p>
          <a:endParaRPr lang="en-US"/>
        </a:p>
      </dgm:t>
    </dgm:pt>
    <dgm:pt modelId="{95A20F1B-4449-4EF6-85F6-6C00DC141B2C}" type="pres">
      <dgm:prSet presAssocID="{3A026928-84F5-4A4F-BC23-36C4EDAC1CF3}" presName="linear" presStyleCnt="0">
        <dgm:presLayoutVars>
          <dgm:animLvl val="lvl"/>
          <dgm:resizeHandles val="exact"/>
        </dgm:presLayoutVars>
      </dgm:prSet>
      <dgm:spPr/>
    </dgm:pt>
    <dgm:pt modelId="{F67725A9-97AD-4567-9940-BE662FB35885}" type="pres">
      <dgm:prSet presAssocID="{67FC4928-B4FB-438C-AB43-DB5F0FAF0D22}" presName="parentText" presStyleLbl="node1" presStyleIdx="0" presStyleCnt="3">
        <dgm:presLayoutVars>
          <dgm:chMax val="0"/>
          <dgm:bulletEnabled val="1"/>
        </dgm:presLayoutVars>
      </dgm:prSet>
      <dgm:spPr/>
    </dgm:pt>
    <dgm:pt modelId="{FD3E18CD-9B0E-4B8C-925C-15237E202C08}" type="pres">
      <dgm:prSet presAssocID="{E2B467B8-32BC-48ED-92DB-9BD1D80BA22C}" presName="spacer" presStyleCnt="0"/>
      <dgm:spPr/>
    </dgm:pt>
    <dgm:pt modelId="{20915255-123E-4542-B944-FFE6D11535A5}" type="pres">
      <dgm:prSet presAssocID="{02411EB1-EB0C-4DA2-9FFC-88FC4CA39BA1}" presName="parentText" presStyleLbl="node1" presStyleIdx="1" presStyleCnt="3">
        <dgm:presLayoutVars>
          <dgm:chMax val="0"/>
          <dgm:bulletEnabled val="1"/>
        </dgm:presLayoutVars>
      </dgm:prSet>
      <dgm:spPr/>
    </dgm:pt>
    <dgm:pt modelId="{8393F77F-E108-4656-AB43-B8517CCFA7FB}" type="pres">
      <dgm:prSet presAssocID="{791B3777-71CC-4A4E-8F30-E034A05F8569}" presName="spacer" presStyleCnt="0"/>
      <dgm:spPr/>
    </dgm:pt>
    <dgm:pt modelId="{873BD74C-12ED-407E-83E4-9D7DE3DA295E}" type="pres">
      <dgm:prSet presAssocID="{D6D2DBC9-F6AD-4FE1-ADED-AE773376EA12}" presName="parentText" presStyleLbl="node1" presStyleIdx="2" presStyleCnt="3">
        <dgm:presLayoutVars>
          <dgm:chMax val="0"/>
          <dgm:bulletEnabled val="1"/>
        </dgm:presLayoutVars>
      </dgm:prSet>
      <dgm:spPr/>
    </dgm:pt>
  </dgm:ptLst>
  <dgm:cxnLst>
    <dgm:cxn modelId="{A9E12C32-347B-4947-93A8-8D98998D9BFC}" type="presOf" srcId="{D6D2DBC9-F6AD-4FE1-ADED-AE773376EA12}" destId="{873BD74C-12ED-407E-83E4-9D7DE3DA295E}" srcOrd="0" destOrd="0" presId="urn:microsoft.com/office/officeart/2005/8/layout/vList2"/>
    <dgm:cxn modelId="{4EED5839-FD66-4FE0-BE04-94A5A1DBDBA3}" srcId="{3A026928-84F5-4A4F-BC23-36C4EDAC1CF3}" destId="{02411EB1-EB0C-4DA2-9FFC-88FC4CA39BA1}" srcOrd="1" destOrd="0" parTransId="{B6010CA2-10AA-4F57-8558-9C10153CAD6A}" sibTransId="{791B3777-71CC-4A4E-8F30-E034A05F8569}"/>
    <dgm:cxn modelId="{319D2195-95A5-471E-A667-F909BEB4AA31}" srcId="{3A026928-84F5-4A4F-BC23-36C4EDAC1CF3}" destId="{67FC4928-B4FB-438C-AB43-DB5F0FAF0D22}" srcOrd="0" destOrd="0" parTransId="{190A0019-4C6E-4219-97F5-72B229431E05}" sibTransId="{E2B467B8-32BC-48ED-92DB-9BD1D80BA22C}"/>
    <dgm:cxn modelId="{633159B6-55B6-4A92-9C81-5B789683F4AB}" type="presOf" srcId="{3A026928-84F5-4A4F-BC23-36C4EDAC1CF3}" destId="{95A20F1B-4449-4EF6-85F6-6C00DC141B2C}" srcOrd="0" destOrd="0" presId="urn:microsoft.com/office/officeart/2005/8/layout/vList2"/>
    <dgm:cxn modelId="{9E031BEF-13FE-42A5-A1EF-75AEC3CFB56A}" type="presOf" srcId="{02411EB1-EB0C-4DA2-9FFC-88FC4CA39BA1}" destId="{20915255-123E-4542-B944-FFE6D11535A5}" srcOrd="0" destOrd="0" presId="urn:microsoft.com/office/officeart/2005/8/layout/vList2"/>
    <dgm:cxn modelId="{FCAB23F9-8E27-4AD0-B1FD-5AE99D24AE6E}" type="presOf" srcId="{67FC4928-B4FB-438C-AB43-DB5F0FAF0D22}" destId="{F67725A9-97AD-4567-9940-BE662FB35885}" srcOrd="0" destOrd="0" presId="urn:microsoft.com/office/officeart/2005/8/layout/vList2"/>
    <dgm:cxn modelId="{B8CF92FE-3F94-45BD-A9A6-EC9A5BABD2F4}" srcId="{3A026928-84F5-4A4F-BC23-36C4EDAC1CF3}" destId="{D6D2DBC9-F6AD-4FE1-ADED-AE773376EA12}" srcOrd="2" destOrd="0" parTransId="{2AC9346C-5969-4933-A151-C90FA2AFE8AB}" sibTransId="{E4E10449-3EF7-4B1E-BE65-A3DA6DEF0EB0}"/>
    <dgm:cxn modelId="{FEBB75C1-D345-4473-9CEE-BAAA59B1330D}" type="presParOf" srcId="{95A20F1B-4449-4EF6-85F6-6C00DC141B2C}" destId="{F67725A9-97AD-4567-9940-BE662FB35885}" srcOrd="0" destOrd="0" presId="urn:microsoft.com/office/officeart/2005/8/layout/vList2"/>
    <dgm:cxn modelId="{5BCAE3CD-6AD3-4580-867F-ADC98BF5170A}" type="presParOf" srcId="{95A20F1B-4449-4EF6-85F6-6C00DC141B2C}" destId="{FD3E18CD-9B0E-4B8C-925C-15237E202C08}" srcOrd="1" destOrd="0" presId="urn:microsoft.com/office/officeart/2005/8/layout/vList2"/>
    <dgm:cxn modelId="{C862DE62-2518-4E01-93ED-0DB29E9BD714}" type="presParOf" srcId="{95A20F1B-4449-4EF6-85F6-6C00DC141B2C}" destId="{20915255-123E-4542-B944-FFE6D11535A5}" srcOrd="2" destOrd="0" presId="urn:microsoft.com/office/officeart/2005/8/layout/vList2"/>
    <dgm:cxn modelId="{FC8EB327-3343-4A28-9FFA-A1B9DD151A45}" type="presParOf" srcId="{95A20F1B-4449-4EF6-85F6-6C00DC141B2C}" destId="{8393F77F-E108-4656-AB43-B8517CCFA7FB}" srcOrd="3" destOrd="0" presId="urn:microsoft.com/office/officeart/2005/8/layout/vList2"/>
    <dgm:cxn modelId="{39CC4C08-4028-4471-9068-37B921F29B43}" type="presParOf" srcId="{95A20F1B-4449-4EF6-85F6-6C00DC141B2C}" destId="{873BD74C-12ED-407E-83E4-9D7DE3DA295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D1845D-0CA6-4AD0-88BB-4BD41C7C9EA1}">
      <dsp:nvSpPr>
        <dsp:cNvPr id="0" name=""/>
        <dsp:cNvSpPr/>
      </dsp:nvSpPr>
      <dsp:spPr>
        <a:xfrm>
          <a:off x="0" y="0"/>
          <a:ext cx="11049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C86ED-F6EF-4C2F-803C-C2D06DD88F91}">
      <dsp:nvSpPr>
        <dsp:cNvPr id="0" name=""/>
        <dsp:cNvSpPr/>
      </dsp:nvSpPr>
      <dsp:spPr>
        <a:xfrm>
          <a:off x="0" y="0"/>
          <a:ext cx="11049000" cy="1950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aim of today’s session is to recap the lecture content. </a:t>
          </a:r>
          <a:endParaRPr lang="en-US" sz="3600" kern="1200"/>
        </a:p>
      </dsp:txBody>
      <dsp:txXfrm>
        <a:off x="0" y="0"/>
        <a:ext cx="11049000" cy="1950819"/>
      </dsp:txXfrm>
    </dsp:sp>
    <dsp:sp modelId="{D04900C7-13FA-4070-AE05-F773FCAB1809}">
      <dsp:nvSpPr>
        <dsp:cNvPr id="0" name=""/>
        <dsp:cNvSpPr/>
      </dsp:nvSpPr>
      <dsp:spPr>
        <a:xfrm>
          <a:off x="0" y="1950819"/>
          <a:ext cx="11049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A4629-D56F-4072-B131-1ED4590272CC}">
      <dsp:nvSpPr>
        <dsp:cNvPr id="0" name=""/>
        <dsp:cNvSpPr/>
      </dsp:nvSpPr>
      <dsp:spPr>
        <a:xfrm>
          <a:off x="0" y="1950819"/>
          <a:ext cx="11049000" cy="1950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By the end of today’s session students should be able to demonstrate their understanding of the offence of Homicide and their assignment content.</a:t>
          </a:r>
          <a:endParaRPr lang="en-US" sz="3600" kern="1200"/>
        </a:p>
      </dsp:txBody>
      <dsp:txXfrm>
        <a:off x="0" y="1950819"/>
        <a:ext cx="11049000" cy="1950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484CD5-BD6E-4F78-86B3-F9FCBA16F28A}">
      <dsp:nvSpPr>
        <dsp:cNvPr id="0" name=""/>
        <dsp:cNvSpPr/>
      </dsp:nvSpPr>
      <dsp:spPr>
        <a:xfrm>
          <a:off x="0" y="0"/>
          <a:ext cx="8507730" cy="702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Murder- </a:t>
          </a:r>
          <a:endParaRPr lang="en-US" sz="1800" kern="1200"/>
        </a:p>
      </dsp:txBody>
      <dsp:txXfrm>
        <a:off x="20569" y="20569"/>
        <a:ext cx="7667731" cy="661156"/>
      </dsp:txXfrm>
    </dsp:sp>
    <dsp:sp modelId="{19AEF9D4-D60E-4C32-8DFA-167184232234}">
      <dsp:nvSpPr>
        <dsp:cNvPr id="0" name=""/>
        <dsp:cNvSpPr/>
      </dsp:nvSpPr>
      <dsp:spPr>
        <a:xfrm>
          <a:off x="635317" y="799835"/>
          <a:ext cx="8507730" cy="70229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Common law offence. </a:t>
          </a:r>
          <a:endParaRPr lang="en-US" sz="1800" kern="1200"/>
        </a:p>
      </dsp:txBody>
      <dsp:txXfrm>
        <a:off x="655886" y="820404"/>
        <a:ext cx="7374782" cy="661156"/>
      </dsp:txXfrm>
    </dsp:sp>
    <dsp:sp modelId="{C00BE3CE-6C71-4439-9C1A-D3226D5EDEDF}">
      <dsp:nvSpPr>
        <dsp:cNvPr id="0" name=""/>
        <dsp:cNvSpPr/>
      </dsp:nvSpPr>
      <dsp:spPr>
        <a:xfrm>
          <a:off x="1270635" y="1599671"/>
          <a:ext cx="8507730" cy="7022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Unlawful Killing of a Human Being Under the King’s peace with Malice Aforethought’’. </a:t>
          </a:r>
          <a:endParaRPr lang="en-US" sz="1800" kern="1200"/>
        </a:p>
      </dsp:txBody>
      <dsp:txXfrm>
        <a:off x="1291204" y="1620240"/>
        <a:ext cx="7374782" cy="661156"/>
      </dsp:txXfrm>
    </dsp:sp>
    <dsp:sp modelId="{E915F13A-BD9F-41BA-A65D-B64DAA70F288}">
      <dsp:nvSpPr>
        <dsp:cNvPr id="0" name=""/>
        <dsp:cNvSpPr/>
      </dsp:nvSpPr>
      <dsp:spPr>
        <a:xfrm>
          <a:off x="1905952" y="2399507"/>
          <a:ext cx="8507730" cy="7022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need to identify the Actus Reus and Mens Rea. </a:t>
          </a:r>
          <a:endParaRPr lang="en-US" sz="1800" kern="1200"/>
        </a:p>
      </dsp:txBody>
      <dsp:txXfrm>
        <a:off x="1926521" y="2420076"/>
        <a:ext cx="7374782" cy="661156"/>
      </dsp:txXfrm>
    </dsp:sp>
    <dsp:sp modelId="{F8D9FFD6-031E-43B0-B14F-3185FDBCFA90}">
      <dsp:nvSpPr>
        <dsp:cNvPr id="0" name=""/>
        <dsp:cNvSpPr/>
      </dsp:nvSpPr>
      <dsp:spPr>
        <a:xfrm>
          <a:off x="2541270" y="3199343"/>
          <a:ext cx="8507730" cy="70229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Guilty Act and the Guilty Mind. </a:t>
          </a:r>
          <a:endParaRPr lang="en-US" sz="1800" kern="1200"/>
        </a:p>
      </dsp:txBody>
      <dsp:txXfrm>
        <a:off x="2561839" y="3219912"/>
        <a:ext cx="7374782" cy="661156"/>
      </dsp:txXfrm>
    </dsp:sp>
    <dsp:sp modelId="{B1DB567B-0CB3-4007-B802-5E22D77A7C91}">
      <dsp:nvSpPr>
        <dsp:cNvPr id="0" name=""/>
        <dsp:cNvSpPr/>
      </dsp:nvSpPr>
      <dsp:spPr>
        <a:xfrm>
          <a:off x="8051238" y="513065"/>
          <a:ext cx="456491" cy="45649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53948" y="513065"/>
        <a:ext cx="251071" cy="343509"/>
      </dsp:txXfrm>
    </dsp:sp>
    <dsp:sp modelId="{B7372AB6-6201-4FFE-AFF6-B353151EE08D}">
      <dsp:nvSpPr>
        <dsp:cNvPr id="0" name=""/>
        <dsp:cNvSpPr/>
      </dsp:nvSpPr>
      <dsp:spPr>
        <a:xfrm>
          <a:off x="8686555" y="1312901"/>
          <a:ext cx="456491" cy="45649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89265" y="1312901"/>
        <a:ext cx="251071" cy="343509"/>
      </dsp:txXfrm>
    </dsp:sp>
    <dsp:sp modelId="{B3C168BF-FBD3-44FD-A527-A9D373B16FE8}">
      <dsp:nvSpPr>
        <dsp:cNvPr id="0" name=""/>
        <dsp:cNvSpPr/>
      </dsp:nvSpPr>
      <dsp:spPr>
        <a:xfrm>
          <a:off x="9321873" y="2101032"/>
          <a:ext cx="456491" cy="45649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24583" y="2101032"/>
        <a:ext cx="251071" cy="343509"/>
      </dsp:txXfrm>
    </dsp:sp>
    <dsp:sp modelId="{9BEB7B34-6C2B-4ECD-B69E-353B15A8FDE5}">
      <dsp:nvSpPr>
        <dsp:cNvPr id="0" name=""/>
        <dsp:cNvSpPr/>
      </dsp:nvSpPr>
      <dsp:spPr>
        <a:xfrm>
          <a:off x="9957190" y="2908671"/>
          <a:ext cx="456491" cy="45649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059900" y="2908671"/>
        <a:ext cx="251071" cy="343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0368A-0609-4325-8354-0C918C2B7FEA}">
      <dsp:nvSpPr>
        <dsp:cNvPr id="0" name=""/>
        <dsp:cNvSpPr/>
      </dsp:nvSpPr>
      <dsp:spPr>
        <a:xfrm>
          <a:off x="0" y="269517"/>
          <a:ext cx="6525661" cy="7547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Actus Reus and Men’s rea must be proven. </a:t>
          </a:r>
          <a:endParaRPr lang="en-US" sz="1900" kern="1200"/>
        </a:p>
      </dsp:txBody>
      <dsp:txXfrm>
        <a:off x="36845" y="306362"/>
        <a:ext cx="6451971" cy="681087"/>
      </dsp:txXfrm>
    </dsp:sp>
    <dsp:sp modelId="{2A5053C5-C4D2-4BFD-9C0A-FBA7F5B374FF}">
      <dsp:nvSpPr>
        <dsp:cNvPr id="0" name=""/>
        <dsp:cNvSpPr/>
      </dsp:nvSpPr>
      <dsp:spPr>
        <a:xfrm>
          <a:off x="0" y="1079015"/>
          <a:ext cx="6525661" cy="754777"/>
        </a:xfrm>
        <a:prstGeom prst="roundRect">
          <a:avLst/>
        </a:prstGeom>
        <a:solidFill>
          <a:schemeClr val="accent2">
            <a:hueOff val="195106"/>
            <a:satOff val="-2068"/>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But there is a defence. </a:t>
          </a:r>
          <a:endParaRPr lang="en-US" sz="1900" kern="1200"/>
        </a:p>
      </dsp:txBody>
      <dsp:txXfrm>
        <a:off x="36845" y="1115860"/>
        <a:ext cx="6451971" cy="681087"/>
      </dsp:txXfrm>
    </dsp:sp>
    <dsp:sp modelId="{1ABF147C-FC1F-4ACB-AF14-3DB4C329DF37}">
      <dsp:nvSpPr>
        <dsp:cNvPr id="0" name=""/>
        <dsp:cNvSpPr/>
      </dsp:nvSpPr>
      <dsp:spPr>
        <a:xfrm>
          <a:off x="0" y="1888513"/>
          <a:ext cx="6525661" cy="754777"/>
        </a:xfrm>
        <a:prstGeom prst="roundRect">
          <a:avLst/>
        </a:prstGeom>
        <a:solidFill>
          <a:schemeClr val="accent2">
            <a:hueOff val="390212"/>
            <a:satOff val="-4135"/>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These are loss of control and diminished responsibility. </a:t>
          </a:r>
          <a:endParaRPr lang="en-US" sz="1900" kern="1200"/>
        </a:p>
      </dsp:txBody>
      <dsp:txXfrm>
        <a:off x="36845" y="1925358"/>
        <a:ext cx="6451971" cy="681087"/>
      </dsp:txXfrm>
    </dsp:sp>
    <dsp:sp modelId="{E5D23461-98AB-4314-B14D-69A4675506D7}">
      <dsp:nvSpPr>
        <dsp:cNvPr id="0" name=""/>
        <dsp:cNvSpPr/>
      </dsp:nvSpPr>
      <dsp:spPr>
        <a:xfrm>
          <a:off x="0" y="2698011"/>
          <a:ext cx="6525661" cy="754777"/>
        </a:xfrm>
        <a:prstGeom prst="roundRect">
          <a:avLst/>
        </a:prstGeom>
        <a:solidFill>
          <a:schemeClr val="accent2">
            <a:hueOff val="585317"/>
            <a:satOff val="-6203"/>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Both are partial defences. </a:t>
          </a:r>
          <a:endParaRPr lang="en-US" sz="1900" kern="1200"/>
        </a:p>
      </dsp:txBody>
      <dsp:txXfrm>
        <a:off x="36845" y="2734856"/>
        <a:ext cx="6451971" cy="681087"/>
      </dsp:txXfrm>
    </dsp:sp>
    <dsp:sp modelId="{101CEB45-83A4-4072-A1AB-EC0801F0B3AF}">
      <dsp:nvSpPr>
        <dsp:cNvPr id="0" name=""/>
        <dsp:cNvSpPr/>
      </dsp:nvSpPr>
      <dsp:spPr>
        <a:xfrm>
          <a:off x="0" y="3507509"/>
          <a:ext cx="6525661" cy="754777"/>
        </a:xfrm>
        <a:prstGeom prst="roundRect">
          <a:avLst/>
        </a:prstGeom>
        <a:solidFill>
          <a:schemeClr val="accent2">
            <a:hueOff val="780423"/>
            <a:satOff val="-8271"/>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Meaning that the charge of Murder will be lowered to Voluntary Manslaughter which carries a lower sentence.</a:t>
          </a:r>
          <a:endParaRPr lang="en-US" sz="1900" kern="1200"/>
        </a:p>
      </dsp:txBody>
      <dsp:txXfrm>
        <a:off x="36845" y="3544354"/>
        <a:ext cx="6451971" cy="6810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FF00EC-16E6-42BB-91D7-478F1545C599}">
      <dsp:nvSpPr>
        <dsp:cNvPr id="0" name=""/>
        <dsp:cNvSpPr/>
      </dsp:nvSpPr>
      <dsp:spPr>
        <a:xfrm>
          <a:off x="1348" y="197875"/>
          <a:ext cx="4734129" cy="3006172"/>
        </a:xfrm>
        <a:prstGeom prst="roundRect">
          <a:avLst>
            <a:gd name="adj" fmla="val 1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A4CBF6-8746-4FDE-B046-01B610F7BDCD}">
      <dsp:nvSpPr>
        <dsp:cNvPr id="0" name=""/>
        <dsp:cNvSpPr/>
      </dsp:nvSpPr>
      <dsp:spPr>
        <a:xfrm>
          <a:off x="527363" y="697589"/>
          <a:ext cx="4734129" cy="30061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What is the Actus Reus and Men’s rea for the offence of Murder?</a:t>
          </a:r>
          <a:endParaRPr lang="en-US" sz="3600" kern="1200"/>
        </a:p>
      </dsp:txBody>
      <dsp:txXfrm>
        <a:off x="615411" y="785637"/>
        <a:ext cx="4558033" cy="2830076"/>
      </dsp:txXfrm>
    </dsp:sp>
    <dsp:sp modelId="{9B638E0D-5739-47D1-8E71-52B738C70632}">
      <dsp:nvSpPr>
        <dsp:cNvPr id="0" name=""/>
        <dsp:cNvSpPr/>
      </dsp:nvSpPr>
      <dsp:spPr>
        <a:xfrm>
          <a:off x="5787507" y="197875"/>
          <a:ext cx="4734129" cy="3006172"/>
        </a:xfrm>
        <a:prstGeom prst="roundRect">
          <a:avLst>
            <a:gd name="adj" fmla="val 1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848DDA-C1BD-44BE-83A9-816FDC50AC32}">
      <dsp:nvSpPr>
        <dsp:cNvPr id="0" name=""/>
        <dsp:cNvSpPr/>
      </dsp:nvSpPr>
      <dsp:spPr>
        <a:xfrm>
          <a:off x="6313521" y="697589"/>
          <a:ext cx="4734129" cy="30061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What is the Men’s rea and Actus Reus for the offence of Voluntary Manslaughter. </a:t>
          </a:r>
          <a:endParaRPr lang="en-US" sz="3600" kern="1200"/>
        </a:p>
      </dsp:txBody>
      <dsp:txXfrm>
        <a:off x="6401569" y="785637"/>
        <a:ext cx="4558033" cy="28300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B3D57-E6F0-4F26-A21E-0AABDC88F6BC}">
      <dsp:nvSpPr>
        <dsp:cNvPr id="0" name=""/>
        <dsp:cNvSpPr/>
      </dsp:nvSpPr>
      <dsp:spPr>
        <a:xfrm>
          <a:off x="725090" y="1058"/>
          <a:ext cx="2999630" cy="17997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 order to address this question, you may wish to consider:</a:t>
          </a:r>
          <a:endParaRPr lang="en-US" sz="1900" kern="1200"/>
        </a:p>
      </dsp:txBody>
      <dsp:txXfrm>
        <a:off x="725090" y="1058"/>
        <a:ext cx="2999630" cy="1799778"/>
      </dsp:txXfrm>
    </dsp:sp>
    <dsp:sp modelId="{7A9C188A-02E8-4B27-BE5B-0C01B8D9965D}">
      <dsp:nvSpPr>
        <dsp:cNvPr id="0" name=""/>
        <dsp:cNvSpPr/>
      </dsp:nvSpPr>
      <dsp:spPr>
        <a:xfrm>
          <a:off x="4024684" y="1058"/>
          <a:ext cx="2999630" cy="1799778"/>
        </a:xfrm>
        <a:prstGeom prst="rect">
          <a:avLst/>
        </a:prstGeom>
        <a:solidFill>
          <a:schemeClr val="accent2">
            <a:hueOff val="156085"/>
            <a:satOff val="-1654"/>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S.2 Homicide Act 1957: What were the requirements for diminished responsibility under this legislation?</a:t>
          </a:r>
          <a:endParaRPr lang="en-US" sz="1900" kern="1200"/>
        </a:p>
      </dsp:txBody>
      <dsp:txXfrm>
        <a:off x="4024684" y="1058"/>
        <a:ext cx="2999630" cy="1799778"/>
      </dsp:txXfrm>
    </dsp:sp>
    <dsp:sp modelId="{9639AEA7-7B43-4E9B-AC3A-3C2E239567C9}">
      <dsp:nvSpPr>
        <dsp:cNvPr id="0" name=""/>
        <dsp:cNvSpPr/>
      </dsp:nvSpPr>
      <dsp:spPr>
        <a:xfrm>
          <a:off x="7324278" y="1058"/>
          <a:ext cx="2999630" cy="1799778"/>
        </a:xfrm>
        <a:prstGeom prst="rect">
          <a:avLst/>
        </a:prstGeom>
        <a:solidFill>
          <a:schemeClr val="accent2">
            <a:hueOff val="312169"/>
            <a:satOff val="-3308"/>
            <a:lumOff val="-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Why was there a need for change?</a:t>
          </a:r>
          <a:endParaRPr lang="en-US" sz="1900" kern="1200"/>
        </a:p>
      </dsp:txBody>
      <dsp:txXfrm>
        <a:off x="7324278" y="1058"/>
        <a:ext cx="2999630" cy="1799778"/>
      </dsp:txXfrm>
    </dsp:sp>
    <dsp:sp modelId="{1FDF3E93-8B81-47C8-B803-1BD4E5A4B08F}">
      <dsp:nvSpPr>
        <dsp:cNvPr id="0" name=""/>
        <dsp:cNvSpPr/>
      </dsp:nvSpPr>
      <dsp:spPr>
        <a:xfrm>
          <a:off x="725090" y="2100800"/>
          <a:ext cx="2999630" cy="1799778"/>
        </a:xfrm>
        <a:prstGeom prst="rect">
          <a:avLst/>
        </a:prstGeom>
        <a:solidFill>
          <a:schemeClr val="accent2">
            <a:hueOff val="468254"/>
            <a:satOff val="-4963"/>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How did s.52 Coroners and Justice Act 2009 change the law?</a:t>
          </a:r>
          <a:endParaRPr lang="en-US" sz="1900" kern="1200"/>
        </a:p>
      </dsp:txBody>
      <dsp:txXfrm>
        <a:off x="725090" y="2100800"/>
        <a:ext cx="2999630" cy="1799778"/>
      </dsp:txXfrm>
    </dsp:sp>
    <dsp:sp modelId="{4B06D915-A190-4452-9CB2-6451C1D81C24}">
      <dsp:nvSpPr>
        <dsp:cNvPr id="0" name=""/>
        <dsp:cNvSpPr/>
      </dsp:nvSpPr>
      <dsp:spPr>
        <a:xfrm>
          <a:off x="4024684" y="2100800"/>
          <a:ext cx="2999630" cy="1799778"/>
        </a:xfrm>
        <a:prstGeom prst="rect">
          <a:avLst/>
        </a:prstGeom>
        <a:solidFill>
          <a:schemeClr val="accent2">
            <a:hueOff val="624338"/>
            <a:satOff val="-6617"/>
            <a:lumOff val="-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are the advantages and disadvantages of these changes?</a:t>
          </a:r>
          <a:endParaRPr lang="en-US" sz="1900" kern="1200"/>
        </a:p>
      </dsp:txBody>
      <dsp:txXfrm>
        <a:off x="4024684" y="2100800"/>
        <a:ext cx="2999630" cy="1799778"/>
      </dsp:txXfrm>
    </dsp:sp>
    <dsp:sp modelId="{284B80E2-3F8E-490D-8815-D631D8C49323}">
      <dsp:nvSpPr>
        <dsp:cNvPr id="0" name=""/>
        <dsp:cNvSpPr/>
      </dsp:nvSpPr>
      <dsp:spPr>
        <a:xfrm>
          <a:off x="7324278" y="2100800"/>
          <a:ext cx="2999630" cy="1799778"/>
        </a:xfrm>
        <a:prstGeom prst="rect">
          <a:avLst/>
        </a:prstGeom>
        <a:solidFill>
          <a:schemeClr val="accent2">
            <a:hueOff val="780423"/>
            <a:satOff val="-8271"/>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Are there any recommendations for further reform within this area of law?</a:t>
          </a:r>
          <a:endParaRPr lang="en-US" sz="1900" kern="1200"/>
        </a:p>
      </dsp:txBody>
      <dsp:txXfrm>
        <a:off x="7324278" y="2100800"/>
        <a:ext cx="2999630" cy="17997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33285-F54C-4029-847C-C4F247B18971}">
      <dsp:nvSpPr>
        <dsp:cNvPr id="0" name=""/>
        <dsp:cNvSpPr/>
      </dsp:nvSpPr>
      <dsp:spPr>
        <a:xfrm>
          <a:off x="0" y="476"/>
          <a:ext cx="11049000" cy="11144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9B8051-E412-48F6-933E-A3FFE0926505}">
      <dsp:nvSpPr>
        <dsp:cNvPr id="0" name=""/>
        <dsp:cNvSpPr/>
      </dsp:nvSpPr>
      <dsp:spPr>
        <a:xfrm>
          <a:off x="337130" y="251234"/>
          <a:ext cx="612964" cy="612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EC9160-2183-40DD-A267-CB335BECD743}">
      <dsp:nvSpPr>
        <dsp:cNvPr id="0" name=""/>
        <dsp:cNvSpPr/>
      </dsp:nvSpPr>
      <dsp:spPr>
        <a:xfrm>
          <a:off x="1287226" y="476"/>
          <a:ext cx="9761773" cy="1114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949" tIns="117949" rIns="117949" bIns="117949" numCol="1" spcCol="1270" anchor="ctr" anchorCtr="0">
          <a:noAutofit/>
        </a:bodyPr>
        <a:lstStyle/>
        <a:p>
          <a:pPr marL="0" lvl="0" indent="0" algn="l" defTabSz="1111250">
            <a:lnSpc>
              <a:spcPct val="90000"/>
            </a:lnSpc>
            <a:spcBef>
              <a:spcPct val="0"/>
            </a:spcBef>
            <a:spcAft>
              <a:spcPct val="35000"/>
            </a:spcAft>
            <a:buNone/>
          </a:pPr>
          <a:r>
            <a:rPr lang="en-GB" sz="2500" kern="1200"/>
            <a:t>Introduction – Key words defined. What is the assignment about? Thesis/ hypothesis. </a:t>
          </a:r>
          <a:endParaRPr lang="en-US" sz="2500" kern="1200"/>
        </a:p>
      </dsp:txBody>
      <dsp:txXfrm>
        <a:off x="1287226" y="476"/>
        <a:ext cx="9761773" cy="1114481"/>
      </dsp:txXfrm>
    </dsp:sp>
    <dsp:sp modelId="{F7B0B3D1-9C45-4C0A-9238-AB33D0EEB2A1}">
      <dsp:nvSpPr>
        <dsp:cNvPr id="0" name=""/>
        <dsp:cNvSpPr/>
      </dsp:nvSpPr>
      <dsp:spPr>
        <a:xfrm>
          <a:off x="0" y="1393578"/>
          <a:ext cx="11049000" cy="11144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D21A42-37CC-4DAE-8812-A96C4D1C10A6}">
      <dsp:nvSpPr>
        <dsp:cNvPr id="0" name=""/>
        <dsp:cNvSpPr/>
      </dsp:nvSpPr>
      <dsp:spPr>
        <a:xfrm>
          <a:off x="337130" y="1644336"/>
          <a:ext cx="612964" cy="612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BCE9B7-FC49-41F6-99FD-FB0A8BB0207F}">
      <dsp:nvSpPr>
        <dsp:cNvPr id="0" name=""/>
        <dsp:cNvSpPr/>
      </dsp:nvSpPr>
      <dsp:spPr>
        <a:xfrm>
          <a:off x="1287226" y="1393578"/>
          <a:ext cx="9761773" cy="1114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949" tIns="117949" rIns="117949" bIns="117949" numCol="1" spcCol="1270" anchor="ctr" anchorCtr="0">
          <a:noAutofit/>
        </a:bodyPr>
        <a:lstStyle/>
        <a:p>
          <a:pPr marL="0" lvl="0" indent="0" algn="l" defTabSz="1111250">
            <a:lnSpc>
              <a:spcPct val="90000"/>
            </a:lnSpc>
            <a:spcBef>
              <a:spcPct val="0"/>
            </a:spcBef>
            <a:spcAft>
              <a:spcPct val="35000"/>
            </a:spcAft>
            <a:buNone/>
          </a:pPr>
          <a:r>
            <a:rPr lang="en-GB" sz="2500" kern="1200"/>
            <a:t>Main Body – Arguments. Less description- more analysis. </a:t>
          </a:r>
          <a:endParaRPr lang="en-US" sz="2500" kern="1200"/>
        </a:p>
      </dsp:txBody>
      <dsp:txXfrm>
        <a:off x="1287226" y="1393578"/>
        <a:ext cx="9761773" cy="1114481"/>
      </dsp:txXfrm>
    </dsp:sp>
    <dsp:sp modelId="{0BB213F2-E573-43EE-8CC3-9BCEF17C2697}">
      <dsp:nvSpPr>
        <dsp:cNvPr id="0" name=""/>
        <dsp:cNvSpPr/>
      </dsp:nvSpPr>
      <dsp:spPr>
        <a:xfrm>
          <a:off x="0" y="2786680"/>
          <a:ext cx="11049000" cy="11144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58FB42-B32A-4B0F-A73A-50FB79C636AD}">
      <dsp:nvSpPr>
        <dsp:cNvPr id="0" name=""/>
        <dsp:cNvSpPr/>
      </dsp:nvSpPr>
      <dsp:spPr>
        <a:xfrm>
          <a:off x="337130" y="3037438"/>
          <a:ext cx="612964" cy="6129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52A8A-4D5B-41C6-877B-B4A598A78E1C}">
      <dsp:nvSpPr>
        <dsp:cNvPr id="0" name=""/>
        <dsp:cNvSpPr/>
      </dsp:nvSpPr>
      <dsp:spPr>
        <a:xfrm>
          <a:off x="1287226" y="2786680"/>
          <a:ext cx="9761773" cy="1114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949" tIns="117949" rIns="117949" bIns="117949" numCol="1" spcCol="1270" anchor="ctr" anchorCtr="0">
          <a:noAutofit/>
        </a:bodyPr>
        <a:lstStyle/>
        <a:p>
          <a:pPr marL="0" lvl="0" indent="0" algn="l" defTabSz="1111250">
            <a:lnSpc>
              <a:spcPct val="90000"/>
            </a:lnSpc>
            <a:spcBef>
              <a:spcPct val="0"/>
            </a:spcBef>
            <a:spcAft>
              <a:spcPct val="35000"/>
            </a:spcAft>
            <a:buNone/>
          </a:pPr>
          <a:r>
            <a:rPr lang="en-GB" sz="2500" kern="1200"/>
            <a:t>Conclusion – Summary/ do not add anything new. </a:t>
          </a:r>
          <a:endParaRPr lang="en-US" sz="2500" kern="1200"/>
        </a:p>
      </dsp:txBody>
      <dsp:txXfrm>
        <a:off x="1287226" y="2786680"/>
        <a:ext cx="9761773" cy="11144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04BB9-CBAA-42F7-B27E-4A332059D359}">
      <dsp:nvSpPr>
        <dsp:cNvPr id="0" name=""/>
        <dsp:cNvSpPr/>
      </dsp:nvSpPr>
      <dsp:spPr>
        <a:xfrm>
          <a:off x="926053" y="923610"/>
          <a:ext cx="1250663" cy="12506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E769A-F6B3-4926-8E44-A5C68FFCB373}">
      <dsp:nvSpPr>
        <dsp:cNvPr id="0" name=""/>
        <dsp:cNvSpPr/>
      </dsp:nvSpPr>
      <dsp:spPr>
        <a:xfrm>
          <a:off x="161759" y="2550227"/>
          <a:ext cx="2779251"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Yes, we have now covered all the information that relates to the assignment. </a:t>
          </a:r>
          <a:endParaRPr lang="en-US" sz="1400" kern="1200" dirty="0"/>
        </a:p>
      </dsp:txBody>
      <dsp:txXfrm>
        <a:off x="161759" y="2550227"/>
        <a:ext cx="2779251" cy="877500"/>
      </dsp:txXfrm>
    </dsp:sp>
    <dsp:sp modelId="{314236BB-49BE-415F-8A81-F120478E867C}">
      <dsp:nvSpPr>
        <dsp:cNvPr id="0" name=""/>
        <dsp:cNvSpPr/>
      </dsp:nvSpPr>
      <dsp:spPr>
        <a:xfrm>
          <a:off x="4191673" y="923610"/>
          <a:ext cx="1250663" cy="12506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5A985-05F1-4EF1-AFB3-CB98B9FA383C}">
      <dsp:nvSpPr>
        <dsp:cNvPr id="0" name=""/>
        <dsp:cNvSpPr/>
      </dsp:nvSpPr>
      <dsp:spPr>
        <a:xfrm>
          <a:off x="3427379" y="2550227"/>
          <a:ext cx="2779251"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This is in the lecture and in the workshop today. </a:t>
          </a:r>
          <a:endParaRPr lang="en-US" sz="1600" kern="1200" dirty="0"/>
        </a:p>
      </dsp:txBody>
      <dsp:txXfrm>
        <a:off x="3427379" y="2550227"/>
        <a:ext cx="2779251" cy="877500"/>
      </dsp:txXfrm>
    </dsp:sp>
    <dsp:sp modelId="{B169912F-7961-49A2-8026-F2A9E1678127}">
      <dsp:nvSpPr>
        <dsp:cNvPr id="0" name=""/>
        <dsp:cNvSpPr/>
      </dsp:nvSpPr>
      <dsp:spPr>
        <a:xfrm>
          <a:off x="7457294" y="923610"/>
          <a:ext cx="1250663" cy="12506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E03A8-AF29-4D47-B9F0-6C55CF606D8E}">
      <dsp:nvSpPr>
        <dsp:cNvPr id="0" name=""/>
        <dsp:cNvSpPr/>
      </dsp:nvSpPr>
      <dsp:spPr>
        <a:xfrm>
          <a:off x="6693000" y="2550227"/>
          <a:ext cx="2779251"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It is your job to now answer the question using the information provided and by carrying further information. </a:t>
          </a:r>
          <a:endParaRPr lang="en-US" sz="1400" kern="1200" dirty="0"/>
        </a:p>
      </dsp:txBody>
      <dsp:txXfrm>
        <a:off x="6693000" y="2550227"/>
        <a:ext cx="2779251" cy="877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8AAFE-03C1-4A31-B5AD-0343326D5EBA}">
      <dsp:nvSpPr>
        <dsp:cNvPr id="0" name=""/>
        <dsp:cNvSpPr/>
      </dsp:nvSpPr>
      <dsp:spPr>
        <a:xfrm>
          <a:off x="0" y="0"/>
          <a:ext cx="7707208"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Previously Homicide Act 1957 S.2. </a:t>
          </a:r>
          <a:endParaRPr lang="en-US" sz="2500" kern="1200"/>
        </a:p>
      </dsp:txBody>
      <dsp:txXfrm>
        <a:off x="28038" y="28038"/>
        <a:ext cx="6593322" cy="901218"/>
      </dsp:txXfrm>
    </dsp:sp>
    <dsp:sp modelId="{38229596-4D06-425B-8498-E3594A7F9B37}">
      <dsp:nvSpPr>
        <dsp:cNvPr id="0" name=""/>
        <dsp:cNvSpPr/>
      </dsp:nvSpPr>
      <dsp:spPr>
        <a:xfrm>
          <a:off x="645478" y="1131347"/>
          <a:ext cx="7707208"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Reformed by the Coroners and Justice Act 2009. </a:t>
          </a:r>
          <a:endParaRPr lang="en-US" sz="2500" kern="1200"/>
        </a:p>
      </dsp:txBody>
      <dsp:txXfrm>
        <a:off x="673516" y="1159385"/>
        <a:ext cx="6383412" cy="901218"/>
      </dsp:txXfrm>
    </dsp:sp>
    <dsp:sp modelId="{B491FBA4-2543-481E-80A1-9F539699884B}">
      <dsp:nvSpPr>
        <dsp:cNvPr id="0" name=""/>
        <dsp:cNvSpPr/>
      </dsp:nvSpPr>
      <dsp:spPr>
        <a:xfrm>
          <a:off x="1281323" y="2262695"/>
          <a:ext cx="7707208"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Were these changes needed? </a:t>
          </a:r>
          <a:endParaRPr lang="en-US" sz="2500" kern="1200"/>
        </a:p>
      </dsp:txBody>
      <dsp:txXfrm>
        <a:off x="1309361" y="2290733"/>
        <a:ext cx="6393046" cy="901218"/>
      </dsp:txXfrm>
    </dsp:sp>
    <dsp:sp modelId="{61DE41A9-39B6-4E8A-AA13-13B843569F41}">
      <dsp:nvSpPr>
        <dsp:cNvPr id="0" name=""/>
        <dsp:cNvSpPr/>
      </dsp:nvSpPr>
      <dsp:spPr>
        <a:xfrm>
          <a:off x="1926802" y="3394043"/>
          <a:ext cx="7707208"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Let’s take a look….</a:t>
          </a:r>
          <a:endParaRPr lang="en-US" sz="2500" kern="1200"/>
        </a:p>
      </dsp:txBody>
      <dsp:txXfrm>
        <a:off x="1954840" y="3422081"/>
        <a:ext cx="6383412" cy="901218"/>
      </dsp:txXfrm>
    </dsp:sp>
    <dsp:sp modelId="{F3156180-3DC8-4495-9CD8-A149FA466806}">
      <dsp:nvSpPr>
        <dsp:cNvPr id="0" name=""/>
        <dsp:cNvSpPr/>
      </dsp:nvSpPr>
      <dsp:spPr>
        <a:xfrm>
          <a:off x="7084967"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224971" y="733200"/>
        <a:ext cx="342233" cy="468236"/>
      </dsp:txXfrm>
    </dsp:sp>
    <dsp:sp modelId="{FE79D9A1-341A-4A8D-A57C-A8BE7BB4942C}">
      <dsp:nvSpPr>
        <dsp:cNvPr id="0" name=""/>
        <dsp:cNvSpPr/>
      </dsp:nvSpPr>
      <dsp:spPr>
        <a:xfrm>
          <a:off x="7730446"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870450" y="1864548"/>
        <a:ext cx="342233" cy="468236"/>
      </dsp:txXfrm>
    </dsp:sp>
    <dsp:sp modelId="{A58A8599-DD55-4B54-8BA1-FE1179904907}">
      <dsp:nvSpPr>
        <dsp:cNvPr id="0" name=""/>
        <dsp:cNvSpPr/>
      </dsp:nvSpPr>
      <dsp:spPr>
        <a:xfrm>
          <a:off x="8366290"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506294" y="2995896"/>
        <a:ext cx="342233" cy="4682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4A868-3AEE-4331-8378-92D1E3BDDE19}">
      <dsp:nvSpPr>
        <dsp:cNvPr id="0" name=""/>
        <dsp:cNvSpPr/>
      </dsp:nvSpPr>
      <dsp:spPr>
        <a:xfrm>
          <a:off x="0" y="531"/>
          <a:ext cx="96340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CE44F4-6189-4148-BDC9-A1BFE9CFCA4A}">
      <dsp:nvSpPr>
        <dsp:cNvPr id="0" name=""/>
        <dsp:cNvSpPr/>
      </dsp:nvSpPr>
      <dsp:spPr>
        <a:xfrm>
          <a:off x="0" y="531"/>
          <a:ext cx="963401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E-lawresources. </a:t>
          </a:r>
          <a:endParaRPr lang="en-US" sz="4000" kern="1200"/>
        </a:p>
      </dsp:txBody>
      <dsp:txXfrm>
        <a:off x="0" y="531"/>
        <a:ext cx="9634011" cy="870055"/>
      </dsp:txXfrm>
    </dsp:sp>
    <dsp:sp modelId="{4D3DACF1-B1D8-4FA6-B8EF-7BA09787A5E7}">
      <dsp:nvSpPr>
        <dsp:cNvPr id="0" name=""/>
        <dsp:cNvSpPr/>
      </dsp:nvSpPr>
      <dsp:spPr>
        <a:xfrm>
          <a:off x="0" y="870586"/>
          <a:ext cx="96340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D47B74-E4BD-4EA4-8F77-23D8EA92EE1A}">
      <dsp:nvSpPr>
        <dsp:cNvPr id="0" name=""/>
        <dsp:cNvSpPr/>
      </dsp:nvSpPr>
      <dsp:spPr>
        <a:xfrm>
          <a:off x="0" y="870586"/>
          <a:ext cx="963401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Law teacher. </a:t>
          </a:r>
          <a:endParaRPr lang="en-US" sz="4000" kern="1200"/>
        </a:p>
      </dsp:txBody>
      <dsp:txXfrm>
        <a:off x="0" y="870586"/>
        <a:ext cx="9634011" cy="870055"/>
      </dsp:txXfrm>
    </dsp:sp>
    <dsp:sp modelId="{2601538B-8BE6-491E-993E-62C1FD8D40A1}">
      <dsp:nvSpPr>
        <dsp:cNvPr id="0" name=""/>
        <dsp:cNvSpPr/>
      </dsp:nvSpPr>
      <dsp:spPr>
        <a:xfrm>
          <a:off x="0" y="1740641"/>
          <a:ext cx="96340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ED1F54-D6A1-495B-94F7-02EFFF5FD88D}">
      <dsp:nvSpPr>
        <dsp:cNvPr id="0" name=""/>
        <dsp:cNvSpPr/>
      </dsp:nvSpPr>
      <dsp:spPr>
        <a:xfrm>
          <a:off x="0" y="1740641"/>
          <a:ext cx="963401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Essay writing websites. </a:t>
          </a:r>
          <a:endParaRPr lang="en-US" sz="4000" kern="1200"/>
        </a:p>
      </dsp:txBody>
      <dsp:txXfrm>
        <a:off x="0" y="1740641"/>
        <a:ext cx="9634011" cy="870055"/>
      </dsp:txXfrm>
    </dsp:sp>
    <dsp:sp modelId="{03E22C19-02F2-4B5D-AD8E-E40B96FE7CBD}">
      <dsp:nvSpPr>
        <dsp:cNvPr id="0" name=""/>
        <dsp:cNvSpPr/>
      </dsp:nvSpPr>
      <dsp:spPr>
        <a:xfrm>
          <a:off x="0" y="2610696"/>
          <a:ext cx="96340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82CAAA-4DDC-4F68-B1D2-D71C1A6C5E15}">
      <dsp:nvSpPr>
        <dsp:cNvPr id="0" name=""/>
        <dsp:cNvSpPr/>
      </dsp:nvSpPr>
      <dsp:spPr>
        <a:xfrm>
          <a:off x="0" y="2610696"/>
          <a:ext cx="963401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A level websites.</a:t>
          </a:r>
          <a:endParaRPr lang="en-US" sz="4000" kern="1200"/>
        </a:p>
      </dsp:txBody>
      <dsp:txXfrm>
        <a:off x="0" y="2610696"/>
        <a:ext cx="9634011" cy="870055"/>
      </dsp:txXfrm>
    </dsp:sp>
    <dsp:sp modelId="{0FAF2135-B823-4DF6-A3B2-41D1A1A4FE8C}">
      <dsp:nvSpPr>
        <dsp:cNvPr id="0" name=""/>
        <dsp:cNvSpPr/>
      </dsp:nvSpPr>
      <dsp:spPr>
        <a:xfrm>
          <a:off x="0" y="3480751"/>
          <a:ext cx="96340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7D9856-998F-4E49-AA83-2A53EB5F88C4}">
      <dsp:nvSpPr>
        <dsp:cNvPr id="0" name=""/>
        <dsp:cNvSpPr/>
      </dsp:nvSpPr>
      <dsp:spPr>
        <a:xfrm>
          <a:off x="0" y="3480751"/>
          <a:ext cx="963401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BBC Bitesize. </a:t>
          </a:r>
          <a:endParaRPr lang="en-US" sz="4000" kern="1200"/>
        </a:p>
      </dsp:txBody>
      <dsp:txXfrm>
        <a:off x="0" y="3480751"/>
        <a:ext cx="9634011" cy="8700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886A9-E477-4938-92B6-81C1911F148F}">
      <dsp:nvSpPr>
        <dsp:cNvPr id="0" name=""/>
        <dsp:cNvSpPr/>
      </dsp:nvSpPr>
      <dsp:spPr>
        <a:xfrm>
          <a:off x="696000" y="285818"/>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FE33DA-8700-4923-8F8B-3D0FFC3BCDD9}">
      <dsp:nvSpPr>
        <dsp:cNvPr id="0" name=""/>
        <dsp:cNvSpPr/>
      </dsp:nvSpPr>
      <dsp:spPr>
        <a:xfrm>
          <a:off x="1120125" y="709943"/>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F65D1D-1BAB-4F77-AA09-9217AB462B72}">
      <dsp:nvSpPr>
        <dsp:cNvPr id="0" name=""/>
        <dsp:cNvSpPr/>
      </dsp:nvSpPr>
      <dsp:spPr>
        <a:xfrm>
          <a:off x="59812" y="2895819"/>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2</a:t>
          </a:r>
          <a:r>
            <a:rPr lang="en-GB" sz="2500" kern="1200" baseline="30000"/>
            <a:t>nd</a:t>
          </a:r>
          <a:r>
            <a:rPr lang="en-GB" sz="2500" kern="1200"/>
            <a:t> of March 2023. </a:t>
          </a:r>
          <a:endParaRPr lang="en-US" sz="2500" kern="1200"/>
        </a:p>
      </dsp:txBody>
      <dsp:txXfrm>
        <a:off x="59812" y="2895819"/>
        <a:ext cx="3262500" cy="720000"/>
      </dsp:txXfrm>
    </dsp:sp>
    <dsp:sp modelId="{C4B2CEA9-A652-4793-9446-A8F7ECD5ED26}">
      <dsp:nvSpPr>
        <dsp:cNvPr id="0" name=""/>
        <dsp:cNvSpPr/>
      </dsp:nvSpPr>
      <dsp:spPr>
        <a:xfrm>
          <a:off x="4529437" y="285818"/>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1DE2C-1A45-4764-9009-56448D4CE3F0}">
      <dsp:nvSpPr>
        <dsp:cNvPr id="0" name=""/>
        <dsp:cNvSpPr/>
      </dsp:nvSpPr>
      <dsp:spPr>
        <a:xfrm>
          <a:off x="4953562" y="709943"/>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ED4B6B-55D2-4566-A563-B8991753B7F2}">
      <dsp:nvSpPr>
        <dsp:cNvPr id="0" name=""/>
        <dsp:cNvSpPr/>
      </dsp:nvSpPr>
      <dsp:spPr>
        <a:xfrm>
          <a:off x="3893250" y="2895819"/>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1 hour workshop. </a:t>
          </a:r>
          <a:endParaRPr lang="en-US" sz="2500" kern="1200"/>
        </a:p>
      </dsp:txBody>
      <dsp:txXfrm>
        <a:off x="3893250" y="2895819"/>
        <a:ext cx="3262500" cy="720000"/>
      </dsp:txXfrm>
    </dsp:sp>
    <dsp:sp modelId="{8DD08605-9904-4533-AAC6-BB25B1901857}">
      <dsp:nvSpPr>
        <dsp:cNvPr id="0" name=""/>
        <dsp:cNvSpPr/>
      </dsp:nvSpPr>
      <dsp:spPr>
        <a:xfrm>
          <a:off x="8362875" y="285818"/>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0C72D5-E541-41C8-914D-F51F466635F5}">
      <dsp:nvSpPr>
        <dsp:cNvPr id="0" name=""/>
        <dsp:cNvSpPr/>
      </dsp:nvSpPr>
      <dsp:spPr>
        <a:xfrm>
          <a:off x="8787000" y="709943"/>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B85AC7-8A70-4A3F-A7BE-3E3C53DAD1D4}">
      <dsp:nvSpPr>
        <dsp:cNvPr id="0" name=""/>
        <dsp:cNvSpPr/>
      </dsp:nvSpPr>
      <dsp:spPr>
        <a:xfrm>
          <a:off x="7726687" y="2895819"/>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1 hour drop in session. </a:t>
          </a:r>
          <a:endParaRPr lang="en-US" sz="2500" kern="1200"/>
        </a:p>
      </dsp:txBody>
      <dsp:txXfrm>
        <a:off x="7726687" y="2895819"/>
        <a:ext cx="32625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15649-B6DA-45BF-B83B-CC7D151CB842}">
      <dsp:nvSpPr>
        <dsp:cNvPr id="0" name=""/>
        <dsp:cNvSpPr/>
      </dsp:nvSpPr>
      <dsp:spPr>
        <a:xfrm>
          <a:off x="896382" y="2137"/>
          <a:ext cx="2435851" cy="146151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 groups form a presentation regarding one of the following; </a:t>
          </a:r>
          <a:endParaRPr lang="en-US" sz="2100" kern="1200"/>
        </a:p>
      </dsp:txBody>
      <dsp:txXfrm>
        <a:off x="939188" y="44943"/>
        <a:ext cx="2350239" cy="1375898"/>
      </dsp:txXfrm>
    </dsp:sp>
    <dsp:sp modelId="{E20A08DB-95E9-49FB-9296-901745BCF337}">
      <dsp:nvSpPr>
        <dsp:cNvPr id="0" name=""/>
        <dsp:cNvSpPr/>
      </dsp:nvSpPr>
      <dsp:spPr>
        <a:xfrm>
          <a:off x="3546588" y="430847"/>
          <a:ext cx="516400" cy="60409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546588" y="551665"/>
        <a:ext cx="361480" cy="362455"/>
      </dsp:txXfrm>
    </dsp:sp>
    <dsp:sp modelId="{C3CE469A-2D5A-440A-81EB-D6F0FEA6D864}">
      <dsp:nvSpPr>
        <dsp:cNvPr id="0" name=""/>
        <dsp:cNvSpPr/>
      </dsp:nvSpPr>
      <dsp:spPr>
        <a:xfrm>
          <a:off x="4306574" y="2137"/>
          <a:ext cx="2435851" cy="146151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Homicide (Excluding defence)</a:t>
          </a:r>
          <a:endParaRPr lang="en-US" sz="2100" kern="1200"/>
        </a:p>
      </dsp:txBody>
      <dsp:txXfrm>
        <a:off x="4349380" y="44943"/>
        <a:ext cx="2350239" cy="1375898"/>
      </dsp:txXfrm>
    </dsp:sp>
    <dsp:sp modelId="{49136149-510E-4876-966C-9FE155D24B72}">
      <dsp:nvSpPr>
        <dsp:cNvPr id="0" name=""/>
        <dsp:cNvSpPr/>
      </dsp:nvSpPr>
      <dsp:spPr>
        <a:xfrm>
          <a:off x="6956780" y="430847"/>
          <a:ext cx="516400" cy="60409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6956780" y="551665"/>
        <a:ext cx="361480" cy="362455"/>
      </dsp:txXfrm>
    </dsp:sp>
    <dsp:sp modelId="{428D3E7D-B011-4DAF-A539-CA4B115A5D3D}">
      <dsp:nvSpPr>
        <dsp:cNvPr id="0" name=""/>
        <dsp:cNvSpPr/>
      </dsp:nvSpPr>
      <dsp:spPr>
        <a:xfrm>
          <a:off x="7716766" y="2137"/>
          <a:ext cx="2435851" cy="146151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Gross Negligence Manslaughter </a:t>
          </a:r>
          <a:endParaRPr lang="en-US" sz="2100" kern="1200"/>
        </a:p>
      </dsp:txBody>
      <dsp:txXfrm>
        <a:off x="7759572" y="44943"/>
        <a:ext cx="2350239" cy="1375898"/>
      </dsp:txXfrm>
    </dsp:sp>
    <dsp:sp modelId="{9127AFB8-CED4-41A5-84B9-2AF8578373F8}">
      <dsp:nvSpPr>
        <dsp:cNvPr id="0" name=""/>
        <dsp:cNvSpPr/>
      </dsp:nvSpPr>
      <dsp:spPr>
        <a:xfrm rot="5400000">
          <a:off x="8676491" y="1634158"/>
          <a:ext cx="516400" cy="60409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8753464" y="1678003"/>
        <a:ext cx="362455" cy="361480"/>
      </dsp:txXfrm>
    </dsp:sp>
    <dsp:sp modelId="{0A3AEDDB-FAE4-4BD0-83EA-DDD43E3E40EF}">
      <dsp:nvSpPr>
        <dsp:cNvPr id="0" name=""/>
        <dsp:cNvSpPr/>
      </dsp:nvSpPr>
      <dsp:spPr>
        <a:xfrm>
          <a:off x="7716766" y="2437989"/>
          <a:ext cx="2435851" cy="14615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Unlawful Act Manslaughter</a:t>
          </a:r>
          <a:endParaRPr lang="en-US" sz="2100" kern="1200"/>
        </a:p>
      </dsp:txBody>
      <dsp:txXfrm>
        <a:off x="7759572" y="2480795"/>
        <a:ext cx="2350239" cy="137589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725A9-97AD-4567-9940-BE662FB35885}">
      <dsp:nvSpPr>
        <dsp:cNvPr id="0" name=""/>
        <dsp:cNvSpPr/>
      </dsp:nvSpPr>
      <dsp:spPr>
        <a:xfrm>
          <a:off x="0" y="38506"/>
          <a:ext cx="9634011" cy="1319175"/>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Homicide. </a:t>
          </a:r>
          <a:endParaRPr lang="en-US" sz="5500" kern="1200"/>
        </a:p>
      </dsp:txBody>
      <dsp:txXfrm>
        <a:off x="64397" y="102903"/>
        <a:ext cx="9505217" cy="1190381"/>
      </dsp:txXfrm>
    </dsp:sp>
    <dsp:sp modelId="{20915255-123E-4542-B944-FFE6D11535A5}">
      <dsp:nvSpPr>
        <dsp:cNvPr id="0" name=""/>
        <dsp:cNvSpPr/>
      </dsp:nvSpPr>
      <dsp:spPr>
        <a:xfrm>
          <a:off x="0" y="1516081"/>
          <a:ext cx="9634011" cy="1319175"/>
        </a:xfrm>
        <a:prstGeom prst="round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Defences. </a:t>
          </a:r>
          <a:endParaRPr lang="en-US" sz="5500" kern="1200"/>
        </a:p>
      </dsp:txBody>
      <dsp:txXfrm>
        <a:off x="64397" y="1580478"/>
        <a:ext cx="9505217" cy="1190381"/>
      </dsp:txXfrm>
    </dsp:sp>
    <dsp:sp modelId="{873BD74C-12ED-407E-83E4-9D7DE3DA295E}">
      <dsp:nvSpPr>
        <dsp:cNvPr id="0" name=""/>
        <dsp:cNvSpPr/>
      </dsp:nvSpPr>
      <dsp:spPr>
        <a:xfrm>
          <a:off x="0" y="2993656"/>
          <a:ext cx="9634011" cy="1319175"/>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a:t>Assignment guidance.</a:t>
          </a:r>
          <a:endParaRPr lang="en-US" sz="5500" kern="1200"/>
        </a:p>
      </dsp:txBody>
      <dsp:txXfrm>
        <a:off x="64397" y="3058053"/>
        <a:ext cx="9505217" cy="11903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133584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189126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105856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92752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13837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29712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535320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28660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125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055087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2/23/2023</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64720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2/23/2023</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498151646"/>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lawcom.gov.uk/app/uploads/2015/03/lc290_Partial_Defences_to_Murder.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5">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A42A96-CF79-F557-14A3-CD6D354C3EFA}"/>
              </a:ext>
            </a:extLst>
          </p:cNvPr>
          <p:cNvSpPr>
            <a:spLocks noGrp="1"/>
          </p:cNvSpPr>
          <p:nvPr>
            <p:ph type="ctrTitle"/>
          </p:nvPr>
        </p:nvSpPr>
        <p:spPr>
          <a:xfrm>
            <a:off x="7567966" y="1135530"/>
            <a:ext cx="4016188" cy="2892612"/>
          </a:xfrm>
        </p:spPr>
        <p:txBody>
          <a:bodyPr>
            <a:normAutofit/>
          </a:bodyPr>
          <a:lstStyle/>
          <a:p>
            <a:r>
              <a:rPr lang="en-GB" b="1" i="1" u="sng" dirty="0"/>
              <a:t>Homicide</a:t>
            </a:r>
          </a:p>
        </p:txBody>
      </p:sp>
      <p:sp>
        <p:nvSpPr>
          <p:cNvPr id="3" name="Subtitle 2">
            <a:extLst>
              <a:ext uri="{FF2B5EF4-FFF2-40B4-BE49-F238E27FC236}">
                <a16:creationId xmlns:a16="http://schemas.microsoft.com/office/drawing/2014/main" id="{0F62CF5B-189A-EE19-4AB7-E097272CE7ED}"/>
              </a:ext>
            </a:extLst>
          </p:cNvPr>
          <p:cNvSpPr>
            <a:spLocks noGrp="1"/>
          </p:cNvSpPr>
          <p:nvPr>
            <p:ph type="subTitle" idx="1"/>
          </p:nvPr>
        </p:nvSpPr>
        <p:spPr>
          <a:xfrm>
            <a:off x="8141707" y="4793129"/>
            <a:ext cx="2868706" cy="1563219"/>
          </a:xfrm>
        </p:spPr>
        <p:txBody>
          <a:bodyPr>
            <a:normAutofit/>
          </a:bodyPr>
          <a:lstStyle/>
          <a:p>
            <a:r>
              <a:rPr lang="en-GB" sz="1200"/>
              <a:t>By Zita Draper </a:t>
            </a:r>
          </a:p>
        </p:txBody>
      </p:sp>
      <p:pic>
        <p:nvPicPr>
          <p:cNvPr id="4" name="Picture 3" descr="A blue abstract watercolor pattern on a white background">
            <a:extLst>
              <a:ext uri="{FF2B5EF4-FFF2-40B4-BE49-F238E27FC236}">
                <a16:creationId xmlns:a16="http://schemas.microsoft.com/office/drawing/2014/main" id="{F66FA728-DEDF-6008-B4F8-BE73DEF66636}"/>
              </a:ext>
            </a:extLst>
          </p:cNvPr>
          <p:cNvPicPr>
            <a:picLocks noChangeAspect="1"/>
          </p:cNvPicPr>
          <p:nvPr/>
        </p:nvPicPr>
        <p:blipFill rotWithShape="1">
          <a:blip r:embed="rId2"/>
          <a:srcRect l="16347" r="16346" b="-2"/>
          <a:stretch/>
        </p:blipFill>
        <p:spPr>
          <a:xfrm>
            <a:off x="20" y="-1"/>
            <a:ext cx="6915093" cy="6858001"/>
          </a:xfrm>
          <a:prstGeom prst="rect">
            <a:avLst/>
          </a:prstGeom>
        </p:spPr>
      </p:pic>
    </p:spTree>
    <p:extLst>
      <p:ext uri="{BB962C8B-B14F-4D97-AF65-F5344CB8AC3E}">
        <p14:creationId xmlns:p14="http://schemas.microsoft.com/office/powerpoint/2010/main" val="1115568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B96B1-DEC9-AB83-2EC0-858BDBF57E24}"/>
              </a:ext>
            </a:extLst>
          </p:cNvPr>
          <p:cNvSpPr>
            <a:spLocks noGrp="1"/>
          </p:cNvSpPr>
          <p:nvPr>
            <p:ph type="title"/>
          </p:nvPr>
        </p:nvSpPr>
        <p:spPr>
          <a:xfrm>
            <a:off x="803932" y="571500"/>
            <a:ext cx="5110909" cy="1691969"/>
          </a:xfrm>
        </p:spPr>
        <p:txBody>
          <a:bodyPr>
            <a:normAutofit/>
          </a:bodyPr>
          <a:lstStyle/>
          <a:p>
            <a:pPr algn="ctr"/>
            <a:r>
              <a:rPr lang="en-GB" b="1" i="1" u="sng"/>
              <a:t>Content</a:t>
            </a:r>
          </a:p>
        </p:txBody>
      </p:sp>
      <p:sp>
        <p:nvSpPr>
          <p:cNvPr id="3" name="Content Placeholder 2">
            <a:extLst>
              <a:ext uri="{FF2B5EF4-FFF2-40B4-BE49-F238E27FC236}">
                <a16:creationId xmlns:a16="http://schemas.microsoft.com/office/drawing/2014/main" id="{D8DC3458-14DE-D5FD-1014-B847CA4E4BD3}"/>
              </a:ext>
            </a:extLst>
          </p:cNvPr>
          <p:cNvSpPr>
            <a:spLocks noGrp="1"/>
          </p:cNvSpPr>
          <p:nvPr>
            <p:ph idx="1"/>
          </p:nvPr>
        </p:nvSpPr>
        <p:spPr>
          <a:xfrm>
            <a:off x="1066799" y="2415379"/>
            <a:ext cx="4539129" cy="3699747"/>
          </a:xfrm>
        </p:spPr>
        <p:txBody>
          <a:bodyPr>
            <a:normAutofit/>
          </a:bodyPr>
          <a:lstStyle/>
          <a:p>
            <a:r>
              <a:rPr lang="en-GB" dirty="0"/>
              <a:t>Aims and Learning Objectives </a:t>
            </a:r>
          </a:p>
          <a:p>
            <a:r>
              <a:rPr lang="en-GB" dirty="0"/>
              <a:t>Lecture recap. </a:t>
            </a:r>
          </a:p>
          <a:p>
            <a:r>
              <a:rPr lang="en-GB" dirty="0"/>
              <a:t>Activities. </a:t>
            </a:r>
          </a:p>
          <a:p>
            <a:r>
              <a:rPr lang="en-GB" dirty="0"/>
              <a:t>Summary. </a:t>
            </a:r>
          </a:p>
          <a:p>
            <a:r>
              <a:rPr lang="en-GB" dirty="0"/>
              <a:t>Thank you, any questions?</a:t>
            </a:r>
          </a:p>
        </p:txBody>
      </p:sp>
      <p:pic>
        <p:nvPicPr>
          <p:cNvPr id="5" name="Picture 4" descr="Wood human figure">
            <a:extLst>
              <a:ext uri="{FF2B5EF4-FFF2-40B4-BE49-F238E27FC236}">
                <a16:creationId xmlns:a16="http://schemas.microsoft.com/office/drawing/2014/main" id="{1B97437D-DE60-0074-F653-85A71A2DBF3C}"/>
              </a:ext>
            </a:extLst>
          </p:cNvPr>
          <p:cNvPicPr>
            <a:picLocks noChangeAspect="1"/>
          </p:cNvPicPr>
          <p:nvPr/>
        </p:nvPicPr>
        <p:blipFill rotWithShape="1">
          <a:blip r:embed="rId2"/>
          <a:srcRect r="46083"/>
          <a:stretch/>
        </p:blipFill>
        <p:spPr>
          <a:xfrm>
            <a:off x="6645834" y="1"/>
            <a:ext cx="5546166" cy="6866192"/>
          </a:xfrm>
          <a:prstGeom prst="rect">
            <a:avLst/>
          </a:prstGeom>
        </p:spPr>
      </p:pic>
      <p:grpSp>
        <p:nvGrpSpPr>
          <p:cNvPr id="13" name="Group 1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4"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43824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21A29-FBF0-81A9-6054-01DE953932F2}"/>
              </a:ext>
            </a:extLst>
          </p:cNvPr>
          <p:cNvSpPr>
            <a:spLocks noGrp="1"/>
          </p:cNvSpPr>
          <p:nvPr>
            <p:ph type="title"/>
          </p:nvPr>
        </p:nvSpPr>
        <p:spPr>
          <a:xfrm>
            <a:off x="1422399" y="701749"/>
            <a:ext cx="9343065" cy="999460"/>
          </a:xfrm>
        </p:spPr>
        <p:txBody>
          <a:bodyPr>
            <a:normAutofit/>
          </a:bodyPr>
          <a:lstStyle/>
          <a:p>
            <a:pPr algn="ctr"/>
            <a:r>
              <a:rPr lang="en-GB" sz="4800" b="1" i="1" u="sng" dirty="0"/>
              <a:t>Aims and Learning Objectives</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3783C5-8054-2599-624F-6619902640FA}"/>
              </a:ext>
            </a:extLst>
          </p:cNvPr>
          <p:cNvGraphicFramePr>
            <a:graphicFrameLocks noGrp="1"/>
          </p:cNvGraphicFramePr>
          <p:nvPr>
            <p:ph idx="1"/>
            <p:extLst>
              <p:ext uri="{D42A27DB-BD31-4B8C-83A1-F6EECF244321}">
                <p14:modId xmlns:p14="http://schemas.microsoft.com/office/powerpoint/2010/main" val="2428430309"/>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9445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8B732-41FB-4A9A-74FC-3241EF7AB95E}"/>
              </a:ext>
            </a:extLst>
          </p:cNvPr>
          <p:cNvSpPr>
            <a:spLocks noGrp="1"/>
          </p:cNvSpPr>
          <p:nvPr>
            <p:ph type="title"/>
          </p:nvPr>
        </p:nvSpPr>
        <p:spPr>
          <a:xfrm>
            <a:off x="1422399" y="701749"/>
            <a:ext cx="9343065" cy="999460"/>
          </a:xfrm>
        </p:spPr>
        <p:txBody>
          <a:bodyPr>
            <a:normAutofit fontScale="90000"/>
          </a:bodyPr>
          <a:lstStyle/>
          <a:p>
            <a:pPr algn="ctr"/>
            <a:r>
              <a:rPr lang="en-GB" sz="6000" b="1" i="1" u="sng" dirty="0"/>
              <a:t>Lecture recap</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E685D5-68FD-2528-45B1-09F4901A7D15}"/>
              </a:ext>
            </a:extLst>
          </p:cNvPr>
          <p:cNvGraphicFramePr>
            <a:graphicFrameLocks noGrp="1"/>
          </p:cNvGraphicFramePr>
          <p:nvPr>
            <p:ph idx="1"/>
            <p:extLst>
              <p:ext uri="{D42A27DB-BD31-4B8C-83A1-F6EECF244321}">
                <p14:modId xmlns:p14="http://schemas.microsoft.com/office/powerpoint/2010/main" val="3021905622"/>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631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B11969-9119-BC20-83EA-3E97F68E851C}"/>
              </a:ext>
            </a:extLst>
          </p:cNvPr>
          <p:cNvSpPr>
            <a:spLocks noGrp="1"/>
          </p:cNvSpPr>
          <p:nvPr>
            <p:ph type="title"/>
          </p:nvPr>
        </p:nvSpPr>
        <p:spPr>
          <a:xfrm>
            <a:off x="877326" y="1105647"/>
            <a:ext cx="3782139" cy="3621741"/>
          </a:xfrm>
        </p:spPr>
        <p:txBody>
          <a:bodyPr>
            <a:normAutofit/>
          </a:bodyPr>
          <a:lstStyle/>
          <a:p>
            <a:pPr algn="ctr"/>
            <a:r>
              <a:rPr lang="en-GB" b="1" i="1" u="sng"/>
              <a:t>Voluntary Manslaughter</a:t>
            </a:r>
          </a:p>
        </p:txBody>
      </p:sp>
      <p:grpSp>
        <p:nvGrpSpPr>
          <p:cNvPr id="11" name="Group 10">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12"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4A8E1591-760B-4613-8CAF-97D5D81E771B}"/>
              </a:ext>
            </a:extLst>
          </p:cNvPr>
          <p:cNvGraphicFramePr>
            <a:graphicFrameLocks noGrp="1"/>
          </p:cNvGraphicFramePr>
          <p:nvPr>
            <p:ph idx="1"/>
            <p:extLst>
              <p:ext uri="{D42A27DB-BD31-4B8C-83A1-F6EECF244321}">
                <p14:modId xmlns:p14="http://schemas.microsoft.com/office/powerpoint/2010/main" val="2946029266"/>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526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tray clover growing in a barren land">
            <a:extLst>
              <a:ext uri="{FF2B5EF4-FFF2-40B4-BE49-F238E27FC236}">
                <a16:creationId xmlns:a16="http://schemas.microsoft.com/office/drawing/2014/main" id="{E00A4891-F1E1-A8C6-4BDF-80694ABDA841}"/>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933BD51B-53C3-4AA2-8BD3-AFDF9E98B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57941" y="-1157556"/>
            <a:ext cx="6858000" cy="9173882"/>
          </a:xfrm>
          <a:prstGeom prst="rect">
            <a:avLst/>
          </a:prstGeom>
          <a:gradFill>
            <a:gsLst>
              <a:gs pos="71000">
                <a:srgbClr val="000000">
                  <a:alpha val="0"/>
                </a:srgbClr>
              </a:gs>
              <a:gs pos="0">
                <a:schemeClr val="tx1"/>
              </a:gs>
              <a:gs pos="0">
                <a:srgbClr val="000000">
                  <a:alpha val="4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DA0E510-C253-124D-11E8-7C3498B34CB0}"/>
              </a:ext>
            </a:extLst>
          </p:cNvPr>
          <p:cNvSpPr>
            <a:spLocks noGrp="1"/>
          </p:cNvSpPr>
          <p:nvPr>
            <p:ph type="ctrTitle"/>
          </p:nvPr>
        </p:nvSpPr>
        <p:spPr>
          <a:xfrm>
            <a:off x="848696" y="1371600"/>
            <a:ext cx="7753235" cy="3948621"/>
          </a:xfrm>
        </p:spPr>
        <p:txBody>
          <a:bodyPr anchor="b">
            <a:normAutofit/>
          </a:bodyPr>
          <a:lstStyle/>
          <a:p>
            <a:pPr algn="l"/>
            <a:r>
              <a:rPr lang="en-GB" b="1" i="1" u="sng" dirty="0">
                <a:solidFill>
                  <a:srgbClr val="FFFFFF"/>
                </a:solidFill>
              </a:rPr>
              <a:t>Diminished Responsibility</a:t>
            </a:r>
          </a:p>
        </p:txBody>
      </p:sp>
      <p:grpSp>
        <p:nvGrpSpPr>
          <p:cNvPr id="14" name="Group 13">
            <a:extLst>
              <a:ext uri="{FF2B5EF4-FFF2-40B4-BE49-F238E27FC236}">
                <a16:creationId xmlns:a16="http://schemas.microsoft.com/office/drawing/2014/main" id="{C94FD3EC-1310-4AD0-9781-ECB252862C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rgbClr val="FFFFFF"/>
          </a:solidFill>
        </p:grpSpPr>
        <p:sp>
          <p:nvSpPr>
            <p:cNvPr id="15" name="Freeform 10">
              <a:extLst>
                <a:ext uri="{FF2B5EF4-FFF2-40B4-BE49-F238E27FC236}">
                  <a16:creationId xmlns:a16="http://schemas.microsoft.com/office/drawing/2014/main" id="{672A918A-85C5-4B31-8998-25857DAB5E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 name="Freeform 15">
              <a:extLst>
                <a:ext uri="{FF2B5EF4-FFF2-40B4-BE49-F238E27FC236}">
                  <a16:creationId xmlns:a16="http://schemas.microsoft.com/office/drawing/2014/main" id="{E0815E64-1D86-4D7E-8CE3-57F2E67B7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 name="Freeform 18">
              <a:extLst>
                <a:ext uri="{FF2B5EF4-FFF2-40B4-BE49-F238E27FC236}">
                  <a16:creationId xmlns:a16="http://schemas.microsoft.com/office/drawing/2014/main" id="{497B2EDF-E079-4AC9-8201-79F55E655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 name="Freeform 22">
              <a:extLst>
                <a:ext uri="{FF2B5EF4-FFF2-40B4-BE49-F238E27FC236}">
                  <a16:creationId xmlns:a16="http://schemas.microsoft.com/office/drawing/2014/main" id="{23833C89-2511-479D-BC7D-43F4661DC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 name="Freeform 8">
              <a:extLst>
                <a:ext uri="{FF2B5EF4-FFF2-40B4-BE49-F238E27FC236}">
                  <a16:creationId xmlns:a16="http://schemas.microsoft.com/office/drawing/2014/main" id="{134D3974-8C13-4CDE-B973-7120BB807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 name="Freeform 19">
              <a:extLst>
                <a:ext uri="{FF2B5EF4-FFF2-40B4-BE49-F238E27FC236}">
                  <a16:creationId xmlns:a16="http://schemas.microsoft.com/office/drawing/2014/main" id="{5BF1FC02-08FF-4338-9BB7-15FA81B92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1" name="Freeform 20">
              <a:extLst>
                <a:ext uri="{FF2B5EF4-FFF2-40B4-BE49-F238E27FC236}">
                  <a16:creationId xmlns:a16="http://schemas.microsoft.com/office/drawing/2014/main" id="{F56F9F25-5C9C-4CA3-A914-FC497872EC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2" name="Freeform 23">
              <a:extLst>
                <a:ext uri="{FF2B5EF4-FFF2-40B4-BE49-F238E27FC236}">
                  <a16:creationId xmlns:a16="http://schemas.microsoft.com/office/drawing/2014/main" id="{E656ABC3-F068-4B85-8661-0EC5E9C89B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3" name="Freeform 26">
              <a:extLst>
                <a:ext uri="{FF2B5EF4-FFF2-40B4-BE49-F238E27FC236}">
                  <a16:creationId xmlns:a16="http://schemas.microsoft.com/office/drawing/2014/main" id="{535711AB-6053-4A1F-B963-9A991231C4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4" name="Freeform 27">
              <a:extLst>
                <a:ext uri="{FF2B5EF4-FFF2-40B4-BE49-F238E27FC236}">
                  <a16:creationId xmlns:a16="http://schemas.microsoft.com/office/drawing/2014/main" id="{99484A9E-C9E7-48E3-835C-CA00039A94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5" name="Freeform 28">
              <a:extLst>
                <a:ext uri="{FF2B5EF4-FFF2-40B4-BE49-F238E27FC236}">
                  <a16:creationId xmlns:a16="http://schemas.microsoft.com/office/drawing/2014/main" id="{30E00243-C6C1-4AFB-9954-AC9C0837AB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 name="Freeform 30">
              <a:extLst>
                <a:ext uri="{FF2B5EF4-FFF2-40B4-BE49-F238E27FC236}">
                  <a16:creationId xmlns:a16="http://schemas.microsoft.com/office/drawing/2014/main" id="{47B00545-0508-41CF-9169-37CB97E08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 name="Freeform 43">
              <a:extLst>
                <a:ext uri="{FF2B5EF4-FFF2-40B4-BE49-F238E27FC236}">
                  <a16:creationId xmlns:a16="http://schemas.microsoft.com/office/drawing/2014/main" id="{884EDA62-CEFA-447C-A731-3A1FC949F5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 name="Freeform 51">
              <a:extLst>
                <a:ext uri="{FF2B5EF4-FFF2-40B4-BE49-F238E27FC236}">
                  <a16:creationId xmlns:a16="http://schemas.microsoft.com/office/drawing/2014/main" id="{3C095E3E-AA61-45A1-B7D8-48F0E675A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 name="Freeform 52">
              <a:extLst>
                <a:ext uri="{FF2B5EF4-FFF2-40B4-BE49-F238E27FC236}">
                  <a16:creationId xmlns:a16="http://schemas.microsoft.com/office/drawing/2014/main" id="{E942C193-F3C5-4954-AD2C-EC2CD1AE72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 name="Freeform 53">
              <a:extLst>
                <a:ext uri="{FF2B5EF4-FFF2-40B4-BE49-F238E27FC236}">
                  <a16:creationId xmlns:a16="http://schemas.microsoft.com/office/drawing/2014/main" id="{BDABF981-DD5E-4501-8BDA-03AA48E36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 name="Freeform 54">
              <a:extLst>
                <a:ext uri="{FF2B5EF4-FFF2-40B4-BE49-F238E27FC236}">
                  <a16:creationId xmlns:a16="http://schemas.microsoft.com/office/drawing/2014/main" id="{F9D003FB-F58B-4C20-87E7-6FB1422CC2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2" name="Freeform 55">
              <a:extLst>
                <a:ext uri="{FF2B5EF4-FFF2-40B4-BE49-F238E27FC236}">
                  <a16:creationId xmlns:a16="http://schemas.microsoft.com/office/drawing/2014/main" id="{D41B2545-F038-4CE0-B931-285F086D97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3" name="Freeform 56">
              <a:extLst>
                <a:ext uri="{FF2B5EF4-FFF2-40B4-BE49-F238E27FC236}">
                  <a16:creationId xmlns:a16="http://schemas.microsoft.com/office/drawing/2014/main" id="{9B64122A-3C88-4240-8766-D84EF1F12B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4" name="Freeform 57">
              <a:extLst>
                <a:ext uri="{FF2B5EF4-FFF2-40B4-BE49-F238E27FC236}">
                  <a16:creationId xmlns:a16="http://schemas.microsoft.com/office/drawing/2014/main" id="{CE208694-203A-403C-AE2F-D2E2894050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5" name="Freeform 59">
              <a:extLst>
                <a:ext uri="{FF2B5EF4-FFF2-40B4-BE49-F238E27FC236}">
                  <a16:creationId xmlns:a16="http://schemas.microsoft.com/office/drawing/2014/main" id="{212458A7-EAC6-4F24-80BD-77B41054B3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6" name="Freeform 60">
              <a:extLst>
                <a:ext uri="{FF2B5EF4-FFF2-40B4-BE49-F238E27FC236}">
                  <a16:creationId xmlns:a16="http://schemas.microsoft.com/office/drawing/2014/main" id="{229A706A-FB43-4854-B0B0-7F09945770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7" name="Freeform 61">
              <a:extLst>
                <a:ext uri="{FF2B5EF4-FFF2-40B4-BE49-F238E27FC236}">
                  <a16:creationId xmlns:a16="http://schemas.microsoft.com/office/drawing/2014/main" id="{476F59BD-B421-4186-BBD7-39A00744FB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8" name="Freeform 5">
              <a:extLst>
                <a:ext uri="{FF2B5EF4-FFF2-40B4-BE49-F238E27FC236}">
                  <a16:creationId xmlns:a16="http://schemas.microsoft.com/office/drawing/2014/main" id="{D27B3750-2ECF-4CC9-B08C-9E5F550635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9" name="Freeform 6">
              <a:extLst>
                <a:ext uri="{FF2B5EF4-FFF2-40B4-BE49-F238E27FC236}">
                  <a16:creationId xmlns:a16="http://schemas.microsoft.com/office/drawing/2014/main" id="{096E7AD1-BF5B-4298-9E32-A47CB010F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0" name="Freeform 7">
              <a:extLst>
                <a:ext uri="{FF2B5EF4-FFF2-40B4-BE49-F238E27FC236}">
                  <a16:creationId xmlns:a16="http://schemas.microsoft.com/office/drawing/2014/main" id="{5C2E7B82-DC9D-43AD-BA1E-3759FE4AA0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1" name="Freeform 8">
              <a:extLst>
                <a:ext uri="{FF2B5EF4-FFF2-40B4-BE49-F238E27FC236}">
                  <a16:creationId xmlns:a16="http://schemas.microsoft.com/office/drawing/2014/main" id="{BCDC8C86-4A99-41A4-9DC0-08145CE035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2" name="Freeform 9">
              <a:extLst>
                <a:ext uri="{FF2B5EF4-FFF2-40B4-BE49-F238E27FC236}">
                  <a16:creationId xmlns:a16="http://schemas.microsoft.com/office/drawing/2014/main" id="{C8785DE7-3737-4E27-BE2F-0DBFD301D1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3" name="Freeform 11">
              <a:extLst>
                <a:ext uri="{FF2B5EF4-FFF2-40B4-BE49-F238E27FC236}">
                  <a16:creationId xmlns:a16="http://schemas.microsoft.com/office/drawing/2014/main" id="{C28B40AF-5DD3-4A7F-91AB-F49D46E2EA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4" name="Freeform 12">
              <a:extLst>
                <a:ext uri="{FF2B5EF4-FFF2-40B4-BE49-F238E27FC236}">
                  <a16:creationId xmlns:a16="http://schemas.microsoft.com/office/drawing/2014/main" id="{7411F1BC-34F9-470E-87B5-B3986C27F5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5" name="Freeform 13">
              <a:extLst>
                <a:ext uri="{FF2B5EF4-FFF2-40B4-BE49-F238E27FC236}">
                  <a16:creationId xmlns:a16="http://schemas.microsoft.com/office/drawing/2014/main" id="{6AC0F0C8-6D0F-4644-9C89-D6EF4771C5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6" name="Freeform 14">
              <a:extLst>
                <a:ext uri="{FF2B5EF4-FFF2-40B4-BE49-F238E27FC236}">
                  <a16:creationId xmlns:a16="http://schemas.microsoft.com/office/drawing/2014/main" id="{01D69BD9-5C87-44C7-9112-9A4D5F08D2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7" name="Freeform 16">
              <a:extLst>
                <a:ext uri="{FF2B5EF4-FFF2-40B4-BE49-F238E27FC236}">
                  <a16:creationId xmlns:a16="http://schemas.microsoft.com/office/drawing/2014/main" id="{67ECDACB-4E98-478E-959E-285DA9641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8" name="Freeform 17">
              <a:extLst>
                <a:ext uri="{FF2B5EF4-FFF2-40B4-BE49-F238E27FC236}">
                  <a16:creationId xmlns:a16="http://schemas.microsoft.com/office/drawing/2014/main" id="{BAA10AA6-CC20-48EF-932E-6E1A686B5A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9" name="Freeform 21">
              <a:extLst>
                <a:ext uri="{FF2B5EF4-FFF2-40B4-BE49-F238E27FC236}">
                  <a16:creationId xmlns:a16="http://schemas.microsoft.com/office/drawing/2014/main" id="{1BE77E80-C10D-4958-BB7D-C901F9401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0" name="Freeform 25">
              <a:extLst>
                <a:ext uri="{FF2B5EF4-FFF2-40B4-BE49-F238E27FC236}">
                  <a16:creationId xmlns:a16="http://schemas.microsoft.com/office/drawing/2014/main" id="{4202FCC8-1E30-478E-BD2D-2531BE2D94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1" name="Freeform 29">
              <a:extLst>
                <a:ext uri="{FF2B5EF4-FFF2-40B4-BE49-F238E27FC236}">
                  <a16:creationId xmlns:a16="http://schemas.microsoft.com/office/drawing/2014/main" id="{89277949-55D2-4CEB-BD97-066C2B1E37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2" name="Freeform 31">
              <a:extLst>
                <a:ext uri="{FF2B5EF4-FFF2-40B4-BE49-F238E27FC236}">
                  <a16:creationId xmlns:a16="http://schemas.microsoft.com/office/drawing/2014/main" id="{B8EF2C08-9DA7-46E2-ADC8-1A2D271D1B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3" name="Freeform 32">
              <a:extLst>
                <a:ext uri="{FF2B5EF4-FFF2-40B4-BE49-F238E27FC236}">
                  <a16:creationId xmlns:a16="http://schemas.microsoft.com/office/drawing/2014/main" id="{DD0041CF-27BC-41BA-AA0E-8D0BC8C51D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4" name="Freeform 33">
              <a:extLst>
                <a:ext uri="{FF2B5EF4-FFF2-40B4-BE49-F238E27FC236}">
                  <a16:creationId xmlns:a16="http://schemas.microsoft.com/office/drawing/2014/main" id="{0A68EB76-B31F-4A68-A511-E9FA4DBAC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5" name="Freeform 34">
              <a:extLst>
                <a:ext uri="{FF2B5EF4-FFF2-40B4-BE49-F238E27FC236}">
                  <a16:creationId xmlns:a16="http://schemas.microsoft.com/office/drawing/2014/main" id="{810ECAA2-F5A4-4CCB-9E69-D7B7B340F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6" name="Freeform 35">
              <a:extLst>
                <a:ext uri="{FF2B5EF4-FFF2-40B4-BE49-F238E27FC236}">
                  <a16:creationId xmlns:a16="http://schemas.microsoft.com/office/drawing/2014/main" id="{BFB1BDBB-BEE0-4E9D-9DA1-1050B31A2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7" name="Freeform 36">
              <a:extLst>
                <a:ext uri="{FF2B5EF4-FFF2-40B4-BE49-F238E27FC236}">
                  <a16:creationId xmlns:a16="http://schemas.microsoft.com/office/drawing/2014/main" id="{93C7B171-B419-495C-8784-E5A33A269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8" name="Freeform 37">
              <a:extLst>
                <a:ext uri="{FF2B5EF4-FFF2-40B4-BE49-F238E27FC236}">
                  <a16:creationId xmlns:a16="http://schemas.microsoft.com/office/drawing/2014/main" id="{54ED346F-C89B-431F-929F-F6044859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9" name="Freeform 38">
              <a:extLst>
                <a:ext uri="{FF2B5EF4-FFF2-40B4-BE49-F238E27FC236}">
                  <a16:creationId xmlns:a16="http://schemas.microsoft.com/office/drawing/2014/main" id="{87138F5F-ADD8-43EA-8619-D8E063A489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0" name="Freeform 39">
              <a:extLst>
                <a:ext uri="{FF2B5EF4-FFF2-40B4-BE49-F238E27FC236}">
                  <a16:creationId xmlns:a16="http://schemas.microsoft.com/office/drawing/2014/main" id="{92558A0E-070A-473C-A191-5F1F842E2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1" name="Freeform 40">
              <a:extLst>
                <a:ext uri="{FF2B5EF4-FFF2-40B4-BE49-F238E27FC236}">
                  <a16:creationId xmlns:a16="http://schemas.microsoft.com/office/drawing/2014/main" id="{EC669C1C-F151-44FF-93F6-80E169BAE9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2" name="Freeform 41">
              <a:extLst>
                <a:ext uri="{FF2B5EF4-FFF2-40B4-BE49-F238E27FC236}">
                  <a16:creationId xmlns:a16="http://schemas.microsoft.com/office/drawing/2014/main" id="{A7C8559F-5893-4FF6-A95F-5B6E188EFB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3" name="Freeform 42">
              <a:extLst>
                <a:ext uri="{FF2B5EF4-FFF2-40B4-BE49-F238E27FC236}">
                  <a16:creationId xmlns:a16="http://schemas.microsoft.com/office/drawing/2014/main" id="{896641C3-B861-454E-A910-4A555C0EB1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4" name="Freeform 44">
              <a:extLst>
                <a:ext uri="{FF2B5EF4-FFF2-40B4-BE49-F238E27FC236}">
                  <a16:creationId xmlns:a16="http://schemas.microsoft.com/office/drawing/2014/main" id="{19F6709B-959B-414E-808B-32E9765C5A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5" name="Freeform 45">
              <a:extLst>
                <a:ext uri="{FF2B5EF4-FFF2-40B4-BE49-F238E27FC236}">
                  <a16:creationId xmlns:a16="http://schemas.microsoft.com/office/drawing/2014/main" id="{CA9F93DC-C844-4B5E-AFC8-B2D0F1B5A4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6" name="Freeform 46">
              <a:extLst>
                <a:ext uri="{FF2B5EF4-FFF2-40B4-BE49-F238E27FC236}">
                  <a16:creationId xmlns:a16="http://schemas.microsoft.com/office/drawing/2014/main" id="{6126A395-7043-45D5-9BC7-F3920A874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7" name="Freeform 47">
              <a:extLst>
                <a:ext uri="{FF2B5EF4-FFF2-40B4-BE49-F238E27FC236}">
                  <a16:creationId xmlns:a16="http://schemas.microsoft.com/office/drawing/2014/main" id="{B31760B7-7420-4FE1-A1D9-9252F344F9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8" name="Freeform 48">
              <a:extLst>
                <a:ext uri="{FF2B5EF4-FFF2-40B4-BE49-F238E27FC236}">
                  <a16:creationId xmlns:a16="http://schemas.microsoft.com/office/drawing/2014/main" id="{ECCD080B-6241-42FB-BB45-9BAB645427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9" name="Freeform 49">
              <a:extLst>
                <a:ext uri="{FF2B5EF4-FFF2-40B4-BE49-F238E27FC236}">
                  <a16:creationId xmlns:a16="http://schemas.microsoft.com/office/drawing/2014/main" id="{7130F0B8-37E5-4D73-B6D0-07AEF67936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0" name="Freeform 8">
              <a:extLst>
                <a:ext uri="{FF2B5EF4-FFF2-40B4-BE49-F238E27FC236}">
                  <a16:creationId xmlns:a16="http://schemas.microsoft.com/office/drawing/2014/main" id="{2283A536-3B42-4705-8BD6-F059FCED1B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1" name="Freeform 106">
              <a:extLst>
                <a:ext uri="{FF2B5EF4-FFF2-40B4-BE49-F238E27FC236}">
                  <a16:creationId xmlns:a16="http://schemas.microsoft.com/office/drawing/2014/main" id="{F0B7EC11-47EC-4CDE-BC72-A3777D6B7C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spTree>
    <p:extLst>
      <p:ext uri="{BB962C8B-B14F-4D97-AF65-F5344CB8AC3E}">
        <p14:creationId xmlns:p14="http://schemas.microsoft.com/office/powerpoint/2010/main" val="471068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E3AF-93D3-7225-223C-79BE95CC3939}"/>
              </a:ext>
            </a:extLst>
          </p:cNvPr>
          <p:cNvSpPr>
            <a:spLocks noGrp="1"/>
          </p:cNvSpPr>
          <p:nvPr>
            <p:ph type="title"/>
          </p:nvPr>
        </p:nvSpPr>
        <p:spPr/>
        <p:txBody>
          <a:bodyPr>
            <a:normAutofit/>
          </a:bodyPr>
          <a:lstStyle/>
          <a:p>
            <a:pPr algn="ctr"/>
            <a:r>
              <a:rPr lang="en-GB" sz="4800" b="1" i="1" u="sng" dirty="0"/>
              <a:t>S.2 of the Homicide Act 1957</a:t>
            </a:r>
          </a:p>
        </p:txBody>
      </p:sp>
      <p:sp>
        <p:nvSpPr>
          <p:cNvPr id="3" name="Content Placeholder 2">
            <a:extLst>
              <a:ext uri="{FF2B5EF4-FFF2-40B4-BE49-F238E27FC236}">
                <a16:creationId xmlns:a16="http://schemas.microsoft.com/office/drawing/2014/main" id="{EF148389-F8B1-BE19-378F-98CE41D04864}"/>
              </a:ext>
            </a:extLst>
          </p:cNvPr>
          <p:cNvSpPr>
            <a:spLocks noGrp="1"/>
          </p:cNvSpPr>
          <p:nvPr>
            <p:ph idx="1"/>
          </p:nvPr>
        </p:nvSpPr>
        <p:spPr/>
        <p:txBody>
          <a:bodyPr>
            <a:normAutofit lnSpcReduction="10000"/>
          </a:bodyPr>
          <a:lstStyle/>
          <a:p>
            <a:pPr algn="l">
              <a:lnSpc>
                <a:spcPct val="200000"/>
              </a:lnSpc>
            </a:pPr>
            <a:r>
              <a:rPr lang="en-GB" b="1" i="0" dirty="0">
                <a:solidFill>
                  <a:srgbClr val="000000"/>
                </a:solidFill>
                <a:effectLst/>
              </a:rPr>
              <a:t>Persons suffering from diminished responsibility.</a:t>
            </a:r>
          </a:p>
          <a:p>
            <a:pPr algn="l">
              <a:lnSpc>
                <a:spcPct val="200000"/>
              </a:lnSpc>
            </a:pPr>
            <a:r>
              <a:rPr lang="en-GB" b="0" i="0" dirty="0">
                <a:solidFill>
                  <a:srgbClr val="000000"/>
                </a:solidFill>
                <a:effectLst/>
              </a:rPr>
              <a:t>(1)Where a person kills or is a party to the killing of another, he shall not be convicted of murder if he was suffering from such abnormality of mind (whether arising from a condition of arrested or retarded development of mind or any inherent causes or induced by disease or injury) as substantially impaired his mental responsibility for his acts and omissions in doing or being a party to the killing.</a:t>
            </a:r>
          </a:p>
          <a:p>
            <a:pPr marL="0" indent="0">
              <a:buNone/>
            </a:pPr>
            <a:endParaRPr lang="en-GB" dirty="0"/>
          </a:p>
        </p:txBody>
      </p:sp>
    </p:spTree>
    <p:extLst>
      <p:ext uri="{BB962C8B-B14F-4D97-AF65-F5344CB8AC3E}">
        <p14:creationId xmlns:p14="http://schemas.microsoft.com/office/powerpoint/2010/main" val="779321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E7AD5-FC9B-49CC-0200-310E61B11321}"/>
              </a:ext>
            </a:extLst>
          </p:cNvPr>
          <p:cNvSpPr>
            <a:spLocks noGrp="1"/>
          </p:cNvSpPr>
          <p:nvPr>
            <p:ph type="title"/>
          </p:nvPr>
        </p:nvSpPr>
        <p:spPr/>
        <p:txBody>
          <a:bodyPr>
            <a:normAutofit/>
          </a:bodyPr>
          <a:lstStyle/>
          <a:p>
            <a:pPr algn="ctr"/>
            <a:r>
              <a:rPr lang="en-GB" sz="5400" b="1" i="1" u="sng" dirty="0"/>
              <a:t>Requirements</a:t>
            </a:r>
          </a:p>
        </p:txBody>
      </p:sp>
      <p:sp>
        <p:nvSpPr>
          <p:cNvPr id="3" name="Content Placeholder 2">
            <a:extLst>
              <a:ext uri="{FF2B5EF4-FFF2-40B4-BE49-F238E27FC236}">
                <a16:creationId xmlns:a16="http://schemas.microsoft.com/office/drawing/2014/main" id="{6DCDB1A4-B2F5-1985-ECB5-E66D4ED621C3}"/>
              </a:ext>
            </a:extLst>
          </p:cNvPr>
          <p:cNvSpPr>
            <a:spLocks noGrp="1"/>
          </p:cNvSpPr>
          <p:nvPr>
            <p:ph idx="1"/>
          </p:nvPr>
        </p:nvSpPr>
        <p:spPr/>
        <p:txBody>
          <a:bodyPr>
            <a:normAutofit/>
          </a:bodyPr>
          <a:lstStyle/>
          <a:p>
            <a:pPr>
              <a:lnSpc>
                <a:spcPct val="200000"/>
              </a:lnSpc>
            </a:pPr>
            <a:r>
              <a:rPr lang="en-GB" dirty="0"/>
              <a:t>1</a:t>
            </a:r>
            <a:r>
              <a:rPr lang="en-GB" baseline="30000" dirty="0"/>
              <a:t>st</a:t>
            </a:r>
            <a:r>
              <a:rPr lang="en-GB" dirty="0"/>
              <a:t> element – abnormality of mind – coming from a condition of retarded development </a:t>
            </a:r>
            <a:r>
              <a:rPr lang="en-GB" dirty="0" err="1"/>
              <a:t>ect</a:t>
            </a:r>
            <a:r>
              <a:rPr lang="en-GB" dirty="0"/>
              <a:t>. </a:t>
            </a:r>
          </a:p>
          <a:p>
            <a:pPr>
              <a:lnSpc>
                <a:spcPct val="200000"/>
              </a:lnSpc>
            </a:pPr>
            <a:r>
              <a:rPr lang="en-GB" dirty="0"/>
              <a:t>R v </a:t>
            </a:r>
            <a:r>
              <a:rPr lang="en-GB" dirty="0" err="1"/>
              <a:t>Bryne</a:t>
            </a:r>
            <a:r>
              <a:rPr lang="en-GB" dirty="0"/>
              <a:t>- strangled and killed a girl and mutilated her body. </a:t>
            </a:r>
          </a:p>
          <a:p>
            <a:pPr>
              <a:lnSpc>
                <a:spcPct val="200000"/>
              </a:lnSpc>
            </a:pPr>
            <a:r>
              <a:rPr lang="en-GB" dirty="0"/>
              <a:t>Sexual Psychopath. </a:t>
            </a:r>
          </a:p>
          <a:p>
            <a:pPr>
              <a:lnSpc>
                <a:spcPct val="200000"/>
              </a:lnSpc>
            </a:pPr>
            <a:r>
              <a:rPr lang="en-GB" dirty="0"/>
              <a:t>Appeal because of Judges Direction.</a:t>
            </a:r>
          </a:p>
          <a:p>
            <a:pPr>
              <a:lnSpc>
                <a:spcPct val="200000"/>
              </a:lnSpc>
            </a:pPr>
            <a:r>
              <a:rPr lang="en-GB" dirty="0"/>
              <a:t>Successful/ conviction quashed. </a:t>
            </a:r>
          </a:p>
        </p:txBody>
      </p:sp>
    </p:spTree>
    <p:extLst>
      <p:ext uri="{BB962C8B-B14F-4D97-AF65-F5344CB8AC3E}">
        <p14:creationId xmlns:p14="http://schemas.microsoft.com/office/powerpoint/2010/main" val="1280428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40B8-B716-0DDD-3058-839AF4C1647E}"/>
              </a:ext>
            </a:extLst>
          </p:cNvPr>
          <p:cNvSpPr>
            <a:spLocks noGrp="1"/>
          </p:cNvSpPr>
          <p:nvPr>
            <p:ph type="title"/>
          </p:nvPr>
        </p:nvSpPr>
        <p:spPr/>
        <p:txBody>
          <a:bodyPr>
            <a:normAutofit/>
          </a:bodyPr>
          <a:lstStyle/>
          <a:p>
            <a:pPr algn="ctr"/>
            <a:r>
              <a:rPr lang="en-GB" sz="5400" b="1" i="1" u="sng" dirty="0"/>
              <a:t>2</a:t>
            </a:r>
            <a:r>
              <a:rPr lang="en-GB" sz="5400" b="1" i="1" u="sng" baseline="30000" dirty="0"/>
              <a:t>nd</a:t>
            </a:r>
            <a:r>
              <a:rPr lang="en-GB" sz="5400" b="1" i="1" u="sng" dirty="0"/>
              <a:t> requirement</a:t>
            </a:r>
          </a:p>
        </p:txBody>
      </p:sp>
      <p:sp>
        <p:nvSpPr>
          <p:cNvPr id="3" name="Content Placeholder 2">
            <a:extLst>
              <a:ext uri="{FF2B5EF4-FFF2-40B4-BE49-F238E27FC236}">
                <a16:creationId xmlns:a16="http://schemas.microsoft.com/office/drawing/2014/main" id="{F0616746-2E41-C30A-6203-58123255BE34}"/>
              </a:ext>
            </a:extLst>
          </p:cNvPr>
          <p:cNvSpPr>
            <a:spLocks noGrp="1"/>
          </p:cNvSpPr>
          <p:nvPr>
            <p:ph idx="1"/>
          </p:nvPr>
        </p:nvSpPr>
        <p:spPr/>
        <p:txBody>
          <a:bodyPr/>
          <a:lstStyle/>
          <a:p>
            <a:r>
              <a:rPr lang="en-GB" dirty="0"/>
              <a:t>Not limited as to what was included. </a:t>
            </a:r>
          </a:p>
          <a:p>
            <a:r>
              <a:rPr lang="en-GB" dirty="0"/>
              <a:t>Including battered women syndrome. </a:t>
            </a:r>
          </a:p>
          <a:p>
            <a:r>
              <a:rPr lang="en-GB" dirty="0"/>
              <a:t>R v Ahluwalia – domestic abuse. </a:t>
            </a:r>
          </a:p>
          <a:p>
            <a:r>
              <a:rPr lang="en-GB" dirty="0"/>
              <a:t>Pre Menstrual syndrome – R v Smith [1982] Crim LR 531. </a:t>
            </a:r>
          </a:p>
          <a:p>
            <a:endParaRPr lang="en-GB" dirty="0"/>
          </a:p>
          <a:p>
            <a:pPr marL="0" indent="0">
              <a:buNone/>
            </a:pPr>
            <a:endParaRPr lang="en-GB" dirty="0"/>
          </a:p>
        </p:txBody>
      </p:sp>
    </p:spTree>
    <p:extLst>
      <p:ext uri="{BB962C8B-B14F-4D97-AF65-F5344CB8AC3E}">
        <p14:creationId xmlns:p14="http://schemas.microsoft.com/office/powerpoint/2010/main" val="1354654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C759-EB30-36B2-1D10-EDCDBA361FF3}"/>
              </a:ext>
            </a:extLst>
          </p:cNvPr>
          <p:cNvSpPr>
            <a:spLocks noGrp="1"/>
          </p:cNvSpPr>
          <p:nvPr>
            <p:ph type="title"/>
          </p:nvPr>
        </p:nvSpPr>
        <p:spPr/>
        <p:txBody>
          <a:bodyPr>
            <a:normAutofit/>
          </a:bodyPr>
          <a:lstStyle/>
          <a:p>
            <a:pPr algn="ctr"/>
            <a:r>
              <a:rPr lang="en-GB" sz="4800" b="1" i="1" u="sng" dirty="0"/>
              <a:t>3</a:t>
            </a:r>
            <a:r>
              <a:rPr lang="en-GB" sz="4800" b="1" i="1" u="sng" baseline="30000" dirty="0"/>
              <a:t>rd</a:t>
            </a:r>
            <a:r>
              <a:rPr lang="en-GB" sz="4800" b="1" i="1" u="sng" dirty="0"/>
              <a:t> requirement </a:t>
            </a:r>
          </a:p>
        </p:txBody>
      </p:sp>
      <p:sp>
        <p:nvSpPr>
          <p:cNvPr id="3" name="Content Placeholder 2">
            <a:extLst>
              <a:ext uri="{FF2B5EF4-FFF2-40B4-BE49-F238E27FC236}">
                <a16:creationId xmlns:a16="http://schemas.microsoft.com/office/drawing/2014/main" id="{864D9F1E-6C03-726A-E844-192436363D51}"/>
              </a:ext>
            </a:extLst>
          </p:cNvPr>
          <p:cNvSpPr>
            <a:spLocks noGrp="1"/>
          </p:cNvSpPr>
          <p:nvPr>
            <p:ph idx="1"/>
          </p:nvPr>
        </p:nvSpPr>
        <p:spPr/>
        <p:txBody>
          <a:bodyPr/>
          <a:lstStyle/>
          <a:p>
            <a:r>
              <a:rPr lang="en-GB" dirty="0"/>
              <a:t>Substantially impair mental responsibility for their acts and omissions in doing or being a party to the killing. </a:t>
            </a:r>
          </a:p>
          <a:p>
            <a:r>
              <a:rPr lang="en-GB" dirty="0"/>
              <a:t>R v Lloyd [ 1967] 1 QB 175- Jury decides. </a:t>
            </a:r>
          </a:p>
          <a:p>
            <a:r>
              <a:rPr lang="en-GB" dirty="0"/>
              <a:t>More than trivial. </a:t>
            </a:r>
          </a:p>
          <a:p>
            <a:pPr marL="0" indent="0">
              <a:buNone/>
            </a:pPr>
            <a:endParaRPr lang="en-GB" dirty="0"/>
          </a:p>
        </p:txBody>
      </p:sp>
    </p:spTree>
    <p:extLst>
      <p:ext uri="{BB962C8B-B14F-4D97-AF65-F5344CB8AC3E}">
        <p14:creationId xmlns:p14="http://schemas.microsoft.com/office/powerpoint/2010/main" val="355493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A0D66-7AB9-EB66-5CF5-4B748C32CA92}"/>
              </a:ext>
            </a:extLst>
          </p:cNvPr>
          <p:cNvSpPr>
            <a:spLocks noGrp="1"/>
          </p:cNvSpPr>
          <p:nvPr>
            <p:ph type="title"/>
          </p:nvPr>
        </p:nvSpPr>
        <p:spPr/>
        <p:txBody>
          <a:bodyPr>
            <a:normAutofit/>
          </a:bodyPr>
          <a:lstStyle/>
          <a:p>
            <a:pPr algn="ctr"/>
            <a:r>
              <a:rPr lang="en-GB" sz="4800" b="1" i="1" u="sng" dirty="0"/>
              <a:t>What about intoxication?</a:t>
            </a:r>
          </a:p>
        </p:txBody>
      </p:sp>
      <p:sp>
        <p:nvSpPr>
          <p:cNvPr id="3" name="Content Placeholder 2">
            <a:extLst>
              <a:ext uri="{FF2B5EF4-FFF2-40B4-BE49-F238E27FC236}">
                <a16:creationId xmlns:a16="http://schemas.microsoft.com/office/drawing/2014/main" id="{BE74733B-D8EA-56E5-FCCC-19F77332C8EF}"/>
              </a:ext>
            </a:extLst>
          </p:cNvPr>
          <p:cNvSpPr>
            <a:spLocks noGrp="1"/>
          </p:cNvSpPr>
          <p:nvPr>
            <p:ph idx="1"/>
          </p:nvPr>
        </p:nvSpPr>
        <p:spPr/>
        <p:txBody>
          <a:bodyPr/>
          <a:lstStyle/>
          <a:p>
            <a:r>
              <a:rPr lang="en-GB" dirty="0"/>
              <a:t>In the past before 2009</a:t>
            </a:r>
          </a:p>
          <a:p>
            <a:r>
              <a:rPr lang="en-GB" dirty="0"/>
              <a:t>Intoxication could be an abnormality of mental functioning. </a:t>
            </a:r>
          </a:p>
          <a:p>
            <a:r>
              <a:rPr lang="en-GB" dirty="0"/>
              <a:t>R v Fenton (1975)</a:t>
            </a:r>
          </a:p>
          <a:p>
            <a:r>
              <a:rPr lang="en-GB" dirty="0"/>
              <a:t>R v Tandy [1989] – alcoholism can use the defence. </a:t>
            </a:r>
          </a:p>
          <a:p>
            <a:r>
              <a:rPr lang="en-GB" dirty="0"/>
              <a:t>Only if you cannot resit the drink. </a:t>
            </a:r>
          </a:p>
          <a:p>
            <a:r>
              <a:rPr lang="en-GB" dirty="0"/>
              <a:t>R v </a:t>
            </a:r>
            <a:r>
              <a:rPr lang="en-GB" dirty="0" err="1"/>
              <a:t>Dietschmann</a:t>
            </a:r>
            <a:r>
              <a:rPr lang="en-GB" dirty="0"/>
              <a:t> [2003] – aunt, watch, drunk. </a:t>
            </a:r>
          </a:p>
          <a:p>
            <a:r>
              <a:rPr lang="en-GB" dirty="0"/>
              <a:t>R v Gittens [ 1984] </a:t>
            </a:r>
          </a:p>
        </p:txBody>
      </p:sp>
    </p:spTree>
    <p:extLst>
      <p:ext uri="{BB962C8B-B14F-4D97-AF65-F5344CB8AC3E}">
        <p14:creationId xmlns:p14="http://schemas.microsoft.com/office/powerpoint/2010/main" val="3732087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AEEBB-9611-072C-22F0-2D8517213433}"/>
              </a:ext>
            </a:extLst>
          </p:cNvPr>
          <p:cNvSpPr>
            <a:spLocks noGrp="1"/>
          </p:cNvSpPr>
          <p:nvPr>
            <p:ph type="title"/>
          </p:nvPr>
        </p:nvSpPr>
        <p:spPr/>
        <p:txBody>
          <a:bodyPr>
            <a:normAutofit/>
          </a:bodyPr>
          <a:lstStyle/>
          <a:p>
            <a:pPr algn="ctr"/>
            <a:r>
              <a:rPr lang="en-GB" sz="5400" b="1" i="1" u="sng" dirty="0"/>
              <a:t>Further information</a:t>
            </a:r>
          </a:p>
        </p:txBody>
      </p:sp>
      <p:sp>
        <p:nvSpPr>
          <p:cNvPr id="3" name="Content Placeholder 2">
            <a:extLst>
              <a:ext uri="{FF2B5EF4-FFF2-40B4-BE49-F238E27FC236}">
                <a16:creationId xmlns:a16="http://schemas.microsoft.com/office/drawing/2014/main" id="{22649E1D-ABD3-67F4-1351-13C2088B38A6}"/>
              </a:ext>
            </a:extLst>
          </p:cNvPr>
          <p:cNvSpPr>
            <a:spLocks noGrp="1"/>
          </p:cNvSpPr>
          <p:nvPr>
            <p:ph idx="1"/>
          </p:nvPr>
        </p:nvSpPr>
        <p:spPr/>
        <p:txBody>
          <a:bodyPr/>
          <a:lstStyle/>
          <a:p>
            <a:r>
              <a:rPr lang="en-GB" dirty="0"/>
              <a:t>I will release tomorrow a lecture discussing the defences in pre 2009. </a:t>
            </a:r>
          </a:p>
          <a:p>
            <a:endParaRPr lang="en-GB" dirty="0"/>
          </a:p>
          <a:p>
            <a:r>
              <a:rPr lang="en-GB" dirty="0"/>
              <a:t>Make sure you listen to it as it will help greatly with your assignment. </a:t>
            </a:r>
          </a:p>
        </p:txBody>
      </p:sp>
    </p:spTree>
    <p:extLst>
      <p:ext uri="{BB962C8B-B14F-4D97-AF65-F5344CB8AC3E}">
        <p14:creationId xmlns:p14="http://schemas.microsoft.com/office/powerpoint/2010/main" val="4136529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5A0BC-196F-53A3-272D-F8AB25BE768F}"/>
              </a:ext>
            </a:extLst>
          </p:cNvPr>
          <p:cNvSpPr>
            <a:spLocks noGrp="1"/>
          </p:cNvSpPr>
          <p:nvPr>
            <p:ph type="title"/>
          </p:nvPr>
        </p:nvSpPr>
        <p:spPr>
          <a:xfrm>
            <a:off x="1422399" y="701749"/>
            <a:ext cx="9343065" cy="999460"/>
          </a:xfrm>
        </p:spPr>
        <p:txBody>
          <a:bodyPr>
            <a:normAutofit fontScale="90000"/>
          </a:bodyPr>
          <a:lstStyle/>
          <a:p>
            <a:pPr algn="ctr"/>
            <a:r>
              <a:rPr lang="en-GB" sz="6000" b="1" i="1" u="sng" dirty="0"/>
              <a:t>Activity</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C75E5D7-3D63-B2EA-CD2C-B38148DC8E44}"/>
              </a:ext>
            </a:extLst>
          </p:cNvPr>
          <p:cNvGraphicFramePr>
            <a:graphicFrameLocks noGrp="1"/>
          </p:cNvGraphicFramePr>
          <p:nvPr>
            <p:ph idx="1"/>
            <p:extLst>
              <p:ext uri="{D42A27DB-BD31-4B8C-83A1-F6EECF244321}">
                <p14:modId xmlns:p14="http://schemas.microsoft.com/office/powerpoint/2010/main" val="4200664659"/>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9789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3">
            <a:extLst>
              <a:ext uri="{FF2B5EF4-FFF2-40B4-BE49-F238E27FC236}">
                <a16:creationId xmlns:a16="http://schemas.microsoft.com/office/drawing/2014/main" id="{CCC426B1-524A-0E93-BBD9-3ED2B3F17DE9}"/>
              </a:ext>
            </a:extLst>
          </p:cNvPr>
          <p:cNvPicPr>
            <a:picLocks noChangeAspect="1"/>
          </p:cNvPicPr>
          <p:nvPr/>
        </p:nvPicPr>
        <p:blipFill rotWithShape="1">
          <a:blip r:embed="rId2"/>
          <a:srcRect t="5842"/>
          <a:stretch/>
        </p:blipFill>
        <p:spPr>
          <a:xfrm>
            <a:off x="9" y="-1119"/>
            <a:ext cx="12191982" cy="6859119"/>
          </a:xfrm>
          <a:prstGeom prst="rect">
            <a:avLst/>
          </a:prstGeom>
        </p:spPr>
      </p:pic>
      <p:sp>
        <p:nvSpPr>
          <p:cNvPr id="10" name="Rectangle 9">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544047"/>
            <a:ext cx="12191982" cy="3321895"/>
          </a:xfrm>
          <a:prstGeom prst="rect">
            <a:avLst/>
          </a:prstGeom>
          <a:gradFill>
            <a:gsLst>
              <a:gs pos="100000">
                <a:srgbClr val="000000">
                  <a:alpha val="0"/>
                </a:srgbClr>
              </a:gs>
              <a:gs pos="0">
                <a:schemeClr val="tx1"/>
              </a:gs>
              <a:gs pos="0">
                <a:srgbClr val="000000">
                  <a:alpha val="4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37981-081A-72CE-096F-DAB8BDD772F4}"/>
              </a:ext>
            </a:extLst>
          </p:cNvPr>
          <p:cNvSpPr>
            <a:spLocks noGrp="1"/>
          </p:cNvSpPr>
          <p:nvPr>
            <p:ph type="ctrTitle"/>
          </p:nvPr>
        </p:nvSpPr>
        <p:spPr>
          <a:xfrm>
            <a:off x="1783307" y="2711513"/>
            <a:ext cx="8625385" cy="2729554"/>
          </a:xfrm>
        </p:spPr>
        <p:txBody>
          <a:bodyPr>
            <a:normAutofit/>
          </a:bodyPr>
          <a:lstStyle/>
          <a:p>
            <a:r>
              <a:rPr lang="en-GB" sz="6000" b="1" i="1" u="sng" dirty="0">
                <a:solidFill>
                  <a:schemeClr val="tx1"/>
                </a:solidFill>
              </a:rPr>
              <a:t>Assignment guidance</a:t>
            </a:r>
          </a:p>
        </p:txBody>
      </p:sp>
    </p:spTree>
    <p:extLst>
      <p:ext uri="{BB962C8B-B14F-4D97-AF65-F5344CB8AC3E}">
        <p14:creationId xmlns:p14="http://schemas.microsoft.com/office/powerpoint/2010/main" val="17613249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F5218-FC9C-F9C8-81BA-3D44A75BE878}"/>
              </a:ext>
            </a:extLst>
          </p:cNvPr>
          <p:cNvSpPr>
            <a:spLocks noGrp="1"/>
          </p:cNvSpPr>
          <p:nvPr>
            <p:ph type="title"/>
          </p:nvPr>
        </p:nvSpPr>
        <p:spPr/>
        <p:txBody>
          <a:bodyPr>
            <a:normAutofit/>
          </a:bodyPr>
          <a:lstStyle/>
          <a:p>
            <a:pPr algn="ctr"/>
            <a:r>
              <a:rPr lang="en-GB" sz="5400" b="1" i="1" u="sng" dirty="0"/>
              <a:t>Question</a:t>
            </a:r>
          </a:p>
        </p:txBody>
      </p:sp>
      <p:sp>
        <p:nvSpPr>
          <p:cNvPr id="3" name="Content Placeholder 2">
            <a:extLst>
              <a:ext uri="{FF2B5EF4-FFF2-40B4-BE49-F238E27FC236}">
                <a16:creationId xmlns:a16="http://schemas.microsoft.com/office/drawing/2014/main" id="{88230796-E923-D781-5810-AE23F3F9C543}"/>
              </a:ext>
            </a:extLst>
          </p:cNvPr>
          <p:cNvSpPr>
            <a:spLocks noGrp="1"/>
          </p:cNvSpPr>
          <p:nvPr>
            <p:ph idx="1"/>
          </p:nvPr>
        </p:nvSpPr>
        <p:spPr/>
        <p:txBody>
          <a:bodyPr>
            <a:normAutofit/>
          </a:bodyPr>
          <a:lstStyle/>
          <a:p>
            <a:pPr algn="ctr"/>
            <a:r>
              <a:rPr lang="en-GB" b="1" dirty="0">
                <a:effectLst/>
                <a:latin typeface="Arial" panose="020B0604020202020204" pitchFamily="34" charset="0"/>
                <a:ea typeface="Times New Roman" panose="02020603050405020304" pitchFamily="18" charset="0"/>
              </a:rPr>
              <a:t>What changes did the Coroners and Justice Act (2009) make to the defence of diminished responsibility? Did these amendments change the law in this area for the better?</a:t>
            </a:r>
            <a:endParaRPr lang="en-GB" sz="2400" dirty="0"/>
          </a:p>
        </p:txBody>
      </p:sp>
      <p:pic>
        <p:nvPicPr>
          <p:cNvPr id="5" name="Graphic 4" descr="Customer review with solid fill">
            <a:extLst>
              <a:ext uri="{FF2B5EF4-FFF2-40B4-BE49-F238E27FC236}">
                <a16:creationId xmlns:a16="http://schemas.microsoft.com/office/drawing/2014/main" id="{32F45674-D686-3D4F-8452-F16F13D6BF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21025" y="3481647"/>
            <a:ext cx="3089564" cy="3089564"/>
          </a:xfrm>
          <a:prstGeom prst="rect">
            <a:avLst/>
          </a:prstGeom>
        </p:spPr>
      </p:pic>
    </p:spTree>
    <p:extLst>
      <p:ext uri="{BB962C8B-B14F-4D97-AF65-F5344CB8AC3E}">
        <p14:creationId xmlns:p14="http://schemas.microsoft.com/office/powerpoint/2010/main" val="2132053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EE2B7-03C3-7676-9830-1C215E8060FB}"/>
              </a:ext>
            </a:extLst>
          </p:cNvPr>
          <p:cNvSpPr>
            <a:spLocks noGrp="1"/>
          </p:cNvSpPr>
          <p:nvPr>
            <p:ph type="title"/>
          </p:nvPr>
        </p:nvSpPr>
        <p:spPr>
          <a:xfrm>
            <a:off x="1422399" y="203982"/>
            <a:ext cx="9343065" cy="1497227"/>
          </a:xfrm>
        </p:spPr>
        <p:txBody>
          <a:bodyPr>
            <a:noAutofit/>
          </a:bodyPr>
          <a:lstStyle/>
          <a:p>
            <a:pPr algn="ctr"/>
            <a:r>
              <a:rPr lang="en-GB" sz="8000" b="1" i="1" u="sng" dirty="0"/>
              <a:t>Guidance</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AC5F0FE-6F7B-BF9D-3CEB-6907600541D0}"/>
              </a:ext>
            </a:extLst>
          </p:cNvPr>
          <p:cNvGraphicFramePr>
            <a:graphicFrameLocks noGrp="1"/>
          </p:cNvGraphicFramePr>
          <p:nvPr>
            <p:ph idx="1"/>
            <p:extLst>
              <p:ext uri="{D42A27DB-BD31-4B8C-83A1-F6EECF244321}">
                <p14:modId xmlns:p14="http://schemas.microsoft.com/office/powerpoint/2010/main" val="166654977"/>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369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0E5C6-5AAF-7401-9194-CB7EE6279970}"/>
              </a:ext>
            </a:extLst>
          </p:cNvPr>
          <p:cNvSpPr>
            <a:spLocks noGrp="1"/>
          </p:cNvSpPr>
          <p:nvPr>
            <p:ph type="title"/>
          </p:nvPr>
        </p:nvSpPr>
        <p:spPr>
          <a:xfrm>
            <a:off x="659477" y="155171"/>
            <a:ext cx="10961024" cy="1546038"/>
          </a:xfrm>
        </p:spPr>
        <p:txBody>
          <a:bodyPr>
            <a:normAutofit/>
          </a:bodyPr>
          <a:lstStyle/>
          <a:p>
            <a:pPr algn="ctr"/>
            <a:r>
              <a:rPr lang="en-GB" b="1" i="1" u="sng" dirty="0"/>
              <a:t>How to structure your assignment?</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4758E0-6DE2-961E-C2D5-67F660C63778}"/>
              </a:ext>
            </a:extLst>
          </p:cNvPr>
          <p:cNvGraphicFramePr>
            <a:graphicFrameLocks noGrp="1"/>
          </p:cNvGraphicFramePr>
          <p:nvPr>
            <p:ph idx="1"/>
            <p:extLst>
              <p:ext uri="{D42A27DB-BD31-4B8C-83A1-F6EECF244321}">
                <p14:modId xmlns:p14="http://schemas.microsoft.com/office/powerpoint/2010/main" val="3965659516"/>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6738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89B05-1F39-088D-ED7D-C01187FC65EB}"/>
              </a:ext>
            </a:extLst>
          </p:cNvPr>
          <p:cNvSpPr>
            <a:spLocks noGrp="1"/>
          </p:cNvSpPr>
          <p:nvPr>
            <p:ph type="title"/>
          </p:nvPr>
        </p:nvSpPr>
        <p:spPr/>
        <p:txBody>
          <a:bodyPr>
            <a:normAutofit/>
          </a:bodyPr>
          <a:lstStyle/>
          <a:p>
            <a:pPr algn="ctr"/>
            <a:r>
              <a:rPr lang="en-GB" sz="5400" b="1" i="1" u="sng"/>
              <a:t>Have we covered the content?</a:t>
            </a:r>
            <a:endParaRPr lang="en-GB" sz="5400" b="1" i="1" u="sng" dirty="0"/>
          </a:p>
        </p:txBody>
      </p:sp>
      <p:graphicFrame>
        <p:nvGraphicFramePr>
          <p:cNvPr id="13" name="Content Placeholder 2">
            <a:extLst>
              <a:ext uri="{FF2B5EF4-FFF2-40B4-BE49-F238E27FC236}">
                <a16:creationId xmlns:a16="http://schemas.microsoft.com/office/drawing/2014/main" id="{728879D9-E53E-1C87-0222-88BF2E022245}"/>
              </a:ext>
            </a:extLst>
          </p:cNvPr>
          <p:cNvGraphicFramePr>
            <a:graphicFrameLocks noGrp="1"/>
          </p:cNvGraphicFramePr>
          <p:nvPr>
            <p:ph idx="1"/>
            <p:extLst>
              <p:ext uri="{D42A27DB-BD31-4B8C-83A1-F6EECF244321}">
                <p14:modId xmlns:p14="http://schemas.microsoft.com/office/powerpoint/2010/main" val="3374851035"/>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9261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00233-752B-9E44-4EC6-2283D494FC60}"/>
              </a:ext>
            </a:extLst>
          </p:cNvPr>
          <p:cNvSpPr>
            <a:spLocks noGrp="1"/>
          </p:cNvSpPr>
          <p:nvPr>
            <p:ph type="title"/>
          </p:nvPr>
        </p:nvSpPr>
        <p:spPr/>
        <p:txBody>
          <a:bodyPr>
            <a:normAutofit/>
          </a:bodyPr>
          <a:lstStyle/>
          <a:p>
            <a:pPr algn="ctr"/>
            <a:r>
              <a:rPr lang="en-GB" sz="5400" b="1" i="1" u="sng" dirty="0"/>
              <a:t>Diminished responsibility</a:t>
            </a:r>
          </a:p>
        </p:txBody>
      </p:sp>
      <p:graphicFrame>
        <p:nvGraphicFramePr>
          <p:cNvPr id="5" name="Content Placeholder 2">
            <a:extLst>
              <a:ext uri="{FF2B5EF4-FFF2-40B4-BE49-F238E27FC236}">
                <a16:creationId xmlns:a16="http://schemas.microsoft.com/office/drawing/2014/main" id="{03AED23D-31EE-1790-F648-24A1B80B2464}"/>
              </a:ext>
            </a:extLst>
          </p:cNvPr>
          <p:cNvGraphicFramePr>
            <a:graphicFrameLocks noGrp="1"/>
          </p:cNvGraphicFramePr>
          <p:nvPr>
            <p:ph idx="1"/>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9396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21CA-92DA-4FD7-922E-48A0F6A8B433}"/>
              </a:ext>
            </a:extLst>
          </p:cNvPr>
          <p:cNvSpPr>
            <a:spLocks noGrp="1"/>
          </p:cNvSpPr>
          <p:nvPr>
            <p:ph type="title"/>
          </p:nvPr>
        </p:nvSpPr>
        <p:spPr/>
        <p:txBody>
          <a:bodyPr/>
          <a:lstStyle/>
          <a:p>
            <a:pPr algn="ctr"/>
            <a:r>
              <a:rPr lang="en-GB" b="1" i="1" u="sng" dirty="0"/>
              <a:t>Needed to be reformed/ did not need to be reformed?</a:t>
            </a:r>
          </a:p>
        </p:txBody>
      </p:sp>
      <p:sp>
        <p:nvSpPr>
          <p:cNvPr id="3" name="Content Placeholder 2">
            <a:extLst>
              <a:ext uri="{FF2B5EF4-FFF2-40B4-BE49-F238E27FC236}">
                <a16:creationId xmlns:a16="http://schemas.microsoft.com/office/drawing/2014/main" id="{2F389FEB-92E4-EFB9-5DD5-31BA11013EFB}"/>
              </a:ext>
            </a:extLst>
          </p:cNvPr>
          <p:cNvSpPr>
            <a:spLocks noGrp="1"/>
          </p:cNvSpPr>
          <p:nvPr>
            <p:ph idx="1"/>
          </p:nvPr>
        </p:nvSpPr>
        <p:spPr/>
        <p:txBody>
          <a:bodyPr/>
          <a:lstStyle/>
          <a:p>
            <a:pPr>
              <a:lnSpc>
                <a:spcPct val="300000"/>
              </a:lnSpc>
            </a:pPr>
            <a:r>
              <a:rPr lang="en-GB" dirty="0"/>
              <a:t>R v Ahluwalia – ‘Mad’ – Stigma. </a:t>
            </a:r>
          </a:p>
          <a:p>
            <a:pPr>
              <a:lnSpc>
                <a:spcPct val="300000"/>
              </a:lnSpc>
            </a:pPr>
            <a:r>
              <a:rPr lang="en-GB" dirty="0"/>
              <a:t>Failure to define key terms – Substantial – what does this mean? </a:t>
            </a:r>
          </a:p>
          <a:p>
            <a:pPr>
              <a:lnSpc>
                <a:spcPct val="300000"/>
              </a:lnSpc>
            </a:pPr>
            <a:r>
              <a:rPr lang="en-GB" dirty="0"/>
              <a:t>Does it mean something different to one person compared to another. </a:t>
            </a:r>
          </a:p>
          <a:p>
            <a:pPr>
              <a:lnSpc>
                <a:spcPct val="300000"/>
              </a:lnSpc>
            </a:pPr>
            <a:r>
              <a:rPr lang="en-GB" dirty="0"/>
              <a:t>The defence need to be reformed.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80594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5A02C-8E21-7263-BA6C-EBE82C92A394}"/>
              </a:ext>
            </a:extLst>
          </p:cNvPr>
          <p:cNvSpPr>
            <a:spLocks noGrp="1"/>
          </p:cNvSpPr>
          <p:nvPr>
            <p:ph type="title"/>
          </p:nvPr>
        </p:nvSpPr>
        <p:spPr/>
        <p:txBody>
          <a:bodyPr>
            <a:normAutofit/>
          </a:bodyPr>
          <a:lstStyle/>
          <a:p>
            <a:pPr algn="ctr"/>
            <a:r>
              <a:rPr lang="en-GB" sz="5400" b="1" i="1" u="sng" dirty="0"/>
              <a:t>Continued</a:t>
            </a:r>
          </a:p>
        </p:txBody>
      </p:sp>
      <p:sp>
        <p:nvSpPr>
          <p:cNvPr id="3" name="Content Placeholder 2">
            <a:extLst>
              <a:ext uri="{FF2B5EF4-FFF2-40B4-BE49-F238E27FC236}">
                <a16:creationId xmlns:a16="http://schemas.microsoft.com/office/drawing/2014/main" id="{FAE1507F-DD36-BB08-9558-00C584499622}"/>
              </a:ext>
            </a:extLst>
          </p:cNvPr>
          <p:cNvSpPr>
            <a:spLocks noGrp="1"/>
          </p:cNvSpPr>
          <p:nvPr>
            <p:ph idx="1"/>
          </p:nvPr>
        </p:nvSpPr>
        <p:spPr/>
        <p:txBody>
          <a:bodyPr/>
          <a:lstStyle/>
          <a:p>
            <a:r>
              <a:rPr lang="en-GB" dirty="0"/>
              <a:t>Lack of clarity will cause issues; </a:t>
            </a:r>
          </a:p>
          <a:p>
            <a:endParaRPr lang="en-GB" dirty="0"/>
          </a:p>
          <a:p>
            <a:r>
              <a:rPr lang="en-GB" dirty="0"/>
              <a:t>Therefore there is a need for reform. </a:t>
            </a:r>
          </a:p>
          <a:p>
            <a:endParaRPr lang="en-GB" dirty="0"/>
          </a:p>
          <a:p>
            <a:r>
              <a:rPr lang="en-GB" dirty="0"/>
              <a:t>You need to discuss elements such as this within your assignment . </a:t>
            </a:r>
          </a:p>
        </p:txBody>
      </p:sp>
    </p:spTree>
    <p:extLst>
      <p:ext uri="{BB962C8B-B14F-4D97-AF65-F5344CB8AC3E}">
        <p14:creationId xmlns:p14="http://schemas.microsoft.com/office/powerpoint/2010/main" val="1607492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grpSp>
        <p:nvGrpSpPr>
          <p:cNvPr id="67" name="Group 66">
            <a:extLst>
              <a:ext uri="{FF2B5EF4-FFF2-40B4-BE49-F238E27FC236}">
                <a16:creationId xmlns:a16="http://schemas.microsoft.com/office/drawing/2014/main" id="{A1B0DAD3-DAD3-4D41-8EF0-B03422E473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solidFill>
        </p:grpSpPr>
        <p:sp>
          <p:nvSpPr>
            <p:cNvPr id="68" name="Freeform 8">
              <a:extLst>
                <a:ext uri="{FF2B5EF4-FFF2-40B4-BE49-F238E27FC236}">
                  <a16:creationId xmlns:a16="http://schemas.microsoft.com/office/drawing/2014/main" id="{729F7DF5-CF56-4F67-9883-903E49BE1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10">
              <a:extLst>
                <a:ext uri="{FF2B5EF4-FFF2-40B4-BE49-F238E27FC236}">
                  <a16:creationId xmlns:a16="http://schemas.microsoft.com/office/drawing/2014/main" id="{B7E65000-B427-4CEF-B2A9-ECA839855F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5">
              <a:extLst>
                <a:ext uri="{FF2B5EF4-FFF2-40B4-BE49-F238E27FC236}">
                  <a16:creationId xmlns:a16="http://schemas.microsoft.com/office/drawing/2014/main" id="{1D82BADA-E191-4C51-A377-7D1EA989D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18">
              <a:extLst>
                <a:ext uri="{FF2B5EF4-FFF2-40B4-BE49-F238E27FC236}">
                  <a16:creationId xmlns:a16="http://schemas.microsoft.com/office/drawing/2014/main" id="{C074E073-07CB-4DD6-BFC8-E9FD63D4AC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19">
              <a:extLst>
                <a:ext uri="{FF2B5EF4-FFF2-40B4-BE49-F238E27FC236}">
                  <a16:creationId xmlns:a16="http://schemas.microsoft.com/office/drawing/2014/main" id="{211152B9-90BD-4804-BCC5-4B0FEEF372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20">
              <a:extLst>
                <a:ext uri="{FF2B5EF4-FFF2-40B4-BE49-F238E27FC236}">
                  <a16:creationId xmlns:a16="http://schemas.microsoft.com/office/drawing/2014/main" id="{941B26CC-1C9B-4149-9647-3A0E0C9D2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4" name="Freeform 22">
              <a:extLst>
                <a:ext uri="{FF2B5EF4-FFF2-40B4-BE49-F238E27FC236}">
                  <a16:creationId xmlns:a16="http://schemas.microsoft.com/office/drawing/2014/main" id="{7576EDD8-60BD-4230-9FE5-5302F9120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5" name="Freeform 23">
              <a:extLst>
                <a:ext uri="{FF2B5EF4-FFF2-40B4-BE49-F238E27FC236}">
                  <a16:creationId xmlns:a16="http://schemas.microsoft.com/office/drawing/2014/main" id="{F68478BC-1899-4718-B999-C7EE2F6F5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6" name="Freeform 26">
              <a:extLst>
                <a:ext uri="{FF2B5EF4-FFF2-40B4-BE49-F238E27FC236}">
                  <a16:creationId xmlns:a16="http://schemas.microsoft.com/office/drawing/2014/main" id="{B02BAA58-19A0-4BE5-8596-7AF02A91C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7" name="Freeform 27">
              <a:extLst>
                <a:ext uri="{FF2B5EF4-FFF2-40B4-BE49-F238E27FC236}">
                  <a16:creationId xmlns:a16="http://schemas.microsoft.com/office/drawing/2014/main" id="{ED0FD3ED-A6B2-480A-8B6C-36B492164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8" name="Freeform 28">
              <a:extLst>
                <a:ext uri="{FF2B5EF4-FFF2-40B4-BE49-F238E27FC236}">
                  <a16:creationId xmlns:a16="http://schemas.microsoft.com/office/drawing/2014/main" id="{46C958D0-B4D1-4E20-87DA-CDF757B56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9" name="Freeform 30">
              <a:extLst>
                <a:ext uri="{FF2B5EF4-FFF2-40B4-BE49-F238E27FC236}">
                  <a16:creationId xmlns:a16="http://schemas.microsoft.com/office/drawing/2014/main" id="{3E2B5B4A-13C5-4187-BF16-1B0C4EC6D1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0" name="Freeform 43">
              <a:extLst>
                <a:ext uri="{FF2B5EF4-FFF2-40B4-BE49-F238E27FC236}">
                  <a16:creationId xmlns:a16="http://schemas.microsoft.com/office/drawing/2014/main" id="{8B7A471E-57F9-4AC4-B3DE-6A75C2A490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1" name="Freeform 51">
              <a:extLst>
                <a:ext uri="{FF2B5EF4-FFF2-40B4-BE49-F238E27FC236}">
                  <a16:creationId xmlns:a16="http://schemas.microsoft.com/office/drawing/2014/main" id="{01E6B5E8-B33D-4D70-B30A-823D65538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2" name="Freeform 52">
              <a:extLst>
                <a:ext uri="{FF2B5EF4-FFF2-40B4-BE49-F238E27FC236}">
                  <a16:creationId xmlns:a16="http://schemas.microsoft.com/office/drawing/2014/main" id="{04BD65AE-3613-409E-859A-F5E47E7ED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3" name="Freeform 53">
              <a:extLst>
                <a:ext uri="{FF2B5EF4-FFF2-40B4-BE49-F238E27FC236}">
                  <a16:creationId xmlns:a16="http://schemas.microsoft.com/office/drawing/2014/main" id="{6AC52B47-CF30-4905-A913-8016FD7DF8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4" name="Freeform 54">
              <a:extLst>
                <a:ext uri="{FF2B5EF4-FFF2-40B4-BE49-F238E27FC236}">
                  <a16:creationId xmlns:a16="http://schemas.microsoft.com/office/drawing/2014/main" id="{945DD375-89B4-4594-879C-C88E3E07E4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5" name="Freeform 55">
              <a:extLst>
                <a:ext uri="{FF2B5EF4-FFF2-40B4-BE49-F238E27FC236}">
                  <a16:creationId xmlns:a16="http://schemas.microsoft.com/office/drawing/2014/main" id="{4EF2ED92-CD73-4432-B715-54794B6CC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6" name="Freeform 56">
              <a:extLst>
                <a:ext uri="{FF2B5EF4-FFF2-40B4-BE49-F238E27FC236}">
                  <a16:creationId xmlns:a16="http://schemas.microsoft.com/office/drawing/2014/main" id="{4C080334-01D5-4AEE-B802-115F8FF42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7" name="Freeform 57">
              <a:extLst>
                <a:ext uri="{FF2B5EF4-FFF2-40B4-BE49-F238E27FC236}">
                  <a16:creationId xmlns:a16="http://schemas.microsoft.com/office/drawing/2014/main" id="{5B2CD9BC-4DF9-4317-9F4F-168D1E48F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8" name="Freeform 59">
              <a:extLst>
                <a:ext uri="{FF2B5EF4-FFF2-40B4-BE49-F238E27FC236}">
                  <a16:creationId xmlns:a16="http://schemas.microsoft.com/office/drawing/2014/main" id="{9ED340BE-C2EA-4C3D-9E5F-49D0601E2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9" name="Freeform 60">
              <a:extLst>
                <a:ext uri="{FF2B5EF4-FFF2-40B4-BE49-F238E27FC236}">
                  <a16:creationId xmlns:a16="http://schemas.microsoft.com/office/drawing/2014/main" id="{F83C564A-309A-4BE2-A1B7-CB9000A40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0" name="Freeform 61">
              <a:extLst>
                <a:ext uri="{FF2B5EF4-FFF2-40B4-BE49-F238E27FC236}">
                  <a16:creationId xmlns:a16="http://schemas.microsoft.com/office/drawing/2014/main" id="{6DB3A353-2237-4080-B766-F62A628B38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1" name="Freeform 5">
              <a:extLst>
                <a:ext uri="{FF2B5EF4-FFF2-40B4-BE49-F238E27FC236}">
                  <a16:creationId xmlns:a16="http://schemas.microsoft.com/office/drawing/2014/main" id="{F97333D1-A657-49E4-BCD3-47476A14C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2" name="Freeform 6">
              <a:extLst>
                <a:ext uri="{FF2B5EF4-FFF2-40B4-BE49-F238E27FC236}">
                  <a16:creationId xmlns:a16="http://schemas.microsoft.com/office/drawing/2014/main" id="{D848B0DC-182E-4466-BC72-7D1D16380F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3" name="Freeform 7">
              <a:extLst>
                <a:ext uri="{FF2B5EF4-FFF2-40B4-BE49-F238E27FC236}">
                  <a16:creationId xmlns:a16="http://schemas.microsoft.com/office/drawing/2014/main" id="{60CE5FE2-5C67-4168-A845-1851C07B7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4" name="Freeform 8">
              <a:extLst>
                <a:ext uri="{FF2B5EF4-FFF2-40B4-BE49-F238E27FC236}">
                  <a16:creationId xmlns:a16="http://schemas.microsoft.com/office/drawing/2014/main" id="{FFD9F71E-ACAB-4435-8558-5C891704E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5" name="Freeform 9">
              <a:extLst>
                <a:ext uri="{FF2B5EF4-FFF2-40B4-BE49-F238E27FC236}">
                  <a16:creationId xmlns:a16="http://schemas.microsoft.com/office/drawing/2014/main" id="{D8F3C4EF-CAB3-477F-9BE6-7AE0EE0861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6" name="Freeform 11">
              <a:extLst>
                <a:ext uri="{FF2B5EF4-FFF2-40B4-BE49-F238E27FC236}">
                  <a16:creationId xmlns:a16="http://schemas.microsoft.com/office/drawing/2014/main" id="{99F3B109-2DD1-4023-AB8C-C4CFFBC1E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7" name="Freeform 12">
              <a:extLst>
                <a:ext uri="{FF2B5EF4-FFF2-40B4-BE49-F238E27FC236}">
                  <a16:creationId xmlns:a16="http://schemas.microsoft.com/office/drawing/2014/main" id="{AEE61596-3CEF-4CF6-A4FA-2262654387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8" name="Freeform 13">
              <a:extLst>
                <a:ext uri="{FF2B5EF4-FFF2-40B4-BE49-F238E27FC236}">
                  <a16:creationId xmlns:a16="http://schemas.microsoft.com/office/drawing/2014/main" id="{ACA5CDA1-D484-482B-924A-C21EFFB26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9" name="Freeform 14">
              <a:extLst>
                <a:ext uri="{FF2B5EF4-FFF2-40B4-BE49-F238E27FC236}">
                  <a16:creationId xmlns:a16="http://schemas.microsoft.com/office/drawing/2014/main" id="{8BAD048C-9E22-4DAB-BB3C-8978DFC79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0" name="Freeform 16">
              <a:extLst>
                <a:ext uri="{FF2B5EF4-FFF2-40B4-BE49-F238E27FC236}">
                  <a16:creationId xmlns:a16="http://schemas.microsoft.com/office/drawing/2014/main" id="{1A2637B3-8C74-4B55-872D-CFE1F1929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1" name="Freeform 17">
              <a:extLst>
                <a:ext uri="{FF2B5EF4-FFF2-40B4-BE49-F238E27FC236}">
                  <a16:creationId xmlns:a16="http://schemas.microsoft.com/office/drawing/2014/main" id="{C73B0390-BD3E-4AFB-ADF3-676ECF8900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2" name="Freeform 21">
              <a:extLst>
                <a:ext uri="{FF2B5EF4-FFF2-40B4-BE49-F238E27FC236}">
                  <a16:creationId xmlns:a16="http://schemas.microsoft.com/office/drawing/2014/main" id="{35236E6F-9C25-49CE-9078-306D3A5FA0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3" name="Freeform 25">
              <a:extLst>
                <a:ext uri="{FF2B5EF4-FFF2-40B4-BE49-F238E27FC236}">
                  <a16:creationId xmlns:a16="http://schemas.microsoft.com/office/drawing/2014/main" id="{46D4BFF5-1B3A-44D0-9720-143617E00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4" name="Freeform 29">
              <a:extLst>
                <a:ext uri="{FF2B5EF4-FFF2-40B4-BE49-F238E27FC236}">
                  <a16:creationId xmlns:a16="http://schemas.microsoft.com/office/drawing/2014/main" id="{77FD726E-2EB9-4305-BEE5-7C48D51C9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5" name="Freeform 31">
              <a:extLst>
                <a:ext uri="{FF2B5EF4-FFF2-40B4-BE49-F238E27FC236}">
                  <a16:creationId xmlns:a16="http://schemas.microsoft.com/office/drawing/2014/main" id="{25E6083A-3C52-4763-92A2-1B88843EF3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6" name="Freeform 32">
              <a:extLst>
                <a:ext uri="{FF2B5EF4-FFF2-40B4-BE49-F238E27FC236}">
                  <a16:creationId xmlns:a16="http://schemas.microsoft.com/office/drawing/2014/main" id="{CA90BF22-94F7-4D52-8725-FDCE69CE6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7" name="Freeform 33">
              <a:extLst>
                <a:ext uri="{FF2B5EF4-FFF2-40B4-BE49-F238E27FC236}">
                  <a16:creationId xmlns:a16="http://schemas.microsoft.com/office/drawing/2014/main" id="{998A2F47-3F4E-4065-86CF-B49B258FF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8" name="Freeform 34">
              <a:extLst>
                <a:ext uri="{FF2B5EF4-FFF2-40B4-BE49-F238E27FC236}">
                  <a16:creationId xmlns:a16="http://schemas.microsoft.com/office/drawing/2014/main" id="{65AF8C00-7E07-4E42-A41A-08417BB0E5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9" name="Freeform 35">
              <a:extLst>
                <a:ext uri="{FF2B5EF4-FFF2-40B4-BE49-F238E27FC236}">
                  <a16:creationId xmlns:a16="http://schemas.microsoft.com/office/drawing/2014/main" id="{E0C04B54-4EF5-4B04-A708-8339062DA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0" name="Freeform 36">
              <a:extLst>
                <a:ext uri="{FF2B5EF4-FFF2-40B4-BE49-F238E27FC236}">
                  <a16:creationId xmlns:a16="http://schemas.microsoft.com/office/drawing/2014/main" id="{C16D1625-1345-49A9-9FAE-3600E0D116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1" name="Freeform 37">
              <a:extLst>
                <a:ext uri="{FF2B5EF4-FFF2-40B4-BE49-F238E27FC236}">
                  <a16:creationId xmlns:a16="http://schemas.microsoft.com/office/drawing/2014/main" id="{B8817E5F-6964-4B89-9CD1-CD4621B6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2" name="Freeform 38">
              <a:extLst>
                <a:ext uri="{FF2B5EF4-FFF2-40B4-BE49-F238E27FC236}">
                  <a16:creationId xmlns:a16="http://schemas.microsoft.com/office/drawing/2014/main" id="{952E3586-DC86-4B27-AAC4-D005819D2C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3" name="Freeform 39">
              <a:extLst>
                <a:ext uri="{FF2B5EF4-FFF2-40B4-BE49-F238E27FC236}">
                  <a16:creationId xmlns:a16="http://schemas.microsoft.com/office/drawing/2014/main" id="{22CB13D9-EA0B-45B8-8E8F-3AABBE9D79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4" name="Freeform 40">
              <a:extLst>
                <a:ext uri="{FF2B5EF4-FFF2-40B4-BE49-F238E27FC236}">
                  <a16:creationId xmlns:a16="http://schemas.microsoft.com/office/drawing/2014/main" id="{3755BB78-63DB-4A8C-A113-795862B37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5" name="Freeform 41">
              <a:extLst>
                <a:ext uri="{FF2B5EF4-FFF2-40B4-BE49-F238E27FC236}">
                  <a16:creationId xmlns:a16="http://schemas.microsoft.com/office/drawing/2014/main" id="{68D97FB6-919C-4D25-A4CE-65C0BB8B4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6" name="Freeform 42">
              <a:extLst>
                <a:ext uri="{FF2B5EF4-FFF2-40B4-BE49-F238E27FC236}">
                  <a16:creationId xmlns:a16="http://schemas.microsoft.com/office/drawing/2014/main" id="{B7FB8601-BFD8-42A2-BFC8-826DA5679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7" name="Freeform 44">
              <a:extLst>
                <a:ext uri="{FF2B5EF4-FFF2-40B4-BE49-F238E27FC236}">
                  <a16:creationId xmlns:a16="http://schemas.microsoft.com/office/drawing/2014/main" id="{E66A3773-870D-43D8-97C8-9210A0288C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8" name="Freeform 45">
              <a:extLst>
                <a:ext uri="{FF2B5EF4-FFF2-40B4-BE49-F238E27FC236}">
                  <a16:creationId xmlns:a16="http://schemas.microsoft.com/office/drawing/2014/main" id="{08736EF7-6BB0-4CA8-B063-CD217FF9BF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9" name="Freeform 46">
              <a:extLst>
                <a:ext uri="{FF2B5EF4-FFF2-40B4-BE49-F238E27FC236}">
                  <a16:creationId xmlns:a16="http://schemas.microsoft.com/office/drawing/2014/main" id="{57EBF709-9E0F-48A1-BCDD-F3C74F1D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0" name="Freeform 47">
              <a:extLst>
                <a:ext uri="{FF2B5EF4-FFF2-40B4-BE49-F238E27FC236}">
                  <a16:creationId xmlns:a16="http://schemas.microsoft.com/office/drawing/2014/main" id="{251EC588-C357-470F-A194-F4A0C32B7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1" name="Freeform 48">
              <a:extLst>
                <a:ext uri="{FF2B5EF4-FFF2-40B4-BE49-F238E27FC236}">
                  <a16:creationId xmlns:a16="http://schemas.microsoft.com/office/drawing/2014/main" id="{02592C96-1066-4F6E-9353-4FF1D5ED98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2" name="Freeform 49">
              <a:extLst>
                <a:ext uri="{FF2B5EF4-FFF2-40B4-BE49-F238E27FC236}">
                  <a16:creationId xmlns:a16="http://schemas.microsoft.com/office/drawing/2014/main" id="{B5016669-96C5-4574-B536-65060BCE9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3" name="Freeform 8">
              <a:extLst>
                <a:ext uri="{FF2B5EF4-FFF2-40B4-BE49-F238E27FC236}">
                  <a16:creationId xmlns:a16="http://schemas.microsoft.com/office/drawing/2014/main" id="{5C697245-37CA-4D12-9F8C-308595014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4" name="Freeform 106">
              <a:extLst>
                <a:ext uri="{FF2B5EF4-FFF2-40B4-BE49-F238E27FC236}">
                  <a16:creationId xmlns:a16="http://schemas.microsoft.com/office/drawing/2014/main" id="{3776B83C-39DC-4C02-B33B-848604D0A9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26" name="Rectangle 125">
            <a:extLst>
              <a:ext uri="{FF2B5EF4-FFF2-40B4-BE49-F238E27FC236}">
                <a16:creationId xmlns:a16="http://schemas.microsoft.com/office/drawing/2014/main" id="{8B7AD46D-E72A-4FA9-A503-9BBF703CB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2813BDD8-88F1-463B-A75F-D1EC1E35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0" name="Group 129">
            <a:extLst>
              <a:ext uri="{FF2B5EF4-FFF2-40B4-BE49-F238E27FC236}">
                <a16:creationId xmlns:a16="http://schemas.microsoft.com/office/drawing/2014/main" id="{D3CE3ADF-CE7B-4DF8-AEB2-64CB8F6329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20" y="2640739"/>
            <a:ext cx="2693390" cy="1459873"/>
            <a:chOff x="-65511" y="2640739"/>
            <a:chExt cx="2693390" cy="1459873"/>
          </a:xfrm>
        </p:grpSpPr>
        <p:sp>
          <p:nvSpPr>
            <p:cNvPr id="131" name="Freeform 54">
              <a:extLst>
                <a:ext uri="{FF2B5EF4-FFF2-40B4-BE49-F238E27FC236}">
                  <a16:creationId xmlns:a16="http://schemas.microsoft.com/office/drawing/2014/main" id="{234D9984-F194-474C-9FD8-C68AB45FF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6652" y="300029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6">
              <a:extLst>
                <a:ext uri="{FF2B5EF4-FFF2-40B4-BE49-F238E27FC236}">
                  <a16:creationId xmlns:a16="http://schemas.microsoft.com/office/drawing/2014/main" id="{3D2D649E-9006-41BC-8E10-7920A41881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894" y="302524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
              <a:extLst>
                <a:ext uri="{FF2B5EF4-FFF2-40B4-BE49-F238E27FC236}">
                  <a16:creationId xmlns:a16="http://schemas.microsoft.com/office/drawing/2014/main" id="{B2B7DE6B-F5C5-42B5-A9D9-6820A12619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9563" y="30216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9">
              <a:extLst>
                <a:ext uri="{FF2B5EF4-FFF2-40B4-BE49-F238E27FC236}">
                  <a16:creationId xmlns:a16="http://schemas.microsoft.com/office/drawing/2014/main" id="{74B0A415-24CC-4B02-B616-6CD8CAFEFC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964" y="3018425"/>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1">
              <a:extLst>
                <a:ext uri="{FF2B5EF4-FFF2-40B4-BE49-F238E27FC236}">
                  <a16:creationId xmlns:a16="http://schemas.microsoft.com/office/drawing/2014/main" id="{857F0A25-22AE-4C54-A6C1-9C8D0284A8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9000" y="3039643"/>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2">
              <a:extLst>
                <a:ext uri="{FF2B5EF4-FFF2-40B4-BE49-F238E27FC236}">
                  <a16:creationId xmlns:a16="http://schemas.microsoft.com/office/drawing/2014/main" id="{78898232-973C-4A10-9275-2A52B9973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599" y="3422106"/>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6">
              <a:extLst>
                <a:ext uri="{FF2B5EF4-FFF2-40B4-BE49-F238E27FC236}">
                  <a16:creationId xmlns:a16="http://schemas.microsoft.com/office/drawing/2014/main" id="{14B9A1E6-8880-4513-9F3E-78E63E6253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511" y="2995304"/>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7">
              <a:extLst>
                <a:ext uri="{FF2B5EF4-FFF2-40B4-BE49-F238E27FC236}">
                  <a16:creationId xmlns:a16="http://schemas.microsoft.com/office/drawing/2014/main" id="{4B59A861-A569-4554-9D33-F0A32A6C16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55254" y="3039644"/>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21">
              <a:extLst>
                <a:ext uri="{FF2B5EF4-FFF2-40B4-BE49-F238E27FC236}">
                  <a16:creationId xmlns:a16="http://schemas.microsoft.com/office/drawing/2014/main" id="{1AD81A3E-B18B-43A9-BE25-34390E499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7129" y="2999623"/>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25">
              <a:extLst>
                <a:ext uri="{FF2B5EF4-FFF2-40B4-BE49-F238E27FC236}">
                  <a16:creationId xmlns:a16="http://schemas.microsoft.com/office/drawing/2014/main" id="{3A4EA4B9-2B68-4993-B3D0-A8FB52DA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3301" y="3040294"/>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29">
              <a:extLst>
                <a:ext uri="{FF2B5EF4-FFF2-40B4-BE49-F238E27FC236}">
                  <a16:creationId xmlns:a16="http://schemas.microsoft.com/office/drawing/2014/main" id="{8688FA8E-D461-4BB3-AF4C-E7B307B5C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60401" y="3009551"/>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31">
              <a:extLst>
                <a:ext uri="{FF2B5EF4-FFF2-40B4-BE49-F238E27FC236}">
                  <a16:creationId xmlns:a16="http://schemas.microsoft.com/office/drawing/2014/main" id="{6A897C6D-3023-4AD4-BA58-DC5FA637F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8489" y="300102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33">
              <a:extLst>
                <a:ext uri="{FF2B5EF4-FFF2-40B4-BE49-F238E27FC236}">
                  <a16:creationId xmlns:a16="http://schemas.microsoft.com/office/drawing/2014/main" id="{0A224C70-F6B0-46FD-892B-E2F0354E7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0024" y="3354376"/>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34">
              <a:extLst>
                <a:ext uri="{FF2B5EF4-FFF2-40B4-BE49-F238E27FC236}">
                  <a16:creationId xmlns:a16="http://schemas.microsoft.com/office/drawing/2014/main" id="{59C15C2A-290E-4B5E-AC06-36020C4B8C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3101" y="3354377"/>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35">
              <a:extLst>
                <a:ext uri="{FF2B5EF4-FFF2-40B4-BE49-F238E27FC236}">
                  <a16:creationId xmlns:a16="http://schemas.microsoft.com/office/drawing/2014/main" id="{C888C6F6-6C76-45EC-A6CF-FE9217D6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3338" y="336009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36">
              <a:extLst>
                <a:ext uri="{FF2B5EF4-FFF2-40B4-BE49-F238E27FC236}">
                  <a16:creationId xmlns:a16="http://schemas.microsoft.com/office/drawing/2014/main" id="{31B79B36-2C8D-4CE0-AEAB-99110F085F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29500" y="337233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38">
              <a:extLst>
                <a:ext uri="{FF2B5EF4-FFF2-40B4-BE49-F238E27FC236}">
                  <a16:creationId xmlns:a16="http://schemas.microsoft.com/office/drawing/2014/main" id="{1AD6CC94-42DA-40AC-BD4D-EF49CB08E0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4823" y="3378042"/>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39">
              <a:extLst>
                <a:ext uri="{FF2B5EF4-FFF2-40B4-BE49-F238E27FC236}">
                  <a16:creationId xmlns:a16="http://schemas.microsoft.com/office/drawing/2014/main" id="{FF26C35B-C843-45FC-A4FA-D16B597AB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2" y="33780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41">
              <a:extLst>
                <a:ext uri="{FF2B5EF4-FFF2-40B4-BE49-F238E27FC236}">
                  <a16:creationId xmlns:a16="http://schemas.microsoft.com/office/drawing/2014/main" id="{6E7FB35B-308C-401A-ABAB-ECD71E809D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49268" y="338457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42">
              <a:extLst>
                <a:ext uri="{FF2B5EF4-FFF2-40B4-BE49-F238E27FC236}">
                  <a16:creationId xmlns:a16="http://schemas.microsoft.com/office/drawing/2014/main" id="{FCF0A251-F427-4F99-9917-E6AB6FD62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6668" y="3387018"/>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44">
              <a:extLst>
                <a:ext uri="{FF2B5EF4-FFF2-40B4-BE49-F238E27FC236}">
                  <a16:creationId xmlns:a16="http://schemas.microsoft.com/office/drawing/2014/main" id="{19EB4AF5-729F-4519-ACA6-2D4ECA65F1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3068" y="334887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45">
              <a:extLst>
                <a:ext uri="{FF2B5EF4-FFF2-40B4-BE49-F238E27FC236}">
                  <a16:creationId xmlns:a16="http://schemas.microsoft.com/office/drawing/2014/main" id="{21CE97BE-F05E-4DCA-A425-75AEA2710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9478" y="340252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47">
              <a:extLst>
                <a:ext uri="{FF2B5EF4-FFF2-40B4-BE49-F238E27FC236}">
                  <a16:creationId xmlns:a16="http://schemas.microsoft.com/office/drawing/2014/main" id="{41A57ED1-04BE-4CEF-B525-8D61DAD56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 y="367260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49">
              <a:extLst>
                <a:ext uri="{FF2B5EF4-FFF2-40B4-BE49-F238E27FC236}">
                  <a16:creationId xmlns:a16="http://schemas.microsoft.com/office/drawing/2014/main" id="{268E7CBA-E176-4B5B-A34C-023BA6A5FC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88534" y="342047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63">
              <a:extLst>
                <a:ext uri="{FF2B5EF4-FFF2-40B4-BE49-F238E27FC236}">
                  <a16:creationId xmlns:a16="http://schemas.microsoft.com/office/drawing/2014/main" id="{233B43AB-B404-4FA7-8284-5C44327D61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21" y="363343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65">
              <a:extLst>
                <a:ext uri="{FF2B5EF4-FFF2-40B4-BE49-F238E27FC236}">
                  <a16:creationId xmlns:a16="http://schemas.microsoft.com/office/drawing/2014/main" id="{74ED28FC-0786-4A21-8C6F-1B17579DB9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749" y="401094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66">
              <a:extLst>
                <a:ext uri="{FF2B5EF4-FFF2-40B4-BE49-F238E27FC236}">
                  <a16:creationId xmlns:a16="http://schemas.microsoft.com/office/drawing/2014/main" id="{D30D34FF-8C29-4615-8FEA-B91F26F4FA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3800" y="36783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67">
              <a:extLst>
                <a:ext uri="{FF2B5EF4-FFF2-40B4-BE49-F238E27FC236}">
                  <a16:creationId xmlns:a16="http://schemas.microsoft.com/office/drawing/2014/main" id="{E144876D-55C0-4833-BABE-1B857FDCC4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9794" y="36815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69">
              <a:extLst>
                <a:ext uri="{FF2B5EF4-FFF2-40B4-BE49-F238E27FC236}">
                  <a16:creationId xmlns:a16="http://schemas.microsoft.com/office/drawing/2014/main" id="{4BDFCA40-C410-44C2-9BD6-0890CB0A0A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99399" y="36848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70">
              <a:extLst>
                <a:ext uri="{FF2B5EF4-FFF2-40B4-BE49-F238E27FC236}">
                  <a16:creationId xmlns:a16="http://schemas.microsoft.com/office/drawing/2014/main" id="{230FFBCE-4FEE-48BE-9538-5F5DFF94C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79836" y="374523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71">
              <a:extLst>
                <a:ext uri="{FF2B5EF4-FFF2-40B4-BE49-F238E27FC236}">
                  <a16:creationId xmlns:a16="http://schemas.microsoft.com/office/drawing/2014/main" id="{8C1D110E-7B89-4D98-8547-5FB133BAAC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786" y="36905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72">
              <a:extLst>
                <a:ext uri="{FF2B5EF4-FFF2-40B4-BE49-F238E27FC236}">
                  <a16:creationId xmlns:a16="http://schemas.microsoft.com/office/drawing/2014/main" id="{232C3B0B-3392-4B93-9D83-379B6A396A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7927" y="36938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73">
              <a:extLst>
                <a:ext uri="{FF2B5EF4-FFF2-40B4-BE49-F238E27FC236}">
                  <a16:creationId xmlns:a16="http://schemas.microsoft.com/office/drawing/2014/main" id="{88BB8E65-5A6E-4B88-B653-B9CC3B94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9902" y="36970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74">
              <a:extLst>
                <a:ext uri="{FF2B5EF4-FFF2-40B4-BE49-F238E27FC236}">
                  <a16:creationId xmlns:a16="http://schemas.microsoft.com/office/drawing/2014/main" id="{4821890D-31F5-4098-9B45-0A1430C88A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40571" y="370280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85">
              <a:extLst>
                <a:ext uri="{FF2B5EF4-FFF2-40B4-BE49-F238E27FC236}">
                  <a16:creationId xmlns:a16="http://schemas.microsoft.com/office/drawing/2014/main" id="{7B0B4C14-D844-4EA6-99D6-19E1FB3580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80111" y="373299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88">
              <a:extLst>
                <a:ext uri="{FF2B5EF4-FFF2-40B4-BE49-F238E27FC236}">
                  <a16:creationId xmlns:a16="http://schemas.microsoft.com/office/drawing/2014/main" id="{8E88F6F3-751C-4EDF-A69E-1B33A1C826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64973" y="37509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94">
              <a:extLst>
                <a:ext uri="{FF2B5EF4-FFF2-40B4-BE49-F238E27FC236}">
                  <a16:creationId xmlns:a16="http://schemas.microsoft.com/office/drawing/2014/main" id="{8BAF1202-A88A-4B65-9531-D708992F72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10506" y="3954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97">
              <a:extLst>
                <a:ext uri="{FF2B5EF4-FFF2-40B4-BE49-F238E27FC236}">
                  <a16:creationId xmlns:a16="http://schemas.microsoft.com/office/drawing/2014/main" id="{41A59003-9DC4-4890-A9BE-82CCAB97D9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0572" y="39655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98">
              <a:extLst>
                <a:ext uri="{FF2B5EF4-FFF2-40B4-BE49-F238E27FC236}">
                  <a16:creationId xmlns:a16="http://schemas.microsoft.com/office/drawing/2014/main" id="{989DF6E5-B3C9-425F-99CA-81C2D74C1A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2164" y="39655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99">
              <a:extLst>
                <a:ext uri="{FF2B5EF4-FFF2-40B4-BE49-F238E27FC236}">
                  <a16:creationId xmlns:a16="http://schemas.microsoft.com/office/drawing/2014/main" id="{8E34FCE1-E4AB-4024-8641-3F1A097202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349" y="39655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01">
              <a:extLst>
                <a:ext uri="{FF2B5EF4-FFF2-40B4-BE49-F238E27FC236}">
                  <a16:creationId xmlns:a16="http://schemas.microsoft.com/office/drawing/2014/main" id="{01AFDDF1-8D6D-4AC0-8BEF-32F805D2B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910" y="39720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02">
              <a:extLst>
                <a:ext uri="{FF2B5EF4-FFF2-40B4-BE49-F238E27FC236}">
                  <a16:creationId xmlns:a16="http://schemas.microsoft.com/office/drawing/2014/main" id="{6D4170D8-6D57-4FE0-9668-F8A55D367A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12688" y="39753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03">
              <a:extLst>
                <a:ext uri="{FF2B5EF4-FFF2-40B4-BE49-F238E27FC236}">
                  <a16:creationId xmlns:a16="http://schemas.microsoft.com/office/drawing/2014/main" id="{D27F0973-FA6A-4121-9CDC-BC4B282E06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74995" y="398106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3">
              <a:extLst>
                <a:ext uri="{FF2B5EF4-FFF2-40B4-BE49-F238E27FC236}">
                  <a16:creationId xmlns:a16="http://schemas.microsoft.com/office/drawing/2014/main" id="{3520ADCA-C047-45A3-A9FC-652B3DB7BE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482" y="40267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5">
              <a:extLst>
                <a:ext uri="{FF2B5EF4-FFF2-40B4-BE49-F238E27FC236}">
                  <a16:creationId xmlns:a16="http://schemas.microsoft.com/office/drawing/2014/main" id="{F6F5A9C4-18F4-4B3A-B454-B0702D519C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790" y="40324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17">
              <a:extLst>
                <a:ext uri="{FF2B5EF4-FFF2-40B4-BE49-F238E27FC236}">
                  <a16:creationId xmlns:a16="http://schemas.microsoft.com/office/drawing/2014/main" id="{CABEE4F6-1B82-4146-9C1F-F8A712164F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37027" y="40447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19">
              <a:extLst>
                <a:ext uri="{FF2B5EF4-FFF2-40B4-BE49-F238E27FC236}">
                  <a16:creationId xmlns:a16="http://schemas.microsoft.com/office/drawing/2014/main" id="{86F52E18-09F6-44F8-BD90-35E5C1B32A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69450" y="3949647"/>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05">
              <a:extLst>
                <a:ext uri="{FF2B5EF4-FFF2-40B4-BE49-F238E27FC236}">
                  <a16:creationId xmlns:a16="http://schemas.microsoft.com/office/drawing/2014/main" id="{7FEB04FC-FC18-4EF5-8129-6ED9A8DCA7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21832" y="2709558"/>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06">
              <a:extLst>
                <a:ext uri="{FF2B5EF4-FFF2-40B4-BE49-F238E27FC236}">
                  <a16:creationId xmlns:a16="http://schemas.microsoft.com/office/drawing/2014/main" id="{2882D243-849A-44C8-9229-8C2F8AB3DA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215773" y="269405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07">
              <a:extLst>
                <a:ext uri="{FF2B5EF4-FFF2-40B4-BE49-F238E27FC236}">
                  <a16:creationId xmlns:a16="http://schemas.microsoft.com/office/drawing/2014/main" id="{8A7EF5B8-81CA-4B87-BDF6-9B11DCA48D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33828" y="2697318"/>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08">
              <a:extLst>
                <a:ext uri="{FF2B5EF4-FFF2-40B4-BE49-F238E27FC236}">
                  <a16:creationId xmlns:a16="http://schemas.microsoft.com/office/drawing/2014/main" id="{46C9A6CE-FA4C-4943-8F9C-FBB26D5B24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697806" y="26475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09">
              <a:extLst>
                <a:ext uri="{FF2B5EF4-FFF2-40B4-BE49-F238E27FC236}">
                  <a16:creationId xmlns:a16="http://schemas.microsoft.com/office/drawing/2014/main" id="{558596F9-ED2F-4DC6-B22A-E2C66EBFF7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83207" y="271082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10">
              <a:extLst>
                <a:ext uri="{FF2B5EF4-FFF2-40B4-BE49-F238E27FC236}">
                  <a16:creationId xmlns:a16="http://schemas.microsoft.com/office/drawing/2014/main" id="{0A796E91-DB9C-4A85-AC50-52B7244618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500271" y="270185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11">
              <a:extLst>
                <a:ext uri="{FF2B5EF4-FFF2-40B4-BE49-F238E27FC236}">
                  <a16:creationId xmlns:a16="http://schemas.microsoft.com/office/drawing/2014/main" id="{BDDE8582-BCCB-4067-A898-40B7AF287F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446706" y="264073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12">
              <a:extLst>
                <a:ext uri="{FF2B5EF4-FFF2-40B4-BE49-F238E27FC236}">
                  <a16:creationId xmlns:a16="http://schemas.microsoft.com/office/drawing/2014/main" id="{2CB91EAD-CEDA-4142-A6CA-7771481AA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910933" y="26818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91">
              <a:extLst>
                <a:ext uri="{FF2B5EF4-FFF2-40B4-BE49-F238E27FC236}">
                  <a16:creationId xmlns:a16="http://schemas.microsoft.com/office/drawing/2014/main" id="{66863EF9-28A8-44EC-AE49-242D560F10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6482" y="268301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92">
              <a:extLst>
                <a:ext uri="{FF2B5EF4-FFF2-40B4-BE49-F238E27FC236}">
                  <a16:creationId xmlns:a16="http://schemas.microsoft.com/office/drawing/2014/main" id="{82C2E02B-90DD-4C32-80EB-220355FD8C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10134" y="266252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95">
              <a:extLst>
                <a:ext uri="{FF2B5EF4-FFF2-40B4-BE49-F238E27FC236}">
                  <a16:creationId xmlns:a16="http://schemas.microsoft.com/office/drawing/2014/main" id="{18D22113-ACE7-4ED3-930A-BE0C59688A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26596" y="307175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04">
              <a:extLst>
                <a:ext uri="{FF2B5EF4-FFF2-40B4-BE49-F238E27FC236}">
                  <a16:creationId xmlns:a16="http://schemas.microsoft.com/office/drawing/2014/main" id="{9FF51708-472E-4524-835A-8BBAB99FD8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50155" y="269598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191" name="Group 190">
            <a:extLst>
              <a:ext uri="{FF2B5EF4-FFF2-40B4-BE49-F238E27FC236}">
                <a16:creationId xmlns:a16="http://schemas.microsoft.com/office/drawing/2014/main" id="{84C90B19-086C-49B0-9CE7-EEF7B17A17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12043" y="2644569"/>
            <a:ext cx="2581224" cy="1380932"/>
            <a:chOff x="9645734" y="2644569"/>
            <a:chExt cx="2581224" cy="1380932"/>
          </a:xfrm>
        </p:grpSpPr>
        <p:sp>
          <p:nvSpPr>
            <p:cNvPr id="192" name="Freeform 15">
              <a:extLst>
                <a:ext uri="{FF2B5EF4-FFF2-40B4-BE49-F238E27FC236}">
                  <a16:creationId xmlns:a16="http://schemas.microsoft.com/office/drawing/2014/main" id="{D386663F-A31D-4E93-90A4-9E96CFA80E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431" y="298328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8">
              <a:extLst>
                <a:ext uri="{FF2B5EF4-FFF2-40B4-BE49-F238E27FC236}">
                  <a16:creationId xmlns:a16="http://schemas.microsoft.com/office/drawing/2014/main" id="{EEF751A7-3935-45E9-855F-D70447C41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45734" y="2968592"/>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9">
              <a:extLst>
                <a:ext uri="{FF2B5EF4-FFF2-40B4-BE49-F238E27FC236}">
                  <a16:creationId xmlns:a16="http://schemas.microsoft.com/office/drawing/2014/main" id="{573D60F7-85E4-4B4C-BE3D-6482D68915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92476" y="2963228"/>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20">
              <a:extLst>
                <a:ext uri="{FF2B5EF4-FFF2-40B4-BE49-F238E27FC236}">
                  <a16:creationId xmlns:a16="http://schemas.microsoft.com/office/drawing/2014/main" id="{8DA04761-E234-4426-BB80-A161149102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2750" y="297220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22">
              <a:extLst>
                <a:ext uri="{FF2B5EF4-FFF2-40B4-BE49-F238E27FC236}">
                  <a16:creationId xmlns:a16="http://schemas.microsoft.com/office/drawing/2014/main" id="{63309113-ADC7-4B22-BE96-8A735C37B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6808" y="3007761"/>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23">
              <a:extLst>
                <a:ext uri="{FF2B5EF4-FFF2-40B4-BE49-F238E27FC236}">
                  <a16:creationId xmlns:a16="http://schemas.microsoft.com/office/drawing/2014/main" id="{C6AA2460-B386-4710-9943-F957B4028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3242" y="301102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26">
              <a:extLst>
                <a:ext uri="{FF2B5EF4-FFF2-40B4-BE49-F238E27FC236}">
                  <a16:creationId xmlns:a16="http://schemas.microsoft.com/office/drawing/2014/main" id="{4C0D77C7-5864-439D-94B8-4CE82FF28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2497" y="2972818"/>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27">
              <a:extLst>
                <a:ext uri="{FF2B5EF4-FFF2-40B4-BE49-F238E27FC236}">
                  <a16:creationId xmlns:a16="http://schemas.microsoft.com/office/drawing/2014/main" id="{2DADB7CD-640D-42A2-9B13-6318F05F36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37259" y="300239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28">
              <a:extLst>
                <a:ext uri="{FF2B5EF4-FFF2-40B4-BE49-F238E27FC236}">
                  <a16:creationId xmlns:a16="http://schemas.microsoft.com/office/drawing/2014/main" id="{84F502C2-997F-4462-83BB-B0B4959C0B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04199" y="302932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30">
              <a:extLst>
                <a:ext uri="{FF2B5EF4-FFF2-40B4-BE49-F238E27FC236}">
                  <a16:creationId xmlns:a16="http://schemas.microsoft.com/office/drawing/2014/main" id="{C6730C2A-0F13-4A85-82D9-EE0D397DC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69090" y="3071411"/>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43">
              <a:extLst>
                <a:ext uri="{FF2B5EF4-FFF2-40B4-BE49-F238E27FC236}">
                  <a16:creationId xmlns:a16="http://schemas.microsoft.com/office/drawing/2014/main" id="{B3BD4C90-9991-441F-9365-A9294483E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2358" y="330001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51">
              <a:extLst>
                <a:ext uri="{FF2B5EF4-FFF2-40B4-BE49-F238E27FC236}">
                  <a16:creationId xmlns:a16="http://schemas.microsoft.com/office/drawing/2014/main" id="{3CB171CE-677B-4EE5-B726-47C2742549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87565" y="3374622"/>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52">
              <a:extLst>
                <a:ext uri="{FF2B5EF4-FFF2-40B4-BE49-F238E27FC236}">
                  <a16:creationId xmlns:a16="http://schemas.microsoft.com/office/drawing/2014/main" id="{4243DBEC-F451-4BAC-A98F-4EBF0C1921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78835" y="327372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53">
              <a:extLst>
                <a:ext uri="{FF2B5EF4-FFF2-40B4-BE49-F238E27FC236}">
                  <a16:creationId xmlns:a16="http://schemas.microsoft.com/office/drawing/2014/main" id="{4E9D873D-7291-4C1F-94CD-715ADB270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01219" y="33051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55">
              <a:extLst>
                <a:ext uri="{FF2B5EF4-FFF2-40B4-BE49-F238E27FC236}">
                  <a16:creationId xmlns:a16="http://schemas.microsoft.com/office/drawing/2014/main" id="{022ECE44-200E-4058-99CF-1A9D8F8E3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46682" y="330840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56">
              <a:extLst>
                <a:ext uri="{FF2B5EF4-FFF2-40B4-BE49-F238E27FC236}">
                  <a16:creationId xmlns:a16="http://schemas.microsoft.com/office/drawing/2014/main" id="{4897A97F-5890-4C28-B2B1-9C4C5885B1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319" y="331901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57">
              <a:extLst>
                <a:ext uri="{FF2B5EF4-FFF2-40B4-BE49-F238E27FC236}">
                  <a16:creationId xmlns:a16="http://schemas.microsoft.com/office/drawing/2014/main" id="{03A40F4E-620E-4A37-AE09-BEC49F65BB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1743" y="332607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60">
              <a:extLst>
                <a:ext uri="{FF2B5EF4-FFF2-40B4-BE49-F238E27FC236}">
                  <a16:creationId xmlns:a16="http://schemas.microsoft.com/office/drawing/2014/main" id="{EB710607-2FCD-4801-A601-2BB74E82E9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86221" y="334757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61">
              <a:extLst>
                <a:ext uri="{FF2B5EF4-FFF2-40B4-BE49-F238E27FC236}">
                  <a16:creationId xmlns:a16="http://schemas.microsoft.com/office/drawing/2014/main" id="{78565A30-A299-44B0-A369-F546B9CA0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32575" y="336308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78">
              <a:extLst>
                <a:ext uri="{FF2B5EF4-FFF2-40B4-BE49-F238E27FC236}">
                  <a16:creationId xmlns:a16="http://schemas.microsoft.com/office/drawing/2014/main" id="{6A2BC99F-457E-41E9-B1B1-1EE99E6965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32099" y="362312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79">
              <a:extLst>
                <a:ext uri="{FF2B5EF4-FFF2-40B4-BE49-F238E27FC236}">
                  <a16:creationId xmlns:a16="http://schemas.microsoft.com/office/drawing/2014/main" id="{1ED9AAAB-57D5-418F-9C8F-6672991335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2251" y="362557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80">
              <a:extLst>
                <a:ext uri="{FF2B5EF4-FFF2-40B4-BE49-F238E27FC236}">
                  <a16:creationId xmlns:a16="http://schemas.microsoft.com/office/drawing/2014/main" id="{27B0F7FF-9FDA-4832-AA28-7A49B38E77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07970" y="363210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81">
              <a:extLst>
                <a:ext uri="{FF2B5EF4-FFF2-40B4-BE49-F238E27FC236}">
                  <a16:creationId xmlns:a16="http://schemas.microsoft.com/office/drawing/2014/main" id="{D74EF1D3-B2D1-4F14-8F50-46AEED7D7A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25289" y="36288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82">
              <a:extLst>
                <a:ext uri="{FF2B5EF4-FFF2-40B4-BE49-F238E27FC236}">
                  <a16:creationId xmlns:a16="http://schemas.microsoft.com/office/drawing/2014/main" id="{91A8FE10-BA63-4F35-A987-DDD01DEC5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8431" y="36378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83">
              <a:extLst>
                <a:ext uri="{FF2B5EF4-FFF2-40B4-BE49-F238E27FC236}">
                  <a16:creationId xmlns:a16="http://schemas.microsoft.com/office/drawing/2014/main" id="{478CA902-2280-4691-8C7F-85968E58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6379" y="36198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84">
              <a:extLst>
                <a:ext uri="{FF2B5EF4-FFF2-40B4-BE49-F238E27FC236}">
                  <a16:creationId xmlns:a16="http://schemas.microsoft.com/office/drawing/2014/main" id="{ABDFD47C-2B98-4399-807E-C7DF49FE63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1968" y="364352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89">
              <a:extLst>
                <a:ext uri="{FF2B5EF4-FFF2-40B4-BE49-F238E27FC236}">
                  <a16:creationId xmlns:a16="http://schemas.microsoft.com/office/drawing/2014/main" id="{B18CDAC6-82CF-48B6-A5F4-EA26D1BAA7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80023" y="3674532"/>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90">
              <a:extLst>
                <a:ext uri="{FF2B5EF4-FFF2-40B4-BE49-F238E27FC236}">
                  <a16:creationId xmlns:a16="http://schemas.microsoft.com/office/drawing/2014/main" id="{EABFE3E0-B345-41E9-B283-F7FDE9C8CE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6926" y="37047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105">
              <a:extLst>
                <a:ext uri="{FF2B5EF4-FFF2-40B4-BE49-F238E27FC236}">
                  <a16:creationId xmlns:a16="http://schemas.microsoft.com/office/drawing/2014/main" id="{A3A0DB29-268E-4869-B1F8-0244F82C6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1850" y="391211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06">
              <a:extLst>
                <a:ext uri="{FF2B5EF4-FFF2-40B4-BE49-F238E27FC236}">
                  <a16:creationId xmlns:a16="http://schemas.microsoft.com/office/drawing/2014/main" id="{8B58D29C-03B2-4CF6-B843-6D6FE2F18C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7784" y="3891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107">
              <a:extLst>
                <a:ext uri="{FF2B5EF4-FFF2-40B4-BE49-F238E27FC236}">
                  <a16:creationId xmlns:a16="http://schemas.microsoft.com/office/drawing/2014/main" id="{9B613FDE-C6E1-41D6-9EDA-0C8CEAE8D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5589" y="3936308"/>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108">
              <a:extLst>
                <a:ext uri="{FF2B5EF4-FFF2-40B4-BE49-F238E27FC236}">
                  <a16:creationId xmlns:a16="http://schemas.microsoft.com/office/drawing/2014/main" id="{AFBAEA89-62A9-400B-A466-1EE8194C45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47267" y="393492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109">
              <a:extLst>
                <a:ext uri="{FF2B5EF4-FFF2-40B4-BE49-F238E27FC236}">
                  <a16:creationId xmlns:a16="http://schemas.microsoft.com/office/drawing/2014/main" id="{83568151-E0F8-4222-9CEC-EB2079F15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13086" y="39071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110">
              <a:extLst>
                <a:ext uri="{FF2B5EF4-FFF2-40B4-BE49-F238E27FC236}">
                  <a16:creationId xmlns:a16="http://schemas.microsoft.com/office/drawing/2014/main" id="{47D022F3-A9E3-4A5E-89D5-D0F715569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82062" y="390884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111">
              <a:extLst>
                <a:ext uri="{FF2B5EF4-FFF2-40B4-BE49-F238E27FC236}">
                  <a16:creationId xmlns:a16="http://schemas.microsoft.com/office/drawing/2014/main" id="{E80ABF6C-8B84-4FDD-B468-69EBC0DF1F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4325" y="39193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112">
              <a:extLst>
                <a:ext uri="{FF2B5EF4-FFF2-40B4-BE49-F238E27FC236}">
                  <a16:creationId xmlns:a16="http://schemas.microsoft.com/office/drawing/2014/main" id="{A63CF3ED-FA07-491D-96A3-570EBE3D8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39462" y="391934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7">
              <a:extLst>
                <a:ext uri="{FF2B5EF4-FFF2-40B4-BE49-F238E27FC236}">
                  <a16:creationId xmlns:a16="http://schemas.microsoft.com/office/drawing/2014/main" id="{811F8E6F-D291-4B7B-B7BF-550B2E0025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68711" y="3000473"/>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40">
              <a:extLst>
                <a:ext uri="{FF2B5EF4-FFF2-40B4-BE49-F238E27FC236}">
                  <a16:creationId xmlns:a16="http://schemas.microsoft.com/office/drawing/2014/main" id="{3EC1E4BC-EE19-4EFA-A0CB-F463DEC714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5783" y="3343203"/>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46">
              <a:extLst>
                <a:ext uri="{FF2B5EF4-FFF2-40B4-BE49-F238E27FC236}">
                  <a16:creationId xmlns:a16="http://schemas.microsoft.com/office/drawing/2014/main" id="{76FFB2EA-7A93-40A0-8EA9-50EC44B5D3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05552" y="338074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64">
              <a:extLst>
                <a:ext uri="{FF2B5EF4-FFF2-40B4-BE49-F238E27FC236}">
                  <a16:creationId xmlns:a16="http://schemas.microsoft.com/office/drawing/2014/main" id="{17A60978-99CE-43C4-A85A-488039171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11285" y="36693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75">
              <a:extLst>
                <a:ext uri="{FF2B5EF4-FFF2-40B4-BE49-F238E27FC236}">
                  <a16:creationId xmlns:a16="http://schemas.microsoft.com/office/drawing/2014/main" id="{E9FF172D-4BA6-4E22-A7E2-12963E775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4931" y="36334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91">
              <a:extLst>
                <a:ext uri="{FF2B5EF4-FFF2-40B4-BE49-F238E27FC236}">
                  <a16:creationId xmlns:a16="http://schemas.microsoft.com/office/drawing/2014/main" id="{F9030161-25F7-4037-B934-C8968DC6A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93025" y="39181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92">
              <a:extLst>
                <a:ext uri="{FF2B5EF4-FFF2-40B4-BE49-F238E27FC236}">
                  <a16:creationId xmlns:a16="http://schemas.microsoft.com/office/drawing/2014/main" id="{4BEA4B47-CB5A-4909-AA74-9C7A005DBE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8979" y="391741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104">
              <a:extLst>
                <a:ext uri="{FF2B5EF4-FFF2-40B4-BE49-F238E27FC236}">
                  <a16:creationId xmlns:a16="http://schemas.microsoft.com/office/drawing/2014/main" id="{7FAAD014-C0FA-424B-80A5-9E0658765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11011" y="39810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94">
              <a:extLst>
                <a:ext uri="{FF2B5EF4-FFF2-40B4-BE49-F238E27FC236}">
                  <a16:creationId xmlns:a16="http://schemas.microsoft.com/office/drawing/2014/main" id="{ADEAE038-F8B8-4E63-8EF3-B8C9F352B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712617" y="270151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97">
              <a:extLst>
                <a:ext uri="{FF2B5EF4-FFF2-40B4-BE49-F238E27FC236}">
                  <a16:creationId xmlns:a16="http://schemas.microsoft.com/office/drawing/2014/main" id="{EE27DFAF-D3C6-45F4-82BD-40694B9350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267156" y="26487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98">
              <a:extLst>
                <a:ext uri="{FF2B5EF4-FFF2-40B4-BE49-F238E27FC236}">
                  <a16:creationId xmlns:a16="http://schemas.microsoft.com/office/drawing/2014/main" id="{8487C53E-4660-4917-B3D0-431F1C9D8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838946" y="2731564"/>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99">
              <a:extLst>
                <a:ext uri="{FF2B5EF4-FFF2-40B4-BE49-F238E27FC236}">
                  <a16:creationId xmlns:a16="http://schemas.microsoft.com/office/drawing/2014/main" id="{5F2131A8-F666-4178-82AA-C9B0A49A7E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508543" y="2648772"/>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100">
              <a:extLst>
                <a:ext uri="{FF2B5EF4-FFF2-40B4-BE49-F238E27FC236}">
                  <a16:creationId xmlns:a16="http://schemas.microsoft.com/office/drawing/2014/main" id="{A86F73EE-D17F-4FD3-A7C4-D242F54B3D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2089660" y="2691453"/>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101">
              <a:extLst>
                <a:ext uri="{FF2B5EF4-FFF2-40B4-BE49-F238E27FC236}">
                  <a16:creationId xmlns:a16="http://schemas.microsoft.com/office/drawing/2014/main" id="{C73F7B73-6085-426A-8F4B-77EC4855F2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954159" y="2682227"/>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02">
              <a:extLst>
                <a:ext uri="{FF2B5EF4-FFF2-40B4-BE49-F238E27FC236}">
                  <a16:creationId xmlns:a16="http://schemas.microsoft.com/office/drawing/2014/main" id="{9EA8B1B7-09BF-4A83-95D7-8537590B2B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437628" y="2691728"/>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03">
              <a:extLst>
                <a:ext uri="{FF2B5EF4-FFF2-40B4-BE49-F238E27FC236}">
                  <a16:creationId xmlns:a16="http://schemas.microsoft.com/office/drawing/2014/main" id="{911BC32C-2EEE-4B53-9A0C-8E8CA9E82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187617" y="265203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113">
              <a:extLst>
                <a:ext uri="{FF2B5EF4-FFF2-40B4-BE49-F238E27FC236}">
                  <a16:creationId xmlns:a16="http://schemas.microsoft.com/office/drawing/2014/main" id="{8026FF8F-715D-4F6F-81C0-B77733DC3C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346025" y="27001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115">
              <a:extLst>
                <a:ext uri="{FF2B5EF4-FFF2-40B4-BE49-F238E27FC236}">
                  <a16:creationId xmlns:a16="http://schemas.microsoft.com/office/drawing/2014/main" id="{CA53BB35-50E9-4D48-B4C1-FFEFAFC89E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920260" y="264456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117">
              <a:extLst>
                <a:ext uri="{FF2B5EF4-FFF2-40B4-BE49-F238E27FC236}">
                  <a16:creationId xmlns:a16="http://schemas.microsoft.com/office/drawing/2014/main" id="{A68BDAB2-5D65-494D-9187-537E34F00C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183195" y="2685492"/>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119">
              <a:extLst>
                <a:ext uri="{FF2B5EF4-FFF2-40B4-BE49-F238E27FC236}">
                  <a16:creationId xmlns:a16="http://schemas.microsoft.com/office/drawing/2014/main" id="{8FC7B770-8274-4FFA-A115-71C5CA0E9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895042" y="267202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145">
              <a:extLst>
                <a:ext uri="{FF2B5EF4-FFF2-40B4-BE49-F238E27FC236}">
                  <a16:creationId xmlns:a16="http://schemas.microsoft.com/office/drawing/2014/main" id="{8204BA3B-5404-4A81-9DFE-AD3CC1070A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714402" y="270582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131">
              <a:extLst>
                <a:ext uri="{FF2B5EF4-FFF2-40B4-BE49-F238E27FC236}">
                  <a16:creationId xmlns:a16="http://schemas.microsoft.com/office/drawing/2014/main" id="{037DA548-A97B-4EAD-952B-0FB098323F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85823" y="298016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51" name="Rectangle 250">
            <a:extLst>
              <a:ext uri="{FF2B5EF4-FFF2-40B4-BE49-F238E27FC236}">
                <a16:creationId xmlns:a16="http://schemas.microsoft.com/office/drawing/2014/main" id="{D5A33662-C2EA-4FEB-B1D3-625DFCFE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6037" y="1659648"/>
            <a:ext cx="7079853" cy="3631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5C2E2-C9DC-FCE2-9A9D-5799F305BA3A}"/>
              </a:ext>
            </a:extLst>
          </p:cNvPr>
          <p:cNvSpPr>
            <a:spLocks noGrp="1"/>
          </p:cNvSpPr>
          <p:nvPr>
            <p:ph type="title"/>
          </p:nvPr>
        </p:nvSpPr>
        <p:spPr>
          <a:xfrm>
            <a:off x="3123829" y="2283816"/>
            <a:ext cx="5944342" cy="1837893"/>
          </a:xfrm>
        </p:spPr>
        <p:txBody>
          <a:bodyPr vert="horz" lIns="91440" tIns="45720" rIns="91440" bIns="45720" rtlCol="0" anchor="b">
            <a:normAutofit/>
          </a:bodyPr>
          <a:lstStyle/>
          <a:p>
            <a:pPr algn="ctr"/>
            <a:r>
              <a:rPr lang="en-US" sz="6600" b="1" i="1" u="sng" dirty="0"/>
              <a:t>Sources</a:t>
            </a:r>
          </a:p>
        </p:txBody>
      </p:sp>
      <p:sp>
        <p:nvSpPr>
          <p:cNvPr id="3" name="Content Placeholder 2">
            <a:extLst>
              <a:ext uri="{FF2B5EF4-FFF2-40B4-BE49-F238E27FC236}">
                <a16:creationId xmlns:a16="http://schemas.microsoft.com/office/drawing/2014/main" id="{86D0FDF1-38C1-2BD7-7BE5-E565AA4CCCED}"/>
              </a:ext>
            </a:extLst>
          </p:cNvPr>
          <p:cNvSpPr>
            <a:spLocks noGrp="1"/>
          </p:cNvSpPr>
          <p:nvPr>
            <p:ph idx="1"/>
          </p:nvPr>
        </p:nvSpPr>
        <p:spPr>
          <a:xfrm>
            <a:off x="3400567" y="4404142"/>
            <a:ext cx="5390866" cy="657269"/>
          </a:xfrm>
        </p:spPr>
        <p:txBody>
          <a:bodyPr vert="horz" lIns="91440" tIns="45720" rIns="91440" bIns="45720" rtlCol="0">
            <a:normAutofit/>
          </a:bodyPr>
          <a:lstStyle/>
          <a:p>
            <a:pPr marL="0" indent="0" algn="ctr">
              <a:buNone/>
            </a:pPr>
            <a:r>
              <a:rPr lang="en-US" sz="1300" cap="all" spc="600">
                <a:hlinkClick r:id="rId2"/>
              </a:rPr>
              <a:t>lc290 Partial Defences to Murder report (lawcom.gov.uk)</a:t>
            </a:r>
            <a:r>
              <a:rPr lang="en-US" sz="1300" cap="all" spc="600"/>
              <a:t> </a:t>
            </a:r>
          </a:p>
        </p:txBody>
      </p:sp>
    </p:spTree>
    <p:extLst>
      <p:ext uri="{BB962C8B-B14F-4D97-AF65-F5344CB8AC3E}">
        <p14:creationId xmlns:p14="http://schemas.microsoft.com/office/powerpoint/2010/main" val="3826576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1FFD8-1E96-DCFF-EF17-01935B9840AA}"/>
              </a:ext>
            </a:extLst>
          </p:cNvPr>
          <p:cNvSpPr>
            <a:spLocks noGrp="1"/>
          </p:cNvSpPr>
          <p:nvPr>
            <p:ph type="title"/>
          </p:nvPr>
        </p:nvSpPr>
        <p:spPr/>
        <p:txBody>
          <a:bodyPr>
            <a:normAutofit/>
          </a:bodyPr>
          <a:lstStyle/>
          <a:p>
            <a:pPr algn="ctr"/>
            <a:r>
              <a:rPr lang="en-GB" sz="5400" b="1" i="1" u="sng" dirty="0"/>
              <a:t>Websites to avoid</a:t>
            </a:r>
          </a:p>
        </p:txBody>
      </p:sp>
      <p:graphicFrame>
        <p:nvGraphicFramePr>
          <p:cNvPr id="5" name="Content Placeholder 2">
            <a:extLst>
              <a:ext uri="{FF2B5EF4-FFF2-40B4-BE49-F238E27FC236}">
                <a16:creationId xmlns:a16="http://schemas.microsoft.com/office/drawing/2014/main" id="{91F370CF-7DB7-8C04-1812-7FDCCA07F867}"/>
              </a:ext>
            </a:extLst>
          </p:cNvPr>
          <p:cNvGraphicFramePr>
            <a:graphicFrameLocks noGrp="1"/>
          </p:cNvGraphicFramePr>
          <p:nvPr>
            <p:ph idx="1"/>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3227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4" name="Group 133">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35"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6"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7"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8"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9"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0"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1"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2"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3"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4"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5"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6"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7"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8"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9"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0"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1"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2"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3"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4"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5"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6"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7"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8"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9"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0"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1"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2"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3"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4"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5"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6"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7"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8"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9"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0"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3" name="Rectangle 192">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towards light">
            <a:extLst>
              <a:ext uri="{FF2B5EF4-FFF2-40B4-BE49-F238E27FC236}">
                <a16:creationId xmlns:a16="http://schemas.microsoft.com/office/drawing/2014/main" id="{5C5FBE8C-DECC-7211-3924-2142ADF6AC23}"/>
              </a:ext>
            </a:extLst>
          </p:cNvPr>
          <p:cNvPicPr>
            <a:picLocks noChangeAspect="1"/>
          </p:cNvPicPr>
          <p:nvPr/>
        </p:nvPicPr>
        <p:blipFill rotWithShape="1">
          <a:blip r:embed="rId2"/>
          <a:srcRect b="15717"/>
          <a:stretch/>
        </p:blipFill>
        <p:spPr>
          <a:xfrm>
            <a:off x="20" y="10"/>
            <a:ext cx="12191980" cy="6857990"/>
          </a:xfrm>
          <a:prstGeom prst="rect">
            <a:avLst/>
          </a:prstGeom>
        </p:spPr>
      </p:pic>
      <p:sp>
        <p:nvSpPr>
          <p:cNvPr id="195" name="Rectangle 194">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544047"/>
            <a:ext cx="12191982" cy="3321895"/>
          </a:xfrm>
          <a:prstGeom prst="rect">
            <a:avLst/>
          </a:prstGeom>
          <a:gradFill>
            <a:gsLst>
              <a:gs pos="100000">
                <a:srgbClr val="000000">
                  <a:alpha val="0"/>
                </a:srgbClr>
              </a:gs>
              <a:gs pos="0">
                <a:schemeClr val="tx1"/>
              </a:gs>
              <a:gs pos="0">
                <a:srgbClr val="000000">
                  <a:alpha val="4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BDD03-6C35-A83D-4166-A575C0E31323}"/>
              </a:ext>
            </a:extLst>
          </p:cNvPr>
          <p:cNvSpPr>
            <a:spLocks noGrp="1"/>
          </p:cNvSpPr>
          <p:nvPr>
            <p:ph type="title"/>
          </p:nvPr>
        </p:nvSpPr>
        <p:spPr>
          <a:xfrm>
            <a:off x="1783308" y="2838734"/>
            <a:ext cx="8625385" cy="2729554"/>
          </a:xfrm>
        </p:spPr>
        <p:txBody>
          <a:bodyPr vert="horz" lIns="91440" tIns="45720" rIns="91440" bIns="45720" rtlCol="0" anchor="b">
            <a:normAutofit/>
          </a:bodyPr>
          <a:lstStyle/>
          <a:p>
            <a:pPr algn="ctr"/>
            <a:r>
              <a:rPr lang="en-US" b="1" i="1" u="sng">
                <a:solidFill>
                  <a:srgbClr val="FFFFFF"/>
                </a:solidFill>
              </a:rPr>
              <a:t>Referencing </a:t>
            </a:r>
          </a:p>
        </p:txBody>
      </p:sp>
      <p:sp>
        <p:nvSpPr>
          <p:cNvPr id="3" name="Content Placeholder 2">
            <a:extLst>
              <a:ext uri="{FF2B5EF4-FFF2-40B4-BE49-F238E27FC236}">
                <a16:creationId xmlns:a16="http://schemas.microsoft.com/office/drawing/2014/main" id="{0B7D2294-DD10-B5A1-6D28-C7B6E2F58397}"/>
              </a:ext>
            </a:extLst>
          </p:cNvPr>
          <p:cNvSpPr>
            <a:spLocks noGrp="1"/>
          </p:cNvSpPr>
          <p:nvPr>
            <p:ph idx="1"/>
          </p:nvPr>
        </p:nvSpPr>
        <p:spPr>
          <a:xfrm>
            <a:off x="3141260" y="5786651"/>
            <a:ext cx="5909481" cy="811373"/>
          </a:xfrm>
        </p:spPr>
        <p:txBody>
          <a:bodyPr vert="horz" lIns="91440" tIns="45720" rIns="91440" bIns="45720" rtlCol="0">
            <a:normAutofit/>
          </a:bodyPr>
          <a:lstStyle/>
          <a:p>
            <a:pPr marL="0" indent="0" algn="ctr">
              <a:buNone/>
            </a:pPr>
            <a:r>
              <a:rPr lang="en-US" sz="1400" cap="all" spc="600" dirty="0">
                <a:solidFill>
                  <a:srgbClr val="FFFFFF"/>
                </a:solidFill>
              </a:rPr>
              <a:t>Let’s look….</a:t>
            </a:r>
            <a:endParaRPr lang="en-US" sz="1400" cap="all" spc="600">
              <a:solidFill>
                <a:srgbClr val="FFFFFF"/>
              </a:solidFill>
            </a:endParaRPr>
          </a:p>
        </p:txBody>
      </p:sp>
    </p:spTree>
    <p:extLst>
      <p:ext uri="{BB962C8B-B14F-4D97-AF65-F5344CB8AC3E}">
        <p14:creationId xmlns:p14="http://schemas.microsoft.com/office/powerpoint/2010/main" val="760299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1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FEC33-A937-054A-4ABF-651613787785}"/>
              </a:ext>
            </a:extLst>
          </p:cNvPr>
          <p:cNvSpPr>
            <a:spLocks noGrp="1"/>
          </p:cNvSpPr>
          <p:nvPr>
            <p:ph type="title"/>
          </p:nvPr>
        </p:nvSpPr>
        <p:spPr>
          <a:xfrm>
            <a:off x="803932" y="571500"/>
            <a:ext cx="5110909" cy="1691969"/>
          </a:xfrm>
        </p:spPr>
        <p:txBody>
          <a:bodyPr>
            <a:normAutofit/>
          </a:bodyPr>
          <a:lstStyle/>
          <a:p>
            <a:pPr algn="ctr"/>
            <a:r>
              <a:rPr lang="en-GB" sz="8000" b="1" i="1" u="sng" dirty="0"/>
              <a:t>Activity</a:t>
            </a:r>
          </a:p>
        </p:txBody>
      </p:sp>
      <p:sp>
        <p:nvSpPr>
          <p:cNvPr id="3" name="Content Placeholder 2">
            <a:extLst>
              <a:ext uri="{FF2B5EF4-FFF2-40B4-BE49-F238E27FC236}">
                <a16:creationId xmlns:a16="http://schemas.microsoft.com/office/drawing/2014/main" id="{4E8E90C3-32D8-4036-D328-09139D6A4B91}"/>
              </a:ext>
            </a:extLst>
          </p:cNvPr>
          <p:cNvSpPr>
            <a:spLocks noGrp="1"/>
          </p:cNvSpPr>
          <p:nvPr>
            <p:ph idx="1"/>
          </p:nvPr>
        </p:nvSpPr>
        <p:spPr>
          <a:xfrm>
            <a:off x="1066799" y="2415379"/>
            <a:ext cx="4539129" cy="3699747"/>
          </a:xfrm>
        </p:spPr>
        <p:txBody>
          <a:bodyPr>
            <a:normAutofit/>
          </a:bodyPr>
          <a:lstStyle/>
          <a:p>
            <a:r>
              <a:rPr lang="en-GB" dirty="0"/>
              <a:t>Create 8 questions you have regarding the assignment. </a:t>
            </a:r>
          </a:p>
          <a:p>
            <a:endParaRPr lang="en-GB" dirty="0"/>
          </a:p>
          <a:p>
            <a:r>
              <a:rPr lang="en-GB" dirty="0"/>
              <a:t>It is best to ask now before starting the assignment. </a:t>
            </a:r>
          </a:p>
        </p:txBody>
      </p:sp>
      <p:pic>
        <p:nvPicPr>
          <p:cNvPr id="83" name="Picture 4" descr="Sticky notes with question marks">
            <a:extLst>
              <a:ext uri="{FF2B5EF4-FFF2-40B4-BE49-F238E27FC236}">
                <a16:creationId xmlns:a16="http://schemas.microsoft.com/office/drawing/2014/main" id="{0EBCF113-85C9-E2C1-8634-D2D838F552F3}"/>
              </a:ext>
            </a:extLst>
          </p:cNvPr>
          <p:cNvPicPr>
            <a:picLocks noChangeAspect="1"/>
          </p:cNvPicPr>
          <p:nvPr/>
        </p:nvPicPr>
        <p:blipFill rotWithShape="1">
          <a:blip r:embed="rId2"/>
          <a:srcRect l="24262" r="21820"/>
          <a:stretch/>
        </p:blipFill>
        <p:spPr>
          <a:xfrm>
            <a:off x="6645834" y="1"/>
            <a:ext cx="5546166" cy="6866192"/>
          </a:xfrm>
          <a:prstGeom prst="rect">
            <a:avLst/>
          </a:prstGeom>
        </p:spPr>
      </p:pic>
      <p:grpSp>
        <p:nvGrpSpPr>
          <p:cNvPr id="84" name="Group 1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85"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645448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C0DAD-8FDF-BEF7-0550-31CA85784904}"/>
              </a:ext>
            </a:extLst>
          </p:cNvPr>
          <p:cNvSpPr>
            <a:spLocks noGrp="1"/>
          </p:cNvSpPr>
          <p:nvPr>
            <p:ph type="title"/>
          </p:nvPr>
        </p:nvSpPr>
        <p:spPr>
          <a:xfrm>
            <a:off x="1422399" y="-1"/>
            <a:ext cx="9343065" cy="1701210"/>
          </a:xfrm>
        </p:spPr>
        <p:txBody>
          <a:bodyPr>
            <a:normAutofit/>
          </a:bodyPr>
          <a:lstStyle/>
          <a:p>
            <a:pPr algn="ctr"/>
            <a:r>
              <a:rPr lang="en-GB" sz="7200" b="1" i="1" u="sng" dirty="0"/>
              <a:t>Draft date</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7000EF-F517-FC13-7E85-48B1B159B994}"/>
              </a:ext>
            </a:extLst>
          </p:cNvPr>
          <p:cNvGraphicFramePr>
            <a:graphicFrameLocks noGrp="1"/>
          </p:cNvGraphicFramePr>
          <p:nvPr>
            <p:ph idx="1"/>
            <p:extLst>
              <p:ext uri="{D42A27DB-BD31-4B8C-83A1-F6EECF244321}">
                <p14:modId xmlns:p14="http://schemas.microsoft.com/office/powerpoint/2010/main" val="972576259"/>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60277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BD4A7-9A2A-B18E-872E-08FAD0C3830D}"/>
              </a:ext>
            </a:extLst>
          </p:cNvPr>
          <p:cNvSpPr>
            <a:spLocks noGrp="1"/>
          </p:cNvSpPr>
          <p:nvPr>
            <p:ph type="title"/>
          </p:nvPr>
        </p:nvSpPr>
        <p:spPr>
          <a:xfrm>
            <a:off x="1422399" y="701749"/>
            <a:ext cx="9343065" cy="999460"/>
          </a:xfrm>
        </p:spPr>
        <p:txBody>
          <a:bodyPr>
            <a:noAutofit/>
          </a:bodyPr>
          <a:lstStyle/>
          <a:p>
            <a:pPr algn="ctr"/>
            <a:r>
              <a:rPr lang="en-GB" sz="6600" b="1" i="1" u="sng" dirty="0"/>
              <a:t>Activity 2</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D8BA14-C4EE-AA32-7859-D83B94C8D088}"/>
              </a:ext>
            </a:extLst>
          </p:cNvPr>
          <p:cNvGraphicFramePr>
            <a:graphicFrameLocks noGrp="1"/>
          </p:cNvGraphicFramePr>
          <p:nvPr>
            <p:ph idx="1"/>
            <p:extLst>
              <p:ext uri="{D42A27DB-BD31-4B8C-83A1-F6EECF244321}">
                <p14:modId xmlns:p14="http://schemas.microsoft.com/office/powerpoint/2010/main" val="1209707158"/>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8575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ECFDB-CAEF-08E1-A148-E82D2A58437A}"/>
              </a:ext>
            </a:extLst>
          </p:cNvPr>
          <p:cNvSpPr>
            <a:spLocks noGrp="1"/>
          </p:cNvSpPr>
          <p:nvPr>
            <p:ph type="title"/>
          </p:nvPr>
        </p:nvSpPr>
        <p:spPr/>
        <p:txBody>
          <a:bodyPr>
            <a:normAutofit/>
          </a:bodyPr>
          <a:lstStyle/>
          <a:p>
            <a:pPr algn="ctr"/>
            <a:r>
              <a:rPr lang="en-GB" sz="6600" b="1" i="1" u="sng" dirty="0"/>
              <a:t>Summary</a:t>
            </a:r>
          </a:p>
        </p:txBody>
      </p:sp>
      <p:graphicFrame>
        <p:nvGraphicFramePr>
          <p:cNvPr id="5" name="Content Placeholder 2">
            <a:extLst>
              <a:ext uri="{FF2B5EF4-FFF2-40B4-BE49-F238E27FC236}">
                <a16:creationId xmlns:a16="http://schemas.microsoft.com/office/drawing/2014/main" id="{C405A405-70F5-388D-FC7C-DA013FD0BD0A}"/>
              </a:ext>
            </a:extLst>
          </p:cNvPr>
          <p:cNvGraphicFramePr>
            <a:graphicFrameLocks noGrp="1"/>
          </p:cNvGraphicFramePr>
          <p:nvPr>
            <p:ph idx="1"/>
            <p:extLst>
              <p:ext uri="{D42A27DB-BD31-4B8C-83A1-F6EECF244321}">
                <p14:modId xmlns:p14="http://schemas.microsoft.com/office/powerpoint/2010/main" val="2463705927"/>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68654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Background pattern&#10;&#10;Description automatically generated">
            <a:extLst>
              <a:ext uri="{FF2B5EF4-FFF2-40B4-BE49-F238E27FC236}">
                <a16:creationId xmlns:a16="http://schemas.microsoft.com/office/drawing/2014/main" id="{9172FF68-3D5B-D7D0-30D2-B0BE34B4B8DD}"/>
              </a:ext>
            </a:extLst>
          </p:cNvPr>
          <p:cNvPicPr>
            <a:picLocks noChangeAspect="1"/>
          </p:cNvPicPr>
          <p:nvPr/>
        </p:nvPicPr>
        <p:blipFill rotWithShape="1">
          <a:blip r:embed="rId2"/>
          <a:srcRect t="1731"/>
          <a:stretch/>
        </p:blipFill>
        <p:spPr>
          <a:xfrm>
            <a:off x="9" y="-1119"/>
            <a:ext cx="12191982" cy="6859119"/>
          </a:xfrm>
          <a:prstGeom prst="rect">
            <a:avLst/>
          </a:prstGeom>
        </p:spPr>
      </p:pic>
      <p:sp>
        <p:nvSpPr>
          <p:cNvPr id="15" name="Rectangle 14">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544047"/>
            <a:ext cx="12191982" cy="3321895"/>
          </a:xfrm>
          <a:prstGeom prst="rect">
            <a:avLst/>
          </a:prstGeom>
          <a:gradFill>
            <a:gsLst>
              <a:gs pos="100000">
                <a:srgbClr val="000000">
                  <a:alpha val="0"/>
                </a:srgbClr>
              </a:gs>
              <a:gs pos="0">
                <a:schemeClr val="tx1"/>
              </a:gs>
              <a:gs pos="0">
                <a:srgbClr val="000000">
                  <a:alpha val="4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776F359-71C7-78BA-1D93-B84FB5D9849E}"/>
              </a:ext>
            </a:extLst>
          </p:cNvPr>
          <p:cNvSpPr>
            <a:spLocks noGrp="1"/>
          </p:cNvSpPr>
          <p:nvPr>
            <p:ph type="ctrTitle"/>
          </p:nvPr>
        </p:nvSpPr>
        <p:spPr>
          <a:xfrm>
            <a:off x="1783306" y="3689523"/>
            <a:ext cx="8625385" cy="2729554"/>
          </a:xfrm>
        </p:spPr>
        <p:txBody>
          <a:bodyPr>
            <a:normAutofit/>
          </a:bodyPr>
          <a:lstStyle/>
          <a:p>
            <a:r>
              <a:rPr lang="en-GB" sz="4000" dirty="0">
                <a:solidFill>
                  <a:schemeClr val="tx1"/>
                </a:solidFill>
              </a:rPr>
              <a:t>Thank you!</a:t>
            </a:r>
          </a:p>
        </p:txBody>
      </p:sp>
      <p:sp>
        <p:nvSpPr>
          <p:cNvPr id="7" name="Subtitle 6">
            <a:extLst>
              <a:ext uri="{FF2B5EF4-FFF2-40B4-BE49-F238E27FC236}">
                <a16:creationId xmlns:a16="http://schemas.microsoft.com/office/drawing/2014/main" id="{03B211D0-AB85-BEF1-5A0B-C4A755DB8AC7}"/>
              </a:ext>
            </a:extLst>
          </p:cNvPr>
          <p:cNvSpPr>
            <a:spLocks noGrp="1"/>
          </p:cNvSpPr>
          <p:nvPr>
            <p:ph type="subTitle" idx="1"/>
          </p:nvPr>
        </p:nvSpPr>
        <p:spPr>
          <a:xfrm>
            <a:off x="3141259" y="6343243"/>
            <a:ext cx="5909481" cy="598246"/>
          </a:xfrm>
        </p:spPr>
        <p:txBody>
          <a:bodyPr>
            <a:normAutofit/>
          </a:bodyPr>
          <a:lstStyle/>
          <a:p>
            <a:r>
              <a:rPr lang="en-GB" dirty="0">
                <a:solidFill>
                  <a:schemeClr val="tx1"/>
                </a:solidFill>
              </a:rPr>
              <a:t>Any questions?</a:t>
            </a:r>
          </a:p>
        </p:txBody>
      </p:sp>
    </p:spTree>
    <p:extLst>
      <p:ext uri="{BB962C8B-B14F-4D97-AF65-F5344CB8AC3E}">
        <p14:creationId xmlns:p14="http://schemas.microsoft.com/office/powerpoint/2010/main" val="1866795410"/>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otalTime>0</TotalTime>
  <Words>915</Words>
  <Application>Microsoft Office PowerPoint</Application>
  <PresentationFormat>Widescreen</PresentationFormat>
  <Paragraphs>120</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Avenir Next LT Pro</vt:lpstr>
      <vt:lpstr>Modern Love</vt:lpstr>
      <vt:lpstr>BohemianVTI</vt:lpstr>
      <vt:lpstr>Homicide</vt:lpstr>
      <vt:lpstr>Content</vt:lpstr>
      <vt:lpstr>Aims and Learning Objectives</vt:lpstr>
      <vt:lpstr>Lecture recap</vt:lpstr>
      <vt:lpstr>Voluntary Manslaughter</vt:lpstr>
      <vt:lpstr>Diminished Responsibility</vt:lpstr>
      <vt:lpstr>S.2 of the Homicide Act 1957</vt:lpstr>
      <vt:lpstr>Requirements</vt:lpstr>
      <vt:lpstr>2nd requirement</vt:lpstr>
      <vt:lpstr>3rd requirement </vt:lpstr>
      <vt:lpstr>What about intoxication?</vt:lpstr>
      <vt:lpstr>Further information</vt:lpstr>
      <vt:lpstr>Activity</vt:lpstr>
      <vt:lpstr>Assignment guidance</vt:lpstr>
      <vt:lpstr>Question</vt:lpstr>
      <vt:lpstr>Guidance</vt:lpstr>
      <vt:lpstr>How to structure your assignment?</vt:lpstr>
      <vt:lpstr>Have we covered the content?</vt:lpstr>
      <vt:lpstr>Diminished responsibility</vt:lpstr>
      <vt:lpstr>Needed to be reformed/ did not need to be reformed?</vt:lpstr>
      <vt:lpstr>Continued</vt:lpstr>
      <vt:lpstr>Sources</vt:lpstr>
      <vt:lpstr>Websites to avoid</vt:lpstr>
      <vt:lpstr>Referencing </vt:lpstr>
      <vt:lpstr>Activity</vt:lpstr>
      <vt:lpstr>Draft date</vt:lpstr>
      <vt:lpstr>Activity 2</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Zita Draper</dc:creator>
  <cp:lastModifiedBy>Zita Draper</cp:lastModifiedBy>
  <cp:revision>1</cp:revision>
  <dcterms:created xsi:type="dcterms:W3CDTF">2023-02-17T10:16:26Z</dcterms:created>
  <dcterms:modified xsi:type="dcterms:W3CDTF">2023-02-23T11:36:10Z</dcterms:modified>
</cp:coreProperties>
</file>