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8" r:id="rId5"/>
    <p:sldId id="259" r:id="rId6"/>
    <p:sldId id="262" r:id="rId7"/>
    <p:sldId id="260" r:id="rId8"/>
    <p:sldId id="263" r:id="rId9"/>
    <p:sldId id="264" r:id="rId10"/>
    <p:sldId id="261" r:id="rId11"/>
    <p:sldId id="266" r:id="rId12"/>
    <p:sldId id="265" r:id="rId13"/>
    <p:sldId id="26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CFA137-2679-B6F6-9E37-35CBC83F9231}" v="1872" dt="2023-04-07T20:54:26.277"/>
    <p1510:client id="{5652FECB-5E14-B58E-887F-295595EBC97B}" v="164" dt="2023-04-15T14:57:35.994"/>
    <p1510:client id="{63B29742-2B9D-7045-2CC0-2E3086309CA1}" v="14" dt="2023-04-20T08:02:32.929"/>
    <p1510:client id="{67C836BA-B2E0-AEDC-1DC6-64ED11F6328B}" v="83" dt="2023-04-26T11:42:44.583"/>
    <p1510:client id="{71473D20-0BCE-26DA-C5BB-AC237C91F835}" v="844" dt="2023-04-13T18:49:39.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igh Frances Osmond (1809210)" userId="S::1809210@student.uwtsd.ac.uk::1c998b30-63fd-40a8-bc08-e58e56d01492" providerId="AD" clId="Web-{3DCFA137-2679-B6F6-9E37-35CBC83F9231}"/>
    <pc:docChg chg="addSld modSld">
      <pc:chgData name="Ashleigh Frances Osmond (1809210)" userId="S::1809210@student.uwtsd.ac.uk::1c998b30-63fd-40a8-bc08-e58e56d01492" providerId="AD" clId="Web-{3DCFA137-2679-B6F6-9E37-35CBC83F9231}" dt="2023-04-07T20:54:26.277" v="1149" actId="20577"/>
      <pc:docMkLst>
        <pc:docMk/>
      </pc:docMkLst>
      <pc:sldChg chg="modSp mod setBg">
        <pc:chgData name="Ashleigh Frances Osmond (1809210)" userId="S::1809210@student.uwtsd.ac.uk::1c998b30-63fd-40a8-bc08-e58e56d01492" providerId="AD" clId="Web-{3DCFA137-2679-B6F6-9E37-35CBC83F9231}" dt="2023-04-07T17:45:43.470" v="9" actId="1076"/>
        <pc:sldMkLst>
          <pc:docMk/>
          <pc:sldMk cId="109857222" sldId="256"/>
        </pc:sldMkLst>
        <pc:spChg chg="mod">
          <ac:chgData name="Ashleigh Frances Osmond (1809210)" userId="S::1809210@student.uwtsd.ac.uk::1c998b30-63fd-40a8-bc08-e58e56d01492" providerId="AD" clId="Web-{3DCFA137-2679-B6F6-9E37-35CBC83F9231}" dt="2023-04-07T17:45:43.470" v="9" actId="1076"/>
          <ac:spMkLst>
            <pc:docMk/>
            <pc:sldMk cId="109857222" sldId="256"/>
            <ac:spMk id="2" creationId="{00000000-0000-0000-0000-000000000000}"/>
          </ac:spMkLst>
        </pc:spChg>
        <pc:spChg chg="mod">
          <ac:chgData name="Ashleigh Frances Osmond (1809210)" userId="S::1809210@student.uwtsd.ac.uk::1c998b30-63fd-40a8-bc08-e58e56d01492" providerId="AD" clId="Web-{3DCFA137-2679-B6F6-9E37-35CBC83F9231}" dt="2023-04-07T17:45:33.220" v="8" actId="1076"/>
          <ac:spMkLst>
            <pc:docMk/>
            <pc:sldMk cId="109857222" sldId="256"/>
            <ac:spMk id="3" creationId="{00000000-0000-0000-0000-000000000000}"/>
          </ac:spMkLst>
        </pc:spChg>
      </pc:sldChg>
      <pc:sldChg chg="addSp delSp modSp new mod setBg">
        <pc:chgData name="Ashleigh Frances Osmond (1809210)" userId="S::1809210@student.uwtsd.ac.uk::1c998b30-63fd-40a8-bc08-e58e56d01492" providerId="AD" clId="Web-{3DCFA137-2679-B6F6-9E37-35CBC83F9231}" dt="2023-04-07T18:43:45.101" v="500" actId="20577"/>
        <pc:sldMkLst>
          <pc:docMk/>
          <pc:sldMk cId="2758520059" sldId="257"/>
        </pc:sldMkLst>
        <pc:spChg chg="mod">
          <ac:chgData name="Ashleigh Frances Osmond (1809210)" userId="S::1809210@student.uwtsd.ac.uk::1c998b30-63fd-40a8-bc08-e58e56d01492" providerId="AD" clId="Web-{3DCFA137-2679-B6F6-9E37-35CBC83F9231}" dt="2023-04-07T18:20:35.134" v="215"/>
          <ac:spMkLst>
            <pc:docMk/>
            <pc:sldMk cId="2758520059" sldId="257"/>
            <ac:spMk id="2" creationId="{05411B65-70C4-B98D-A8A4-24961CEC3CC4}"/>
          </ac:spMkLst>
        </pc:spChg>
        <pc:spChg chg="del mod">
          <ac:chgData name="Ashleigh Frances Osmond (1809210)" userId="S::1809210@student.uwtsd.ac.uk::1c998b30-63fd-40a8-bc08-e58e56d01492" providerId="AD" clId="Web-{3DCFA137-2679-B6F6-9E37-35CBC83F9231}" dt="2023-04-07T17:49:07.025" v="19"/>
          <ac:spMkLst>
            <pc:docMk/>
            <pc:sldMk cId="2758520059" sldId="257"/>
            <ac:spMk id="3" creationId="{2CB93218-E0F2-C9C2-4F5E-C587FF7ABB6C}"/>
          </ac:spMkLst>
        </pc:spChg>
        <pc:spChg chg="add mod">
          <ac:chgData name="Ashleigh Frances Osmond (1809210)" userId="S::1809210@student.uwtsd.ac.uk::1c998b30-63fd-40a8-bc08-e58e56d01492" providerId="AD" clId="Web-{3DCFA137-2679-B6F6-9E37-35CBC83F9231}" dt="2023-04-07T18:43:45.101" v="500" actId="20577"/>
          <ac:spMkLst>
            <pc:docMk/>
            <pc:sldMk cId="2758520059" sldId="257"/>
            <ac:spMk id="4" creationId="{32F88163-B965-2F83-98A6-C12E4A713920}"/>
          </ac:spMkLst>
        </pc:spChg>
        <pc:spChg chg="add del">
          <ac:chgData name="Ashleigh Frances Osmond (1809210)" userId="S::1809210@student.uwtsd.ac.uk::1c998b30-63fd-40a8-bc08-e58e56d01492" providerId="AD" clId="Web-{3DCFA137-2679-B6F6-9E37-35CBC83F9231}" dt="2023-04-07T18:20:35.134" v="215"/>
          <ac:spMkLst>
            <pc:docMk/>
            <pc:sldMk cId="2758520059" sldId="257"/>
            <ac:spMk id="9" creationId="{C1DD1A8A-57D5-4A81-AD04-532B043C5611}"/>
          </ac:spMkLst>
        </pc:spChg>
        <pc:spChg chg="add del">
          <ac:chgData name="Ashleigh Frances Osmond (1809210)" userId="S::1809210@student.uwtsd.ac.uk::1c998b30-63fd-40a8-bc08-e58e56d01492" providerId="AD" clId="Web-{3DCFA137-2679-B6F6-9E37-35CBC83F9231}" dt="2023-04-07T18:20:35.134" v="215"/>
          <ac:spMkLst>
            <pc:docMk/>
            <pc:sldMk cId="2758520059" sldId="257"/>
            <ac:spMk id="11" creationId="{007891EC-4501-44ED-A8C8-B11B6DB767AB}"/>
          </ac:spMkLst>
        </pc:spChg>
        <pc:spChg chg="add">
          <ac:chgData name="Ashleigh Frances Osmond (1809210)" userId="S::1809210@student.uwtsd.ac.uk::1c998b30-63fd-40a8-bc08-e58e56d01492" providerId="AD" clId="Web-{3DCFA137-2679-B6F6-9E37-35CBC83F9231}" dt="2023-04-07T18:20:35.134" v="215"/>
          <ac:spMkLst>
            <pc:docMk/>
            <pc:sldMk cId="2758520059" sldId="257"/>
            <ac:spMk id="16" creationId="{D009D6D5-DAC2-4A8B-A17A-E206B9012D09}"/>
          </ac:spMkLst>
        </pc:spChg>
        <pc:picChg chg="add mod ord">
          <ac:chgData name="Ashleigh Frances Osmond (1809210)" userId="S::1809210@student.uwtsd.ac.uk::1c998b30-63fd-40a8-bc08-e58e56d01492" providerId="AD" clId="Web-{3DCFA137-2679-B6F6-9E37-35CBC83F9231}" dt="2023-04-07T18:20:35.134" v="215"/>
          <ac:picMkLst>
            <pc:docMk/>
            <pc:sldMk cId="2758520059" sldId="257"/>
            <ac:picMk id="5" creationId="{AAE6E5E6-CCB6-3152-32ED-978A46F987A7}"/>
          </ac:picMkLst>
        </pc:picChg>
      </pc:sldChg>
      <pc:sldChg chg="addSp delSp modSp new mod setBg addAnim">
        <pc:chgData name="Ashleigh Frances Osmond (1809210)" userId="S::1809210@student.uwtsd.ac.uk::1c998b30-63fd-40a8-bc08-e58e56d01492" providerId="AD" clId="Web-{3DCFA137-2679-B6F6-9E37-35CBC83F9231}" dt="2023-04-07T18:42:17.379" v="494" actId="20577"/>
        <pc:sldMkLst>
          <pc:docMk/>
          <pc:sldMk cId="1676273905" sldId="258"/>
        </pc:sldMkLst>
        <pc:spChg chg="mod ord">
          <ac:chgData name="Ashleigh Frances Osmond (1809210)" userId="S::1809210@student.uwtsd.ac.uk::1c998b30-63fd-40a8-bc08-e58e56d01492" providerId="AD" clId="Web-{3DCFA137-2679-B6F6-9E37-35CBC83F9231}" dt="2023-04-07T18:41:22.799" v="486"/>
          <ac:spMkLst>
            <pc:docMk/>
            <pc:sldMk cId="1676273905" sldId="258"/>
            <ac:spMk id="2" creationId="{5F802523-D1ED-C22C-D107-F363752B30EA}"/>
          </ac:spMkLst>
        </pc:spChg>
        <pc:spChg chg="del">
          <ac:chgData name="Ashleigh Frances Osmond (1809210)" userId="S::1809210@student.uwtsd.ac.uk::1c998b30-63fd-40a8-bc08-e58e56d01492" providerId="AD" clId="Web-{3DCFA137-2679-B6F6-9E37-35CBC83F9231}" dt="2023-04-07T17:49:41.214" v="36"/>
          <ac:spMkLst>
            <pc:docMk/>
            <pc:sldMk cId="1676273905" sldId="258"/>
            <ac:spMk id="3" creationId="{12BDE7BE-0B18-0BC9-74FF-3797C2BA136A}"/>
          </ac:spMkLst>
        </pc:spChg>
        <pc:spChg chg="add mod">
          <ac:chgData name="Ashleigh Frances Osmond (1809210)" userId="S::1809210@student.uwtsd.ac.uk::1c998b30-63fd-40a8-bc08-e58e56d01492" providerId="AD" clId="Web-{3DCFA137-2679-B6F6-9E37-35CBC83F9231}" dt="2023-04-07T18:42:17.379" v="494" actId="20577"/>
          <ac:spMkLst>
            <pc:docMk/>
            <pc:sldMk cId="1676273905" sldId="258"/>
            <ac:spMk id="6" creationId="{6189E340-DA3C-AB9C-FB63-64A298E0F078}"/>
          </ac:spMkLst>
        </pc:spChg>
        <pc:spChg chg="add del">
          <ac:chgData name="Ashleigh Frances Osmond (1809210)" userId="S::1809210@student.uwtsd.ac.uk::1c998b30-63fd-40a8-bc08-e58e56d01492" providerId="AD" clId="Web-{3DCFA137-2679-B6F6-9E37-35CBC83F9231}" dt="2023-04-07T18:41:22.799" v="486"/>
          <ac:spMkLst>
            <pc:docMk/>
            <pc:sldMk cId="1676273905" sldId="258"/>
            <ac:spMk id="10" creationId="{3A930249-8242-4E2B-AF17-C01826488321}"/>
          </ac:spMkLst>
        </pc:spChg>
        <pc:spChg chg="add del">
          <ac:chgData name="Ashleigh Frances Osmond (1809210)" userId="S::1809210@student.uwtsd.ac.uk::1c998b30-63fd-40a8-bc08-e58e56d01492" providerId="AD" clId="Web-{3DCFA137-2679-B6F6-9E37-35CBC83F9231}" dt="2023-04-07T18:41:22.799" v="486"/>
          <ac:spMkLst>
            <pc:docMk/>
            <pc:sldMk cId="1676273905" sldId="258"/>
            <ac:spMk id="12" creationId="{A5BDD999-C5E1-4B3E-A710-768673819165}"/>
          </ac:spMkLst>
        </pc:spChg>
        <pc:spChg chg="add">
          <ac:chgData name="Ashleigh Frances Osmond (1809210)" userId="S::1809210@student.uwtsd.ac.uk::1c998b30-63fd-40a8-bc08-e58e56d01492" providerId="AD" clId="Web-{3DCFA137-2679-B6F6-9E37-35CBC83F9231}" dt="2023-04-07T18:41:22.799" v="486"/>
          <ac:spMkLst>
            <pc:docMk/>
            <pc:sldMk cId="1676273905" sldId="258"/>
            <ac:spMk id="17" creationId="{C5278130-DFE0-457B-8698-88DF69019DDE}"/>
          </ac:spMkLst>
        </pc:spChg>
        <pc:spChg chg="add">
          <ac:chgData name="Ashleigh Frances Osmond (1809210)" userId="S::1809210@student.uwtsd.ac.uk::1c998b30-63fd-40a8-bc08-e58e56d01492" providerId="AD" clId="Web-{3DCFA137-2679-B6F6-9E37-35CBC83F9231}" dt="2023-04-07T18:41:22.799" v="486"/>
          <ac:spMkLst>
            <pc:docMk/>
            <pc:sldMk cId="1676273905" sldId="258"/>
            <ac:spMk id="19" creationId="{2F99531B-1681-4D6E-BECB-18325B33A618}"/>
          </ac:spMkLst>
        </pc:spChg>
        <pc:spChg chg="add">
          <ac:chgData name="Ashleigh Frances Osmond (1809210)" userId="S::1809210@student.uwtsd.ac.uk::1c998b30-63fd-40a8-bc08-e58e56d01492" providerId="AD" clId="Web-{3DCFA137-2679-B6F6-9E37-35CBC83F9231}" dt="2023-04-07T18:41:22.799" v="486"/>
          <ac:spMkLst>
            <pc:docMk/>
            <pc:sldMk cId="1676273905" sldId="258"/>
            <ac:spMk id="21" creationId="{B908E8DC-1025-4FCC-873D-DC5C2ADEF3B2}"/>
          </ac:spMkLst>
        </pc:spChg>
        <pc:spChg chg="add">
          <ac:chgData name="Ashleigh Frances Osmond (1809210)" userId="S::1809210@student.uwtsd.ac.uk::1c998b30-63fd-40a8-bc08-e58e56d01492" providerId="AD" clId="Web-{3DCFA137-2679-B6F6-9E37-35CBC83F9231}" dt="2023-04-07T18:41:22.799" v="486"/>
          <ac:spMkLst>
            <pc:docMk/>
            <pc:sldMk cId="1676273905" sldId="258"/>
            <ac:spMk id="25" creationId="{9B57D9A5-B0E6-43E8-854F-D4931B715AD7}"/>
          </ac:spMkLst>
        </pc:spChg>
        <pc:picChg chg="add mod ord">
          <ac:chgData name="Ashleigh Frances Osmond (1809210)" userId="S::1809210@student.uwtsd.ac.uk::1c998b30-63fd-40a8-bc08-e58e56d01492" providerId="AD" clId="Web-{3DCFA137-2679-B6F6-9E37-35CBC83F9231}" dt="2023-04-07T18:42:08.675" v="491" actId="1076"/>
          <ac:picMkLst>
            <pc:docMk/>
            <pc:sldMk cId="1676273905" sldId="258"/>
            <ac:picMk id="4" creationId="{4ECFEF2E-1FA6-8E6A-E0EC-A5B008EE9508}"/>
          </ac:picMkLst>
        </pc:picChg>
        <pc:picChg chg="add mod ord">
          <ac:chgData name="Ashleigh Frances Osmond (1809210)" userId="S::1809210@student.uwtsd.ac.uk::1c998b30-63fd-40a8-bc08-e58e56d01492" providerId="AD" clId="Web-{3DCFA137-2679-B6F6-9E37-35CBC83F9231}" dt="2023-04-07T18:41:22.799" v="486"/>
          <ac:picMkLst>
            <pc:docMk/>
            <pc:sldMk cId="1676273905" sldId="258"/>
            <ac:picMk id="5" creationId="{0B7CEA2F-025B-60EC-6931-661B21043DCE}"/>
          </ac:picMkLst>
        </pc:picChg>
        <pc:cxnChg chg="add">
          <ac:chgData name="Ashleigh Frances Osmond (1809210)" userId="S::1809210@student.uwtsd.ac.uk::1c998b30-63fd-40a8-bc08-e58e56d01492" providerId="AD" clId="Web-{3DCFA137-2679-B6F6-9E37-35CBC83F9231}" dt="2023-04-07T18:41:22.799" v="486"/>
          <ac:cxnSpMkLst>
            <pc:docMk/>
            <pc:sldMk cId="1676273905" sldId="258"/>
            <ac:cxnSpMk id="23" creationId="{F085D7B9-E066-4923-8CB7-294BF306296A}"/>
          </ac:cxnSpMkLst>
        </pc:cxnChg>
        <pc:cxnChg chg="add">
          <ac:chgData name="Ashleigh Frances Osmond (1809210)" userId="S::1809210@student.uwtsd.ac.uk::1c998b30-63fd-40a8-bc08-e58e56d01492" providerId="AD" clId="Web-{3DCFA137-2679-B6F6-9E37-35CBC83F9231}" dt="2023-04-07T18:41:22.799" v="486"/>
          <ac:cxnSpMkLst>
            <pc:docMk/>
            <pc:sldMk cId="1676273905" sldId="258"/>
            <ac:cxnSpMk id="27" creationId="{25443840-A796-4C43-8DC1-1B738EFEC522}"/>
          </ac:cxnSpMkLst>
        </pc:cxnChg>
      </pc:sldChg>
      <pc:sldChg chg="addSp delSp modSp new mod setBg">
        <pc:chgData name="Ashleigh Frances Osmond (1809210)" userId="S::1809210@student.uwtsd.ac.uk::1c998b30-63fd-40a8-bc08-e58e56d01492" providerId="AD" clId="Web-{3DCFA137-2679-B6F6-9E37-35CBC83F9231}" dt="2023-04-07T18:47:01.515" v="521" actId="14100"/>
        <pc:sldMkLst>
          <pc:docMk/>
          <pc:sldMk cId="3495801575" sldId="259"/>
        </pc:sldMkLst>
        <pc:spChg chg="del mod">
          <ac:chgData name="Ashleigh Frances Osmond (1809210)" userId="S::1809210@student.uwtsd.ac.uk::1c998b30-63fd-40a8-bc08-e58e56d01492" providerId="AD" clId="Web-{3DCFA137-2679-B6F6-9E37-35CBC83F9231}" dt="2023-04-07T18:46:35.482" v="513"/>
          <ac:spMkLst>
            <pc:docMk/>
            <pc:sldMk cId="3495801575" sldId="259"/>
            <ac:spMk id="2" creationId="{9A27F444-BE2F-51C7-2933-5377F5322D82}"/>
          </ac:spMkLst>
        </pc:spChg>
        <pc:spChg chg="del">
          <ac:chgData name="Ashleigh Frances Osmond (1809210)" userId="S::1809210@student.uwtsd.ac.uk::1c998b30-63fd-40a8-bc08-e58e56d01492" providerId="AD" clId="Web-{3DCFA137-2679-B6F6-9E37-35CBC83F9231}" dt="2023-04-07T18:44:01.508" v="501"/>
          <ac:spMkLst>
            <pc:docMk/>
            <pc:sldMk cId="3495801575" sldId="259"/>
            <ac:spMk id="3" creationId="{DA3C0117-96F3-6B42-F1B5-FB6F69FA5DA4}"/>
          </ac:spMkLst>
        </pc:spChg>
        <pc:spChg chg="add del mod">
          <ac:chgData name="Ashleigh Frances Osmond (1809210)" userId="S::1809210@student.uwtsd.ac.uk::1c998b30-63fd-40a8-bc08-e58e56d01492" providerId="AD" clId="Web-{3DCFA137-2679-B6F6-9E37-35CBC83F9231}" dt="2023-04-07T18:46:39.873" v="515"/>
          <ac:spMkLst>
            <pc:docMk/>
            <pc:sldMk cId="3495801575" sldId="259"/>
            <ac:spMk id="7" creationId="{CD12C69E-3D39-C472-B75E-43161D57FAF7}"/>
          </ac:spMkLst>
        </pc:spChg>
        <pc:picChg chg="add mod">
          <ac:chgData name="Ashleigh Frances Osmond (1809210)" userId="S::1809210@student.uwtsd.ac.uk::1c998b30-63fd-40a8-bc08-e58e56d01492" providerId="AD" clId="Web-{3DCFA137-2679-B6F6-9E37-35CBC83F9231}" dt="2023-04-07T18:46:55.186" v="519" actId="14100"/>
          <ac:picMkLst>
            <pc:docMk/>
            <pc:sldMk cId="3495801575" sldId="259"/>
            <ac:picMk id="4" creationId="{9D7C408B-065D-9E05-49AA-29DECE8C78BE}"/>
          </ac:picMkLst>
        </pc:picChg>
        <pc:picChg chg="add mod">
          <ac:chgData name="Ashleigh Frances Osmond (1809210)" userId="S::1809210@student.uwtsd.ac.uk::1c998b30-63fd-40a8-bc08-e58e56d01492" providerId="AD" clId="Web-{3DCFA137-2679-B6F6-9E37-35CBC83F9231}" dt="2023-04-07T18:47:01.515" v="521" actId="14100"/>
          <ac:picMkLst>
            <pc:docMk/>
            <pc:sldMk cId="3495801575" sldId="259"/>
            <ac:picMk id="5" creationId="{A4ED00B2-3164-53B8-D19B-B6EE2CD11969}"/>
          </ac:picMkLst>
        </pc:picChg>
      </pc:sldChg>
      <pc:sldChg chg="addSp delSp modSp new mod setBg">
        <pc:chgData name="Ashleigh Frances Osmond (1809210)" userId="S::1809210@student.uwtsd.ac.uk::1c998b30-63fd-40a8-bc08-e58e56d01492" providerId="AD" clId="Web-{3DCFA137-2679-B6F6-9E37-35CBC83F9231}" dt="2023-04-07T20:25:12.607" v="902" actId="20577"/>
        <pc:sldMkLst>
          <pc:docMk/>
          <pc:sldMk cId="3300877380" sldId="260"/>
        </pc:sldMkLst>
        <pc:spChg chg="mod">
          <ac:chgData name="Ashleigh Frances Osmond (1809210)" userId="S::1809210@student.uwtsd.ac.uk::1c998b30-63fd-40a8-bc08-e58e56d01492" providerId="AD" clId="Web-{3DCFA137-2679-B6F6-9E37-35CBC83F9231}" dt="2023-04-07T20:17:06.167" v="843"/>
          <ac:spMkLst>
            <pc:docMk/>
            <pc:sldMk cId="3300877380" sldId="260"/>
            <ac:spMk id="2" creationId="{BEB0EA86-A9F2-E9A5-3BD9-35990EC827A0}"/>
          </ac:spMkLst>
        </pc:spChg>
        <pc:spChg chg="del">
          <ac:chgData name="Ashleigh Frances Osmond (1809210)" userId="S::1809210@student.uwtsd.ac.uk::1c998b30-63fd-40a8-bc08-e58e56d01492" providerId="AD" clId="Web-{3DCFA137-2679-B6F6-9E37-35CBC83F9231}" dt="2023-04-07T20:16:47.010" v="837"/>
          <ac:spMkLst>
            <pc:docMk/>
            <pc:sldMk cId="3300877380" sldId="260"/>
            <ac:spMk id="3" creationId="{52FF31B0-E6BB-DB9A-A8E7-5E739ADD5C03}"/>
          </ac:spMkLst>
        </pc:spChg>
        <pc:spChg chg="add mod">
          <ac:chgData name="Ashleigh Frances Osmond (1809210)" userId="S::1809210@student.uwtsd.ac.uk::1c998b30-63fd-40a8-bc08-e58e56d01492" providerId="AD" clId="Web-{3DCFA137-2679-B6F6-9E37-35CBC83F9231}" dt="2023-04-07T20:25:12.607" v="902" actId="20577"/>
          <ac:spMkLst>
            <pc:docMk/>
            <pc:sldMk cId="3300877380" sldId="260"/>
            <ac:spMk id="8" creationId="{240823DD-2F81-F143-A3B1-AC9BE91F71C1}"/>
          </ac:spMkLst>
        </pc:spChg>
        <pc:spChg chg="add del">
          <ac:chgData name="Ashleigh Frances Osmond (1809210)" userId="S::1809210@student.uwtsd.ac.uk::1c998b30-63fd-40a8-bc08-e58e56d01492" providerId="AD" clId="Web-{3DCFA137-2679-B6F6-9E37-35CBC83F9231}" dt="2023-04-07T20:17:06.167" v="843"/>
          <ac:spMkLst>
            <pc:docMk/>
            <pc:sldMk cId="3300877380" sldId="260"/>
            <ac:spMk id="11" creationId="{D1D34770-47A8-402C-AF23-2B653F2D88C1}"/>
          </ac:spMkLst>
        </pc:spChg>
        <pc:spChg chg="add">
          <ac:chgData name="Ashleigh Frances Osmond (1809210)" userId="S::1809210@student.uwtsd.ac.uk::1c998b30-63fd-40a8-bc08-e58e56d01492" providerId="AD" clId="Web-{3DCFA137-2679-B6F6-9E37-35CBC83F9231}" dt="2023-04-07T20:17:06.167" v="843"/>
          <ac:spMkLst>
            <pc:docMk/>
            <pc:sldMk cId="3300877380" sldId="260"/>
            <ac:spMk id="16" creationId="{0E3596DD-156A-473E-9BB3-C6A29F7574E9}"/>
          </ac:spMkLst>
        </pc:spChg>
        <pc:spChg chg="add">
          <ac:chgData name="Ashleigh Frances Osmond (1809210)" userId="S::1809210@student.uwtsd.ac.uk::1c998b30-63fd-40a8-bc08-e58e56d01492" providerId="AD" clId="Web-{3DCFA137-2679-B6F6-9E37-35CBC83F9231}" dt="2023-04-07T20:17:06.167" v="843"/>
          <ac:spMkLst>
            <pc:docMk/>
            <pc:sldMk cId="3300877380" sldId="260"/>
            <ac:spMk id="18" creationId="{2C46C4D6-C474-4E92-B52E-944C1118F7B6}"/>
          </ac:spMkLst>
        </pc:spChg>
        <pc:picChg chg="add mod ord">
          <ac:chgData name="Ashleigh Frances Osmond (1809210)" userId="S::1809210@student.uwtsd.ac.uk::1c998b30-63fd-40a8-bc08-e58e56d01492" providerId="AD" clId="Web-{3DCFA137-2679-B6F6-9E37-35CBC83F9231}" dt="2023-04-07T20:17:06.167" v="843"/>
          <ac:picMkLst>
            <pc:docMk/>
            <pc:sldMk cId="3300877380" sldId="260"/>
            <ac:picMk id="4" creationId="{81FA6B0B-4C27-E1AB-733F-4AE4C4395A2B}"/>
          </ac:picMkLst>
        </pc:picChg>
      </pc:sldChg>
      <pc:sldChg chg="addSp delSp modSp new mod setBg">
        <pc:chgData name="Ashleigh Frances Osmond (1809210)" userId="S::1809210@student.uwtsd.ac.uk::1c998b30-63fd-40a8-bc08-e58e56d01492" providerId="AD" clId="Web-{3DCFA137-2679-B6F6-9E37-35CBC83F9231}" dt="2023-04-07T20:54:26.277" v="1149" actId="20577"/>
        <pc:sldMkLst>
          <pc:docMk/>
          <pc:sldMk cId="629867227" sldId="261"/>
        </pc:sldMkLst>
        <pc:spChg chg="mod">
          <ac:chgData name="Ashleigh Frances Osmond (1809210)" userId="S::1809210@student.uwtsd.ac.uk::1c998b30-63fd-40a8-bc08-e58e56d01492" providerId="AD" clId="Web-{3DCFA137-2679-B6F6-9E37-35CBC83F9231}" dt="2023-04-07T20:46:05.867" v="1106" actId="1076"/>
          <ac:spMkLst>
            <pc:docMk/>
            <pc:sldMk cId="629867227" sldId="261"/>
            <ac:spMk id="2" creationId="{8A368167-6214-8EBB-C17B-65A4E0E77488}"/>
          </ac:spMkLst>
        </pc:spChg>
        <pc:spChg chg="add mod">
          <ac:chgData name="Ashleigh Frances Osmond (1809210)" userId="S::1809210@student.uwtsd.ac.uk::1c998b30-63fd-40a8-bc08-e58e56d01492" providerId="AD" clId="Web-{3DCFA137-2679-B6F6-9E37-35CBC83F9231}" dt="2023-04-07T20:54:26.277" v="1149" actId="20577"/>
          <ac:spMkLst>
            <pc:docMk/>
            <pc:sldMk cId="629867227" sldId="261"/>
            <ac:spMk id="3" creationId="{0AF11C17-A019-FDF3-33F0-1C3A7412725B}"/>
          </ac:spMkLst>
        </pc:spChg>
        <pc:spChg chg="del">
          <ac:chgData name="Ashleigh Frances Osmond (1809210)" userId="S::1809210@student.uwtsd.ac.uk::1c998b30-63fd-40a8-bc08-e58e56d01492" providerId="AD" clId="Web-{3DCFA137-2679-B6F6-9E37-35CBC83F9231}" dt="2023-04-07T18:04:02.540" v="79"/>
          <ac:spMkLst>
            <pc:docMk/>
            <pc:sldMk cId="629867227" sldId="261"/>
            <ac:spMk id="3" creationId="{F94563E2-13DB-7A89-CAD6-E07ADC8B4D20}"/>
          </ac:spMkLst>
        </pc:spChg>
        <pc:spChg chg="add">
          <ac:chgData name="Ashleigh Frances Osmond (1809210)" userId="S::1809210@student.uwtsd.ac.uk::1c998b30-63fd-40a8-bc08-e58e56d01492" providerId="AD" clId="Web-{3DCFA137-2679-B6F6-9E37-35CBC83F9231}" dt="2023-04-07T18:04:02.540" v="79"/>
          <ac:spMkLst>
            <pc:docMk/>
            <pc:sldMk cId="629867227" sldId="261"/>
            <ac:spMk id="9" creationId="{ECC07320-C2CA-4E29-8481-9D9E143C7788}"/>
          </ac:spMkLst>
        </pc:spChg>
        <pc:spChg chg="add">
          <ac:chgData name="Ashleigh Frances Osmond (1809210)" userId="S::1809210@student.uwtsd.ac.uk::1c998b30-63fd-40a8-bc08-e58e56d01492" providerId="AD" clId="Web-{3DCFA137-2679-B6F6-9E37-35CBC83F9231}" dt="2023-04-07T18:04:02.540" v="79"/>
          <ac:spMkLst>
            <pc:docMk/>
            <pc:sldMk cId="629867227" sldId="261"/>
            <ac:spMk id="11" creationId="{178FB36B-5BFE-42CA-BC60-1115E0D95EEC}"/>
          </ac:spMkLst>
        </pc:spChg>
        <pc:picChg chg="add mod">
          <ac:chgData name="Ashleigh Frances Osmond (1809210)" userId="S::1809210@student.uwtsd.ac.uk::1c998b30-63fd-40a8-bc08-e58e56d01492" providerId="AD" clId="Web-{3DCFA137-2679-B6F6-9E37-35CBC83F9231}" dt="2023-04-07T20:46:02.632" v="1105" actId="1076"/>
          <ac:picMkLst>
            <pc:docMk/>
            <pc:sldMk cId="629867227" sldId="261"/>
            <ac:picMk id="5" creationId="{289F9904-F71D-2897-D43E-C40B1EAD5397}"/>
          </ac:picMkLst>
        </pc:picChg>
      </pc:sldChg>
      <pc:sldChg chg="addSp delSp modSp new mod setBg setClrOvrMap">
        <pc:chgData name="Ashleigh Frances Osmond (1809210)" userId="S::1809210@student.uwtsd.ac.uk::1c998b30-63fd-40a8-bc08-e58e56d01492" providerId="AD" clId="Web-{3DCFA137-2679-B6F6-9E37-35CBC83F9231}" dt="2023-04-07T20:13:06.518" v="836" actId="20577"/>
        <pc:sldMkLst>
          <pc:docMk/>
          <pc:sldMk cId="663131620" sldId="262"/>
        </pc:sldMkLst>
        <pc:spChg chg="mod">
          <ac:chgData name="Ashleigh Frances Osmond (1809210)" userId="S::1809210@student.uwtsd.ac.uk::1c998b30-63fd-40a8-bc08-e58e56d01492" providerId="AD" clId="Web-{3DCFA137-2679-B6F6-9E37-35CBC83F9231}" dt="2023-04-07T18:47:23.547" v="522" actId="1076"/>
          <ac:spMkLst>
            <pc:docMk/>
            <pc:sldMk cId="663131620" sldId="262"/>
            <ac:spMk id="2" creationId="{407990F4-A7BA-2625-FDFF-9D1E527156B6}"/>
          </ac:spMkLst>
        </pc:spChg>
        <pc:spChg chg="del">
          <ac:chgData name="Ashleigh Frances Osmond (1809210)" userId="S::1809210@student.uwtsd.ac.uk::1c998b30-63fd-40a8-bc08-e58e56d01492" providerId="AD" clId="Web-{3DCFA137-2679-B6F6-9E37-35CBC83F9231}" dt="2023-04-07T18:46:16.763" v="512"/>
          <ac:spMkLst>
            <pc:docMk/>
            <pc:sldMk cId="663131620" sldId="262"/>
            <ac:spMk id="3" creationId="{081E956D-83E6-1F6A-D0A0-E7BF5AF22A61}"/>
          </ac:spMkLst>
        </pc:spChg>
        <pc:spChg chg="add mod">
          <ac:chgData name="Ashleigh Frances Osmond (1809210)" userId="S::1809210@student.uwtsd.ac.uk::1c998b30-63fd-40a8-bc08-e58e56d01492" providerId="AD" clId="Web-{3DCFA137-2679-B6F6-9E37-35CBC83F9231}" dt="2023-04-07T20:12:48.861" v="830" actId="1076"/>
          <ac:spMkLst>
            <pc:docMk/>
            <pc:sldMk cId="663131620" sldId="262"/>
            <ac:spMk id="3" creationId="{791AF79B-49D9-2FD9-792C-1BBF97D95BDB}"/>
          </ac:spMkLst>
        </pc:spChg>
        <pc:spChg chg="add mod">
          <ac:chgData name="Ashleigh Frances Osmond (1809210)" userId="S::1809210@student.uwtsd.ac.uk::1c998b30-63fd-40a8-bc08-e58e56d01492" providerId="AD" clId="Web-{3DCFA137-2679-B6F6-9E37-35CBC83F9231}" dt="2023-04-07T20:12:24.844" v="826" actId="1076"/>
          <ac:spMkLst>
            <pc:docMk/>
            <pc:sldMk cId="663131620" sldId="262"/>
            <ac:spMk id="4" creationId="{08BC792B-3D1B-D529-3B95-BB738371F45D}"/>
          </ac:spMkLst>
        </pc:spChg>
        <pc:spChg chg="add mod">
          <ac:chgData name="Ashleigh Frances Osmond (1809210)" userId="S::1809210@student.uwtsd.ac.uk::1c998b30-63fd-40a8-bc08-e58e56d01492" providerId="AD" clId="Web-{3DCFA137-2679-B6F6-9E37-35CBC83F9231}" dt="2023-04-07T20:13:06.518" v="836" actId="20577"/>
          <ac:spMkLst>
            <pc:docMk/>
            <pc:sldMk cId="663131620" sldId="262"/>
            <ac:spMk id="6" creationId="{DD920FBC-33BA-122F-E407-991048449B91}"/>
          </ac:spMkLst>
        </pc:spChg>
        <pc:spChg chg="add">
          <ac:chgData name="Ashleigh Frances Osmond (1809210)" userId="S::1809210@student.uwtsd.ac.uk::1c998b30-63fd-40a8-bc08-e58e56d01492" providerId="AD" clId="Web-{3DCFA137-2679-B6F6-9E37-35CBC83F9231}" dt="2023-04-07T18:46:16.763" v="512"/>
          <ac:spMkLst>
            <pc:docMk/>
            <pc:sldMk cId="663131620" sldId="262"/>
            <ac:spMk id="9" creationId="{71B2258F-86CA-4D4D-8270-BC05FCDEBFB3}"/>
          </ac:spMkLst>
        </pc:spChg>
        <pc:picChg chg="add mod">
          <ac:chgData name="Ashleigh Frances Osmond (1809210)" userId="S::1809210@student.uwtsd.ac.uk::1c998b30-63fd-40a8-bc08-e58e56d01492" providerId="AD" clId="Web-{3DCFA137-2679-B6F6-9E37-35CBC83F9231}" dt="2023-04-07T18:57:37.383" v="662"/>
          <ac:picMkLst>
            <pc:docMk/>
            <pc:sldMk cId="663131620" sldId="262"/>
            <ac:picMk id="5" creationId="{A36FF440-E59E-6B2C-A412-F800B1535B89}"/>
          </ac:picMkLst>
        </pc:picChg>
      </pc:sldChg>
      <pc:sldChg chg="addSp delSp modSp new">
        <pc:chgData name="Ashleigh Frances Osmond (1809210)" userId="S::1809210@student.uwtsd.ac.uk::1c998b30-63fd-40a8-bc08-e58e56d01492" providerId="AD" clId="Web-{3DCFA137-2679-B6F6-9E37-35CBC83F9231}" dt="2023-04-07T19:04:11.992" v="712" actId="14100"/>
        <pc:sldMkLst>
          <pc:docMk/>
          <pc:sldMk cId="728146702" sldId="263"/>
        </pc:sldMkLst>
        <pc:spChg chg="del">
          <ac:chgData name="Ashleigh Frances Osmond (1809210)" userId="S::1809210@student.uwtsd.ac.uk::1c998b30-63fd-40a8-bc08-e58e56d01492" providerId="AD" clId="Web-{3DCFA137-2679-B6F6-9E37-35CBC83F9231}" dt="2023-04-07T19:02:10.299" v="696"/>
          <ac:spMkLst>
            <pc:docMk/>
            <pc:sldMk cId="728146702" sldId="263"/>
            <ac:spMk id="2" creationId="{0CBB5709-147B-F4C1-2F2A-7D003C2B4031}"/>
          </ac:spMkLst>
        </pc:spChg>
        <pc:spChg chg="del mod">
          <ac:chgData name="Ashleigh Frances Osmond (1809210)" userId="S::1809210@student.uwtsd.ac.uk::1c998b30-63fd-40a8-bc08-e58e56d01492" providerId="AD" clId="Web-{3DCFA137-2679-B6F6-9E37-35CBC83F9231}" dt="2023-04-07T19:02:08.784" v="695"/>
          <ac:spMkLst>
            <pc:docMk/>
            <pc:sldMk cId="728146702" sldId="263"/>
            <ac:spMk id="3" creationId="{64E31986-FE42-82A5-5551-D2E2B328BBD3}"/>
          </ac:spMkLst>
        </pc:spChg>
        <pc:picChg chg="add mod">
          <ac:chgData name="Ashleigh Frances Osmond (1809210)" userId="S::1809210@student.uwtsd.ac.uk::1c998b30-63fd-40a8-bc08-e58e56d01492" providerId="AD" clId="Web-{3DCFA137-2679-B6F6-9E37-35CBC83F9231}" dt="2023-04-07T19:04:07.976" v="711" actId="14100"/>
          <ac:picMkLst>
            <pc:docMk/>
            <pc:sldMk cId="728146702" sldId="263"/>
            <ac:picMk id="4" creationId="{0C1DB14E-8269-7B05-2A0C-C448A8240A6B}"/>
          </ac:picMkLst>
        </pc:picChg>
        <pc:picChg chg="add mod">
          <ac:chgData name="Ashleigh Frances Osmond (1809210)" userId="S::1809210@student.uwtsd.ac.uk::1c998b30-63fd-40a8-bc08-e58e56d01492" providerId="AD" clId="Web-{3DCFA137-2679-B6F6-9E37-35CBC83F9231}" dt="2023-04-07T19:04:11.992" v="712" actId="14100"/>
          <ac:picMkLst>
            <pc:docMk/>
            <pc:sldMk cId="728146702" sldId="263"/>
            <ac:picMk id="5" creationId="{C32FFA15-0F98-43CB-C1B2-1D6E71825C0F}"/>
          </ac:picMkLst>
        </pc:picChg>
      </pc:sldChg>
      <pc:sldChg chg="modSp new">
        <pc:chgData name="Ashleigh Frances Osmond (1809210)" userId="S::1809210@student.uwtsd.ac.uk::1c998b30-63fd-40a8-bc08-e58e56d01492" providerId="AD" clId="Web-{3DCFA137-2679-B6F6-9E37-35CBC83F9231}" dt="2023-04-07T20:54:15.949" v="1144" actId="20577"/>
        <pc:sldMkLst>
          <pc:docMk/>
          <pc:sldMk cId="3522948152" sldId="264"/>
        </pc:sldMkLst>
        <pc:spChg chg="mod">
          <ac:chgData name="Ashleigh Frances Osmond (1809210)" userId="S::1809210@student.uwtsd.ac.uk::1c998b30-63fd-40a8-bc08-e58e56d01492" providerId="AD" clId="Web-{3DCFA137-2679-B6F6-9E37-35CBC83F9231}" dt="2023-04-07T20:54:15.949" v="1144" actId="20577"/>
          <ac:spMkLst>
            <pc:docMk/>
            <pc:sldMk cId="3522948152" sldId="264"/>
            <ac:spMk id="3" creationId="{A149D076-8B6D-4DB6-5BE6-90EBE7019E67}"/>
          </ac:spMkLst>
        </pc:spChg>
      </pc:sldChg>
    </pc:docChg>
  </pc:docChgLst>
  <pc:docChgLst>
    <pc:chgData name="Ashleigh Frances Osmond (1809210)" userId="S::1809210@student.uwtsd.ac.uk::1c998b30-63fd-40a8-bc08-e58e56d01492" providerId="AD" clId="Web-{71473D20-0BCE-26DA-C5BB-AC237C91F835}"/>
    <pc:docChg chg="addSld modSld sldOrd">
      <pc:chgData name="Ashleigh Frances Osmond (1809210)" userId="S::1809210@student.uwtsd.ac.uk::1c998b30-63fd-40a8-bc08-e58e56d01492" providerId="AD" clId="Web-{71473D20-0BCE-26DA-C5BB-AC237C91F835}" dt="2023-04-13T18:49:39.130" v="716" actId="20577"/>
      <pc:docMkLst>
        <pc:docMk/>
      </pc:docMkLst>
      <pc:sldChg chg="addSp modSp">
        <pc:chgData name="Ashleigh Frances Osmond (1809210)" userId="S::1809210@student.uwtsd.ac.uk::1c998b30-63fd-40a8-bc08-e58e56d01492" providerId="AD" clId="Web-{71473D20-0BCE-26DA-C5BB-AC237C91F835}" dt="2023-04-13T18:23:16.367" v="469" actId="20577"/>
        <pc:sldMkLst>
          <pc:docMk/>
          <pc:sldMk cId="109857222" sldId="256"/>
        </pc:sldMkLst>
        <pc:spChg chg="mod">
          <ac:chgData name="Ashleigh Frances Osmond (1809210)" userId="S::1809210@student.uwtsd.ac.uk::1c998b30-63fd-40a8-bc08-e58e56d01492" providerId="AD" clId="Web-{71473D20-0BCE-26DA-C5BB-AC237C91F835}" dt="2023-04-13T18:22:11.630" v="452" actId="1076"/>
          <ac:spMkLst>
            <pc:docMk/>
            <pc:sldMk cId="109857222" sldId="256"/>
            <ac:spMk id="2" creationId="{00000000-0000-0000-0000-000000000000}"/>
          </ac:spMkLst>
        </pc:spChg>
        <pc:spChg chg="add mod">
          <ac:chgData name="Ashleigh Frances Osmond (1809210)" userId="S::1809210@student.uwtsd.ac.uk::1c998b30-63fd-40a8-bc08-e58e56d01492" providerId="AD" clId="Web-{71473D20-0BCE-26DA-C5BB-AC237C91F835}" dt="2023-04-13T18:22:26.193" v="461" actId="20577"/>
          <ac:spMkLst>
            <pc:docMk/>
            <pc:sldMk cId="109857222" sldId="256"/>
            <ac:spMk id="4" creationId="{8AF952B1-9C47-F688-3F93-AAB947BD885A}"/>
          </ac:spMkLst>
        </pc:spChg>
        <pc:spChg chg="add mod">
          <ac:chgData name="Ashleigh Frances Osmond (1809210)" userId="S::1809210@student.uwtsd.ac.uk::1c998b30-63fd-40a8-bc08-e58e56d01492" providerId="AD" clId="Web-{71473D20-0BCE-26DA-C5BB-AC237C91F835}" dt="2023-04-13T18:23:16.367" v="469" actId="20577"/>
          <ac:spMkLst>
            <pc:docMk/>
            <pc:sldMk cId="109857222" sldId="256"/>
            <ac:spMk id="5" creationId="{97C8CC14-C682-99FA-04E1-D65998D8A6AC}"/>
          </ac:spMkLst>
        </pc:spChg>
      </pc:sldChg>
      <pc:sldChg chg="modSp">
        <pc:chgData name="Ashleigh Frances Osmond (1809210)" userId="S::1809210@student.uwtsd.ac.uk::1c998b30-63fd-40a8-bc08-e58e56d01492" providerId="AD" clId="Web-{71473D20-0BCE-26DA-C5BB-AC237C91F835}" dt="2023-04-13T18:47:56.048" v="690" actId="14100"/>
        <pc:sldMkLst>
          <pc:docMk/>
          <pc:sldMk cId="3300877380" sldId="260"/>
        </pc:sldMkLst>
        <pc:spChg chg="mod">
          <ac:chgData name="Ashleigh Frances Osmond (1809210)" userId="S::1809210@student.uwtsd.ac.uk::1c998b30-63fd-40a8-bc08-e58e56d01492" providerId="AD" clId="Web-{71473D20-0BCE-26DA-C5BB-AC237C91F835}" dt="2023-04-13T18:47:49.892" v="689" actId="14100"/>
          <ac:spMkLst>
            <pc:docMk/>
            <pc:sldMk cId="3300877380" sldId="260"/>
            <ac:spMk id="2" creationId="{BEB0EA86-A9F2-E9A5-3BD9-35990EC827A0}"/>
          </ac:spMkLst>
        </pc:spChg>
        <pc:spChg chg="mod">
          <ac:chgData name="Ashleigh Frances Osmond (1809210)" userId="S::1809210@student.uwtsd.ac.uk::1c998b30-63fd-40a8-bc08-e58e56d01492" providerId="AD" clId="Web-{71473D20-0BCE-26DA-C5BB-AC237C91F835}" dt="2023-04-13T18:47:56.048" v="690" actId="14100"/>
          <ac:spMkLst>
            <pc:docMk/>
            <pc:sldMk cId="3300877380" sldId="260"/>
            <ac:spMk id="8" creationId="{240823DD-2F81-F143-A3B1-AC9BE91F71C1}"/>
          </ac:spMkLst>
        </pc:spChg>
      </pc:sldChg>
      <pc:sldChg chg="modSp">
        <pc:chgData name="Ashleigh Frances Osmond (1809210)" userId="S::1809210@student.uwtsd.ac.uk::1c998b30-63fd-40a8-bc08-e58e56d01492" providerId="AD" clId="Web-{71473D20-0BCE-26DA-C5BB-AC237C91F835}" dt="2023-04-13T18:46:57.312" v="686" actId="1076"/>
        <pc:sldMkLst>
          <pc:docMk/>
          <pc:sldMk cId="663131620" sldId="262"/>
        </pc:sldMkLst>
        <pc:spChg chg="mod">
          <ac:chgData name="Ashleigh Frances Osmond (1809210)" userId="S::1809210@student.uwtsd.ac.uk::1c998b30-63fd-40a8-bc08-e58e56d01492" providerId="AD" clId="Web-{71473D20-0BCE-26DA-C5BB-AC237C91F835}" dt="2023-04-13T18:46:36.264" v="683" actId="20577"/>
          <ac:spMkLst>
            <pc:docMk/>
            <pc:sldMk cId="663131620" sldId="262"/>
            <ac:spMk id="4" creationId="{08BC792B-3D1B-D529-3B95-BB738371F45D}"/>
          </ac:spMkLst>
        </pc:spChg>
        <pc:spChg chg="mod">
          <ac:chgData name="Ashleigh Frances Osmond (1809210)" userId="S::1809210@student.uwtsd.ac.uk::1c998b30-63fd-40a8-bc08-e58e56d01492" providerId="AD" clId="Web-{71473D20-0BCE-26DA-C5BB-AC237C91F835}" dt="2023-04-13T18:46:57.312" v="686" actId="1076"/>
          <ac:spMkLst>
            <pc:docMk/>
            <pc:sldMk cId="663131620" sldId="262"/>
            <ac:spMk id="6" creationId="{DD920FBC-33BA-122F-E407-991048449B91}"/>
          </ac:spMkLst>
        </pc:spChg>
      </pc:sldChg>
      <pc:sldChg chg="modSp mod setBg">
        <pc:chgData name="Ashleigh Frances Osmond (1809210)" userId="S::1809210@student.uwtsd.ac.uk::1c998b30-63fd-40a8-bc08-e58e56d01492" providerId="AD" clId="Web-{71473D20-0BCE-26DA-C5BB-AC237C91F835}" dt="2023-04-13T18:48:46.769" v="707" actId="20577"/>
        <pc:sldMkLst>
          <pc:docMk/>
          <pc:sldMk cId="3522948152" sldId="264"/>
        </pc:sldMkLst>
        <pc:spChg chg="mod">
          <ac:chgData name="Ashleigh Frances Osmond (1809210)" userId="S::1809210@student.uwtsd.ac.uk::1c998b30-63fd-40a8-bc08-e58e56d01492" providerId="AD" clId="Web-{71473D20-0BCE-26DA-C5BB-AC237C91F835}" dt="2023-04-13T18:48:46.769" v="707" actId="20577"/>
          <ac:spMkLst>
            <pc:docMk/>
            <pc:sldMk cId="3522948152" sldId="264"/>
            <ac:spMk id="2" creationId="{3D3BC00C-A7B1-FC6A-8490-206E5492771F}"/>
          </ac:spMkLst>
        </pc:spChg>
      </pc:sldChg>
      <pc:sldChg chg="modSp new mod setBg">
        <pc:chgData name="Ashleigh Frances Osmond (1809210)" userId="S::1809210@student.uwtsd.ac.uk::1c998b30-63fd-40a8-bc08-e58e56d01492" providerId="AD" clId="Web-{71473D20-0BCE-26DA-C5BB-AC237C91F835}" dt="2023-04-13T18:49:35.974" v="714" actId="20577"/>
        <pc:sldMkLst>
          <pc:docMk/>
          <pc:sldMk cId="3893308121" sldId="265"/>
        </pc:sldMkLst>
        <pc:spChg chg="mod">
          <ac:chgData name="Ashleigh Frances Osmond (1809210)" userId="S::1809210@student.uwtsd.ac.uk::1c998b30-63fd-40a8-bc08-e58e56d01492" providerId="AD" clId="Web-{71473D20-0BCE-26DA-C5BB-AC237C91F835}" dt="2023-04-13T18:49:35.974" v="714" actId="20577"/>
          <ac:spMkLst>
            <pc:docMk/>
            <pc:sldMk cId="3893308121" sldId="265"/>
            <ac:spMk id="2" creationId="{36A0922F-42C1-61E2-B743-1A6AF6396003}"/>
          </ac:spMkLst>
        </pc:spChg>
        <pc:spChg chg="mod">
          <ac:chgData name="Ashleigh Frances Osmond (1809210)" userId="S::1809210@student.uwtsd.ac.uk::1c998b30-63fd-40a8-bc08-e58e56d01492" providerId="AD" clId="Web-{71473D20-0BCE-26DA-C5BB-AC237C91F835}" dt="2023-04-13T17:35:09.684" v="254" actId="20577"/>
          <ac:spMkLst>
            <pc:docMk/>
            <pc:sldMk cId="3893308121" sldId="265"/>
            <ac:spMk id="3" creationId="{8F429255-A997-632F-62C1-AD331E796D16}"/>
          </ac:spMkLst>
        </pc:spChg>
      </pc:sldChg>
      <pc:sldChg chg="addSp delSp modSp new ord">
        <pc:chgData name="Ashleigh Frances Osmond (1809210)" userId="S::1809210@student.uwtsd.ac.uk::1c998b30-63fd-40a8-bc08-e58e56d01492" providerId="AD" clId="Web-{71473D20-0BCE-26DA-C5BB-AC237C91F835}" dt="2023-04-13T18:42:44.209" v="679" actId="20577"/>
        <pc:sldMkLst>
          <pc:docMk/>
          <pc:sldMk cId="1537295528" sldId="266"/>
        </pc:sldMkLst>
        <pc:spChg chg="del">
          <ac:chgData name="Ashleigh Frances Osmond (1809210)" userId="S::1809210@student.uwtsd.ac.uk::1c998b30-63fd-40a8-bc08-e58e56d01492" providerId="AD" clId="Web-{71473D20-0BCE-26DA-C5BB-AC237C91F835}" dt="2023-04-11T10:05:05.698" v="106"/>
          <ac:spMkLst>
            <pc:docMk/>
            <pc:sldMk cId="1537295528" sldId="266"/>
            <ac:spMk id="2" creationId="{903DD3EC-C65D-8C34-EA42-C61ABEE8E397}"/>
          </ac:spMkLst>
        </pc:spChg>
        <pc:spChg chg="add mod">
          <ac:chgData name="Ashleigh Frances Osmond (1809210)" userId="S::1809210@student.uwtsd.ac.uk::1c998b30-63fd-40a8-bc08-e58e56d01492" providerId="AD" clId="Web-{71473D20-0BCE-26DA-C5BB-AC237C91F835}" dt="2023-04-13T18:42:44.209" v="679" actId="20577"/>
          <ac:spMkLst>
            <pc:docMk/>
            <pc:sldMk cId="1537295528" sldId="266"/>
            <ac:spMk id="2" creationId="{F6E9C233-D3BD-DBE2-2B24-3C5817F6DEE4}"/>
          </ac:spMkLst>
        </pc:spChg>
        <pc:spChg chg="del">
          <ac:chgData name="Ashleigh Frances Osmond (1809210)" userId="S::1809210@student.uwtsd.ac.uk::1c998b30-63fd-40a8-bc08-e58e56d01492" providerId="AD" clId="Web-{71473D20-0BCE-26DA-C5BB-AC237C91F835}" dt="2023-04-11T10:05:09.104" v="107"/>
          <ac:spMkLst>
            <pc:docMk/>
            <pc:sldMk cId="1537295528" sldId="266"/>
            <ac:spMk id="3" creationId="{CA6EFEC9-48FA-7CCD-81CE-F7EEE574E87B}"/>
          </ac:spMkLst>
        </pc:spChg>
        <pc:picChg chg="add del mod">
          <ac:chgData name="Ashleigh Frances Osmond (1809210)" userId="S::1809210@student.uwtsd.ac.uk::1c998b30-63fd-40a8-bc08-e58e56d01492" providerId="AD" clId="Web-{71473D20-0BCE-26DA-C5BB-AC237C91F835}" dt="2023-04-11T10:06:10.966" v="109"/>
          <ac:picMkLst>
            <pc:docMk/>
            <pc:sldMk cId="1537295528" sldId="266"/>
            <ac:picMk id="4" creationId="{9246D7CA-8E01-74AC-37A7-634270348FD7}"/>
          </ac:picMkLst>
        </pc:picChg>
        <pc:picChg chg="add del mod">
          <ac:chgData name="Ashleigh Frances Osmond (1809210)" userId="S::1809210@student.uwtsd.ac.uk::1c998b30-63fd-40a8-bc08-e58e56d01492" providerId="AD" clId="Web-{71473D20-0BCE-26DA-C5BB-AC237C91F835}" dt="2023-04-11T10:10:29.489" v="111"/>
          <ac:picMkLst>
            <pc:docMk/>
            <pc:sldMk cId="1537295528" sldId="266"/>
            <ac:picMk id="5" creationId="{2565B569-6457-7427-3D3D-7EE7ABD42B33}"/>
          </ac:picMkLst>
        </pc:picChg>
        <pc:picChg chg="add del mod">
          <ac:chgData name="Ashleigh Frances Osmond (1809210)" userId="S::1809210@student.uwtsd.ac.uk::1c998b30-63fd-40a8-bc08-e58e56d01492" providerId="AD" clId="Web-{71473D20-0BCE-26DA-C5BB-AC237C91F835}" dt="2023-04-11T10:10:45.349" v="113"/>
          <ac:picMkLst>
            <pc:docMk/>
            <pc:sldMk cId="1537295528" sldId="266"/>
            <ac:picMk id="6" creationId="{419A13FB-679A-4BED-04FE-58A001255E9B}"/>
          </ac:picMkLst>
        </pc:picChg>
        <pc:picChg chg="add del mod">
          <ac:chgData name="Ashleigh Frances Osmond (1809210)" userId="S::1809210@student.uwtsd.ac.uk::1c998b30-63fd-40a8-bc08-e58e56d01492" providerId="AD" clId="Web-{71473D20-0BCE-26DA-C5BB-AC237C91F835}" dt="2023-04-11T10:10:53.724" v="115"/>
          <ac:picMkLst>
            <pc:docMk/>
            <pc:sldMk cId="1537295528" sldId="266"/>
            <ac:picMk id="7" creationId="{18743B22-EAFB-E3B8-4271-75CBB854D9DA}"/>
          </ac:picMkLst>
        </pc:picChg>
        <pc:picChg chg="add mod modCrop">
          <ac:chgData name="Ashleigh Frances Osmond (1809210)" userId="S::1809210@student.uwtsd.ac.uk::1c998b30-63fd-40a8-bc08-e58e56d01492" providerId="AD" clId="Web-{71473D20-0BCE-26DA-C5BB-AC237C91F835}" dt="2023-04-11T10:18:03.425" v="125" actId="14100"/>
          <ac:picMkLst>
            <pc:docMk/>
            <pc:sldMk cId="1537295528" sldId="266"/>
            <ac:picMk id="8" creationId="{CF92F687-6653-0372-D3D2-BC42DB8A90EC}"/>
          </ac:picMkLst>
        </pc:picChg>
      </pc:sldChg>
      <pc:sldChg chg="addSp delSp modSp new mod setBg">
        <pc:chgData name="Ashleigh Frances Osmond (1809210)" userId="S::1809210@student.uwtsd.ac.uk::1c998b30-63fd-40a8-bc08-e58e56d01492" providerId="AD" clId="Web-{71473D20-0BCE-26DA-C5BB-AC237C91F835}" dt="2023-04-13T17:58:35.186" v="451" actId="14100"/>
        <pc:sldMkLst>
          <pc:docMk/>
          <pc:sldMk cId="120331203" sldId="267"/>
        </pc:sldMkLst>
        <pc:spChg chg="del">
          <ac:chgData name="Ashleigh Frances Osmond (1809210)" userId="S::1809210@student.uwtsd.ac.uk::1c998b30-63fd-40a8-bc08-e58e56d01492" providerId="AD" clId="Web-{71473D20-0BCE-26DA-C5BB-AC237C91F835}" dt="2023-04-13T17:32:42.132" v="173"/>
          <ac:spMkLst>
            <pc:docMk/>
            <pc:sldMk cId="120331203" sldId="267"/>
            <ac:spMk id="2" creationId="{F06EE956-5650-A121-F5E6-F7F9B0EEE41D}"/>
          </ac:spMkLst>
        </pc:spChg>
        <pc:spChg chg="mod">
          <ac:chgData name="Ashleigh Frances Osmond (1809210)" userId="S::1809210@student.uwtsd.ac.uk::1c998b30-63fd-40a8-bc08-e58e56d01492" providerId="AD" clId="Web-{71473D20-0BCE-26DA-C5BB-AC237C91F835}" dt="2023-04-13T17:39:01.380" v="278" actId="20577"/>
          <ac:spMkLst>
            <pc:docMk/>
            <pc:sldMk cId="120331203" sldId="267"/>
            <ac:spMk id="3" creationId="{4CD98D18-B12E-0898-B7FB-DEDF57D51D82}"/>
          </ac:spMkLst>
        </pc:spChg>
        <pc:spChg chg="add mod">
          <ac:chgData name="Ashleigh Frances Osmond (1809210)" userId="S::1809210@student.uwtsd.ac.uk::1c998b30-63fd-40a8-bc08-e58e56d01492" providerId="AD" clId="Web-{71473D20-0BCE-26DA-C5BB-AC237C91F835}" dt="2023-04-13T17:57:05.698" v="448" actId="20577"/>
          <ac:spMkLst>
            <pc:docMk/>
            <pc:sldMk cId="120331203" sldId="267"/>
            <ac:spMk id="4" creationId="{EF10A418-29FE-1F20-6617-355CA78C63BC}"/>
          </ac:spMkLst>
        </pc:spChg>
        <pc:spChg chg="add mod">
          <ac:chgData name="Ashleigh Frances Osmond (1809210)" userId="S::1809210@student.uwtsd.ac.uk::1c998b30-63fd-40a8-bc08-e58e56d01492" providerId="AD" clId="Web-{71473D20-0BCE-26DA-C5BB-AC237C91F835}" dt="2023-04-13T17:42:14.762" v="301" actId="20577"/>
          <ac:spMkLst>
            <pc:docMk/>
            <pc:sldMk cId="120331203" sldId="267"/>
            <ac:spMk id="5" creationId="{F468E2DB-E2B8-427D-1D1D-BB9F82AB4752}"/>
          </ac:spMkLst>
        </pc:spChg>
        <pc:spChg chg="add mod">
          <ac:chgData name="Ashleigh Frances Osmond (1809210)" userId="S::1809210@student.uwtsd.ac.uk::1c998b30-63fd-40a8-bc08-e58e56d01492" providerId="AD" clId="Web-{71473D20-0BCE-26DA-C5BB-AC237C91F835}" dt="2023-04-13T17:55:09.116" v="417" actId="1076"/>
          <ac:spMkLst>
            <pc:docMk/>
            <pc:sldMk cId="120331203" sldId="267"/>
            <ac:spMk id="6" creationId="{11054C1B-4A35-051D-3247-293882BD6A36}"/>
          </ac:spMkLst>
        </pc:spChg>
        <pc:spChg chg="add mod">
          <ac:chgData name="Ashleigh Frances Osmond (1809210)" userId="S::1809210@student.uwtsd.ac.uk::1c998b30-63fd-40a8-bc08-e58e56d01492" providerId="AD" clId="Web-{71473D20-0BCE-26DA-C5BB-AC237C91F835}" dt="2023-04-13T17:55:03.522" v="416" actId="1076"/>
          <ac:spMkLst>
            <pc:docMk/>
            <pc:sldMk cId="120331203" sldId="267"/>
            <ac:spMk id="7" creationId="{DA28F1C5-9E7E-9079-EE53-CFFDF0B9370F}"/>
          </ac:spMkLst>
        </pc:spChg>
        <pc:spChg chg="add del mod">
          <ac:chgData name="Ashleigh Frances Osmond (1809210)" userId="S::1809210@student.uwtsd.ac.uk::1c998b30-63fd-40a8-bc08-e58e56d01492" providerId="AD" clId="Web-{71473D20-0BCE-26DA-C5BB-AC237C91F835}" dt="2023-04-13T17:52:05.201" v="393"/>
          <ac:spMkLst>
            <pc:docMk/>
            <pc:sldMk cId="120331203" sldId="267"/>
            <ac:spMk id="8" creationId="{49ACEED8-80ED-4F23-96D0-0D94244FBCB6}"/>
          </ac:spMkLst>
        </pc:spChg>
        <pc:spChg chg="add mod">
          <ac:chgData name="Ashleigh Frances Osmond (1809210)" userId="S::1809210@student.uwtsd.ac.uk::1c998b30-63fd-40a8-bc08-e58e56d01492" providerId="AD" clId="Web-{71473D20-0BCE-26DA-C5BB-AC237C91F835}" dt="2023-04-13T17:49:07.174" v="373" actId="1076"/>
          <ac:spMkLst>
            <pc:docMk/>
            <pc:sldMk cId="120331203" sldId="267"/>
            <ac:spMk id="9" creationId="{2DEF40A1-FF86-97FD-7770-CE901F90EE3B}"/>
          </ac:spMkLst>
        </pc:spChg>
        <pc:spChg chg="add mod">
          <ac:chgData name="Ashleigh Frances Osmond (1809210)" userId="S::1809210@student.uwtsd.ac.uk::1c998b30-63fd-40a8-bc08-e58e56d01492" providerId="AD" clId="Web-{71473D20-0BCE-26DA-C5BB-AC237C91F835}" dt="2023-04-13T17:54:54.897" v="415" actId="20577"/>
          <ac:spMkLst>
            <pc:docMk/>
            <pc:sldMk cId="120331203" sldId="267"/>
            <ac:spMk id="10" creationId="{69D19AF6-797B-99B9-7F76-8496723A392D}"/>
          </ac:spMkLst>
        </pc:spChg>
        <pc:picChg chg="add mod">
          <ac:chgData name="Ashleigh Frances Osmond (1809210)" userId="S::1809210@student.uwtsd.ac.uk::1c998b30-63fd-40a8-bc08-e58e56d01492" providerId="AD" clId="Web-{71473D20-0BCE-26DA-C5BB-AC237C91F835}" dt="2023-04-13T17:58:35.186" v="451" actId="14100"/>
          <ac:picMkLst>
            <pc:docMk/>
            <pc:sldMk cId="120331203" sldId="267"/>
            <ac:picMk id="11" creationId="{9EF4FE00-9DE7-0B58-6E8A-075E8C961479}"/>
          </ac:picMkLst>
        </pc:picChg>
      </pc:sldChg>
      <pc:sldChg chg="modSp new mod setBg">
        <pc:chgData name="Ashleigh Frances Osmond (1809210)" userId="S::1809210@student.uwtsd.ac.uk::1c998b30-63fd-40a8-bc08-e58e56d01492" providerId="AD" clId="Web-{71473D20-0BCE-26DA-C5BB-AC237C91F835}" dt="2023-04-13T18:49:39.130" v="716" actId="20577"/>
        <pc:sldMkLst>
          <pc:docMk/>
          <pc:sldMk cId="2416265345" sldId="268"/>
        </pc:sldMkLst>
        <pc:spChg chg="mod">
          <ac:chgData name="Ashleigh Frances Osmond (1809210)" userId="S::1809210@student.uwtsd.ac.uk::1c998b30-63fd-40a8-bc08-e58e56d01492" providerId="AD" clId="Web-{71473D20-0BCE-26DA-C5BB-AC237C91F835}" dt="2023-04-13T18:40:55.608" v="665" actId="20577"/>
          <ac:spMkLst>
            <pc:docMk/>
            <pc:sldMk cId="2416265345" sldId="268"/>
            <ac:spMk id="2" creationId="{4F0BDA17-ACE9-AEED-64B6-1F88D91BBD85}"/>
          </ac:spMkLst>
        </pc:spChg>
        <pc:spChg chg="mod">
          <ac:chgData name="Ashleigh Frances Osmond (1809210)" userId="S::1809210@student.uwtsd.ac.uk::1c998b30-63fd-40a8-bc08-e58e56d01492" providerId="AD" clId="Web-{71473D20-0BCE-26DA-C5BB-AC237C91F835}" dt="2023-04-13T18:49:39.130" v="716" actId="20577"/>
          <ac:spMkLst>
            <pc:docMk/>
            <pc:sldMk cId="2416265345" sldId="268"/>
            <ac:spMk id="3" creationId="{1313B7F4-6BE0-316F-7AB7-8176BB81C56E}"/>
          </ac:spMkLst>
        </pc:spChg>
      </pc:sldChg>
    </pc:docChg>
  </pc:docChgLst>
  <pc:docChgLst>
    <pc:chgData name="Ashleigh Frances Osmond (1809210)" userId="S::1809210@student.uwtsd.ac.uk::1c998b30-63fd-40a8-bc08-e58e56d01492" providerId="AD" clId="Web-{63B29742-2B9D-7045-2CC0-2E3086309CA1}"/>
    <pc:docChg chg="modSld">
      <pc:chgData name="Ashleigh Frances Osmond (1809210)" userId="S::1809210@student.uwtsd.ac.uk::1c998b30-63fd-40a8-bc08-e58e56d01492" providerId="AD" clId="Web-{63B29742-2B9D-7045-2CC0-2E3086309CA1}" dt="2023-04-20T08:02:32.929" v="13" actId="20577"/>
      <pc:docMkLst>
        <pc:docMk/>
      </pc:docMkLst>
      <pc:sldChg chg="modSp">
        <pc:chgData name="Ashleigh Frances Osmond (1809210)" userId="S::1809210@student.uwtsd.ac.uk::1c998b30-63fd-40a8-bc08-e58e56d01492" providerId="AD" clId="Web-{63B29742-2B9D-7045-2CC0-2E3086309CA1}" dt="2023-04-20T08:02:32.929" v="13" actId="20577"/>
        <pc:sldMkLst>
          <pc:docMk/>
          <pc:sldMk cId="3522948152" sldId="264"/>
        </pc:sldMkLst>
        <pc:spChg chg="mod">
          <ac:chgData name="Ashleigh Frances Osmond (1809210)" userId="S::1809210@student.uwtsd.ac.uk::1c998b30-63fd-40a8-bc08-e58e56d01492" providerId="AD" clId="Web-{63B29742-2B9D-7045-2CC0-2E3086309CA1}" dt="2023-04-20T08:02:32.929" v="13" actId="20577"/>
          <ac:spMkLst>
            <pc:docMk/>
            <pc:sldMk cId="3522948152" sldId="264"/>
            <ac:spMk id="3" creationId="{A149D076-8B6D-4DB6-5BE6-90EBE7019E67}"/>
          </ac:spMkLst>
        </pc:spChg>
      </pc:sldChg>
    </pc:docChg>
  </pc:docChgLst>
  <pc:docChgLst>
    <pc:chgData name="Ashleigh Frances Osmond (1809210)" userId="S::1809210@student.uwtsd.ac.uk::1c998b30-63fd-40a8-bc08-e58e56d01492" providerId="AD" clId="Web-{67C836BA-B2E0-AEDC-1DC6-64ED11F6328B}"/>
    <pc:docChg chg="modSld">
      <pc:chgData name="Ashleigh Frances Osmond (1809210)" userId="S::1809210@student.uwtsd.ac.uk::1c998b30-63fd-40a8-bc08-e58e56d01492" providerId="AD" clId="Web-{67C836BA-B2E0-AEDC-1DC6-64ED11F6328B}" dt="2023-04-26T11:42:44.583" v="53" actId="20577"/>
      <pc:docMkLst>
        <pc:docMk/>
      </pc:docMkLst>
      <pc:sldChg chg="addSp delSp modSp">
        <pc:chgData name="Ashleigh Frances Osmond (1809210)" userId="S::1809210@student.uwtsd.ac.uk::1c998b30-63fd-40a8-bc08-e58e56d01492" providerId="AD" clId="Web-{67C836BA-B2E0-AEDC-1DC6-64ED11F6328B}" dt="2023-04-26T11:21:25.655" v="23"/>
        <pc:sldMkLst>
          <pc:docMk/>
          <pc:sldMk cId="109857222" sldId="256"/>
        </pc:sldMkLst>
        <pc:spChg chg="del">
          <ac:chgData name="Ashleigh Frances Osmond (1809210)" userId="S::1809210@student.uwtsd.ac.uk::1c998b30-63fd-40a8-bc08-e58e56d01492" providerId="AD" clId="Web-{67C836BA-B2E0-AEDC-1DC6-64ED11F6328B}" dt="2023-04-26T11:21:25.655" v="23"/>
          <ac:spMkLst>
            <pc:docMk/>
            <pc:sldMk cId="109857222" sldId="256"/>
            <ac:spMk id="3" creationId="{00000000-0000-0000-0000-000000000000}"/>
          </ac:spMkLst>
        </pc:spChg>
        <pc:spChg chg="mod">
          <ac:chgData name="Ashleigh Frances Osmond (1809210)" userId="S::1809210@student.uwtsd.ac.uk::1c998b30-63fd-40a8-bc08-e58e56d01492" providerId="AD" clId="Web-{67C836BA-B2E0-AEDC-1DC6-64ED11F6328B}" dt="2023-04-26T11:21:06.451" v="21" actId="1076"/>
          <ac:spMkLst>
            <pc:docMk/>
            <pc:sldMk cId="109857222" sldId="256"/>
            <ac:spMk id="4" creationId="{8AF952B1-9C47-F688-3F93-AAB947BD885A}"/>
          </ac:spMkLst>
        </pc:spChg>
        <pc:spChg chg="mod">
          <ac:chgData name="Ashleigh Frances Osmond (1809210)" userId="S::1809210@student.uwtsd.ac.uk::1c998b30-63fd-40a8-bc08-e58e56d01492" providerId="AD" clId="Web-{67C836BA-B2E0-AEDC-1DC6-64ED11F6328B}" dt="2023-04-26T11:21:18.623" v="22" actId="1076"/>
          <ac:spMkLst>
            <pc:docMk/>
            <pc:sldMk cId="109857222" sldId="256"/>
            <ac:spMk id="5" creationId="{97C8CC14-C682-99FA-04E1-D65998D8A6AC}"/>
          </ac:spMkLst>
        </pc:spChg>
        <pc:spChg chg="add mod">
          <ac:chgData name="Ashleigh Frances Osmond (1809210)" userId="S::1809210@student.uwtsd.ac.uk::1c998b30-63fd-40a8-bc08-e58e56d01492" providerId="AD" clId="Web-{67C836BA-B2E0-AEDC-1DC6-64ED11F6328B}" dt="2023-04-26T11:20:50.701" v="19" actId="1076"/>
          <ac:spMkLst>
            <pc:docMk/>
            <pc:sldMk cId="109857222" sldId="256"/>
            <ac:spMk id="6" creationId="{AD3EB1CD-8982-F3AF-3DCA-13C6B42DE936}"/>
          </ac:spMkLst>
        </pc:spChg>
      </pc:sldChg>
      <pc:sldChg chg="modSp">
        <pc:chgData name="Ashleigh Frances Osmond (1809210)" userId="S::1809210@student.uwtsd.ac.uk::1c998b30-63fd-40a8-bc08-e58e56d01492" providerId="AD" clId="Web-{67C836BA-B2E0-AEDC-1DC6-64ED11F6328B}" dt="2023-04-26T11:41:10.800" v="49" actId="20577"/>
        <pc:sldMkLst>
          <pc:docMk/>
          <pc:sldMk cId="629867227" sldId="261"/>
        </pc:sldMkLst>
        <pc:spChg chg="mod">
          <ac:chgData name="Ashleigh Frances Osmond (1809210)" userId="S::1809210@student.uwtsd.ac.uk::1c998b30-63fd-40a8-bc08-e58e56d01492" providerId="AD" clId="Web-{67C836BA-B2E0-AEDC-1DC6-64ED11F6328B}" dt="2023-04-26T11:41:10.800" v="49" actId="20577"/>
          <ac:spMkLst>
            <pc:docMk/>
            <pc:sldMk cId="629867227" sldId="261"/>
            <ac:spMk id="3" creationId="{0AF11C17-A019-FDF3-33F0-1C3A7412725B}"/>
          </ac:spMkLst>
        </pc:spChg>
      </pc:sldChg>
      <pc:sldChg chg="modSp">
        <pc:chgData name="Ashleigh Frances Osmond (1809210)" userId="S::1809210@student.uwtsd.ac.uk::1c998b30-63fd-40a8-bc08-e58e56d01492" providerId="AD" clId="Web-{67C836BA-B2E0-AEDC-1DC6-64ED11F6328B}" dt="2023-04-26T11:42:20.332" v="51" actId="20577"/>
        <pc:sldMkLst>
          <pc:docMk/>
          <pc:sldMk cId="663131620" sldId="262"/>
        </pc:sldMkLst>
        <pc:spChg chg="mod">
          <ac:chgData name="Ashleigh Frances Osmond (1809210)" userId="S::1809210@student.uwtsd.ac.uk::1c998b30-63fd-40a8-bc08-e58e56d01492" providerId="AD" clId="Web-{67C836BA-B2E0-AEDC-1DC6-64ED11F6328B}" dt="2023-04-26T11:42:20.332" v="51" actId="20577"/>
          <ac:spMkLst>
            <pc:docMk/>
            <pc:sldMk cId="663131620" sldId="262"/>
            <ac:spMk id="4" creationId="{08BC792B-3D1B-D529-3B95-BB738371F45D}"/>
          </ac:spMkLst>
        </pc:spChg>
      </pc:sldChg>
      <pc:sldChg chg="modSp">
        <pc:chgData name="Ashleigh Frances Osmond (1809210)" userId="S::1809210@student.uwtsd.ac.uk::1c998b30-63fd-40a8-bc08-e58e56d01492" providerId="AD" clId="Web-{67C836BA-B2E0-AEDC-1DC6-64ED11F6328B}" dt="2023-04-26T11:42:44.583" v="53" actId="20577"/>
        <pc:sldMkLst>
          <pc:docMk/>
          <pc:sldMk cId="3522948152" sldId="264"/>
        </pc:sldMkLst>
        <pc:spChg chg="mod">
          <ac:chgData name="Ashleigh Frances Osmond (1809210)" userId="S::1809210@student.uwtsd.ac.uk::1c998b30-63fd-40a8-bc08-e58e56d01492" providerId="AD" clId="Web-{67C836BA-B2E0-AEDC-1DC6-64ED11F6328B}" dt="2023-04-26T11:42:44.583" v="53" actId="20577"/>
          <ac:spMkLst>
            <pc:docMk/>
            <pc:sldMk cId="3522948152" sldId="264"/>
            <ac:spMk id="3" creationId="{A149D076-8B6D-4DB6-5BE6-90EBE7019E67}"/>
          </ac:spMkLst>
        </pc:spChg>
      </pc:sldChg>
      <pc:sldChg chg="modSp">
        <pc:chgData name="Ashleigh Frances Osmond (1809210)" userId="S::1809210@student.uwtsd.ac.uk::1c998b30-63fd-40a8-bc08-e58e56d01492" providerId="AD" clId="Web-{67C836BA-B2E0-AEDC-1DC6-64ED11F6328B}" dt="2023-04-26T11:40:05.064" v="47" actId="20577"/>
        <pc:sldMkLst>
          <pc:docMk/>
          <pc:sldMk cId="3893308121" sldId="265"/>
        </pc:sldMkLst>
        <pc:spChg chg="mod">
          <ac:chgData name="Ashleigh Frances Osmond (1809210)" userId="S::1809210@student.uwtsd.ac.uk::1c998b30-63fd-40a8-bc08-e58e56d01492" providerId="AD" clId="Web-{67C836BA-B2E0-AEDC-1DC6-64ED11F6328B}" dt="2023-04-26T11:40:05.064" v="47" actId="20577"/>
          <ac:spMkLst>
            <pc:docMk/>
            <pc:sldMk cId="3893308121" sldId="265"/>
            <ac:spMk id="3" creationId="{8F429255-A997-632F-62C1-AD331E796D16}"/>
          </ac:spMkLst>
        </pc:spChg>
      </pc:sldChg>
      <pc:sldChg chg="addSp modSp">
        <pc:chgData name="Ashleigh Frances Osmond (1809210)" userId="S::1809210@student.uwtsd.ac.uk::1c998b30-63fd-40a8-bc08-e58e56d01492" providerId="AD" clId="Web-{67C836BA-B2E0-AEDC-1DC6-64ED11F6328B}" dt="2023-04-26T11:37:30.484" v="46" actId="20577"/>
        <pc:sldMkLst>
          <pc:docMk/>
          <pc:sldMk cId="120331203" sldId="267"/>
        </pc:sldMkLst>
        <pc:spChg chg="add mod">
          <ac:chgData name="Ashleigh Frances Osmond (1809210)" userId="S::1809210@student.uwtsd.ac.uk::1c998b30-63fd-40a8-bc08-e58e56d01492" providerId="AD" clId="Web-{67C836BA-B2E0-AEDC-1DC6-64ED11F6328B}" dt="2023-04-26T11:25:26.643" v="38" actId="14100"/>
          <ac:spMkLst>
            <pc:docMk/>
            <pc:sldMk cId="120331203" sldId="267"/>
            <ac:spMk id="12" creationId="{E10DEE74-9FCC-C9CB-808E-2F60D4FBDEFC}"/>
          </ac:spMkLst>
        </pc:spChg>
        <pc:spChg chg="add mod">
          <ac:chgData name="Ashleigh Frances Osmond (1809210)" userId="S::1809210@student.uwtsd.ac.uk::1c998b30-63fd-40a8-bc08-e58e56d01492" providerId="AD" clId="Web-{67C836BA-B2E0-AEDC-1DC6-64ED11F6328B}" dt="2023-04-26T11:37:30.484" v="46" actId="20577"/>
          <ac:spMkLst>
            <pc:docMk/>
            <pc:sldMk cId="120331203" sldId="267"/>
            <ac:spMk id="13" creationId="{BE1C271E-7F33-21D4-CE3D-E8604D814326}"/>
          </ac:spMkLst>
        </pc:spChg>
      </pc:sldChg>
    </pc:docChg>
  </pc:docChgLst>
  <pc:docChgLst>
    <pc:chgData name="Ashleigh Frances Osmond (1809210)" userId="S::1809210@student.uwtsd.ac.uk::1c998b30-63fd-40a8-bc08-e58e56d01492" providerId="AD" clId="Web-{5652FECB-5E14-B58E-887F-295595EBC97B}"/>
    <pc:docChg chg="modSld">
      <pc:chgData name="Ashleigh Frances Osmond (1809210)" userId="S::1809210@student.uwtsd.ac.uk::1c998b30-63fd-40a8-bc08-e58e56d01492" providerId="AD" clId="Web-{5652FECB-5E14-B58E-887F-295595EBC97B}" dt="2023-04-15T14:57:35.994" v="94" actId="20577"/>
      <pc:docMkLst>
        <pc:docMk/>
      </pc:docMkLst>
      <pc:sldChg chg="modSp">
        <pc:chgData name="Ashleigh Frances Osmond (1809210)" userId="S::1809210@student.uwtsd.ac.uk::1c998b30-63fd-40a8-bc08-e58e56d01492" providerId="AD" clId="Web-{5652FECB-5E14-B58E-887F-295595EBC97B}" dt="2023-04-15T11:01:43.100" v="88" actId="20577"/>
        <pc:sldMkLst>
          <pc:docMk/>
          <pc:sldMk cId="109857222" sldId="256"/>
        </pc:sldMkLst>
        <pc:spChg chg="mod">
          <ac:chgData name="Ashleigh Frances Osmond (1809210)" userId="S::1809210@student.uwtsd.ac.uk::1c998b30-63fd-40a8-bc08-e58e56d01492" providerId="AD" clId="Web-{5652FECB-5E14-B58E-887F-295595EBC97B}" dt="2023-04-15T11:01:43.100" v="88" actId="20577"/>
          <ac:spMkLst>
            <pc:docMk/>
            <pc:sldMk cId="109857222" sldId="256"/>
            <ac:spMk id="2" creationId="{00000000-0000-0000-0000-000000000000}"/>
          </ac:spMkLst>
        </pc:spChg>
      </pc:sldChg>
      <pc:sldChg chg="modSp">
        <pc:chgData name="Ashleigh Frances Osmond (1809210)" userId="S::1809210@student.uwtsd.ac.uk::1c998b30-63fd-40a8-bc08-e58e56d01492" providerId="AD" clId="Web-{5652FECB-5E14-B58E-887F-295595EBC97B}" dt="2023-04-15T11:01:48.928" v="89" actId="20577"/>
        <pc:sldMkLst>
          <pc:docMk/>
          <pc:sldMk cId="2758520059" sldId="257"/>
        </pc:sldMkLst>
        <pc:spChg chg="mod">
          <ac:chgData name="Ashleigh Frances Osmond (1809210)" userId="S::1809210@student.uwtsd.ac.uk::1c998b30-63fd-40a8-bc08-e58e56d01492" providerId="AD" clId="Web-{5652FECB-5E14-B58E-887F-295595EBC97B}" dt="2023-04-15T11:01:48.928" v="89" actId="20577"/>
          <ac:spMkLst>
            <pc:docMk/>
            <pc:sldMk cId="2758520059" sldId="257"/>
            <ac:spMk id="4" creationId="{32F88163-B965-2F83-98A6-C12E4A713920}"/>
          </ac:spMkLst>
        </pc:spChg>
      </pc:sldChg>
      <pc:sldChg chg="modSp">
        <pc:chgData name="Ashleigh Frances Osmond (1809210)" userId="S::1809210@student.uwtsd.ac.uk::1c998b30-63fd-40a8-bc08-e58e56d01492" providerId="AD" clId="Web-{5652FECB-5E14-B58E-887F-295595EBC97B}" dt="2023-04-15T11:02:14.554" v="91" actId="20577"/>
        <pc:sldMkLst>
          <pc:docMk/>
          <pc:sldMk cId="663131620" sldId="262"/>
        </pc:sldMkLst>
        <pc:spChg chg="mod">
          <ac:chgData name="Ashleigh Frances Osmond (1809210)" userId="S::1809210@student.uwtsd.ac.uk::1c998b30-63fd-40a8-bc08-e58e56d01492" providerId="AD" clId="Web-{5652FECB-5E14-B58E-887F-295595EBC97B}" dt="2023-04-15T11:02:14.554" v="91" actId="20577"/>
          <ac:spMkLst>
            <pc:docMk/>
            <pc:sldMk cId="663131620" sldId="262"/>
            <ac:spMk id="4" creationId="{08BC792B-3D1B-D529-3B95-BB738371F45D}"/>
          </ac:spMkLst>
        </pc:spChg>
      </pc:sldChg>
      <pc:sldChg chg="modSp">
        <pc:chgData name="Ashleigh Frances Osmond (1809210)" userId="S::1809210@student.uwtsd.ac.uk::1c998b30-63fd-40a8-bc08-e58e56d01492" providerId="AD" clId="Web-{5652FECB-5E14-B58E-887F-295595EBC97B}" dt="2023-04-15T14:57:35.994" v="94" actId="20577"/>
        <pc:sldMkLst>
          <pc:docMk/>
          <pc:sldMk cId="3893308121" sldId="265"/>
        </pc:sldMkLst>
        <pc:spChg chg="mod">
          <ac:chgData name="Ashleigh Frances Osmond (1809210)" userId="S::1809210@student.uwtsd.ac.uk::1c998b30-63fd-40a8-bc08-e58e56d01492" providerId="AD" clId="Web-{5652FECB-5E14-B58E-887F-295595EBC97B}" dt="2023-04-15T14:57:35.994" v="94" actId="20577"/>
          <ac:spMkLst>
            <pc:docMk/>
            <pc:sldMk cId="3893308121" sldId="265"/>
            <ac:spMk id="3" creationId="{8F429255-A997-632F-62C1-AD331E796D16}"/>
          </ac:spMkLst>
        </pc:spChg>
      </pc:sldChg>
      <pc:sldChg chg="addSp modSp">
        <pc:chgData name="Ashleigh Frances Osmond (1809210)" userId="S::1809210@student.uwtsd.ac.uk::1c998b30-63fd-40a8-bc08-e58e56d01492" providerId="AD" clId="Web-{5652FECB-5E14-B58E-887F-295595EBC97B}" dt="2023-04-15T11:02:43.118" v="92" actId="1076"/>
        <pc:sldMkLst>
          <pc:docMk/>
          <pc:sldMk cId="120331203" sldId="267"/>
        </pc:sldMkLst>
        <pc:spChg chg="mod">
          <ac:chgData name="Ashleigh Frances Osmond (1809210)" userId="S::1809210@student.uwtsd.ac.uk::1c998b30-63fd-40a8-bc08-e58e56d01492" providerId="AD" clId="Web-{5652FECB-5E14-B58E-887F-295595EBC97B}" dt="2023-04-15T11:02:43.118" v="92" actId="1076"/>
          <ac:spMkLst>
            <pc:docMk/>
            <pc:sldMk cId="120331203" sldId="267"/>
            <ac:spMk id="4" creationId="{EF10A418-29FE-1F20-6617-355CA78C63BC}"/>
          </ac:spMkLst>
        </pc:spChg>
        <pc:spChg chg="mod">
          <ac:chgData name="Ashleigh Frances Osmond (1809210)" userId="S::1809210@student.uwtsd.ac.uk::1c998b30-63fd-40a8-bc08-e58e56d01492" providerId="AD" clId="Web-{5652FECB-5E14-B58E-887F-295595EBC97B}" dt="2023-04-15T10:55:06.477" v="4" actId="1076"/>
          <ac:spMkLst>
            <pc:docMk/>
            <pc:sldMk cId="120331203" sldId="267"/>
            <ac:spMk id="5" creationId="{F468E2DB-E2B8-427D-1D1D-BB9F82AB4752}"/>
          </ac:spMkLst>
        </pc:spChg>
        <pc:spChg chg="add mod">
          <ac:chgData name="Ashleigh Frances Osmond (1809210)" userId="S::1809210@student.uwtsd.ac.uk::1c998b30-63fd-40a8-bc08-e58e56d01492" providerId="AD" clId="Web-{5652FECB-5E14-B58E-887F-295595EBC97B}" dt="2023-04-15T11:00:17.988" v="87" actId="20577"/>
          <ac:spMkLst>
            <pc:docMk/>
            <pc:sldMk cId="120331203" sldId="267"/>
            <ac:spMk id="8" creationId="{6680C932-636F-F9E2-CC29-9FCEE8B93A74}"/>
          </ac:spMkLst>
        </pc:spChg>
        <pc:picChg chg="add mod">
          <ac:chgData name="Ashleigh Frances Osmond (1809210)" userId="S::1809210@student.uwtsd.ac.uk::1c998b30-63fd-40a8-bc08-e58e56d01492" providerId="AD" clId="Web-{5652FECB-5E14-B58E-887F-295595EBC97B}" dt="2023-04-15T10:55:13.133" v="6" actId="1076"/>
          <ac:picMkLst>
            <pc:docMk/>
            <pc:sldMk cId="120331203" sldId="267"/>
            <ac:picMk id="2" creationId="{04A726B5-8BB1-972E-C060-773772D15CB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27849" y="-1336165"/>
            <a:ext cx="9144000" cy="2387600"/>
          </a:xfrm>
        </p:spPr>
        <p:txBody>
          <a:bodyPr/>
          <a:lstStyle/>
          <a:p>
            <a:r>
              <a:rPr lang="en-GB" dirty="0" err="1">
                <a:ea typeface="Calibri Light"/>
                <a:cs typeface="Calibri Light"/>
              </a:rPr>
              <a:t>Fendrod</a:t>
            </a:r>
            <a:r>
              <a:rPr lang="en-GB" dirty="0">
                <a:ea typeface="Calibri Light"/>
                <a:cs typeface="Calibri Light"/>
              </a:rPr>
              <a:t> Lake</a:t>
            </a:r>
            <a:endParaRPr lang="en-GB" dirty="0"/>
          </a:p>
        </p:txBody>
      </p:sp>
      <p:sp>
        <p:nvSpPr>
          <p:cNvPr id="4" name="TextBox 3">
            <a:extLst>
              <a:ext uri="{FF2B5EF4-FFF2-40B4-BE49-F238E27FC236}">
                <a16:creationId xmlns:a16="http://schemas.microsoft.com/office/drawing/2014/main" id="{8AF952B1-9C47-F688-3F93-AAB947BD885A}"/>
              </a:ext>
            </a:extLst>
          </p:cNvPr>
          <p:cNvSpPr txBox="1"/>
          <p:nvPr/>
        </p:nvSpPr>
        <p:spPr>
          <a:xfrm>
            <a:off x="496956" y="5796576"/>
            <a:ext cx="34786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John Muir Experience </a:t>
            </a:r>
            <a:endParaRPr lang="en-GB" dirty="0"/>
          </a:p>
        </p:txBody>
      </p:sp>
      <p:sp>
        <p:nvSpPr>
          <p:cNvPr id="5" name="TextBox 4">
            <a:extLst>
              <a:ext uri="{FF2B5EF4-FFF2-40B4-BE49-F238E27FC236}">
                <a16:creationId xmlns:a16="http://schemas.microsoft.com/office/drawing/2014/main" id="{97C8CC14-C682-99FA-04E1-D65998D8A6AC}"/>
              </a:ext>
            </a:extLst>
          </p:cNvPr>
          <p:cNvSpPr txBox="1"/>
          <p:nvPr/>
        </p:nvSpPr>
        <p:spPr>
          <a:xfrm>
            <a:off x="5087083" y="5814078"/>
            <a:ext cx="33793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a:cs typeface="Calibri"/>
              </a:rPr>
              <a:t>1809210</a:t>
            </a:r>
            <a:endParaRPr lang="en-GB" dirty="0"/>
          </a:p>
        </p:txBody>
      </p:sp>
      <p:sp>
        <p:nvSpPr>
          <p:cNvPr id="6" name="TextBox 5">
            <a:extLst>
              <a:ext uri="{FF2B5EF4-FFF2-40B4-BE49-F238E27FC236}">
                <a16:creationId xmlns:a16="http://schemas.microsoft.com/office/drawing/2014/main" id="{AD3EB1CD-8982-F3AF-3DCA-13C6B42DE936}"/>
              </a:ext>
            </a:extLst>
          </p:cNvPr>
          <p:cNvSpPr txBox="1"/>
          <p:nvPr/>
        </p:nvSpPr>
        <p:spPr>
          <a:xfrm>
            <a:off x="9570625" y="5816961"/>
            <a:ext cx="23793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Calibri"/>
                <a:cs typeface="Calibri"/>
              </a:rPr>
              <a:t>ECEY6005</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411B65-70C4-B98D-A8A4-24961CEC3CC4}"/>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a:t>Why I chose to explore the lake?</a:t>
            </a:r>
          </a:p>
        </p:txBody>
      </p:sp>
      <p:sp>
        <p:nvSpPr>
          <p:cNvPr id="4" name="TextBox 3">
            <a:extLst>
              <a:ext uri="{FF2B5EF4-FFF2-40B4-BE49-F238E27FC236}">
                <a16:creationId xmlns:a16="http://schemas.microsoft.com/office/drawing/2014/main" id="{32F88163-B965-2F83-98A6-C12E4A713920}"/>
              </a:ext>
            </a:extLst>
          </p:cNvPr>
          <p:cNvSpPr txBox="1"/>
          <p:nvPr/>
        </p:nvSpPr>
        <p:spPr>
          <a:xfrm>
            <a:off x="838200" y="2333297"/>
            <a:ext cx="4619621"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err="1"/>
              <a:t>Fendrod</a:t>
            </a:r>
            <a:r>
              <a:rPr lang="en-US" sz="2000" dirty="0"/>
              <a:t> lake is based is based in </a:t>
            </a:r>
            <a:r>
              <a:rPr lang="en-US" sz="2000" dirty="0" err="1"/>
              <a:t>Llansamlet</a:t>
            </a:r>
            <a:r>
              <a:rPr lang="en-US" sz="2000" dirty="0"/>
              <a:t>, Swansea and the total walk is 1 mile. The area is very popular for dog walkers and people who enjoy fishing. </a:t>
            </a:r>
            <a:endParaRPr lang="en-US" dirty="0"/>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The lake is known for its wildlife. </a:t>
            </a:r>
            <a:endParaRPr lang="en-US" sz="2000" dirty="0">
              <a:ea typeface="Calibri" panose="020F0502020204030204"/>
              <a:cs typeface="Calibri" panose="020F0502020204030204"/>
            </a:endParaRPr>
          </a:p>
        </p:txBody>
      </p:sp>
      <p:pic>
        <p:nvPicPr>
          <p:cNvPr id="5" name="Picture 4" descr="Lake surronded by trees and hills">
            <a:extLst>
              <a:ext uri="{FF2B5EF4-FFF2-40B4-BE49-F238E27FC236}">
                <a16:creationId xmlns:a16="http://schemas.microsoft.com/office/drawing/2014/main" id="{AAE6E5E6-CCB6-3152-32ED-978A46F987A7}"/>
              </a:ext>
            </a:extLst>
          </p:cNvPr>
          <p:cNvPicPr>
            <a:picLocks noChangeAspect="1"/>
          </p:cNvPicPr>
          <p:nvPr/>
        </p:nvPicPr>
        <p:blipFill rotWithShape="1">
          <a:blip r:embed="rId2"/>
          <a:srcRect l="20982" r="2098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58520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B908E8DC-1025-4FCC-873D-DC5C2ADE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02523-D1ED-C22C-D107-F363752B30EA}"/>
              </a:ext>
            </a:extLst>
          </p:cNvPr>
          <p:cNvSpPr>
            <a:spLocks noGrp="1"/>
          </p:cNvSpPr>
          <p:nvPr>
            <p:ph type="title"/>
          </p:nvPr>
        </p:nvSpPr>
        <p:spPr>
          <a:xfrm>
            <a:off x="422899" y="540167"/>
            <a:ext cx="4274607" cy="2135867"/>
          </a:xfrm>
        </p:spPr>
        <p:txBody>
          <a:bodyPr vert="horz" lIns="91440" tIns="45720" rIns="91440" bIns="45720" rtlCol="0" anchor="b">
            <a:normAutofit/>
          </a:bodyPr>
          <a:lstStyle/>
          <a:p>
            <a:r>
              <a:rPr lang="en-US" sz="4800" kern="1200">
                <a:latin typeface="+mj-lt"/>
                <a:ea typeface="+mj-ea"/>
                <a:cs typeface="+mj-cs"/>
              </a:rPr>
              <a:t>What I found at the lake...</a:t>
            </a:r>
          </a:p>
        </p:txBody>
      </p:sp>
      <p:sp>
        <p:nvSpPr>
          <p:cNvPr id="6" name="TextBox 5">
            <a:extLst>
              <a:ext uri="{FF2B5EF4-FFF2-40B4-BE49-F238E27FC236}">
                <a16:creationId xmlns:a16="http://schemas.microsoft.com/office/drawing/2014/main" id="{6189E340-DA3C-AB9C-FB63-64A298E0F078}"/>
              </a:ext>
            </a:extLst>
          </p:cNvPr>
          <p:cNvSpPr txBox="1"/>
          <p:nvPr/>
        </p:nvSpPr>
        <p:spPr>
          <a:xfrm>
            <a:off x="422899" y="2880452"/>
            <a:ext cx="4274607" cy="309544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000" dirty="0"/>
              <a:t>There are lots of ducks and swans at </a:t>
            </a:r>
            <a:r>
              <a:rPr lang="en-US" sz="2000" dirty="0" err="1"/>
              <a:t>Fendrod</a:t>
            </a:r>
            <a:r>
              <a:rPr lang="en-US" sz="2000" dirty="0"/>
              <a:t> Lake.  A lot of people enjoy taking bread to feed to the ducks and swans. I was not sure if bread was safe for swans to eat. Since visiting the lake , I have found that swans are ok to eat bread as long as it is free from </a:t>
            </a:r>
            <a:r>
              <a:rPr lang="en-US" sz="2000" dirty="0" err="1"/>
              <a:t>mould</a:t>
            </a:r>
            <a:r>
              <a:rPr lang="en-US" sz="2000" dirty="0"/>
              <a:t> and the bread should be thrown into the water and swans should not be encouraged out of the water as this can potentially put the swans in danger from dogs. </a:t>
            </a:r>
            <a:endParaRPr lang="en-US" sz="2000" dirty="0">
              <a:ea typeface="Calibri" panose="020F0502020204030204"/>
              <a:cs typeface="Calibri" panose="020F0502020204030204"/>
            </a:endParaRPr>
          </a:p>
        </p:txBody>
      </p:sp>
      <p:pic>
        <p:nvPicPr>
          <p:cNvPr id="5" name="Picture 5" descr="A picture containing tree, outdoor, ground&#10;&#10;Description automatically generated">
            <a:extLst>
              <a:ext uri="{FF2B5EF4-FFF2-40B4-BE49-F238E27FC236}">
                <a16:creationId xmlns:a16="http://schemas.microsoft.com/office/drawing/2014/main" id="{0B7CEA2F-025B-60EC-6931-661B21043DCE}"/>
              </a:ext>
            </a:extLst>
          </p:cNvPr>
          <p:cNvPicPr>
            <a:picLocks noChangeAspect="1"/>
          </p:cNvPicPr>
          <p:nvPr/>
        </p:nvPicPr>
        <p:blipFill rotWithShape="1">
          <a:blip r:embed="rId2"/>
          <a:srcRect t="2590" r="3" b="18787"/>
          <a:stretch/>
        </p:blipFill>
        <p:spPr>
          <a:xfrm rot="5400000">
            <a:off x="4094243" y="1817150"/>
            <a:ext cx="5445836" cy="3211333"/>
          </a:xfrm>
          <a:prstGeom prst="rect">
            <a:avLst/>
          </a:prstGeom>
        </p:spPr>
      </p:pic>
      <p:pic>
        <p:nvPicPr>
          <p:cNvPr id="4" name="Picture 4" descr="A picture containing grass, outdoor, standing, goose&#10;&#10;Description automatically generated">
            <a:extLst>
              <a:ext uri="{FF2B5EF4-FFF2-40B4-BE49-F238E27FC236}">
                <a16:creationId xmlns:a16="http://schemas.microsoft.com/office/drawing/2014/main" id="{4ECFEF2E-1FA6-8E6A-E0EC-A5B008EE9508}"/>
              </a:ext>
            </a:extLst>
          </p:cNvPr>
          <p:cNvPicPr>
            <a:picLocks noChangeAspect="1"/>
          </p:cNvPicPr>
          <p:nvPr/>
        </p:nvPicPr>
        <p:blipFill rotWithShape="1">
          <a:blip r:embed="rId3"/>
          <a:srcRect t="10687" r="3" b="10690"/>
          <a:stretch/>
        </p:blipFill>
        <p:spPr>
          <a:xfrm rot="5400000">
            <a:off x="7575979" y="1831527"/>
            <a:ext cx="5445836" cy="3211333"/>
          </a:xfrm>
          <a:prstGeom prst="rect">
            <a:avLst/>
          </a:prstGeom>
        </p:spPr>
      </p:pic>
      <p:cxnSp>
        <p:nvCxnSpPr>
          <p:cNvPr id="23" name="Straight Connector 22">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9B57D9A5-B0E6-43E8-854F-D4931B715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47856" y="706072"/>
            <a:ext cx="445586" cy="544584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7" name="Straight Connector 26">
            <a:extLst>
              <a:ext uri="{FF2B5EF4-FFF2-40B4-BE49-F238E27FC236}">
                <a16:creationId xmlns:a16="http://schemas.microsoft.com/office/drawing/2014/main" id="{25443840-A796-4C43-8DC1-1B738EFEC5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632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273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DA17-ACE9-AEED-64B6-1F88D91BBD85}"/>
              </a:ext>
            </a:extLst>
          </p:cNvPr>
          <p:cNvSpPr>
            <a:spLocks noGrp="1"/>
          </p:cNvSpPr>
          <p:nvPr>
            <p:ph type="title"/>
          </p:nvPr>
        </p:nvSpPr>
        <p:spPr/>
        <p:txBody>
          <a:bodyPr/>
          <a:lstStyle/>
          <a:p>
            <a:r>
              <a:rPr lang="en-GB" dirty="0">
                <a:cs typeface="Calibri Light"/>
              </a:rPr>
              <a:t>What I learnt about swans ...</a:t>
            </a:r>
            <a:endParaRPr lang="en-GB" dirty="0"/>
          </a:p>
        </p:txBody>
      </p:sp>
      <p:sp>
        <p:nvSpPr>
          <p:cNvPr id="3" name="Content Placeholder 2">
            <a:extLst>
              <a:ext uri="{FF2B5EF4-FFF2-40B4-BE49-F238E27FC236}">
                <a16:creationId xmlns:a16="http://schemas.microsoft.com/office/drawing/2014/main" id="{1313B7F4-6BE0-316F-7AB7-8176BB81C56E}"/>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Most of the swans at </a:t>
            </a:r>
            <a:r>
              <a:rPr lang="en-GB" dirty="0" err="1">
                <a:cs typeface="Calibri" panose="020F0502020204030204"/>
              </a:rPr>
              <a:t>Fendrod</a:t>
            </a:r>
            <a:r>
              <a:rPr lang="en-GB" dirty="0">
                <a:cs typeface="Calibri" panose="020F0502020204030204"/>
              </a:rPr>
              <a:t> Lake are Mute Swans. The swans get majority of their food from the lake and eat plants and worms. Although many people will go to feed the swans bread, too much bread can be harmful, and it is important that the swans still seek their own food. </a:t>
            </a:r>
          </a:p>
          <a:p>
            <a:pPr marL="0" indent="0">
              <a:buNone/>
            </a:pPr>
            <a:endParaRPr lang="en-GB"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2416265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4" name="Picture 4" descr="A picture containing text, sign&#10;&#10;Description automatically generated">
            <a:extLst>
              <a:ext uri="{FF2B5EF4-FFF2-40B4-BE49-F238E27FC236}">
                <a16:creationId xmlns:a16="http://schemas.microsoft.com/office/drawing/2014/main" id="{9D7C408B-065D-9E05-49AA-29DECE8C78BE}"/>
              </a:ext>
            </a:extLst>
          </p:cNvPr>
          <p:cNvPicPr>
            <a:picLocks noChangeAspect="1"/>
          </p:cNvPicPr>
          <p:nvPr/>
        </p:nvPicPr>
        <p:blipFill>
          <a:blip r:embed="rId2"/>
          <a:stretch>
            <a:fillRect/>
          </a:stretch>
        </p:blipFill>
        <p:spPr>
          <a:xfrm rot="5400000">
            <a:off x="-659920" y="687238"/>
            <a:ext cx="6878127" cy="5489274"/>
          </a:xfrm>
          <a:prstGeom prst="rect">
            <a:avLst/>
          </a:prstGeom>
        </p:spPr>
      </p:pic>
      <p:pic>
        <p:nvPicPr>
          <p:cNvPr id="5" name="Picture 5" descr="A picture containing tree, outdoor, plant, forest&#10;&#10;Description automatically generated">
            <a:extLst>
              <a:ext uri="{FF2B5EF4-FFF2-40B4-BE49-F238E27FC236}">
                <a16:creationId xmlns:a16="http://schemas.microsoft.com/office/drawing/2014/main" id="{A4ED00B2-3164-53B8-D19B-B6EE2CD11969}"/>
              </a:ext>
            </a:extLst>
          </p:cNvPr>
          <p:cNvPicPr>
            <a:picLocks noChangeAspect="1"/>
          </p:cNvPicPr>
          <p:nvPr/>
        </p:nvPicPr>
        <p:blipFill>
          <a:blip r:embed="rId3"/>
          <a:stretch>
            <a:fillRect/>
          </a:stretch>
        </p:blipFill>
        <p:spPr>
          <a:xfrm>
            <a:off x="5529533" y="-718"/>
            <a:ext cx="6668217" cy="6873813"/>
          </a:xfrm>
          <a:prstGeom prst="rect">
            <a:avLst/>
          </a:prstGeom>
        </p:spPr>
      </p:pic>
    </p:spTree>
    <p:extLst>
      <p:ext uri="{BB962C8B-B14F-4D97-AF65-F5344CB8AC3E}">
        <p14:creationId xmlns:p14="http://schemas.microsoft.com/office/powerpoint/2010/main" val="3495801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36FF440-E59E-6B2C-A412-F800B1535B89}"/>
              </a:ext>
            </a:extLst>
          </p:cNvPr>
          <p:cNvPicPr>
            <a:picLocks noChangeAspect="1"/>
          </p:cNvPicPr>
          <p:nvPr/>
        </p:nvPicPr>
        <p:blipFill rotWithShape="1">
          <a:blip r:embed="rId2"/>
          <a:srcRect t="12500" b="12500"/>
          <a:stretch/>
        </p:blipFill>
        <p:spPr>
          <a:xfrm rot="5400000">
            <a:off x="2667010" y="-2666989"/>
            <a:ext cx="6857999" cy="12191980"/>
          </a:xfrm>
          <a:prstGeom prst="rect">
            <a:avLst/>
          </a:prstGeom>
        </p:spPr>
      </p:pic>
      <p:sp>
        <p:nvSpPr>
          <p:cNvPr id="2" name="Title 1">
            <a:extLst>
              <a:ext uri="{FF2B5EF4-FFF2-40B4-BE49-F238E27FC236}">
                <a16:creationId xmlns:a16="http://schemas.microsoft.com/office/drawing/2014/main" id="{407990F4-A7BA-2625-FDFF-9D1E527156B6}"/>
              </a:ext>
            </a:extLst>
          </p:cNvPr>
          <p:cNvSpPr>
            <a:spLocks noGrp="1"/>
          </p:cNvSpPr>
          <p:nvPr>
            <p:ph type="title"/>
          </p:nvPr>
        </p:nvSpPr>
        <p:spPr>
          <a:xfrm>
            <a:off x="-2372264" y="-1839374"/>
            <a:ext cx="9144000" cy="2900518"/>
          </a:xfrm>
        </p:spPr>
        <p:txBody>
          <a:bodyPr vert="horz" lIns="91440" tIns="45720" rIns="91440" bIns="45720" rtlCol="0" anchor="b">
            <a:normAutofit/>
          </a:bodyPr>
          <a:lstStyle/>
          <a:p>
            <a:pPr algn="ctr"/>
            <a:r>
              <a:rPr lang="en-US" sz="6000">
                <a:solidFill>
                  <a:srgbClr val="FFFFFF"/>
                </a:solidFill>
              </a:rPr>
              <a:t>Discover </a:t>
            </a:r>
          </a:p>
        </p:txBody>
      </p:sp>
      <p:sp>
        <p:nvSpPr>
          <p:cNvPr id="4" name="TextBox 3">
            <a:extLst>
              <a:ext uri="{FF2B5EF4-FFF2-40B4-BE49-F238E27FC236}">
                <a16:creationId xmlns:a16="http://schemas.microsoft.com/office/drawing/2014/main" id="{08BC792B-3D1B-D529-3B95-BB738371F45D}"/>
              </a:ext>
            </a:extLst>
          </p:cNvPr>
          <p:cNvSpPr txBox="1"/>
          <p:nvPr/>
        </p:nvSpPr>
        <p:spPr>
          <a:xfrm>
            <a:off x="1436398" y="3770212"/>
            <a:ext cx="8683255" cy="1477328"/>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Calibri"/>
                <a:cs typeface="Calibri"/>
              </a:rPr>
              <a:t>I found </a:t>
            </a:r>
            <a:r>
              <a:rPr lang="en-GB" dirty="0" err="1">
                <a:solidFill>
                  <a:schemeClr val="bg1"/>
                </a:solidFill>
                <a:ea typeface="Calibri"/>
                <a:cs typeface="Calibri"/>
              </a:rPr>
              <a:t>Fendrod</a:t>
            </a:r>
            <a:r>
              <a:rPr lang="en-GB" dirty="0">
                <a:solidFill>
                  <a:schemeClr val="bg1"/>
                </a:solidFill>
                <a:ea typeface="Calibri"/>
                <a:cs typeface="Calibri"/>
              </a:rPr>
              <a:t> Lake to be very calm and relaxing. There is a paved area that allows people to follow the path from the car park and loops back around. The lake is surrounded by lots of trees which allows space for wildlife to create homes.</a:t>
            </a:r>
          </a:p>
          <a:p>
            <a:endParaRPr lang="en-GB" dirty="0">
              <a:ea typeface="Calibri"/>
              <a:cs typeface="Calibri"/>
            </a:endParaRPr>
          </a:p>
          <a:p>
            <a:r>
              <a:rPr lang="en-GB" dirty="0">
                <a:solidFill>
                  <a:schemeClr val="bg1"/>
                </a:solidFill>
                <a:ea typeface="Calibri"/>
                <a:cs typeface="Calibri"/>
              </a:rPr>
              <a:t>In this picture you can see in one of the trees is a birds nests </a:t>
            </a:r>
          </a:p>
        </p:txBody>
      </p:sp>
      <p:sp>
        <p:nvSpPr>
          <p:cNvPr id="3" name="Arrow: Left 2">
            <a:extLst>
              <a:ext uri="{FF2B5EF4-FFF2-40B4-BE49-F238E27FC236}">
                <a16:creationId xmlns:a16="http://schemas.microsoft.com/office/drawing/2014/main" id="{791AF79B-49D9-2FD9-792C-1BBF97D95BDB}"/>
              </a:ext>
            </a:extLst>
          </p:cNvPr>
          <p:cNvSpPr/>
          <p:nvPr/>
        </p:nvSpPr>
        <p:spPr>
          <a:xfrm rot="8160000">
            <a:off x="5539229" y="2132359"/>
            <a:ext cx="762000" cy="84826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D920FBC-33BA-122F-E407-991048449B91}"/>
              </a:ext>
            </a:extLst>
          </p:cNvPr>
          <p:cNvSpPr txBox="1"/>
          <p:nvPr/>
        </p:nvSpPr>
        <p:spPr>
          <a:xfrm>
            <a:off x="4286989" y="2629647"/>
            <a:ext cx="1359647" cy="369332"/>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Birds nest</a:t>
            </a:r>
            <a:r>
              <a:rPr lang="en-GB" dirty="0">
                <a:cs typeface="Calibri"/>
              </a:rPr>
              <a:t> </a:t>
            </a:r>
            <a:endParaRPr lang="en-GB" dirty="0"/>
          </a:p>
        </p:txBody>
      </p:sp>
    </p:spTree>
    <p:extLst>
      <p:ext uri="{BB962C8B-B14F-4D97-AF65-F5344CB8AC3E}">
        <p14:creationId xmlns:p14="http://schemas.microsoft.com/office/powerpoint/2010/main" val="66313162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B0EA86-A9F2-E9A5-3BD9-35990EC827A0}"/>
              </a:ext>
            </a:extLst>
          </p:cNvPr>
          <p:cNvSpPr>
            <a:spLocks noGrp="1"/>
          </p:cNvSpPr>
          <p:nvPr>
            <p:ph type="title"/>
          </p:nvPr>
        </p:nvSpPr>
        <p:spPr>
          <a:xfrm>
            <a:off x="838201" y="643467"/>
            <a:ext cx="3888526" cy="1987431"/>
          </a:xfrm>
          <a:solidFill>
            <a:schemeClr val="accent6">
              <a:lumMod val="75000"/>
            </a:schemeClr>
          </a:solidFill>
        </p:spPr>
        <p:txBody>
          <a:bodyPr>
            <a:normAutofit/>
          </a:bodyPr>
          <a:lstStyle/>
          <a:p>
            <a:r>
              <a:rPr lang="en-GB">
                <a:ea typeface="Calibri Light"/>
                <a:cs typeface="Calibri Light"/>
              </a:rPr>
              <a:t>Explore </a:t>
            </a:r>
            <a:endParaRPr lang="en-GB"/>
          </a:p>
        </p:txBody>
      </p:sp>
      <p:sp>
        <p:nvSpPr>
          <p:cNvPr id="8" name="Content Placeholder 7">
            <a:extLst>
              <a:ext uri="{FF2B5EF4-FFF2-40B4-BE49-F238E27FC236}">
                <a16:creationId xmlns:a16="http://schemas.microsoft.com/office/drawing/2014/main" id="{240823DD-2F81-F143-A3B1-AC9BE91F71C1}"/>
              </a:ext>
            </a:extLst>
          </p:cNvPr>
          <p:cNvSpPr>
            <a:spLocks noGrp="1"/>
          </p:cNvSpPr>
          <p:nvPr>
            <p:ph idx="1"/>
          </p:nvPr>
        </p:nvSpPr>
        <p:spPr>
          <a:xfrm>
            <a:off x="838201" y="2508363"/>
            <a:ext cx="3888528" cy="3668599"/>
          </a:xfrm>
          <a:solidFill>
            <a:schemeClr val="accent6">
              <a:lumMod val="75000"/>
            </a:schemeClr>
          </a:solidFill>
        </p:spPr>
        <p:txBody>
          <a:bodyPr vert="horz" lIns="91440" tIns="45720" rIns="91440" bIns="45720" rtlCol="0" anchor="t">
            <a:normAutofit/>
          </a:bodyPr>
          <a:lstStyle/>
          <a:p>
            <a:pPr marL="0" indent="0">
              <a:buNone/>
            </a:pPr>
            <a:r>
              <a:rPr lang="en-US" sz="2000" dirty="0">
                <a:cs typeface="Calibri" panose="020F0502020204030204"/>
              </a:rPr>
              <a:t>While at the lake I found a wind turbine that was not working. I found this very interesting as wind turbines are very beneficial to the environment. </a:t>
            </a:r>
          </a:p>
        </p:txBody>
      </p:sp>
      <p:pic>
        <p:nvPicPr>
          <p:cNvPr id="4" name="Picture 4" descr="A picture containing tree, outdoor, sky, grass&#10;&#10;Description automatically generated">
            <a:extLst>
              <a:ext uri="{FF2B5EF4-FFF2-40B4-BE49-F238E27FC236}">
                <a16:creationId xmlns:a16="http://schemas.microsoft.com/office/drawing/2014/main" id="{81FA6B0B-4C27-E1AB-733F-4AE4C4395A2B}"/>
              </a:ext>
            </a:extLst>
          </p:cNvPr>
          <p:cNvPicPr>
            <a:picLocks noChangeAspect="1"/>
          </p:cNvPicPr>
          <p:nvPr/>
        </p:nvPicPr>
        <p:blipFill rotWithShape="1">
          <a:blip r:embed="rId2"/>
          <a:srcRect t="2935"/>
          <a:stretch/>
        </p:blipFill>
        <p:spPr>
          <a:xfrm rot="5400000">
            <a:off x="6374821" y="1404851"/>
            <a:ext cx="5599876" cy="4076640"/>
          </a:xfrm>
          <a:prstGeom prst="rect">
            <a:avLst/>
          </a:prstGeom>
        </p:spPr>
      </p:pic>
    </p:spTree>
    <p:extLst>
      <p:ext uri="{BB962C8B-B14F-4D97-AF65-F5344CB8AC3E}">
        <p14:creationId xmlns:p14="http://schemas.microsoft.com/office/powerpoint/2010/main" val="3300877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outdoor, tree, grass, nature&#10;&#10;Description automatically generated">
            <a:extLst>
              <a:ext uri="{FF2B5EF4-FFF2-40B4-BE49-F238E27FC236}">
                <a16:creationId xmlns:a16="http://schemas.microsoft.com/office/drawing/2014/main" id="{0C1DB14E-8269-7B05-2A0C-C448A8240A6B}"/>
              </a:ext>
            </a:extLst>
          </p:cNvPr>
          <p:cNvPicPr>
            <a:picLocks noChangeAspect="1"/>
          </p:cNvPicPr>
          <p:nvPr/>
        </p:nvPicPr>
        <p:blipFill>
          <a:blip r:embed="rId2"/>
          <a:stretch>
            <a:fillRect/>
          </a:stretch>
        </p:blipFill>
        <p:spPr>
          <a:xfrm>
            <a:off x="6291533" y="-719"/>
            <a:ext cx="5906219" cy="6859437"/>
          </a:xfrm>
          <a:prstGeom prst="rect">
            <a:avLst/>
          </a:prstGeom>
        </p:spPr>
      </p:pic>
      <p:pic>
        <p:nvPicPr>
          <p:cNvPr id="5" name="Picture 5">
            <a:extLst>
              <a:ext uri="{FF2B5EF4-FFF2-40B4-BE49-F238E27FC236}">
                <a16:creationId xmlns:a16="http://schemas.microsoft.com/office/drawing/2014/main" id="{C32FFA15-0F98-43CB-C1B2-1D6E71825C0F}"/>
              </a:ext>
            </a:extLst>
          </p:cNvPr>
          <p:cNvPicPr>
            <a:picLocks noChangeAspect="1"/>
          </p:cNvPicPr>
          <p:nvPr/>
        </p:nvPicPr>
        <p:blipFill>
          <a:blip r:embed="rId3"/>
          <a:stretch>
            <a:fillRect/>
          </a:stretch>
        </p:blipFill>
        <p:spPr>
          <a:xfrm>
            <a:off x="-63261" y="-717"/>
            <a:ext cx="6366293" cy="6859434"/>
          </a:xfrm>
          <a:prstGeom prst="rect">
            <a:avLst/>
          </a:prstGeom>
        </p:spPr>
      </p:pic>
    </p:spTree>
    <p:extLst>
      <p:ext uri="{BB962C8B-B14F-4D97-AF65-F5344CB8AC3E}">
        <p14:creationId xmlns:p14="http://schemas.microsoft.com/office/powerpoint/2010/main" val="728146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BC00C-A7B1-FC6A-8490-206E5492771F}"/>
              </a:ext>
            </a:extLst>
          </p:cNvPr>
          <p:cNvSpPr>
            <a:spLocks noGrp="1"/>
          </p:cNvSpPr>
          <p:nvPr>
            <p:ph type="title"/>
          </p:nvPr>
        </p:nvSpPr>
        <p:spPr/>
        <p:txBody>
          <a:bodyPr/>
          <a:lstStyle/>
          <a:p>
            <a:r>
              <a:rPr lang="en-GB" dirty="0">
                <a:cs typeface="Calibri Light"/>
              </a:rPr>
              <a:t>Litter found at the lake..</a:t>
            </a:r>
          </a:p>
        </p:txBody>
      </p:sp>
      <p:sp>
        <p:nvSpPr>
          <p:cNvPr id="3" name="Content Placeholder 2">
            <a:extLst>
              <a:ext uri="{FF2B5EF4-FFF2-40B4-BE49-F238E27FC236}">
                <a16:creationId xmlns:a16="http://schemas.microsoft.com/office/drawing/2014/main" id="{A149D076-8B6D-4DB6-5BE6-90EBE7019E67}"/>
              </a:ext>
            </a:extLst>
          </p:cNvPr>
          <p:cNvSpPr>
            <a:spLocks noGrp="1"/>
          </p:cNvSpPr>
          <p:nvPr>
            <p:ph idx="1"/>
          </p:nvPr>
        </p:nvSpPr>
        <p:spPr/>
        <p:txBody>
          <a:bodyPr vert="horz" lIns="91440" tIns="45720" rIns="91440" bIns="45720" rtlCol="0" anchor="t">
            <a:normAutofit/>
          </a:bodyPr>
          <a:lstStyle/>
          <a:p>
            <a:pPr marL="0" indent="0">
              <a:buNone/>
            </a:pPr>
            <a:r>
              <a:rPr lang="en-GB" dirty="0">
                <a:ea typeface="Calibri" panose="020F0502020204030204"/>
                <a:cs typeface="Calibri" panose="020F0502020204030204"/>
              </a:rPr>
              <a:t>As you can see on the previous slide while exploring the lake, I was surprised at the amount of litter I found. This litter could put the wildlife in danger as the litter is very close to the lake. </a:t>
            </a:r>
          </a:p>
          <a:p>
            <a:pPr marL="0" indent="0">
              <a:buNone/>
            </a:pPr>
            <a:endParaRPr lang="en-GB" dirty="0">
              <a:ea typeface="Calibri" panose="020F0502020204030204"/>
              <a:cs typeface="Calibri" panose="020F0502020204030204"/>
            </a:endParaRPr>
          </a:p>
          <a:p>
            <a:pPr marL="0" indent="0">
              <a:buNone/>
            </a:pPr>
            <a:r>
              <a:rPr lang="en-GB" dirty="0">
                <a:ea typeface="Calibri" panose="020F0502020204030204"/>
                <a:cs typeface="Calibri" panose="020F0502020204030204"/>
              </a:rPr>
              <a:t>As a community it is important that everyone is aware of the potential dangers that litter can cause. </a:t>
            </a:r>
          </a:p>
          <a:p>
            <a:pPr marL="0" indent="0">
              <a:buNone/>
            </a:pPr>
            <a:endParaRPr lang="en-GB" dirty="0">
              <a:ea typeface="Calibri" panose="020F0502020204030204"/>
              <a:cs typeface="Calibri" panose="020F0502020204030204"/>
            </a:endParaRPr>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522948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ater droplet and ripple">
            <a:extLst>
              <a:ext uri="{FF2B5EF4-FFF2-40B4-BE49-F238E27FC236}">
                <a16:creationId xmlns:a16="http://schemas.microsoft.com/office/drawing/2014/main" id="{289F9904-F71D-2897-D43E-C40B1EAD5397}"/>
              </a:ext>
            </a:extLst>
          </p:cNvPr>
          <p:cNvPicPr>
            <a:picLocks noChangeAspect="1"/>
          </p:cNvPicPr>
          <p:nvPr/>
        </p:nvPicPr>
        <p:blipFill rotWithShape="1">
          <a:blip r:embed="rId2"/>
          <a:srcRect l="6024" r="-3" b="-3"/>
          <a:stretch/>
        </p:blipFill>
        <p:spPr>
          <a:xfrm>
            <a:off x="2522358" y="57519"/>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368167-6214-8EBB-C17B-65A4E0E77488}"/>
              </a:ext>
            </a:extLst>
          </p:cNvPr>
          <p:cNvSpPr>
            <a:spLocks noGrp="1"/>
          </p:cNvSpPr>
          <p:nvPr>
            <p:ph type="title"/>
          </p:nvPr>
        </p:nvSpPr>
        <p:spPr>
          <a:xfrm>
            <a:off x="405889" y="53334"/>
            <a:ext cx="2995725" cy="1391651"/>
          </a:xfrm>
          <a:noFill/>
        </p:spPr>
        <p:txBody>
          <a:bodyPr vert="horz" lIns="91440" tIns="45720" rIns="91440" bIns="45720" rtlCol="0" anchor="b">
            <a:normAutofit/>
          </a:bodyPr>
          <a:lstStyle/>
          <a:p>
            <a:r>
              <a:rPr lang="en-US" sz="5200"/>
              <a:t>Conserve </a:t>
            </a:r>
          </a:p>
        </p:txBody>
      </p:sp>
      <p:sp>
        <p:nvSpPr>
          <p:cNvPr id="3" name="TextBox 2">
            <a:extLst>
              <a:ext uri="{FF2B5EF4-FFF2-40B4-BE49-F238E27FC236}">
                <a16:creationId xmlns:a16="http://schemas.microsoft.com/office/drawing/2014/main" id="{0AF11C17-A019-FDF3-33F0-1C3A7412725B}"/>
              </a:ext>
            </a:extLst>
          </p:cNvPr>
          <p:cNvSpPr txBox="1"/>
          <p:nvPr/>
        </p:nvSpPr>
        <p:spPr>
          <a:xfrm>
            <a:off x="567069" y="2161953"/>
            <a:ext cx="524539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It is really important that everyone is aware of the danger that litter can cause to the ducks and swans living in the lake. </a:t>
            </a:r>
            <a:endParaRPr lang="en-US"/>
          </a:p>
          <a:p>
            <a:endParaRPr lang="en-GB" dirty="0">
              <a:cs typeface="Calibri"/>
            </a:endParaRPr>
          </a:p>
          <a:p>
            <a:r>
              <a:rPr lang="en-GB" dirty="0">
                <a:cs typeface="Calibri"/>
              </a:rPr>
              <a:t>Any broken cans in the lake can easily cut the birds feet and old plastic bags can get trapped around one of the birds wings and stop them from flying. </a:t>
            </a:r>
            <a:endParaRPr lang="en-GB" dirty="0">
              <a:ea typeface="Calibri"/>
              <a:cs typeface="Calibri"/>
            </a:endParaRPr>
          </a:p>
          <a:p>
            <a:endParaRPr lang="en-GB" dirty="0">
              <a:cs typeface="Calibri"/>
            </a:endParaRPr>
          </a:p>
          <a:p>
            <a:r>
              <a:rPr lang="en-GB" dirty="0">
                <a:cs typeface="Calibri"/>
              </a:rPr>
              <a:t>To ensure that litter is not thrown into the lake we must ensure that there are more bins provided around the lake and encourage everyone to be using these bins. </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629867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CF92F687-6653-0372-D3D2-BC42DB8A90EC}"/>
              </a:ext>
            </a:extLst>
          </p:cNvPr>
          <p:cNvPicPr>
            <a:picLocks noChangeAspect="1"/>
          </p:cNvPicPr>
          <p:nvPr/>
        </p:nvPicPr>
        <p:blipFill rotWithShape="1">
          <a:blip r:embed="rId2"/>
          <a:srcRect l="21683" t="18892" r="26961" b="14881"/>
          <a:stretch/>
        </p:blipFill>
        <p:spPr>
          <a:xfrm>
            <a:off x="828137" y="314344"/>
            <a:ext cx="10055690" cy="6476147"/>
          </a:xfrm>
          <a:prstGeom prst="rect">
            <a:avLst/>
          </a:prstGeom>
        </p:spPr>
      </p:pic>
      <p:sp>
        <p:nvSpPr>
          <p:cNvPr id="2" name="TextBox 1">
            <a:extLst>
              <a:ext uri="{FF2B5EF4-FFF2-40B4-BE49-F238E27FC236}">
                <a16:creationId xmlns:a16="http://schemas.microsoft.com/office/drawing/2014/main" id="{F6E9C233-D3BD-DBE2-2B24-3C5817F6DEE4}"/>
              </a:ext>
            </a:extLst>
          </p:cNvPr>
          <p:cNvSpPr txBox="1"/>
          <p:nvPr/>
        </p:nvSpPr>
        <p:spPr>
          <a:xfrm>
            <a:off x="8199783" y="778565"/>
            <a:ext cx="20540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(Keep Wales Tidy, 2022). </a:t>
            </a:r>
            <a:endParaRPr lang="en-GB" dirty="0"/>
          </a:p>
        </p:txBody>
      </p:sp>
    </p:spTree>
    <p:extLst>
      <p:ext uri="{BB962C8B-B14F-4D97-AF65-F5344CB8AC3E}">
        <p14:creationId xmlns:p14="http://schemas.microsoft.com/office/powerpoint/2010/main" val="1537295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0922F-42C1-61E2-B743-1A6AF6396003}"/>
              </a:ext>
            </a:extLst>
          </p:cNvPr>
          <p:cNvSpPr>
            <a:spLocks noGrp="1"/>
          </p:cNvSpPr>
          <p:nvPr>
            <p:ph type="title"/>
          </p:nvPr>
        </p:nvSpPr>
        <p:spPr/>
        <p:txBody>
          <a:bodyPr/>
          <a:lstStyle/>
          <a:p>
            <a:r>
              <a:rPr lang="en-GB" dirty="0">
                <a:cs typeface="Calibri Light"/>
              </a:rPr>
              <a:t>Keep Wales Tidy </a:t>
            </a:r>
            <a:endParaRPr lang="en-GB" dirty="0"/>
          </a:p>
        </p:txBody>
      </p:sp>
      <p:sp>
        <p:nvSpPr>
          <p:cNvPr id="3" name="Content Placeholder 2">
            <a:extLst>
              <a:ext uri="{FF2B5EF4-FFF2-40B4-BE49-F238E27FC236}">
                <a16:creationId xmlns:a16="http://schemas.microsoft.com/office/drawing/2014/main" id="{8F429255-A997-632F-62C1-AD331E796D16}"/>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When I visited </a:t>
            </a:r>
            <a:r>
              <a:rPr lang="en-GB" dirty="0" err="1">
                <a:cs typeface="Calibri" panose="020F0502020204030204"/>
              </a:rPr>
              <a:t>Fendrod</a:t>
            </a:r>
            <a:r>
              <a:rPr lang="en-GB" dirty="0">
                <a:cs typeface="Calibri" panose="020F0502020204030204"/>
              </a:rPr>
              <a:t> Lake I was shocked to see the amount of litter so close to the wildlife. This has inspired me to do more research into what can be done to help conserve natural environments. </a:t>
            </a:r>
          </a:p>
          <a:p>
            <a:pPr marL="0" indent="0">
              <a:buNone/>
            </a:pPr>
            <a:r>
              <a:rPr lang="en-GB" dirty="0">
                <a:cs typeface="Calibri" panose="020F0502020204030204"/>
              </a:rPr>
              <a:t>Keep Wales Tidy continue to work with local communities to keep the environment clean and free from litter. </a:t>
            </a:r>
          </a:p>
          <a:p>
            <a:pPr marL="0" indent="0">
              <a:buNone/>
            </a:pPr>
            <a:r>
              <a:rPr lang="en-GB" dirty="0">
                <a:cs typeface="Calibri" panose="020F0502020204030204"/>
              </a:rPr>
              <a:t>As a way of conserving the lake I have created a poster inviting others to join me in the summer to help with litter picking and encourage others to use the bins provided.</a:t>
            </a:r>
          </a:p>
          <a:p>
            <a:pPr marL="0" indent="0">
              <a:buNone/>
            </a:pPr>
            <a:endParaRPr lang="en-GB"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3893308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D98D18-B12E-0898-B7FB-DEDF57D51D82}"/>
              </a:ext>
            </a:extLst>
          </p:cNvPr>
          <p:cNvSpPr>
            <a:spLocks noGrp="1"/>
          </p:cNvSpPr>
          <p:nvPr>
            <p:ph idx="1"/>
          </p:nvPr>
        </p:nvSpPr>
        <p:spPr>
          <a:xfrm>
            <a:off x="838200" y="200984"/>
            <a:ext cx="10515600" cy="5975979"/>
          </a:xfrm>
        </p:spPr>
        <p:txBody>
          <a:bodyPr vert="horz" lIns="91440" tIns="45720" rIns="91440" bIns="45720" rtlCol="0" anchor="t">
            <a:normAutofit/>
          </a:bodyPr>
          <a:lstStyle/>
          <a:p>
            <a:pPr marL="0" indent="0">
              <a:buNone/>
            </a:pPr>
            <a:endParaRPr lang="en-GB">
              <a:cs typeface="Calibri" panose="020F0502020204030204"/>
            </a:endParaRPr>
          </a:p>
          <a:p>
            <a:pPr marL="0" indent="0">
              <a:buNone/>
            </a:pPr>
            <a:endParaRPr lang="en-GB" dirty="0">
              <a:cs typeface="Calibri" panose="020F0502020204030204"/>
            </a:endParaRPr>
          </a:p>
        </p:txBody>
      </p:sp>
      <p:sp>
        <p:nvSpPr>
          <p:cNvPr id="4" name="Double Wave 3">
            <a:extLst>
              <a:ext uri="{FF2B5EF4-FFF2-40B4-BE49-F238E27FC236}">
                <a16:creationId xmlns:a16="http://schemas.microsoft.com/office/drawing/2014/main" id="{EF10A418-29FE-1F20-6617-355CA78C63BC}"/>
              </a:ext>
            </a:extLst>
          </p:cNvPr>
          <p:cNvSpPr/>
          <p:nvPr/>
        </p:nvSpPr>
        <p:spPr>
          <a:xfrm rot="19620000">
            <a:off x="2601071" y="2493669"/>
            <a:ext cx="5679056" cy="1696527"/>
          </a:xfrm>
          <a:prstGeom prst="doubleWave">
            <a:avLst/>
          </a:prstGeom>
          <a:solidFill>
            <a:schemeClr val="accent6"/>
          </a:solidFill>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sz="3200" b="1" dirty="0">
                <a:solidFill>
                  <a:schemeClr val="bg1"/>
                </a:solidFill>
                <a:latin typeface="Sitka Heading"/>
                <a:cs typeface="Calibri"/>
              </a:rPr>
              <a:t>You can make a difference!</a:t>
            </a:r>
          </a:p>
          <a:p>
            <a:pPr algn="ctr"/>
            <a:r>
              <a:rPr lang="en-GB" sz="3200" b="1" dirty="0">
                <a:solidFill>
                  <a:schemeClr val="bg1"/>
                </a:solidFill>
                <a:latin typeface="Sitka Heading"/>
                <a:cs typeface="Calibri"/>
              </a:rPr>
              <a:t>Everyone welcome </a:t>
            </a:r>
          </a:p>
        </p:txBody>
      </p:sp>
      <p:sp>
        <p:nvSpPr>
          <p:cNvPr id="5" name="Explosion: 8 Points 4">
            <a:extLst>
              <a:ext uri="{FF2B5EF4-FFF2-40B4-BE49-F238E27FC236}">
                <a16:creationId xmlns:a16="http://schemas.microsoft.com/office/drawing/2014/main" id="{F468E2DB-E2B8-427D-1D1D-BB9F82AB4752}"/>
              </a:ext>
            </a:extLst>
          </p:cNvPr>
          <p:cNvSpPr/>
          <p:nvPr/>
        </p:nvSpPr>
        <p:spPr>
          <a:xfrm>
            <a:off x="4713516" y="4265283"/>
            <a:ext cx="3378680" cy="2846717"/>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err="1">
                <a:cs typeface="Calibri"/>
              </a:rPr>
              <a:t>Volenteers</a:t>
            </a:r>
            <a:r>
              <a:rPr lang="en-GB" sz="2800" b="1" dirty="0">
                <a:cs typeface="Calibri"/>
              </a:rPr>
              <a:t> needed </a:t>
            </a:r>
            <a:endParaRPr lang="en-GB" b="1" dirty="0">
              <a:cs typeface="Calibri" panose="020F0502020204030204"/>
            </a:endParaRPr>
          </a:p>
        </p:txBody>
      </p:sp>
      <p:sp>
        <p:nvSpPr>
          <p:cNvPr id="6" name="TextBox 5">
            <a:extLst>
              <a:ext uri="{FF2B5EF4-FFF2-40B4-BE49-F238E27FC236}">
                <a16:creationId xmlns:a16="http://schemas.microsoft.com/office/drawing/2014/main" id="{11054C1B-4A35-051D-3247-293882BD6A36}"/>
              </a:ext>
            </a:extLst>
          </p:cNvPr>
          <p:cNvSpPr txBox="1"/>
          <p:nvPr/>
        </p:nvSpPr>
        <p:spPr>
          <a:xfrm>
            <a:off x="6667993" y="769893"/>
            <a:ext cx="410177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Saturday 22nd July 2023 </a:t>
            </a:r>
            <a:endParaRPr lang="en-GB" sz="2800" dirty="0"/>
          </a:p>
        </p:txBody>
      </p:sp>
      <p:sp>
        <p:nvSpPr>
          <p:cNvPr id="7" name="TextBox 6">
            <a:extLst>
              <a:ext uri="{FF2B5EF4-FFF2-40B4-BE49-F238E27FC236}">
                <a16:creationId xmlns:a16="http://schemas.microsoft.com/office/drawing/2014/main" id="{DA28F1C5-9E7E-9079-EE53-CFFDF0B9370F}"/>
              </a:ext>
            </a:extLst>
          </p:cNvPr>
          <p:cNvSpPr txBox="1"/>
          <p:nvPr/>
        </p:nvSpPr>
        <p:spPr>
          <a:xfrm>
            <a:off x="6396514" y="258793"/>
            <a:ext cx="507971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Meet at 10am at </a:t>
            </a:r>
            <a:r>
              <a:rPr lang="en-GB" sz="2800" dirty="0" err="1">
                <a:cs typeface="Calibri"/>
              </a:rPr>
              <a:t>Fendrod</a:t>
            </a:r>
            <a:r>
              <a:rPr lang="en-GB" sz="2800" dirty="0">
                <a:cs typeface="Calibri"/>
              </a:rPr>
              <a:t> Lake </a:t>
            </a:r>
            <a:endParaRPr lang="en-GB" sz="2000" dirty="0">
              <a:cs typeface="Calibri" panose="020F0502020204030204"/>
            </a:endParaRPr>
          </a:p>
        </p:txBody>
      </p:sp>
      <p:sp>
        <p:nvSpPr>
          <p:cNvPr id="9" name="TextBox 8">
            <a:extLst>
              <a:ext uri="{FF2B5EF4-FFF2-40B4-BE49-F238E27FC236}">
                <a16:creationId xmlns:a16="http://schemas.microsoft.com/office/drawing/2014/main" id="{2DEF40A1-FF86-97FD-7770-CE901F90EE3B}"/>
              </a:ext>
            </a:extLst>
          </p:cNvPr>
          <p:cNvSpPr txBox="1"/>
          <p:nvPr/>
        </p:nvSpPr>
        <p:spPr>
          <a:xfrm>
            <a:off x="300514" y="5859478"/>
            <a:ext cx="47961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Any questions please contact Ashleigh on </a:t>
            </a:r>
          </a:p>
          <a:p>
            <a:r>
              <a:rPr lang="en-GB" dirty="0">
                <a:solidFill>
                  <a:schemeClr val="bg1"/>
                </a:solidFill>
                <a:cs typeface="Calibri"/>
              </a:rPr>
              <a:t>07513485927</a:t>
            </a:r>
          </a:p>
        </p:txBody>
      </p:sp>
      <p:sp>
        <p:nvSpPr>
          <p:cNvPr id="10" name="Ribbon: Tilted Up 9">
            <a:extLst>
              <a:ext uri="{FF2B5EF4-FFF2-40B4-BE49-F238E27FC236}">
                <a16:creationId xmlns:a16="http://schemas.microsoft.com/office/drawing/2014/main" id="{69D19AF6-797B-99B9-7F76-8496723A392D}"/>
              </a:ext>
            </a:extLst>
          </p:cNvPr>
          <p:cNvSpPr/>
          <p:nvPr/>
        </p:nvSpPr>
        <p:spPr>
          <a:xfrm>
            <a:off x="5626" y="-3127"/>
            <a:ext cx="5851584" cy="2300377"/>
          </a:xfrm>
          <a:prstGeom prst="ribbon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Community Litter Pick </a:t>
            </a:r>
          </a:p>
        </p:txBody>
      </p:sp>
      <p:pic>
        <p:nvPicPr>
          <p:cNvPr id="11" name="Picture 11" descr="A picture containing text, clipart&#10;&#10;Description automatically generated">
            <a:extLst>
              <a:ext uri="{FF2B5EF4-FFF2-40B4-BE49-F238E27FC236}">
                <a16:creationId xmlns:a16="http://schemas.microsoft.com/office/drawing/2014/main" id="{9EF4FE00-9DE7-0B58-6E8A-075E8C961479}"/>
              </a:ext>
            </a:extLst>
          </p:cNvPr>
          <p:cNvPicPr>
            <a:picLocks noChangeAspect="1"/>
          </p:cNvPicPr>
          <p:nvPr/>
        </p:nvPicPr>
        <p:blipFill>
          <a:blip r:embed="rId3"/>
          <a:stretch>
            <a:fillRect/>
          </a:stretch>
        </p:blipFill>
        <p:spPr>
          <a:xfrm>
            <a:off x="293478" y="3970218"/>
            <a:ext cx="2288516" cy="1721149"/>
          </a:xfrm>
          <a:prstGeom prst="rect">
            <a:avLst/>
          </a:prstGeom>
        </p:spPr>
      </p:pic>
      <p:pic>
        <p:nvPicPr>
          <p:cNvPr id="2" name="Picture 7" descr="A picture containing grass, outdoor, ground, aquatic bird&#10;&#10;Description automatically generated">
            <a:extLst>
              <a:ext uri="{FF2B5EF4-FFF2-40B4-BE49-F238E27FC236}">
                <a16:creationId xmlns:a16="http://schemas.microsoft.com/office/drawing/2014/main" id="{04A726B5-8BB1-972E-C060-773772D15CB6}"/>
              </a:ext>
            </a:extLst>
          </p:cNvPr>
          <p:cNvPicPr>
            <a:picLocks noChangeAspect="1"/>
          </p:cNvPicPr>
          <p:nvPr/>
        </p:nvPicPr>
        <p:blipFill>
          <a:blip r:embed="rId4"/>
          <a:stretch>
            <a:fillRect/>
          </a:stretch>
        </p:blipFill>
        <p:spPr>
          <a:xfrm>
            <a:off x="8720229" y="1292165"/>
            <a:ext cx="3032903" cy="1728877"/>
          </a:xfrm>
          <a:prstGeom prst="rect">
            <a:avLst/>
          </a:prstGeom>
        </p:spPr>
      </p:pic>
      <p:sp>
        <p:nvSpPr>
          <p:cNvPr id="8" name="TextBox 7">
            <a:extLst>
              <a:ext uri="{FF2B5EF4-FFF2-40B4-BE49-F238E27FC236}">
                <a16:creationId xmlns:a16="http://schemas.microsoft.com/office/drawing/2014/main" id="{6680C932-636F-F9E2-CC29-9FCEE8B93A74}"/>
              </a:ext>
            </a:extLst>
          </p:cNvPr>
          <p:cNvSpPr txBox="1"/>
          <p:nvPr/>
        </p:nvSpPr>
        <p:spPr>
          <a:xfrm>
            <a:off x="8506408" y="3514531"/>
            <a:ext cx="3048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We need to pick up our litter to help protect the wildlife and their home. </a:t>
            </a:r>
          </a:p>
        </p:txBody>
      </p:sp>
      <p:sp>
        <p:nvSpPr>
          <p:cNvPr id="12" name="TextBox 11">
            <a:extLst>
              <a:ext uri="{FF2B5EF4-FFF2-40B4-BE49-F238E27FC236}">
                <a16:creationId xmlns:a16="http://schemas.microsoft.com/office/drawing/2014/main" id="{E10DEE74-9FCC-C9CB-808E-2F60D4FBDEFC}"/>
              </a:ext>
            </a:extLst>
          </p:cNvPr>
          <p:cNvSpPr txBox="1"/>
          <p:nvPr/>
        </p:nvSpPr>
        <p:spPr>
          <a:xfrm>
            <a:off x="404326" y="4509796"/>
            <a:ext cx="7922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Calibri"/>
                <a:cs typeface="Calibri"/>
              </a:rPr>
              <a:t>(</a:t>
            </a:r>
            <a:r>
              <a:rPr lang="en-GB" sz="1400" dirty="0" err="1">
                <a:ea typeface="Calibri"/>
                <a:cs typeface="Calibri"/>
              </a:rPr>
              <a:t>Wotta</a:t>
            </a:r>
            <a:r>
              <a:rPr lang="en-GB" sz="1400" dirty="0">
                <a:ea typeface="Calibri"/>
                <a:cs typeface="Calibri"/>
              </a:rPr>
              <a:t>, no date)</a:t>
            </a:r>
            <a:endParaRPr lang="en-GB" dirty="0"/>
          </a:p>
        </p:txBody>
      </p:sp>
      <p:sp>
        <p:nvSpPr>
          <p:cNvPr id="13" name="TextBox 12">
            <a:extLst>
              <a:ext uri="{FF2B5EF4-FFF2-40B4-BE49-F238E27FC236}">
                <a16:creationId xmlns:a16="http://schemas.microsoft.com/office/drawing/2014/main" id="{BE1C271E-7F33-21D4-CE3D-E8604D814326}"/>
              </a:ext>
            </a:extLst>
          </p:cNvPr>
          <p:cNvSpPr txBox="1"/>
          <p:nvPr/>
        </p:nvSpPr>
        <p:spPr>
          <a:xfrm>
            <a:off x="9828244" y="2628122"/>
            <a:ext cx="16017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(Metro, 2018)</a:t>
            </a:r>
            <a:endParaRPr lang="en-GB" dirty="0"/>
          </a:p>
        </p:txBody>
      </p:sp>
    </p:spTree>
    <p:extLst>
      <p:ext uri="{BB962C8B-B14F-4D97-AF65-F5344CB8AC3E}">
        <p14:creationId xmlns:p14="http://schemas.microsoft.com/office/powerpoint/2010/main" val="1203312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Fendrod Lake</vt:lpstr>
      <vt:lpstr>Why I chose to explore the lake?</vt:lpstr>
      <vt:lpstr>What I found at the lake...</vt:lpstr>
      <vt:lpstr>What I learnt about swans ...</vt:lpstr>
      <vt:lpstr>PowerPoint Presentation</vt:lpstr>
      <vt:lpstr>Discover </vt:lpstr>
      <vt:lpstr>Explore </vt:lpstr>
      <vt:lpstr>PowerPoint Presentation</vt:lpstr>
      <vt:lpstr>Litter found at the lake..</vt:lpstr>
      <vt:lpstr>Conserve </vt:lpstr>
      <vt:lpstr>PowerPoint Presentation</vt:lpstr>
      <vt:lpstr>Keep Wales Tidy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539</cp:revision>
  <dcterms:created xsi:type="dcterms:W3CDTF">2023-04-07T17:25:29Z</dcterms:created>
  <dcterms:modified xsi:type="dcterms:W3CDTF">2023-04-26T11:42:47Z</dcterms:modified>
</cp:coreProperties>
</file>