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7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9FE66-1A1D-4EC0-A9F3-B77B9ED38798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630DD3-9D4B-4B30-9588-16D889F0A5B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737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58F1C-FF53-3EE9-1DA2-6DED89CA5E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C8B3F-C779-692D-01D2-48256912F4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D5BC7-7F96-1A0D-C3E5-C6ACBDEA9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F3F37-83A7-3516-73C8-1F39748CE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DCB25E-149C-7494-6EF5-B7B734CD3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6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A3C0A-884E-AFDE-2B5F-4D6C45BB2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1D0FD-55F9-4DA9-4695-16A890CF8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38F9F-D92E-345C-17D4-4E8BB72EE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83A6F-9549-6074-E548-63801CB53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C66B3-2A5B-00B7-BE81-F58433CD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97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BB2A1-5798-615F-0B2D-FFF48090E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8B869-8FEE-FA10-BD60-8B9EF471B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A109BA-6B8B-FAC1-6D3E-E6E4C401A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FBB21-DC63-EA9C-386B-CEA5434A9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247AF-F329-F6EE-7737-33A856D1D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340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15086-FB97-438C-6B8C-F77C7A2ED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72EF0-8019-671F-1238-13BBC74B0E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4F6BB5-7198-CA1B-727E-5E6358FB0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07E48B-7989-4FC5-86EF-79C7E5B3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875B7-8986-4C11-FAE8-CA275E4E0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90DA9C-0315-E24A-52C0-4E6BD065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253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8F70C-7D8B-9A7E-1669-E87CE50A9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C4E5B-5809-7A05-CDD6-A9330BCE5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F31516-86EE-22F9-437A-80A5D6887E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0ABDA8-6662-FB65-F28B-606E3F1B04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DC4C11-3C97-E6EA-E9C7-1C91C27CF7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4FA3AF-DC0A-E270-EE20-BE54ACCE3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E57B06-B628-4065-F1B5-3211E8793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261B00-E5B2-517D-0441-33C261B08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212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AFB6-A204-B3DC-B03D-B4EDC5CBC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4A53AB-32A3-D22D-A67B-48EA35C68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AB8553-F413-4666-9E72-8237E1E2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4DF4BA-1D0D-FC83-48E2-8108C19A3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569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01521E-3E5F-7384-0F21-BD843A66E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C2FA81-BD4B-ED68-D8EE-8A8C5B511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61E779-332A-613C-BF52-12C6383F5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715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78123-E097-454E-BF62-8FE0475B5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D03B3-5850-0BF8-AD5F-77398E1A4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6E798C-D707-2C32-B909-87F343BFBF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44EF93-3C55-330F-6C03-976CAB844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4FEECE-03CC-DEFB-8B5C-B9BC3A3E2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682C8-F236-E258-2926-E283F66C2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537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0403F-4E78-E8A0-1169-B396B6D99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6DFDA9-5EE9-B125-B9C4-0E39EDDD80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4A52B-B0BE-2BA1-703A-76685815E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04645-B29A-9A97-CB5A-89F046ADC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40730F-FBC3-3E36-98AC-AE5DADD4A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B1AF7-1FB9-3697-921E-5A5EC768C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125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9B990-0405-EF79-8F06-F1708F9E2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6C16B-D149-7D95-364A-FBED2D98F7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A7435-5DE8-7C0A-A368-3CD5DE60A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CA063-102D-B7BF-A9F8-15D55489A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A64EF-AC62-35EA-FEE0-AA234D8E0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55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731DF6-8B0E-7C06-3828-8BA8920882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DAC15-95CD-500D-1CDA-B19E9CF53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4AAB9-740D-0548-3A15-D52D862EE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B1F16-63C7-185F-27B0-808E02E97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A2F05-E34E-367D-CE1C-6E313B8C1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729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C969A2-C674-9E67-4FB4-8116284C1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0B9E5-7AD4-83F3-4972-888364514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1E1D0-314F-C6FA-620F-EF31F24CD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3F525-A9CE-4C2A-B513-508B1A24DFB6}" type="datetimeFigureOut">
              <a:rPr lang="en-GB" smtClean="0"/>
              <a:t>29/05/2023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3314A-F3A1-4B4C-3BA2-61CE9367D8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3628A-AF87-6417-85C0-533FB583DB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A20C8-90B5-42F1-9126-CEB0C71B6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13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h3c0xTli&amp;id=6F2285765A70D74C33970DE5139032D4F510C2DC&amp;thid=OIP.h3c0xTliIe3sStTleK1Q7wHaFj&amp;mediaurl=https%3a%2f%2fwww.qantas.com%2fcontent%2ftravelinsider%2fen%2fexplore%2fasia%2fchina%2fhong-kong%2ffour-seasons-hong-kong%2f_jcr_content%2fparsysTop%2fhero.img.full.medium.jpg%2f1532400378215.jpg&amp;cdnurl=https%3a%2f%2fth.bing.com%2fth%2fid%2fR.877734c5396221edec4ad4e578ad50ef%3frik%3d3MIQ9dQykBPlDQ%26pid%3dImgRaw%26r%3d0&amp;exph=960&amp;expw=1280&amp;q=Four+Seasons+Hong+Kong&amp;simid=608042162703568520&amp;FORM=IRPRST&amp;ck=0732570772E9AC8733265B04F5429328&amp;selectedIndex=25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hyperlink" Target="https://www.bing.com/images/search?q=Four+Seasons+Hong+Kong+Presidential+Suite&amp;FORM=IRTRR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s://www.bing.com/images/search?q=Four+Seasons+Hong+Kong+Imperial+Suite&amp;FORM=IRIBEP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9ED694F-5A61-242C-91CC-B0404BADD9FB}"/>
              </a:ext>
            </a:extLst>
          </p:cNvPr>
          <p:cNvSpPr txBox="1"/>
          <p:nvPr/>
        </p:nvSpPr>
        <p:spPr>
          <a:xfrm>
            <a:off x="9225280" y="685800"/>
            <a:ext cx="237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Assignment (3) of 4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74F0AC-EF35-C8F1-6401-E060CFA1872B}"/>
              </a:ext>
            </a:extLst>
          </p:cNvPr>
          <p:cNvSpPr txBox="1"/>
          <p:nvPr/>
        </p:nvSpPr>
        <p:spPr>
          <a:xfrm>
            <a:off x="863600" y="4221480"/>
            <a:ext cx="74980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		Rukhsana Kousar</a:t>
            </a:r>
          </a:p>
          <a:p>
            <a:endParaRPr lang="en-GB" dirty="0"/>
          </a:p>
          <a:p>
            <a:r>
              <a:rPr lang="en-GB" dirty="0"/>
              <a:t>Student No:	2128265</a:t>
            </a:r>
          </a:p>
          <a:p>
            <a:endParaRPr lang="en-GB" dirty="0"/>
          </a:p>
          <a:p>
            <a:r>
              <a:rPr lang="en-GB" dirty="0"/>
              <a:t>Module:		BMIH5003 – Foreign Languages &amp; Cultural Awareness</a:t>
            </a:r>
          </a:p>
          <a:p>
            <a:endParaRPr lang="en-GB" dirty="0"/>
          </a:p>
          <a:p>
            <a:r>
              <a:rPr lang="en-GB" dirty="0"/>
              <a:t>Lecturer:		Jinping Li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399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view: Four Seasons Hotel, Hong Kong — A classic, five-star stay that ...">
            <a:extLst>
              <a:ext uri="{FF2B5EF4-FFF2-40B4-BE49-F238E27FC236}">
                <a16:creationId xmlns:a16="http://schemas.microsoft.com/office/drawing/2014/main" id="{91F51EBD-BC7A-1650-E940-AD2073C9F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1" y="50800"/>
            <a:ext cx="7477760" cy="661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mage result for Four Seasons Hong Kong">
            <a:hlinkClick r:id="rId3"/>
            <a:extLst>
              <a:ext uri="{FF2B5EF4-FFF2-40B4-BE49-F238E27FC236}">
                <a16:creationId xmlns:a16="http://schemas.microsoft.com/office/drawing/2014/main" id="{BF1EE5D0-87EB-F113-285B-B9F5A6326D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5" y="101600"/>
            <a:ext cx="4435474" cy="3327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pool with umbrellas and a city in the background&#10;&#10;Description automatically generated with low confidence">
            <a:extLst>
              <a:ext uri="{FF2B5EF4-FFF2-40B4-BE49-F238E27FC236}">
                <a16:creationId xmlns:a16="http://schemas.microsoft.com/office/drawing/2014/main" id="{65A95FAD-AB9F-A080-FD4E-97F9F84F83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4" y="3515994"/>
            <a:ext cx="4435473" cy="319976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8007A3-DE48-55DE-E672-2A5798F4DF05}"/>
              </a:ext>
            </a:extLst>
          </p:cNvPr>
          <p:cNvSpPr txBox="1"/>
          <p:nvPr/>
        </p:nvSpPr>
        <p:spPr>
          <a:xfrm>
            <a:off x="264160" y="444939"/>
            <a:ext cx="7101840" cy="6290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ja-JP" altLang="en-US" sz="3200" b="1" dirty="0">
                <a:solidFill>
                  <a:srgbClr val="FFFF00"/>
                </a:solidFill>
              </a:rPr>
              <a:t>好客</a:t>
            </a:r>
            <a:endParaRPr lang="en-US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rgbClr val="FFFF00"/>
                </a:solidFill>
              </a:rPr>
              <a:t>香港四季酒店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ja-JP" altLang="en-US" sz="3200" b="1" dirty="0">
                <a:solidFill>
                  <a:srgbClr val="FFFF00"/>
                </a:solidFill>
              </a:rPr>
              <a:t>提出</a:t>
            </a:r>
            <a:endParaRPr lang="en-US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3200" b="1" dirty="0">
                <a:solidFill>
                  <a:srgbClr val="FFFF00"/>
                </a:solidFill>
              </a:rPr>
              <a:t>具有竞争力的价格的豪华酒店住宿</a:t>
            </a:r>
            <a:endParaRPr lang="en-GB" altLang="zh-CN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altLang="ja-JP" sz="3200" b="1" dirty="0">
              <a:solidFill>
                <a:srgbClr val="FFFF00"/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ja-JP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976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5" name="Rectangle 1074">
            <a:extLst>
              <a:ext uri="{FF2B5EF4-FFF2-40B4-BE49-F238E27FC236}">
                <a16:creationId xmlns:a16="http://schemas.microsoft.com/office/drawing/2014/main" id="{153860BD-2B77-4099-8348-E7AB857CD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7" name="Rectangle 1076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9" name="Rectangle 107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355784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Four Seasons Hong Kong Presidential Suite">
            <a:hlinkClick r:id="rId2" tgtFrame="&quot;_self&quot;" tooltip="&quot;Four Seasons Hong Kong Presidential Suite&quot;"/>
            <a:extLst>
              <a:ext uri="{FF2B5EF4-FFF2-40B4-BE49-F238E27FC236}">
                <a16:creationId xmlns:a16="http://schemas.microsoft.com/office/drawing/2014/main" id="{73C3A7F7-B438-A409-0F99-B8AFE815D6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0" r="-3" b="-3"/>
          <a:stretch/>
        </p:blipFill>
        <p:spPr bwMode="auto">
          <a:xfrm>
            <a:off x="3218096" y="111761"/>
            <a:ext cx="5702384" cy="3207386"/>
          </a:xfrm>
          <a:prstGeom prst="rect">
            <a:avLst/>
          </a:prstGeom>
          <a:noFill/>
        </p:spPr>
      </p:pic>
      <p:sp>
        <p:nvSpPr>
          <p:cNvPr id="1081" name="Rectangle 1080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635346" y="5126067"/>
            <a:ext cx="219456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B10BBD-1CC3-5AB6-4C1F-1D8AEFB76351}"/>
              </a:ext>
            </a:extLst>
          </p:cNvPr>
          <p:cNvSpPr txBox="1"/>
          <p:nvPr/>
        </p:nvSpPr>
        <p:spPr>
          <a:xfrm>
            <a:off x="517888" y="95858"/>
            <a:ext cx="270020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/>
              <a:t>总统套房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169A0B-09D3-6F38-BC84-76779A51AB59}"/>
              </a:ext>
            </a:extLst>
          </p:cNvPr>
          <p:cNvSpPr txBox="1"/>
          <p:nvPr/>
        </p:nvSpPr>
        <p:spPr>
          <a:xfrm>
            <a:off x="750393" y="897672"/>
            <a:ext cx="2235200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ja-JP" altLang="en-US" sz="2000" b="1" dirty="0"/>
              <a:t>定价为</a:t>
            </a:r>
            <a:endParaRPr lang="en-GB" sz="2000" b="1" dirty="0"/>
          </a:p>
          <a:p>
            <a:pPr algn="ctr"/>
            <a:r>
              <a:rPr lang="ja-JP" altLang="en-US" sz="3600" b="1" dirty="0"/>
              <a:t>两千</a:t>
            </a:r>
            <a:endParaRPr lang="en-GB" sz="3600" b="1" dirty="0"/>
          </a:p>
          <a:p>
            <a:pPr algn="ctr"/>
            <a:endParaRPr lang="ja-JP" altLang="en-US" sz="2000" dirty="0"/>
          </a:p>
          <a:p>
            <a:pPr algn="ctr"/>
            <a:endParaRPr lang="en-GB" sz="3600" dirty="0"/>
          </a:p>
          <a:p>
            <a:pPr algn="ctr"/>
            <a:endParaRPr lang="en-GB" dirty="0"/>
          </a:p>
        </p:txBody>
      </p:sp>
      <p:pic>
        <p:nvPicPr>
          <p:cNvPr id="19" name="Picture 18" descr=" ">
            <a:extLst>
              <a:ext uri="{FF2B5EF4-FFF2-40B4-BE49-F238E27FC236}">
                <a16:creationId xmlns:a16="http://schemas.microsoft.com/office/drawing/2014/main" id="{FF7DE469-264B-3B96-4E12-ACFFA40EEE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694" y="2081755"/>
            <a:ext cx="248597" cy="407418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E3BE604-2BA5-DF5A-C765-10FC68595203}"/>
              </a:ext>
            </a:extLst>
          </p:cNvPr>
          <p:cNvSpPr txBox="1"/>
          <p:nvPr/>
        </p:nvSpPr>
        <p:spPr>
          <a:xfrm>
            <a:off x="779696" y="2773426"/>
            <a:ext cx="2153920" cy="649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kern="0" dirty="0">
                <a:solidFill>
                  <a:srgbClr val="000000"/>
                </a:solidFill>
                <a:effectLst/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立即</a:t>
            </a:r>
            <a:r>
              <a:rPr lang="en-GB" sz="3600" b="1" kern="0" dirty="0">
                <a:solidFill>
                  <a:srgbClr val="000000"/>
                </a:solidFill>
                <a:effectLst/>
                <a:latin typeface="PMingLiU" panose="02020500000000000000" pitchFamily="18" charset="-120"/>
                <a:ea typeface="Calibri" panose="020F0502020204030204" pitchFamily="34" charset="0"/>
                <a:cs typeface="PMingLiU" panose="02020500000000000000" pitchFamily="18" charset="-120"/>
              </a:rPr>
              <a:t>预订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 descr="Four Seasons Hong Kong Imperial Suite">
            <a:hlinkClick r:id="rId5" tgtFrame="&quot;_self&quot;" tooltip="&quot;Four Seasons Hong Kong Imperial Suite&quot;"/>
            <a:extLst>
              <a:ext uri="{FF2B5EF4-FFF2-40B4-BE49-F238E27FC236}">
                <a16:creationId xmlns:a16="http://schemas.microsoft.com/office/drawing/2014/main" id="{FF949AA0-18E3-BEB8-B952-09DF766707F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9180" y="4051646"/>
            <a:ext cx="6677660" cy="2194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Picture 6">
            <a:extLst>
              <a:ext uri="{FF2B5EF4-FFF2-40B4-BE49-F238E27FC236}">
                <a16:creationId xmlns:a16="http://schemas.microsoft.com/office/drawing/2014/main" id="{DCC4D1FA-ED70-4846-F146-4BB9CA408E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" r="5104" b="-4"/>
          <a:stretch/>
        </p:blipFill>
        <p:spPr bwMode="auto">
          <a:xfrm>
            <a:off x="10850880" y="2773426"/>
            <a:ext cx="769807" cy="64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967264B-A6F8-8D37-0087-0512AF895267}"/>
              </a:ext>
            </a:extLst>
          </p:cNvPr>
          <p:cNvSpPr txBox="1"/>
          <p:nvPr/>
        </p:nvSpPr>
        <p:spPr>
          <a:xfrm>
            <a:off x="9426142" y="1355587"/>
            <a:ext cx="19913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包括早餐和晚餐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A23DA8-D260-44A5-DDF0-35694F3DBBF0}"/>
              </a:ext>
            </a:extLst>
          </p:cNvPr>
          <p:cNvSpPr txBox="1"/>
          <p:nvPr/>
        </p:nvSpPr>
        <p:spPr>
          <a:xfrm>
            <a:off x="2558143" y="5325665"/>
            <a:ext cx="20488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帝王套房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31589DF-3981-F904-B6D9-393D5983BA13}"/>
              </a:ext>
            </a:extLst>
          </p:cNvPr>
          <p:cNvSpPr txBox="1"/>
          <p:nvPr/>
        </p:nvSpPr>
        <p:spPr>
          <a:xfrm>
            <a:off x="2603862" y="3951516"/>
            <a:ext cx="199220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ja-JP" altLang="en-US" sz="2000" b="1" dirty="0"/>
              <a:t>定价为</a:t>
            </a:r>
            <a:endParaRPr lang="en-GB" altLang="ja-JP" sz="2000" b="1" dirty="0"/>
          </a:p>
          <a:p>
            <a:pPr algn="ctr"/>
            <a:r>
              <a:rPr lang="en-GB" sz="3600" b="1" dirty="0">
                <a:latin typeface="Amasis MT Pro Black" panose="02040A04050005020304" pitchFamily="18" charset="0"/>
              </a:rPr>
              <a:t>一千</a:t>
            </a:r>
          </a:p>
        </p:txBody>
      </p:sp>
      <p:pic>
        <p:nvPicPr>
          <p:cNvPr id="32" name="Picture 31" descr=" ">
            <a:extLst>
              <a:ext uri="{FF2B5EF4-FFF2-40B4-BE49-F238E27FC236}">
                <a16:creationId xmlns:a16="http://schemas.microsoft.com/office/drawing/2014/main" id="{427A881B-D9FF-4266-EB45-21463531A7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667" y="4892971"/>
            <a:ext cx="248597" cy="407418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3EA89C2C-C195-3C50-B096-81E327119435}"/>
              </a:ext>
            </a:extLst>
          </p:cNvPr>
          <p:cNvSpPr txBox="1"/>
          <p:nvPr/>
        </p:nvSpPr>
        <p:spPr>
          <a:xfrm>
            <a:off x="2601686" y="5814515"/>
            <a:ext cx="19913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包括早餐和晚餐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6789206-A1BF-912F-12C9-18EC4A2EA1D2}"/>
              </a:ext>
            </a:extLst>
          </p:cNvPr>
          <p:cNvSpPr txBox="1"/>
          <p:nvPr/>
        </p:nvSpPr>
        <p:spPr>
          <a:xfrm>
            <a:off x="3231806" y="4520927"/>
            <a:ext cx="7014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每晚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F774C9B-8C01-2168-3338-C8CE6FA2EBFB}"/>
              </a:ext>
            </a:extLst>
          </p:cNvPr>
          <p:cNvSpPr txBox="1"/>
          <p:nvPr/>
        </p:nvSpPr>
        <p:spPr>
          <a:xfrm>
            <a:off x="1517249" y="1757946"/>
            <a:ext cx="7014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每晚</a:t>
            </a:r>
          </a:p>
        </p:txBody>
      </p:sp>
    </p:spTree>
    <p:extLst>
      <p:ext uri="{BB962C8B-B14F-4D97-AF65-F5344CB8AC3E}">
        <p14:creationId xmlns:p14="http://schemas.microsoft.com/office/powerpoint/2010/main" val="140625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A0E6106-C9A4-8FDD-1B98-E92BEC5FE3C0}"/>
              </a:ext>
            </a:extLst>
          </p:cNvPr>
          <p:cNvSpPr/>
          <p:nvPr/>
        </p:nvSpPr>
        <p:spPr>
          <a:xfrm>
            <a:off x="135352" y="101601"/>
            <a:ext cx="11934727" cy="668527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ja-JP" alt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6D0487-5D8B-D266-80F3-F10C50591053}"/>
              </a:ext>
            </a:extLst>
          </p:cNvPr>
          <p:cNvSpPr txBox="1"/>
          <p:nvPr/>
        </p:nvSpPr>
        <p:spPr>
          <a:xfrm>
            <a:off x="182880" y="3732340"/>
            <a:ext cx="11277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双人房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" name="Picture 2" descr="A picture containing indoor, bed, scene, room&#10;&#10;Description automatically generated">
            <a:extLst>
              <a:ext uri="{FF2B5EF4-FFF2-40B4-BE49-F238E27FC236}">
                <a16:creationId xmlns:a16="http://schemas.microsoft.com/office/drawing/2014/main" id="{77E6EB8F-061E-218B-2E77-F04E3F1CC9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2706" y="1012799"/>
            <a:ext cx="3670522" cy="2112862"/>
          </a:xfrm>
          <a:prstGeom prst="rect">
            <a:avLst/>
          </a:prstGeom>
          <a:noFill/>
        </p:spPr>
      </p:pic>
      <p:pic>
        <p:nvPicPr>
          <p:cNvPr id="4" name="Picture 9">
            <a:extLst>
              <a:ext uri="{FF2B5EF4-FFF2-40B4-BE49-F238E27FC236}">
                <a16:creationId xmlns:a16="http://schemas.microsoft.com/office/drawing/2014/main" id="{9E665E21-9C9E-AEE7-752C-98116251A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2706" y="3813619"/>
            <a:ext cx="3685625" cy="211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Hotels with Family Rooms in Port Edward | Wild Coast Sun">
            <a:extLst>
              <a:ext uri="{FF2B5EF4-FFF2-40B4-BE49-F238E27FC236}">
                <a16:creationId xmlns:a16="http://schemas.microsoft.com/office/drawing/2014/main" id="{0EF6C4D6-C083-39CC-F71D-D9C4FB0024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1835" y="990669"/>
            <a:ext cx="3670522" cy="214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Four Seasons Hotel Beirut in Lebanon - Room Deals, Photos &amp; Reviews">
            <a:extLst>
              <a:ext uri="{FF2B5EF4-FFF2-40B4-BE49-F238E27FC236}">
                <a16:creationId xmlns:a16="http://schemas.microsoft.com/office/drawing/2014/main" id="{F1C5DCBA-7800-2198-D21A-55D96E0DBB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034" y="3833939"/>
            <a:ext cx="3776965" cy="206206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Four Seasons Hotel Hong Kong">
            <a:extLst>
              <a:ext uri="{FF2B5EF4-FFF2-40B4-BE49-F238E27FC236}">
                <a16:creationId xmlns:a16="http://schemas.microsoft.com/office/drawing/2014/main" id="{558A6EEE-7055-17A7-61F9-4979C20EA7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3228" y="2682240"/>
            <a:ext cx="2087807" cy="1584960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D8E13D-E7B2-0428-339D-CC91F74E1215}"/>
              </a:ext>
            </a:extLst>
          </p:cNvPr>
          <p:cNvSpPr txBox="1"/>
          <p:nvPr/>
        </p:nvSpPr>
        <p:spPr>
          <a:xfrm>
            <a:off x="182880" y="954940"/>
            <a:ext cx="11720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badi" panose="020B0604020202020204" pitchFamily="34" charset="0"/>
              </a:rPr>
              <a:t>单人房</a:t>
            </a:r>
            <a:endParaRPr lang="en-GB" sz="2000" b="1" dirty="0">
              <a:solidFill>
                <a:schemeClr val="bg1"/>
              </a:solidFill>
              <a:latin typeface="Abadi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4E4F5D-35F3-B413-0577-99353BC7E752}"/>
              </a:ext>
            </a:extLst>
          </p:cNvPr>
          <p:cNvSpPr txBox="1"/>
          <p:nvPr/>
        </p:nvSpPr>
        <p:spPr>
          <a:xfrm>
            <a:off x="10617200" y="941261"/>
            <a:ext cx="1066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badi" panose="020B0604020104020204" pitchFamily="34" charset="0"/>
              </a:rPr>
              <a:t>家庭间</a:t>
            </a:r>
            <a:endParaRPr lang="en-GB" sz="2000" b="1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92A908-693E-5141-756C-DA827139D2A5}"/>
              </a:ext>
            </a:extLst>
          </p:cNvPr>
          <p:cNvSpPr txBox="1"/>
          <p:nvPr/>
        </p:nvSpPr>
        <p:spPr>
          <a:xfrm>
            <a:off x="10728959" y="3737970"/>
            <a:ext cx="1280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豪华客房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A9A88C-3149-F708-F7B0-10B3E5CC1AC1}"/>
              </a:ext>
            </a:extLst>
          </p:cNvPr>
          <p:cNvSpPr txBox="1"/>
          <p:nvPr/>
        </p:nvSpPr>
        <p:spPr>
          <a:xfrm>
            <a:off x="74392" y="1283679"/>
            <a:ext cx="11720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五百</a:t>
            </a: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17" name="Picture 16" descr=" ">
            <a:extLst>
              <a:ext uri="{FF2B5EF4-FFF2-40B4-BE49-F238E27FC236}">
                <a16:creationId xmlns:a16="http://schemas.microsoft.com/office/drawing/2014/main" id="{3A0FEABC-4854-79A2-7426-EB22175C201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04" y="1708375"/>
            <a:ext cx="198380" cy="325119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AF86FAB-BD9D-11B4-F34B-2941CC7F58B7}"/>
              </a:ext>
            </a:extLst>
          </p:cNvPr>
          <p:cNvSpPr txBox="1"/>
          <p:nvPr/>
        </p:nvSpPr>
        <p:spPr>
          <a:xfrm>
            <a:off x="30480" y="4128400"/>
            <a:ext cx="1219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七百五十</a:t>
            </a: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20" name="Picture 19" descr=" ">
            <a:extLst>
              <a:ext uri="{FF2B5EF4-FFF2-40B4-BE49-F238E27FC236}">
                <a16:creationId xmlns:a16="http://schemas.microsoft.com/office/drawing/2014/main" id="{EBA82344-5D6E-8D1B-8ADC-DA85AA31DD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7" y="4567851"/>
            <a:ext cx="207957" cy="340814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D4FFC47-3BF5-C507-8380-42D29CE4F1E6}"/>
              </a:ext>
            </a:extLst>
          </p:cNvPr>
          <p:cNvSpPr txBox="1"/>
          <p:nvPr/>
        </p:nvSpPr>
        <p:spPr>
          <a:xfrm>
            <a:off x="10739705" y="1323193"/>
            <a:ext cx="7060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一千</a:t>
            </a:r>
            <a:endParaRPr lang="en-GB" sz="20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23" name="Picture 22" descr=" ">
            <a:extLst>
              <a:ext uri="{FF2B5EF4-FFF2-40B4-BE49-F238E27FC236}">
                <a16:creationId xmlns:a16="http://schemas.microsoft.com/office/drawing/2014/main" id="{DAB7D8E4-F4C2-A471-4313-470AA573D5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3907" y="1621703"/>
            <a:ext cx="211247" cy="346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Picture 23" descr=" ">
            <a:extLst>
              <a:ext uri="{FF2B5EF4-FFF2-40B4-BE49-F238E27FC236}">
                <a16:creationId xmlns:a16="http://schemas.microsoft.com/office/drawing/2014/main" id="{DD3CD39D-8978-94AD-951E-1DAB691D8B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7747" y="4486823"/>
            <a:ext cx="211247" cy="346206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1711182-161D-8E9B-910F-FC418CD971C6}"/>
              </a:ext>
            </a:extLst>
          </p:cNvPr>
          <p:cNvSpPr txBox="1"/>
          <p:nvPr/>
        </p:nvSpPr>
        <p:spPr>
          <a:xfrm>
            <a:off x="10675620" y="4040061"/>
            <a:ext cx="12623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一千五百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642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</Words>
  <Application>Microsoft Office PowerPoint</Application>
  <PresentationFormat>Widescreen</PresentationFormat>
  <Paragraphs>39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MS Mincho</vt:lpstr>
      <vt:lpstr>PMingLiU</vt:lpstr>
      <vt:lpstr>Abadi</vt:lpstr>
      <vt:lpstr>Aharoni</vt:lpstr>
      <vt:lpstr>Amasis MT Pro Black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abid mahmood</dc:creator>
  <cp:lastModifiedBy>abid mahmood</cp:lastModifiedBy>
  <cp:revision>3</cp:revision>
  <dcterms:created xsi:type="dcterms:W3CDTF">2023-05-26T18:11:57Z</dcterms:created>
  <dcterms:modified xsi:type="dcterms:W3CDTF">2023-05-29T18:46:35Z</dcterms:modified>
</cp:coreProperties>
</file>