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7" r:id="rId1"/>
  </p:sldMasterIdLst>
  <p:notesMasterIdLst>
    <p:notesMasterId r:id="rId21"/>
  </p:notesMasterIdLst>
  <p:sldIdLst>
    <p:sldId id="256" r:id="rId2"/>
    <p:sldId id="257" r:id="rId3"/>
    <p:sldId id="258" r:id="rId4"/>
    <p:sldId id="272" r:id="rId5"/>
    <p:sldId id="259" r:id="rId6"/>
    <p:sldId id="274" r:id="rId7"/>
    <p:sldId id="273" r:id="rId8"/>
    <p:sldId id="280" r:id="rId9"/>
    <p:sldId id="279" r:id="rId10"/>
    <p:sldId id="278" r:id="rId11"/>
    <p:sldId id="281" r:id="rId12"/>
    <p:sldId id="261" r:id="rId13"/>
    <p:sldId id="269" r:id="rId14"/>
    <p:sldId id="270" r:id="rId15"/>
    <p:sldId id="266" r:id="rId16"/>
    <p:sldId id="267" r:id="rId17"/>
    <p:sldId id="268" r:id="rId18"/>
    <p:sldId id="284" r:id="rId19"/>
    <p:sldId id="285"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51B4FFF3-F996-4222-9D14-D04089B95873}">
          <p14:sldIdLst>
            <p14:sldId id="256"/>
            <p14:sldId id="257"/>
            <p14:sldId id="258"/>
            <p14:sldId id="272"/>
            <p14:sldId id="259"/>
            <p14:sldId id="274"/>
            <p14:sldId id="273"/>
            <p14:sldId id="280"/>
            <p14:sldId id="279"/>
            <p14:sldId id="278"/>
          </p14:sldIdLst>
        </p14:section>
        <p14:section name="Untitled Section" id="{A4F23C91-7F3E-4A6D-8E0B-A58FBBCE264C}">
          <p14:sldIdLst>
            <p14:sldId id="281"/>
            <p14:sldId id="261"/>
            <p14:sldId id="269"/>
            <p14:sldId id="270"/>
            <p14:sldId id="266"/>
            <p14:sldId id="267"/>
            <p14:sldId id="268"/>
            <p14:sldId id="284"/>
            <p14:sldId id="285"/>
          </p14:sldIdLst>
        </p14:section>
        <p14:section name="Untitled Section" id="{035D970E-F144-4CF0-BDF0-21E6E1404182}">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324" autoAdjust="0"/>
    <p:restoredTop sz="84133" autoAdjust="0"/>
  </p:normalViewPr>
  <p:slideViewPr>
    <p:cSldViewPr snapToGrid="0">
      <p:cViewPr varScale="1">
        <p:scale>
          <a:sx n="61" d="100"/>
          <a:sy n="61" d="100"/>
        </p:scale>
        <p:origin x="104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mee Cousins" userId="67bc83152b3cc877" providerId="LiveId" clId="{7033C080-7D46-40D1-8A10-D208CD83C430}"/>
    <pc:docChg chg="custSel modSld sldOrd">
      <pc:chgData name="Aimee Cousins" userId="67bc83152b3cc877" providerId="LiveId" clId="{7033C080-7D46-40D1-8A10-D208CD83C430}" dt="2017-10-16T09:28:03.157" v="428" actId="27636"/>
      <pc:docMkLst>
        <pc:docMk/>
      </pc:docMkLst>
      <pc:sldChg chg="modSp">
        <pc:chgData name="Aimee Cousins" userId="67bc83152b3cc877" providerId="LiveId" clId="{7033C080-7D46-40D1-8A10-D208CD83C430}" dt="2017-10-16T07:35:25.706" v="0" actId="1076"/>
        <pc:sldMkLst>
          <pc:docMk/>
          <pc:sldMk cId="1969851114" sldId="256"/>
        </pc:sldMkLst>
        <pc:spChg chg="mod">
          <ac:chgData name="Aimee Cousins" userId="67bc83152b3cc877" providerId="LiveId" clId="{7033C080-7D46-40D1-8A10-D208CD83C430}" dt="2017-10-16T07:35:25.706" v="0" actId="1076"/>
          <ac:spMkLst>
            <pc:docMk/>
            <pc:sldMk cId="1969851114" sldId="256"/>
            <ac:spMk id="2" creationId="{A137BD43-1437-42DC-B277-E9C27CC7C248}"/>
          </ac:spMkLst>
        </pc:spChg>
      </pc:sldChg>
      <pc:sldChg chg="modSp modAnim">
        <pc:chgData name="Aimee Cousins" userId="67bc83152b3cc877" providerId="LiveId" clId="{7033C080-7D46-40D1-8A10-D208CD83C430}" dt="2017-10-16T08:07:37.079" v="161"/>
        <pc:sldMkLst>
          <pc:docMk/>
          <pc:sldMk cId="3039797782" sldId="257"/>
        </pc:sldMkLst>
        <pc:spChg chg="mod">
          <ac:chgData name="Aimee Cousins" userId="67bc83152b3cc877" providerId="LiveId" clId="{7033C080-7D46-40D1-8A10-D208CD83C430}" dt="2017-10-16T08:07:35.660" v="160" actId="1076"/>
          <ac:spMkLst>
            <pc:docMk/>
            <pc:sldMk cId="3039797782" sldId="257"/>
            <ac:spMk id="3" creationId="{45327A60-3CF2-47CF-9F44-33669028148D}"/>
          </ac:spMkLst>
        </pc:spChg>
      </pc:sldChg>
      <pc:sldChg chg="modSp modAnim">
        <pc:chgData name="Aimee Cousins" userId="67bc83152b3cc877" providerId="LiveId" clId="{7033C080-7D46-40D1-8A10-D208CD83C430}" dt="2017-10-16T09:26:38.777" v="417" actId="20577"/>
        <pc:sldMkLst>
          <pc:docMk/>
          <pc:sldMk cId="3440160799" sldId="258"/>
        </pc:sldMkLst>
        <pc:spChg chg="mod">
          <ac:chgData name="Aimee Cousins" userId="67bc83152b3cc877" providerId="LiveId" clId="{7033C080-7D46-40D1-8A10-D208CD83C430}" dt="2017-10-16T09:26:38.777" v="417" actId="20577"/>
          <ac:spMkLst>
            <pc:docMk/>
            <pc:sldMk cId="3440160799" sldId="258"/>
            <ac:spMk id="3" creationId="{C543631B-0E93-4437-B86E-6CBA80BFADF9}"/>
          </ac:spMkLst>
        </pc:spChg>
      </pc:sldChg>
      <pc:sldChg chg="modSp modAnim">
        <pc:chgData name="Aimee Cousins" userId="67bc83152b3cc877" providerId="LiveId" clId="{7033C080-7D46-40D1-8A10-D208CD83C430}" dt="2017-10-16T08:07:21.605" v="156"/>
        <pc:sldMkLst>
          <pc:docMk/>
          <pc:sldMk cId="3428499384" sldId="259"/>
        </pc:sldMkLst>
        <pc:spChg chg="mod">
          <ac:chgData name="Aimee Cousins" userId="67bc83152b3cc877" providerId="LiveId" clId="{7033C080-7D46-40D1-8A10-D208CD83C430}" dt="2017-10-16T08:07:19.183" v="155"/>
          <ac:spMkLst>
            <pc:docMk/>
            <pc:sldMk cId="3428499384" sldId="259"/>
            <ac:spMk id="3" creationId="{F53831AF-7851-4A35-86C1-4CDBB4047603}"/>
          </ac:spMkLst>
        </pc:spChg>
      </pc:sldChg>
      <pc:sldChg chg="modAnim">
        <pc:chgData name="Aimee Cousins" userId="67bc83152b3cc877" providerId="LiveId" clId="{7033C080-7D46-40D1-8A10-D208CD83C430}" dt="2017-10-16T08:06:08.402" v="142"/>
        <pc:sldMkLst>
          <pc:docMk/>
          <pc:sldMk cId="519655175" sldId="261"/>
        </pc:sldMkLst>
      </pc:sldChg>
      <pc:sldChg chg="modSp modAnim">
        <pc:chgData name="Aimee Cousins" userId="67bc83152b3cc877" providerId="LiveId" clId="{7033C080-7D46-40D1-8A10-D208CD83C430}" dt="2017-10-16T09:24:29.081" v="352" actId="20577"/>
        <pc:sldMkLst>
          <pc:docMk/>
          <pc:sldMk cId="59769556" sldId="266"/>
        </pc:sldMkLst>
        <pc:spChg chg="mod">
          <ac:chgData name="Aimee Cousins" userId="67bc83152b3cc877" providerId="LiveId" clId="{7033C080-7D46-40D1-8A10-D208CD83C430}" dt="2017-10-16T09:24:29.081" v="352" actId="20577"/>
          <ac:spMkLst>
            <pc:docMk/>
            <pc:sldMk cId="59769556" sldId="266"/>
            <ac:spMk id="3" creationId="{6125D3DA-DE9F-476F-B16D-BA152C44B5E9}"/>
          </ac:spMkLst>
        </pc:spChg>
      </pc:sldChg>
      <pc:sldChg chg="modAnim">
        <pc:chgData name="Aimee Cousins" userId="67bc83152b3cc877" providerId="LiveId" clId="{7033C080-7D46-40D1-8A10-D208CD83C430}" dt="2017-10-16T08:06:30.723" v="148"/>
        <pc:sldMkLst>
          <pc:docMk/>
          <pc:sldMk cId="3242334923" sldId="267"/>
        </pc:sldMkLst>
      </pc:sldChg>
      <pc:sldChg chg="modSp">
        <pc:chgData name="Aimee Cousins" userId="67bc83152b3cc877" providerId="LiveId" clId="{7033C080-7D46-40D1-8A10-D208CD83C430}" dt="2017-10-16T09:28:03.157" v="428" actId="27636"/>
        <pc:sldMkLst>
          <pc:docMk/>
          <pc:sldMk cId="1699040574" sldId="268"/>
        </pc:sldMkLst>
        <pc:spChg chg="mod">
          <ac:chgData name="Aimee Cousins" userId="67bc83152b3cc877" providerId="LiveId" clId="{7033C080-7D46-40D1-8A10-D208CD83C430}" dt="2017-10-16T09:28:03.157" v="428" actId="27636"/>
          <ac:spMkLst>
            <pc:docMk/>
            <pc:sldMk cId="1699040574" sldId="268"/>
            <ac:spMk id="3" creationId="{445662E2-2A5C-4376-AD6A-B163236028BB}"/>
          </ac:spMkLst>
        </pc:spChg>
      </pc:sldChg>
      <pc:sldChg chg="modSp ord modAnim">
        <pc:chgData name="Aimee Cousins" userId="67bc83152b3cc877" providerId="LiveId" clId="{7033C080-7D46-40D1-8A10-D208CD83C430}" dt="2017-10-16T09:24:16.723" v="349" actId="20577"/>
        <pc:sldMkLst>
          <pc:docMk/>
          <pc:sldMk cId="2886700187" sldId="269"/>
        </pc:sldMkLst>
        <pc:spChg chg="mod">
          <ac:chgData name="Aimee Cousins" userId="67bc83152b3cc877" providerId="LiveId" clId="{7033C080-7D46-40D1-8A10-D208CD83C430}" dt="2017-10-16T09:24:16.723" v="349" actId="20577"/>
          <ac:spMkLst>
            <pc:docMk/>
            <pc:sldMk cId="2886700187" sldId="269"/>
            <ac:spMk id="3" creationId="{79DD7CFF-78B4-4268-80B8-9CE66D2564FC}"/>
          </ac:spMkLst>
        </pc:spChg>
      </pc:sldChg>
      <pc:sldChg chg="modAnim">
        <pc:chgData name="Aimee Cousins" userId="67bc83152b3cc877" providerId="LiveId" clId="{7033C080-7D46-40D1-8A10-D208CD83C430}" dt="2017-10-16T08:06:15.661" v="145"/>
        <pc:sldMkLst>
          <pc:docMk/>
          <pc:sldMk cId="3288794985" sldId="270"/>
        </pc:sldMkLst>
      </pc:sldChg>
      <pc:sldChg chg="modSp modAnim">
        <pc:chgData name="Aimee Cousins" userId="67bc83152b3cc877" providerId="LiveId" clId="{7033C080-7D46-40D1-8A10-D208CD83C430}" dt="2017-10-16T09:26:54.598" v="420" actId="20577"/>
        <pc:sldMkLst>
          <pc:docMk/>
          <pc:sldMk cId="4223293179" sldId="272"/>
        </pc:sldMkLst>
        <pc:spChg chg="mod">
          <ac:chgData name="Aimee Cousins" userId="67bc83152b3cc877" providerId="LiveId" clId="{7033C080-7D46-40D1-8A10-D208CD83C430}" dt="2017-10-16T09:26:54.598" v="420" actId="20577"/>
          <ac:spMkLst>
            <pc:docMk/>
            <pc:sldMk cId="4223293179" sldId="272"/>
            <ac:spMk id="3" creationId="{795D56FC-8DEC-4C8E-8991-2EF8F7224239}"/>
          </ac:spMkLst>
        </pc:spChg>
      </pc:sldChg>
      <pc:sldChg chg="modSp modAnim">
        <pc:chgData name="Aimee Cousins" userId="67bc83152b3cc877" providerId="LiveId" clId="{7033C080-7D46-40D1-8A10-D208CD83C430}" dt="2017-10-16T08:07:10.377" v="150"/>
        <pc:sldMkLst>
          <pc:docMk/>
          <pc:sldMk cId="1382807409" sldId="274"/>
        </pc:sldMkLst>
        <pc:spChg chg="mod">
          <ac:chgData name="Aimee Cousins" userId="67bc83152b3cc877" providerId="LiveId" clId="{7033C080-7D46-40D1-8A10-D208CD83C430}" dt="2017-10-16T07:54:10.296" v="128" actId="1076"/>
          <ac:spMkLst>
            <pc:docMk/>
            <pc:sldMk cId="1382807409" sldId="274"/>
            <ac:spMk id="6" creationId="{C32BD728-70BA-40CF-9774-7026A58FEE2C}"/>
          </ac:spMkLst>
        </pc:spChg>
      </pc:sldChg>
      <pc:sldChg chg="modAnim">
        <pc:chgData name="Aimee Cousins" userId="67bc83152b3cc877" providerId="LiveId" clId="{7033C080-7D46-40D1-8A10-D208CD83C430}" dt="2017-10-16T08:06:01.834" v="140"/>
        <pc:sldMkLst>
          <pc:docMk/>
          <pc:sldMk cId="2840768891" sldId="278"/>
        </pc:sldMkLst>
      </pc:sldChg>
      <pc:sldChg chg="modAnim">
        <pc:chgData name="Aimee Cousins" userId="67bc83152b3cc877" providerId="LiveId" clId="{7033C080-7D46-40D1-8A10-D208CD83C430}" dt="2017-10-16T08:05:58.233" v="139"/>
        <pc:sldMkLst>
          <pc:docMk/>
          <pc:sldMk cId="2474498048" sldId="279"/>
        </pc:sldMkLst>
      </pc:sldChg>
      <pc:sldChg chg="modAnim">
        <pc:chgData name="Aimee Cousins" userId="67bc83152b3cc877" providerId="LiveId" clId="{7033C080-7D46-40D1-8A10-D208CD83C430}" dt="2017-10-16T08:06:58.525" v="149"/>
        <pc:sldMkLst>
          <pc:docMk/>
          <pc:sldMk cId="1758126293" sldId="280"/>
        </pc:sldMkLst>
      </pc:sldChg>
      <pc:sldChg chg="modSp modAnim">
        <pc:chgData name="Aimee Cousins" userId="67bc83152b3cc877" providerId="LiveId" clId="{7033C080-7D46-40D1-8A10-D208CD83C430}" dt="2017-10-16T08:11:19.381" v="331" actId="20577"/>
        <pc:sldMkLst>
          <pc:docMk/>
          <pc:sldMk cId="2468595439" sldId="281"/>
        </pc:sldMkLst>
        <pc:spChg chg="mod">
          <ac:chgData name="Aimee Cousins" userId="67bc83152b3cc877" providerId="LiveId" clId="{7033C080-7D46-40D1-8A10-D208CD83C430}" dt="2017-10-16T08:11:19.381" v="331" actId="20577"/>
          <ac:spMkLst>
            <pc:docMk/>
            <pc:sldMk cId="2468595439" sldId="281"/>
            <ac:spMk id="3" creationId="{44E7A0EB-9F90-4374-BCD4-FC985FB8F94C}"/>
          </ac:spMkLst>
        </pc:spChg>
      </pc:sldChg>
      <pc:sldChg chg="modSp">
        <pc:chgData name="Aimee Cousins" userId="67bc83152b3cc877" providerId="LiveId" clId="{7033C080-7D46-40D1-8A10-D208CD83C430}" dt="2017-10-16T09:27:55.352" v="426" actId="255"/>
        <pc:sldMkLst>
          <pc:docMk/>
          <pc:sldMk cId="1520115348" sldId="284"/>
        </pc:sldMkLst>
        <pc:spChg chg="mod">
          <ac:chgData name="Aimee Cousins" userId="67bc83152b3cc877" providerId="LiveId" clId="{7033C080-7D46-40D1-8A10-D208CD83C430}" dt="2017-10-16T09:27:55.352" v="426" actId="255"/>
          <ac:spMkLst>
            <pc:docMk/>
            <pc:sldMk cId="1520115348" sldId="284"/>
            <ac:spMk id="3" creationId="{F4D34DDE-DF63-4179-945D-6F6AB5E86434}"/>
          </ac:spMkLst>
        </pc:spChg>
      </pc:sldChg>
      <pc:sldChg chg="modSp">
        <pc:chgData name="Aimee Cousins" userId="67bc83152b3cc877" providerId="LiveId" clId="{7033C080-7D46-40D1-8A10-D208CD83C430}" dt="2017-10-16T09:27:48.621" v="425" actId="255"/>
        <pc:sldMkLst>
          <pc:docMk/>
          <pc:sldMk cId="1893442740" sldId="285"/>
        </pc:sldMkLst>
        <pc:spChg chg="mod">
          <ac:chgData name="Aimee Cousins" userId="67bc83152b3cc877" providerId="LiveId" clId="{7033C080-7D46-40D1-8A10-D208CD83C430}" dt="2017-10-16T09:27:48.621" v="425" actId="255"/>
          <ac:spMkLst>
            <pc:docMk/>
            <pc:sldMk cId="1893442740" sldId="285"/>
            <ac:spMk id="3" creationId="{B6322D1E-6F12-4CF6-8530-D74FFAA3BED7}"/>
          </ac:spMkLst>
        </pc:spChg>
      </pc:sldChg>
    </pc:docChg>
  </pc:docChgLst>
  <pc:docChgLst>
    <pc:chgData name="Aimee Cousins" userId="67bc83152b3cc877" providerId="LiveId" clId="{C888A7B6-E76B-4AC5-9750-7294720D3A7E}"/>
    <pc:docChg chg="undo custSel addSld modSld sldOrd">
      <pc:chgData name="Aimee Cousins" userId="67bc83152b3cc877" providerId="LiveId" clId="{C888A7B6-E76B-4AC5-9750-7294720D3A7E}" dt="2017-10-09T20:49:26.313" v="9213"/>
      <pc:docMkLst>
        <pc:docMk/>
      </pc:docMkLst>
      <pc:sldChg chg="addSp delSp modSp">
        <pc:chgData name="Aimee Cousins" userId="67bc83152b3cc877" providerId="LiveId" clId="{C888A7B6-E76B-4AC5-9750-7294720D3A7E}" dt="2017-10-03T21:15:08.561" v="662" actId="20577"/>
        <pc:sldMkLst>
          <pc:docMk/>
          <pc:sldMk cId="1969851114" sldId="256"/>
        </pc:sldMkLst>
        <pc:spChg chg="add del mod">
          <ac:chgData name="Aimee Cousins" userId="67bc83152b3cc877" providerId="LiveId" clId="{C888A7B6-E76B-4AC5-9750-7294720D3A7E}" dt="2017-10-03T21:14:48.689" v="661" actId="20577"/>
          <ac:spMkLst>
            <pc:docMk/>
            <pc:sldMk cId="1969851114" sldId="256"/>
            <ac:spMk id="4" creationId="{C4D3D10E-EEE1-4146-B585-4C59F6F51583}"/>
          </ac:spMkLst>
        </pc:spChg>
        <pc:spChg chg="add mod">
          <ac:chgData name="Aimee Cousins" userId="67bc83152b3cc877" providerId="LiveId" clId="{C888A7B6-E76B-4AC5-9750-7294720D3A7E}" dt="2017-10-03T21:13:36.977" v="652" actId="20577"/>
          <ac:spMkLst>
            <pc:docMk/>
            <pc:sldMk cId="1969851114" sldId="256"/>
            <ac:spMk id="5" creationId="{EA756335-23DB-43F7-ABCF-D95AF572D3BB}"/>
          </ac:spMkLst>
        </pc:spChg>
        <pc:spChg chg="add mod">
          <ac:chgData name="Aimee Cousins" userId="67bc83152b3cc877" providerId="LiveId" clId="{C888A7B6-E76B-4AC5-9750-7294720D3A7E}" dt="2017-10-03T21:15:08.561" v="662" actId="20577"/>
          <ac:spMkLst>
            <pc:docMk/>
            <pc:sldMk cId="1969851114" sldId="256"/>
            <ac:spMk id="6" creationId="{5460B2AC-328A-4A0B-B093-E0D660BC5DC4}"/>
          </ac:spMkLst>
        </pc:spChg>
      </pc:sldChg>
      <pc:sldChg chg="addSp delSp modSp">
        <pc:chgData name="Aimee Cousins" userId="67bc83152b3cc877" providerId="LiveId" clId="{C888A7B6-E76B-4AC5-9750-7294720D3A7E}" dt="2017-10-03T21:15:08.561" v="662" actId="20577"/>
        <pc:sldMkLst>
          <pc:docMk/>
          <pc:sldMk cId="3039797782" sldId="257"/>
        </pc:sldMkLst>
        <pc:spChg chg="add del mod">
          <ac:chgData name="Aimee Cousins" userId="67bc83152b3cc877" providerId="LiveId" clId="{C888A7B6-E76B-4AC5-9750-7294720D3A7E}" dt="2017-10-03T21:14:48.689" v="661" actId="20577"/>
          <ac:spMkLst>
            <pc:docMk/>
            <pc:sldMk cId="3039797782" sldId="257"/>
            <ac:spMk id="4" creationId="{E3079B72-7791-4710-976C-CB3FC14F4838}"/>
          </ac:spMkLst>
        </pc:spChg>
        <pc:spChg chg="add mod">
          <ac:chgData name="Aimee Cousins" userId="67bc83152b3cc877" providerId="LiveId" clId="{C888A7B6-E76B-4AC5-9750-7294720D3A7E}" dt="2017-10-03T21:13:36.977" v="652" actId="20577"/>
          <ac:spMkLst>
            <pc:docMk/>
            <pc:sldMk cId="3039797782" sldId="257"/>
            <ac:spMk id="5" creationId="{F17806AF-0203-4B44-B0D2-FF81C5BF4781}"/>
          </ac:spMkLst>
        </pc:spChg>
        <pc:spChg chg="add mod">
          <ac:chgData name="Aimee Cousins" userId="67bc83152b3cc877" providerId="LiveId" clId="{C888A7B6-E76B-4AC5-9750-7294720D3A7E}" dt="2017-10-03T21:15:08.561" v="662" actId="20577"/>
          <ac:spMkLst>
            <pc:docMk/>
            <pc:sldMk cId="3039797782" sldId="257"/>
            <ac:spMk id="6" creationId="{931FE211-A767-4C57-BB75-44004E5C0BFB}"/>
          </ac:spMkLst>
        </pc:spChg>
      </pc:sldChg>
      <pc:sldChg chg="addSp delSp modSp add">
        <pc:chgData name="Aimee Cousins" userId="67bc83152b3cc877" providerId="LiveId" clId="{C888A7B6-E76B-4AC5-9750-7294720D3A7E}" dt="2017-10-09T20:42:54.979" v="9039" actId="20577"/>
        <pc:sldMkLst>
          <pc:docMk/>
          <pc:sldMk cId="3440160799" sldId="258"/>
        </pc:sldMkLst>
        <pc:spChg chg="mod">
          <ac:chgData name="Aimee Cousins" userId="67bc83152b3cc877" providerId="LiveId" clId="{C888A7B6-E76B-4AC5-9750-7294720D3A7E}" dt="2017-10-03T21:02:23.969" v="27" actId="113"/>
          <ac:spMkLst>
            <pc:docMk/>
            <pc:sldMk cId="3440160799" sldId="258"/>
            <ac:spMk id="2" creationId="{CD1CFEEF-6EF5-4B16-804D-6656122A8008}"/>
          </ac:spMkLst>
        </pc:spChg>
        <pc:spChg chg="mod">
          <ac:chgData name="Aimee Cousins" userId="67bc83152b3cc877" providerId="LiveId" clId="{C888A7B6-E76B-4AC5-9750-7294720D3A7E}" dt="2017-10-09T20:42:54.979" v="9039" actId="20577"/>
          <ac:spMkLst>
            <pc:docMk/>
            <pc:sldMk cId="3440160799" sldId="258"/>
            <ac:spMk id="3" creationId="{C543631B-0E93-4437-B86E-6CBA80BFADF9}"/>
          </ac:spMkLst>
        </pc:spChg>
        <pc:spChg chg="add del mod">
          <ac:chgData name="Aimee Cousins" userId="67bc83152b3cc877" providerId="LiveId" clId="{C888A7B6-E76B-4AC5-9750-7294720D3A7E}" dt="2017-10-03T21:14:48.689" v="661" actId="20577"/>
          <ac:spMkLst>
            <pc:docMk/>
            <pc:sldMk cId="3440160799" sldId="258"/>
            <ac:spMk id="4" creationId="{8A3818BB-CB6F-46DF-9CA0-1E4843E77995}"/>
          </ac:spMkLst>
        </pc:spChg>
        <pc:spChg chg="add mod">
          <ac:chgData name="Aimee Cousins" userId="67bc83152b3cc877" providerId="LiveId" clId="{C888A7B6-E76B-4AC5-9750-7294720D3A7E}" dt="2017-10-03T21:13:36.977" v="652" actId="20577"/>
          <ac:spMkLst>
            <pc:docMk/>
            <pc:sldMk cId="3440160799" sldId="258"/>
            <ac:spMk id="5" creationId="{E45D0E71-C3A2-4596-A0F6-C555C4C0834E}"/>
          </ac:spMkLst>
        </pc:spChg>
        <pc:spChg chg="add mod">
          <ac:chgData name="Aimee Cousins" userId="67bc83152b3cc877" providerId="LiveId" clId="{C888A7B6-E76B-4AC5-9750-7294720D3A7E}" dt="2017-10-03T21:15:08.561" v="662" actId="20577"/>
          <ac:spMkLst>
            <pc:docMk/>
            <pc:sldMk cId="3440160799" sldId="258"/>
            <ac:spMk id="6" creationId="{0859E9C9-E878-4FE0-AACC-60CE2FB17A48}"/>
          </ac:spMkLst>
        </pc:spChg>
      </pc:sldChg>
      <pc:sldChg chg="addSp delSp modSp add modNotesTx">
        <pc:chgData name="Aimee Cousins" userId="67bc83152b3cc877" providerId="LiveId" clId="{C888A7B6-E76B-4AC5-9750-7294720D3A7E}" dt="2017-10-09T20:43:24.792" v="9060" actId="20577"/>
        <pc:sldMkLst>
          <pc:docMk/>
          <pc:sldMk cId="3428499384" sldId="259"/>
        </pc:sldMkLst>
        <pc:spChg chg="mod">
          <ac:chgData name="Aimee Cousins" userId="67bc83152b3cc877" providerId="LiveId" clId="{C888A7B6-E76B-4AC5-9750-7294720D3A7E}" dt="2017-10-09T14:47:26.172" v="6126" actId="20577"/>
          <ac:spMkLst>
            <pc:docMk/>
            <pc:sldMk cId="3428499384" sldId="259"/>
            <ac:spMk id="2" creationId="{EED05047-5F6A-489F-8015-503C01C19D70}"/>
          </ac:spMkLst>
        </pc:spChg>
        <pc:spChg chg="mod">
          <ac:chgData name="Aimee Cousins" userId="67bc83152b3cc877" providerId="LiveId" clId="{C888A7B6-E76B-4AC5-9750-7294720D3A7E}" dt="2017-10-09T20:43:07.797" v="9040" actId="1076"/>
          <ac:spMkLst>
            <pc:docMk/>
            <pc:sldMk cId="3428499384" sldId="259"/>
            <ac:spMk id="3" creationId="{F53831AF-7851-4A35-86C1-4CDBB4047603}"/>
          </ac:spMkLst>
        </pc:spChg>
        <pc:spChg chg="add del mod">
          <ac:chgData name="Aimee Cousins" userId="67bc83152b3cc877" providerId="LiveId" clId="{C888A7B6-E76B-4AC5-9750-7294720D3A7E}" dt="2017-10-03T21:14:48.689" v="661" actId="5793"/>
          <ac:spMkLst>
            <pc:docMk/>
            <pc:sldMk cId="3428499384" sldId="259"/>
            <ac:spMk id="4" creationId="{1731CEA7-B36A-40CE-AACF-1AF932C886EB}"/>
          </ac:spMkLst>
        </pc:spChg>
        <pc:spChg chg="add mod">
          <ac:chgData name="Aimee Cousins" userId="67bc83152b3cc877" providerId="LiveId" clId="{C888A7B6-E76B-4AC5-9750-7294720D3A7E}" dt="2017-10-03T21:13:36.977" v="652" actId="5793"/>
          <ac:spMkLst>
            <pc:docMk/>
            <pc:sldMk cId="3428499384" sldId="259"/>
            <ac:spMk id="5" creationId="{AA6820B3-0EFE-45FB-B9A0-585DFDC76452}"/>
          </ac:spMkLst>
        </pc:spChg>
        <pc:spChg chg="add mod">
          <ac:chgData name="Aimee Cousins" userId="67bc83152b3cc877" providerId="LiveId" clId="{C888A7B6-E76B-4AC5-9750-7294720D3A7E}" dt="2017-10-03T21:15:08.561" v="662" actId="5793"/>
          <ac:spMkLst>
            <pc:docMk/>
            <pc:sldMk cId="3428499384" sldId="259"/>
            <ac:spMk id="6" creationId="{DD5212DE-8563-45E2-B03F-D18BF9F17BE5}"/>
          </ac:spMkLst>
        </pc:spChg>
      </pc:sldChg>
      <pc:sldChg chg="addSp delSp modSp add ord">
        <pc:chgData name="Aimee Cousins" userId="67bc83152b3cc877" providerId="LiveId" clId="{C888A7B6-E76B-4AC5-9750-7294720D3A7E}" dt="2017-10-09T20:49:26.313" v="9213"/>
        <pc:sldMkLst>
          <pc:docMk/>
          <pc:sldMk cId="3750988419" sldId="260"/>
        </pc:sldMkLst>
        <pc:spChg chg="mod">
          <ac:chgData name="Aimee Cousins" userId="67bc83152b3cc877" providerId="LiveId" clId="{C888A7B6-E76B-4AC5-9750-7294720D3A7E}" dt="2017-10-03T21:03:51.074" v="108" actId="2711"/>
          <ac:spMkLst>
            <pc:docMk/>
            <pc:sldMk cId="3750988419" sldId="260"/>
            <ac:spMk id="2" creationId="{D8C39E59-A047-41F9-9E24-8F8916386CA1}"/>
          </ac:spMkLst>
        </pc:spChg>
        <pc:spChg chg="del">
          <ac:chgData name="Aimee Cousins" userId="67bc83152b3cc877" providerId="LiveId" clId="{C888A7B6-E76B-4AC5-9750-7294720D3A7E}" dt="2017-10-09T14:30:13.401" v="5132" actId="1076"/>
          <ac:spMkLst>
            <pc:docMk/>
            <pc:sldMk cId="3750988419" sldId="260"/>
            <ac:spMk id="3" creationId="{AA98BF6F-654A-42DF-8186-DC8719B731B2}"/>
          </ac:spMkLst>
        </pc:spChg>
        <pc:spChg chg="add del mod">
          <ac:chgData name="Aimee Cousins" userId="67bc83152b3cc877" providerId="LiveId" clId="{C888A7B6-E76B-4AC5-9750-7294720D3A7E}" dt="2017-10-03T21:14:48.689" v="661" actId="20577"/>
          <ac:spMkLst>
            <pc:docMk/>
            <pc:sldMk cId="3750988419" sldId="260"/>
            <ac:spMk id="4" creationId="{8987D2D6-814B-4711-AAB3-2B6C1F869FCE}"/>
          </ac:spMkLst>
        </pc:spChg>
        <pc:spChg chg="add mod">
          <ac:chgData name="Aimee Cousins" userId="67bc83152b3cc877" providerId="LiveId" clId="{C888A7B6-E76B-4AC5-9750-7294720D3A7E}" dt="2017-10-03T21:13:36.977" v="652" actId="20577"/>
          <ac:spMkLst>
            <pc:docMk/>
            <pc:sldMk cId="3750988419" sldId="260"/>
            <ac:spMk id="5" creationId="{B0AFAE91-5E6D-4917-BD81-4B25C297F1AD}"/>
          </ac:spMkLst>
        </pc:spChg>
        <pc:spChg chg="add mod">
          <ac:chgData name="Aimee Cousins" userId="67bc83152b3cc877" providerId="LiveId" clId="{C888A7B6-E76B-4AC5-9750-7294720D3A7E}" dt="2017-10-03T21:15:08.561" v="662" actId="20577"/>
          <ac:spMkLst>
            <pc:docMk/>
            <pc:sldMk cId="3750988419" sldId="260"/>
            <ac:spMk id="6" creationId="{6F4814C8-6FC4-4B6B-BDA7-282B42AF7FF8}"/>
          </ac:spMkLst>
        </pc:spChg>
        <pc:picChg chg="add mod">
          <ac:chgData name="Aimee Cousins" userId="67bc83152b3cc877" providerId="LiveId" clId="{C888A7B6-E76B-4AC5-9750-7294720D3A7E}" dt="2017-10-09T14:30:19.085" v="5134" actId="1076"/>
          <ac:picMkLst>
            <pc:docMk/>
            <pc:sldMk cId="3750988419" sldId="260"/>
            <ac:picMk id="7" creationId="{8E94C354-5616-4603-92A6-083B50D0516E}"/>
          </ac:picMkLst>
        </pc:picChg>
      </pc:sldChg>
      <pc:sldChg chg="addSp delSp modSp add">
        <pc:chgData name="Aimee Cousins" userId="67bc83152b3cc877" providerId="LiveId" clId="{C888A7B6-E76B-4AC5-9750-7294720D3A7E}" dt="2017-10-03T21:15:08.561" v="662" actId="20577"/>
        <pc:sldMkLst>
          <pc:docMk/>
          <pc:sldMk cId="519655175" sldId="261"/>
        </pc:sldMkLst>
        <pc:spChg chg="mod">
          <ac:chgData name="Aimee Cousins" userId="67bc83152b3cc877" providerId="LiveId" clId="{C888A7B6-E76B-4AC5-9750-7294720D3A7E}" dt="2017-10-03T21:04:41.660" v="161" actId="2711"/>
          <ac:spMkLst>
            <pc:docMk/>
            <pc:sldMk cId="519655175" sldId="261"/>
            <ac:spMk id="2" creationId="{0C3EE412-1E12-416F-BA39-0B20B3ABC167}"/>
          </ac:spMkLst>
        </pc:spChg>
        <pc:spChg chg="mod">
          <ac:chgData name="Aimee Cousins" userId="67bc83152b3cc877" providerId="LiveId" clId="{C888A7B6-E76B-4AC5-9750-7294720D3A7E}" dt="2017-10-03T21:04:18.757" v="110" actId="1076"/>
          <ac:spMkLst>
            <pc:docMk/>
            <pc:sldMk cId="519655175" sldId="261"/>
            <ac:spMk id="3" creationId="{9063DBEF-D7CE-4667-9484-E139026CF5E8}"/>
          </ac:spMkLst>
        </pc:spChg>
        <pc:spChg chg="add del mod">
          <ac:chgData name="Aimee Cousins" userId="67bc83152b3cc877" providerId="LiveId" clId="{C888A7B6-E76B-4AC5-9750-7294720D3A7E}" dt="2017-10-03T21:14:48.689" v="661" actId="20577"/>
          <ac:spMkLst>
            <pc:docMk/>
            <pc:sldMk cId="519655175" sldId="261"/>
            <ac:spMk id="4" creationId="{3F4BE888-0664-4262-96C4-4B2300896DF8}"/>
          </ac:spMkLst>
        </pc:spChg>
        <pc:spChg chg="add mod">
          <ac:chgData name="Aimee Cousins" userId="67bc83152b3cc877" providerId="LiveId" clId="{C888A7B6-E76B-4AC5-9750-7294720D3A7E}" dt="2017-10-03T21:13:36.977" v="652" actId="20577"/>
          <ac:spMkLst>
            <pc:docMk/>
            <pc:sldMk cId="519655175" sldId="261"/>
            <ac:spMk id="5" creationId="{DFEDB82F-14CA-4C1C-945E-FDFA44D03610}"/>
          </ac:spMkLst>
        </pc:spChg>
        <pc:spChg chg="add mod">
          <ac:chgData name="Aimee Cousins" userId="67bc83152b3cc877" providerId="LiveId" clId="{C888A7B6-E76B-4AC5-9750-7294720D3A7E}" dt="2017-10-03T21:15:08.561" v="662" actId="20577"/>
          <ac:spMkLst>
            <pc:docMk/>
            <pc:sldMk cId="519655175" sldId="261"/>
            <ac:spMk id="6" creationId="{1B47E973-AE5F-43B6-A40F-44D7F0EF0121}"/>
          </ac:spMkLst>
        </pc:spChg>
      </pc:sldChg>
      <pc:sldChg chg="addSp delSp modSp add">
        <pc:chgData name="Aimee Cousins" userId="67bc83152b3cc877" providerId="LiveId" clId="{C888A7B6-E76B-4AC5-9750-7294720D3A7E}" dt="2017-10-03T21:23:49.537" v="1898" actId="20577"/>
        <pc:sldMkLst>
          <pc:docMk/>
          <pc:sldMk cId="3419082076" sldId="262"/>
        </pc:sldMkLst>
        <pc:spChg chg="mod">
          <ac:chgData name="Aimee Cousins" userId="67bc83152b3cc877" providerId="LiveId" clId="{C888A7B6-E76B-4AC5-9750-7294720D3A7E}" dt="2017-10-03T21:05:14.745" v="177" actId="113"/>
          <ac:spMkLst>
            <pc:docMk/>
            <pc:sldMk cId="3419082076" sldId="262"/>
            <ac:spMk id="2" creationId="{649FA2A8-DBDC-4AD6-A95C-189F75E1CAA9}"/>
          </ac:spMkLst>
        </pc:spChg>
        <pc:spChg chg="mod">
          <ac:chgData name="Aimee Cousins" userId="67bc83152b3cc877" providerId="LiveId" clId="{C888A7B6-E76B-4AC5-9750-7294720D3A7E}" dt="2017-10-03T21:23:49.537" v="1898" actId="20577"/>
          <ac:spMkLst>
            <pc:docMk/>
            <pc:sldMk cId="3419082076" sldId="262"/>
            <ac:spMk id="3" creationId="{26681841-01F9-479C-B6DF-4D542302A198}"/>
          </ac:spMkLst>
        </pc:spChg>
        <pc:spChg chg="add del mod">
          <ac:chgData name="Aimee Cousins" userId="67bc83152b3cc877" providerId="LiveId" clId="{C888A7B6-E76B-4AC5-9750-7294720D3A7E}" dt="2017-10-03T21:14:48.689" v="661" actId="20577"/>
          <ac:spMkLst>
            <pc:docMk/>
            <pc:sldMk cId="3419082076" sldId="262"/>
            <ac:spMk id="4" creationId="{683D2C29-1D68-443C-9EE3-93F111177C47}"/>
          </ac:spMkLst>
        </pc:spChg>
        <pc:spChg chg="add mod">
          <ac:chgData name="Aimee Cousins" userId="67bc83152b3cc877" providerId="LiveId" clId="{C888A7B6-E76B-4AC5-9750-7294720D3A7E}" dt="2017-10-03T21:13:36.977" v="652" actId="20577"/>
          <ac:spMkLst>
            <pc:docMk/>
            <pc:sldMk cId="3419082076" sldId="262"/>
            <ac:spMk id="5" creationId="{1CF8ED39-2D40-46A0-BD68-D767310F0DE1}"/>
          </ac:spMkLst>
        </pc:spChg>
        <pc:spChg chg="add mod">
          <ac:chgData name="Aimee Cousins" userId="67bc83152b3cc877" providerId="LiveId" clId="{C888A7B6-E76B-4AC5-9750-7294720D3A7E}" dt="2017-10-03T21:15:08.561" v="662" actId="20577"/>
          <ac:spMkLst>
            <pc:docMk/>
            <pc:sldMk cId="3419082076" sldId="262"/>
            <ac:spMk id="6" creationId="{65E5F654-B487-4531-888F-4F9547CC6B32}"/>
          </ac:spMkLst>
        </pc:spChg>
      </pc:sldChg>
      <pc:sldChg chg="addSp delSp modSp add">
        <pc:chgData name="Aimee Cousins" userId="67bc83152b3cc877" providerId="LiveId" clId="{C888A7B6-E76B-4AC5-9750-7294720D3A7E}" dt="2017-10-09T14:13:17.713" v="5080" actId="313"/>
        <pc:sldMkLst>
          <pc:docMk/>
          <pc:sldMk cId="3562568184" sldId="263"/>
        </pc:sldMkLst>
        <pc:spChg chg="mod">
          <ac:chgData name="Aimee Cousins" userId="67bc83152b3cc877" providerId="LiveId" clId="{C888A7B6-E76B-4AC5-9750-7294720D3A7E}" dt="2017-10-03T21:05:52.046" v="212" actId="113"/>
          <ac:spMkLst>
            <pc:docMk/>
            <pc:sldMk cId="3562568184" sldId="263"/>
            <ac:spMk id="2" creationId="{7F967567-DCFC-4CF6-9384-B37F53E75D3D}"/>
          </ac:spMkLst>
        </pc:spChg>
        <pc:spChg chg="mod">
          <ac:chgData name="Aimee Cousins" userId="67bc83152b3cc877" providerId="LiveId" clId="{C888A7B6-E76B-4AC5-9750-7294720D3A7E}" dt="2017-10-09T14:13:17.713" v="5080" actId="313"/>
          <ac:spMkLst>
            <pc:docMk/>
            <pc:sldMk cId="3562568184" sldId="263"/>
            <ac:spMk id="3" creationId="{03404203-0D1E-4056-9C45-C1E557A73051}"/>
          </ac:spMkLst>
        </pc:spChg>
        <pc:spChg chg="add del mod">
          <ac:chgData name="Aimee Cousins" userId="67bc83152b3cc877" providerId="LiveId" clId="{C888A7B6-E76B-4AC5-9750-7294720D3A7E}" dt="2017-10-03T21:14:48.689" v="661" actId="20577"/>
          <ac:spMkLst>
            <pc:docMk/>
            <pc:sldMk cId="3562568184" sldId="263"/>
            <ac:spMk id="4" creationId="{B44F8223-5115-4B8C-B8F4-22CA1D299735}"/>
          </ac:spMkLst>
        </pc:spChg>
        <pc:spChg chg="add mod">
          <ac:chgData name="Aimee Cousins" userId="67bc83152b3cc877" providerId="LiveId" clId="{C888A7B6-E76B-4AC5-9750-7294720D3A7E}" dt="2017-10-03T21:13:36.977" v="652" actId="20577"/>
          <ac:spMkLst>
            <pc:docMk/>
            <pc:sldMk cId="3562568184" sldId="263"/>
            <ac:spMk id="5" creationId="{55C9C3D2-ECAF-45EA-90E8-296FC6895E54}"/>
          </ac:spMkLst>
        </pc:spChg>
        <pc:spChg chg="add mod">
          <ac:chgData name="Aimee Cousins" userId="67bc83152b3cc877" providerId="LiveId" clId="{C888A7B6-E76B-4AC5-9750-7294720D3A7E}" dt="2017-10-03T21:15:08.561" v="662" actId="20577"/>
          <ac:spMkLst>
            <pc:docMk/>
            <pc:sldMk cId="3562568184" sldId="263"/>
            <ac:spMk id="6" creationId="{CDFA2ED0-3F8F-454E-9829-C70BC47DF330}"/>
          </ac:spMkLst>
        </pc:spChg>
      </pc:sldChg>
      <pc:sldChg chg="addSp delSp modSp add">
        <pc:chgData name="Aimee Cousins" userId="67bc83152b3cc877" providerId="LiveId" clId="{C888A7B6-E76B-4AC5-9750-7294720D3A7E}" dt="2017-10-09T16:17:30.631" v="6388" actId="20577"/>
        <pc:sldMkLst>
          <pc:docMk/>
          <pc:sldMk cId="1787870588" sldId="264"/>
        </pc:sldMkLst>
        <pc:spChg chg="mod">
          <ac:chgData name="Aimee Cousins" userId="67bc83152b3cc877" providerId="LiveId" clId="{C888A7B6-E76B-4AC5-9750-7294720D3A7E}" dt="2017-10-03T21:06:07.725" v="230" actId="113"/>
          <ac:spMkLst>
            <pc:docMk/>
            <pc:sldMk cId="1787870588" sldId="264"/>
            <ac:spMk id="2" creationId="{F3D4317F-381C-487E-A9C5-63380EDD8D22}"/>
          </ac:spMkLst>
        </pc:spChg>
        <pc:spChg chg="mod">
          <ac:chgData name="Aimee Cousins" userId="67bc83152b3cc877" providerId="LiveId" clId="{C888A7B6-E76B-4AC5-9750-7294720D3A7E}" dt="2017-10-09T16:17:30.631" v="6388" actId="20577"/>
          <ac:spMkLst>
            <pc:docMk/>
            <pc:sldMk cId="1787870588" sldId="264"/>
            <ac:spMk id="3" creationId="{DAEF0EE1-5973-44E2-93F0-8B5A6DB48371}"/>
          </ac:spMkLst>
        </pc:spChg>
        <pc:spChg chg="add del mod">
          <ac:chgData name="Aimee Cousins" userId="67bc83152b3cc877" providerId="LiveId" clId="{C888A7B6-E76B-4AC5-9750-7294720D3A7E}" dt="2017-10-03T21:14:48.689" v="661" actId="20577"/>
          <ac:spMkLst>
            <pc:docMk/>
            <pc:sldMk cId="1787870588" sldId="264"/>
            <ac:spMk id="4" creationId="{976BFF9C-2D6F-4645-95C1-DE6A8C888148}"/>
          </ac:spMkLst>
        </pc:spChg>
        <pc:spChg chg="add mod">
          <ac:chgData name="Aimee Cousins" userId="67bc83152b3cc877" providerId="LiveId" clId="{C888A7B6-E76B-4AC5-9750-7294720D3A7E}" dt="2017-10-03T21:13:36.977" v="652" actId="20577"/>
          <ac:spMkLst>
            <pc:docMk/>
            <pc:sldMk cId="1787870588" sldId="264"/>
            <ac:spMk id="5" creationId="{A38A8E8C-0A7F-43DD-AC66-2A434A6FA8FF}"/>
          </ac:spMkLst>
        </pc:spChg>
        <pc:spChg chg="add mod">
          <ac:chgData name="Aimee Cousins" userId="67bc83152b3cc877" providerId="LiveId" clId="{C888A7B6-E76B-4AC5-9750-7294720D3A7E}" dt="2017-10-03T21:15:08.561" v="662" actId="20577"/>
          <ac:spMkLst>
            <pc:docMk/>
            <pc:sldMk cId="1787870588" sldId="264"/>
            <ac:spMk id="6" creationId="{CEE6E918-3616-4A44-9A45-32E5FEA2059B}"/>
          </ac:spMkLst>
        </pc:spChg>
      </pc:sldChg>
      <pc:sldChg chg="addSp delSp modSp add">
        <pc:chgData name="Aimee Cousins" userId="67bc83152b3cc877" providerId="LiveId" clId="{C888A7B6-E76B-4AC5-9750-7294720D3A7E}" dt="2017-10-03T21:17:16.218" v="905" actId="20577"/>
        <pc:sldMkLst>
          <pc:docMk/>
          <pc:sldMk cId="470659339" sldId="265"/>
        </pc:sldMkLst>
        <pc:spChg chg="mod">
          <ac:chgData name="Aimee Cousins" userId="67bc83152b3cc877" providerId="LiveId" clId="{C888A7B6-E76B-4AC5-9750-7294720D3A7E}" dt="2017-10-03T21:06:49.003" v="271" actId="2711"/>
          <ac:spMkLst>
            <pc:docMk/>
            <pc:sldMk cId="470659339" sldId="265"/>
            <ac:spMk id="2" creationId="{EAAA3399-9F37-4F29-B079-9F1BC6CC7DD6}"/>
          </ac:spMkLst>
        </pc:spChg>
        <pc:spChg chg="mod">
          <ac:chgData name="Aimee Cousins" userId="67bc83152b3cc877" providerId="LiveId" clId="{C888A7B6-E76B-4AC5-9750-7294720D3A7E}" dt="2017-10-03T21:17:16.218" v="905" actId="20577"/>
          <ac:spMkLst>
            <pc:docMk/>
            <pc:sldMk cId="470659339" sldId="265"/>
            <ac:spMk id="3" creationId="{5992246D-4E69-4B92-A890-97C579D9D092}"/>
          </ac:spMkLst>
        </pc:spChg>
        <pc:spChg chg="add del mod">
          <ac:chgData name="Aimee Cousins" userId="67bc83152b3cc877" providerId="LiveId" clId="{C888A7B6-E76B-4AC5-9750-7294720D3A7E}" dt="2017-10-03T21:14:48.689" v="661" actId="20577"/>
          <ac:spMkLst>
            <pc:docMk/>
            <pc:sldMk cId="470659339" sldId="265"/>
            <ac:spMk id="4" creationId="{75A08D61-E701-499B-8A55-EAFEF7919217}"/>
          </ac:spMkLst>
        </pc:spChg>
        <pc:spChg chg="add mod">
          <ac:chgData name="Aimee Cousins" userId="67bc83152b3cc877" providerId="LiveId" clId="{C888A7B6-E76B-4AC5-9750-7294720D3A7E}" dt="2017-10-03T21:13:36.977" v="652" actId="20577"/>
          <ac:spMkLst>
            <pc:docMk/>
            <pc:sldMk cId="470659339" sldId="265"/>
            <ac:spMk id="5" creationId="{D40B9340-A875-4F49-9B82-F3DCFD5ACC98}"/>
          </ac:spMkLst>
        </pc:spChg>
        <pc:spChg chg="add mod">
          <ac:chgData name="Aimee Cousins" userId="67bc83152b3cc877" providerId="LiveId" clId="{C888A7B6-E76B-4AC5-9750-7294720D3A7E}" dt="2017-10-03T21:15:08.561" v="662" actId="20577"/>
          <ac:spMkLst>
            <pc:docMk/>
            <pc:sldMk cId="470659339" sldId="265"/>
            <ac:spMk id="6" creationId="{2208A0A6-3552-4BF6-9166-51FD3182D68F}"/>
          </ac:spMkLst>
        </pc:spChg>
      </pc:sldChg>
      <pc:sldChg chg="addSp delSp modSp add">
        <pc:chgData name="Aimee Cousins" userId="67bc83152b3cc877" providerId="LiveId" clId="{C888A7B6-E76B-4AC5-9750-7294720D3A7E}" dt="2017-10-09T20:31:43.583" v="8625" actId="20577"/>
        <pc:sldMkLst>
          <pc:docMk/>
          <pc:sldMk cId="59769556" sldId="266"/>
        </pc:sldMkLst>
        <pc:spChg chg="mod">
          <ac:chgData name="Aimee Cousins" userId="67bc83152b3cc877" providerId="LiveId" clId="{C888A7B6-E76B-4AC5-9750-7294720D3A7E}" dt="2017-10-03T21:08:50.168" v="303" actId="255"/>
          <ac:spMkLst>
            <pc:docMk/>
            <pc:sldMk cId="59769556" sldId="266"/>
            <ac:spMk id="2" creationId="{5669785B-13F8-4771-A17C-A4044D7F4649}"/>
          </ac:spMkLst>
        </pc:spChg>
        <pc:spChg chg="mod">
          <ac:chgData name="Aimee Cousins" userId="67bc83152b3cc877" providerId="LiveId" clId="{C888A7B6-E76B-4AC5-9750-7294720D3A7E}" dt="2017-10-09T20:31:43.583" v="8625" actId="20577"/>
          <ac:spMkLst>
            <pc:docMk/>
            <pc:sldMk cId="59769556" sldId="266"/>
            <ac:spMk id="3" creationId="{6125D3DA-DE9F-476F-B16D-BA152C44B5E9}"/>
          </ac:spMkLst>
        </pc:spChg>
        <pc:spChg chg="add del mod">
          <ac:chgData name="Aimee Cousins" userId="67bc83152b3cc877" providerId="LiveId" clId="{C888A7B6-E76B-4AC5-9750-7294720D3A7E}" dt="2017-10-03T21:14:48.689" v="661" actId="478"/>
          <ac:spMkLst>
            <pc:docMk/>
            <pc:sldMk cId="59769556" sldId="266"/>
            <ac:spMk id="4" creationId="{2BB06496-77BD-4704-B40F-12B2CBC126A8}"/>
          </ac:spMkLst>
        </pc:spChg>
        <pc:spChg chg="add mod">
          <ac:chgData name="Aimee Cousins" userId="67bc83152b3cc877" providerId="LiveId" clId="{C888A7B6-E76B-4AC5-9750-7294720D3A7E}" dt="2017-10-03T21:13:36.977" v="652" actId="478"/>
          <ac:spMkLst>
            <pc:docMk/>
            <pc:sldMk cId="59769556" sldId="266"/>
            <ac:spMk id="5" creationId="{88195D97-F920-41C6-8109-6CE13CBBC1FD}"/>
          </ac:spMkLst>
        </pc:spChg>
        <pc:spChg chg="add mod">
          <ac:chgData name="Aimee Cousins" userId="67bc83152b3cc877" providerId="LiveId" clId="{C888A7B6-E76B-4AC5-9750-7294720D3A7E}" dt="2017-10-03T21:15:08.561" v="662" actId="478"/>
          <ac:spMkLst>
            <pc:docMk/>
            <pc:sldMk cId="59769556" sldId="266"/>
            <ac:spMk id="6" creationId="{5FBC654D-9F22-4655-9421-869F4228E4A5}"/>
          </ac:spMkLst>
        </pc:spChg>
        <pc:graphicFrameChg chg="add del modGraphic">
          <ac:chgData name="Aimee Cousins" userId="67bc83152b3cc877" providerId="LiveId" clId="{C888A7B6-E76B-4AC5-9750-7294720D3A7E}" dt="2017-10-03T21:22:34.178" v="1721" actId="478"/>
          <ac:graphicFrameMkLst>
            <pc:docMk/>
            <pc:sldMk cId="59769556" sldId="266"/>
            <ac:graphicFrameMk id="8" creationId="{F94D8775-16DA-4A38-BFBA-2D545B561A74}"/>
          </ac:graphicFrameMkLst>
        </pc:graphicFrameChg>
      </pc:sldChg>
      <pc:sldChg chg="addSp delSp modSp add">
        <pc:chgData name="Aimee Cousins" userId="67bc83152b3cc877" providerId="LiveId" clId="{C888A7B6-E76B-4AC5-9750-7294720D3A7E}" dt="2017-10-09T16:25:23.730" v="6924" actId="20577"/>
        <pc:sldMkLst>
          <pc:docMk/>
          <pc:sldMk cId="3242334923" sldId="267"/>
        </pc:sldMkLst>
        <pc:spChg chg="mod">
          <ac:chgData name="Aimee Cousins" userId="67bc83152b3cc877" providerId="LiveId" clId="{C888A7B6-E76B-4AC5-9750-7294720D3A7E}" dt="2017-10-03T21:11:13.809" v="629" actId="20577"/>
          <ac:spMkLst>
            <pc:docMk/>
            <pc:sldMk cId="3242334923" sldId="267"/>
            <ac:spMk id="2" creationId="{0862E138-960B-4F0F-AE2A-6B83AC197C85}"/>
          </ac:spMkLst>
        </pc:spChg>
        <pc:spChg chg="mod">
          <ac:chgData name="Aimee Cousins" userId="67bc83152b3cc877" providerId="LiveId" clId="{C888A7B6-E76B-4AC5-9750-7294720D3A7E}" dt="2017-10-09T16:25:23.730" v="6924" actId="20577"/>
          <ac:spMkLst>
            <pc:docMk/>
            <pc:sldMk cId="3242334923" sldId="267"/>
            <ac:spMk id="3" creationId="{D30EF7C6-12C4-426D-9AFB-EBC240953D37}"/>
          </ac:spMkLst>
        </pc:spChg>
        <pc:spChg chg="add del mod">
          <ac:chgData name="Aimee Cousins" userId="67bc83152b3cc877" providerId="LiveId" clId="{C888A7B6-E76B-4AC5-9750-7294720D3A7E}" dt="2017-10-03T21:14:48.689" v="661" actId="20577"/>
          <ac:spMkLst>
            <pc:docMk/>
            <pc:sldMk cId="3242334923" sldId="267"/>
            <ac:spMk id="4" creationId="{7A473F08-0C37-4768-9DCA-78BB9A9DBEB8}"/>
          </ac:spMkLst>
        </pc:spChg>
        <pc:spChg chg="add mod">
          <ac:chgData name="Aimee Cousins" userId="67bc83152b3cc877" providerId="LiveId" clId="{C888A7B6-E76B-4AC5-9750-7294720D3A7E}" dt="2017-10-03T21:13:36.977" v="652" actId="20577"/>
          <ac:spMkLst>
            <pc:docMk/>
            <pc:sldMk cId="3242334923" sldId="267"/>
            <ac:spMk id="5" creationId="{F1F14339-5BF7-434A-AC8A-059442081DFB}"/>
          </ac:spMkLst>
        </pc:spChg>
        <pc:spChg chg="add mod">
          <ac:chgData name="Aimee Cousins" userId="67bc83152b3cc877" providerId="LiveId" clId="{C888A7B6-E76B-4AC5-9750-7294720D3A7E}" dt="2017-10-03T21:15:08.561" v="662" actId="20577"/>
          <ac:spMkLst>
            <pc:docMk/>
            <pc:sldMk cId="3242334923" sldId="267"/>
            <ac:spMk id="6" creationId="{5A5FDD56-E426-4B31-B239-FC1D8D4C51C8}"/>
          </ac:spMkLst>
        </pc:spChg>
      </pc:sldChg>
      <pc:sldChg chg="addSp delSp modSp add modTransition">
        <pc:chgData name="Aimee Cousins" userId="67bc83152b3cc877" providerId="LiveId" clId="{C888A7B6-E76B-4AC5-9750-7294720D3A7E}" dt="2017-10-09T20:47:54.565" v="9174" actId="20577"/>
        <pc:sldMkLst>
          <pc:docMk/>
          <pc:sldMk cId="1699040574" sldId="268"/>
        </pc:sldMkLst>
        <pc:spChg chg="mod">
          <ac:chgData name="Aimee Cousins" userId="67bc83152b3cc877" providerId="LiveId" clId="{C888A7B6-E76B-4AC5-9750-7294720D3A7E}" dt="2017-10-03T21:11:53.776" v="649" actId="20577"/>
          <ac:spMkLst>
            <pc:docMk/>
            <pc:sldMk cId="1699040574" sldId="268"/>
            <ac:spMk id="2" creationId="{64C4FEB7-17B7-4BCA-8A27-92F3E51A2A6B}"/>
          </ac:spMkLst>
        </pc:spChg>
        <pc:spChg chg="mod">
          <ac:chgData name="Aimee Cousins" userId="67bc83152b3cc877" providerId="LiveId" clId="{C888A7B6-E76B-4AC5-9750-7294720D3A7E}" dt="2017-10-09T20:47:54.565" v="9174" actId="20577"/>
          <ac:spMkLst>
            <pc:docMk/>
            <pc:sldMk cId="1699040574" sldId="268"/>
            <ac:spMk id="3" creationId="{445662E2-2A5C-4376-AD6A-B163236028BB}"/>
          </ac:spMkLst>
        </pc:spChg>
        <pc:spChg chg="add del mod">
          <ac:chgData name="Aimee Cousins" userId="67bc83152b3cc877" providerId="LiveId" clId="{C888A7B6-E76B-4AC5-9750-7294720D3A7E}" dt="2017-10-03T21:14:48.689" v="661" actId="20577"/>
          <ac:spMkLst>
            <pc:docMk/>
            <pc:sldMk cId="1699040574" sldId="268"/>
            <ac:spMk id="4" creationId="{069E3A8E-A1E0-4E14-9FDE-5542C20518AE}"/>
          </ac:spMkLst>
        </pc:spChg>
        <pc:spChg chg="add mod">
          <ac:chgData name="Aimee Cousins" userId="67bc83152b3cc877" providerId="LiveId" clId="{C888A7B6-E76B-4AC5-9750-7294720D3A7E}" dt="2017-10-03T21:13:36.977" v="652" actId="20577"/>
          <ac:spMkLst>
            <pc:docMk/>
            <pc:sldMk cId="1699040574" sldId="268"/>
            <ac:spMk id="5" creationId="{BD0D6C76-5AC8-46C3-97D4-8BE2F04F1A33}"/>
          </ac:spMkLst>
        </pc:spChg>
        <pc:spChg chg="add mod">
          <ac:chgData name="Aimee Cousins" userId="67bc83152b3cc877" providerId="LiveId" clId="{C888A7B6-E76B-4AC5-9750-7294720D3A7E}" dt="2017-10-03T21:15:08.561" v="662" actId="20577"/>
          <ac:spMkLst>
            <pc:docMk/>
            <pc:sldMk cId="1699040574" sldId="268"/>
            <ac:spMk id="6" creationId="{F5BEE901-9D22-43A6-AA2F-3E16384EFBB5}"/>
          </ac:spMkLst>
        </pc:spChg>
      </pc:sldChg>
      <pc:sldChg chg="modSp add modNotesTx">
        <pc:chgData name="Aimee Cousins" userId="67bc83152b3cc877" providerId="LiveId" clId="{C888A7B6-E76B-4AC5-9750-7294720D3A7E}" dt="2017-10-09T16:29:32.210" v="7304" actId="20577"/>
        <pc:sldMkLst>
          <pc:docMk/>
          <pc:sldMk cId="2886700187" sldId="269"/>
        </pc:sldMkLst>
        <pc:spChg chg="mod">
          <ac:chgData name="Aimee Cousins" userId="67bc83152b3cc877" providerId="LiveId" clId="{C888A7B6-E76B-4AC5-9750-7294720D3A7E}" dt="2017-10-03T21:18:09.833" v="935" actId="113"/>
          <ac:spMkLst>
            <pc:docMk/>
            <pc:sldMk cId="2886700187" sldId="269"/>
            <ac:spMk id="2" creationId="{6EDB1317-70B7-4261-B1A3-E2BBF3A8E4BF}"/>
          </ac:spMkLst>
        </pc:spChg>
        <pc:spChg chg="mod">
          <ac:chgData name="Aimee Cousins" userId="67bc83152b3cc877" providerId="LiveId" clId="{C888A7B6-E76B-4AC5-9750-7294720D3A7E}" dt="2017-10-09T16:28:24.693" v="7149" actId="313"/>
          <ac:spMkLst>
            <pc:docMk/>
            <pc:sldMk cId="2886700187" sldId="269"/>
            <ac:spMk id="3" creationId="{79DD7CFF-78B4-4268-80B8-9CE66D2564FC}"/>
          </ac:spMkLst>
        </pc:spChg>
      </pc:sldChg>
      <pc:sldChg chg="modSp add">
        <pc:chgData name="Aimee Cousins" userId="67bc83152b3cc877" providerId="LiveId" clId="{C888A7B6-E76B-4AC5-9750-7294720D3A7E}" dt="2017-10-09T16:20:11.995" v="6457" actId="20577"/>
        <pc:sldMkLst>
          <pc:docMk/>
          <pc:sldMk cId="3288794985" sldId="270"/>
        </pc:sldMkLst>
        <pc:spChg chg="mod">
          <ac:chgData name="Aimee Cousins" userId="67bc83152b3cc877" providerId="LiveId" clId="{C888A7B6-E76B-4AC5-9750-7294720D3A7E}" dt="2017-10-03T21:21:19.814" v="1442" actId="20577"/>
          <ac:spMkLst>
            <pc:docMk/>
            <pc:sldMk cId="3288794985" sldId="270"/>
            <ac:spMk id="2" creationId="{79625E40-6D1E-468B-AF6A-8677A915113D}"/>
          </ac:spMkLst>
        </pc:spChg>
        <pc:spChg chg="mod">
          <ac:chgData name="Aimee Cousins" userId="67bc83152b3cc877" providerId="LiveId" clId="{C888A7B6-E76B-4AC5-9750-7294720D3A7E}" dt="2017-10-09T16:20:11.995" v="6457" actId="20577"/>
          <ac:spMkLst>
            <pc:docMk/>
            <pc:sldMk cId="3288794985" sldId="270"/>
            <ac:spMk id="3" creationId="{EB02179F-8C38-4A82-9447-2DA5108A85C3}"/>
          </ac:spMkLst>
        </pc:spChg>
      </pc:sldChg>
      <pc:sldChg chg="modSp add">
        <pc:chgData name="Aimee Cousins" userId="67bc83152b3cc877" providerId="LiveId" clId="{C888A7B6-E76B-4AC5-9750-7294720D3A7E}" dt="2017-10-03T21:24:42.494" v="1940" actId="255"/>
        <pc:sldMkLst>
          <pc:docMk/>
          <pc:sldMk cId="4255207430" sldId="271"/>
        </pc:sldMkLst>
        <pc:spChg chg="mod">
          <ac:chgData name="Aimee Cousins" userId="67bc83152b3cc877" providerId="LiveId" clId="{C888A7B6-E76B-4AC5-9750-7294720D3A7E}" dt="2017-10-03T21:24:42.494" v="1940" actId="255"/>
          <ac:spMkLst>
            <pc:docMk/>
            <pc:sldMk cId="4255207430" sldId="271"/>
            <ac:spMk id="2" creationId="{729D2E35-F103-4836-9FB0-95EB07DCA6FD}"/>
          </ac:spMkLst>
        </pc:spChg>
      </pc:sldChg>
      <pc:sldChg chg="addSp delSp modSp add">
        <pc:chgData name="Aimee Cousins" userId="67bc83152b3cc877" providerId="LiveId" clId="{C888A7B6-E76B-4AC5-9750-7294720D3A7E}" dt="2017-10-09T20:10:12.621" v="7719"/>
        <pc:sldMkLst>
          <pc:docMk/>
          <pc:sldMk cId="4223293179" sldId="272"/>
        </pc:sldMkLst>
        <pc:spChg chg="mod">
          <ac:chgData name="Aimee Cousins" userId="67bc83152b3cc877" providerId="LiveId" clId="{C888A7B6-E76B-4AC5-9750-7294720D3A7E}" dt="2017-10-09T13:43:22.787" v="3205" actId="113"/>
          <ac:spMkLst>
            <pc:docMk/>
            <pc:sldMk cId="4223293179" sldId="272"/>
            <ac:spMk id="2" creationId="{E7DD8AA0-29FE-4154-A60B-52CC49CB0E2B}"/>
          </ac:spMkLst>
        </pc:spChg>
        <pc:spChg chg="mod">
          <ac:chgData name="Aimee Cousins" userId="67bc83152b3cc877" providerId="LiveId" clId="{C888A7B6-E76B-4AC5-9750-7294720D3A7E}" dt="2017-10-09T13:53:26.646" v="3483" actId="20577"/>
          <ac:spMkLst>
            <pc:docMk/>
            <pc:sldMk cId="4223293179" sldId="272"/>
            <ac:spMk id="3" creationId="{795D56FC-8DEC-4C8E-8991-2EF8F7224239}"/>
          </ac:spMkLst>
        </pc:spChg>
        <pc:spChg chg="add del mod">
          <ac:chgData name="Aimee Cousins" userId="67bc83152b3cc877" providerId="LiveId" clId="{C888A7B6-E76B-4AC5-9750-7294720D3A7E}" dt="2017-10-09T20:10:12.621" v="7719"/>
          <ac:spMkLst>
            <pc:docMk/>
            <pc:sldMk cId="4223293179" sldId="272"/>
            <ac:spMk id="6" creationId="{4D53BDA1-E104-45D2-B3CA-24844E6EA8B2}"/>
          </ac:spMkLst>
        </pc:spChg>
        <pc:spChg chg="add del mod">
          <ac:chgData name="Aimee Cousins" userId="67bc83152b3cc877" providerId="LiveId" clId="{C888A7B6-E76B-4AC5-9750-7294720D3A7E}" dt="2017-10-09T20:10:12.621" v="7719"/>
          <ac:spMkLst>
            <pc:docMk/>
            <pc:sldMk cId="4223293179" sldId="272"/>
            <ac:spMk id="7" creationId="{AB345D65-D111-4F09-8F37-01BDDE50C83C}"/>
          </ac:spMkLst>
        </pc:spChg>
        <pc:spChg chg="add del mod">
          <ac:chgData name="Aimee Cousins" userId="67bc83152b3cc877" providerId="LiveId" clId="{C888A7B6-E76B-4AC5-9750-7294720D3A7E}" dt="2017-10-09T20:10:12.621" v="7719"/>
          <ac:spMkLst>
            <pc:docMk/>
            <pc:sldMk cId="4223293179" sldId="272"/>
            <ac:spMk id="8" creationId="{9B874D58-52BE-4802-91FD-AC02F278CC94}"/>
          </ac:spMkLst>
        </pc:spChg>
        <pc:spChg chg="add del mod">
          <ac:chgData name="Aimee Cousins" userId="67bc83152b3cc877" providerId="LiveId" clId="{C888A7B6-E76B-4AC5-9750-7294720D3A7E}" dt="2017-10-09T20:10:12.621" v="7719"/>
          <ac:spMkLst>
            <pc:docMk/>
            <pc:sldMk cId="4223293179" sldId="272"/>
            <ac:spMk id="9" creationId="{74E84B5A-6B90-4CF0-99B4-4D773D3A80FB}"/>
          </ac:spMkLst>
        </pc:spChg>
      </pc:sldChg>
      <pc:sldChg chg="addSp delSp modSp add ord">
        <pc:chgData name="Aimee Cousins" userId="67bc83152b3cc877" providerId="LiveId" clId="{C888A7B6-E76B-4AC5-9750-7294720D3A7E}" dt="2017-10-09T20:48:39.669" v="9208" actId="1076"/>
        <pc:sldMkLst>
          <pc:docMk/>
          <pc:sldMk cId="1548759034" sldId="273"/>
        </pc:sldMkLst>
        <pc:spChg chg="mod">
          <ac:chgData name="Aimee Cousins" userId="67bc83152b3cc877" providerId="LiveId" clId="{C888A7B6-E76B-4AC5-9750-7294720D3A7E}" dt="2017-10-09T14:46:55.140" v="6095" actId="1076"/>
          <ac:spMkLst>
            <pc:docMk/>
            <pc:sldMk cId="1548759034" sldId="273"/>
            <ac:spMk id="2" creationId="{AC5DA4FC-155B-4F3D-A0AF-77F9E747631A}"/>
          </ac:spMkLst>
        </pc:spChg>
        <pc:spChg chg="add mod">
          <ac:chgData name="Aimee Cousins" userId="67bc83152b3cc877" providerId="LiveId" clId="{C888A7B6-E76B-4AC5-9750-7294720D3A7E}" dt="2017-10-09T20:48:39.669" v="9208" actId="1076"/>
          <ac:spMkLst>
            <pc:docMk/>
            <pc:sldMk cId="1548759034" sldId="273"/>
            <ac:spMk id="3" creationId="{A3B79807-407F-42A7-922C-AE5D3D38219F}"/>
          </ac:spMkLst>
        </pc:spChg>
        <pc:spChg chg="del">
          <ac:chgData name="Aimee Cousins" userId="67bc83152b3cc877" providerId="LiveId" clId="{C888A7B6-E76B-4AC5-9750-7294720D3A7E}" dt="2017-10-09T14:45:04.538" v="6091" actId="1076"/>
          <ac:spMkLst>
            <pc:docMk/>
            <pc:sldMk cId="1548759034" sldId="273"/>
            <ac:spMk id="3" creationId="{1A34D572-6301-4F73-BBFD-4D02B7CE2550}"/>
          </ac:spMkLst>
        </pc:spChg>
        <pc:picChg chg="add mod">
          <ac:chgData name="Aimee Cousins" userId="67bc83152b3cc877" providerId="LiveId" clId="{C888A7B6-E76B-4AC5-9750-7294720D3A7E}" dt="2017-10-09T20:44:05.500" v="9065" actId="14100"/>
          <ac:picMkLst>
            <pc:docMk/>
            <pc:sldMk cId="1548759034" sldId="273"/>
            <ac:picMk id="7" creationId="{35315351-D395-41EC-970F-74BBD25CD0C4}"/>
          </ac:picMkLst>
        </pc:picChg>
      </pc:sldChg>
      <pc:sldChg chg="addSp delSp modSp add">
        <pc:chgData name="Aimee Cousins" userId="67bc83152b3cc877" providerId="LiveId" clId="{C888A7B6-E76B-4AC5-9750-7294720D3A7E}" dt="2017-10-09T20:48:58.770" v="9212" actId="1076"/>
        <pc:sldMkLst>
          <pc:docMk/>
          <pc:sldMk cId="1382807409" sldId="274"/>
        </pc:sldMkLst>
        <pc:spChg chg="mod">
          <ac:chgData name="Aimee Cousins" userId="67bc83152b3cc877" providerId="LiveId" clId="{C888A7B6-E76B-4AC5-9750-7294720D3A7E}" dt="2017-10-09T14:48:39.668" v="6131" actId="1076"/>
          <ac:spMkLst>
            <pc:docMk/>
            <pc:sldMk cId="1382807409" sldId="274"/>
            <ac:spMk id="2" creationId="{022603B0-C7AC-4FE4-BA63-6B54044E2AC4}"/>
          </ac:spMkLst>
        </pc:spChg>
        <pc:spChg chg="add mod">
          <ac:chgData name="Aimee Cousins" userId="67bc83152b3cc877" providerId="LiveId" clId="{C888A7B6-E76B-4AC5-9750-7294720D3A7E}" dt="2017-10-09T20:48:58.770" v="9212" actId="1076"/>
          <ac:spMkLst>
            <pc:docMk/>
            <pc:sldMk cId="1382807409" sldId="274"/>
            <ac:spMk id="3" creationId="{4C06E835-8FAF-494E-8195-3A02B8D4909A}"/>
          </ac:spMkLst>
        </pc:spChg>
        <pc:spChg chg="del">
          <ac:chgData name="Aimee Cousins" userId="67bc83152b3cc877" providerId="LiveId" clId="{C888A7B6-E76B-4AC5-9750-7294720D3A7E}" dt="2017-10-09T14:48:20.357" v="6128" actId="1076"/>
          <ac:spMkLst>
            <pc:docMk/>
            <pc:sldMk cId="1382807409" sldId="274"/>
            <ac:spMk id="3" creationId="{3CA1AAAB-8423-4C94-803F-F00CAB2A972E}"/>
          </ac:spMkLst>
        </pc:spChg>
        <pc:picChg chg="add mod">
          <ac:chgData name="Aimee Cousins" userId="67bc83152b3cc877" providerId="LiveId" clId="{C888A7B6-E76B-4AC5-9750-7294720D3A7E}" dt="2017-10-09T20:48:49.054" v="9210" actId="14100"/>
          <ac:picMkLst>
            <pc:docMk/>
            <pc:sldMk cId="1382807409" sldId="274"/>
            <ac:picMk id="7" creationId="{AC0B9664-4BBB-4AA4-94F9-84EB94F4AF42}"/>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7B2903-985D-4371-A80A-0EB438184E67}" type="datetimeFigureOut">
              <a:rPr lang="en-GB" smtClean="0"/>
              <a:t>16/10/2017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21AEB59-38C5-4C5F-A575-A10760CB2D7C}" type="slidenum">
              <a:rPr lang="en-GB" smtClean="0"/>
              <a:t>‹#›</a:t>
            </a:fld>
            <a:endParaRPr lang="en-GB"/>
          </a:p>
        </p:txBody>
      </p:sp>
    </p:spTree>
    <p:extLst>
      <p:ext uri="{BB962C8B-B14F-4D97-AF65-F5344CB8AC3E}">
        <p14:creationId xmlns:p14="http://schemas.microsoft.com/office/powerpoint/2010/main" val="1160172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evening, I’m Aimee Cousins.. </a:t>
            </a:r>
          </a:p>
        </p:txBody>
      </p:sp>
      <p:sp>
        <p:nvSpPr>
          <p:cNvPr id="4" name="Slide Number Placeholder 3"/>
          <p:cNvSpPr>
            <a:spLocks noGrp="1"/>
          </p:cNvSpPr>
          <p:nvPr>
            <p:ph type="sldNum" sz="quarter" idx="10"/>
          </p:nvPr>
        </p:nvSpPr>
        <p:spPr/>
        <p:txBody>
          <a:bodyPr/>
          <a:lstStyle/>
          <a:p>
            <a:fld id="{E21AEB59-38C5-4C5F-A575-A10760CB2D7C}" type="slidenum">
              <a:rPr lang="en-GB" smtClean="0"/>
              <a:t>1</a:t>
            </a:fld>
            <a:endParaRPr lang="en-GB"/>
          </a:p>
        </p:txBody>
      </p:sp>
    </p:spTree>
    <p:extLst>
      <p:ext uri="{BB962C8B-B14F-4D97-AF65-F5344CB8AC3E}">
        <p14:creationId xmlns:p14="http://schemas.microsoft.com/office/powerpoint/2010/main" val="10407242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Reflection allows practitioners to enhance their personal and professional development by constantly evaluating daily events that take place in order to make future improvements. </a:t>
            </a:r>
            <a:endParaRPr lang="en-GB" dirty="0"/>
          </a:p>
        </p:txBody>
      </p:sp>
      <p:sp>
        <p:nvSpPr>
          <p:cNvPr id="4" name="Slide Number Placeholder 3"/>
          <p:cNvSpPr>
            <a:spLocks noGrp="1"/>
          </p:cNvSpPr>
          <p:nvPr>
            <p:ph type="sldNum" sz="quarter" idx="10"/>
          </p:nvPr>
        </p:nvSpPr>
        <p:spPr/>
        <p:txBody>
          <a:bodyPr/>
          <a:lstStyle/>
          <a:p>
            <a:fld id="{E21AEB59-38C5-4C5F-A575-A10760CB2D7C}" type="slidenum">
              <a:rPr lang="en-GB" smtClean="0"/>
              <a:t>3</a:t>
            </a:fld>
            <a:endParaRPr lang="en-GB"/>
          </a:p>
        </p:txBody>
      </p:sp>
    </p:spTree>
    <p:extLst>
      <p:ext uri="{BB962C8B-B14F-4D97-AF65-F5344CB8AC3E}">
        <p14:creationId xmlns:p14="http://schemas.microsoft.com/office/powerpoint/2010/main" val="35129774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Reflective learning – insight gained. </a:t>
            </a:r>
          </a:p>
        </p:txBody>
      </p:sp>
      <p:sp>
        <p:nvSpPr>
          <p:cNvPr id="4" name="Slide Number Placeholder 3"/>
          <p:cNvSpPr>
            <a:spLocks noGrp="1"/>
          </p:cNvSpPr>
          <p:nvPr>
            <p:ph type="sldNum" sz="quarter" idx="10"/>
          </p:nvPr>
        </p:nvSpPr>
        <p:spPr/>
        <p:txBody>
          <a:bodyPr/>
          <a:lstStyle/>
          <a:p>
            <a:fld id="{E21AEB59-38C5-4C5F-A575-A10760CB2D7C}" type="slidenum">
              <a:rPr lang="en-GB" smtClean="0"/>
              <a:t>4</a:t>
            </a:fld>
            <a:endParaRPr lang="en-GB"/>
          </a:p>
        </p:txBody>
      </p:sp>
    </p:spTree>
    <p:extLst>
      <p:ext uri="{BB962C8B-B14F-4D97-AF65-F5344CB8AC3E}">
        <p14:creationId xmlns:p14="http://schemas.microsoft.com/office/powerpoint/2010/main" val="31034491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In-action, for example is doesn’t necessarily mean it’s a complex situation, as a childcare professional in action is a great skill if children are not enjoying an activity for instant, a practitioner having the ability to change things on the spot make things more exciting will improve practice and then on-action could be a side to planning, did the practitioner take into consideration the child’s development stages, was it do difficult did you aim to high? Not clear examples.. Part of the foundation phase we give an example leave a number of resources then ask the children to create something. </a:t>
            </a:r>
          </a:p>
        </p:txBody>
      </p:sp>
      <p:sp>
        <p:nvSpPr>
          <p:cNvPr id="4" name="Slide Number Placeholder 3"/>
          <p:cNvSpPr>
            <a:spLocks noGrp="1"/>
          </p:cNvSpPr>
          <p:nvPr>
            <p:ph type="sldNum" sz="quarter" idx="10"/>
          </p:nvPr>
        </p:nvSpPr>
        <p:spPr/>
        <p:txBody>
          <a:bodyPr/>
          <a:lstStyle/>
          <a:p>
            <a:fld id="{E21AEB59-38C5-4C5F-A575-A10760CB2D7C}" type="slidenum">
              <a:rPr lang="en-GB" smtClean="0"/>
              <a:t>5</a:t>
            </a:fld>
            <a:endParaRPr lang="en-GB"/>
          </a:p>
        </p:txBody>
      </p:sp>
    </p:spTree>
    <p:extLst>
      <p:ext uri="{BB962C8B-B14F-4D97-AF65-F5344CB8AC3E}">
        <p14:creationId xmlns:p14="http://schemas.microsoft.com/office/powerpoint/2010/main" val="24648920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Reflective Cycle’ (Gibbs, 1988), which consists of six distinct  </a:t>
            </a:r>
          </a:p>
          <a:p>
            <a:r>
              <a:rPr lang="en-GB" dirty="0"/>
              <a:t>steps that provide a clear framework in critically analysing an experience and will provide the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main structure of the assignment. What happened? Child began becoming disruptive throwing objects, I began ensuring safety of others and picking up the objects trying to encourage the child to follow. </a:t>
            </a:r>
          </a:p>
          <a:p>
            <a:r>
              <a:rPr lang="en-GB" dirty="0"/>
              <a:t>Level 3 training apprentice, I was offered to have opportunity of becoming a child’s 1:1 at who had Autism. </a:t>
            </a:r>
          </a:p>
          <a:p>
            <a:r>
              <a:rPr lang="en-GB" dirty="0"/>
              <a:t>New learning experience and involved me developing a lot of In-action and On-Action reflection.</a:t>
            </a:r>
          </a:p>
          <a:p>
            <a:r>
              <a:rPr lang="en-GB" dirty="0"/>
              <a:t>Part of my daily routine with the child was to integrate the child with the other pre-school children whilst planning appropriately and effectively to the child’s needs.</a:t>
            </a:r>
          </a:p>
          <a:p>
            <a:r>
              <a:rPr lang="en-GB" dirty="0"/>
              <a:t>Scenario –Child becoming disruptive putting themselves and others in danger.</a:t>
            </a:r>
          </a:p>
          <a:p>
            <a:r>
              <a:rPr lang="en-GB" dirty="0"/>
              <a:t>In Action process – to stay calm and distract child’s attention. </a:t>
            </a:r>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E21AEB59-38C5-4C5F-A575-A10760CB2D7C}" type="slidenum">
              <a:rPr lang="en-GB" smtClean="0"/>
              <a:t>7</a:t>
            </a:fld>
            <a:endParaRPr lang="en-GB"/>
          </a:p>
        </p:txBody>
      </p:sp>
    </p:spTree>
    <p:extLst>
      <p:ext uri="{BB962C8B-B14F-4D97-AF65-F5344CB8AC3E}">
        <p14:creationId xmlns:p14="http://schemas.microsoft.com/office/powerpoint/2010/main" val="4281128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Times New Roman" panose="02020603050405020304" pitchFamily="18" charset="0"/>
                <a:cs typeface="Times New Roman" panose="02020603050405020304" pitchFamily="18" charset="0"/>
              </a:rPr>
              <a:t>Personal barrier faced, as a trainee and my confidence was not fully achieved when this incident occurred. </a:t>
            </a:r>
          </a:p>
          <a:p>
            <a:endParaRPr lang="en-GB" dirty="0"/>
          </a:p>
        </p:txBody>
      </p:sp>
      <p:sp>
        <p:nvSpPr>
          <p:cNvPr id="4" name="Slide Number Placeholder 3"/>
          <p:cNvSpPr>
            <a:spLocks noGrp="1"/>
          </p:cNvSpPr>
          <p:nvPr>
            <p:ph type="sldNum" sz="quarter" idx="10"/>
          </p:nvPr>
        </p:nvSpPr>
        <p:spPr/>
        <p:txBody>
          <a:bodyPr/>
          <a:lstStyle/>
          <a:p>
            <a:fld id="{E21AEB59-38C5-4C5F-A575-A10760CB2D7C}" type="slidenum">
              <a:rPr lang="en-GB" smtClean="0"/>
              <a:t>8</a:t>
            </a:fld>
            <a:endParaRPr lang="en-GB"/>
          </a:p>
        </p:txBody>
      </p:sp>
    </p:spTree>
    <p:extLst>
      <p:ext uri="{BB962C8B-B14F-4D97-AF65-F5344CB8AC3E}">
        <p14:creationId xmlns:p14="http://schemas.microsoft.com/office/powerpoint/2010/main" val="35404843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Scenario enhanced skills to understand the importance of the planning cycle, as a trainee I was aware my seniors planned but never understood the importance of it until having the opportunity to become a reflective practitioner. </a:t>
            </a:r>
          </a:p>
        </p:txBody>
      </p:sp>
      <p:sp>
        <p:nvSpPr>
          <p:cNvPr id="4" name="Slide Number Placeholder 3"/>
          <p:cNvSpPr>
            <a:spLocks noGrp="1"/>
          </p:cNvSpPr>
          <p:nvPr>
            <p:ph type="sldNum" sz="quarter" idx="10"/>
          </p:nvPr>
        </p:nvSpPr>
        <p:spPr/>
        <p:txBody>
          <a:bodyPr/>
          <a:lstStyle/>
          <a:p>
            <a:fld id="{E21AEB59-38C5-4C5F-A575-A10760CB2D7C}" type="slidenum">
              <a:rPr lang="en-GB" smtClean="0"/>
              <a:t>9</a:t>
            </a:fld>
            <a:endParaRPr lang="en-GB"/>
          </a:p>
        </p:txBody>
      </p:sp>
    </p:spTree>
    <p:extLst>
      <p:ext uri="{BB962C8B-B14F-4D97-AF65-F5344CB8AC3E}">
        <p14:creationId xmlns:p14="http://schemas.microsoft.com/office/powerpoint/2010/main" val="18300561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Researched as I felt a duty of care to the child. </a:t>
            </a:r>
          </a:p>
          <a:p>
            <a:endParaRPr lang="en-GB" dirty="0"/>
          </a:p>
        </p:txBody>
      </p:sp>
      <p:sp>
        <p:nvSpPr>
          <p:cNvPr id="4" name="Slide Number Placeholder 3"/>
          <p:cNvSpPr>
            <a:spLocks noGrp="1"/>
          </p:cNvSpPr>
          <p:nvPr>
            <p:ph type="sldNum" sz="quarter" idx="10"/>
          </p:nvPr>
        </p:nvSpPr>
        <p:spPr/>
        <p:txBody>
          <a:bodyPr/>
          <a:lstStyle/>
          <a:p>
            <a:fld id="{E21AEB59-38C5-4C5F-A575-A10760CB2D7C}" type="slidenum">
              <a:rPr lang="en-GB" smtClean="0"/>
              <a:t>10</a:t>
            </a:fld>
            <a:endParaRPr lang="en-GB"/>
          </a:p>
        </p:txBody>
      </p:sp>
    </p:spTree>
    <p:extLst>
      <p:ext uri="{BB962C8B-B14F-4D97-AF65-F5344CB8AC3E}">
        <p14:creationId xmlns:p14="http://schemas.microsoft.com/office/powerpoint/2010/main" val="15428283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Leadership was not an area previously reflected on as I felt the scenario was mainly my responsibility. However, by having the opportunity to develop my leadership skills the last 2 years I feel leadership plays a vital role in education staff and leading staff to become reflective practitioners. Scenario- has made me ensure I provide clear and supportive guidance for my staff. </a:t>
            </a:r>
          </a:p>
          <a:p>
            <a:endParaRPr lang="en-GB" dirty="0"/>
          </a:p>
        </p:txBody>
      </p:sp>
      <p:sp>
        <p:nvSpPr>
          <p:cNvPr id="4" name="Slide Number Placeholder 3"/>
          <p:cNvSpPr>
            <a:spLocks noGrp="1"/>
          </p:cNvSpPr>
          <p:nvPr>
            <p:ph type="sldNum" sz="quarter" idx="10"/>
          </p:nvPr>
        </p:nvSpPr>
        <p:spPr/>
        <p:txBody>
          <a:bodyPr/>
          <a:lstStyle/>
          <a:p>
            <a:fld id="{E21AEB59-38C5-4C5F-A575-A10760CB2D7C}" type="slidenum">
              <a:rPr lang="en-GB" smtClean="0"/>
              <a:t>11</a:t>
            </a:fld>
            <a:endParaRPr lang="en-GB"/>
          </a:p>
        </p:txBody>
      </p:sp>
    </p:spTree>
    <p:extLst>
      <p:ext uri="{BB962C8B-B14F-4D97-AF65-F5344CB8AC3E}">
        <p14:creationId xmlns:p14="http://schemas.microsoft.com/office/powerpoint/2010/main" val="27807040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Thought I improved then but now having more experiences I feel its more of a leadership role could of helped me. </a:t>
            </a:r>
          </a:p>
        </p:txBody>
      </p:sp>
      <p:sp>
        <p:nvSpPr>
          <p:cNvPr id="4" name="Slide Number Placeholder 3"/>
          <p:cNvSpPr>
            <a:spLocks noGrp="1"/>
          </p:cNvSpPr>
          <p:nvPr>
            <p:ph type="sldNum" sz="quarter" idx="10"/>
          </p:nvPr>
        </p:nvSpPr>
        <p:spPr/>
        <p:txBody>
          <a:bodyPr/>
          <a:lstStyle/>
          <a:p>
            <a:fld id="{E21AEB59-38C5-4C5F-A575-A10760CB2D7C}" type="slidenum">
              <a:rPr lang="en-GB" smtClean="0"/>
              <a:t>13</a:t>
            </a:fld>
            <a:endParaRPr lang="en-GB"/>
          </a:p>
        </p:txBody>
      </p:sp>
    </p:spTree>
    <p:extLst>
      <p:ext uri="{BB962C8B-B14F-4D97-AF65-F5344CB8AC3E}">
        <p14:creationId xmlns:p14="http://schemas.microsoft.com/office/powerpoint/2010/main" val="296765431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2F88BA35-9C71-465E-AD40-21A623B4084B}" type="datetime1">
              <a:rPr lang="en-US" smtClean="0"/>
              <a:t>10/16/2017</a:t>
            </a:fld>
            <a:endParaRPr lang="en-US" dirty="0"/>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r>
              <a:rPr lang="en-US"/>
              <a:t>Student ID: 1503501</a:t>
            </a:r>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81680110"/>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2E28EAC-566D-4D11-8A67-F426A684CABE}" type="datetime1">
              <a:rPr lang="en-US" smtClean="0"/>
              <a:t>10/16/2017</a:t>
            </a:fld>
            <a:endParaRPr lang="en-US" dirty="0"/>
          </a:p>
        </p:txBody>
      </p:sp>
      <p:sp>
        <p:nvSpPr>
          <p:cNvPr id="8" name="Footer Placeholder 7"/>
          <p:cNvSpPr>
            <a:spLocks noGrp="1"/>
          </p:cNvSpPr>
          <p:nvPr>
            <p:ph type="ftr" sz="quarter" idx="11"/>
          </p:nvPr>
        </p:nvSpPr>
        <p:spPr/>
        <p:txBody>
          <a:bodyPr/>
          <a:lstStyle/>
          <a:p>
            <a:r>
              <a:rPr lang="en-US"/>
              <a:t>Student ID: 1503501</a:t>
            </a:r>
            <a:endParaRPr lang="en-US" dirty="0"/>
          </a:p>
        </p:txBody>
      </p:sp>
      <p:sp>
        <p:nvSpPr>
          <p:cNvPr id="9" name="Slide Number Placeholder 8"/>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22831231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F50A409A-CC17-46EE-90E8-8F1B60E17FF5}" type="datetime1">
              <a:rPr lang="en-US" smtClean="0"/>
              <a:t>10/16/2017</a:t>
            </a:fld>
            <a:endParaRPr lang="en-US" dirty="0"/>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r>
              <a:rPr lang="en-US"/>
              <a:t>Student ID: 1503501</a:t>
            </a:r>
            <a:endParaRPr lang="en-US" dirty="0"/>
          </a:p>
        </p:txBody>
      </p:sp>
      <p:sp>
        <p:nvSpPr>
          <p:cNvPr id="6" name="Slide Number Placeholder 5"/>
          <p:cNvSpPr>
            <a:spLocks noGrp="1"/>
          </p:cNvSpPr>
          <p:nvPr>
            <p:ph type="sldNum" sz="quarter" idx="12"/>
          </p:nvPr>
        </p:nvSpPr>
        <p:spPr>
          <a:xfrm>
            <a:off x="8604504" y="5211060"/>
            <a:ext cx="2112264" cy="228600"/>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23283982"/>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85435AE-D98C-4268-9C1C-3E78AACD227E}" type="datetime1">
              <a:rPr lang="en-US" smtClean="0"/>
              <a:t>10/16/2017</a:t>
            </a:fld>
            <a:endParaRPr lang="en-US" dirty="0"/>
          </a:p>
        </p:txBody>
      </p:sp>
      <p:sp>
        <p:nvSpPr>
          <p:cNvPr id="6" name="Footer Placeholder 5"/>
          <p:cNvSpPr>
            <a:spLocks noGrp="1"/>
          </p:cNvSpPr>
          <p:nvPr>
            <p:ph type="ftr" sz="quarter" idx="11"/>
          </p:nvPr>
        </p:nvSpPr>
        <p:spPr/>
        <p:txBody>
          <a:bodyPr/>
          <a:lstStyle/>
          <a:p>
            <a:r>
              <a:rPr lang="en-US"/>
              <a:t>Student ID: 1503501</a:t>
            </a:r>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21086913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DF18990-4C68-460D-A5E0-95BCB99F34DA}" type="datetime1">
              <a:rPr lang="en-US" smtClean="0"/>
              <a:t>10/16/2017</a:t>
            </a:fld>
            <a:endParaRPr lang="en-US" dirty="0"/>
          </a:p>
        </p:txBody>
      </p:sp>
      <p:sp>
        <p:nvSpPr>
          <p:cNvPr id="8" name="Footer Placeholder 7"/>
          <p:cNvSpPr>
            <a:spLocks noGrp="1"/>
          </p:cNvSpPr>
          <p:nvPr>
            <p:ph type="ftr" sz="quarter" idx="11"/>
          </p:nvPr>
        </p:nvSpPr>
        <p:spPr/>
        <p:txBody>
          <a:bodyPr/>
          <a:lstStyle/>
          <a:p>
            <a:r>
              <a:rPr lang="en-US"/>
              <a:t>Student ID: 1503501</a:t>
            </a:r>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837560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C32C496-B273-4C74-BABB-A5AA169A8C19}" type="datetime1">
              <a:rPr lang="en-US" smtClean="0"/>
              <a:t>10/16/2017</a:t>
            </a:fld>
            <a:endParaRPr lang="en-US" dirty="0"/>
          </a:p>
        </p:txBody>
      </p:sp>
      <p:sp>
        <p:nvSpPr>
          <p:cNvPr id="4" name="Footer Placeholder 3"/>
          <p:cNvSpPr>
            <a:spLocks noGrp="1"/>
          </p:cNvSpPr>
          <p:nvPr>
            <p:ph type="ftr" sz="quarter" idx="11"/>
          </p:nvPr>
        </p:nvSpPr>
        <p:spPr/>
        <p:txBody>
          <a:bodyPr/>
          <a:lstStyle/>
          <a:p>
            <a:r>
              <a:rPr lang="en-US"/>
              <a:t>Student ID: 1503501</a:t>
            </a:r>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811978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1F1CFE0-AD35-4946-BC56-D9F2AF82375A}" type="datetime1">
              <a:rPr lang="en-US" smtClean="0"/>
              <a:t>10/16/2017</a:t>
            </a:fld>
            <a:endParaRPr lang="en-US" dirty="0"/>
          </a:p>
        </p:txBody>
      </p:sp>
      <p:sp>
        <p:nvSpPr>
          <p:cNvPr id="3" name="Footer Placeholder 2"/>
          <p:cNvSpPr>
            <a:spLocks noGrp="1"/>
          </p:cNvSpPr>
          <p:nvPr>
            <p:ph type="ftr" sz="quarter" idx="11"/>
          </p:nvPr>
        </p:nvSpPr>
        <p:spPr/>
        <p:txBody>
          <a:bodyPr/>
          <a:lstStyle/>
          <a:p>
            <a:r>
              <a:rPr lang="en-US"/>
              <a:t>Student ID: 1503501</a:t>
            </a:r>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844637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C725FC57-CC61-41AA-A846-0D0CCADB723E}" type="datetime1">
              <a:rPr lang="en-US" smtClean="0"/>
              <a:t>10/16/2017</a:t>
            </a:fld>
            <a:endParaRPr lang="en-US" dirty="0"/>
          </a:p>
        </p:txBody>
      </p:sp>
      <p:sp>
        <p:nvSpPr>
          <p:cNvPr id="9" name="Footer Placeholder 8"/>
          <p:cNvSpPr>
            <a:spLocks noGrp="1"/>
          </p:cNvSpPr>
          <p:nvPr>
            <p:ph type="ftr" sz="quarter" idx="11"/>
          </p:nvPr>
        </p:nvSpPr>
        <p:spPr/>
        <p:txBody>
          <a:bodyPr/>
          <a:lstStyle>
            <a:lvl1pPr algn="r">
              <a:defRPr/>
            </a:lvl1pPr>
          </a:lstStyle>
          <a:p>
            <a:r>
              <a:rPr lang="en-US"/>
              <a:t>Student ID: 1503501</a:t>
            </a:r>
            <a:endParaRPr lang="en-US" dirty="0"/>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519954A3-9DFD-4C44-94BA-B95130A3BA1C}" type="slidenum">
              <a:rPr lang="en-US" smtClean="0"/>
              <a:t>‹#›</a:t>
            </a:fld>
            <a:endParaRPr lang="en-US" dirty="0"/>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2619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47FE2D37-B9E5-45AA-B67C-AD119E92650D}" type="datetime1">
              <a:rPr lang="en-US" smtClean="0"/>
              <a:t>10/16/2017</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r>
              <a:rPr lang="en-US"/>
              <a:t>Student ID: 1503501</a:t>
            </a:r>
            <a:endParaRPr lang="en-US"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D57F1E4F-1CFF-5643-939E-217C01CDF565}" type="slidenum">
              <a:rPr lang="en-US" smtClean="0"/>
              <a:pPr/>
              <a:t>‹#›</a:t>
            </a:fld>
            <a:endParaRPr lang="en-US" dirty="0"/>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6772042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EABE52C-78EB-4898-B33C-96DD1B6FDA28}" type="datetime1">
              <a:rPr lang="en-US" smtClean="0"/>
              <a:t>10/16/2017</a:t>
            </a:fld>
            <a:endParaRPr lang="en-US" dirty="0"/>
          </a:p>
        </p:txBody>
      </p:sp>
      <p:sp>
        <p:nvSpPr>
          <p:cNvPr id="5" name="Footer Placeholder 4"/>
          <p:cNvSpPr>
            <a:spLocks noGrp="1"/>
          </p:cNvSpPr>
          <p:nvPr>
            <p:ph type="ftr" sz="quarter" idx="11"/>
          </p:nvPr>
        </p:nvSpPr>
        <p:spPr/>
        <p:txBody>
          <a:bodyPr/>
          <a:lstStyle/>
          <a:p>
            <a:r>
              <a:rPr lang="en-US"/>
              <a:t>Student ID: 1503501</a:t>
            </a:r>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9404390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744666A-C7D8-4B49-ACA8-008634A576D0}" type="datetime1">
              <a:rPr lang="en-US" smtClean="0"/>
              <a:t>10/16/2017</a:t>
            </a:fld>
            <a:endParaRPr lang="en-US" dirty="0"/>
          </a:p>
        </p:txBody>
      </p:sp>
      <p:sp>
        <p:nvSpPr>
          <p:cNvPr id="5" name="Footer Placeholder 4"/>
          <p:cNvSpPr>
            <a:spLocks noGrp="1"/>
          </p:cNvSpPr>
          <p:nvPr>
            <p:ph type="ftr" sz="quarter" idx="11"/>
          </p:nvPr>
        </p:nvSpPr>
        <p:spPr/>
        <p:txBody>
          <a:bodyPr/>
          <a:lstStyle/>
          <a:p>
            <a:r>
              <a:rPr lang="en-US"/>
              <a:t>Student ID: 1503501</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344409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FB9A5DF2-AD86-4F6B-958B-D254231597C1}" type="datetime1">
              <a:rPr lang="en-US" smtClean="0"/>
              <a:t>10/16/2017</a:t>
            </a:fld>
            <a:endParaRPr lang="en-US" dirty="0"/>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r>
              <a:rPr lang="en-US"/>
              <a:t>Student ID: 1503501</a:t>
            </a:r>
            <a:endParaRPr lang="en-US"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90216574"/>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hf hd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www.bradford.ac.uk/wimba-files/skill-space/Reflective_Writing_HTML/page_04.htm" TargetMode="External"/><Relationship Id="rId2" Type="http://schemas.openxmlformats.org/officeDocument/2006/relationships/hyperlink" Target="https://www.actionforchildren.org.uk/" TargetMode="External"/><Relationship Id="rId1" Type="http://schemas.openxmlformats.org/officeDocument/2006/relationships/slideLayout" Target="../slideLayouts/slideLayout2.xml"/><Relationship Id="rId4" Type="http://schemas.openxmlformats.org/officeDocument/2006/relationships/hyperlink" Target="http://cssiw.org.uk/news/150211-inspection-of-monmouthshire-childrens-services/?lang=en" TargetMode="External"/></Relationships>
</file>

<file path=ppt/slides/_rels/slide18.xml.rels><?xml version="1.0" encoding="UTF-8" standalone="yes"?>
<Relationships xmlns="http://schemas.openxmlformats.org/package/2006/relationships"><Relationship Id="rId2" Type="http://schemas.openxmlformats.org/officeDocument/2006/relationships/hyperlink" Target="http://www.autisminternetmodules.org/up_doc/PictureExchangeCommunicationSystemStep11-15-08.pdf"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7BD43-1437-42DC-B277-E9C27CC7C248}"/>
              </a:ext>
            </a:extLst>
          </p:cNvPr>
          <p:cNvSpPr>
            <a:spLocks noGrp="1"/>
          </p:cNvSpPr>
          <p:nvPr>
            <p:ph type="ctrTitle"/>
          </p:nvPr>
        </p:nvSpPr>
        <p:spPr>
          <a:xfrm>
            <a:off x="1939601" y="2846306"/>
            <a:ext cx="7766936" cy="1646302"/>
          </a:xfrm>
        </p:spPr>
        <p:txBody>
          <a:bodyPr>
            <a:normAutofit fontScale="90000"/>
          </a:bodyPr>
          <a:lstStyle/>
          <a:p>
            <a:pPr algn="ctr"/>
            <a:r>
              <a:rPr lang="en-GB" sz="2400" b="1" dirty="0">
                <a:solidFill>
                  <a:schemeClr val="accent2">
                    <a:lumMod val="75000"/>
                  </a:schemeClr>
                </a:solidFill>
                <a:latin typeface="Times New Roman" panose="02020603050405020304" pitchFamily="18" charset="0"/>
                <a:cs typeface="Times New Roman" panose="02020603050405020304" pitchFamily="18" charset="0"/>
              </a:rPr>
              <a:t>Module name and code:</a:t>
            </a:r>
            <a:br>
              <a:rPr lang="en-GB" sz="2400" dirty="0">
                <a:solidFill>
                  <a:schemeClr val="accent2">
                    <a:lumMod val="75000"/>
                  </a:schemeClr>
                </a:solidFill>
                <a:latin typeface="Times New Roman" panose="02020603050405020304" pitchFamily="18" charset="0"/>
                <a:cs typeface="Times New Roman" panose="02020603050405020304" pitchFamily="18" charset="0"/>
              </a:rPr>
            </a:br>
            <a:r>
              <a:rPr lang="en-GB" sz="2400" b="1" dirty="0">
                <a:solidFill>
                  <a:schemeClr val="accent2">
                    <a:lumMod val="75000"/>
                  </a:schemeClr>
                </a:solidFill>
                <a:latin typeface="Times New Roman" panose="02020603050405020304" pitchFamily="18" charset="0"/>
                <a:cs typeface="Times New Roman" panose="02020603050405020304" pitchFamily="18" charset="0"/>
              </a:rPr>
              <a:t> EAEC6001/C :The Reflective Adult</a:t>
            </a:r>
            <a:br>
              <a:rPr lang="en-GB" sz="2400" dirty="0">
                <a:solidFill>
                  <a:schemeClr val="accent2">
                    <a:lumMod val="75000"/>
                  </a:schemeClr>
                </a:solidFill>
                <a:latin typeface="Times New Roman" panose="02020603050405020304" pitchFamily="18" charset="0"/>
                <a:cs typeface="Times New Roman" panose="02020603050405020304" pitchFamily="18" charset="0"/>
              </a:rPr>
            </a:br>
            <a:br>
              <a:rPr lang="en-GB" sz="2400" dirty="0">
                <a:solidFill>
                  <a:schemeClr val="accent2">
                    <a:lumMod val="75000"/>
                  </a:schemeClr>
                </a:solidFill>
                <a:latin typeface="Times New Roman" panose="02020603050405020304" pitchFamily="18" charset="0"/>
                <a:cs typeface="Times New Roman" panose="02020603050405020304" pitchFamily="18" charset="0"/>
              </a:rPr>
            </a:br>
            <a:r>
              <a:rPr lang="en-GB" sz="2400" b="1" dirty="0">
                <a:solidFill>
                  <a:schemeClr val="accent2">
                    <a:lumMod val="75000"/>
                  </a:schemeClr>
                </a:solidFill>
                <a:latin typeface="Times New Roman" panose="02020603050405020304" pitchFamily="18" charset="0"/>
                <a:cs typeface="Times New Roman" panose="02020603050405020304" pitchFamily="18" charset="0"/>
              </a:rPr>
              <a:t>Module coordinator: </a:t>
            </a:r>
            <a:br>
              <a:rPr lang="en-GB" sz="2400" dirty="0">
                <a:solidFill>
                  <a:schemeClr val="accent2">
                    <a:lumMod val="75000"/>
                  </a:schemeClr>
                </a:solidFill>
                <a:latin typeface="Times New Roman" panose="02020603050405020304" pitchFamily="18" charset="0"/>
                <a:cs typeface="Times New Roman" panose="02020603050405020304" pitchFamily="18" charset="0"/>
              </a:rPr>
            </a:br>
            <a:r>
              <a:rPr lang="en-GB" sz="2400" b="1" dirty="0">
                <a:solidFill>
                  <a:schemeClr val="accent2">
                    <a:lumMod val="75000"/>
                  </a:schemeClr>
                </a:solidFill>
                <a:latin typeface="Times New Roman" panose="02020603050405020304" pitchFamily="18" charset="0"/>
                <a:cs typeface="Times New Roman" panose="02020603050405020304" pitchFamily="18" charset="0"/>
              </a:rPr>
              <a:t>Natalie Macdonald </a:t>
            </a:r>
            <a:br>
              <a:rPr lang="en-GB" sz="2400" b="1" dirty="0">
                <a:solidFill>
                  <a:schemeClr val="accent2">
                    <a:lumMod val="75000"/>
                  </a:schemeClr>
                </a:solidFill>
                <a:latin typeface="Times New Roman" panose="02020603050405020304" pitchFamily="18" charset="0"/>
                <a:cs typeface="Times New Roman" panose="02020603050405020304" pitchFamily="18" charset="0"/>
              </a:rPr>
            </a:br>
            <a:br>
              <a:rPr lang="en-GB" sz="2400" b="1" dirty="0">
                <a:solidFill>
                  <a:schemeClr val="accent2">
                    <a:lumMod val="75000"/>
                  </a:schemeClr>
                </a:solidFill>
                <a:latin typeface="Times New Roman" panose="02020603050405020304" pitchFamily="18" charset="0"/>
                <a:cs typeface="Times New Roman" panose="02020603050405020304" pitchFamily="18" charset="0"/>
              </a:rPr>
            </a:br>
            <a:r>
              <a:rPr lang="en-GB" sz="2400" b="1" dirty="0">
                <a:solidFill>
                  <a:schemeClr val="accent2">
                    <a:lumMod val="75000"/>
                  </a:schemeClr>
                </a:solidFill>
                <a:latin typeface="Times New Roman" panose="02020603050405020304" pitchFamily="18" charset="0"/>
                <a:cs typeface="Times New Roman" panose="02020603050405020304" pitchFamily="18" charset="0"/>
              </a:rPr>
              <a:t>Module team: </a:t>
            </a:r>
            <a:br>
              <a:rPr lang="en-GB" sz="2400" dirty="0">
                <a:solidFill>
                  <a:schemeClr val="accent2">
                    <a:lumMod val="75000"/>
                  </a:schemeClr>
                </a:solidFill>
                <a:latin typeface="Times New Roman" panose="02020603050405020304" pitchFamily="18" charset="0"/>
                <a:cs typeface="Times New Roman" panose="02020603050405020304" pitchFamily="18" charset="0"/>
              </a:rPr>
            </a:br>
            <a:r>
              <a:rPr lang="en-GB" sz="2400" b="1" dirty="0">
                <a:solidFill>
                  <a:schemeClr val="accent2">
                    <a:lumMod val="75000"/>
                  </a:schemeClr>
                </a:solidFill>
                <a:latin typeface="Times New Roman" panose="02020603050405020304" pitchFamily="18" charset="0"/>
                <a:cs typeface="Times New Roman" panose="02020603050405020304" pitchFamily="18" charset="0"/>
              </a:rPr>
              <a:t>Gwyneth Davies &amp; </a:t>
            </a:r>
            <a:br>
              <a:rPr lang="en-GB" sz="2400" dirty="0">
                <a:solidFill>
                  <a:schemeClr val="accent2">
                    <a:lumMod val="75000"/>
                  </a:schemeClr>
                </a:solidFill>
                <a:latin typeface="Times New Roman" panose="02020603050405020304" pitchFamily="18" charset="0"/>
                <a:cs typeface="Times New Roman" panose="02020603050405020304" pitchFamily="18" charset="0"/>
              </a:rPr>
            </a:br>
            <a:r>
              <a:rPr lang="en-GB" sz="2400" b="1" dirty="0">
                <a:solidFill>
                  <a:schemeClr val="accent2">
                    <a:lumMod val="75000"/>
                  </a:schemeClr>
                </a:solidFill>
                <a:latin typeface="Times New Roman" panose="02020603050405020304" pitchFamily="18" charset="0"/>
                <a:cs typeface="Times New Roman" panose="02020603050405020304" pitchFamily="18" charset="0"/>
              </a:rPr>
              <a:t>Glenda </a:t>
            </a:r>
            <a:r>
              <a:rPr lang="en-GB" sz="2400" b="1" dirty="0" err="1">
                <a:solidFill>
                  <a:schemeClr val="accent2">
                    <a:lumMod val="75000"/>
                  </a:schemeClr>
                </a:solidFill>
                <a:latin typeface="Times New Roman" panose="02020603050405020304" pitchFamily="18" charset="0"/>
                <a:cs typeface="Times New Roman" panose="02020603050405020304" pitchFamily="18" charset="0"/>
              </a:rPr>
              <a:t>Tinney</a:t>
            </a:r>
            <a:r>
              <a:rPr lang="en-GB" sz="2400" b="1" dirty="0">
                <a:solidFill>
                  <a:schemeClr val="accent2">
                    <a:lumMod val="75000"/>
                  </a:schemeClr>
                </a:solidFill>
                <a:latin typeface="Times New Roman" panose="02020603050405020304" pitchFamily="18" charset="0"/>
                <a:cs typeface="Times New Roman" panose="02020603050405020304" pitchFamily="18" charset="0"/>
              </a:rPr>
              <a:t> </a:t>
            </a:r>
            <a:br>
              <a:rPr lang="en-GB" sz="2400" b="1" dirty="0">
                <a:solidFill>
                  <a:schemeClr val="accent2">
                    <a:lumMod val="75000"/>
                  </a:schemeClr>
                </a:solidFill>
                <a:latin typeface="Times New Roman" panose="02020603050405020304" pitchFamily="18" charset="0"/>
                <a:cs typeface="Times New Roman" panose="02020603050405020304" pitchFamily="18" charset="0"/>
              </a:rPr>
            </a:br>
            <a:br>
              <a:rPr lang="en-GB" sz="2400" b="1" dirty="0">
                <a:solidFill>
                  <a:schemeClr val="accent2">
                    <a:lumMod val="75000"/>
                  </a:schemeClr>
                </a:solidFill>
                <a:latin typeface="Times New Roman" panose="02020603050405020304" pitchFamily="18" charset="0"/>
                <a:cs typeface="Times New Roman" panose="02020603050405020304" pitchFamily="18" charset="0"/>
              </a:rPr>
            </a:br>
            <a:r>
              <a:rPr lang="en-GB" sz="2400" b="1" dirty="0">
                <a:solidFill>
                  <a:schemeClr val="accent2">
                    <a:lumMod val="75000"/>
                  </a:schemeClr>
                </a:solidFill>
                <a:latin typeface="Times New Roman" panose="02020603050405020304" pitchFamily="18" charset="0"/>
                <a:cs typeface="Times New Roman" panose="02020603050405020304" pitchFamily="18" charset="0"/>
              </a:rPr>
              <a:t>Student ID: 1503501</a:t>
            </a:r>
            <a:endParaRPr lang="en-GB" sz="2400" dirty="0">
              <a:solidFill>
                <a:schemeClr val="accent2">
                  <a:lumMod val="75000"/>
                </a:schemeClr>
              </a:solidFill>
              <a:latin typeface="Times New Roman" panose="02020603050405020304" pitchFamily="18" charset="0"/>
              <a:cs typeface="Times New Roman" panose="02020603050405020304" pitchFamily="18" charset="0"/>
            </a:endParaRPr>
          </a:p>
        </p:txBody>
      </p:sp>
      <p:sp>
        <p:nvSpPr>
          <p:cNvPr id="6" name="Footer Placeholder 5">
            <a:extLst>
              <a:ext uri="{FF2B5EF4-FFF2-40B4-BE49-F238E27FC236}">
                <a16:creationId xmlns:a16="http://schemas.microsoft.com/office/drawing/2014/main" id="{5460B2AC-328A-4A0B-B093-E0D660BC5DC4}"/>
              </a:ext>
            </a:extLst>
          </p:cNvPr>
          <p:cNvSpPr>
            <a:spLocks noGrp="1"/>
          </p:cNvSpPr>
          <p:nvPr>
            <p:ph type="ftr" sz="quarter" idx="11"/>
          </p:nvPr>
        </p:nvSpPr>
        <p:spPr/>
        <p:txBody>
          <a:bodyPr/>
          <a:lstStyle/>
          <a:p>
            <a:r>
              <a:rPr lang="en-US"/>
              <a:t>Student ID: 1503501</a:t>
            </a:r>
            <a:endParaRPr lang="en-US" dirty="0"/>
          </a:p>
        </p:txBody>
      </p:sp>
      <p:sp>
        <p:nvSpPr>
          <p:cNvPr id="5" name="Slide Number Placeholder 4">
            <a:extLst>
              <a:ext uri="{FF2B5EF4-FFF2-40B4-BE49-F238E27FC236}">
                <a16:creationId xmlns:a16="http://schemas.microsoft.com/office/drawing/2014/main" id="{EA756335-23DB-43F7-ABCF-D95AF572D3BB}"/>
              </a:ext>
            </a:extLst>
          </p:cNvPr>
          <p:cNvSpPr>
            <a:spLocks noGrp="1"/>
          </p:cNvSpPr>
          <p:nvPr>
            <p:ph type="sldNum" sz="quarter" idx="12"/>
          </p:nvPr>
        </p:nvSpPr>
        <p:spPr/>
        <p:txBody>
          <a:bodyPr/>
          <a:lstStyle/>
          <a:p>
            <a:fld id="{D57F1E4F-1CFF-5643-939E-217C01CDF565}" type="slidenum">
              <a:rPr lang="en-US" smtClean="0"/>
              <a:pPr/>
              <a:t>1</a:t>
            </a:fld>
            <a:endParaRPr lang="en-US" dirty="0"/>
          </a:p>
        </p:txBody>
      </p:sp>
    </p:spTree>
    <p:extLst>
      <p:ext uri="{BB962C8B-B14F-4D97-AF65-F5344CB8AC3E}">
        <p14:creationId xmlns:p14="http://schemas.microsoft.com/office/powerpoint/2010/main" val="19698511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A7EE1-2CC8-4636-A2F8-E3B9D24D5546}"/>
              </a:ext>
            </a:extLst>
          </p:cNvPr>
          <p:cNvSpPr>
            <a:spLocks noGrp="1"/>
          </p:cNvSpPr>
          <p:nvPr>
            <p:ph type="title"/>
          </p:nvPr>
        </p:nvSpPr>
        <p:spPr>
          <a:xfrm>
            <a:off x="332561" y="549639"/>
            <a:ext cx="8596668" cy="1320800"/>
          </a:xfrm>
        </p:spPr>
        <p:txBody>
          <a:bodyPr>
            <a:normAutofit/>
          </a:bodyPr>
          <a:lstStyle/>
          <a:p>
            <a:r>
              <a:rPr lang="en-GB" sz="4000" b="1" dirty="0">
                <a:solidFill>
                  <a:schemeClr val="accent2"/>
                </a:solidFill>
                <a:latin typeface="Times New Roman" panose="02020603050405020304" pitchFamily="18" charset="0"/>
                <a:cs typeface="Times New Roman" panose="02020603050405020304" pitchFamily="18" charset="0"/>
              </a:rPr>
              <a:t>Power Point Content</a:t>
            </a:r>
          </a:p>
        </p:txBody>
      </p:sp>
      <p:sp>
        <p:nvSpPr>
          <p:cNvPr id="3" name="Content Placeholder 2">
            <a:extLst>
              <a:ext uri="{FF2B5EF4-FFF2-40B4-BE49-F238E27FC236}">
                <a16:creationId xmlns:a16="http://schemas.microsoft.com/office/drawing/2014/main" id="{45327A60-3CF2-47CF-9F44-33669028148D}"/>
              </a:ext>
            </a:extLst>
          </p:cNvPr>
          <p:cNvSpPr>
            <a:spLocks noGrp="1"/>
          </p:cNvSpPr>
          <p:nvPr>
            <p:ph idx="1"/>
          </p:nvPr>
        </p:nvSpPr>
        <p:spPr>
          <a:xfrm>
            <a:off x="519679" y="1671144"/>
            <a:ext cx="11067976" cy="4307155"/>
          </a:xfrm>
        </p:spPr>
        <p:txBody>
          <a:bodyPr>
            <a:normAutofit fontScale="92500" lnSpcReduction="10000"/>
          </a:bodyPr>
          <a:lstStyle/>
          <a:p>
            <a:r>
              <a:rPr lang="en-GB" dirty="0">
                <a:solidFill>
                  <a:schemeClr val="tx1"/>
                </a:solidFill>
                <a:latin typeface="Times New Roman" panose="02020603050405020304" pitchFamily="18" charset="0"/>
                <a:cs typeface="Times New Roman" panose="02020603050405020304" pitchFamily="18" charset="0"/>
              </a:rPr>
              <a:t>Critically explore and analyse the importance of reflective practice. </a:t>
            </a:r>
          </a:p>
          <a:p>
            <a:r>
              <a:rPr lang="en-GB" dirty="0">
                <a:solidFill>
                  <a:schemeClr val="tx1"/>
                </a:solidFill>
                <a:latin typeface="Times New Roman" panose="02020603050405020304" pitchFamily="18" charset="0"/>
                <a:cs typeface="Times New Roman" panose="02020603050405020304" pitchFamily="18" charset="0"/>
              </a:rPr>
              <a:t>What is Reflective Practice</a:t>
            </a:r>
          </a:p>
          <a:p>
            <a:r>
              <a:rPr lang="en-GB" dirty="0">
                <a:solidFill>
                  <a:schemeClr val="tx1"/>
                </a:solidFill>
                <a:latin typeface="Times New Roman" panose="02020603050405020304" pitchFamily="18" charset="0"/>
                <a:cs typeface="Times New Roman" panose="02020603050405020304" pitchFamily="18" charset="0"/>
              </a:rPr>
              <a:t>Ways of Reflection </a:t>
            </a:r>
          </a:p>
          <a:p>
            <a:r>
              <a:rPr lang="en-GB" dirty="0">
                <a:solidFill>
                  <a:schemeClr val="tx1"/>
                </a:solidFill>
                <a:latin typeface="Times New Roman" panose="02020603050405020304" pitchFamily="18" charset="0"/>
                <a:cs typeface="Times New Roman" panose="02020603050405020304" pitchFamily="18" charset="0"/>
              </a:rPr>
              <a:t>Schon’s Reflective Cycle</a:t>
            </a:r>
          </a:p>
          <a:p>
            <a:r>
              <a:rPr lang="en-GB" dirty="0">
                <a:solidFill>
                  <a:schemeClr val="tx1"/>
                </a:solidFill>
                <a:latin typeface="Times New Roman" panose="02020603050405020304" pitchFamily="18" charset="0"/>
                <a:cs typeface="Times New Roman" panose="02020603050405020304" pitchFamily="18" charset="0"/>
              </a:rPr>
              <a:t>Kolb’s Model</a:t>
            </a:r>
          </a:p>
          <a:p>
            <a:r>
              <a:rPr lang="en-GB" dirty="0">
                <a:solidFill>
                  <a:schemeClr val="tx1"/>
                </a:solidFill>
                <a:latin typeface="Times New Roman" panose="02020603050405020304" pitchFamily="18" charset="0"/>
                <a:cs typeface="Times New Roman" panose="02020603050405020304" pitchFamily="18" charset="0"/>
              </a:rPr>
              <a:t>Gibbs Reflective Practice </a:t>
            </a:r>
          </a:p>
          <a:p>
            <a:r>
              <a:rPr lang="en-GB" dirty="0">
                <a:solidFill>
                  <a:schemeClr val="tx1"/>
                </a:solidFill>
                <a:latin typeface="Times New Roman" panose="02020603050405020304" pitchFamily="18" charset="0"/>
                <a:cs typeface="Times New Roman" panose="02020603050405020304" pitchFamily="18" charset="0"/>
              </a:rPr>
              <a:t>Gibbs Model applied to reflective practice</a:t>
            </a:r>
          </a:p>
          <a:p>
            <a:r>
              <a:rPr lang="en-GB" dirty="0">
                <a:solidFill>
                  <a:schemeClr val="tx1"/>
                </a:solidFill>
                <a:latin typeface="Times New Roman" panose="02020603050405020304" pitchFamily="18" charset="0"/>
                <a:cs typeface="Times New Roman" panose="02020603050405020304" pitchFamily="18" charset="0"/>
              </a:rPr>
              <a:t>Personal Experience </a:t>
            </a:r>
          </a:p>
          <a:p>
            <a:r>
              <a:rPr lang="en-GB" dirty="0">
                <a:solidFill>
                  <a:schemeClr val="tx1"/>
                </a:solidFill>
                <a:latin typeface="Times New Roman" panose="02020603050405020304" pitchFamily="18" charset="0"/>
                <a:cs typeface="Times New Roman" panose="02020603050405020304" pitchFamily="18" charset="0"/>
              </a:rPr>
              <a:t>Personal and professional development </a:t>
            </a:r>
          </a:p>
          <a:p>
            <a:r>
              <a:rPr lang="en-GB" dirty="0">
                <a:solidFill>
                  <a:schemeClr val="tx1"/>
                </a:solidFill>
                <a:latin typeface="Times New Roman" panose="02020603050405020304" pitchFamily="18" charset="0"/>
                <a:cs typeface="Times New Roman" panose="02020603050405020304" pitchFamily="18" charset="0"/>
              </a:rPr>
              <a:t>Relevance to Early Year’s </a:t>
            </a:r>
          </a:p>
          <a:p>
            <a:r>
              <a:rPr lang="en-GB" dirty="0">
                <a:solidFill>
                  <a:schemeClr val="tx1"/>
                </a:solidFill>
                <a:latin typeface="Times New Roman" panose="02020603050405020304" pitchFamily="18" charset="0"/>
                <a:cs typeface="Times New Roman" panose="02020603050405020304" pitchFamily="18" charset="0"/>
              </a:rPr>
              <a:t>Conclusion </a:t>
            </a:r>
          </a:p>
          <a:p>
            <a:r>
              <a:rPr lang="en-GB" dirty="0">
                <a:solidFill>
                  <a:schemeClr val="tx1"/>
                </a:solidFill>
                <a:latin typeface="Times New Roman" panose="02020603050405020304" pitchFamily="18" charset="0"/>
                <a:cs typeface="Times New Roman" panose="02020603050405020304" pitchFamily="18" charset="0"/>
              </a:rPr>
              <a:t>Reference List</a:t>
            </a:r>
            <a:endParaRPr lang="en-GB" dirty="0">
              <a:latin typeface="Times New Roman" panose="02020603050405020304" pitchFamily="18" charset="0"/>
              <a:cs typeface="Times New Roman" panose="02020603050405020304" pitchFamily="18" charset="0"/>
            </a:endParaRPr>
          </a:p>
        </p:txBody>
      </p:sp>
      <p:sp>
        <p:nvSpPr>
          <p:cNvPr id="6" name="Footer Placeholder 5">
            <a:extLst>
              <a:ext uri="{FF2B5EF4-FFF2-40B4-BE49-F238E27FC236}">
                <a16:creationId xmlns:a16="http://schemas.microsoft.com/office/drawing/2014/main" id="{931FE211-A767-4C57-BB75-44004E5C0BFB}"/>
              </a:ext>
            </a:extLst>
          </p:cNvPr>
          <p:cNvSpPr>
            <a:spLocks noGrp="1"/>
          </p:cNvSpPr>
          <p:nvPr>
            <p:ph type="ftr" sz="quarter" idx="11"/>
          </p:nvPr>
        </p:nvSpPr>
        <p:spPr/>
        <p:txBody>
          <a:bodyPr/>
          <a:lstStyle/>
          <a:p>
            <a:r>
              <a:rPr lang="en-US"/>
              <a:t>Student ID: 1503501</a:t>
            </a:r>
            <a:endParaRPr lang="en-US" dirty="0"/>
          </a:p>
        </p:txBody>
      </p:sp>
      <p:sp>
        <p:nvSpPr>
          <p:cNvPr id="5" name="Slide Number Placeholder 4">
            <a:extLst>
              <a:ext uri="{FF2B5EF4-FFF2-40B4-BE49-F238E27FC236}">
                <a16:creationId xmlns:a16="http://schemas.microsoft.com/office/drawing/2014/main" id="{F17806AF-0203-4B44-B0D2-FF81C5BF4781}"/>
              </a:ext>
            </a:extLst>
          </p:cNvPr>
          <p:cNvSpPr>
            <a:spLocks noGrp="1"/>
          </p:cNvSpPr>
          <p:nvPr>
            <p:ph type="sldNum" sz="quarter" idx="12"/>
          </p:nvPr>
        </p:nvSpPr>
        <p:spPr/>
        <p:txBody>
          <a:bodyPr/>
          <a:lstStyle/>
          <a:p>
            <a:fld id="{519954A3-9DFD-4C44-94BA-B95130A3BA1C}" type="slidenum">
              <a:rPr lang="en-US" smtClean="0"/>
              <a:t>2</a:t>
            </a:fld>
            <a:endParaRPr lang="en-US" dirty="0"/>
          </a:p>
        </p:txBody>
      </p:sp>
    </p:spTree>
    <p:extLst>
      <p:ext uri="{BB962C8B-B14F-4D97-AF65-F5344CB8AC3E}">
        <p14:creationId xmlns:p14="http://schemas.microsoft.com/office/powerpoint/2010/main" val="30397977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1CFEEF-6EF5-4B16-804D-6656122A8008}"/>
              </a:ext>
            </a:extLst>
          </p:cNvPr>
          <p:cNvSpPr>
            <a:spLocks noGrp="1"/>
          </p:cNvSpPr>
          <p:nvPr>
            <p:ph type="title"/>
          </p:nvPr>
        </p:nvSpPr>
        <p:spPr>
          <a:xfrm>
            <a:off x="930322" y="246809"/>
            <a:ext cx="10058400" cy="1371600"/>
          </a:xfrm>
        </p:spPr>
        <p:txBody>
          <a:bodyPr>
            <a:normAutofit/>
          </a:bodyPr>
          <a:lstStyle/>
          <a:p>
            <a:r>
              <a:rPr lang="en-GB" sz="4000" b="1" dirty="0">
                <a:solidFill>
                  <a:schemeClr val="accent2"/>
                </a:solidFill>
                <a:latin typeface="Times New Roman" panose="02020603050405020304" pitchFamily="18" charset="0"/>
                <a:cs typeface="Times New Roman" panose="02020603050405020304" pitchFamily="18" charset="0"/>
              </a:rPr>
              <a:t>Reflective Practice</a:t>
            </a:r>
          </a:p>
        </p:txBody>
      </p:sp>
      <p:sp>
        <p:nvSpPr>
          <p:cNvPr id="3" name="Content Placeholder 2">
            <a:extLst>
              <a:ext uri="{FF2B5EF4-FFF2-40B4-BE49-F238E27FC236}">
                <a16:creationId xmlns:a16="http://schemas.microsoft.com/office/drawing/2014/main" id="{C543631B-0E93-4437-B86E-6CBA80BFADF9}"/>
              </a:ext>
            </a:extLst>
          </p:cNvPr>
          <p:cNvSpPr>
            <a:spLocks noGrp="1"/>
          </p:cNvSpPr>
          <p:nvPr>
            <p:ph idx="1"/>
          </p:nvPr>
        </p:nvSpPr>
        <p:spPr>
          <a:xfrm>
            <a:off x="677334" y="1292771"/>
            <a:ext cx="8596668" cy="4748591"/>
          </a:xfrm>
        </p:spPr>
        <p:txBody>
          <a:bodyPr>
            <a:normAutofit/>
          </a:bodyPr>
          <a:lstStyle/>
          <a:p>
            <a:r>
              <a:rPr lang="en-GB" dirty="0">
                <a:latin typeface="Times New Roman" panose="02020603050405020304" pitchFamily="18" charset="0"/>
                <a:cs typeface="Times New Roman" panose="02020603050405020304" pitchFamily="18" charset="0"/>
              </a:rPr>
              <a:t>Reflection – thinking about experiences to develop new insights and understandings with personal engagement of activities during and after a situation has occurred (Reed and Canning, 2012). </a:t>
            </a:r>
          </a:p>
          <a:p>
            <a:pPr marL="0" indent="0">
              <a:buNone/>
            </a:pP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This enables continuous learning throughout the process of reflective practice (Reed and Canning, 2010). </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Reflective practice can be defined as “Learning from experience” (Spalding, 1998: 2) </a:t>
            </a:r>
          </a:p>
          <a:p>
            <a:pPr marL="0" indent="0">
              <a:buNone/>
            </a:pP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Fish and </a:t>
            </a:r>
            <a:r>
              <a:rPr lang="en-GB" dirty="0" err="1">
                <a:latin typeface="Times New Roman" panose="02020603050405020304" pitchFamily="18" charset="0"/>
                <a:cs typeface="Times New Roman" panose="02020603050405020304" pitchFamily="18" charset="0"/>
              </a:rPr>
              <a:t>Twinn</a:t>
            </a:r>
            <a:r>
              <a:rPr lang="en-GB" dirty="0">
                <a:latin typeface="Times New Roman" panose="02020603050405020304" pitchFamily="18" charset="0"/>
                <a:cs typeface="Times New Roman" panose="02020603050405020304" pitchFamily="18" charset="0"/>
              </a:rPr>
              <a:t> (1997) state it’s the process of systematic, critical and creative thinking which takes place in order to understand events.</a:t>
            </a:r>
          </a:p>
        </p:txBody>
      </p:sp>
      <p:sp>
        <p:nvSpPr>
          <p:cNvPr id="6" name="Footer Placeholder 5">
            <a:extLst>
              <a:ext uri="{FF2B5EF4-FFF2-40B4-BE49-F238E27FC236}">
                <a16:creationId xmlns:a16="http://schemas.microsoft.com/office/drawing/2014/main" id="{0859E9C9-E878-4FE0-AACC-60CE2FB17A48}"/>
              </a:ext>
            </a:extLst>
          </p:cNvPr>
          <p:cNvSpPr>
            <a:spLocks noGrp="1"/>
          </p:cNvSpPr>
          <p:nvPr>
            <p:ph type="ftr" sz="quarter" idx="11"/>
          </p:nvPr>
        </p:nvSpPr>
        <p:spPr/>
        <p:txBody>
          <a:bodyPr/>
          <a:lstStyle/>
          <a:p>
            <a:r>
              <a:rPr lang="en-US"/>
              <a:t>Student ID: 1503501</a:t>
            </a:r>
            <a:endParaRPr lang="en-US" dirty="0"/>
          </a:p>
        </p:txBody>
      </p:sp>
      <p:sp>
        <p:nvSpPr>
          <p:cNvPr id="5" name="Slide Number Placeholder 4">
            <a:extLst>
              <a:ext uri="{FF2B5EF4-FFF2-40B4-BE49-F238E27FC236}">
                <a16:creationId xmlns:a16="http://schemas.microsoft.com/office/drawing/2014/main" id="{E45D0E71-C3A2-4596-A0F6-C555C4C0834E}"/>
              </a:ext>
            </a:extLst>
          </p:cNvPr>
          <p:cNvSpPr>
            <a:spLocks noGrp="1"/>
          </p:cNvSpPr>
          <p:nvPr>
            <p:ph type="sldNum" sz="quarter" idx="12"/>
          </p:nvPr>
        </p:nvSpPr>
        <p:spPr/>
        <p:txBody>
          <a:bodyPr/>
          <a:lstStyle/>
          <a:p>
            <a:fld id="{519954A3-9DFD-4C44-94BA-B95130A3BA1C}" type="slidenum">
              <a:rPr lang="en-US" smtClean="0"/>
              <a:t>3</a:t>
            </a:fld>
            <a:endParaRPr lang="en-US" dirty="0"/>
          </a:p>
        </p:txBody>
      </p:sp>
    </p:spTree>
    <p:extLst>
      <p:ext uri="{BB962C8B-B14F-4D97-AF65-F5344CB8AC3E}">
        <p14:creationId xmlns:p14="http://schemas.microsoft.com/office/powerpoint/2010/main" val="34401607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D8AA0-29FE-4154-A60B-52CC49CB0E2B}"/>
              </a:ext>
            </a:extLst>
          </p:cNvPr>
          <p:cNvSpPr>
            <a:spLocks noGrp="1"/>
          </p:cNvSpPr>
          <p:nvPr>
            <p:ph type="title"/>
          </p:nvPr>
        </p:nvSpPr>
        <p:spPr>
          <a:xfrm>
            <a:off x="875731" y="205866"/>
            <a:ext cx="10058400" cy="1371600"/>
          </a:xfrm>
        </p:spPr>
        <p:txBody>
          <a:bodyPr>
            <a:normAutofit/>
          </a:bodyPr>
          <a:lstStyle/>
          <a:p>
            <a:r>
              <a:rPr lang="en-GB" sz="4000" b="1" dirty="0">
                <a:solidFill>
                  <a:srgbClr val="0070C0"/>
                </a:solidFill>
                <a:latin typeface="Times New Roman" panose="02020603050405020304" pitchFamily="18" charset="0"/>
                <a:cs typeface="Times New Roman" panose="02020603050405020304" pitchFamily="18" charset="0"/>
              </a:rPr>
              <a:t>Ways of Reflection </a:t>
            </a:r>
          </a:p>
        </p:txBody>
      </p:sp>
      <p:sp>
        <p:nvSpPr>
          <p:cNvPr id="3" name="Content Placeholder 2">
            <a:extLst>
              <a:ext uri="{FF2B5EF4-FFF2-40B4-BE49-F238E27FC236}">
                <a16:creationId xmlns:a16="http://schemas.microsoft.com/office/drawing/2014/main" id="{795D56FC-8DEC-4C8E-8991-2EF8F7224239}"/>
              </a:ext>
            </a:extLst>
          </p:cNvPr>
          <p:cNvSpPr>
            <a:spLocks noGrp="1"/>
          </p:cNvSpPr>
          <p:nvPr>
            <p:ph idx="1"/>
          </p:nvPr>
        </p:nvSpPr>
        <p:spPr>
          <a:xfrm>
            <a:off x="677333" y="1324303"/>
            <a:ext cx="9554487" cy="4619297"/>
          </a:xfrm>
        </p:spPr>
        <p:txBody>
          <a:bodyPr>
            <a:normAutofit/>
          </a:bodyPr>
          <a:lstStyle/>
          <a:p>
            <a:pPr marL="0" indent="0">
              <a:buNone/>
            </a:pP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Reflective Learning – “Sense of open exploration” (Moon, 2008:26). </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Reflective Thinking – Consciously or Subconsciously include critical thinking In-Action or On-Action (Schon, 1983). </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Reflective Writing – Using expression and representation to reflect on experiences.</a:t>
            </a:r>
          </a:p>
          <a:p>
            <a:pPr marL="0" indent="0">
              <a:buNone/>
            </a:pP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Reflective Action – Informs and being informed by other processes (Reed and Canning, 2012).</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Meta Reflection – The Process of reflection on reflection (Reed and Canning, 2010). </a:t>
            </a:r>
          </a:p>
        </p:txBody>
      </p:sp>
      <p:sp>
        <p:nvSpPr>
          <p:cNvPr id="4" name="Footer Placeholder 3">
            <a:extLst>
              <a:ext uri="{FF2B5EF4-FFF2-40B4-BE49-F238E27FC236}">
                <a16:creationId xmlns:a16="http://schemas.microsoft.com/office/drawing/2014/main" id="{710CF8FC-231E-4724-BD43-13ECD8C3A77F}"/>
              </a:ext>
            </a:extLst>
          </p:cNvPr>
          <p:cNvSpPr>
            <a:spLocks noGrp="1"/>
          </p:cNvSpPr>
          <p:nvPr>
            <p:ph type="ftr" sz="quarter" idx="11"/>
          </p:nvPr>
        </p:nvSpPr>
        <p:spPr/>
        <p:txBody>
          <a:bodyPr/>
          <a:lstStyle/>
          <a:p>
            <a:r>
              <a:rPr lang="en-US"/>
              <a:t>Student ID: 1503501</a:t>
            </a:r>
            <a:endParaRPr lang="en-US" dirty="0"/>
          </a:p>
        </p:txBody>
      </p:sp>
      <p:sp>
        <p:nvSpPr>
          <p:cNvPr id="5" name="Slide Number Placeholder 4">
            <a:extLst>
              <a:ext uri="{FF2B5EF4-FFF2-40B4-BE49-F238E27FC236}">
                <a16:creationId xmlns:a16="http://schemas.microsoft.com/office/drawing/2014/main" id="{09A27E3A-E62D-48FC-B392-86A8FD9BAED6}"/>
              </a:ext>
            </a:extLst>
          </p:cNvPr>
          <p:cNvSpPr>
            <a:spLocks noGrp="1"/>
          </p:cNvSpPr>
          <p:nvPr>
            <p:ph type="sldNum" sz="quarter" idx="12"/>
          </p:nvPr>
        </p:nvSpPr>
        <p:spPr/>
        <p:txBody>
          <a:bodyPr/>
          <a:lstStyle/>
          <a:p>
            <a:fld id="{519954A3-9DFD-4C44-94BA-B95130A3BA1C}" type="slidenum">
              <a:rPr lang="en-US" smtClean="0"/>
              <a:t>4</a:t>
            </a:fld>
            <a:endParaRPr lang="en-US" dirty="0"/>
          </a:p>
        </p:txBody>
      </p:sp>
    </p:spTree>
    <p:extLst>
      <p:ext uri="{BB962C8B-B14F-4D97-AF65-F5344CB8AC3E}">
        <p14:creationId xmlns:p14="http://schemas.microsoft.com/office/powerpoint/2010/main" val="42232931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05047-5F6A-489F-8015-503C01C19D70}"/>
              </a:ext>
            </a:extLst>
          </p:cNvPr>
          <p:cNvSpPr>
            <a:spLocks noGrp="1"/>
          </p:cNvSpPr>
          <p:nvPr>
            <p:ph type="title"/>
          </p:nvPr>
        </p:nvSpPr>
        <p:spPr>
          <a:xfrm>
            <a:off x="984913" y="437878"/>
            <a:ext cx="10058400" cy="1371600"/>
          </a:xfrm>
        </p:spPr>
        <p:txBody>
          <a:bodyPr>
            <a:normAutofit/>
          </a:bodyPr>
          <a:lstStyle/>
          <a:p>
            <a:r>
              <a:rPr lang="en-GB" sz="4000" b="1" dirty="0">
                <a:solidFill>
                  <a:schemeClr val="accent2"/>
                </a:solidFill>
                <a:latin typeface="Times New Roman" panose="02020603050405020304" pitchFamily="18" charset="0"/>
                <a:cs typeface="Times New Roman" panose="02020603050405020304" pitchFamily="18" charset="0"/>
              </a:rPr>
              <a:t>Schon’s Reflective Cycle </a:t>
            </a:r>
          </a:p>
        </p:txBody>
      </p:sp>
      <p:sp>
        <p:nvSpPr>
          <p:cNvPr id="3" name="Content Placeholder 2">
            <a:extLst>
              <a:ext uri="{FF2B5EF4-FFF2-40B4-BE49-F238E27FC236}">
                <a16:creationId xmlns:a16="http://schemas.microsoft.com/office/drawing/2014/main" id="{F53831AF-7851-4A35-86C1-4CDBB4047603}"/>
              </a:ext>
            </a:extLst>
          </p:cNvPr>
          <p:cNvSpPr>
            <a:spLocks noGrp="1"/>
          </p:cNvSpPr>
          <p:nvPr>
            <p:ph idx="1"/>
          </p:nvPr>
        </p:nvSpPr>
        <p:spPr>
          <a:xfrm>
            <a:off x="614272" y="1229710"/>
            <a:ext cx="8596668" cy="4527873"/>
          </a:xfrm>
        </p:spPr>
        <p:txBody>
          <a:bodyPr>
            <a:normAutofit/>
          </a:bodyPr>
          <a:lstStyle/>
          <a:p>
            <a:pPr marL="0" indent="0">
              <a:buNone/>
            </a:pPr>
            <a:endParaRPr lang="en-GB" dirty="0"/>
          </a:p>
          <a:p>
            <a:r>
              <a:rPr lang="en-GB" dirty="0">
                <a:latin typeface="Times New Roman" panose="02020603050405020304" pitchFamily="18" charset="0"/>
                <a:cs typeface="Times New Roman" panose="02020603050405020304" pitchFamily="18" charset="0"/>
              </a:rPr>
              <a:t>Schon developed the theory of In-Action Reflection and On-Action Reflection, supporting that previous events impact future incidents through the process of reflection (Gaynor, 2013). </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Miller et al. (2005) expresses in-action reflection as an essential part of professional practice in order to know what to do next.</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On-Action is the process after an event has occurred, the practitioner is able to take into account theoretical perspectives to improve future events</a:t>
            </a:r>
            <a:r>
              <a:rPr lang="en-GB" dirty="0"/>
              <a:t>. </a:t>
            </a:r>
          </a:p>
          <a:p>
            <a:pPr marL="0" indent="0">
              <a:buNone/>
            </a:pPr>
            <a:endParaRPr lang="en-GB" dirty="0"/>
          </a:p>
        </p:txBody>
      </p:sp>
      <p:sp>
        <p:nvSpPr>
          <p:cNvPr id="6" name="Footer Placeholder 5">
            <a:extLst>
              <a:ext uri="{FF2B5EF4-FFF2-40B4-BE49-F238E27FC236}">
                <a16:creationId xmlns:a16="http://schemas.microsoft.com/office/drawing/2014/main" id="{DD5212DE-8563-45E2-B03F-D18BF9F17BE5}"/>
              </a:ext>
            </a:extLst>
          </p:cNvPr>
          <p:cNvSpPr>
            <a:spLocks noGrp="1"/>
          </p:cNvSpPr>
          <p:nvPr>
            <p:ph type="ftr" sz="quarter" idx="11"/>
          </p:nvPr>
        </p:nvSpPr>
        <p:spPr/>
        <p:txBody>
          <a:bodyPr/>
          <a:lstStyle/>
          <a:p>
            <a:r>
              <a:rPr lang="en-US"/>
              <a:t>Student ID: 1503501</a:t>
            </a:r>
            <a:endParaRPr lang="en-US" dirty="0"/>
          </a:p>
        </p:txBody>
      </p:sp>
      <p:sp>
        <p:nvSpPr>
          <p:cNvPr id="5" name="Slide Number Placeholder 4">
            <a:extLst>
              <a:ext uri="{FF2B5EF4-FFF2-40B4-BE49-F238E27FC236}">
                <a16:creationId xmlns:a16="http://schemas.microsoft.com/office/drawing/2014/main" id="{AA6820B3-0EFE-45FB-B9A0-585DFDC76452}"/>
              </a:ext>
            </a:extLst>
          </p:cNvPr>
          <p:cNvSpPr>
            <a:spLocks noGrp="1"/>
          </p:cNvSpPr>
          <p:nvPr>
            <p:ph type="sldNum" sz="quarter" idx="12"/>
          </p:nvPr>
        </p:nvSpPr>
        <p:spPr/>
        <p:txBody>
          <a:bodyPr/>
          <a:lstStyle/>
          <a:p>
            <a:fld id="{519954A3-9DFD-4C44-94BA-B95130A3BA1C}" type="slidenum">
              <a:rPr lang="en-US" smtClean="0"/>
              <a:t>5</a:t>
            </a:fld>
            <a:endParaRPr lang="en-US" dirty="0"/>
          </a:p>
        </p:txBody>
      </p:sp>
    </p:spTree>
    <p:extLst>
      <p:ext uri="{BB962C8B-B14F-4D97-AF65-F5344CB8AC3E}">
        <p14:creationId xmlns:p14="http://schemas.microsoft.com/office/powerpoint/2010/main" val="34284993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2603B0-C7AC-4FE4-BA63-6B54044E2AC4}"/>
              </a:ext>
            </a:extLst>
          </p:cNvPr>
          <p:cNvSpPr>
            <a:spLocks noGrp="1"/>
          </p:cNvSpPr>
          <p:nvPr>
            <p:ph type="title"/>
          </p:nvPr>
        </p:nvSpPr>
        <p:spPr>
          <a:xfrm>
            <a:off x="940676" y="122332"/>
            <a:ext cx="10058400" cy="1371600"/>
          </a:xfrm>
        </p:spPr>
        <p:txBody>
          <a:bodyPr>
            <a:normAutofit/>
          </a:bodyPr>
          <a:lstStyle/>
          <a:p>
            <a:r>
              <a:rPr lang="en-GB" sz="4000" b="1" dirty="0">
                <a:solidFill>
                  <a:srgbClr val="0070C0"/>
                </a:solidFill>
                <a:latin typeface="Times New Roman" panose="02020603050405020304" pitchFamily="18" charset="0"/>
                <a:cs typeface="Times New Roman" panose="02020603050405020304" pitchFamily="18" charset="0"/>
              </a:rPr>
              <a:t>David Kolb Model - Experiential Learning</a:t>
            </a:r>
            <a:r>
              <a:rPr lang="en-GB" sz="4000" b="1" dirty="0">
                <a:latin typeface="Times New Roman" panose="02020603050405020304" pitchFamily="18" charset="0"/>
                <a:cs typeface="Times New Roman" panose="02020603050405020304" pitchFamily="18" charset="0"/>
              </a:rPr>
              <a:t>.</a:t>
            </a:r>
            <a:endParaRPr lang="en-GB" sz="4000" dirty="0">
              <a:latin typeface="Times New Roman" panose="02020603050405020304" pitchFamily="18" charset="0"/>
              <a:cs typeface="Times New Roman" panose="02020603050405020304" pitchFamily="18" charset="0"/>
            </a:endParaRPr>
          </a:p>
        </p:txBody>
      </p:sp>
      <p:pic>
        <p:nvPicPr>
          <p:cNvPr id="7" name="Content Placeholder 6">
            <a:extLst>
              <a:ext uri="{FF2B5EF4-FFF2-40B4-BE49-F238E27FC236}">
                <a16:creationId xmlns:a16="http://schemas.microsoft.com/office/drawing/2014/main" id="{AC0B9664-4BBB-4AA4-94F9-84EB94F4AF42}"/>
              </a:ext>
            </a:extLst>
          </p:cNvPr>
          <p:cNvPicPr>
            <a:picLocks noGrp="1" noChangeAspect="1"/>
          </p:cNvPicPr>
          <p:nvPr>
            <p:ph idx="1"/>
          </p:nvPr>
        </p:nvPicPr>
        <p:blipFill>
          <a:blip r:embed="rId2"/>
          <a:stretch>
            <a:fillRect/>
          </a:stretch>
        </p:blipFill>
        <p:spPr>
          <a:xfrm>
            <a:off x="3919006" y="1403843"/>
            <a:ext cx="5603365" cy="3881437"/>
          </a:xfrm>
        </p:spPr>
      </p:pic>
      <p:sp>
        <p:nvSpPr>
          <p:cNvPr id="4" name="Footer Placeholder 3">
            <a:extLst>
              <a:ext uri="{FF2B5EF4-FFF2-40B4-BE49-F238E27FC236}">
                <a16:creationId xmlns:a16="http://schemas.microsoft.com/office/drawing/2014/main" id="{EDFED4F0-7487-46A7-84E8-862BFC16F00A}"/>
              </a:ext>
            </a:extLst>
          </p:cNvPr>
          <p:cNvSpPr>
            <a:spLocks noGrp="1"/>
          </p:cNvSpPr>
          <p:nvPr>
            <p:ph type="ftr" sz="quarter" idx="11"/>
          </p:nvPr>
        </p:nvSpPr>
        <p:spPr/>
        <p:txBody>
          <a:bodyPr/>
          <a:lstStyle/>
          <a:p>
            <a:r>
              <a:rPr lang="en-US"/>
              <a:t>Student ID: 1503501</a:t>
            </a:r>
            <a:endParaRPr lang="en-US" dirty="0"/>
          </a:p>
        </p:txBody>
      </p:sp>
      <p:sp>
        <p:nvSpPr>
          <p:cNvPr id="5" name="Slide Number Placeholder 4">
            <a:extLst>
              <a:ext uri="{FF2B5EF4-FFF2-40B4-BE49-F238E27FC236}">
                <a16:creationId xmlns:a16="http://schemas.microsoft.com/office/drawing/2014/main" id="{90686815-58E4-4719-9792-1A674AFFC1B8}"/>
              </a:ext>
            </a:extLst>
          </p:cNvPr>
          <p:cNvSpPr>
            <a:spLocks noGrp="1"/>
          </p:cNvSpPr>
          <p:nvPr>
            <p:ph type="sldNum" sz="quarter" idx="12"/>
          </p:nvPr>
        </p:nvSpPr>
        <p:spPr/>
        <p:txBody>
          <a:bodyPr/>
          <a:lstStyle/>
          <a:p>
            <a:fld id="{519954A3-9DFD-4C44-94BA-B95130A3BA1C}" type="slidenum">
              <a:rPr lang="en-US" smtClean="0"/>
              <a:t>6</a:t>
            </a:fld>
            <a:endParaRPr lang="en-US" dirty="0"/>
          </a:p>
        </p:txBody>
      </p:sp>
      <p:sp>
        <p:nvSpPr>
          <p:cNvPr id="3" name="Rectangle 2">
            <a:extLst>
              <a:ext uri="{FF2B5EF4-FFF2-40B4-BE49-F238E27FC236}">
                <a16:creationId xmlns:a16="http://schemas.microsoft.com/office/drawing/2014/main" id="{4C06E835-8FAF-494E-8195-3A02B8D4909A}"/>
              </a:ext>
            </a:extLst>
          </p:cNvPr>
          <p:cNvSpPr/>
          <p:nvPr/>
        </p:nvSpPr>
        <p:spPr>
          <a:xfrm>
            <a:off x="5010421" y="5451506"/>
            <a:ext cx="4157613" cy="369332"/>
          </a:xfrm>
          <a:prstGeom prst="rect">
            <a:avLst/>
          </a:prstGeom>
        </p:spPr>
        <p:txBody>
          <a:bodyPr wrap="none">
            <a:spAutoFit/>
          </a:bodyPr>
          <a:lstStyle/>
          <a:p>
            <a:r>
              <a:rPr lang="en-GB" dirty="0"/>
              <a:t>(Source: Bradford University, 2017: 1) </a:t>
            </a:r>
          </a:p>
        </p:txBody>
      </p:sp>
      <p:sp>
        <p:nvSpPr>
          <p:cNvPr id="6" name="TextBox 5">
            <a:extLst>
              <a:ext uri="{FF2B5EF4-FFF2-40B4-BE49-F238E27FC236}">
                <a16:creationId xmlns:a16="http://schemas.microsoft.com/office/drawing/2014/main" id="{C32BD728-70BA-40CF-9774-7026A58FEE2C}"/>
              </a:ext>
            </a:extLst>
          </p:cNvPr>
          <p:cNvSpPr txBox="1"/>
          <p:nvPr/>
        </p:nvSpPr>
        <p:spPr>
          <a:xfrm>
            <a:off x="740979" y="2885089"/>
            <a:ext cx="3358056" cy="1754326"/>
          </a:xfrm>
          <a:prstGeom prst="rect">
            <a:avLst/>
          </a:prstGeom>
          <a:noFill/>
        </p:spPr>
        <p:txBody>
          <a:bodyPr wrap="square" rtlCol="0">
            <a:spAutoFit/>
          </a:bodyPr>
          <a:lstStyle/>
          <a:p>
            <a:endParaRPr lang="en-GB" dirty="0"/>
          </a:p>
          <a:p>
            <a:r>
              <a:rPr lang="en-GB" dirty="0">
                <a:latin typeface="Times New Roman" panose="02020603050405020304" pitchFamily="18" charset="0"/>
                <a:cs typeface="Times New Roman" panose="02020603050405020304" pitchFamily="18" charset="0"/>
              </a:rPr>
              <a:t>This is a critical experience involving deeper reflection, absence of reflection can lead to no improvements (Reed and Canning, 2012).</a:t>
            </a:r>
          </a:p>
        </p:txBody>
      </p:sp>
    </p:spTree>
    <p:extLst>
      <p:ext uri="{BB962C8B-B14F-4D97-AF65-F5344CB8AC3E}">
        <p14:creationId xmlns:p14="http://schemas.microsoft.com/office/powerpoint/2010/main" val="13828074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5DA4FC-155B-4F3D-A0AF-77F9E747631A}"/>
              </a:ext>
            </a:extLst>
          </p:cNvPr>
          <p:cNvSpPr>
            <a:spLocks noGrp="1"/>
          </p:cNvSpPr>
          <p:nvPr>
            <p:ph type="title"/>
          </p:nvPr>
        </p:nvSpPr>
        <p:spPr>
          <a:xfrm>
            <a:off x="877614" y="122332"/>
            <a:ext cx="10058400" cy="1371600"/>
          </a:xfrm>
        </p:spPr>
        <p:txBody>
          <a:bodyPr/>
          <a:lstStyle/>
          <a:p>
            <a:r>
              <a:rPr lang="en-GB" b="1" dirty="0">
                <a:solidFill>
                  <a:srgbClr val="0070C0"/>
                </a:solidFill>
                <a:latin typeface="Times New Roman" panose="02020603050405020304" pitchFamily="18" charset="0"/>
                <a:cs typeface="Times New Roman" panose="02020603050405020304" pitchFamily="18" charset="0"/>
              </a:rPr>
              <a:t>Graham Gibbs - Reflective Cycle </a:t>
            </a:r>
            <a:endParaRPr lang="en-GB" dirty="0">
              <a:solidFill>
                <a:srgbClr val="0070C0"/>
              </a:solidFill>
              <a:latin typeface="Times New Roman" panose="02020603050405020304" pitchFamily="18" charset="0"/>
              <a:cs typeface="Times New Roman" panose="02020603050405020304" pitchFamily="18" charset="0"/>
            </a:endParaRPr>
          </a:p>
        </p:txBody>
      </p:sp>
      <p:pic>
        <p:nvPicPr>
          <p:cNvPr id="7" name="Content Placeholder 6">
            <a:extLst>
              <a:ext uri="{FF2B5EF4-FFF2-40B4-BE49-F238E27FC236}">
                <a16:creationId xmlns:a16="http://schemas.microsoft.com/office/drawing/2014/main" id="{35315351-D395-41EC-970F-74BBD25CD0C4}"/>
              </a:ext>
            </a:extLst>
          </p:cNvPr>
          <p:cNvPicPr>
            <a:picLocks noGrp="1" noChangeAspect="1"/>
          </p:cNvPicPr>
          <p:nvPr>
            <p:ph idx="1"/>
          </p:nvPr>
        </p:nvPicPr>
        <p:blipFill>
          <a:blip r:embed="rId3"/>
          <a:stretch>
            <a:fillRect/>
          </a:stretch>
        </p:blipFill>
        <p:spPr>
          <a:xfrm>
            <a:off x="1297705" y="1340781"/>
            <a:ext cx="6348571" cy="4756156"/>
          </a:xfrm>
        </p:spPr>
      </p:pic>
      <p:sp>
        <p:nvSpPr>
          <p:cNvPr id="4" name="Footer Placeholder 3">
            <a:extLst>
              <a:ext uri="{FF2B5EF4-FFF2-40B4-BE49-F238E27FC236}">
                <a16:creationId xmlns:a16="http://schemas.microsoft.com/office/drawing/2014/main" id="{09BB7CD8-43FA-4EFA-9028-B8D893496804}"/>
              </a:ext>
            </a:extLst>
          </p:cNvPr>
          <p:cNvSpPr>
            <a:spLocks noGrp="1"/>
          </p:cNvSpPr>
          <p:nvPr>
            <p:ph type="ftr" sz="quarter" idx="11"/>
          </p:nvPr>
        </p:nvSpPr>
        <p:spPr/>
        <p:txBody>
          <a:bodyPr/>
          <a:lstStyle/>
          <a:p>
            <a:r>
              <a:rPr lang="en-US"/>
              <a:t>Student ID: 1503501</a:t>
            </a:r>
            <a:endParaRPr lang="en-US" dirty="0"/>
          </a:p>
        </p:txBody>
      </p:sp>
      <p:sp>
        <p:nvSpPr>
          <p:cNvPr id="5" name="Slide Number Placeholder 4">
            <a:extLst>
              <a:ext uri="{FF2B5EF4-FFF2-40B4-BE49-F238E27FC236}">
                <a16:creationId xmlns:a16="http://schemas.microsoft.com/office/drawing/2014/main" id="{1E55D297-5DFF-4B4D-957F-CF0E85D27272}"/>
              </a:ext>
            </a:extLst>
          </p:cNvPr>
          <p:cNvSpPr>
            <a:spLocks noGrp="1"/>
          </p:cNvSpPr>
          <p:nvPr>
            <p:ph type="sldNum" sz="quarter" idx="12"/>
          </p:nvPr>
        </p:nvSpPr>
        <p:spPr/>
        <p:txBody>
          <a:bodyPr/>
          <a:lstStyle/>
          <a:p>
            <a:fld id="{519954A3-9DFD-4C44-94BA-B95130A3BA1C}" type="slidenum">
              <a:rPr lang="en-US" smtClean="0"/>
              <a:t>7</a:t>
            </a:fld>
            <a:endParaRPr lang="en-US" dirty="0"/>
          </a:p>
        </p:txBody>
      </p:sp>
      <p:sp>
        <p:nvSpPr>
          <p:cNvPr id="3" name="TextBox 2">
            <a:extLst>
              <a:ext uri="{FF2B5EF4-FFF2-40B4-BE49-F238E27FC236}">
                <a16:creationId xmlns:a16="http://schemas.microsoft.com/office/drawing/2014/main" id="{A3B79807-407F-42A7-922C-AE5D3D38219F}"/>
              </a:ext>
            </a:extLst>
          </p:cNvPr>
          <p:cNvSpPr txBox="1"/>
          <p:nvPr/>
        </p:nvSpPr>
        <p:spPr>
          <a:xfrm>
            <a:off x="2664372" y="6053958"/>
            <a:ext cx="5155324" cy="369332"/>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(Source: Bradford University, 2017: 1) </a:t>
            </a:r>
          </a:p>
        </p:txBody>
      </p:sp>
    </p:spTree>
    <p:extLst>
      <p:ext uri="{BB962C8B-B14F-4D97-AF65-F5344CB8AC3E}">
        <p14:creationId xmlns:p14="http://schemas.microsoft.com/office/powerpoint/2010/main" val="15487590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7FB76B-71CD-44C9-89F1-F711F82FAACF}"/>
              </a:ext>
            </a:extLst>
          </p:cNvPr>
          <p:cNvSpPr>
            <a:spLocks noGrp="1"/>
          </p:cNvSpPr>
          <p:nvPr>
            <p:ph type="title"/>
          </p:nvPr>
        </p:nvSpPr>
        <p:spPr/>
        <p:txBody>
          <a:bodyPr>
            <a:normAutofit/>
          </a:bodyPr>
          <a:lstStyle/>
          <a:p>
            <a:r>
              <a:rPr lang="en-GB" sz="4000" b="1" dirty="0">
                <a:solidFill>
                  <a:srgbClr val="0070C0"/>
                </a:solidFill>
                <a:latin typeface="Times New Roman" panose="02020603050405020304" pitchFamily="18" charset="0"/>
                <a:cs typeface="Times New Roman" panose="02020603050405020304" pitchFamily="18" charset="0"/>
              </a:rPr>
              <a:t>Analysis - Communication</a:t>
            </a:r>
          </a:p>
        </p:txBody>
      </p:sp>
      <p:sp>
        <p:nvSpPr>
          <p:cNvPr id="3" name="Content Placeholder 2">
            <a:extLst>
              <a:ext uri="{FF2B5EF4-FFF2-40B4-BE49-F238E27FC236}">
                <a16:creationId xmlns:a16="http://schemas.microsoft.com/office/drawing/2014/main" id="{9974CAA6-633D-449A-8D22-0C6645A3FF81}"/>
              </a:ext>
            </a:extLst>
          </p:cNvPr>
          <p:cNvSpPr>
            <a:spLocks noGrp="1"/>
          </p:cNvSpPr>
          <p:nvPr>
            <p:ph idx="1"/>
          </p:nvPr>
        </p:nvSpPr>
        <p:spPr>
          <a:xfrm>
            <a:off x="677334" y="1702677"/>
            <a:ext cx="8596668" cy="4338686"/>
          </a:xfrm>
        </p:spPr>
        <p:txBody>
          <a:bodyPr>
            <a:normAutofit lnSpcReduction="10000"/>
          </a:bodyPr>
          <a:lstStyle/>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Effective communication plays a vital role when working with professionals, parents and children. </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Communication allows practitioners and parents to work in partnership to achieve the best outcome for the child (Todd and </a:t>
            </a:r>
            <a:r>
              <a:rPr lang="en-GB" dirty="0" err="1">
                <a:latin typeface="Times New Roman" panose="02020603050405020304" pitchFamily="18" charset="0"/>
                <a:cs typeface="Times New Roman" panose="02020603050405020304" pitchFamily="18" charset="0"/>
              </a:rPr>
              <a:t>Chiver’s</a:t>
            </a:r>
            <a:r>
              <a:rPr lang="en-GB" dirty="0">
                <a:latin typeface="Times New Roman" panose="02020603050405020304" pitchFamily="18" charset="0"/>
                <a:cs typeface="Times New Roman" panose="02020603050405020304" pitchFamily="18" charset="0"/>
              </a:rPr>
              <a:t>, 2011).   </a:t>
            </a:r>
          </a:p>
          <a:p>
            <a:pPr marL="0" indent="0">
              <a:buNone/>
            </a:pP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Helps prevent misunderstandings.</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Prevention of making fewer mistakes. </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Allows deeper reflection.</a:t>
            </a:r>
          </a:p>
        </p:txBody>
      </p:sp>
      <p:sp>
        <p:nvSpPr>
          <p:cNvPr id="4" name="Footer Placeholder 3">
            <a:extLst>
              <a:ext uri="{FF2B5EF4-FFF2-40B4-BE49-F238E27FC236}">
                <a16:creationId xmlns:a16="http://schemas.microsoft.com/office/drawing/2014/main" id="{2D354625-954D-4272-B701-4E03F146DCD5}"/>
              </a:ext>
            </a:extLst>
          </p:cNvPr>
          <p:cNvSpPr>
            <a:spLocks noGrp="1"/>
          </p:cNvSpPr>
          <p:nvPr>
            <p:ph type="ftr" sz="quarter" idx="11"/>
          </p:nvPr>
        </p:nvSpPr>
        <p:spPr/>
        <p:txBody>
          <a:bodyPr/>
          <a:lstStyle/>
          <a:p>
            <a:r>
              <a:rPr lang="en-US"/>
              <a:t>Student ID: 1503501</a:t>
            </a:r>
            <a:endParaRPr lang="en-US" dirty="0"/>
          </a:p>
        </p:txBody>
      </p:sp>
      <p:sp>
        <p:nvSpPr>
          <p:cNvPr id="5" name="Slide Number Placeholder 4">
            <a:extLst>
              <a:ext uri="{FF2B5EF4-FFF2-40B4-BE49-F238E27FC236}">
                <a16:creationId xmlns:a16="http://schemas.microsoft.com/office/drawing/2014/main" id="{BB24E6DA-F562-4CB4-B24E-87D6BAC97E4B}"/>
              </a:ext>
            </a:extLst>
          </p:cNvPr>
          <p:cNvSpPr>
            <a:spLocks noGrp="1"/>
          </p:cNvSpPr>
          <p:nvPr>
            <p:ph type="sldNum" sz="quarter" idx="12"/>
          </p:nvPr>
        </p:nvSpPr>
        <p:spPr/>
        <p:txBody>
          <a:bodyPr/>
          <a:lstStyle/>
          <a:p>
            <a:fld id="{519954A3-9DFD-4C44-94BA-B95130A3BA1C}" type="slidenum">
              <a:rPr lang="en-US" smtClean="0"/>
              <a:t>8</a:t>
            </a:fld>
            <a:endParaRPr lang="en-US" dirty="0"/>
          </a:p>
        </p:txBody>
      </p:sp>
    </p:spTree>
    <p:extLst>
      <p:ext uri="{BB962C8B-B14F-4D97-AF65-F5344CB8AC3E}">
        <p14:creationId xmlns:p14="http://schemas.microsoft.com/office/powerpoint/2010/main" val="17581262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402E7D-5E48-4E05-A1D8-CB0B117F29BC}"/>
              </a:ext>
            </a:extLst>
          </p:cNvPr>
          <p:cNvSpPr>
            <a:spLocks noGrp="1"/>
          </p:cNvSpPr>
          <p:nvPr>
            <p:ph type="title"/>
          </p:nvPr>
        </p:nvSpPr>
        <p:spPr/>
        <p:txBody>
          <a:bodyPr>
            <a:normAutofit/>
          </a:bodyPr>
          <a:lstStyle/>
          <a:p>
            <a:r>
              <a:rPr lang="en-GB" sz="4000" b="1" dirty="0">
                <a:solidFill>
                  <a:srgbClr val="0070C0"/>
                </a:solidFill>
                <a:latin typeface="Times New Roman" panose="02020603050405020304" pitchFamily="18" charset="0"/>
                <a:cs typeface="Times New Roman" panose="02020603050405020304" pitchFamily="18" charset="0"/>
              </a:rPr>
              <a:t>Analysis - Planning Cycle </a:t>
            </a:r>
          </a:p>
        </p:txBody>
      </p:sp>
      <p:sp>
        <p:nvSpPr>
          <p:cNvPr id="3" name="Content Placeholder 2">
            <a:extLst>
              <a:ext uri="{FF2B5EF4-FFF2-40B4-BE49-F238E27FC236}">
                <a16:creationId xmlns:a16="http://schemas.microsoft.com/office/drawing/2014/main" id="{7B91B668-A9C1-4253-8C94-1DAC780713E6}"/>
              </a:ext>
            </a:extLst>
          </p:cNvPr>
          <p:cNvSpPr>
            <a:spLocks noGrp="1"/>
          </p:cNvSpPr>
          <p:nvPr>
            <p:ph idx="1"/>
          </p:nvPr>
        </p:nvSpPr>
        <p:spPr>
          <a:xfrm>
            <a:off x="677334" y="1639614"/>
            <a:ext cx="8596668" cy="4401749"/>
          </a:xfrm>
        </p:spPr>
        <p:txBody>
          <a:bodyPr>
            <a:normAutofit lnSpcReduction="10000"/>
          </a:bodyPr>
          <a:lstStyle/>
          <a:p>
            <a:pPr marL="0" indent="0">
              <a:buNone/>
            </a:pPr>
            <a:r>
              <a:rPr lang="en-GB" dirty="0"/>
              <a:t> </a:t>
            </a:r>
          </a:p>
          <a:p>
            <a:pPr>
              <a:lnSpc>
                <a:spcPct val="150000"/>
              </a:lnSpc>
            </a:pPr>
            <a:r>
              <a:rPr lang="en-GB" dirty="0">
                <a:latin typeface="Times New Roman" panose="02020603050405020304" pitchFamily="18" charset="0"/>
                <a:cs typeface="Times New Roman" panose="02020603050405020304" pitchFamily="18" charset="0"/>
              </a:rPr>
              <a:t>Thomas and Lewis (2016) state planning plays a vital role in child development and present day practice. </a:t>
            </a:r>
          </a:p>
          <a:p>
            <a:pPr>
              <a:lnSpc>
                <a:spcPct val="150000"/>
              </a:lnSpc>
            </a:pPr>
            <a:endParaRPr lang="en-GB" dirty="0">
              <a:latin typeface="Times New Roman" panose="02020603050405020304" pitchFamily="18" charset="0"/>
              <a:cs typeface="Times New Roman" panose="02020603050405020304" pitchFamily="18" charset="0"/>
            </a:endParaRPr>
          </a:p>
          <a:p>
            <a:pPr>
              <a:lnSpc>
                <a:spcPct val="150000"/>
              </a:lnSpc>
            </a:pPr>
            <a:r>
              <a:rPr lang="en-GB" dirty="0">
                <a:latin typeface="Times New Roman" panose="02020603050405020304" pitchFamily="18" charset="0"/>
                <a:cs typeface="Times New Roman" panose="02020603050405020304" pitchFamily="18" charset="0"/>
              </a:rPr>
              <a:t>Children thrive on routine.</a:t>
            </a:r>
          </a:p>
          <a:p>
            <a:pPr>
              <a:lnSpc>
                <a:spcPct val="150000"/>
              </a:lnSpc>
            </a:pPr>
            <a:endParaRPr lang="en-GB" dirty="0">
              <a:latin typeface="Times New Roman" panose="02020603050405020304" pitchFamily="18" charset="0"/>
              <a:cs typeface="Times New Roman" panose="02020603050405020304" pitchFamily="18" charset="0"/>
            </a:endParaRPr>
          </a:p>
          <a:p>
            <a:pPr>
              <a:lnSpc>
                <a:spcPct val="150000"/>
              </a:lnSpc>
            </a:pPr>
            <a:r>
              <a:rPr lang="en-GB" dirty="0">
                <a:latin typeface="Times New Roman" panose="02020603050405020304" pitchFamily="18" charset="0"/>
                <a:cs typeface="Times New Roman" panose="02020603050405020304" pitchFamily="18" charset="0"/>
              </a:rPr>
              <a:t>Assessing – Planning – Teaching – Evaluating</a:t>
            </a:r>
          </a:p>
          <a:p>
            <a:pPr marL="0" indent="0">
              <a:lnSpc>
                <a:spcPct val="150000"/>
              </a:lnSpc>
              <a:buNone/>
            </a:pPr>
            <a:r>
              <a:rPr lang="en-GB" dirty="0">
                <a:latin typeface="Times New Roman" panose="02020603050405020304" pitchFamily="18" charset="0"/>
                <a:cs typeface="Times New Roman" panose="02020603050405020304" pitchFamily="18" charset="0"/>
              </a:rPr>
              <a:t> </a:t>
            </a:r>
          </a:p>
          <a:p>
            <a:pPr>
              <a:lnSpc>
                <a:spcPct val="150000"/>
              </a:lnSpc>
            </a:pPr>
            <a:r>
              <a:rPr lang="en-GB" dirty="0">
                <a:latin typeface="Times New Roman" panose="02020603050405020304" pitchFamily="18" charset="0"/>
                <a:cs typeface="Times New Roman" panose="02020603050405020304" pitchFamily="18" charset="0"/>
              </a:rPr>
              <a:t>Ensures strategic methods are followed. </a:t>
            </a:r>
          </a:p>
        </p:txBody>
      </p:sp>
      <p:sp>
        <p:nvSpPr>
          <p:cNvPr id="4" name="Footer Placeholder 3">
            <a:extLst>
              <a:ext uri="{FF2B5EF4-FFF2-40B4-BE49-F238E27FC236}">
                <a16:creationId xmlns:a16="http://schemas.microsoft.com/office/drawing/2014/main" id="{5BF01EF3-A804-49C5-AAC6-7D3186D559A7}"/>
              </a:ext>
            </a:extLst>
          </p:cNvPr>
          <p:cNvSpPr>
            <a:spLocks noGrp="1"/>
          </p:cNvSpPr>
          <p:nvPr>
            <p:ph type="ftr" sz="quarter" idx="11"/>
          </p:nvPr>
        </p:nvSpPr>
        <p:spPr/>
        <p:txBody>
          <a:bodyPr/>
          <a:lstStyle/>
          <a:p>
            <a:r>
              <a:rPr lang="en-US"/>
              <a:t>Student ID: 1503501</a:t>
            </a:r>
            <a:endParaRPr lang="en-US" dirty="0"/>
          </a:p>
        </p:txBody>
      </p:sp>
      <p:sp>
        <p:nvSpPr>
          <p:cNvPr id="5" name="Slide Number Placeholder 4">
            <a:extLst>
              <a:ext uri="{FF2B5EF4-FFF2-40B4-BE49-F238E27FC236}">
                <a16:creationId xmlns:a16="http://schemas.microsoft.com/office/drawing/2014/main" id="{A7DA38B9-6C6D-4A57-89C7-0F6E791C506A}"/>
              </a:ext>
            </a:extLst>
          </p:cNvPr>
          <p:cNvSpPr>
            <a:spLocks noGrp="1"/>
          </p:cNvSpPr>
          <p:nvPr>
            <p:ph type="sldNum" sz="quarter" idx="12"/>
          </p:nvPr>
        </p:nvSpPr>
        <p:spPr/>
        <p:txBody>
          <a:bodyPr/>
          <a:lstStyle/>
          <a:p>
            <a:fld id="{519954A3-9DFD-4C44-94BA-B95130A3BA1C}" type="slidenum">
              <a:rPr lang="en-US" smtClean="0"/>
              <a:t>9</a:t>
            </a:fld>
            <a:endParaRPr lang="en-US" dirty="0"/>
          </a:p>
        </p:txBody>
      </p:sp>
      <p:sp>
        <p:nvSpPr>
          <p:cNvPr id="9" name="Rectangle 4">
            <a:extLst>
              <a:ext uri="{FF2B5EF4-FFF2-40B4-BE49-F238E27FC236}">
                <a16:creationId xmlns:a16="http://schemas.microsoft.com/office/drawing/2014/main" id="{C772DD08-841C-43CF-8B7C-B758F8E120C2}"/>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24744980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0207F-49C2-4AF8-863F-F9A6048BA962}"/>
              </a:ext>
            </a:extLst>
          </p:cNvPr>
          <p:cNvSpPr>
            <a:spLocks noGrp="1"/>
          </p:cNvSpPr>
          <p:nvPr>
            <p:ph type="title"/>
          </p:nvPr>
        </p:nvSpPr>
        <p:spPr/>
        <p:txBody>
          <a:bodyPr>
            <a:normAutofit/>
          </a:bodyPr>
          <a:lstStyle/>
          <a:p>
            <a:r>
              <a:rPr lang="en-GB" sz="4000" b="1" dirty="0">
                <a:solidFill>
                  <a:srgbClr val="0070C0"/>
                </a:solidFill>
                <a:latin typeface="Times New Roman" panose="02020603050405020304" pitchFamily="18" charset="0"/>
                <a:cs typeface="Times New Roman" panose="02020603050405020304" pitchFamily="18" charset="0"/>
              </a:rPr>
              <a:t>Action Plan - PEGS</a:t>
            </a:r>
          </a:p>
        </p:txBody>
      </p:sp>
      <p:sp>
        <p:nvSpPr>
          <p:cNvPr id="3" name="Content Placeholder 2">
            <a:extLst>
              <a:ext uri="{FF2B5EF4-FFF2-40B4-BE49-F238E27FC236}">
                <a16:creationId xmlns:a16="http://schemas.microsoft.com/office/drawing/2014/main" id="{E79258E1-5ABC-435B-96F0-1D08D73FB287}"/>
              </a:ext>
            </a:extLst>
          </p:cNvPr>
          <p:cNvSpPr>
            <a:spLocks noGrp="1"/>
          </p:cNvSpPr>
          <p:nvPr>
            <p:ph idx="1"/>
          </p:nvPr>
        </p:nvSpPr>
        <p:spPr>
          <a:xfrm>
            <a:off x="677334" y="1545021"/>
            <a:ext cx="8596668" cy="4496341"/>
          </a:xfrm>
        </p:spPr>
        <p:txBody>
          <a:bodyPr>
            <a:normAutofit/>
          </a:bodyPr>
          <a:lstStyle/>
          <a:p>
            <a:pPr>
              <a:lnSpc>
                <a:spcPct val="150000"/>
              </a:lnSpc>
            </a:pPr>
            <a:r>
              <a:rPr lang="en-GB" dirty="0">
                <a:latin typeface="Times New Roman" panose="02020603050405020304" pitchFamily="18" charset="0"/>
                <a:cs typeface="Times New Roman" panose="02020603050405020304" pitchFamily="18" charset="0"/>
              </a:rPr>
              <a:t>Picture Exchange Communication System (National Professional Development Centre on Autism Spectrum Disorders, 2008). </a:t>
            </a:r>
          </a:p>
          <a:p>
            <a:pPr marL="0" indent="0">
              <a:lnSpc>
                <a:spcPct val="150000"/>
              </a:lnSpc>
              <a:buNone/>
            </a:pPr>
            <a:endParaRPr lang="en-GB" dirty="0">
              <a:latin typeface="Times New Roman" panose="02020603050405020304" pitchFamily="18" charset="0"/>
              <a:cs typeface="Times New Roman" panose="02020603050405020304" pitchFamily="18" charset="0"/>
            </a:endParaRPr>
          </a:p>
          <a:p>
            <a:pPr>
              <a:lnSpc>
                <a:spcPct val="150000"/>
              </a:lnSpc>
            </a:pPr>
            <a:r>
              <a:rPr lang="en-GB" dirty="0">
                <a:latin typeface="Times New Roman" panose="02020603050405020304" pitchFamily="18" charset="0"/>
                <a:cs typeface="Times New Roman" panose="02020603050405020304" pitchFamily="18" charset="0"/>
              </a:rPr>
              <a:t>PEGS is used as an alternative communication programme for people on the Autism spectrum or any developmental difficulties. </a:t>
            </a:r>
          </a:p>
          <a:p>
            <a:pPr marL="0" indent="0">
              <a:lnSpc>
                <a:spcPct val="150000"/>
              </a:lnSpc>
              <a:buNone/>
            </a:pPr>
            <a:r>
              <a:rPr lang="en-GB" dirty="0">
                <a:latin typeface="Times New Roman" panose="02020603050405020304" pitchFamily="18" charset="0"/>
                <a:cs typeface="Times New Roman" panose="02020603050405020304" pitchFamily="18" charset="0"/>
              </a:rPr>
              <a:t>. </a:t>
            </a:r>
          </a:p>
          <a:p>
            <a:pPr>
              <a:lnSpc>
                <a:spcPct val="150000"/>
              </a:lnSpc>
            </a:pPr>
            <a:r>
              <a:rPr lang="en-GB" dirty="0">
                <a:latin typeface="Times New Roman" panose="02020603050405020304" pitchFamily="18" charset="0"/>
                <a:cs typeface="Times New Roman" panose="02020603050405020304" pitchFamily="18" charset="0"/>
              </a:rPr>
              <a:t>Developed a sensory board which worked really well enhancing the 1:1 care provided and due to this no incidents like this occurred again. </a:t>
            </a:r>
          </a:p>
          <a:p>
            <a:endParaRPr lang="en-GB" dirty="0"/>
          </a:p>
        </p:txBody>
      </p:sp>
      <p:sp>
        <p:nvSpPr>
          <p:cNvPr id="4" name="Footer Placeholder 3">
            <a:extLst>
              <a:ext uri="{FF2B5EF4-FFF2-40B4-BE49-F238E27FC236}">
                <a16:creationId xmlns:a16="http://schemas.microsoft.com/office/drawing/2014/main" id="{D85BF9FD-6755-467F-A28F-F56B4236E8D0}"/>
              </a:ext>
            </a:extLst>
          </p:cNvPr>
          <p:cNvSpPr>
            <a:spLocks noGrp="1"/>
          </p:cNvSpPr>
          <p:nvPr>
            <p:ph type="ftr" sz="quarter" idx="11"/>
          </p:nvPr>
        </p:nvSpPr>
        <p:spPr/>
        <p:txBody>
          <a:bodyPr/>
          <a:lstStyle/>
          <a:p>
            <a:r>
              <a:rPr lang="en-US"/>
              <a:t>Student ID: 1503501</a:t>
            </a:r>
            <a:endParaRPr lang="en-US" dirty="0"/>
          </a:p>
        </p:txBody>
      </p:sp>
      <p:sp>
        <p:nvSpPr>
          <p:cNvPr id="5" name="Slide Number Placeholder 4">
            <a:extLst>
              <a:ext uri="{FF2B5EF4-FFF2-40B4-BE49-F238E27FC236}">
                <a16:creationId xmlns:a16="http://schemas.microsoft.com/office/drawing/2014/main" id="{C119BC97-65D4-429A-8213-5B392A940E01}"/>
              </a:ext>
            </a:extLst>
          </p:cNvPr>
          <p:cNvSpPr>
            <a:spLocks noGrp="1"/>
          </p:cNvSpPr>
          <p:nvPr>
            <p:ph type="sldNum" sz="quarter" idx="12"/>
          </p:nvPr>
        </p:nvSpPr>
        <p:spPr/>
        <p:txBody>
          <a:bodyPr/>
          <a:lstStyle/>
          <a:p>
            <a:fld id="{519954A3-9DFD-4C44-94BA-B95130A3BA1C}" type="slidenum">
              <a:rPr lang="en-US" smtClean="0"/>
              <a:t>10</a:t>
            </a:fld>
            <a:endParaRPr lang="en-US" dirty="0"/>
          </a:p>
        </p:txBody>
      </p:sp>
      <p:sp>
        <p:nvSpPr>
          <p:cNvPr id="6" name="Rectangle 5">
            <a:extLst>
              <a:ext uri="{FF2B5EF4-FFF2-40B4-BE49-F238E27FC236}">
                <a16:creationId xmlns:a16="http://schemas.microsoft.com/office/drawing/2014/main" id="{8F4FB4AA-913B-45B0-A51F-EB2507AE101E}"/>
              </a:ext>
            </a:extLst>
          </p:cNvPr>
          <p:cNvSpPr/>
          <p:nvPr/>
        </p:nvSpPr>
        <p:spPr>
          <a:xfrm>
            <a:off x="4908331" y="6858000"/>
            <a:ext cx="6096000" cy="461665"/>
          </a:xfrm>
          <a:prstGeom prst="rect">
            <a:avLst/>
          </a:prstGeom>
        </p:spPr>
        <p:txBody>
          <a:bodyPr>
            <a:spAutoFit/>
          </a:bodyPr>
          <a:lstStyle/>
          <a:p>
            <a:r>
              <a:rPr lang="en-GB" sz="1200" dirty="0">
                <a:latin typeface="Times New Roman" panose="02020603050405020304" pitchFamily="18" charset="0"/>
                <a:ea typeface="Calibri" panose="020F0502020204030204" pitchFamily="34" charset="0"/>
              </a:rPr>
              <a:t>It has been proven that the holistic approach works best for a child’s development therefor a holistic approach with staff is also useful (Robins and Callan, 2008). </a:t>
            </a:r>
            <a:endParaRPr lang="en-GB" dirty="0"/>
          </a:p>
        </p:txBody>
      </p:sp>
    </p:spTree>
    <p:extLst>
      <p:ext uri="{BB962C8B-B14F-4D97-AF65-F5344CB8AC3E}">
        <p14:creationId xmlns:p14="http://schemas.microsoft.com/office/powerpoint/2010/main" val="28407688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ADD14-37E5-4A1F-87CE-69CB87100A53}"/>
              </a:ext>
            </a:extLst>
          </p:cNvPr>
          <p:cNvSpPr>
            <a:spLocks noGrp="1"/>
          </p:cNvSpPr>
          <p:nvPr>
            <p:ph type="title"/>
          </p:nvPr>
        </p:nvSpPr>
        <p:spPr/>
        <p:txBody>
          <a:bodyPr>
            <a:normAutofit/>
          </a:bodyPr>
          <a:lstStyle/>
          <a:p>
            <a:r>
              <a:rPr lang="en-GB" sz="4000" b="1" dirty="0">
                <a:solidFill>
                  <a:srgbClr val="0070C0"/>
                </a:solidFill>
                <a:latin typeface="Times New Roman" panose="02020603050405020304" pitchFamily="18" charset="0"/>
                <a:cs typeface="Times New Roman" panose="02020603050405020304" pitchFamily="18" charset="0"/>
              </a:rPr>
              <a:t>Further Reflection Leadership </a:t>
            </a:r>
          </a:p>
        </p:txBody>
      </p:sp>
      <p:sp>
        <p:nvSpPr>
          <p:cNvPr id="3" name="Content Placeholder 2">
            <a:extLst>
              <a:ext uri="{FF2B5EF4-FFF2-40B4-BE49-F238E27FC236}">
                <a16:creationId xmlns:a16="http://schemas.microsoft.com/office/drawing/2014/main" id="{44E7A0EB-9F90-4374-BCD4-FC985FB8F94C}"/>
              </a:ext>
            </a:extLst>
          </p:cNvPr>
          <p:cNvSpPr>
            <a:spLocks noGrp="1"/>
          </p:cNvSpPr>
          <p:nvPr>
            <p:ph idx="1"/>
          </p:nvPr>
        </p:nvSpPr>
        <p:spPr>
          <a:xfrm>
            <a:off x="677334" y="1828801"/>
            <a:ext cx="8596668" cy="4212562"/>
          </a:xfrm>
        </p:spPr>
        <p:txBody>
          <a:bodyPr>
            <a:normAutofit/>
          </a:bodyPr>
          <a:lstStyle/>
          <a:p>
            <a:r>
              <a:rPr lang="en-GB" dirty="0">
                <a:latin typeface="Times New Roman" panose="02020603050405020304" pitchFamily="18" charset="0"/>
                <a:cs typeface="Times New Roman" panose="02020603050405020304" pitchFamily="18" charset="0"/>
              </a:rPr>
              <a:t>Effective leadership plays a vital role in when dealing with complex situations (Reed and Canning, 2010). </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An inspiring leader will have a variety of skills such as communication with all partnerships and parents (Veale, 2013).</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Remarkable leadership skills can enable staff to follow and learn approaches such as reflective practice by having a positive, enthusiastic role model (Robins and Callan, 2008).</a:t>
            </a:r>
          </a:p>
          <a:p>
            <a:pPr marL="0" indent="0">
              <a:buNone/>
            </a:pPr>
            <a:endParaRPr lang="en-GB" dirty="0"/>
          </a:p>
        </p:txBody>
      </p:sp>
      <p:sp>
        <p:nvSpPr>
          <p:cNvPr id="4" name="Footer Placeholder 3">
            <a:extLst>
              <a:ext uri="{FF2B5EF4-FFF2-40B4-BE49-F238E27FC236}">
                <a16:creationId xmlns:a16="http://schemas.microsoft.com/office/drawing/2014/main" id="{ADEEF128-BBF6-41DE-9275-B14265B870DF}"/>
              </a:ext>
            </a:extLst>
          </p:cNvPr>
          <p:cNvSpPr>
            <a:spLocks noGrp="1"/>
          </p:cNvSpPr>
          <p:nvPr>
            <p:ph type="ftr" sz="quarter" idx="11"/>
          </p:nvPr>
        </p:nvSpPr>
        <p:spPr/>
        <p:txBody>
          <a:bodyPr/>
          <a:lstStyle/>
          <a:p>
            <a:r>
              <a:rPr lang="en-US"/>
              <a:t>Student ID: 1503501</a:t>
            </a:r>
            <a:endParaRPr lang="en-US" dirty="0"/>
          </a:p>
        </p:txBody>
      </p:sp>
      <p:sp>
        <p:nvSpPr>
          <p:cNvPr id="5" name="Slide Number Placeholder 4">
            <a:extLst>
              <a:ext uri="{FF2B5EF4-FFF2-40B4-BE49-F238E27FC236}">
                <a16:creationId xmlns:a16="http://schemas.microsoft.com/office/drawing/2014/main" id="{73BB0874-52BF-46FC-ACCD-438C6A52DBB8}"/>
              </a:ext>
            </a:extLst>
          </p:cNvPr>
          <p:cNvSpPr>
            <a:spLocks noGrp="1"/>
          </p:cNvSpPr>
          <p:nvPr>
            <p:ph type="sldNum" sz="quarter" idx="12"/>
          </p:nvPr>
        </p:nvSpPr>
        <p:spPr/>
        <p:txBody>
          <a:bodyPr/>
          <a:lstStyle/>
          <a:p>
            <a:fld id="{519954A3-9DFD-4C44-94BA-B95130A3BA1C}" type="slidenum">
              <a:rPr lang="en-US" smtClean="0"/>
              <a:t>11</a:t>
            </a:fld>
            <a:endParaRPr lang="en-US" dirty="0"/>
          </a:p>
        </p:txBody>
      </p:sp>
    </p:spTree>
    <p:extLst>
      <p:ext uri="{BB962C8B-B14F-4D97-AF65-F5344CB8AC3E}">
        <p14:creationId xmlns:p14="http://schemas.microsoft.com/office/powerpoint/2010/main" val="24685954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3EE412-1E12-416F-BA39-0B20B3ABC167}"/>
              </a:ext>
            </a:extLst>
          </p:cNvPr>
          <p:cNvSpPr>
            <a:spLocks noGrp="1"/>
          </p:cNvSpPr>
          <p:nvPr>
            <p:ph type="title"/>
          </p:nvPr>
        </p:nvSpPr>
        <p:spPr/>
        <p:txBody>
          <a:bodyPr>
            <a:normAutofit/>
          </a:bodyPr>
          <a:lstStyle/>
          <a:p>
            <a:r>
              <a:rPr lang="en-GB" sz="4000" b="1" dirty="0">
                <a:solidFill>
                  <a:schemeClr val="accent2"/>
                </a:solidFill>
                <a:latin typeface="Times New Roman" panose="02020603050405020304" pitchFamily="18" charset="0"/>
                <a:cs typeface="Times New Roman" panose="02020603050405020304" pitchFamily="18" charset="0"/>
              </a:rPr>
              <a:t>Importance of Reflection</a:t>
            </a:r>
          </a:p>
        </p:txBody>
      </p:sp>
      <p:sp>
        <p:nvSpPr>
          <p:cNvPr id="3" name="Content Placeholder 2">
            <a:extLst>
              <a:ext uri="{FF2B5EF4-FFF2-40B4-BE49-F238E27FC236}">
                <a16:creationId xmlns:a16="http://schemas.microsoft.com/office/drawing/2014/main" id="{9063DBEF-D7CE-4667-9484-E139026CF5E8}"/>
              </a:ext>
            </a:extLst>
          </p:cNvPr>
          <p:cNvSpPr>
            <a:spLocks noGrp="1"/>
          </p:cNvSpPr>
          <p:nvPr>
            <p:ph idx="1"/>
          </p:nvPr>
        </p:nvSpPr>
        <p:spPr>
          <a:xfrm>
            <a:off x="797256" y="1852118"/>
            <a:ext cx="8596668" cy="3880773"/>
          </a:xfrm>
        </p:spPr>
        <p:txBody>
          <a:bodyPr>
            <a:normAutofit/>
          </a:bodyPr>
          <a:lstStyle/>
          <a:p>
            <a:r>
              <a:rPr lang="en-GB" dirty="0">
                <a:latin typeface="Times New Roman" panose="02020603050405020304" pitchFamily="18" charset="0"/>
                <a:cs typeface="Times New Roman" panose="02020603050405020304" pitchFamily="18" charset="0"/>
              </a:rPr>
              <a:t>Loughran (1996) states reflective practice has a vast number of benefits and is an effective method of teaching.</a:t>
            </a:r>
          </a:p>
          <a:p>
            <a:pPr marL="0" indent="0">
              <a:buNone/>
            </a:pPr>
            <a:r>
              <a:rPr lang="en-GB" dirty="0">
                <a:latin typeface="Times New Roman" panose="02020603050405020304" pitchFamily="18" charset="0"/>
                <a:cs typeface="Times New Roman" panose="02020603050405020304" pitchFamily="18" charset="0"/>
              </a:rPr>
              <a:t> </a:t>
            </a:r>
          </a:p>
          <a:p>
            <a:r>
              <a:rPr lang="en-GB" dirty="0">
                <a:latin typeface="Times New Roman" panose="02020603050405020304" pitchFamily="18" charset="0"/>
                <a:cs typeface="Times New Roman" panose="02020603050405020304" pitchFamily="18" charset="0"/>
              </a:rPr>
              <a:t>John Dewey believes children learn by doing, this can be applied to practitioners also, in-order to develop skills reflection is essential (Nutbrown, et al., 2008). </a:t>
            </a:r>
          </a:p>
          <a:p>
            <a:pPr marL="0" indent="0">
              <a:buNone/>
            </a:pP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Reed and Canning (2008) state self-evaluating is an important process in identifying key aspects for progression. When aware of the reflective process throughout learning is then deepened (Charlesworth, 2005).</a:t>
            </a:r>
            <a:endParaRPr lang="en-GB" b="1" dirty="0">
              <a:latin typeface="Times New Roman" panose="02020603050405020304" pitchFamily="18" charset="0"/>
              <a:cs typeface="Times New Roman" panose="02020603050405020304" pitchFamily="18" charset="0"/>
            </a:endParaRPr>
          </a:p>
        </p:txBody>
      </p:sp>
      <p:sp>
        <p:nvSpPr>
          <p:cNvPr id="6" name="Footer Placeholder 5">
            <a:extLst>
              <a:ext uri="{FF2B5EF4-FFF2-40B4-BE49-F238E27FC236}">
                <a16:creationId xmlns:a16="http://schemas.microsoft.com/office/drawing/2014/main" id="{1B47E973-AE5F-43B6-A40F-44D7F0EF0121}"/>
              </a:ext>
            </a:extLst>
          </p:cNvPr>
          <p:cNvSpPr>
            <a:spLocks noGrp="1"/>
          </p:cNvSpPr>
          <p:nvPr>
            <p:ph type="ftr" sz="quarter" idx="11"/>
          </p:nvPr>
        </p:nvSpPr>
        <p:spPr/>
        <p:txBody>
          <a:bodyPr/>
          <a:lstStyle/>
          <a:p>
            <a:r>
              <a:rPr lang="en-US"/>
              <a:t>Student ID: 1503501</a:t>
            </a:r>
            <a:endParaRPr lang="en-US" dirty="0"/>
          </a:p>
        </p:txBody>
      </p:sp>
      <p:sp>
        <p:nvSpPr>
          <p:cNvPr id="5" name="Slide Number Placeholder 4">
            <a:extLst>
              <a:ext uri="{FF2B5EF4-FFF2-40B4-BE49-F238E27FC236}">
                <a16:creationId xmlns:a16="http://schemas.microsoft.com/office/drawing/2014/main" id="{DFEDB82F-14CA-4C1C-945E-FDFA44D03610}"/>
              </a:ext>
            </a:extLst>
          </p:cNvPr>
          <p:cNvSpPr>
            <a:spLocks noGrp="1"/>
          </p:cNvSpPr>
          <p:nvPr>
            <p:ph type="sldNum" sz="quarter" idx="12"/>
          </p:nvPr>
        </p:nvSpPr>
        <p:spPr/>
        <p:txBody>
          <a:bodyPr/>
          <a:lstStyle/>
          <a:p>
            <a:fld id="{519954A3-9DFD-4C44-94BA-B95130A3BA1C}" type="slidenum">
              <a:rPr lang="en-US" smtClean="0"/>
              <a:t>12</a:t>
            </a:fld>
            <a:endParaRPr lang="en-US" dirty="0"/>
          </a:p>
        </p:txBody>
      </p:sp>
    </p:spTree>
    <p:extLst>
      <p:ext uri="{BB962C8B-B14F-4D97-AF65-F5344CB8AC3E}">
        <p14:creationId xmlns:p14="http://schemas.microsoft.com/office/powerpoint/2010/main" val="5196551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DB1317-70B7-4261-B1A3-E2BBF3A8E4BF}"/>
              </a:ext>
            </a:extLst>
          </p:cNvPr>
          <p:cNvSpPr>
            <a:spLocks noGrp="1"/>
          </p:cNvSpPr>
          <p:nvPr>
            <p:ph type="title"/>
          </p:nvPr>
        </p:nvSpPr>
        <p:spPr/>
        <p:txBody>
          <a:bodyPr>
            <a:normAutofit/>
          </a:bodyPr>
          <a:lstStyle/>
          <a:p>
            <a:r>
              <a:rPr lang="en-GB" sz="4000" b="1" dirty="0">
                <a:solidFill>
                  <a:schemeClr val="accent2"/>
                </a:solidFill>
                <a:latin typeface="Times New Roman" panose="02020603050405020304" pitchFamily="18" charset="0"/>
                <a:cs typeface="Times New Roman" panose="02020603050405020304" pitchFamily="18" charset="0"/>
              </a:rPr>
              <a:t>Personal Development</a:t>
            </a:r>
          </a:p>
        </p:txBody>
      </p:sp>
      <p:sp>
        <p:nvSpPr>
          <p:cNvPr id="3" name="Content Placeholder 2">
            <a:extLst>
              <a:ext uri="{FF2B5EF4-FFF2-40B4-BE49-F238E27FC236}">
                <a16:creationId xmlns:a16="http://schemas.microsoft.com/office/drawing/2014/main" id="{79DD7CFF-78B4-4268-80B8-9CE66D2564FC}"/>
              </a:ext>
            </a:extLst>
          </p:cNvPr>
          <p:cNvSpPr>
            <a:spLocks noGrp="1"/>
          </p:cNvSpPr>
          <p:nvPr>
            <p:ph idx="1"/>
          </p:nvPr>
        </p:nvSpPr>
        <p:spPr>
          <a:xfrm>
            <a:off x="677334" y="1545021"/>
            <a:ext cx="8596668" cy="4496341"/>
          </a:xfrm>
        </p:spPr>
        <p:txBody>
          <a:bodyPr>
            <a:normAutofit/>
          </a:bodyPr>
          <a:lstStyle/>
          <a:p>
            <a:pPr marL="0" indent="0">
              <a:buNone/>
            </a:pP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Building self-confidence will lead to progression as a reflective practitioner (DCELLS, 2015). </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Appraisal's and supervisions have also aided my outlook on reflective practice by constantly evaluating. </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Whiling to be out of my comfort zone and adapt to new situations.</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This experience may have had a different effect if I did not have the positive viewpoint on reflection as a practitioner. </a:t>
            </a:r>
          </a:p>
        </p:txBody>
      </p:sp>
      <p:sp>
        <p:nvSpPr>
          <p:cNvPr id="4" name="Footer Placeholder 3">
            <a:extLst>
              <a:ext uri="{FF2B5EF4-FFF2-40B4-BE49-F238E27FC236}">
                <a16:creationId xmlns:a16="http://schemas.microsoft.com/office/drawing/2014/main" id="{FC801035-12B5-42A4-B209-593EC1350F19}"/>
              </a:ext>
            </a:extLst>
          </p:cNvPr>
          <p:cNvSpPr>
            <a:spLocks noGrp="1"/>
          </p:cNvSpPr>
          <p:nvPr>
            <p:ph type="ftr" sz="quarter" idx="11"/>
          </p:nvPr>
        </p:nvSpPr>
        <p:spPr/>
        <p:txBody>
          <a:bodyPr/>
          <a:lstStyle/>
          <a:p>
            <a:r>
              <a:rPr lang="en-US"/>
              <a:t>Student ID: 1503501</a:t>
            </a:r>
            <a:endParaRPr lang="en-US" dirty="0"/>
          </a:p>
        </p:txBody>
      </p:sp>
      <p:sp>
        <p:nvSpPr>
          <p:cNvPr id="5" name="Slide Number Placeholder 4">
            <a:extLst>
              <a:ext uri="{FF2B5EF4-FFF2-40B4-BE49-F238E27FC236}">
                <a16:creationId xmlns:a16="http://schemas.microsoft.com/office/drawing/2014/main" id="{505B5915-ACDE-48F8-999C-0C5408912902}"/>
              </a:ext>
            </a:extLst>
          </p:cNvPr>
          <p:cNvSpPr>
            <a:spLocks noGrp="1"/>
          </p:cNvSpPr>
          <p:nvPr>
            <p:ph type="sldNum" sz="quarter" idx="12"/>
          </p:nvPr>
        </p:nvSpPr>
        <p:spPr/>
        <p:txBody>
          <a:bodyPr/>
          <a:lstStyle/>
          <a:p>
            <a:fld id="{519954A3-9DFD-4C44-94BA-B95130A3BA1C}" type="slidenum">
              <a:rPr lang="en-US" smtClean="0"/>
              <a:t>13</a:t>
            </a:fld>
            <a:endParaRPr lang="en-US" dirty="0"/>
          </a:p>
        </p:txBody>
      </p:sp>
    </p:spTree>
    <p:extLst>
      <p:ext uri="{BB962C8B-B14F-4D97-AF65-F5344CB8AC3E}">
        <p14:creationId xmlns:p14="http://schemas.microsoft.com/office/powerpoint/2010/main" val="28867001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625E40-6D1E-468B-AF6A-8677A915113D}"/>
              </a:ext>
            </a:extLst>
          </p:cNvPr>
          <p:cNvSpPr>
            <a:spLocks noGrp="1"/>
          </p:cNvSpPr>
          <p:nvPr>
            <p:ph type="title"/>
          </p:nvPr>
        </p:nvSpPr>
        <p:spPr/>
        <p:txBody>
          <a:bodyPr>
            <a:normAutofit/>
          </a:bodyPr>
          <a:lstStyle/>
          <a:p>
            <a:r>
              <a:rPr lang="en-GB" sz="4000" b="1" dirty="0">
                <a:solidFill>
                  <a:schemeClr val="accent2"/>
                </a:solidFill>
                <a:latin typeface="Times New Roman" panose="02020603050405020304" pitchFamily="18" charset="0"/>
                <a:cs typeface="Times New Roman" panose="02020603050405020304" pitchFamily="18" charset="0"/>
              </a:rPr>
              <a:t>Professional Development</a:t>
            </a:r>
          </a:p>
        </p:txBody>
      </p:sp>
      <p:sp>
        <p:nvSpPr>
          <p:cNvPr id="3" name="Content Placeholder 2">
            <a:extLst>
              <a:ext uri="{FF2B5EF4-FFF2-40B4-BE49-F238E27FC236}">
                <a16:creationId xmlns:a16="http://schemas.microsoft.com/office/drawing/2014/main" id="{EB02179F-8C38-4A82-9447-2DA5108A85C3}"/>
              </a:ext>
            </a:extLst>
          </p:cNvPr>
          <p:cNvSpPr>
            <a:spLocks noGrp="1"/>
          </p:cNvSpPr>
          <p:nvPr>
            <p:ph idx="1"/>
          </p:nvPr>
        </p:nvSpPr>
        <p:spPr/>
        <p:txBody>
          <a:bodyPr>
            <a:normAutofit/>
          </a:bodyPr>
          <a:lstStyle/>
          <a:p>
            <a:r>
              <a:rPr lang="en-GB" dirty="0">
                <a:latin typeface="Times New Roman" panose="02020603050405020304" pitchFamily="18" charset="0"/>
                <a:cs typeface="Times New Roman" panose="02020603050405020304" pitchFamily="18" charset="0"/>
              </a:rPr>
              <a:t>Jasper (2006) states reflective practice is the main mechanism in why we develop professional practice.</a:t>
            </a:r>
          </a:p>
          <a:p>
            <a:pPr marL="0" indent="0">
              <a:buNone/>
            </a:pPr>
            <a:r>
              <a:rPr lang="en-GB" dirty="0">
                <a:latin typeface="Times New Roman" panose="02020603050405020304" pitchFamily="18" charset="0"/>
                <a:cs typeface="Times New Roman" panose="02020603050405020304" pitchFamily="18" charset="0"/>
              </a:rPr>
              <a:t> </a:t>
            </a:r>
          </a:p>
          <a:p>
            <a:r>
              <a:rPr lang="en-GB" dirty="0">
                <a:latin typeface="Times New Roman" panose="02020603050405020304" pitchFamily="18" charset="0"/>
                <a:cs typeface="Times New Roman" panose="02020603050405020304" pitchFamily="18" charset="0"/>
              </a:rPr>
              <a:t>Understood importance of the cycle and ultimately planning for a purpose (DCELLS, 2015). </a:t>
            </a:r>
          </a:p>
          <a:p>
            <a:pPr marL="0" indent="0">
              <a:buNone/>
            </a:pP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Recognise and consider ethical frameworks when addressing challenges within the workplace (</a:t>
            </a:r>
            <a:r>
              <a:rPr lang="en-GB" dirty="0" err="1">
                <a:latin typeface="Times New Roman" panose="02020603050405020304" pitchFamily="18" charset="0"/>
                <a:cs typeface="Times New Roman" panose="02020603050405020304" pitchFamily="18" charset="0"/>
              </a:rPr>
              <a:t>Howatson</a:t>
            </a:r>
            <a:r>
              <a:rPr lang="en-GB" dirty="0">
                <a:latin typeface="Times New Roman" panose="02020603050405020304" pitchFamily="18" charset="0"/>
                <a:cs typeface="Times New Roman" panose="02020603050405020304" pitchFamily="18" charset="0"/>
              </a:rPr>
              <a:t>-Jones, 2013). </a:t>
            </a:r>
          </a:p>
        </p:txBody>
      </p:sp>
      <p:sp>
        <p:nvSpPr>
          <p:cNvPr id="4" name="Footer Placeholder 3">
            <a:extLst>
              <a:ext uri="{FF2B5EF4-FFF2-40B4-BE49-F238E27FC236}">
                <a16:creationId xmlns:a16="http://schemas.microsoft.com/office/drawing/2014/main" id="{071EADF3-95F8-4360-9262-1D565DDBCCC6}"/>
              </a:ext>
            </a:extLst>
          </p:cNvPr>
          <p:cNvSpPr>
            <a:spLocks noGrp="1"/>
          </p:cNvSpPr>
          <p:nvPr>
            <p:ph type="ftr" sz="quarter" idx="11"/>
          </p:nvPr>
        </p:nvSpPr>
        <p:spPr/>
        <p:txBody>
          <a:bodyPr/>
          <a:lstStyle/>
          <a:p>
            <a:r>
              <a:rPr lang="en-US"/>
              <a:t>Student ID: 1503501</a:t>
            </a:r>
            <a:endParaRPr lang="en-US" dirty="0"/>
          </a:p>
        </p:txBody>
      </p:sp>
      <p:sp>
        <p:nvSpPr>
          <p:cNvPr id="5" name="Slide Number Placeholder 4">
            <a:extLst>
              <a:ext uri="{FF2B5EF4-FFF2-40B4-BE49-F238E27FC236}">
                <a16:creationId xmlns:a16="http://schemas.microsoft.com/office/drawing/2014/main" id="{F18954F6-EDDD-4B8A-B332-CB640CD9A467}"/>
              </a:ext>
            </a:extLst>
          </p:cNvPr>
          <p:cNvSpPr>
            <a:spLocks noGrp="1"/>
          </p:cNvSpPr>
          <p:nvPr>
            <p:ph type="sldNum" sz="quarter" idx="12"/>
          </p:nvPr>
        </p:nvSpPr>
        <p:spPr/>
        <p:txBody>
          <a:bodyPr/>
          <a:lstStyle/>
          <a:p>
            <a:fld id="{519954A3-9DFD-4C44-94BA-B95130A3BA1C}" type="slidenum">
              <a:rPr lang="en-US" smtClean="0"/>
              <a:t>14</a:t>
            </a:fld>
            <a:endParaRPr lang="en-US" dirty="0"/>
          </a:p>
        </p:txBody>
      </p:sp>
    </p:spTree>
    <p:extLst>
      <p:ext uri="{BB962C8B-B14F-4D97-AF65-F5344CB8AC3E}">
        <p14:creationId xmlns:p14="http://schemas.microsoft.com/office/powerpoint/2010/main" val="32887949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69785B-13F8-4771-A17C-A4044D7F4649}"/>
              </a:ext>
            </a:extLst>
          </p:cNvPr>
          <p:cNvSpPr>
            <a:spLocks noGrp="1"/>
          </p:cNvSpPr>
          <p:nvPr>
            <p:ph type="title"/>
          </p:nvPr>
        </p:nvSpPr>
        <p:spPr/>
        <p:txBody>
          <a:bodyPr>
            <a:normAutofit/>
          </a:bodyPr>
          <a:lstStyle/>
          <a:p>
            <a:r>
              <a:rPr lang="en-GB" sz="4000" b="1" dirty="0">
                <a:solidFill>
                  <a:schemeClr val="accent2"/>
                </a:solidFill>
                <a:latin typeface="Times New Roman" panose="02020603050405020304" pitchFamily="18" charset="0"/>
                <a:cs typeface="Times New Roman" panose="02020603050405020304" pitchFamily="18" charset="0"/>
              </a:rPr>
              <a:t>Relevance to Early Years</a:t>
            </a:r>
          </a:p>
        </p:txBody>
      </p:sp>
      <p:sp>
        <p:nvSpPr>
          <p:cNvPr id="3" name="Content Placeholder 2">
            <a:extLst>
              <a:ext uri="{FF2B5EF4-FFF2-40B4-BE49-F238E27FC236}">
                <a16:creationId xmlns:a16="http://schemas.microsoft.com/office/drawing/2014/main" id="{6125D3DA-DE9F-476F-B16D-BA152C44B5E9}"/>
              </a:ext>
            </a:extLst>
          </p:cNvPr>
          <p:cNvSpPr>
            <a:spLocks noGrp="1"/>
          </p:cNvSpPr>
          <p:nvPr>
            <p:ph idx="1"/>
          </p:nvPr>
        </p:nvSpPr>
        <p:spPr/>
        <p:txBody>
          <a:bodyPr>
            <a:normAutofit/>
          </a:bodyPr>
          <a:lstStyle/>
          <a:p>
            <a:r>
              <a:rPr lang="en-GB" dirty="0">
                <a:latin typeface="Times New Roman" panose="02020603050405020304" pitchFamily="18" charset="0"/>
                <a:cs typeface="Times New Roman" panose="02020603050405020304" pitchFamily="18" charset="0"/>
              </a:rPr>
              <a:t>Reed and Canning (2010) state reflective practice strengthens the work of an early years practitioner and is a key element of practice.  </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Reflective practice is highly required within early years curriculum in order to achieve a mixture of adult and child led activities, this means practitioners must provide effective planning (Thomas and Lewis, 2016). </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Continuous, enhanced and focused activity planning all involve practitioners to continuously reflect on their practice and experiences with children (Thomas and Lewis, 2016). </a:t>
            </a:r>
          </a:p>
          <a:p>
            <a:pPr marL="0" lvl="0" indent="0">
              <a:buNone/>
            </a:pPr>
            <a:endParaRPr lang="en-GB" dirty="0">
              <a:latin typeface="Times New Roman" panose="02020603050405020304" pitchFamily="18" charset="0"/>
              <a:cs typeface="Times New Roman" panose="02020603050405020304" pitchFamily="18" charset="0"/>
            </a:endParaRPr>
          </a:p>
          <a:p>
            <a:endParaRPr lang="en-GB" dirty="0"/>
          </a:p>
        </p:txBody>
      </p:sp>
      <p:sp>
        <p:nvSpPr>
          <p:cNvPr id="6" name="Footer Placeholder 5">
            <a:extLst>
              <a:ext uri="{FF2B5EF4-FFF2-40B4-BE49-F238E27FC236}">
                <a16:creationId xmlns:a16="http://schemas.microsoft.com/office/drawing/2014/main" id="{5FBC654D-9F22-4655-9421-869F4228E4A5}"/>
              </a:ext>
            </a:extLst>
          </p:cNvPr>
          <p:cNvSpPr>
            <a:spLocks noGrp="1"/>
          </p:cNvSpPr>
          <p:nvPr>
            <p:ph type="ftr" sz="quarter" idx="11"/>
          </p:nvPr>
        </p:nvSpPr>
        <p:spPr/>
        <p:txBody>
          <a:bodyPr/>
          <a:lstStyle/>
          <a:p>
            <a:r>
              <a:rPr lang="en-US"/>
              <a:t>Student ID: 1503501</a:t>
            </a:r>
            <a:endParaRPr lang="en-US" dirty="0"/>
          </a:p>
        </p:txBody>
      </p:sp>
      <p:sp>
        <p:nvSpPr>
          <p:cNvPr id="5" name="Slide Number Placeholder 4">
            <a:extLst>
              <a:ext uri="{FF2B5EF4-FFF2-40B4-BE49-F238E27FC236}">
                <a16:creationId xmlns:a16="http://schemas.microsoft.com/office/drawing/2014/main" id="{88195D97-F920-41C6-8109-6CE13CBBC1FD}"/>
              </a:ext>
            </a:extLst>
          </p:cNvPr>
          <p:cNvSpPr>
            <a:spLocks noGrp="1"/>
          </p:cNvSpPr>
          <p:nvPr>
            <p:ph type="sldNum" sz="quarter" idx="12"/>
          </p:nvPr>
        </p:nvSpPr>
        <p:spPr/>
        <p:txBody>
          <a:bodyPr/>
          <a:lstStyle/>
          <a:p>
            <a:fld id="{519954A3-9DFD-4C44-94BA-B95130A3BA1C}" type="slidenum">
              <a:rPr lang="en-US" smtClean="0"/>
              <a:t>15</a:t>
            </a:fld>
            <a:endParaRPr lang="en-US" dirty="0"/>
          </a:p>
        </p:txBody>
      </p:sp>
    </p:spTree>
    <p:extLst>
      <p:ext uri="{BB962C8B-B14F-4D97-AF65-F5344CB8AC3E}">
        <p14:creationId xmlns:p14="http://schemas.microsoft.com/office/powerpoint/2010/main" val="597695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2E138-960B-4F0F-AE2A-6B83AC197C85}"/>
              </a:ext>
            </a:extLst>
          </p:cNvPr>
          <p:cNvSpPr>
            <a:spLocks noGrp="1"/>
          </p:cNvSpPr>
          <p:nvPr>
            <p:ph type="title"/>
          </p:nvPr>
        </p:nvSpPr>
        <p:spPr/>
        <p:txBody>
          <a:bodyPr>
            <a:normAutofit/>
          </a:bodyPr>
          <a:lstStyle/>
          <a:p>
            <a:r>
              <a:rPr lang="en-GB" sz="4000" b="1" dirty="0">
                <a:solidFill>
                  <a:schemeClr val="accent2"/>
                </a:solidFill>
                <a:latin typeface="Times New Roman" panose="02020603050405020304" pitchFamily="18" charset="0"/>
                <a:cs typeface="Times New Roman" panose="02020603050405020304" pitchFamily="18" charset="0"/>
              </a:rPr>
              <a:t>Conclusion </a:t>
            </a:r>
          </a:p>
        </p:txBody>
      </p:sp>
      <p:sp>
        <p:nvSpPr>
          <p:cNvPr id="3" name="Content Placeholder 2">
            <a:extLst>
              <a:ext uri="{FF2B5EF4-FFF2-40B4-BE49-F238E27FC236}">
                <a16:creationId xmlns:a16="http://schemas.microsoft.com/office/drawing/2014/main" id="{D30EF7C6-12C4-426D-9AFB-EBC240953D37}"/>
              </a:ext>
            </a:extLst>
          </p:cNvPr>
          <p:cNvSpPr>
            <a:spLocks noGrp="1"/>
          </p:cNvSpPr>
          <p:nvPr>
            <p:ph idx="1"/>
          </p:nvPr>
        </p:nvSpPr>
        <p:spPr>
          <a:xfrm>
            <a:off x="677334" y="1466193"/>
            <a:ext cx="8596668" cy="5071767"/>
          </a:xfrm>
        </p:spPr>
        <p:txBody>
          <a:bodyPr>
            <a:normAutofit/>
          </a:bodyPr>
          <a:lstStyle/>
          <a:p>
            <a:r>
              <a:rPr lang="en-GB" dirty="0">
                <a:latin typeface="Times New Roman" panose="02020603050405020304" pitchFamily="18" charset="0"/>
                <a:cs typeface="Times New Roman" panose="02020603050405020304" pitchFamily="18" charset="0"/>
              </a:rPr>
              <a:t>Early year’s setting thrive on routine and planning, in-order for practice to be enhanced constant reflection and evaluation must be conducted </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Reflective practice supports professional development by promoting improvement in all holistic areas.</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Practitioners gain more experience by reflecting which influence views, values and continuous improvement. </a:t>
            </a:r>
          </a:p>
          <a:p>
            <a:endParaRPr lang="en-GB" dirty="0">
              <a:latin typeface="Times New Roman" panose="02020603050405020304" pitchFamily="18" charset="0"/>
              <a:cs typeface="Times New Roman" panose="02020603050405020304" pitchFamily="18" charset="0"/>
            </a:endParaRPr>
          </a:p>
          <a:p>
            <a:pPr>
              <a:lnSpc>
                <a:spcPct val="160000"/>
              </a:lnSpc>
            </a:pPr>
            <a:r>
              <a:rPr lang="en-GB" dirty="0">
                <a:latin typeface="Times New Roman" panose="02020603050405020304" pitchFamily="18" charset="0"/>
                <a:cs typeface="Times New Roman" panose="02020603050405020304" pitchFamily="18" charset="0"/>
              </a:rPr>
              <a:t>Reflective practice plays a key role in change and providing quality services (Reed and Canning, 2008). </a:t>
            </a:r>
          </a:p>
          <a:p>
            <a:endParaRPr lang="en-GB" dirty="0"/>
          </a:p>
        </p:txBody>
      </p:sp>
      <p:sp>
        <p:nvSpPr>
          <p:cNvPr id="6" name="Footer Placeholder 5">
            <a:extLst>
              <a:ext uri="{FF2B5EF4-FFF2-40B4-BE49-F238E27FC236}">
                <a16:creationId xmlns:a16="http://schemas.microsoft.com/office/drawing/2014/main" id="{5A5FDD56-E426-4B31-B239-FC1D8D4C51C8}"/>
              </a:ext>
            </a:extLst>
          </p:cNvPr>
          <p:cNvSpPr>
            <a:spLocks noGrp="1"/>
          </p:cNvSpPr>
          <p:nvPr>
            <p:ph type="ftr" sz="quarter" idx="11"/>
          </p:nvPr>
        </p:nvSpPr>
        <p:spPr/>
        <p:txBody>
          <a:bodyPr/>
          <a:lstStyle/>
          <a:p>
            <a:r>
              <a:rPr lang="en-US" dirty="0"/>
              <a:t>Student ID: 1503501</a:t>
            </a:r>
          </a:p>
        </p:txBody>
      </p:sp>
      <p:sp>
        <p:nvSpPr>
          <p:cNvPr id="5" name="Slide Number Placeholder 4">
            <a:extLst>
              <a:ext uri="{FF2B5EF4-FFF2-40B4-BE49-F238E27FC236}">
                <a16:creationId xmlns:a16="http://schemas.microsoft.com/office/drawing/2014/main" id="{F1F14339-5BF7-434A-AC8A-059442081DFB}"/>
              </a:ext>
            </a:extLst>
          </p:cNvPr>
          <p:cNvSpPr>
            <a:spLocks noGrp="1"/>
          </p:cNvSpPr>
          <p:nvPr>
            <p:ph type="sldNum" sz="quarter" idx="12"/>
          </p:nvPr>
        </p:nvSpPr>
        <p:spPr/>
        <p:txBody>
          <a:bodyPr/>
          <a:lstStyle/>
          <a:p>
            <a:fld id="{519954A3-9DFD-4C44-94BA-B95130A3BA1C}" type="slidenum">
              <a:rPr lang="en-US" smtClean="0"/>
              <a:t>16</a:t>
            </a:fld>
            <a:endParaRPr lang="en-US" dirty="0"/>
          </a:p>
        </p:txBody>
      </p:sp>
    </p:spTree>
    <p:extLst>
      <p:ext uri="{BB962C8B-B14F-4D97-AF65-F5344CB8AC3E}">
        <p14:creationId xmlns:p14="http://schemas.microsoft.com/office/powerpoint/2010/main" val="32423349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4FEB7-17B7-4BCA-8A27-92F3E51A2A6B}"/>
              </a:ext>
            </a:extLst>
          </p:cNvPr>
          <p:cNvSpPr>
            <a:spLocks noGrp="1"/>
          </p:cNvSpPr>
          <p:nvPr>
            <p:ph type="title"/>
          </p:nvPr>
        </p:nvSpPr>
        <p:spPr/>
        <p:txBody>
          <a:bodyPr>
            <a:normAutofit/>
          </a:bodyPr>
          <a:lstStyle/>
          <a:p>
            <a:r>
              <a:rPr lang="en-GB" sz="4000" b="1" dirty="0">
                <a:solidFill>
                  <a:schemeClr val="accent2"/>
                </a:solidFill>
                <a:latin typeface="Times New Roman" panose="02020603050405020304" pitchFamily="18" charset="0"/>
                <a:cs typeface="Times New Roman" panose="02020603050405020304" pitchFamily="18" charset="0"/>
              </a:rPr>
              <a:t>Reference List</a:t>
            </a:r>
          </a:p>
        </p:txBody>
      </p:sp>
      <p:sp>
        <p:nvSpPr>
          <p:cNvPr id="3" name="Content Placeholder 2">
            <a:extLst>
              <a:ext uri="{FF2B5EF4-FFF2-40B4-BE49-F238E27FC236}">
                <a16:creationId xmlns:a16="http://schemas.microsoft.com/office/drawing/2014/main" id="{445662E2-2A5C-4376-AD6A-B163236028BB}"/>
              </a:ext>
            </a:extLst>
          </p:cNvPr>
          <p:cNvSpPr>
            <a:spLocks noGrp="1"/>
          </p:cNvSpPr>
          <p:nvPr>
            <p:ph idx="1"/>
          </p:nvPr>
        </p:nvSpPr>
        <p:spPr>
          <a:xfrm>
            <a:off x="472383" y="2160589"/>
            <a:ext cx="8596668" cy="3880773"/>
          </a:xfrm>
        </p:spPr>
        <p:txBody>
          <a:bodyPr>
            <a:normAutofit fontScale="77500" lnSpcReduction="20000"/>
          </a:bodyPr>
          <a:lstStyle/>
          <a:p>
            <a:r>
              <a:rPr lang="en-GB" sz="1900" dirty="0">
                <a:latin typeface="Times New Roman" panose="02020603050405020304" pitchFamily="18" charset="0"/>
                <a:cs typeface="Times New Roman" panose="02020603050405020304" pitchFamily="18" charset="0"/>
              </a:rPr>
              <a:t>Action for Children. (2017) ‘What we do’ </a:t>
            </a:r>
            <a:r>
              <a:rPr lang="en-GB" sz="1900" u="sng" dirty="0">
                <a:latin typeface="Times New Roman" panose="02020603050405020304" pitchFamily="18" charset="0"/>
                <a:cs typeface="Times New Roman" panose="02020603050405020304" pitchFamily="18" charset="0"/>
                <a:hlinkClick r:id="rId2"/>
              </a:rPr>
              <a:t>https://www.actionforchildren.org.uk/</a:t>
            </a:r>
            <a:r>
              <a:rPr lang="en-GB" sz="1900" dirty="0">
                <a:latin typeface="Times New Roman" panose="02020603050405020304" pitchFamily="18" charset="0"/>
                <a:cs typeface="Times New Roman" panose="02020603050405020304" pitchFamily="18" charset="0"/>
              </a:rPr>
              <a:t> [Accessed: 12</a:t>
            </a:r>
            <a:r>
              <a:rPr lang="en-GB" sz="1900" baseline="30000" dirty="0">
                <a:latin typeface="Times New Roman" panose="02020603050405020304" pitchFamily="18" charset="0"/>
                <a:cs typeface="Times New Roman" panose="02020603050405020304" pitchFamily="18" charset="0"/>
              </a:rPr>
              <a:t>th</a:t>
            </a:r>
            <a:r>
              <a:rPr lang="en-GB" sz="1900" dirty="0">
                <a:latin typeface="Times New Roman" panose="02020603050405020304" pitchFamily="18" charset="0"/>
                <a:cs typeface="Times New Roman" panose="02020603050405020304" pitchFamily="18" charset="0"/>
              </a:rPr>
              <a:t> October 2017]. </a:t>
            </a:r>
          </a:p>
          <a:p>
            <a:r>
              <a:rPr lang="en-GB" sz="1900" dirty="0">
                <a:latin typeface="Times New Roman" panose="02020603050405020304" pitchFamily="18" charset="0"/>
                <a:cs typeface="Times New Roman" panose="02020603050405020304" pitchFamily="18" charset="0"/>
              </a:rPr>
              <a:t>Bradford University. (2017) </a:t>
            </a:r>
            <a:r>
              <a:rPr lang="en-GB" sz="1900" i="1" dirty="0">
                <a:latin typeface="Times New Roman" panose="02020603050405020304" pitchFamily="18" charset="0"/>
                <a:cs typeface="Times New Roman" panose="02020603050405020304" pitchFamily="18" charset="0"/>
              </a:rPr>
              <a:t>Reflection Models and Frameworks </a:t>
            </a:r>
            <a:r>
              <a:rPr lang="en-GB" sz="1900" u="sng" dirty="0">
                <a:latin typeface="Times New Roman" panose="02020603050405020304" pitchFamily="18" charset="0"/>
                <a:cs typeface="Times New Roman" panose="02020603050405020304" pitchFamily="18" charset="0"/>
                <a:hlinkClick r:id="rId3"/>
              </a:rPr>
              <a:t>http://www.bradford.ac.uk/wimba-files/skill-space/Reflective_Writing_HTML/page_04.htm</a:t>
            </a:r>
            <a:r>
              <a:rPr lang="en-GB" sz="1900" dirty="0">
                <a:latin typeface="Times New Roman" panose="02020603050405020304" pitchFamily="18" charset="0"/>
                <a:cs typeface="Times New Roman" panose="02020603050405020304" pitchFamily="18" charset="0"/>
              </a:rPr>
              <a:t> [Accessed: 9</a:t>
            </a:r>
            <a:r>
              <a:rPr lang="en-GB" sz="1900" baseline="30000" dirty="0">
                <a:latin typeface="Times New Roman" panose="02020603050405020304" pitchFamily="18" charset="0"/>
                <a:cs typeface="Times New Roman" panose="02020603050405020304" pitchFamily="18" charset="0"/>
              </a:rPr>
              <a:t>th</a:t>
            </a:r>
            <a:r>
              <a:rPr lang="en-GB" sz="1900" dirty="0">
                <a:latin typeface="Times New Roman" panose="02020603050405020304" pitchFamily="18" charset="0"/>
                <a:cs typeface="Times New Roman" panose="02020603050405020304" pitchFamily="18" charset="0"/>
              </a:rPr>
              <a:t> October 2017]. </a:t>
            </a:r>
          </a:p>
          <a:p>
            <a:r>
              <a:rPr lang="en-GB" sz="1900" dirty="0">
                <a:latin typeface="Times New Roman" panose="02020603050405020304" pitchFamily="18" charset="0"/>
                <a:cs typeface="Times New Roman" panose="02020603050405020304" pitchFamily="18" charset="0"/>
              </a:rPr>
              <a:t>CSSIW. (2016) ‘Inspection’ </a:t>
            </a:r>
            <a:r>
              <a:rPr lang="en-GB" sz="1900" u="sng" dirty="0">
                <a:latin typeface="Times New Roman" panose="02020603050405020304" pitchFamily="18" charset="0"/>
                <a:cs typeface="Times New Roman" panose="02020603050405020304" pitchFamily="18" charset="0"/>
                <a:hlinkClick r:id="rId4"/>
              </a:rPr>
              <a:t>http://cssiw.org.uk/news/150211-inspection-of-monmouthshire-childrens-services/?lang=en</a:t>
            </a:r>
            <a:r>
              <a:rPr lang="en-GB" sz="1900" dirty="0">
                <a:latin typeface="Times New Roman" panose="02020603050405020304" pitchFamily="18" charset="0"/>
                <a:cs typeface="Times New Roman" panose="02020603050405020304" pitchFamily="18" charset="0"/>
              </a:rPr>
              <a:t> [Accessed: 13</a:t>
            </a:r>
            <a:r>
              <a:rPr lang="en-GB" sz="1900" baseline="30000" dirty="0">
                <a:latin typeface="Times New Roman" panose="02020603050405020304" pitchFamily="18" charset="0"/>
                <a:cs typeface="Times New Roman" panose="02020603050405020304" pitchFamily="18" charset="0"/>
              </a:rPr>
              <a:t>th</a:t>
            </a:r>
            <a:r>
              <a:rPr lang="en-GB" sz="1900" dirty="0">
                <a:latin typeface="Times New Roman" panose="02020603050405020304" pitchFamily="18" charset="0"/>
                <a:cs typeface="Times New Roman" panose="02020603050405020304" pitchFamily="18" charset="0"/>
              </a:rPr>
              <a:t> October 2017].</a:t>
            </a:r>
          </a:p>
          <a:p>
            <a:pPr lvl="0"/>
            <a:r>
              <a:rPr lang="en-GB" sz="1900" dirty="0">
                <a:latin typeface="Times New Roman" panose="02020603050405020304" pitchFamily="18" charset="0"/>
                <a:cs typeface="Times New Roman" panose="02020603050405020304" pitchFamily="18" charset="0"/>
              </a:rPr>
              <a:t>Charlesworth, V. (2005) </a:t>
            </a:r>
            <a:r>
              <a:rPr lang="en-GB" sz="1900" i="1" dirty="0">
                <a:latin typeface="Times New Roman" panose="02020603050405020304" pitchFamily="18" charset="0"/>
                <a:cs typeface="Times New Roman" panose="02020603050405020304" pitchFamily="18" charset="0"/>
              </a:rPr>
              <a:t>Critical Skills in the Early Years </a:t>
            </a:r>
            <a:r>
              <a:rPr lang="en-GB" sz="1900" dirty="0">
                <a:latin typeface="Times New Roman" panose="02020603050405020304" pitchFamily="18" charset="0"/>
                <a:cs typeface="Times New Roman" panose="02020603050405020304" pitchFamily="18" charset="0"/>
              </a:rPr>
              <a:t>Great Britain: Network Educational Press Ltd.</a:t>
            </a:r>
          </a:p>
          <a:p>
            <a:r>
              <a:rPr lang="en-GB" sz="1900" dirty="0">
                <a:latin typeface="Times New Roman" panose="02020603050405020304" pitchFamily="18" charset="0"/>
                <a:cs typeface="Times New Roman" panose="02020603050405020304" pitchFamily="18" charset="0"/>
              </a:rPr>
              <a:t>Department for Children, Education, Lifelong Learning and Skills. (2008) </a:t>
            </a:r>
            <a:r>
              <a:rPr lang="en-GB" sz="1900" i="1" dirty="0">
                <a:latin typeface="Times New Roman" panose="02020603050405020304" pitchFamily="18" charset="0"/>
                <a:cs typeface="Times New Roman" panose="02020603050405020304" pitchFamily="18" charset="0"/>
              </a:rPr>
              <a:t>Framework for Children’s Learning for 3 to 7-year-olds in Wales. </a:t>
            </a:r>
            <a:r>
              <a:rPr lang="en-GB" sz="1900" dirty="0">
                <a:latin typeface="Times New Roman" panose="02020603050405020304" pitchFamily="18" charset="0"/>
                <a:cs typeface="Times New Roman" panose="02020603050405020304" pitchFamily="18" charset="0"/>
              </a:rPr>
              <a:t>Cardiff: Welsh Assembly Government.  </a:t>
            </a:r>
          </a:p>
          <a:p>
            <a:pPr lvl="0"/>
            <a:r>
              <a:rPr lang="en-GB" sz="1900" dirty="0">
                <a:latin typeface="Times New Roman" panose="02020603050405020304" pitchFamily="18" charset="0"/>
                <a:cs typeface="Times New Roman" panose="02020603050405020304" pitchFamily="18" charset="0"/>
              </a:rPr>
              <a:t>Fish and </a:t>
            </a:r>
            <a:r>
              <a:rPr lang="en-GB" sz="1900" dirty="0" err="1">
                <a:latin typeface="Times New Roman" panose="02020603050405020304" pitchFamily="18" charset="0"/>
                <a:cs typeface="Times New Roman" panose="02020603050405020304" pitchFamily="18" charset="0"/>
              </a:rPr>
              <a:t>Twinn</a:t>
            </a:r>
            <a:r>
              <a:rPr lang="en-GB" sz="1900" dirty="0">
                <a:latin typeface="Times New Roman" panose="02020603050405020304" pitchFamily="18" charset="0"/>
                <a:cs typeface="Times New Roman" panose="02020603050405020304" pitchFamily="18" charset="0"/>
              </a:rPr>
              <a:t> (1997). </a:t>
            </a:r>
            <a:r>
              <a:rPr lang="en-GB" sz="1900" i="1" dirty="0">
                <a:latin typeface="Times New Roman" panose="02020603050405020304" pitchFamily="18" charset="0"/>
                <a:cs typeface="Times New Roman" panose="02020603050405020304" pitchFamily="18" charset="0"/>
              </a:rPr>
              <a:t>Quality Clinical Supervision in the Health Care Professions: Principled Approaches to Practice. </a:t>
            </a:r>
            <a:r>
              <a:rPr lang="en-GB" sz="1900" dirty="0">
                <a:latin typeface="Times New Roman" panose="02020603050405020304" pitchFamily="18" charset="0"/>
                <a:cs typeface="Times New Roman" panose="02020603050405020304" pitchFamily="18" charset="0"/>
              </a:rPr>
              <a:t>Oxford: Butterworth Heinemann Publishers. </a:t>
            </a:r>
          </a:p>
          <a:p>
            <a:pPr lvl="0"/>
            <a:r>
              <a:rPr lang="en-GB" sz="1900" dirty="0">
                <a:latin typeface="Times New Roman" panose="02020603050405020304" pitchFamily="18" charset="0"/>
                <a:cs typeface="Times New Roman" panose="02020603050405020304" pitchFamily="18" charset="0"/>
              </a:rPr>
              <a:t>Gaynor, A. (2013) ‘Schön’s (1983) Reflection-in-action and reflection-on-action’ https://hhs.hud.ac.uk/lqsu/Sessionsforall/supp/Sch%C3%B6n%20reflection-in%20and%20-on%20action.pdf [Accessed: 9</a:t>
            </a:r>
            <a:r>
              <a:rPr lang="en-GB" sz="1900" baseline="30000" dirty="0">
                <a:latin typeface="Times New Roman" panose="02020603050405020304" pitchFamily="18" charset="0"/>
                <a:cs typeface="Times New Roman" panose="02020603050405020304" pitchFamily="18" charset="0"/>
              </a:rPr>
              <a:t>th</a:t>
            </a:r>
            <a:r>
              <a:rPr lang="en-GB" sz="1900" dirty="0">
                <a:latin typeface="Times New Roman" panose="02020603050405020304" pitchFamily="18" charset="0"/>
                <a:cs typeface="Times New Roman" panose="02020603050405020304" pitchFamily="18" charset="0"/>
              </a:rPr>
              <a:t> October 2017].</a:t>
            </a:r>
          </a:p>
          <a:p>
            <a:pPr lvl="0"/>
            <a:r>
              <a:rPr lang="en-GB" sz="1900" dirty="0" err="1">
                <a:latin typeface="Times New Roman" panose="02020603050405020304" pitchFamily="18" charset="0"/>
                <a:cs typeface="Times New Roman" panose="02020603050405020304" pitchFamily="18" charset="0"/>
              </a:rPr>
              <a:t>Howatson</a:t>
            </a:r>
            <a:r>
              <a:rPr lang="en-GB" sz="1900" dirty="0">
                <a:latin typeface="Times New Roman" panose="02020603050405020304" pitchFamily="18" charset="0"/>
                <a:cs typeface="Times New Roman" panose="02020603050405020304" pitchFamily="18" charset="0"/>
              </a:rPr>
              <a:t>-Jones, L. (2013). </a:t>
            </a:r>
            <a:r>
              <a:rPr lang="en-GB" sz="1900" i="1" dirty="0">
                <a:latin typeface="Times New Roman" panose="02020603050405020304" pitchFamily="18" charset="0"/>
                <a:cs typeface="Times New Roman" panose="02020603050405020304" pitchFamily="18" charset="0"/>
              </a:rPr>
              <a:t>Reflective Practice in Nursing. </a:t>
            </a:r>
            <a:r>
              <a:rPr lang="en-GB" sz="1900" dirty="0">
                <a:latin typeface="Times New Roman" panose="02020603050405020304" pitchFamily="18" charset="0"/>
                <a:cs typeface="Times New Roman" panose="02020603050405020304" pitchFamily="18" charset="0"/>
              </a:rPr>
              <a:t>London: SAGE Publications. </a:t>
            </a:r>
            <a:endParaRPr lang="en-GB" sz="1900" i="1" dirty="0">
              <a:latin typeface="Times New Roman" panose="02020603050405020304" pitchFamily="18" charset="0"/>
              <a:cs typeface="Times New Roman" panose="02020603050405020304" pitchFamily="18" charset="0"/>
            </a:endParaRPr>
          </a:p>
          <a:p>
            <a:endParaRPr lang="en-GB" dirty="0"/>
          </a:p>
        </p:txBody>
      </p:sp>
      <p:sp>
        <p:nvSpPr>
          <p:cNvPr id="6" name="Footer Placeholder 5">
            <a:extLst>
              <a:ext uri="{FF2B5EF4-FFF2-40B4-BE49-F238E27FC236}">
                <a16:creationId xmlns:a16="http://schemas.microsoft.com/office/drawing/2014/main" id="{F5BEE901-9D22-43A6-AA2F-3E16384EFBB5}"/>
              </a:ext>
            </a:extLst>
          </p:cNvPr>
          <p:cNvSpPr>
            <a:spLocks noGrp="1"/>
          </p:cNvSpPr>
          <p:nvPr>
            <p:ph type="ftr" sz="quarter" idx="11"/>
          </p:nvPr>
        </p:nvSpPr>
        <p:spPr/>
        <p:txBody>
          <a:bodyPr/>
          <a:lstStyle/>
          <a:p>
            <a:r>
              <a:rPr lang="en-US"/>
              <a:t>Student ID: 1503501</a:t>
            </a:r>
            <a:endParaRPr lang="en-US" dirty="0"/>
          </a:p>
        </p:txBody>
      </p:sp>
      <p:sp>
        <p:nvSpPr>
          <p:cNvPr id="5" name="Slide Number Placeholder 4">
            <a:extLst>
              <a:ext uri="{FF2B5EF4-FFF2-40B4-BE49-F238E27FC236}">
                <a16:creationId xmlns:a16="http://schemas.microsoft.com/office/drawing/2014/main" id="{BD0D6C76-5AC8-46C3-97D4-8BE2F04F1A33}"/>
              </a:ext>
            </a:extLst>
          </p:cNvPr>
          <p:cNvSpPr>
            <a:spLocks noGrp="1"/>
          </p:cNvSpPr>
          <p:nvPr>
            <p:ph type="sldNum" sz="quarter" idx="12"/>
          </p:nvPr>
        </p:nvSpPr>
        <p:spPr/>
        <p:txBody>
          <a:bodyPr/>
          <a:lstStyle/>
          <a:p>
            <a:fld id="{519954A3-9DFD-4C44-94BA-B95130A3BA1C}" type="slidenum">
              <a:rPr lang="en-US" smtClean="0"/>
              <a:t>17</a:t>
            </a:fld>
            <a:endParaRPr lang="en-US" dirty="0"/>
          </a:p>
        </p:txBody>
      </p:sp>
    </p:spTree>
    <p:extLst>
      <p:ext uri="{BB962C8B-B14F-4D97-AF65-F5344CB8AC3E}">
        <p14:creationId xmlns:p14="http://schemas.microsoft.com/office/powerpoint/2010/main" val="169904057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705ABB-3282-4107-8935-6D40BAC834A6}"/>
              </a:ext>
            </a:extLst>
          </p:cNvPr>
          <p:cNvSpPr>
            <a:spLocks noGrp="1"/>
          </p:cNvSpPr>
          <p:nvPr>
            <p:ph type="title"/>
          </p:nvPr>
        </p:nvSpPr>
        <p:spPr/>
        <p:txBody>
          <a:bodyPr>
            <a:normAutofit/>
          </a:bodyPr>
          <a:lstStyle/>
          <a:p>
            <a:r>
              <a:rPr lang="en-GB" sz="4000" b="1" dirty="0">
                <a:solidFill>
                  <a:srgbClr val="0070C0"/>
                </a:solidFill>
                <a:latin typeface="Times New Roman" panose="02020603050405020304" pitchFamily="18" charset="0"/>
                <a:cs typeface="Times New Roman" panose="02020603050405020304" pitchFamily="18" charset="0"/>
              </a:rPr>
              <a:t>Reference List Continued</a:t>
            </a:r>
          </a:p>
        </p:txBody>
      </p:sp>
      <p:sp>
        <p:nvSpPr>
          <p:cNvPr id="3" name="Content Placeholder 2">
            <a:extLst>
              <a:ext uri="{FF2B5EF4-FFF2-40B4-BE49-F238E27FC236}">
                <a16:creationId xmlns:a16="http://schemas.microsoft.com/office/drawing/2014/main" id="{F4D34DDE-DF63-4179-945D-6F6AB5E86434}"/>
              </a:ext>
            </a:extLst>
          </p:cNvPr>
          <p:cNvSpPr>
            <a:spLocks noGrp="1"/>
          </p:cNvSpPr>
          <p:nvPr>
            <p:ph idx="1"/>
          </p:nvPr>
        </p:nvSpPr>
        <p:spPr/>
        <p:txBody>
          <a:bodyPr>
            <a:normAutofit/>
          </a:bodyPr>
          <a:lstStyle/>
          <a:p>
            <a:r>
              <a:rPr lang="en-GB" sz="1600" dirty="0">
                <a:latin typeface="Times New Roman" panose="02020603050405020304" pitchFamily="18" charset="0"/>
                <a:cs typeface="Times New Roman" panose="02020603050405020304" pitchFamily="18" charset="0"/>
              </a:rPr>
              <a:t>Jasper, M. (2006). </a:t>
            </a:r>
            <a:r>
              <a:rPr lang="en-GB" sz="1600" i="1" dirty="0">
                <a:latin typeface="Times New Roman" panose="02020603050405020304" pitchFamily="18" charset="0"/>
                <a:cs typeface="Times New Roman" panose="02020603050405020304" pitchFamily="18" charset="0"/>
              </a:rPr>
              <a:t>Professional Development, Reflection and Decision-making</a:t>
            </a:r>
            <a:r>
              <a:rPr lang="en-GB" sz="1600" dirty="0">
                <a:latin typeface="Times New Roman" panose="02020603050405020304" pitchFamily="18" charset="0"/>
                <a:cs typeface="Times New Roman" panose="02020603050405020304" pitchFamily="18" charset="0"/>
              </a:rPr>
              <a:t>. Oxford: Blackwell Publishing Ltd. </a:t>
            </a:r>
          </a:p>
          <a:p>
            <a:r>
              <a:rPr lang="en-GB" sz="1600" dirty="0">
                <a:latin typeface="Times New Roman" panose="02020603050405020304" pitchFamily="18" charset="0"/>
                <a:cs typeface="Times New Roman" panose="02020603050405020304" pitchFamily="18" charset="0"/>
              </a:rPr>
              <a:t>Miller, L. Cable, C. and Devereux J. (2005) </a:t>
            </a:r>
            <a:r>
              <a:rPr lang="en-GB" sz="1600" i="1" dirty="0">
                <a:latin typeface="Times New Roman" panose="02020603050405020304" pitchFamily="18" charset="0"/>
                <a:cs typeface="Times New Roman" panose="02020603050405020304" pitchFamily="18" charset="0"/>
              </a:rPr>
              <a:t>Developing Early Years Practice. </a:t>
            </a:r>
            <a:r>
              <a:rPr lang="en-GB" sz="1600" dirty="0">
                <a:latin typeface="Times New Roman" panose="02020603050405020304" pitchFamily="18" charset="0"/>
                <a:cs typeface="Times New Roman" panose="02020603050405020304" pitchFamily="18" charset="0"/>
              </a:rPr>
              <a:t>Great Britain: David Fulton Publishers. </a:t>
            </a:r>
            <a:r>
              <a:rPr lang="en-GB" sz="1600" i="1" dirty="0">
                <a:latin typeface="Times New Roman" panose="02020603050405020304" pitchFamily="18" charset="0"/>
                <a:cs typeface="Times New Roman" panose="02020603050405020304" pitchFamily="18" charset="0"/>
              </a:rPr>
              <a:t> </a:t>
            </a:r>
            <a:endParaRPr lang="en-GB" sz="1600" dirty="0">
              <a:latin typeface="Times New Roman" panose="02020603050405020304" pitchFamily="18" charset="0"/>
              <a:cs typeface="Times New Roman" panose="02020603050405020304" pitchFamily="18" charset="0"/>
            </a:endParaRPr>
          </a:p>
          <a:p>
            <a:pPr lvl="0"/>
            <a:r>
              <a:rPr lang="en-GB" sz="1600" dirty="0">
                <a:latin typeface="Times New Roman" panose="02020603050405020304" pitchFamily="18" charset="0"/>
                <a:cs typeface="Times New Roman" panose="02020603050405020304" pitchFamily="18" charset="0"/>
              </a:rPr>
              <a:t>Moyles, J. (2010) The excellence of play. (3</a:t>
            </a:r>
            <a:r>
              <a:rPr lang="en-GB" sz="1600" baseline="30000" dirty="0">
                <a:latin typeface="Times New Roman" panose="02020603050405020304" pitchFamily="18" charset="0"/>
                <a:cs typeface="Times New Roman" panose="02020603050405020304" pitchFamily="18" charset="0"/>
              </a:rPr>
              <a:t>rd</a:t>
            </a:r>
            <a:r>
              <a:rPr lang="en-GB" sz="1600" dirty="0">
                <a:latin typeface="Times New Roman" panose="02020603050405020304" pitchFamily="18" charset="0"/>
                <a:cs typeface="Times New Roman" panose="02020603050405020304" pitchFamily="18" charset="0"/>
              </a:rPr>
              <a:t> </a:t>
            </a:r>
            <a:r>
              <a:rPr lang="en-GB" sz="1600" dirty="0" err="1">
                <a:latin typeface="Times New Roman" panose="02020603050405020304" pitchFamily="18" charset="0"/>
                <a:cs typeface="Times New Roman" panose="02020603050405020304" pitchFamily="18" charset="0"/>
              </a:rPr>
              <a:t>ed</a:t>
            </a:r>
            <a:r>
              <a:rPr lang="en-GB" sz="1600" dirty="0">
                <a:latin typeface="Times New Roman" panose="02020603050405020304" pitchFamily="18" charset="0"/>
                <a:cs typeface="Times New Roman" panose="02020603050405020304" pitchFamily="18" charset="0"/>
              </a:rPr>
              <a:t>) Berkshire, England: Open University Press.</a:t>
            </a:r>
          </a:p>
          <a:p>
            <a:pPr lvl="0"/>
            <a:r>
              <a:rPr lang="en-GB" sz="1600" dirty="0">
                <a:latin typeface="Times New Roman" panose="02020603050405020304" pitchFamily="18" charset="0"/>
                <a:cs typeface="Times New Roman" panose="02020603050405020304" pitchFamily="18" charset="0"/>
              </a:rPr>
              <a:t>National Professional Development Centre on Autism Spectrum Disorder. (2008) ‘PEGS </a:t>
            </a:r>
            <a:r>
              <a:rPr lang="en-GB" sz="1600" dirty="0" err="1">
                <a:latin typeface="Times New Roman" panose="02020603050405020304" pitchFamily="18" charset="0"/>
                <a:cs typeface="Times New Roman" panose="02020603050405020304" pitchFamily="18" charset="0"/>
              </a:rPr>
              <a:t>Module’</a:t>
            </a:r>
            <a:r>
              <a:rPr lang="en-GB" sz="1600" u="sng" dirty="0" err="1">
                <a:latin typeface="Times New Roman" panose="02020603050405020304" pitchFamily="18" charset="0"/>
                <a:cs typeface="Times New Roman" panose="02020603050405020304" pitchFamily="18" charset="0"/>
                <a:hlinkClick r:id="rId2"/>
              </a:rPr>
              <a:t>http</a:t>
            </a:r>
            <a:r>
              <a:rPr lang="en-GB" sz="1600" u="sng" dirty="0">
                <a:latin typeface="Times New Roman" panose="02020603050405020304" pitchFamily="18" charset="0"/>
                <a:cs typeface="Times New Roman" panose="02020603050405020304" pitchFamily="18" charset="0"/>
                <a:hlinkClick r:id="rId2"/>
              </a:rPr>
              <a:t>://www.autisminternetmodules.org/up_doc/PictureExchangeCommunicationSystemStep11-15-08.pdf</a:t>
            </a:r>
            <a:r>
              <a:rPr lang="en-GB" sz="1600" dirty="0">
                <a:latin typeface="Times New Roman" panose="02020603050405020304" pitchFamily="18" charset="0"/>
                <a:cs typeface="Times New Roman" panose="02020603050405020304" pitchFamily="18" charset="0"/>
              </a:rPr>
              <a:t> [Accessed: 12</a:t>
            </a:r>
            <a:r>
              <a:rPr lang="en-GB" sz="1600" baseline="30000" dirty="0">
                <a:latin typeface="Times New Roman" panose="02020603050405020304" pitchFamily="18" charset="0"/>
                <a:cs typeface="Times New Roman" panose="02020603050405020304" pitchFamily="18" charset="0"/>
              </a:rPr>
              <a:t>th</a:t>
            </a:r>
            <a:r>
              <a:rPr lang="en-GB" sz="1600" dirty="0">
                <a:latin typeface="Times New Roman" panose="02020603050405020304" pitchFamily="18" charset="0"/>
                <a:cs typeface="Times New Roman" panose="02020603050405020304" pitchFamily="18" charset="0"/>
              </a:rPr>
              <a:t> October 2017].</a:t>
            </a:r>
          </a:p>
          <a:p>
            <a:pPr lvl="0"/>
            <a:r>
              <a:rPr lang="en-GB" sz="1600" dirty="0">
                <a:latin typeface="Times New Roman" panose="02020603050405020304" pitchFamily="18" charset="0"/>
                <a:cs typeface="Times New Roman" panose="02020603050405020304" pitchFamily="18" charset="0"/>
              </a:rPr>
              <a:t>Nutbrown, C., Clough, P., and </a:t>
            </a:r>
            <a:r>
              <a:rPr lang="en-GB" sz="1600" dirty="0" err="1">
                <a:latin typeface="Times New Roman" panose="02020603050405020304" pitchFamily="18" charset="0"/>
                <a:cs typeface="Times New Roman" panose="02020603050405020304" pitchFamily="18" charset="0"/>
              </a:rPr>
              <a:t>Selbie</a:t>
            </a:r>
            <a:r>
              <a:rPr lang="en-GB" sz="1600" dirty="0">
                <a:latin typeface="Times New Roman" panose="02020603050405020304" pitchFamily="18" charset="0"/>
                <a:cs typeface="Times New Roman" panose="02020603050405020304" pitchFamily="18" charset="0"/>
              </a:rPr>
              <a:t>, P., Early Childhood Education. England: SAGE Publications. </a:t>
            </a:r>
          </a:p>
          <a:p>
            <a:pPr lvl="0"/>
            <a:r>
              <a:rPr lang="en-GB" sz="1600" dirty="0">
                <a:latin typeface="Times New Roman" panose="02020603050405020304" pitchFamily="18" charset="0"/>
                <a:cs typeface="Times New Roman" panose="02020603050405020304" pitchFamily="18" charset="0"/>
              </a:rPr>
              <a:t>Reed, M. and Canning, N. (2010) </a:t>
            </a:r>
            <a:r>
              <a:rPr lang="en-GB" sz="1600" i="1" dirty="0">
                <a:latin typeface="Times New Roman" panose="02020603050405020304" pitchFamily="18" charset="0"/>
                <a:cs typeface="Times New Roman" panose="02020603050405020304" pitchFamily="18" charset="0"/>
              </a:rPr>
              <a:t>Reflective Practice in the Early Years. </a:t>
            </a:r>
            <a:r>
              <a:rPr lang="en-GB" sz="1600" dirty="0">
                <a:latin typeface="Times New Roman" panose="02020603050405020304" pitchFamily="18" charset="0"/>
                <a:cs typeface="Times New Roman" panose="02020603050405020304" pitchFamily="18" charset="0"/>
              </a:rPr>
              <a:t>Los Angeles: SAGE Publications.</a:t>
            </a:r>
          </a:p>
          <a:p>
            <a:r>
              <a:rPr lang="en-GB" sz="1600" dirty="0">
                <a:latin typeface="Times New Roman" panose="02020603050405020304" pitchFamily="18" charset="0"/>
                <a:cs typeface="Times New Roman" panose="02020603050405020304" pitchFamily="18" charset="0"/>
              </a:rPr>
              <a:t>Reed, M. and Canning, N. (2012)</a:t>
            </a:r>
            <a:r>
              <a:rPr lang="en-GB" sz="1600" i="1" dirty="0">
                <a:latin typeface="Times New Roman" panose="02020603050405020304" pitchFamily="18" charset="0"/>
                <a:cs typeface="Times New Roman" panose="02020603050405020304" pitchFamily="18" charset="0"/>
              </a:rPr>
              <a:t> Implementing Quality Improvement and Change in the Early Years. </a:t>
            </a:r>
            <a:r>
              <a:rPr lang="en-GB" sz="1600" dirty="0">
                <a:latin typeface="Times New Roman" panose="02020603050405020304" pitchFamily="18" charset="0"/>
                <a:cs typeface="Times New Roman" panose="02020603050405020304" pitchFamily="18" charset="0"/>
              </a:rPr>
              <a:t>London: SAGE Publications.</a:t>
            </a:r>
          </a:p>
          <a:p>
            <a:pPr marL="0" indent="0">
              <a:buNone/>
            </a:pPr>
            <a:endParaRPr lang="en-GB" sz="1600" dirty="0">
              <a:latin typeface="Times New Roman" panose="02020603050405020304" pitchFamily="18" charset="0"/>
              <a:cs typeface="Times New Roman" panose="02020603050405020304" pitchFamily="18" charset="0"/>
            </a:endParaRPr>
          </a:p>
        </p:txBody>
      </p:sp>
      <p:sp>
        <p:nvSpPr>
          <p:cNvPr id="4" name="Footer Placeholder 3">
            <a:extLst>
              <a:ext uri="{FF2B5EF4-FFF2-40B4-BE49-F238E27FC236}">
                <a16:creationId xmlns:a16="http://schemas.microsoft.com/office/drawing/2014/main" id="{FD2188BC-B6C3-4EAC-90E4-4F76D0308A9E}"/>
              </a:ext>
            </a:extLst>
          </p:cNvPr>
          <p:cNvSpPr>
            <a:spLocks noGrp="1"/>
          </p:cNvSpPr>
          <p:nvPr>
            <p:ph type="ftr" sz="quarter" idx="11"/>
          </p:nvPr>
        </p:nvSpPr>
        <p:spPr/>
        <p:txBody>
          <a:bodyPr/>
          <a:lstStyle/>
          <a:p>
            <a:r>
              <a:rPr lang="en-US"/>
              <a:t>Student ID: 1503501</a:t>
            </a:r>
            <a:endParaRPr lang="en-US" dirty="0"/>
          </a:p>
        </p:txBody>
      </p:sp>
      <p:sp>
        <p:nvSpPr>
          <p:cNvPr id="5" name="Slide Number Placeholder 4">
            <a:extLst>
              <a:ext uri="{FF2B5EF4-FFF2-40B4-BE49-F238E27FC236}">
                <a16:creationId xmlns:a16="http://schemas.microsoft.com/office/drawing/2014/main" id="{7D6BEA8D-9D14-41D4-AD0C-A3559E68419B}"/>
              </a:ext>
            </a:extLst>
          </p:cNvPr>
          <p:cNvSpPr>
            <a:spLocks noGrp="1"/>
          </p:cNvSpPr>
          <p:nvPr>
            <p:ph type="sldNum" sz="quarter" idx="12"/>
          </p:nvPr>
        </p:nvSpPr>
        <p:spPr/>
        <p:txBody>
          <a:bodyPr/>
          <a:lstStyle/>
          <a:p>
            <a:fld id="{519954A3-9DFD-4C44-94BA-B95130A3BA1C}" type="slidenum">
              <a:rPr lang="en-US" smtClean="0"/>
              <a:t>18</a:t>
            </a:fld>
            <a:endParaRPr lang="en-US" dirty="0"/>
          </a:p>
        </p:txBody>
      </p:sp>
    </p:spTree>
    <p:extLst>
      <p:ext uri="{BB962C8B-B14F-4D97-AF65-F5344CB8AC3E}">
        <p14:creationId xmlns:p14="http://schemas.microsoft.com/office/powerpoint/2010/main" val="15201153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4C9AD-2C10-4A4B-8555-5076D6805E59}"/>
              </a:ext>
            </a:extLst>
          </p:cNvPr>
          <p:cNvSpPr>
            <a:spLocks noGrp="1"/>
          </p:cNvSpPr>
          <p:nvPr>
            <p:ph type="title"/>
          </p:nvPr>
        </p:nvSpPr>
        <p:spPr/>
        <p:txBody>
          <a:bodyPr/>
          <a:lstStyle/>
          <a:p>
            <a:r>
              <a:rPr lang="en-GB" b="1" dirty="0">
                <a:solidFill>
                  <a:srgbClr val="0070C0"/>
                </a:solidFill>
                <a:latin typeface="Times New Roman" panose="02020603050405020304" pitchFamily="18" charset="0"/>
                <a:cs typeface="Times New Roman" panose="02020603050405020304" pitchFamily="18" charset="0"/>
              </a:rPr>
              <a:t>Reference List Continued</a:t>
            </a:r>
            <a:endParaRPr lang="en-GB" dirty="0"/>
          </a:p>
        </p:txBody>
      </p:sp>
      <p:sp>
        <p:nvSpPr>
          <p:cNvPr id="3" name="Content Placeholder 2">
            <a:extLst>
              <a:ext uri="{FF2B5EF4-FFF2-40B4-BE49-F238E27FC236}">
                <a16:creationId xmlns:a16="http://schemas.microsoft.com/office/drawing/2014/main" id="{B6322D1E-6F12-4CF6-8530-D74FFAA3BED7}"/>
              </a:ext>
            </a:extLst>
          </p:cNvPr>
          <p:cNvSpPr>
            <a:spLocks noGrp="1"/>
          </p:cNvSpPr>
          <p:nvPr>
            <p:ph idx="1"/>
          </p:nvPr>
        </p:nvSpPr>
        <p:spPr/>
        <p:txBody>
          <a:bodyPr>
            <a:normAutofit/>
          </a:bodyPr>
          <a:lstStyle/>
          <a:p>
            <a:r>
              <a:rPr lang="en-GB" sz="1600" dirty="0">
                <a:latin typeface="Times New Roman" panose="02020603050405020304" pitchFamily="18" charset="0"/>
                <a:cs typeface="Times New Roman" panose="02020603050405020304" pitchFamily="18" charset="0"/>
              </a:rPr>
              <a:t>Robins, A. and Callan, S. (2008) </a:t>
            </a:r>
            <a:r>
              <a:rPr lang="en-GB" sz="1600" i="1" dirty="0">
                <a:latin typeface="Times New Roman" panose="02020603050405020304" pitchFamily="18" charset="0"/>
                <a:cs typeface="Times New Roman" panose="02020603050405020304" pitchFamily="18" charset="0"/>
              </a:rPr>
              <a:t>Managing Early Years Settings.</a:t>
            </a:r>
            <a:r>
              <a:rPr lang="en-GB" sz="1600" dirty="0">
                <a:latin typeface="Times New Roman" panose="02020603050405020304" pitchFamily="18" charset="0"/>
                <a:cs typeface="Times New Roman" panose="02020603050405020304" pitchFamily="18" charset="0"/>
              </a:rPr>
              <a:t> Los Angeles: Sage Publications. </a:t>
            </a:r>
          </a:p>
          <a:p>
            <a:pPr lvl="0"/>
            <a:r>
              <a:rPr lang="en-GB" sz="1600" dirty="0">
                <a:latin typeface="Times New Roman" panose="02020603050405020304" pitchFamily="18" charset="0"/>
                <a:cs typeface="Times New Roman" panose="02020603050405020304" pitchFamily="18" charset="0"/>
              </a:rPr>
              <a:t>Spalding, J (1998). </a:t>
            </a:r>
            <a:r>
              <a:rPr lang="en-GB" sz="1600" i="1" dirty="0">
                <a:latin typeface="Times New Roman" panose="02020603050405020304" pitchFamily="18" charset="0"/>
                <a:cs typeface="Times New Roman" panose="02020603050405020304" pitchFamily="18" charset="0"/>
              </a:rPr>
              <a:t>Reflection in Professional Development: A Personal Experience. B.J. of Therapy and Rehabilitation. </a:t>
            </a:r>
            <a:r>
              <a:rPr lang="en-GB" sz="1600" dirty="0">
                <a:latin typeface="Times New Roman" panose="02020603050405020304" pitchFamily="18" charset="0"/>
                <a:cs typeface="Times New Roman" panose="02020603050405020304" pitchFamily="18" charset="0"/>
              </a:rPr>
              <a:t>Volume 5, Issue 2, pp. 7. </a:t>
            </a:r>
          </a:p>
          <a:p>
            <a:pPr lvl="0"/>
            <a:r>
              <a:rPr lang="en-GB" sz="1600" dirty="0">
                <a:latin typeface="Times New Roman" panose="02020603050405020304" pitchFamily="18" charset="0"/>
                <a:cs typeface="Times New Roman" panose="02020603050405020304" pitchFamily="18" charset="0"/>
              </a:rPr>
              <a:t>Thomas, A. and Lewis, A. (2016) </a:t>
            </a:r>
            <a:r>
              <a:rPr lang="en-GB" sz="1600" i="1" dirty="0">
                <a:latin typeface="Times New Roman" panose="02020603050405020304" pitchFamily="18" charset="0"/>
                <a:cs typeface="Times New Roman" panose="02020603050405020304" pitchFamily="18" charset="0"/>
              </a:rPr>
              <a:t>An introduction to the foundation phase: Early year’s curriculum in Wales. </a:t>
            </a:r>
            <a:r>
              <a:rPr lang="en-GB" sz="1600" dirty="0">
                <a:latin typeface="Times New Roman" panose="02020603050405020304" pitchFamily="18" charset="0"/>
                <a:cs typeface="Times New Roman" panose="02020603050405020304" pitchFamily="18" charset="0"/>
              </a:rPr>
              <a:t>London, United Kingdom: Bloomsbury Academic. </a:t>
            </a:r>
          </a:p>
          <a:p>
            <a:r>
              <a:rPr lang="en-GB" sz="1600" dirty="0">
                <a:latin typeface="Times New Roman" panose="02020603050405020304" pitchFamily="18" charset="0"/>
                <a:cs typeface="Times New Roman" panose="02020603050405020304" pitchFamily="18" charset="0"/>
              </a:rPr>
              <a:t>Todd, L and </a:t>
            </a:r>
            <a:r>
              <a:rPr lang="en-GB" sz="1600" dirty="0" err="1">
                <a:latin typeface="Times New Roman" panose="02020603050405020304" pitchFamily="18" charset="0"/>
                <a:cs typeface="Times New Roman" panose="02020603050405020304" pitchFamily="18" charset="0"/>
              </a:rPr>
              <a:t>Chivers</a:t>
            </a:r>
            <a:r>
              <a:rPr lang="en-GB" sz="1600" dirty="0">
                <a:latin typeface="Times New Roman" panose="02020603050405020304" pitchFamily="18" charset="0"/>
                <a:cs typeface="Times New Roman" panose="02020603050405020304" pitchFamily="18" charset="0"/>
              </a:rPr>
              <a:t>, L. (2011) </a:t>
            </a:r>
            <a:r>
              <a:rPr lang="en-GB" sz="1600" i="1" dirty="0">
                <a:latin typeface="Times New Roman" panose="02020603050405020304" pitchFamily="18" charset="0"/>
                <a:cs typeface="Times New Roman" panose="02020603050405020304" pitchFamily="18" charset="0"/>
              </a:rPr>
              <a:t>Inter-professional working in practice: learning and working together for children and families. </a:t>
            </a:r>
            <a:r>
              <a:rPr lang="en-GB" sz="1600" dirty="0">
                <a:latin typeface="Times New Roman" panose="02020603050405020304" pitchFamily="18" charset="0"/>
                <a:cs typeface="Times New Roman" panose="02020603050405020304" pitchFamily="18" charset="0"/>
              </a:rPr>
              <a:t>England. </a:t>
            </a:r>
          </a:p>
          <a:p>
            <a:pPr lvl="0"/>
            <a:r>
              <a:rPr lang="en-GB" sz="1600" dirty="0">
                <a:latin typeface="Times New Roman" panose="02020603050405020304" pitchFamily="18" charset="0"/>
                <a:cs typeface="Times New Roman" panose="02020603050405020304" pitchFamily="18" charset="0"/>
              </a:rPr>
              <a:t>Tickle L. (1994). The Induction of New Teachers. Castell, London. </a:t>
            </a:r>
          </a:p>
          <a:p>
            <a:pPr lvl="0"/>
            <a:r>
              <a:rPr lang="en-GB" sz="1600" dirty="0">
                <a:latin typeface="Times New Roman" panose="02020603050405020304" pitchFamily="18" charset="0"/>
                <a:cs typeface="Times New Roman" panose="02020603050405020304" pitchFamily="18" charset="0"/>
              </a:rPr>
              <a:t>Veale, F. (2013) </a:t>
            </a:r>
            <a:r>
              <a:rPr lang="en-GB" sz="1600" i="1" dirty="0">
                <a:latin typeface="Times New Roman" panose="02020603050405020304" pitchFamily="18" charset="0"/>
                <a:cs typeface="Times New Roman" panose="02020603050405020304" pitchFamily="18" charset="0"/>
              </a:rPr>
              <a:t>Early Years for Levels 4 &amp; 5 and The Foundation Degree</a:t>
            </a:r>
            <a:r>
              <a:rPr lang="en-GB" sz="1600" dirty="0">
                <a:latin typeface="Times New Roman" panose="02020603050405020304" pitchFamily="18" charset="0"/>
                <a:cs typeface="Times New Roman" panose="02020603050405020304" pitchFamily="18" charset="0"/>
              </a:rPr>
              <a:t>. London: Hodder Education.</a:t>
            </a:r>
          </a:p>
          <a:p>
            <a:pPr marL="0" indent="0">
              <a:buNone/>
            </a:pPr>
            <a:endParaRPr lang="en-GB" dirty="0"/>
          </a:p>
        </p:txBody>
      </p:sp>
      <p:sp>
        <p:nvSpPr>
          <p:cNvPr id="4" name="Footer Placeholder 3">
            <a:extLst>
              <a:ext uri="{FF2B5EF4-FFF2-40B4-BE49-F238E27FC236}">
                <a16:creationId xmlns:a16="http://schemas.microsoft.com/office/drawing/2014/main" id="{81013B23-6F94-4B27-A13C-E093B644327B}"/>
              </a:ext>
            </a:extLst>
          </p:cNvPr>
          <p:cNvSpPr>
            <a:spLocks noGrp="1"/>
          </p:cNvSpPr>
          <p:nvPr>
            <p:ph type="ftr" sz="quarter" idx="11"/>
          </p:nvPr>
        </p:nvSpPr>
        <p:spPr/>
        <p:txBody>
          <a:bodyPr/>
          <a:lstStyle/>
          <a:p>
            <a:r>
              <a:rPr lang="en-US"/>
              <a:t>Student ID: 1503501</a:t>
            </a:r>
            <a:endParaRPr lang="en-US" dirty="0"/>
          </a:p>
        </p:txBody>
      </p:sp>
      <p:sp>
        <p:nvSpPr>
          <p:cNvPr id="5" name="Slide Number Placeholder 4">
            <a:extLst>
              <a:ext uri="{FF2B5EF4-FFF2-40B4-BE49-F238E27FC236}">
                <a16:creationId xmlns:a16="http://schemas.microsoft.com/office/drawing/2014/main" id="{AD5DAC4F-4B5C-4E81-A4EB-CCE9BA7452C4}"/>
              </a:ext>
            </a:extLst>
          </p:cNvPr>
          <p:cNvSpPr>
            <a:spLocks noGrp="1"/>
          </p:cNvSpPr>
          <p:nvPr>
            <p:ph type="sldNum" sz="quarter" idx="12"/>
          </p:nvPr>
        </p:nvSpPr>
        <p:spPr/>
        <p:txBody>
          <a:bodyPr/>
          <a:lstStyle/>
          <a:p>
            <a:fld id="{519954A3-9DFD-4C44-94BA-B95130A3BA1C}" type="slidenum">
              <a:rPr lang="en-US" smtClean="0"/>
              <a:t>19</a:t>
            </a:fld>
            <a:endParaRPr lang="en-US" dirty="0"/>
          </a:p>
        </p:txBody>
      </p:sp>
    </p:spTree>
    <p:extLst>
      <p:ext uri="{BB962C8B-B14F-4D97-AF65-F5344CB8AC3E}">
        <p14:creationId xmlns:p14="http://schemas.microsoft.com/office/powerpoint/2010/main" val="189344274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TM03457510[[fn=Savon]]</Template>
  <TotalTime>1266</TotalTime>
  <Words>2023</Words>
  <Application>Microsoft Office PowerPoint</Application>
  <PresentationFormat>Widescreen</PresentationFormat>
  <Paragraphs>204</Paragraphs>
  <Slides>19</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Calibri</vt:lpstr>
      <vt:lpstr>Century Gothic</vt:lpstr>
      <vt:lpstr>Garamond</vt:lpstr>
      <vt:lpstr>Times New Roman</vt:lpstr>
      <vt:lpstr>Savon</vt:lpstr>
      <vt:lpstr>Module name and code:  EAEC6001/C :The Reflective Adult  Module coordinator:  Natalie Macdonald   Module team:  Gwyneth Davies &amp;  Glenda Tinney   Student ID: 1503501</vt:lpstr>
      <vt:lpstr>Power Point Content</vt:lpstr>
      <vt:lpstr>Reflective Practice</vt:lpstr>
      <vt:lpstr>Ways of Reflection </vt:lpstr>
      <vt:lpstr>Schon’s Reflective Cycle </vt:lpstr>
      <vt:lpstr>David Kolb Model - Experiential Learning.</vt:lpstr>
      <vt:lpstr>Graham Gibbs - Reflective Cycle </vt:lpstr>
      <vt:lpstr>Analysis - Communication</vt:lpstr>
      <vt:lpstr>Analysis - Planning Cycle </vt:lpstr>
      <vt:lpstr>Action Plan - PEGS</vt:lpstr>
      <vt:lpstr>Further Reflection Leadership </vt:lpstr>
      <vt:lpstr>Importance of Reflection</vt:lpstr>
      <vt:lpstr>Personal Development</vt:lpstr>
      <vt:lpstr>Professional Development</vt:lpstr>
      <vt:lpstr>Relevance to Early Years</vt:lpstr>
      <vt:lpstr>Conclusion </vt:lpstr>
      <vt:lpstr>Reference List</vt:lpstr>
      <vt:lpstr>Reference List Continued</vt:lpstr>
      <vt:lpstr>Reference List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name and code:  EAEC6001/C :The Reflective Adult  Module coordinator:  Natalie Macdonald   Module team:  Gwyneth Davies &amp;  Glenda Tinney   Student ID: 1503501</dc:title>
  <dc:creator>Aimee Cousins</dc:creator>
  <cp:lastModifiedBy>Aimee Cousins</cp:lastModifiedBy>
  <cp:revision>74</cp:revision>
  <dcterms:created xsi:type="dcterms:W3CDTF">2017-10-03T20:48:26Z</dcterms:created>
  <dcterms:modified xsi:type="dcterms:W3CDTF">2017-10-16T09:28:04Z</dcterms:modified>
</cp:coreProperties>
</file>