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7.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8.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9.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1.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2.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3.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4.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5.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6.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27.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28.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29.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30.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31.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32.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33.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34.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35.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notesSlides/notesSlide36.xml" ContentType="application/vnd.openxmlformats-officedocument.presentationml.notesSlide+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notesSlides/notesSlide37.xml" ContentType="application/vnd.openxmlformats-officedocument.presentationml.notesSlide+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notesSlides/notesSlide38.xml" ContentType="application/vnd.openxmlformats-officedocument.presentationml.notesSlide+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notesSlides/notesSlide39.xml" ContentType="application/vnd.openxmlformats-officedocument.presentationml.notesSlide+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42.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5"/>
  </p:notesMasterIdLst>
  <p:sldIdLst>
    <p:sldId id="256" r:id="rId2"/>
    <p:sldId id="381" r:id="rId3"/>
    <p:sldId id="382" r:id="rId4"/>
    <p:sldId id="387" r:id="rId5"/>
    <p:sldId id="260" r:id="rId6"/>
    <p:sldId id="368" r:id="rId7"/>
    <p:sldId id="373" r:id="rId8"/>
    <p:sldId id="371" r:id="rId9"/>
    <p:sldId id="369" r:id="rId10"/>
    <p:sldId id="367" r:id="rId11"/>
    <p:sldId id="375" r:id="rId12"/>
    <p:sldId id="377" r:id="rId13"/>
    <p:sldId id="384" r:id="rId14"/>
    <p:sldId id="266" r:id="rId15"/>
    <p:sldId id="341" r:id="rId16"/>
    <p:sldId id="342" r:id="rId17"/>
    <p:sldId id="343" r:id="rId18"/>
    <p:sldId id="344" r:id="rId19"/>
    <p:sldId id="345" r:id="rId20"/>
    <p:sldId id="346" r:id="rId21"/>
    <p:sldId id="347" r:id="rId22"/>
    <p:sldId id="348" r:id="rId23"/>
    <p:sldId id="349" r:id="rId24"/>
    <p:sldId id="350" r:id="rId25"/>
    <p:sldId id="351" r:id="rId26"/>
    <p:sldId id="352" r:id="rId27"/>
    <p:sldId id="353" r:id="rId28"/>
    <p:sldId id="354" r:id="rId29"/>
    <p:sldId id="355" r:id="rId30"/>
    <p:sldId id="356" r:id="rId31"/>
    <p:sldId id="357" r:id="rId32"/>
    <p:sldId id="359" r:id="rId33"/>
    <p:sldId id="360" r:id="rId34"/>
    <p:sldId id="358" r:id="rId35"/>
    <p:sldId id="361" r:id="rId36"/>
    <p:sldId id="362" r:id="rId37"/>
    <p:sldId id="363" r:id="rId38"/>
    <p:sldId id="364" r:id="rId39"/>
    <p:sldId id="365" r:id="rId40"/>
    <p:sldId id="272" r:id="rId41"/>
    <p:sldId id="383" r:id="rId42"/>
    <p:sldId id="378" r:id="rId43"/>
    <p:sldId id="37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DHtX60KDP6niKJD7DuMdA==" hashData="SYae8u//ym1oWwd6f+vQfgNDHqEgbQKqiNAxisMwLqzJgPkmCZuJa8s2cXqzVRJI52/6x1kqpbcfPxtOKSrzZ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574"/>
    <p:restoredTop sz="52109"/>
  </p:normalViewPr>
  <p:slideViewPr>
    <p:cSldViewPr snapToGrid="0" snapToObjects="1">
      <p:cViewPr varScale="1">
        <p:scale>
          <a:sx n="50" d="100"/>
          <a:sy n="50" d="100"/>
        </p:scale>
        <p:origin x="1541"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_rels/data3.xml.rels><?xml version="1.0" encoding="UTF-8" standalone="yes"?>
<Relationships xmlns="http://schemas.openxmlformats.org/package/2006/relationships"><Relationship Id="rId1" Type="http://schemas.openxmlformats.org/officeDocument/2006/relationships/image" Target="../media/image5.png"/></Relationships>
</file>

<file path=ppt/diagrams/_rels/data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_rels/drawing3.xml.rels><?xml version="1.0" encoding="UTF-8" standalone="yes"?>
<Relationships xmlns="http://schemas.openxmlformats.org/package/2006/relationships"><Relationship Id="rId1" Type="http://schemas.openxmlformats.org/officeDocument/2006/relationships/image" Target="../media/image5.png"/></Relationships>
</file>

<file path=ppt/diagrams/_rels/drawing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B1ED94-3E06-4B7A-BE84-D1E75BA31560}" type="doc">
      <dgm:prSet loTypeId="urn:microsoft.com/office/officeart/2005/8/layout/process1" loCatId="process" qsTypeId="urn:microsoft.com/office/officeart/2005/8/quickstyle/simple1" qsCatId="simple" csTypeId="urn:microsoft.com/office/officeart/2005/8/colors/accent1_2" csCatId="accent1" phldr="1"/>
      <dgm:spPr/>
    </dgm:pt>
    <dgm:pt modelId="{8BA1E92F-910E-4BBD-B044-85044A1F3FE6}">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Important evidence against the suspect, which you would otherwise be unable to obtain</a:t>
          </a:r>
        </a:p>
      </dgm:t>
    </dgm:pt>
    <dgm:pt modelId="{17A088D1-61A9-4FEA-9E4D-2F2E3234047A}" type="parTrans" cxnId="{EF899ECC-1B33-44E4-9CFE-AD250778B3A8}">
      <dgm:prSet/>
      <dgm:spPr/>
      <dgm:t>
        <a:bodyPr/>
        <a:lstStyle/>
        <a:p>
          <a:endParaRPr lang="en-US"/>
        </a:p>
      </dgm:t>
    </dgm:pt>
    <dgm:pt modelId="{D0BF9CD0-87E4-457E-8579-CA8CC0A7C69A}" type="sibTrans" cxnId="{EF899ECC-1B33-44E4-9CFE-AD250778B3A8}">
      <dgm:prSet/>
      <dgm:spPr>
        <a:solidFill>
          <a:schemeClr val="accent2">
            <a:lumMod val="75000"/>
          </a:schemeClr>
        </a:solidFill>
        <a:ln>
          <a:solidFill>
            <a:schemeClr val="tx1"/>
          </a:solidFill>
        </a:ln>
      </dgm:spPr>
      <dgm:t>
        <a:bodyPr/>
        <a:lstStyle/>
        <a:p>
          <a:endParaRPr lang="en-US"/>
        </a:p>
      </dgm:t>
    </dgm:pt>
    <dgm:pt modelId="{82F5042B-D1F9-4038-BFC8-16907207EC49}">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Important information revealing further lines of inquiry</a:t>
          </a:r>
        </a:p>
      </dgm:t>
    </dgm:pt>
    <dgm:pt modelId="{37D4A519-CDFB-4578-ACF4-F3E1770B1C06}" type="parTrans" cxnId="{CE186D9B-F6A8-4EC9-B572-8B432F59DE43}">
      <dgm:prSet/>
      <dgm:spPr/>
      <dgm:t>
        <a:bodyPr/>
        <a:lstStyle/>
        <a:p>
          <a:endParaRPr lang="en-US"/>
        </a:p>
      </dgm:t>
    </dgm:pt>
    <dgm:pt modelId="{1AFF4A9E-7052-42E7-B218-CB075A562450}" type="sibTrans" cxnId="{CE186D9B-F6A8-4EC9-B572-8B432F59DE43}">
      <dgm:prSet/>
      <dgm:spPr>
        <a:solidFill>
          <a:schemeClr val="accent2">
            <a:lumMod val="75000"/>
          </a:schemeClr>
        </a:solidFill>
        <a:ln>
          <a:solidFill>
            <a:schemeClr val="tx1"/>
          </a:solidFill>
        </a:ln>
      </dgm:spPr>
      <dgm:t>
        <a:bodyPr/>
        <a:lstStyle/>
        <a:p>
          <a:endParaRPr lang="en-US"/>
        </a:p>
      </dgm:t>
    </dgm:pt>
    <dgm:pt modelId="{009F20C8-5E8C-4A65-ABA7-D5577D139883}">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Relevant information to be considered in the prosecution decision</a:t>
          </a:r>
        </a:p>
      </dgm:t>
    </dgm:pt>
    <dgm:pt modelId="{E372C21E-0092-4EDC-8E71-67DB0B7DA7C4}" type="parTrans" cxnId="{10927B7B-E435-487A-9008-7E38AEB7D8E0}">
      <dgm:prSet/>
      <dgm:spPr/>
      <dgm:t>
        <a:bodyPr/>
        <a:lstStyle/>
        <a:p>
          <a:endParaRPr lang="en-US"/>
        </a:p>
      </dgm:t>
    </dgm:pt>
    <dgm:pt modelId="{BD58B056-83CC-44C0-B850-673C94199C9E}" type="sibTrans" cxnId="{10927B7B-E435-487A-9008-7E38AEB7D8E0}">
      <dgm:prSet/>
      <dgm:spPr/>
      <dgm:t>
        <a:bodyPr/>
        <a:lstStyle/>
        <a:p>
          <a:endParaRPr lang="en-US"/>
        </a:p>
      </dgm:t>
    </dgm:pt>
    <dgm:pt modelId="{779373AA-66C8-4871-BDDB-CA3D81A78046}" type="pres">
      <dgm:prSet presAssocID="{CAB1ED94-3E06-4B7A-BE84-D1E75BA31560}" presName="Name0" presStyleCnt="0">
        <dgm:presLayoutVars>
          <dgm:dir/>
          <dgm:resizeHandles val="exact"/>
        </dgm:presLayoutVars>
      </dgm:prSet>
      <dgm:spPr/>
    </dgm:pt>
    <dgm:pt modelId="{C47B679E-8469-41F7-B691-CF90BD46A52F}" type="pres">
      <dgm:prSet presAssocID="{8BA1E92F-910E-4BBD-B044-85044A1F3FE6}" presName="node" presStyleLbl="node1" presStyleIdx="0" presStyleCnt="3">
        <dgm:presLayoutVars>
          <dgm:bulletEnabled val="1"/>
        </dgm:presLayoutVars>
      </dgm:prSet>
      <dgm:spPr/>
    </dgm:pt>
    <dgm:pt modelId="{261E20D6-0600-4DD6-B740-AC9D626FE345}" type="pres">
      <dgm:prSet presAssocID="{D0BF9CD0-87E4-457E-8579-CA8CC0A7C69A}" presName="sibTrans" presStyleLbl="sibTrans2D1" presStyleIdx="0" presStyleCnt="2"/>
      <dgm:spPr/>
    </dgm:pt>
    <dgm:pt modelId="{1D67C727-FA88-40F8-BDE2-302637A61C2A}" type="pres">
      <dgm:prSet presAssocID="{D0BF9CD0-87E4-457E-8579-CA8CC0A7C69A}" presName="connectorText" presStyleLbl="sibTrans2D1" presStyleIdx="0" presStyleCnt="2"/>
      <dgm:spPr/>
    </dgm:pt>
    <dgm:pt modelId="{FF15559A-CAA8-454C-BD37-38CEC1DE7743}" type="pres">
      <dgm:prSet presAssocID="{82F5042B-D1F9-4038-BFC8-16907207EC49}" presName="node" presStyleLbl="node1" presStyleIdx="1" presStyleCnt="3">
        <dgm:presLayoutVars>
          <dgm:bulletEnabled val="1"/>
        </dgm:presLayoutVars>
      </dgm:prSet>
      <dgm:spPr/>
    </dgm:pt>
    <dgm:pt modelId="{46E6F455-0033-4536-843B-1430DBBF875F}" type="pres">
      <dgm:prSet presAssocID="{1AFF4A9E-7052-42E7-B218-CB075A562450}" presName="sibTrans" presStyleLbl="sibTrans2D1" presStyleIdx="1" presStyleCnt="2"/>
      <dgm:spPr/>
    </dgm:pt>
    <dgm:pt modelId="{3A26B5A9-81CD-44D3-8B7C-7C8A2C0A9EA8}" type="pres">
      <dgm:prSet presAssocID="{1AFF4A9E-7052-42E7-B218-CB075A562450}" presName="connectorText" presStyleLbl="sibTrans2D1" presStyleIdx="1" presStyleCnt="2"/>
      <dgm:spPr/>
    </dgm:pt>
    <dgm:pt modelId="{3B1FB046-ED01-42BD-803D-88716B9197C6}" type="pres">
      <dgm:prSet presAssocID="{009F20C8-5E8C-4A65-ABA7-D5577D139883}" presName="node" presStyleLbl="node1" presStyleIdx="2" presStyleCnt="3">
        <dgm:presLayoutVars>
          <dgm:bulletEnabled val="1"/>
        </dgm:presLayoutVars>
      </dgm:prSet>
      <dgm:spPr/>
    </dgm:pt>
  </dgm:ptLst>
  <dgm:cxnLst>
    <dgm:cxn modelId="{BA1D5C3C-00C5-40AE-B9FC-1DD8181AABFE}" type="presOf" srcId="{82F5042B-D1F9-4038-BFC8-16907207EC49}" destId="{FF15559A-CAA8-454C-BD37-38CEC1DE7743}" srcOrd="0" destOrd="0" presId="urn:microsoft.com/office/officeart/2005/8/layout/process1"/>
    <dgm:cxn modelId="{36665550-5859-4CD5-8DD4-47E8AB7E5A23}" type="presOf" srcId="{D0BF9CD0-87E4-457E-8579-CA8CC0A7C69A}" destId="{261E20D6-0600-4DD6-B740-AC9D626FE345}" srcOrd="0" destOrd="0" presId="urn:microsoft.com/office/officeart/2005/8/layout/process1"/>
    <dgm:cxn modelId="{10927B7B-E435-487A-9008-7E38AEB7D8E0}" srcId="{CAB1ED94-3E06-4B7A-BE84-D1E75BA31560}" destId="{009F20C8-5E8C-4A65-ABA7-D5577D139883}" srcOrd="2" destOrd="0" parTransId="{E372C21E-0092-4EDC-8E71-67DB0B7DA7C4}" sibTransId="{BD58B056-83CC-44C0-B850-673C94199C9E}"/>
    <dgm:cxn modelId="{13A55D8F-96B6-4CE7-B90F-5CD3D6F21E5C}" type="presOf" srcId="{1AFF4A9E-7052-42E7-B218-CB075A562450}" destId="{46E6F455-0033-4536-843B-1430DBBF875F}" srcOrd="0" destOrd="0" presId="urn:microsoft.com/office/officeart/2005/8/layout/process1"/>
    <dgm:cxn modelId="{CE186D9B-F6A8-4EC9-B572-8B432F59DE43}" srcId="{CAB1ED94-3E06-4B7A-BE84-D1E75BA31560}" destId="{82F5042B-D1F9-4038-BFC8-16907207EC49}" srcOrd="1" destOrd="0" parTransId="{37D4A519-CDFB-4578-ACF4-F3E1770B1C06}" sibTransId="{1AFF4A9E-7052-42E7-B218-CB075A562450}"/>
    <dgm:cxn modelId="{B73B32AB-B0E7-4258-8B07-3B3854B6D84D}" type="presOf" srcId="{8BA1E92F-910E-4BBD-B044-85044A1F3FE6}" destId="{C47B679E-8469-41F7-B691-CF90BD46A52F}" srcOrd="0" destOrd="0" presId="urn:microsoft.com/office/officeart/2005/8/layout/process1"/>
    <dgm:cxn modelId="{697EBAB1-C9DB-4AEA-8A12-413506703011}" type="presOf" srcId="{009F20C8-5E8C-4A65-ABA7-D5577D139883}" destId="{3B1FB046-ED01-42BD-803D-88716B9197C6}" srcOrd="0" destOrd="0" presId="urn:microsoft.com/office/officeart/2005/8/layout/process1"/>
    <dgm:cxn modelId="{0E884AC5-0448-429E-B958-E912FCA0E67E}" type="presOf" srcId="{D0BF9CD0-87E4-457E-8579-CA8CC0A7C69A}" destId="{1D67C727-FA88-40F8-BDE2-302637A61C2A}" srcOrd="1" destOrd="0" presId="urn:microsoft.com/office/officeart/2005/8/layout/process1"/>
    <dgm:cxn modelId="{EF899ECC-1B33-44E4-9CFE-AD250778B3A8}" srcId="{CAB1ED94-3E06-4B7A-BE84-D1E75BA31560}" destId="{8BA1E92F-910E-4BBD-B044-85044A1F3FE6}" srcOrd="0" destOrd="0" parTransId="{17A088D1-61A9-4FEA-9E4D-2F2E3234047A}" sibTransId="{D0BF9CD0-87E4-457E-8579-CA8CC0A7C69A}"/>
    <dgm:cxn modelId="{8A8180DF-A3FD-4293-AF19-9D0C529ED7EA}" type="presOf" srcId="{1AFF4A9E-7052-42E7-B218-CB075A562450}" destId="{3A26B5A9-81CD-44D3-8B7C-7C8A2C0A9EA8}" srcOrd="1" destOrd="0" presId="urn:microsoft.com/office/officeart/2005/8/layout/process1"/>
    <dgm:cxn modelId="{7AF642F8-18FF-4C2D-BD33-3F6AD015CD89}" type="presOf" srcId="{CAB1ED94-3E06-4B7A-BE84-D1E75BA31560}" destId="{779373AA-66C8-4871-BDDB-CA3D81A78046}" srcOrd="0" destOrd="0" presId="urn:microsoft.com/office/officeart/2005/8/layout/process1"/>
    <dgm:cxn modelId="{09209D6E-1D04-46EB-9587-2478D7EBEEB3}" type="presParOf" srcId="{779373AA-66C8-4871-BDDB-CA3D81A78046}" destId="{C47B679E-8469-41F7-B691-CF90BD46A52F}" srcOrd="0" destOrd="0" presId="urn:microsoft.com/office/officeart/2005/8/layout/process1"/>
    <dgm:cxn modelId="{AFE13945-690C-4271-B4B9-3F478661D4E1}" type="presParOf" srcId="{779373AA-66C8-4871-BDDB-CA3D81A78046}" destId="{261E20D6-0600-4DD6-B740-AC9D626FE345}" srcOrd="1" destOrd="0" presId="urn:microsoft.com/office/officeart/2005/8/layout/process1"/>
    <dgm:cxn modelId="{F1A8258C-780E-4F72-96DF-13B488079498}" type="presParOf" srcId="{261E20D6-0600-4DD6-B740-AC9D626FE345}" destId="{1D67C727-FA88-40F8-BDE2-302637A61C2A}" srcOrd="0" destOrd="0" presId="urn:microsoft.com/office/officeart/2005/8/layout/process1"/>
    <dgm:cxn modelId="{BCF47008-9DB7-490C-8825-D9D461CA286B}" type="presParOf" srcId="{779373AA-66C8-4871-BDDB-CA3D81A78046}" destId="{FF15559A-CAA8-454C-BD37-38CEC1DE7743}" srcOrd="2" destOrd="0" presId="urn:microsoft.com/office/officeart/2005/8/layout/process1"/>
    <dgm:cxn modelId="{27C39B24-034A-498D-A036-1A86BAD32E43}" type="presParOf" srcId="{779373AA-66C8-4871-BDDB-CA3D81A78046}" destId="{46E6F455-0033-4536-843B-1430DBBF875F}" srcOrd="3" destOrd="0" presId="urn:microsoft.com/office/officeart/2005/8/layout/process1"/>
    <dgm:cxn modelId="{D431C582-15DA-4074-91E4-1717C09CC570}" type="presParOf" srcId="{46E6F455-0033-4536-843B-1430DBBF875F}" destId="{3A26B5A9-81CD-44D3-8B7C-7C8A2C0A9EA8}" srcOrd="0" destOrd="0" presId="urn:microsoft.com/office/officeart/2005/8/layout/process1"/>
    <dgm:cxn modelId="{BE94AF77-2C2C-4868-BFB1-F90B6593A6FF}" type="presParOf" srcId="{779373AA-66C8-4871-BDDB-CA3D81A78046}" destId="{3B1FB046-ED01-42BD-803D-88716B9197C6}"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9C9910-8F41-4C82-9527-C4557CAC70A6}" type="doc">
      <dgm:prSet loTypeId="urn:microsoft.com/office/officeart/2005/8/layout/pyramid2" loCatId="list" qsTypeId="urn:microsoft.com/office/officeart/2005/8/quickstyle/simple1" qsCatId="simple" csTypeId="urn:microsoft.com/office/officeart/2005/8/colors/colorful4" csCatId="colorful" phldr="1"/>
      <dgm:spPr/>
    </dgm:pt>
    <dgm:pt modelId="{EFAF4385-97D2-4BAA-AEE8-1DE7237D1721}">
      <dgm:prSet phldrT="[Text]" custT="1"/>
      <dgm:spPr/>
      <dgm:t>
        <a:bodyPr/>
        <a:lstStyle/>
        <a:p>
          <a:r>
            <a:rPr lang="en-US" sz="2400" dirty="0"/>
            <a:t>Welfare</a:t>
          </a:r>
        </a:p>
      </dgm:t>
    </dgm:pt>
    <dgm:pt modelId="{C5F50BC2-6131-4AB7-8EDB-536F5B2D0370}" type="parTrans" cxnId="{B2F934AD-CBC4-4AA4-B71E-77DF40FB6E31}">
      <dgm:prSet/>
      <dgm:spPr/>
      <dgm:t>
        <a:bodyPr/>
        <a:lstStyle/>
        <a:p>
          <a:endParaRPr lang="en-US"/>
        </a:p>
      </dgm:t>
    </dgm:pt>
    <dgm:pt modelId="{B5BD52D9-5FA4-4A73-802A-422E339391E6}" type="sibTrans" cxnId="{B2F934AD-CBC4-4AA4-B71E-77DF40FB6E31}">
      <dgm:prSet/>
      <dgm:spPr/>
      <dgm:t>
        <a:bodyPr/>
        <a:lstStyle/>
        <a:p>
          <a:endParaRPr lang="en-US"/>
        </a:p>
      </dgm:t>
    </dgm:pt>
    <dgm:pt modelId="{62CDC569-9A90-4A24-A95C-3B71A6535809}">
      <dgm:prSet phldrT="[Text]" custT="1"/>
      <dgm:spPr/>
      <dgm:t>
        <a:bodyPr/>
        <a:lstStyle/>
        <a:p>
          <a:r>
            <a:rPr lang="en-US" sz="2400" dirty="0"/>
            <a:t>Security</a:t>
          </a:r>
        </a:p>
      </dgm:t>
    </dgm:pt>
    <dgm:pt modelId="{94BFE359-3AF3-4EB2-9FBA-875BC749C67B}" type="parTrans" cxnId="{933A4CA4-8EBA-4815-B944-EA9B35AEF00F}">
      <dgm:prSet/>
      <dgm:spPr/>
      <dgm:t>
        <a:bodyPr/>
        <a:lstStyle/>
        <a:p>
          <a:endParaRPr lang="en-US"/>
        </a:p>
      </dgm:t>
    </dgm:pt>
    <dgm:pt modelId="{F436436E-00D8-4721-AD15-10698EFD1150}" type="sibTrans" cxnId="{933A4CA4-8EBA-4815-B944-EA9B35AEF00F}">
      <dgm:prSet/>
      <dgm:spPr/>
      <dgm:t>
        <a:bodyPr/>
        <a:lstStyle/>
        <a:p>
          <a:endParaRPr lang="en-US"/>
        </a:p>
      </dgm:t>
    </dgm:pt>
    <dgm:pt modelId="{B751B345-3739-4FE0-8C75-3A1C6FBC52B4}">
      <dgm:prSet phldrT="[Text]" custT="1"/>
      <dgm:spPr/>
      <dgm:t>
        <a:bodyPr/>
        <a:lstStyle/>
        <a:p>
          <a:r>
            <a:rPr lang="en-US" sz="2400" dirty="0"/>
            <a:t>Legal Rights</a:t>
          </a:r>
        </a:p>
      </dgm:t>
    </dgm:pt>
    <dgm:pt modelId="{CF8C755F-1BD0-4FFE-96B5-2ACFB798FD16}" type="parTrans" cxnId="{06967223-D8A7-486A-9307-8FDBB5A92A5E}">
      <dgm:prSet/>
      <dgm:spPr/>
      <dgm:t>
        <a:bodyPr/>
        <a:lstStyle/>
        <a:p>
          <a:endParaRPr lang="en-US"/>
        </a:p>
      </dgm:t>
    </dgm:pt>
    <dgm:pt modelId="{7B000FA2-61BA-41FF-AFFC-8599102A8529}" type="sibTrans" cxnId="{06967223-D8A7-486A-9307-8FDBB5A92A5E}">
      <dgm:prSet/>
      <dgm:spPr/>
      <dgm:t>
        <a:bodyPr/>
        <a:lstStyle/>
        <a:p>
          <a:endParaRPr lang="en-US"/>
        </a:p>
      </dgm:t>
    </dgm:pt>
    <dgm:pt modelId="{6FCA0882-2E73-43AE-A788-A0959DB99661}" type="pres">
      <dgm:prSet presAssocID="{589C9910-8F41-4C82-9527-C4557CAC70A6}" presName="compositeShape" presStyleCnt="0">
        <dgm:presLayoutVars>
          <dgm:dir/>
          <dgm:resizeHandles/>
        </dgm:presLayoutVars>
      </dgm:prSet>
      <dgm:spPr/>
    </dgm:pt>
    <dgm:pt modelId="{BEA46419-7D2A-4D1B-B40D-DD93BD609828}" type="pres">
      <dgm:prSet presAssocID="{589C9910-8F41-4C82-9527-C4557CAC70A6}" presName="pyramid" presStyleLbl="node1" presStyleIdx="0" presStyleCnt="1"/>
      <dgm:spPr/>
    </dgm:pt>
    <dgm:pt modelId="{56830D93-A2AF-4560-A8F2-2374394C365D}" type="pres">
      <dgm:prSet presAssocID="{589C9910-8F41-4C82-9527-C4557CAC70A6}" presName="theList" presStyleCnt="0"/>
      <dgm:spPr/>
    </dgm:pt>
    <dgm:pt modelId="{79D9BCD6-5371-40CD-AFA4-251209D1B1AB}" type="pres">
      <dgm:prSet presAssocID="{EFAF4385-97D2-4BAA-AEE8-1DE7237D1721}" presName="aNode" presStyleLbl="fgAcc1" presStyleIdx="0" presStyleCnt="3">
        <dgm:presLayoutVars>
          <dgm:bulletEnabled val="1"/>
        </dgm:presLayoutVars>
      </dgm:prSet>
      <dgm:spPr/>
    </dgm:pt>
    <dgm:pt modelId="{22FCF455-CB50-47E0-A982-2AF3BB4A6087}" type="pres">
      <dgm:prSet presAssocID="{EFAF4385-97D2-4BAA-AEE8-1DE7237D1721}" presName="aSpace" presStyleCnt="0"/>
      <dgm:spPr/>
    </dgm:pt>
    <dgm:pt modelId="{AB473F68-8082-4F7C-A95B-D74E7178134A}" type="pres">
      <dgm:prSet presAssocID="{62CDC569-9A90-4A24-A95C-3B71A6535809}" presName="aNode" presStyleLbl="fgAcc1" presStyleIdx="1" presStyleCnt="3">
        <dgm:presLayoutVars>
          <dgm:bulletEnabled val="1"/>
        </dgm:presLayoutVars>
      </dgm:prSet>
      <dgm:spPr/>
    </dgm:pt>
    <dgm:pt modelId="{D70D094A-1780-472B-95E5-6EF6CC8628CC}" type="pres">
      <dgm:prSet presAssocID="{62CDC569-9A90-4A24-A95C-3B71A6535809}" presName="aSpace" presStyleCnt="0"/>
      <dgm:spPr/>
    </dgm:pt>
    <dgm:pt modelId="{DA58AB57-E191-4D90-B77C-9BABB7B6887D}" type="pres">
      <dgm:prSet presAssocID="{B751B345-3739-4FE0-8C75-3A1C6FBC52B4}" presName="aNode" presStyleLbl="fgAcc1" presStyleIdx="2" presStyleCnt="3">
        <dgm:presLayoutVars>
          <dgm:bulletEnabled val="1"/>
        </dgm:presLayoutVars>
      </dgm:prSet>
      <dgm:spPr/>
    </dgm:pt>
    <dgm:pt modelId="{AE18E3C6-241D-4D3E-81E9-A8314535DCBA}" type="pres">
      <dgm:prSet presAssocID="{B751B345-3739-4FE0-8C75-3A1C6FBC52B4}" presName="aSpace" presStyleCnt="0"/>
      <dgm:spPr/>
    </dgm:pt>
  </dgm:ptLst>
  <dgm:cxnLst>
    <dgm:cxn modelId="{3C02AA11-3573-4DE2-928D-BB940A24BCE3}" type="presOf" srcId="{EFAF4385-97D2-4BAA-AEE8-1DE7237D1721}" destId="{79D9BCD6-5371-40CD-AFA4-251209D1B1AB}" srcOrd="0" destOrd="0" presId="urn:microsoft.com/office/officeart/2005/8/layout/pyramid2"/>
    <dgm:cxn modelId="{06967223-D8A7-486A-9307-8FDBB5A92A5E}" srcId="{589C9910-8F41-4C82-9527-C4557CAC70A6}" destId="{B751B345-3739-4FE0-8C75-3A1C6FBC52B4}" srcOrd="2" destOrd="0" parTransId="{CF8C755F-1BD0-4FFE-96B5-2ACFB798FD16}" sibTransId="{7B000FA2-61BA-41FF-AFFC-8599102A8529}"/>
    <dgm:cxn modelId="{719D8225-8EA0-4FAF-A6D8-46A1676AF4EE}" type="presOf" srcId="{589C9910-8F41-4C82-9527-C4557CAC70A6}" destId="{6FCA0882-2E73-43AE-A788-A0959DB99661}" srcOrd="0" destOrd="0" presId="urn:microsoft.com/office/officeart/2005/8/layout/pyramid2"/>
    <dgm:cxn modelId="{933A4CA4-8EBA-4815-B944-EA9B35AEF00F}" srcId="{589C9910-8F41-4C82-9527-C4557CAC70A6}" destId="{62CDC569-9A90-4A24-A95C-3B71A6535809}" srcOrd="1" destOrd="0" parTransId="{94BFE359-3AF3-4EB2-9FBA-875BC749C67B}" sibTransId="{F436436E-00D8-4721-AD15-10698EFD1150}"/>
    <dgm:cxn modelId="{22B487A6-7FC2-4E59-9711-695325710907}" type="presOf" srcId="{62CDC569-9A90-4A24-A95C-3B71A6535809}" destId="{AB473F68-8082-4F7C-A95B-D74E7178134A}" srcOrd="0" destOrd="0" presId="urn:microsoft.com/office/officeart/2005/8/layout/pyramid2"/>
    <dgm:cxn modelId="{B2F934AD-CBC4-4AA4-B71E-77DF40FB6E31}" srcId="{589C9910-8F41-4C82-9527-C4557CAC70A6}" destId="{EFAF4385-97D2-4BAA-AEE8-1DE7237D1721}" srcOrd="0" destOrd="0" parTransId="{C5F50BC2-6131-4AB7-8EDB-536F5B2D0370}" sibTransId="{B5BD52D9-5FA4-4A73-802A-422E339391E6}"/>
    <dgm:cxn modelId="{4F87FDDF-EB28-4FCD-A712-59FA87AD138D}" type="presOf" srcId="{B751B345-3739-4FE0-8C75-3A1C6FBC52B4}" destId="{DA58AB57-E191-4D90-B77C-9BABB7B6887D}" srcOrd="0" destOrd="0" presId="urn:microsoft.com/office/officeart/2005/8/layout/pyramid2"/>
    <dgm:cxn modelId="{5869F5C6-6888-4C16-A9F0-D171C1DE361E}" type="presParOf" srcId="{6FCA0882-2E73-43AE-A788-A0959DB99661}" destId="{BEA46419-7D2A-4D1B-B40D-DD93BD609828}" srcOrd="0" destOrd="0" presId="urn:microsoft.com/office/officeart/2005/8/layout/pyramid2"/>
    <dgm:cxn modelId="{056457B4-9B2A-4A80-BE2F-DED7926F0B60}" type="presParOf" srcId="{6FCA0882-2E73-43AE-A788-A0959DB99661}" destId="{56830D93-A2AF-4560-A8F2-2374394C365D}" srcOrd="1" destOrd="0" presId="urn:microsoft.com/office/officeart/2005/8/layout/pyramid2"/>
    <dgm:cxn modelId="{03682E7B-31D9-4102-80FB-D5CE591E48FB}" type="presParOf" srcId="{56830D93-A2AF-4560-A8F2-2374394C365D}" destId="{79D9BCD6-5371-40CD-AFA4-251209D1B1AB}" srcOrd="0" destOrd="0" presId="urn:microsoft.com/office/officeart/2005/8/layout/pyramid2"/>
    <dgm:cxn modelId="{F3C0EA6D-2CA3-4657-9C23-056A00347CC3}" type="presParOf" srcId="{56830D93-A2AF-4560-A8F2-2374394C365D}" destId="{22FCF455-CB50-47E0-A982-2AF3BB4A6087}" srcOrd="1" destOrd="0" presId="urn:microsoft.com/office/officeart/2005/8/layout/pyramid2"/>
    <dgm:cxn modelId="{5F61AA8B-9094-44F9-A27A-88357F67863C}" type="presParOf" srcId="{56830D93-A2AF-4560-A8F2-2374394C365D}" destId="{AB473F68-8082-4F7C-A95B-D74E7178134A}" srcOrd="2" destOrd="0" presId="urn:microsoft.com/office/officeart/2005/8/layout/pyramid2"/>
    <dgm:cxn modelId="{75F3A1F5-3D21-41C3-8725-53896EE6C93B}" type="presParOf" srcId="{56830D93-A2AF-4560-A8F2-2374394C365D}" destId="{D70D094A-1780-472B-95E5-6EF6CC8628CC}" srcOrd="3" destOrd="0" presId="urn:microsoft.com/office/officeart/2005/8/layout/pyramid2"/>
    <dgm:cxn modelId="{D8D4128E-2A83-47AE-A4EF-0CE6D11D5183}" type="presParOf" srcId="{56830D93-A2AF-4560-A8F2-2374394C365D}" destId="{DA58AB57-E191-4D90-B77C-9BABB7B6887D}" srcOrd="4" destOrd="0" presId="urn:microsoft.com/office/officeart/2005/8/layout/pyramid2"/>
    <dgm:cxn modelId="{270D93C4-2E54-4587-8A2D-DDCDEC3979DB}" type="presParOf" srcId="{56830D93-A2AF-4560-A8F2-2374394C365D}" destId="{AE18E3C6-241D-4D3E-81E9-A8314535DCBA}"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0E378C-05FF-4F75-9563-AB1C925D49F9}" type="doc">
      <dgm:prSet loTypeId="urn:microsoft.com/office/officeart/2005/8/layout/matrix1" loCatId="matrix" qsTypeId="urn:microsoft.com/office/officeart/2005/8/quickstyle/simple2" qsCatId="simple" csTypeId="urn:microsoft.com/office/officeart/2005/8/colors/colorful4" csCatId="colorful" phldr="1"/>
      <dgm:spPr/>
      <dgm:t>
        <a:bodyPr/>
        <a:lstStyle/>
        <a:p>
          <a:endParaRPr lang="en-US"/>
        </a:p>
      </dgm:t>
    </dgm:pt>
    <dgm:pt modelId="{150C4E47-BC57-4302-8A79-8157344785E7}">
      <dgm:prSet phldrT="[Text]" custT="1"/>
      <dgm:spPr>
        <a:xfrm rot="16200000">
          <a:off x="754875" y="-754875"/>
          <a:ext cx="2531326" cy="4041078"/>
        </a:xfrm>
        <a:prstGeom prst="round1Rect">
          <a:avLst/>
        </a:prstGeom>
      </dgm:spPr>
      <dgm:t>
        <a:bodyPr/>
        <a:lstStyle/>
        <a:p>
          <a:r>
            <a:rPr lang="en-GB" sz="2800">
              <a:latin typeface="+mn-lt"/>
              <a:ea typeface="+mn-ea"/>
              <a:cs typeface="+mn-cs"/>
            </a:rPr>
            <a:t>Presence &amp; potential impact of drugs &amp;/or alcohol</a:t>
          </a:r>
          <a:endParaRPr lang="en-US" sz="2800" dirty="0">
            <a:latin typeface="+mn-lt"/>
            <a:ea typeface="+mn-ea"/>
            <a:cs typeface="+mn-cs"/>
          </a:endParaRPr>
        </a:p>
      </dgm:t>
    </dgm:pt>
    <dgm:pt modelId="{70BE9359-8B10-4EAD-A3F0-096022F55759}" type="parTrans" cxnId="{6248518A-5F14-431B-9527-862BF191BD04}">
      <dgm:prSet/>
      <dgm:spPr/>
      <dgm:t>
        <a:bodyPr/>
        <a:lstStyle/>
        <a:p>
          <a:endParaRPr lang="en-US"/>
        </a:p>
      </dgm:t>
    </dgm:pt>
    <dgm:pt modelId="{D77831D7-8F73-4CBB-8F87-8C4DB7CDB383}" type="sibTrans" cxnId="{6248518A-5F14-431B-9527-862BF191BD04}">
      <dgm:prSet/>
      <dgm:spPr/>
      <dgm:t>
        <a:bodyPr/>
        <a:lstStyle/>
        <a:p>
          <a:endParaRPr lang="en-US"/>
        </a:p>
      </dgm:t>
    </dgm:pt>
    <dgm:pt modelId="{0357C373-A78A-4240-979C-B177E652E6F0}">
      <dgm:prSet phldrT="[Text]"/>
      <dgm:spPr/>
      <dgm:t>
        <a:bodyPr/>
        <a:lstStyle/>
        <a:p>
          <a:endParaRPr lang="en-US"/>
        </a:p>
      </dgm:t>
    </dgm:pt>
    <dgm:pt modelId="{4716711C-5DD4-4DA7-BE75-707D1EFF4D2B}" type="parTrans" cxnId="{905C3016-52B2-4856-BD98-D57634F2BA81}">
      <dgm:prSet/>
      <dgm:spPr/>
      <dgm:t>
        <a:bodyPr/>
        <a:lstStyle/>
        <a:p>
          <a:endParaRPr lang="en-US"/>
        </a:p>
      </dgm:t>
    </dgm:pt>
    <dgm:pt modelId="{23F469F1-FD86-418F-8EB1-FA65D81B6D7C}" type="sibTrans" cxnId="{905C3016-52B2-4856-BD98-D57634F2BA81}">
      <dgm:prSet/>
      <dgm:spPr/>
      <dgm:t>
        <a:bodyPr/>
        <a:lstStyle/>
        <a:p>
          <a:endParaRPr lang="en-US"/>
        </a:p>
      </dgm:t>
    </dgm:pt>
    <dgm:pt modelId="{E03533FA-4576-40D5-AFB2-A0807F1A5FCA}">
      <dgm:prSet phldrT="[Text]"/>
      <dgm:spPr/>
      <dgm:t>
        <a:bodyPr/>
        <a:lstStyle/>
        <a:p>
          <a:endParaRPr lang="en-US" dirty="0"/>
        </a:p>
      </dgm:t>
    </dgm:pt>
    <dgm:pt modelId="{16C7FF24-A63F-4684-BBD0-C4B94229056A}" type="parTrans" cxnId="{FA89A1D0-5455-4042-BEB0-83DF46DA9DF4}">
      <dgm:prSet/>
      <dgm:spPr/>
      <dgm:t>
        <a:bodyPr/>
        <a:lstStyle/>
        <a:p>
          <a:endParaRPr lang="en-US"/>
        </a:p>
      </dgm:t>
    </dgm:pt>
    <dgm:pt modelId="{0EA4D1BE-CF14-4F0D-B272-0F266557FC48}" type="sibTrans" cxnId="{FA89A1D0-5455-4042-BEB0-83DF46DA9DF4}">
      <dgm:prSet/>
      <dgm:spPr/>
      <dgm:t>
        <a:bodyPr/>
        <a:lstStyle/>
        <a:p>
          <a:endParaRPr lang="en-US"/>
        </a:p>
      </dgm:t>
    </dgm:pt>
    <dgm:pt modelId="{3F99A68F-CDA6-480D-B040-B7210D0E2DBB}">
      <dgm:prSet phldrT="[Text]"/>
      <dgm:spPr/>
      <dgm:t>
        <a:bodyPr/>
        <a:lstStyle/>
        <a:p>
          <a:endParaRPr lang="en-US"/>
        </a:p>
      </dgm:t>
    </dgm:pt>
    <dgm:pt modelId="{51712DEE-66C8-421F-907B-8DB84001544F}" type="parTrans" cxnId="{925562F0-038F-43CB-A1AA-C226480430F8}">
      <dgm:prSet/>
      <dgm:spPr/>
      <dgm:t>
        <a:bodyPr/>
        <a:lstStyle/>
        <a:p>
          <a:endParaRPr lang="en-US"/>
        </a:p>
      </dgm:t>
    </dgm:pt>
    <dgm:pt modelId="{997DA890-DA45-47F3-9F03-C17BB95D4CA2}" type="sibTrans" cxnId="{925562F0-038F-43CB-A1AA-C226480430F8}">
      <dgm:prSet/>
      <dgm:spPr/>
      <dgm:t>
        <a:bodyPr/>
        <a:lstStyle/>
        <a:p>
          <a:endParaRPr lang="en-US"/>
        </a:p>
      </dgm:t>
    </dgm:pt>
    <dgm:pt modelId="{FA083D30-2EAA-47EA-B67A-6319D5DD2046}">
      <dgm:prSet custT="1"/>
      <dgm:spPr>
        <a:xfrm>
          <a:off x="4041078" y="0"/>
          <a:ext cx="4041078" cy="2531326"/>
        </a:xfrm>
        <a:prstGeom prst="round1Rect">
          <a:avLst/>
        </a:prstGeom>
      </dgm:spPr>
      <dgm:t>
        <a:bodyPr/>
        <a:lstStyle/>
        <a:p>
          <a:r>
            <a:rPr lang="en-GB" sz="2800">
              <a:latin typeface="+mn-lt"/>
              <a:ea typeface="+mn-ea"/>
              <a:cs typeface="+mn-cs"/>
            </a:rPr>
            <a:t>Presence and potential impact of injuries or illness</a:t>
          </a:r>
          <a:endParaRPr lang="en-US" sz="2800" dirty="0">
            <a:latin typeface="+mn-lt"/>
            <a:ea typeface="+mn-ea"/>
            <a:cs typeface="+mn-cs"/>
          </a:endParaRPr>
        </a:p>
      </dgm:t>
    </dgm:pt>
    <dgm:pt modelId="{AC12927D-BF59-4BFF-A33D-47A895730678}" type="parTrans" cxnId="{686294F1-4EE4-4C68-9F71-5FC0AC19013C}">
      <dgm:prSet/>
      <dgm:spPr/>
      <dgm:t>
        <a:bodyPr/>
        <a:lstStyle/>
        <a:p>
          <a:endParaRPr lang="en-US"/>
        </a:p>
      </dgm:t>
    </dgm:pt>
    <dgm:pt modelId="{B8F8F65E-B54C-4C34-8912-207EA08BF0B7}" type="sibTrans" cxnId="{686294F1-4EE4-4C68-9F71-5FC0AC19013C}">
      <dgm:prSet/>
      <dgm:spPr/>
      <dgm:t>
        <a:bodyPr/>
        <a:lstStyle/>
        <a:p>
          <a:endParaRPr lang="en-US"/>
        </a:p>
      </dgm:t>
    </dgm:pt>
    <dgm:pt modelId="{E96615EE-DED1-41F0-BCEB-5BA054C6A8D5}">
      <dgm:prSet custT="1"/>
      <dgm:spPr>
        <a:xfrm rot="10800000">
          <a:off x="0" y="2531326"/>
          <a:ext cx="4041078" cy="2531326"/>
        </a:xfrm>
        <a:prstGeom prst="round1Rect">
          <a:avLst/>
        </a:prstGeom>
      </dgm:spPr>
      <dgm:t>
        <a:bodyPr/>
        <a:lstStyle/>
        <a:p>
          <a:r>
            <a:rPr lang="en-GB" sz="2800">
              <a:latin typeface="+mn-lt"/>
              <a:ea typeface="+mn-ea"/>
              <a:cs typeface="+mn-cs"/>
            </a:rPr>
            <a:t>Current behavioural/ emotional  state of the suspect </a:t>
          </a:r>
          <a:endParaRPr lang="en-US" sz="2800" dirty="0">
            <a:latin typeface="+mn-lt"/>
            <a:ea typeface="+mn-ea"/>
            <a:cs typeface="+mn-cs"/>
          </a:endParaRPr>
        </a:p>
      </dgm:t>
    </dgm:pt>
    <dgm:pt modelId="{C4F1BFEC-55D8-44CF-AF58-65133A8AA3D3}" type="parTrans" cxnId="{9D269DD4-EC93-44A5-9D85-2C0AE343FCC0}">
      <dgm:prSet/>
      <dgm:spPr/>
      <dgm:t>
        <a:bodyPr/>
        <a:lstStyle/>
        <a:p>
          <a:endParaRPr lang="en-US"/>
        </a:p>
      </dgm:t>
    </dgm:pt>
    <dgm:pt modelId="{440C7E74-4C37-4563-B353-9C2ACFF11588}" type="sibTrans" cxnId="{9D269DD4-EC93-44A5-9D85-2C0AE343FCC0}">
      <dgm:prSet/>
      <dgm:spPr/>
      <dgm:t>
        <a:bodyPr/>
        <a:lstStyle/>
        <a:p>
          <a:endParaRPr lang="en-US"/>
        </a:p>
      </dgm:t>
    </dgm:pt>
    <dgm:pt modelId="{10D24C18-C1C8-4DF0-A1B4-9F56682F17C3}">
      <dgm:prSet custT="1"/>
      <dgm:spPr>
        <a:xfrm rot="5400000">
          <a:off x="4795954" y="1776450"/>
          <a:ext cx="2531326" cy="4041078"/>
        </a:xfrm>
        <a:prstGeom prst="round1Rect">
          <a:avLst/>
        </a:prstGeom>
      </dgm:spPr>
      <dgm:t>
        <a:bodyPr/>
        <a:lstStyle/>
        <a:p>
          <a:r>
            <a:rPr lang="en-GB" sz="2800">
              <a:latin typeface="+mn-lt"/>
              <a:ea typeface="+mn-ea"/>
              <a:cs typeface="+mn-cs"/>
            </a:rPr>
            <a:t>Requirement for medical assessment for fitness for detention &amp; interview.</a:t>
          </a:r>
          <a:endParaRPr lang="en-US" sz="2800" dirty="0">
            <a:latin typeface="+mn-lt"/>
            <a:ea typeface="+mn-ea"/>
            <a:cs typeface="+mn-cs"/>
          </a:endParaRPr>
        </a:p>
      </dgm:t>
    </dgm:pt>
    <dgm:pt modelId="{985D3835-0C9C-48B8-AE9F-BAD48DF141B5}" type="parTrans" cxnId="{0A5E5D0D-0BCF-4F3A-A2EF-5292710FB22A}">
      <dgm:prSet/>
      <dgm:spPr/>
      <dgm:t>
        <a:bodyPr/>
        <a:lstStyle/>
        <a:p>
          <a:endParaRPr lang="en-US"/>
        </a:p>
      </dgm:t>
    </dgm:pt>
    <dgm:pt modelId="{9EDA2932-E79B-4B48-9C7E-A0B1E3CF633E}" type="sibTrans" cxnId="{0A5E5D0D-0BCF-4F3A-A2EF-5292710FB22A}">
      <dgm:prSet/>
      <dgm:spPr/>
      <dgm:t>
        <a:bodyPr/>
        <a:lstStyle/>
        <a:p>
          <a:endParaRPr lang="en-US"/>
        </a:p>
      </dgm:t>
    </dgm:pt>
    <dgm:pt modelId="{7EF103FC-1ED3-48DA-B8A9-20148B99E29D}">
      <dgm:prSet custT="1"/>
      <dgm:spPr/>
      <dgm:t>
        <a:bodyPr/>
        <a:lstStyle/>
        <a:p>
          <a:endParaRPr lang="en-US" sz="2800" dirty="0"/>
        </a:p>
      </dgm:t>
    </dgm:pt>
    <dgm:pt modelId="{2D4CBFF5-7A4B-407C-9D32-959B651B4EB1}" type="parTrans" cxnId="{50082C8B-CC37-4115-9B62-7A3F0D55BF7A}">
      <dgm:prSet/>
      <dgm:spPr/>
      <dgm:t>
        <a:bodyPr/>
        <a:lstStyle/>
        <a:p>
          <a:endParaRPr lang="en-US"/>
        </a:p>
      </dgm:t>
    </dgm:pt>
    <dgm:pt modelId="{68E04CD0-51C5-4961-881D-EC2EB808EFED}" type="sibTrans" cxnId="{50082C8B-CC37-4115-9B62-7A3F0D55BF7A}">
      <dgm:prSet/>
      <dgm:spPr/>
      <dgm:t>
        <a:bodyPr/>
        <a:lstStyle/>
        <a:p>
          <a:endParaRPr lang="en-US"/>
        </a:p>
      </dgm:t>
    </dgm:pt>
    <dgm:pt modelId="{A7729E62-A9EC-4617-AA17-519E1D454796}">
      <dgm:prSet phldrT="[Text]"/>
      <dgm:spPr>
        <a:xfrm>
          <a:off x="2828754" y="1898494"/>
          <a:ext cx="2424647" cy="1265663"/>
        </a:xfrm>
        <a:prstGeom prst="roundRect">
          <a:avLst/>
        </a:prstGeom>
        <a:blipFill rotWithShape="0">
          <a:blip xmlns:r="http://schemas.openxmlformats.org/officeDocument/2006/relationships" r:embed="rId1"/>
          <a:stretch>
            <a:fillRect/>
          </a:stretch>
        </a:blipFill>
      </dgm:spPr>
      <dgm:t>
        <a:bodyPr/>
        <a:lstStyle/>
        <a:p>
          <a:endParaRPr lang="en-US" dirty="0">
            <a:solidFill>
              <a:srgbClr val="000000">
                <a:hueOff val="0"/>
                <a:satOff val="0"/>
                <a:lumOff val="0"/>
                <a:alphaOff val="0"/>
              </a:srgbClr>
            </a:solidFill>
            <a:latin typeface="Arial"/>
            <a:ea typeface="+mn-ea"/>
            <a:cs typeface="+mn-cs"/>
          </a:endParaRPr>
        </a:p>
      </dgm:t>
    </dgm:pt>
    <dgm:pt modelId="{CA87D546-C524-4AD6-9246-B1594E5613C6}" type="sibTrans" cxnId="{172BB62B-0D11-4A38-A8FE-3EAAD07AECB4}">
      <dgm:prSet/>
      <dgm:spPr/>
      <dgm:t>
        <a:bodyPr/>
        <a:lstStyle/>
        <a:p>
          <a:endParaRPr lang="en-US"/>
        </a:p>
      </dgm:t>
    </dgm:pt>
    <dgm:pt modelId="{B8F84919-53C6-4380-A73D-8E3B5B0F29B7}" type="parTrans" cxnId="{172BB62B-0D11-4A38-A8FE-3EAAD07AECB4}">
      <dgm:prSet/>
      <dgm:spPr/>
      <dgm:t>
        <a:bodyPr/>
        <a:lstStyle/>
        <a:p>
          <a:endParaRPr lang="en-US"/>
        </a:p>
      </dgm:t>
    </dgm:pt>
    <dgm:pt modelId="{ACDBE0DF-6A4C-4D0A-9392-6C7E77D4FBD2}" type="pres">
      <dgm:prSet presAssocID="{080E378C-05FF-4F75-9563-AB1C925D49F9}" presName="diagram" presStyleCnt="0">
        <dgm:presLayoutVars>
          <dgm:chMax val="1"/>
          <dgm:dir/>
          <dgm:animLvl val="ctr"/>
          <dgm:resizeHandles val="exact"/>
        </dgm:presLayoutVars>
      </dgm:prSet>
      <dgm:spPr/>
    </dgm:pt>
    <dgm:pt modelId="{8757A52C-B537-4998-A31A-F9599E08482C}" type="pres">
      <dgm:prSet presAssocID="{080E378C-05FF-4F75-9563-AB1C925D49F9}" presName="matrix" presStyleCnt="0"/>
      <dgm:spPr/>
    </dgm:pt>
    <dgm:pt modelId="{8930EDB0-B4A9-4E9D-B53D-76B69216BA24}" type="pres">
      <dgm:prSet presAssocID="{080E378C-05FF-4F75-9563-AB1C925D49F9}" presName="tile1" presStyleLbl="node1" presStyleIdx="0" presStyleCnt="4"/>
      <dgm:spPr/>
    </dgm:pt>
    <dgm:pt modelId="{F7116F7D-781C-4EDD-8264-1DFE8A08A0BC}" type="pres">
      <dgm:prSet presAssocID="{080E378C-05FF-4F75-9563-AB1C925D49F9}" presName="tile1text" presStyleLbl="node1" presStyleIdx="0" presStyleCnt="4">
        <dgm:presLayoutVars>
          <dgm:chMax val="0"/>
          <dgm:chPref val="0"/>
          <dgm:bulletEnabled val="1"/>
        </dgm:presLayoutVars>
      </dgm:prSet>
      <dgm:spPr/>
    </dgm:pt>
    <dgm:pt modelId="{404DE67B-6E7E-41FC-873A-E51BF60E39EF}" type="pres">
      <dgm:prSet presAssocID="{080E378C-05FF-4F75-9563-AB1C925D49F9}" presName="tile2" presStyleLbl="node1" presStyleIdx="1" presStyleCnt="4" custLinFactNeighborX="4665" custLinFactNeighborY="-10701"/>
      <dgm:spPr/>
    </dgm:pt>
    <dgm:pt modelId="{D833DE75-CD66-4863-A4AB-2455E432FF7F}" type="pres">
      <dgm:prSet presAssocID="{080E378C-05FF-4F75-9563-AB1C925D49F9}" presName="tile2text" presStyleLbl="node1" presStyleIdx="1" presStyleCnt="4">
        <dgm:presLayoutVars>
          <dgm:chMax val="0"/>
          <dgm:chPref val="0"/>
          <dgm:bulletEnabled val="1"/>
        </dgm:presLayoutVars>
      </dgm:prSet>
      <dgm:spPr/>
    </dgm:pt>
    <dgm:pt modelId="{21779036-D059-43A4-BCC2-73E9574FDCB9}" type="pres">
      <dgm:prSet presAssocID="{080E378C-05FF-4F75-9563-AB1C925D49F9}" presName="tile3" presStyleLbl="node1" presStyleIdx="2" presStyleCnt="4"/>
      <dgm:spPr/>
    </dgm:pt>
    <dgm:pt modelId="{017BF02C-28A8-4832-A91C-6BD8B76F4F97}" type="pres">
      <dgm:prSet presAssocID="{080E378C-05FF-4F75-9563-AB1C925D49F9}" presName="tile3text" presStyleLbl="node1" presStyleIdx="2" presStyleCnt="4">
        <dgm:presLayoutVars>
          <dgm:chMax val="0"/>
          <dgm:chPref val="0"/>
          <dgm:bulletEnabled val="1"/>
        </dgm:presLayoutVars>
      </dgm:prSet>
      <dgm:spPr/>
    </dgm:pt>
    <dgm:pt modelId="{36516427-0D8F-4E34-95C5-088AEA716439}" type="pres">
      <dgm:prSet presAssocID="{080E378C-05FF-4F75-9563-AB1C925D49F9}" presName="tile4" presStyleLbl="node1" presStyleIdx="3" presStyleCnt="4"/>
      <dgm:spPr/>
    </dgm:pt>
    <dgm:pt modelId="{E0DBD547-956B-476C-8700-3C340FE5A5D2}" type="pres">
      <dgm:prSet presAssocID="{080E378C-05FF-4F75-9563-AB1C925D49F9}" presName="tile4text" presStyleLbl="node1" presStyleIdx="3" presStyleCnt="4">
        <dgm:presLayoutVars>
          <dgm:chMax val="0"/>
          <dgm:chPref val="0"/>
          <dgm:bulletEnabled val="1"/>
        </dgm:presLayoutVars>
      </dgm:prSet>
      <dgm:spPr/>
    </dgm:pt>
    <dgm:pt modelId="{64C9004F-D0FB-4058-AE23-E2666B6EE5DA}" type="pres">
      <dgm:prSet presAssocID="{080E378C-05FF-4F75-9563-AB1C925D49F9}" presName="centerTile" presStyleLbl="fgShp" presStyleIdx="0" presStyleCnt="1" custScaleX="119498" custScaleY="129297" custLinFactNeighborX="-1749" custLinFactNeighborY="-15385">
        <dgm:presLayoutVars>
          <dgm:chMax val="0"/>
          <dgm:chPref val="0"/>
        </dgm:presLayoutVars>
      </dgm:prSet>
      <dgm:spPr/>
    </dgm:pt>
  </dgm:ptLst>
  <dgm:cxnLst>
    <dgm:cxn modelId="{4F142B04-8D00-46C1-B659-FFB15E0FD52A}" type="presOf" srcId="{E96615EE-DED1-41F0-BCEB-5BA054C6A8D5}" destId="{21779036-D059-43A4-BCC2-73E9574FDCB9}" srcOrd="0" destOrd="0" presId="urn:microsoft.com/office/officeart/2005/8/layout/matrix1"/>
    <dgm:cxn modelId="{0A5E5D0D-0BCF-4F3A-A2EF-5292710FB22A}" srcId="{A7729E62-A9EC-4617-AA17-519E1D454796}" destId="{10D24C18-C1C8-4DF0-A1B4-9F56682F17C3}" srcOrd="3" destOrd="0" parTransId="{985D3835-0C9C-48B8-AE9F-BAD48DF141B5}" sibTransId="{9EDA2932-E79B-4B48-9C7E-A0B1E3CF633E}"/>
    <dgm:cxn modelId="{905C3016-52B2-4856-BD98-D57634F2BA81}" srcId="{A7729E62-A9EC-4617-AA17-519E1D454796}" destId="{0357C373-A78A-4240-979C-B177E652E6F0}" srcOrd="5" destOrd="0" parTransId="{4716711C-5DD4-4DA7-BE75-707D1EFF4D2B}" sibTransId="{23F469F1-FD86-418F-8EB1-FA65D81B6D7C}"/>
    <dgm:cxn modelId="{172BB62B-0D11-4A38-A8FE-3EAAD07AECB4}" srcId="{080E378C-05FF-4F75-9563-AB1C925D49F9}" destId="{A7729E62-A9EC-4617-AA17-519E1D454796}" srcOrd="0" destOrd="0" parTransId="{B8F84919-53C6-4380-A73D-8E3B5B0F29B7}" sibTransId="{CA87D546-C524-4AD6-9246-B1594E5613C6}"/>
    <dgm:cxn modelId="{54DEDF5D-4430-4E14-91F5-6894E584276E}" type="presOf" srcId="{A7729E62-A9EC-4617-AA17-519E1D454796}" destId="{64C9004F-D0FB-4058-AE23-E2666B6EE5DA}" srcOrd="0" destOrd="0" presId="urn:microsoft.com/office/officeart/2005/8/layout/matrix1"/>
    <dgm:cxn modelId="{9670CC60-2473-497E-9916-E9B4C4AB7C62}" type="presOf" srcId="{150C4E47-BC57-4302-8A79-8157344785E7}" destId="{8930EDB0-B4A9-4E9D-B53D-76B69216BA24}" srcOrd="0" destOrd="0" presId="urn:microsoft.com/office/officeart/2005/8/layout/matrix1"/>
    <dgm:cxn modelId="{4A110742-824C-48CD-9EDB-EB4F1F508A34}" type="presOf" srcId="{E96615EE-DED1-41F0-BCEB-5BA054C6A8D5}" destId="{017BF02C-28A8-4832-A91C-6BD8B76F4F97}" srcOrd="1" destOrd="0" presId="urn:microsoft.com/office/officeart/2005/8/layout/matrix1"/>
    <dgm:cxn modelId="{3C51A366-525C-42D3-9428-ED120D0D1603}" type="presOf" srcId="{10D24C18-C1C8-4DF0-A1B4-9F56682F17C3}" destId="{E0DBD547-956B-476C-8700-3C340FE5A5D2}" srcOrd="1" destOrd="0" presId="urn:microsoft.com/office/officeart/2005/8/layout/matrix1"/>
    <dgm:cxn modelId="{DF27766B-F5CB-4324-9F45-B0A53E59CD51}" type="presOf" srcId="{FA083D30-2EAA-47EA-B67A-6319D5DD2046}" destId="{404DE67B-6E7E-41FC-873A-E51BF60E39EF}" srcOrd="0" destOrd="0" presId="urn:microsoft.com/office/officeart/2005/8/layout/matrix1"/>
    <dgm:cxn modelId="{20DA0177-D69B-4785-822E-27F7673278B6}" type="presOf" srcId="{10D24C18-C1C8-4DF0-A1B4-9F56682F17C3}" destId="{36516427-0D8F-4E34-95C5-088AEA716439}" srcOrd="0" destOrd="0" presId="urn:microsoft.com/office/officeart/2005/8/layout/matrix1"/>
    <dgm:cxn modelId="{6248518A-5F14-431B-9527-862BF191BD04}" srcId="{A7729E62-A9EC-4617-AA17-519E1D454796}" destId="{150C4E47-BC57-4302-8A79-8157344785E7}" srcOrd="0" destOrd="0" parTransId="{70BE9359-8B10-4EAD-A3F0-096022F55759}" sibTransId="{D77831D7-8F73-4CBB-8F87-8C4DB7CDB383}"/>
    <dgm:cxn modelId="{50082C8B-CC37-4115-9B62-7A3F0D55BF7A}" srcId="{A7729E62-A9EC-4617-AA17-519E1D454796}" destId="{7EF103FC-1ED3-48DA-B8A9-20148B99E29D}" srcOrd="4" destOrd="0" parTransId="{2D4CBFF5-7A4B-407C-9D32-959B651B4EB1}" sibTransId="{68E04CD0-51C5-4961-881D-EC2EB808EFED}"/>
    <dgm:cxn modelId="{1235F28B-A2AB-44FF-BCA1-0849EFAEEB31}" type="presOf" srcId="{150C4E47-BC57-4302-8A79-8157344785E7}" destId="{F7116F7D-781C-4EDD-8264-1DFE8A08A0BC}" srcOrd="1" destOrd="0" presId="urn:microsoft.com/office/officeart/2005/8/layout/matrix1"/>
    <dgm:cxn modelId="{4BF4BCA3-3017-4D0E-BB44-5C1E29120E64}" type="presOf" srcId="{080E378C-05FF-4F75-9563-AB1C925D49F9}" destId="{ACDBE0DF-6A4C-4D0A-9392-6C7E77D4FBD2}" srcOrd="0" destOrd="0" presId="urn:microsoft.com/office/officeart/2005/8/layout/matrix1"/>
    <dgm:cxn modelId="{FA89A1D0-5455-4042-BEB0-83DF46DA9DF4}" srcId="{A7729E62-A9EC-4617-AA17-519E1D454796}" destId="{E03533FA-4576-40D5-AFB2-A0807F1A5FCA}" srcOrd="6" destOrd="0" parTransId="{16C7FF24-A63F-4684-BBD0-C4B94229056A}" sibTransId="{0EA4D1BE-CF14-4F0D-B272-0F266557FC48}"/>
    <dgm:cxn modelId="{9D269DD4-EC93-44A5-9D85-2C0AE343FCC0}" srcId="{A7729E62-A9EC-4617-AA17-519E1D454796}" destId="{E96615EE-DED1-41F0-BCEB-5BA054C6A8D5}" srcOrd="2" destOrd="0" parTransId="{C4F1BFEC-55D8-44CF-AF58-65133A8AA3D3}" sibTransId="{440C7E74-4C37-4563-B353-9C2ACFF11588}"/>
    <dgm:cxn modelId="{925562F0-038F-43CB-A1AA-C226480430F8}" srcId="{A7729E62-A9EC-4617-AA17-519E1D454796}" destId="{3F99A68F-CDA6-480D-B040-B7210D0E2DBB}" srcOrd="7" destOrd="0" parTransId="{51712DEE-66C8-421F-907B-8DB84001544F}" sibTransId="{997DA890-DA45-47F3-9F03-C17BB95D4CA2}"/>
    <dgm:cxn modelId="{686294F1-4EE4-4C68-9F71-5FC0AC19013C}" srcId="{A7729E62-A9EC-4617-AA17-519E1D454796}" destId="{FA083D30-2EAA-47EA-B67A-6319D5DD2046}" srcOrd="1" destOrd="0" parTransId="{AC12927D-BF59-4BFF-A33D-47A895730678}" sibTransId="{B8F8F65E-B54C-4C34-8912-207EA08BF0B7}"/>
    <dgm:cxn modelId="{BC49FAF4-0305-44A1-9F83-C850339FAB20}" type="presOf" srcId="{FA083D30-2EAA-47EA-B67A-6319D5DD2046}" destId="{D833DE75-CD66-4863-A4AB-2455E432FF7F}" srcOrd="1" destOrd="0" presId="urn:microsoft.com/office/officeart/2005/8/layout/matrix1"/>
    <dgm:cxn modelId="{92F5073F-C736-41D2-BBEB-61B3032C7AAF}" type="presParOf" srcId="{ACDBE0DF-6A4C-4D0A-9392-6C7E77D4FBD2}" destId="{8757A52C-B537-4998-A31A-F9599E08482C}" srcOrd="0" destOrd="0" presId="urn:microsoft.com/office/officeart/2005/8/layout/matrix1"/>
    <dgm:cxn modelId="{9808BDA4-E901-492F-B416-4192362DB937}" type="presParOf" srcId="{8757A52C-B537-4998-A31A-F9599E08482C}" destId="{8930EDB0-B4A9-4E9D-B53D-76B69216BA24}" srcOrd="0" destOrd="0" presId="urn:microsoft.com/office/officeart/2005/8/layout/matrix1"/>
    <dgm:cxn modelId="{2ACD715B-17E5-4FD1-9BD0-EB2C07857E46}" type="presParOf" srcId="{8757A52C-B537-4998-A31A-F9599E08482C}" destId="{F7116F7D-781C-4EDD-8264-1DFE8A08A0BC}" srcOrd="1" destOrd="0" presId="urn:microsoft.com/office/officeart/2005/8/layout/matrix1"/>
    <dgm:cxn modelId="{E06BBD89-F4CB-481C-8842-DF53D857EAEC}" type="presParOf" srcId="{8757A52C-B537-4998-A31A-F9599E08482C}" destId="{404DE67B-6E7E-41FC-873A-E51BF60E39EF}" srcOrd="2" destOrd="0" presId="urn:microsoft.com/office/officeart/2005/8/layout/matrix1"/>
    <dgm:cxn modelId="{DEFD3563-E7F3-449F-9C86-06D6521E825C}" type="presParOf" srcId="{8757A52C-B537-4998-A31A-F9599E08482C}" destId="{D833DE75-CD66-4863-A4AB-2455E432FF7F}" srcOrd="3" destOrd="0" presId="urn:microsoft.com/office/officeart/2005/8/layout/matrix1"/>
    <dgm:cxn modelId="{8F71D536-BBDA-45DE-A1A3-FEDC625FFA1F}" type="presParOf" srcId="{8757A52C-B537-4998-A31A-F9599E08482C}" destId="{21779036-D059-43A4-BCC2-73E9574FDCB9}" srcOrd="4" destOrd="0" presId="urn:microsoft.com/office/officeart/2005/8/layout/matrix1"/>
    <dgm:cxn modelId="{3805633D-A923-4EBD-B67F-E5EE632D1AB8}" type="presParOf" srcId="{8757A52C-B537-4998-A31A-F9599E08482C}" destId="{017BF02C-28A8-4832-A91C-6BD8B76F4F97}" srcOrd="5" destOrd="0" presId="urn:microsoft.com/office/officeart/2005/8/layout/matrix1"/>
    <dgm:cxn modelId="{CEC8D008-DFFA-40D5-9F74-8A8A5A6CDDD4}" type="presParOf" srcId="{8757A52C-B537-4998-A31A-F9599E08482C}" destId="{36516427-0D8F-4E34-95C5-088AEA716439}" srcOrd="6" destOrd="0" presId="urn:microsoft.com/office/officeart/2005/8/layout/matrix1"/>
    <dgm:cxn modelId="{E5856E64-F286-4951-BF45-F2E7964D18E9}" type="presParOf" srcId="{8757A52C-B537-4998-A31A-F9599E08482C}" destId="{E0DBD547-956B-476C-8700-3C340FE5A5D2}" srcOrd="7" destOrd="0" presId="urn:microsoft.com/office/officeart/2005/8/layout/matrix1"/>
    <dgm:cxn modelId="{DA459270-D3E8-4B53-BA57-F3A5380C3160}" type="presParOf" srcId="{ACDBE0DF-6A4C-4D0A-9392-6C7E77D4FBD2}" destId="{64C9004F-D0FB-4058-AE23-E2666B6EE5DA}"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A7232BD-0480-4A1D-92E7-3439C4F83287}"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en-US"/>
        </a:p>
      </dgm:t>
    </dgm:pt>
    <dgm:pt modelId="{1533513D-7E31-4AF2-B09E-BFF92247FF2D}">
      <dgm:prSet phldrT="[Text]" custT="1"/>
      <dgm:spPr/>
      <dgm:t>
        <a:bodyPr/>
        <a:lstStyle/>
        <a:p>
          <a:r>
            <a:rPr lang="en-US" sz="2400"/>
            <a:t>Understanding of Questions asked</a:t>
          </a:r>
          <a:endParaRPr lang="en-US" sz="2400" dirty="0"/>
        </a:p>
      </dgm:t>
    </dgm:pt>
    <dgm:pt modelId="{A00EA5FA-399B-4227-9CFD-7F3E34139892}" type="parTrans" cxnId="{A0817EBA-47A7-4B35-B6BC-6FC737E2C1E6}">
      <dgm:prSet/>
      <dgm:spPr/>
      <dgm:t>
        <a:bodyPr/>
        <a:lstStyle/>
        <a:p>
          <a:endParaRPr lang="en-US"/>
        </a:p>
      </dgm:t>
    </dgm:pt>
    <dgm:pt modelId="{8B814FC8-5A8E-4D6A-BBC5-1917E4EFAC4D}" type="sibTrans" cxnId="{A0817EBA-47A7-4B35-B6BC-6FC737E2C1E6}">
      <dgm:prSet/>
      <dgm:spPr/>
      <dgm:t>
        <a:bodyPr/>
        <a:lstStyle/>
        <a:p>
          <a:endParaRPr lang="en-US"/>
        </a:p>
      </dgm:t>
    </dgm:pt>
    <dgm:pt modelId="{1F5B6834-7AFC-43B1-9E67-B176707530E8}">
      <dgm:prSet custT="1"/>
      <dgm:spPr/>
      <dgm:t>
        <a:bodyPr/>
        <a:lstStyle/>
        <a:p>
          <a:r>
            <a:rPr lang="en-US" sz="2400"/>
            <a:t>Understanding of the caution</a:t>
          </a:r>
          <a:endParaRPr lang="en-US" sz="2400" dirty="0"/>
        </a:p>
      </dgm:t>
    </dgm:pt>
    <dgm:pt modelId="{0886E85A-4257-4CC6-AA12-DEC8D70FD700}" type="parTrans" cxnId="{D1D772A1-275E-4E95-AE69-DF9AEAE6CD45}">
      <dgm:prSet/>
      <dgm:spPr/>
      <dgm:t>
        <a:bodyPr/>
        <a:lstStyle/>
        <a:p>
          <a:endParaRPr lang="en-US"/>
        </a:p>
      </dgm:t>
    </dgm:pt>
    <dgm:pt modelId="{05BC37FD-B699-4D7B-A2A6-54E681A2A4F8}" type="sibTrans" cxnId="{D1D772A1-275E-4E95-AE69-DF9AEAE6CD45}">
      <dgm:prSet/>
      <dgm:spPr/>
      <dgm:t>
        <a:bodyPr/>
        <a:lstStyle/>
        <a:p>
          <a:endParaRPr lang="en-US"/>
        </a:p>
      </dgm:t>
    </dgm:pt>
    <dgm:pt modelId="{A4CFF903-DB40-4387-8F24-BDA84BBF69C5}">
      <dgm:prSet custT="1"/>
      <dgm:spPr/>
      <dgm:t>
        <a:bodyPr/>
        <a:lstStyle/>
        <a:p>
          <a:r>
            <a:rPr lang="en-GB" sz="2400"/>
            <a:t>Understanding of the nature &amp; purpose of the interview</a:t>
          </a:r>
          <a:r>
            <a:rPr lang="en-GB" sz="1900"/>
            <a:t>.</a:t>
          </a:r>
          <a:endParaRPr lang="en-US" sz="1900" dirty="0"/>
        </a:p>
      </dgm:t>
    </dgm:pt>
    <dgm:pt modelId="{7B4C6B15-3195-402C-997E-246669EBF03D}" type="parTrans" cxnId="{F079F188-F3C6-42EB-A322-942F62E3850D}">
      <dgm:prSet/>
      <dgm:spPr/>
      <dgm:t>
        <a:bodyPr/>
        <a:lstStyle/>
        <a:p>
          <a:endParaRPr lang="en-US"/>
        </a:p>
      </dgm:t>
    </dgm:pt>
    <dgm:pt modelId="{465A2135-C37B-463A-A2CF-9CD941B3A517}" type="sibTrans" cxnId="{F079F188-F3C6-42EB-A322-942F62E3850D}">
      <dgm:prSet/>
      <dgm:spPr/>
      <dgm:t>
        <a:bodyPr/>
        <a:lstStyle/>
        <a:p>
          <a:endParaRPr lang="en-US"/>
        </a:p>
      </dgm:t>
    </dgm:pt>
    <dgm:pt modelId="{18E10C67-8F3D-444C-8C23-42DDACE7B059}">
      <dgm:prSet custT="1"/>
      <dgm:spPr/>
      <dgm:t>
        <a:bodyPr/>
        <a:lstStyle/>
        <a:p>
          <a:r>
            <a:rPr lang="en-GB" sz="2400"/>
            <a:t>Significance &amp; purpose of Q &amp; A’s</a:t>
          </a:r>
          <a:endParaRPr lang="en-US" sz="2400" dirty="0"/>
        </a:p>
      </dgm:t>
    </dgm:pt>
    <dgm:pt modelId="{750CC8F7-73F5-480B-B80C-82F49E152728}" type="parTrans" cxnId="{328373F0-7594-48FE-B3A4-FECD7B73A272}">
      <dgm:prSet/>
      <dgm:spPr/>
      <dgm:t>
        <a:bodyPr/>
        <a:lstStyle/>
        <a:p>
          <a:endParaRPr lang="en-US"/>
        </a:p>
      </dgm:t>
    </dgm:pt>
    <dgm:pt modelId="{752BE818-3AB0-44B9-8E3B-95CFA489AEAC}" type="sibTrans" cxnId="{328373F0-7594-48FE-B3A4-FECD7B73A272}">
      <dgm:prSet/>
      <dgm:spPr/>
      <dgm:t>
        <a:bodyPr/>
        <a:lstStyle/>
        <a:p>
          <a:endParaRPr lang="en-US"/>
        </a:p>
      </dgm:t>
    </dgm:pt>
    <dgm:pt modelId="{A123BBFD-72A6-40F7-9B5D-ACF753103DC4}">
      <dgm:prSet custT="1"/>
      <dgm:spPr/>
      <dgm:t>
        <a:bodyPr/>
        <a:lstStyle/>
        <a:p>
          <a:r>
            <a:rPr lang="en-GB" sz="2300"/>
            <a:t>Mental effects &amp; ability to represent a rational &amp; accurate explanation</a:t>
          </a:r>
          <a:endParaRPr lang="en-US" sz="2300" dirty="0"/>
        </a:p>
      </dgm:t>
    </dgm:pt>
    <dgm:pt modelId="{48030449-9B21-45E3-ADAF-8F8FD52833C9}" type="parTrans" cxnId="{5BF9A034-9D6B-41BF-B1FD-46344600F033}">
      <dgm:prSet/>
      <dgm:spPr/>
      <dgm:t>
        <a:bodyPr/>
        <a:lstStyle/>
        <a:p>
          <a:endParaRPr lang="en-US"/>
        </a:p>
      </dgm:t>
    </dgm:pt>
    <dgm:pt modelId="{039DE248-4914-413D-995B-279BC6604C22}" type="sibTrans" cxnId="{5BF9A034-9D6B-41BF-B1FD-46344600F033}">
      <dgm:prSet/>
      <dgm:spPr/>
      <dgm:t>
        <a:bodyPr/>
        <a:lstStyle/>
        <a:p>
          <a:endParaRPr lang="en-US"/>
        </a:p>
      </dgm:t>
    </dgm:pt>
    <dgm:pt modelId="{27721AC6-44DA-406C-96E0-455AA5D316FE}">
      <dgm:prSet custT="1"/>
      <dgm:spPr/>
      <dgm:t>
        <a:bodyPr/>
        <a:lstStyle/>
        <a:p>
          <a:r>
            <a:rPr lang="en-GB" sz="2400"/>
            <a:t>Will the nature of the interview harm the detainee</a:t>
          </a:r>
          <a:endParaRPr lang="en-US" sz="2400" dirty="0"/>
        </a:p>
      </dgm:t>
    </dgm:pt>
    <dgm:pt modelId="{1B1A0D8D-C40C-49DC-A1E6-B628BC3F8C15}" type="parTrans" cxnId="{3E6CE9C1-863C-4534-8B9F-7067DA77198E}">
      <dgm:prSet/>
      <dgm:spPr/>
      <dgm:t>
        <a:bodyPr/>
        <a:lstStyle/>
        <a:p>
          <a:endParaRPr lang="en-US"/>
        </a:p>
      </dgm:t>
    </dgm:pt>
    <dgm:pt modelId="{2754C313-D706-475A-9729-1B7F010E4B38}" type="sibTrans" cxnId="{3E6CE9C1-863C-4534-8B9F-7067DA77198E}">
      <dgm:prSet/>
      <dgm:spPr/>
      <dgm:t>
        <a:bodyPr/>
        <a:lstStyle/>
        <a:p>
          <a:endParaRPr lang="en-US"/>
        </a:p>
      </dgm:t>
    </dgm:pt>
    <dgm:pt modelId="{16179F45-1214-49D4-AD22-2EFD24FEC40E}" type="pres">
      <dgm:prSet presAssocID="{0A7232BD-0480-4A1D-92E7-3439C4F83287}" presName="Name0" presStyleCnt="0">
        <dgm:presLayoutVars>
          <dgm:chMax val="7"/>
          <dgm:chPref val="7"/>
          <dgm:dir/>
        </dgm:presLayoutVars>
      </dgm:prSet>
      <dgm:spPr/>
    </dgm:pt>
    <dgm:pt modelId="{39C72CFA-C8C7-46D5-AF70-3262968A1772}" type="pres">
      <dgm:prSet presAssocID="{0A7232BD-0480-4A1D-92E7-3439C4F83287}" presName="Name1" presStyleCnt="0"/>
      <dgm:spPr/>
    </dgm:pt>
    <dgm:pt modelId="{A636D384-41A1-4582-BD87-716B266BDF19}" type="pres">
      <dgm:prSet presAssocID="{0A7232BD-0480-4A1D-92E7-3439C4F83287}" presName="cycle" presStyleCnt="0"/>
      <dgm:spPr/>
    </dgm:pt>
    <dgm:pt modelId="{0346AB99-3FAD-4816-A8C9-FCCD2B523AFF}" type="pres">
      <dgm:prSet presAssocID="{0A7232BD-0480-4A1D-92E7-3439C4F83287}" presName="srcNode" presStyleLbl="node1" presStyleIdx="0" presStyleCnt="6"/>
      <dgm:spPr/>
    </dgm:pt>
    <dgm:pt modelId="{C9A3B650-5E68-47E0-95D2-AB00AA3C89B9}" type="pres">
      <dgm:prSet presAssocID="{0A7232BD-0480-4A1D-92E7-3439C4F83287}" presName="conn" presStyleLbl="parChTrans1D2" presStyleIdx="0" presStyleCnt="1"/>
      <dgm:spPr/>
    </dgm:pt>
    <dgm:pt modelId="{9E27CA6E-88E2-4171-ABE8-EA97CD4F7986}" type="pres">
      <dgm:prSet presAssocID="{0A7232BD-0480-4A1D-92E7-3439C4F83287}" presName="extraNode" presStyleLbl="node1" presStyleIdx="0" presStyleCnt="6"/>
      <dgm:spPr/>
    </dgm:pt>
    <dgm:pt modelId="{15A6843D-B852-4987-B273-3129740A18B9}" type="pres">
      <dgm:prSet presAssocID="{0A7232BD-0480-4A1D-92E7-3439C4F83287}" presName="dstNode" presStyleLbl="node1" presStyleIdx="0" presStyleCnt="6"/>
      <dgm:spPr/>
    </dgm:pt>
    <dgm:pt modelId="{E729E22A-1898-46BD-B425-8A97C92BA4E4}" type="pres">
      <dgm:prSet presAssocID="{1533513D-7E31-4AF2-B09E-BFF92247FF2D}" presName="text_1" presStyleLbl="node1" presStyleIdx="0" presStyleCnt="6">
        <dgm:presLayoutVars>
          <dgm:bulletEnabled val="1"/>
        </dgm:presLayoutVars>
      </dgm:prSet>
      <dgm:spPr/>
    </dgm:pt>
    <dgm:pt modelId="{6ED12E42-71EC-4608-85B8-119A4DA2CA63}" type="pres">
      <dgm:prSet presAssocID="{1533513D-7E31-4AF2-B09E-BFF92247FF2D}" presName="accent_1" presStyleCnt="0"/>
      <dgm:spPr/>
    </dgm:pt>
    <dgm:pt modelId="{F225EAC8-0E87-4F0C-829B-F9B911AA52BD}" type="pres">
      <dgm:prSet presAssocID="{1533513D-7E31-4AF2-B09E-BFF92247FF2D}" presName="accentRepeatNode" presStyleLbl="solidFgAcc1" presStyleIdx="0" presStyleCnt="6"/>
      <dgm:spPr/>
    </dgm:pt>
    <dgm:pt modelId="{E3C16966-D06E-40C3-8748-21CDD3E238DA}" type="pres">
      <dgm:prSet presAssocID="{1F5B6834-7AFC-43B1-9E67-B176707530E8}" presName="text_2" presStyleLbl="node1" presStyleIdx="1" presStyleCnt="6">
        <dgm:presLayoutVars>
          <dgm:bulletEnabled val="1"/>
        </dgm:presLayoutVars>
      </dgm:prSet>
      <dgm:spPr/>
    </dgm:pt>
    <dgm:pt modelId="{67D62F13-7EEE-41F7-BA1F-F7D522F5B537}" type="pres">
      <dgm:prSet presAssocID="{1F5B6834-7AFC-43B1-9E67-B176707530E8}" presName="accent_2" presStyleCnt="0"/>
      <dgm:spPr/>
    </dgm:pt>
    <dgm:pt modelId="{20E54340-78FF-44EF-994D-541AE0B7CE64}" type="pres">
      <dgm:prSet presAssocID="{1F5B6834-7AFC-43B1-9E67-B176707530E8}" presName="accentRepeatNode" presStyleLbl="solidFgAcc1" presStyleIdx="1" presStyleCnt="6"/>
      <dgm:spPr/>
    </dgm:pt>
    <dgm:pt modelId="{A5EFB48E-A8E0-47FA-870B-96D004CC7336}" type="pres">
      <dgm:prSet presAssocID="{A4CFF903-DB40-4387-8F24-BDA84BBF69C5}" presName="text_3" presStyleLbl="node1" presStyleIdx="2" presStyleCnt="6">
        <dgm:presLayoutVars>
          <dgm:bulletEnabled val="1"/>
        </dgm:presLayoutVars>
      </dgm:prSet>
      <dgm:spPr/>
    </dgm:pt>
    <dgm:pt modelId="{A7DDF547-2561-4C7C-9594-BEC2F6F3C301}" type="pres">
      <dgm:prSet presAssocID="{A4CFF903-DB40-4387-8F24-BDA84BBF69C5}" presName="accent_3" presStyleCnt="0"/>
      <dgm:spPr/>
    </dgm:pt>
    <dgm:pt modelId="{D64535FF-7AE8-4C97-B252-2F40EFFE0062}" type="pres">
      <dgm:prSet presAssocID="{A4CFF903-DB40-4387-8F24-BDA84BBF69C5}" presName="accentRepeatNode" presStyleLbl="solidFgAcc1" presStyleIdx="2" presStyleCnt="6"/>
      <dgm:spPr/>
    </dgm:pt>
    <dgm:pt modelId="{1D20FC88-CE53-4C12-B79A-ABF54A00E119}" type="pres">
      <dgm:prSet presAssocID="{18E10C67-8F3D-444C-8C23-42DDACE7B059}" presName="text_4" presStyleLbl="node1" presStyleIdx="3" presStyleCnt="6">
        <dgm:presLayoutVars>
          <dgm:bulletEnabled val="1"/>
        </dgm:presLayoutVars>
      </dgm:prSet>
      <dgm:spPr/>
    </dgm:pt>
    <dgm:pt modelId="{101318AA-957A-44A1-A286-2F88E5C59B6C}" type="pres">
      <dgm:prSet presAssocID="{18E10C67-8F3D-444C-8C23-42DDACE7B059}" presName="accent_4" presStyleCnt="0"/>
      <dgm:spPr/>
    </dgm:pt>
    <dgm:pt modelId="{D83405EB-8E91-4ED2-834F-ECE4694C9234}" type="pres">
      <dgm:prSet presAssocID="{18E10C67-8F3D-444C-8C23-42DDACE7B059}" presName="accentRepeatNode" presStyleLbl="solidFgAcc1" presStyleIdx="3" presStyleCnt="6"/>
      <dgm:spPr/>
    </dgm:pt>
    <dgm:pt modelId="{FE561716-B343-43A3-ADF4-D15127DFF852}" type="pres">
      <dgm:prSet presAssocID="{A123BBFD-72A6-40F7-9B5D-ACF753103DC4}" presName="text_5" presStyleLbl="node1" presStyleIdx="4" presStyleCnt="6">
        <dgm:presLayoutVars>
          <dgm:bulletEnabled val="1"/>
        </dgm:presLayoutVars>
      </dgm:prSet>
      <dgm:spPr/>
    </dgm:pt>
    <dgm:pt modelId="{73C0729A-5363-4E68-B8AB-770CD6EE1864}" type="pres">
      <dgm:prSet presAssocID="{A123BBFD-72A6-40F7-9B5D-ACF753103DC4}" presName="accent_5" presStyleCnt="0"/>
      <dgm:spPr/>
    </dgm:pt>
    <dgm:pt modelId="{EB958D26-7EC2-46B2-A844-72BAD1D19BB0}" type="pres">
      <dgm:prSet presAssocID="{A123BBFD-72A6-40F7-9B5D-ACF753103DC4}" presName="accentRepeatNode" presStyleLbl="solidFgAcc1" presStyleIdx="4" presStyleCnt="6"/>
      <dgm:spPr/>
    </dgm:pt>
    <dgm:pt modelId="{E90C2038-61D9-44A6-BF76-B02C56EC5074}" type="pres">
      <dgm:prSet presAssocID="{27721AC6-44DA-406C-96E0-455AA5D316FE}" presName="text_6" presStyleLbl="node1" presStyleIdx="5" presStyleCnt="6">
        <dgm:presLayoutVars>
          <dgm:bulletEnabled val="1"/>
        </dgm:presLayoutVars>
      </dgm:prSet>
      <dgm:spPr/>
    </dgm:pt>
    <dgm:pt modelId="{8FAA3333-B2D1-4F06-8B23-F59BF9C396D1}" type="pres">
      <dgm:prSet presAssocID="{27721AC6-44DA-406C-96E0-455AA5D316FE}" presName="accent_6" presStyleCnt="0"/>
      <dgm:spPr/>
    </dgm:pt>
    <dgm:pt modelId="{BF6B7E39-E79A-4973-B7B0-358300538030}" type="pres">
      <dgm:prSet presAssocID="{27721AC6-44DA-406C-96E0-455AA5D316FE}" presName="accentRepeatNode" presStyleLbl="solidFgAcc1" presStyleIdx="5" presStyleCnt="6"/>
      <dgm:spPr/>
    </dgm:pt>
  </dgm:ptLst>
  <dgm:cxnLst>
    <dgm:cxn modelId="{4FE06000-55A2-416C-A9E5-DE0B6801F8B1}" type="presOf" srcId="{A4CFF903-DB40-4387-8F24-BDA84BBF69C5}" destId="{A5EFB48E-A8E0-47FA-870B-96D004CC7336}" srcOrd="0" destOrd="0" presId="urn:microsoft.com/office/officeart/2008/layout/VerticalCurvedList"/>
    <dgm:cxn modelId="{6BB72A08-23C6-4A85-BC83-426A6C6C5184}" type="presOf" srcId="{8B814FC8-5A8E-4D6A-BBC5-1917E4EFAC4D}" destId="{C9A3B650-5E68-47E0-95D2-AB00AA3C89B9}" srcOrd="0" destOrd="0" presId="urn:microsoft.com/office/officeart/2008/layout/VerticalCurvedList"/>
    <dgm:cxn modelId="{5BF9A034-9D6B-41BF-B1FD-46344600F033}" srcId="{0A7232BD-0480-4A1D-92E7-3439C4F83287}" destId="{A123BBFD-72A6-40F7-9B5D-ACF753103DC4}" srcOrd="4" destOrd="0" parTransId="{48030449-9B21-45E3-ADAF-8F8FD52833C9}" sibTransId="{039DE248-4914-413D-995B-279BC6604C22}"/>
    <dgm:cxn modelId="{723FF361-C2F1-4855-8F14-D79A77352E5D}" type="presOf" srcId="{18E10C67-8F3D-444C-8C23-42DDACE7B059}" destId="{1D20FC88-CE53-4C12-B79A-ABF54A00E119}" srcOrd="0" destOrd="0" presId="urn:microsoft.com/office/officeart/2008/layout/VerticalCurvedList"/>
    <dgm:cxn modelId="{946D407D-8788-4337-86F0-8699E68D559C}" type="presOf" srcId="{1533513D-7E31-4AF2-B09E-BFF92247FF2D}" destId="{E729E22A-1898-46BD-B425-8A97C92BA4E4}" srcOrd="0" destOrd="0" presId="urn:microsoft.com/office/officeart/2008/layout/VerticalCurvedList"/>
    <dgm:cxn modelId="{69C65280-7471-4A04-896E-19DC0CEED23D}" type="presOf" srcId="{27721AC6-44DA-406C-96E0-455AA5D316FE}" destId="{E90C2038-61D9-44A6-BF76-B02C56EC5074}" srcOrd="0" destOrd="0" presId="urn:microsoft.com/office/officeart/2008/layout/VerticalCurvedList"/>
    <dgm:cxn modelId="{F079F188-F3C6-42EB-A322-942F62E3850D}" srcId="{0A7232BD-0480-4A1D-92E7-3439C4F83287}" destId="{A4CFF903-DB40-4387-8F24-BDA84BBF69C5}" srcOrd="2" destOrd="0" parTransId="{7B4C6B15-3195-402C-997E-246669EBF03D}" sibTransId="{465A2135-C37B-463A-A2CF-9CD941B3A517}"/>
    <dgm:cxn modelId="{D1D772A1-275E-4E95-AE69-DF9AEAE6CD45}" srcId="{0A7232BD-0480-4A1D-92E7-3439C4F83287}" destId="{1F5B6834-7AFC-43B1-9E67-B176707530E8}" srcOrd="1" destOrd="0" parTransId="{0886E85A-4257-4CC6-AA12-DEC8D70FD700}" sibTransId="{05BC37FD-B699-4D7B-A2A6-54E681A2A4F8}"/>
    <dgm:cxn modelId="{A0817EBA-47A7-4B35-B6BC-6FC737E2C1E6}" srcId="{0A7232BD-0480-4A1D-92E7-3439C4F83287}" destId="{1533513D-7E31-4AF2-B09E-BFF92247FF2D}" srcOrd="0" destOrd="0" parTransId="{A00EA5FA-399B-4227-9CFD-7F3E34139892}" sibTransId="{8B814FC8-5A8E-4D6A-BBC5-1917E4EFAC4D}"/>
    <dgm:cxn modelId="{3E6CE9C1-863C-4534-8B9F-7067DA77198E}" srcId="{0A7232BD-0480-4A1D-92E7-3439C4F83287}" destId="{27721AC6-44DA-406C-96E0-455AA5D316FE}" srcOrd="5" destOrd="0" parTransId="{1B1A0D8D-C40C-49DC-A1E6-B628BC3F8C15}" sibTransId="{2754C313-D706-475A-9729-1B7F010E4B38}"/>
    <dgm:cxn modelId="{835804D8-5893-4485-9E3B-6387184574DD}" type="presOf" srcId="{1F5B6834-7AFC-43B1-9E67-B176707530E8}" destId="{E3C16966-D06E-40C3-8748-21CDD3E238DA}" srcOrd="0" destOrd="0" presId="urn:microsoft.com/office/officeart/2008/layout/VerticalCurvedList"/>
    <dgm:cxn modelId="{043EFEE9-8AC2-4DD4-8EC6-9AF76C8EFB6A}" type="presOf" srcId="{0A7232BD-0480-4A1D-92E7-3439C4F83287}" destId="{16179F45-1214-49D4-AD22-2EFD24FEC40E}" srcOrd="0" destOrd="0" presId="urn:microsoft.com/office/officeart/2008/layout/VerticalCurvedList"/>
    <dgm:cxn modelId="{B260BFEC-3B08-4CE8-9869-5ABE21A2EBEE}" type="presOf" srcId="{A123BBFD-72A6-40F7-9B5D-ACF753103DC4}" destId="{FE561716-B343-43A3-ADF4-D15127DFF852}" srcOrd="0" destOrd="0" presId="urn:microsoft.com/office/officeart/2008/layout/VerticalCurvedList"/>
    <dgm:cxn modelId="{328373F0-7594-48FE-B3A4-FECD7B73A272}" srcId="{0A7232BD-0480-4A1D-92E7-3439C4F83287}" destId="{18E10C67-8F3D-444C-8C23-42DDACE7B059}" srcOrd="3" destOrd="0" parTransId="{750CC8F7-73F5-480B-B80C-82F49E152728}" sibTransId="{752BE818-3AB0-44B9-8E3B-95CFA489AEAC}"/>
    <dgm:cxn modelId="{10E1CA5D-D428-4B64-8DEB-C089760A2573}" type="presParOf" srcId="{16179F45-1214-49D4-AD22-2EFD24FEC40E}" destId="{39C72CFA-C8C7-46D5-AF70-3262968A1772}" srcOrd="0" destOrd="0" presId="urn:microsoft.com/office/officeart/2008/layout/VerticalCurvedList"/>
    <dgm:cxn modelId="{95158ADF-1909-4E51-873E-19D474C6CB5F}" type="presParOf" srcId="{39C72CFA-C8C7-46D5-AF70-3262968A1772}" destId="{A636D384-41A1-4582-BD87-716B266BDF19}" srcOrd="0" destOrd="0" presId="urn:microsoft.com/office/officeart/2008/layout/VerticalCurvedList"/>
    <dgm:cxn modelId="{4CF35832-A73B-4267-A5B8-2313A55755F5}" type="presParOf" srcId="{A636D384-41A1-4582-BD87-716B266BDF19}" destId="{0346AB99-3FAD-4816-A8C9-FCCD2B523AFF}" srcOrd="0" destOrd="0" presId="urn:microsoft.com/office/officeart/2008/layout/VerticalCurvedList"/>
    <dgm:cxn modelId="{D73A1FA3-2346-43E3-A85A-F2360BAB631B}" type="presParOf" srcId="{A636D384-41A1-4582-BD87-716B266BDF19}" destId="{C9A3B650-5E68-47E0-95D2-AB00AA3C89B9}" srcOrd="1" destOrd="0" presId="urn:microsoft.com/office/officeart/2008/layout/VerticalCurvedList"/>
    <dgm:cxn modelId="{E7BA8893-B6DE-4A08-8C3B-AF5122BB7E66}" type="presParOf" srcId="{A636D384-41A1-4582-BD87-716B266BDF19}" destId="{9E27CA6E-88E2-4171-ABE8-EA97CD4F7986}" srcOrd="2" destOrd="0" presId="urn:microsoft.com/office/officeart/2008/layout/VerticalCurvedList"/>
    <dgm:cxn modelId="{99171B07-82C0-454E-8839-D7FB5892C9B4}" type="presParOf" srcId="{A636D384-41A1-4582-BD87-716B266BDF19}" destId="{15A6843D-B852-4987-B273-3129740A18B9}" srcOrd="3" destOrd="0" presId="urn:microsoft.com/office/officeart/2008/layout/VerticalCurvedList"/>
    <dgm:cxn modelId="{2A572EE0-1153-43D5-B083-4E0F904951C8}" type="presParOf" srcId="{39C72CFA-C8C7-46D5-AF70-3262968A1772}" destId="{E729E22A-1898-46BD-B425-8A97C92BA4E4}" srcOrd="1" destOrd="0" presId="urn:microsoft.com/office/officeart/2008/layout/VerticalCurvedList"/>
    <dgm:cxn modelId="{4736CC4D-6BBF-44AA-8C97-0FE864F67FD0}" type="presParOf" srcId="{39C72CFA-C8C7-46D5-AF70-3262968A1772}" destId="{6ED12E42-71EC-4608-85B8-119A4DA2CA63}" srcOrd="2" destOrd="0" presId="urn:microsoft.com/office/officeart/2008/layout/VerticalCurvedList"/>
    <dgm:cxn modelId="{EE1CE612-483C-4656-8285-F326350C911C}" type="presParOf" srcId="{6ED12E42-71EC-4608-85B8-119A4DA2CA63}" destId="{F225EAC8-0E87-4F0C-829B-F9B911AA52BD}" srcOrd="0" destOrd="0" presId="urn:microsoft.com/office/officeart/2008/layout/VerticalCurvedList"/>
    <dgm:cxn modelId="{C726B517-0351-4238-839F-A6D6E8ADE91C}" type="presParOf" srcId="{39C72CFA-C8C7-46D5-AF70-3262968A1772}" destId="{E3C16966-D06E-40C3-8748-21CDD3E238DA}" srcOrd="3" destOrd="0" presId="urn:microsoft.com/office/officeart/2008/layout/VerticalCurvedList"/>
    <dgm:cxn modelId="{4DD0661B-B8D4-4081-8515-D3C2CFD0C182}" type="presParOf" srcId="{39C72CFA-C8C7-46D5-AF70-3262968A1772}" destId="{67D62F13-7EEE-41F7-BA1F-F7D522F5B537}" srcOrd="4" destOrd="0" presId="urn:microsoft.com/office/officeart/2008/layout/VerticalCurvedList"/>
    <dgm:cxn modelId="{9AD50068-FB0E-48AB-988D-50DDF252A752}" type="presParOf" srcId="{67D62F13-7EEE-41F7-BA1F-F7D522F5B537}" destId="{20E54340-78FF-44EF-994D-541AE0B7CE64}" srcOrd="0" destOrd="0" presId="urn:microsoft.com/office/officeart/2008/layout/VerticalCurvedList"/>
    <dgm:cxn modelId="{2E755EC0-93AA-4F3C-B4A7-18435B151E01}" type="presParOf" srcId="{39C72CFA-C8C7-46D5-AF70-3262968A1772}" destId="{A5EFB48E-A8E0-47FA-870B-96D004CC7336}" srcOrd="5" destOrd="0" presId="urn:microsoft.com/office/officeart/2008/layout/VerticalCurvedList"/>
    <dgm:cxn modelId="{A4E70C01-C88E-4D90-867F-BF573C7A609D}" type="presParOf" srcId="{39C72CFA-C8C7-46D5-AF70-3262968A1772}" destId="{A7DDF547-2561-4C7C-9594-BEC2F6F3C301}" srcOrd="6" destOrd="0" presId="urn:microsoft.com/office/officeart/2008/layout/VerticalCurvedList"/>
    <dgm:cxn modelId="{6F957A54-5D95-412E-8B5C-2238505B6FF8}" type="presParOf" srcId="{A7DDF547-2561-4C7C-9594-BEC2F6F3C301}" destId="{D64535FF-7AE8-4C97-B252-2F40EFFE0062}" srcOrd="0" destOrd="0" presId="urn:microsoft.com/office/officeart/2008/layout/VerticalCurvedList"/>
    <dgm:cxn modelId="{922034A6-B2FA-4CBA-BD2C-3433BB562C6F}" type="presParOf" srcId="{39C72CFA-C8C7-46D5-AF70-3262968A1772}" destId="{1D20FC88-CE53-4C12-B79A-ABF54A00E119}" srcOrd="7" destOrd="0" presId="urn:microsoft.com/office/officeart/2008/layout/VerticalCurvedList"/>
    <dgm:cxn modelId="{E744188B-1F8E-4988-B7F0-D3163F353629}" type="presParOf" srcId="{39C72CFA-C8C7-46D5-AF70-3262968A1772}" destId="{101318AA-957A-44A1-A286-2F88E5C59B6C}" srcOrd="8" destOrd="0" presId="urn:microsoft.com/office/officeart/2008/layout/VerticalCurvedList"/>
    <dgm:cxn modelId="{F0897574-C259-4626-B2C2-04A09D771251}" type="presParOf" srcId="{101318AA-957A-44A1-A286-2F88E5C59B6C}" destId="{D83405EB-8E91-4ED2-834F-ECE4694C9234}" srcOrd="0" destOrd="0" presId="urn:microsoft.com/office/officeart/2008/layout/VerticalCurvedList"/>
    <dgm:cxn modelId="{EB91684D-2C53-4C89-A0BA-FEAA840DFF17}" type="presParOf" srcId="{39C72CFA-C8C7-46D5-AF70-3262968A1772}" destId="{FE561716-B343-43A3-ADF4-D15127DFF852}" srcOrd="9" destOrd="0" presId="urn:microsoft.com/office/officeart/2008/layout/VerticalCurvedList"/>
    <dgm:cxn modelId="{29FAE2EE-8A4A-4415-9B29-EDE80B84FB4B}" type="presParOf" srcId="{39C72CFA-C8C7-46D5-AF70-3262968A1772}" destId="{73C0729A-5363-4E68-B8AB-770CD6EE1864}" srcOrd="10" destOrd="0" presId="urn:microsoft.com/office/officeart/2008/layout/VerticalCurvedList"/>
    <dgm:cxn modelId="{37BC08F4-BF75-4FC4-9055-6BAB94BD51AA}" type="presParOf" srcId="{73C0729A-5363-4E68-B8AB-770CD6EE1864}" destId="{EB958D26-7EC2-46B2-A844-72BAD1D19BB0}" srcOrd="0" destOrd="0" presId="urn:microsoft.com/office/officeart/2008/layout/VerticalCurvedList"/>
    <dgm:cxn modelId="{3C35C9F0-41FC-432E-AE2B-AFB5EED6D7DF}" type="presParOf" srcId="{39C72CFA-C8C7-46D5-AF70-3262968A1772}" destId="{E90C2038-61D9-44A6-BF76-B02C56EC5074}" srcOrd="11" destOrd="0" presId="urn:microsoft.com/office/officeart/2008/layout/VerticalCurvedList"/>
    <dgm:cxn modelId="{A86B157B-C918-464C-A769-195E1D9C0469}" type="presParOf" srcId="{39C72CFA-C8C7-46D5-AF70-3262968A1772}" destId="{8FAA3333-B2D1-4F06-8B23-F59BF9C396D1}" srcOrd="12" destOrd="0" presId="urn:microsoft.com/office/officeart/2008/layout/VerticalCurvedList"/>
    <dgm:cxn modelId="{E3CE0CE2-8087-4F6F-A408-25E8F93BB6DC}" type="presParOf" srcId="{8FAA3333-B2D1-4F06-8B23-F59BF9C396D1}" destId="{BF6B7E39-E79A-4973-B7B0-35830053803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5E569A1-F1E9-484E-98B8-D2568830CCC1}" type="doc">
      <dgm:prSet loTypeId="urn:microsoft.com/office/officeart/2005/8/layout/process2" loCatId="process" qsTypeId="urn:microsoft.com/office/officeart/2005/8/quickstyle/simple1" qsCatId="simple" csTypeId="urn:microsoft.com/office/officeart/2005/8/colors/accent1_2" csCatId="accent1" phldr="1"/>
      <dgm:spPr/>
    </dgm:pt>
    <dgm:pt modelId="{9989640C-195F-477C-B10E-77F6B3B62515}">
      <dgm:prSet phldrT="[Text]" custT="1"/>
      <dgm:spPr>
        <a:solidFill>
          <a:schemeClr val="accent2">
            <a:lumMod val="20000"/>
            <a:lumOff val="80000"/>
          </a:schemeClr>
        </a:solidFill>
        <a:ln>
          <a:solidFill>
            <a:schemeClr val="tx1"/>
          </a:solidFill>
        </a:ln>
      </dgm:spPr>
      <dgm:t>
        <a:bodyPr/>
        <a:lstStyle/>
        <a:p>
          <a:r>
            <a:rPr lang="en-US" sz="2200" dirty="0">
              <a:solidFill>
                <a:schemeClr val="tx1"/>
              </a:solidFill>
            </a:rPr>
            <a:t>If an Officer has any suspicion, or is told in good faith that a person of any age may be mentally disordered or otherwise mentally vulnerable, or  mentally incapable of understanding the significance of questions or their replies that person shall be treated as mentally disordered or otherwise mentally vulnerable for the purposes of this Code</a:t>
          </a:r>
        </a:p>
      </dgm:t>
    </dgm:pt>
    <dgm:pt modelId="{137CAC9F-1911-480A-9287-4369B6ABED1D}" type="parTrans" cxnId="{BBF9969D-FE9B-4075-939D-527832E181A2}">
      <dgm:prSet/>
      <dgm:spPr/>
      <dgm:t>
        <a:bodyPr/>
        <a:lstStyle/>
        <a:p>
          <a:endParaRPr lang="en-US"/>
        </a:p>
      </dgm:t>
    </dgm:pt>
    <dgm:pt modelId="{00080738-B605-4DC3-94BE-81CDF10BE310}" type="sibTrans" cxnId="{BBF9969D-FE9B-4075-939D-527832E181A2}">
      <dgm:prSet/>
      <dgm:spPr>
        <a:solidFill>
          <a:schemeClr val="accent2">
            <a:lumMod val="75000"/>
          </a:schemeClr>
        </a:solidFill>
        <a:ln>
          <a:solidFill>
            <a:schemeClr val="tx1"/>
          </a:solidFill>
        </a:ln>
      </dgm:spPr>
      <dgm:t>
        <a:bodyPr/>
        <a:lstStyle/>
        <a:p>
          <a:endParaRPr lang="en-US"/>
        </a:p>
      </dgm:t>
    </dgm:pt>
    <dgm:pt modelId="{8D143345-BB5E-40F5-90DA-83175CF82EE2}">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Special care should always be taken when questioning such a person &amp; the appropriate adult should be involved if there is any doubt about a person’s mental state or capacity</a:t>
          </a:r>
        </a:p>
      </dgm:t>
    </dgm:pt>
    <dgm:pt modelId="{98D72148-5C0C-4401-8B0A-3C39CF06626B}" type="parTrans" cxnId="{8DF4B5A1-6A34-45FE-B731-1CAE9CE6EF30}">
      <dgm:prSet/>
      <dgm:spPr/>
      <dgm:t>
        <a:bodyPr/>
        <a:lstStyle/>
        <a:p>
          <a:endParaRPr lang="en-US"/>
        </a:p>
      </dgm:t>
    </dgm:pt>
    <dgm:pt modelId="{CC5B6AD9-165D-45CC-B1B1-A58CA92D825A}" type="sibTrans" cxnId="{8DF4B5A1-6A34-45FE-B731-1CAE9CE6EF30}">
      <dgm:prSet/>
      <dgm:spPr>
        <a:solidFill>
          <a:schemeClr val="accent2">
            <a:lumMod val="75000"/>
          </a:schemeClr>
        </a:solidFill>
        <a:ln>
          <a:solidFill>
            <a:schemeClr val="tx1"/>
          </a:solidFill>
        </a:ln>
      </dgm:spPr>
      <dgm:t>
        <a:bodyPr/>
        <a:lstStyle/>
        <a:p>
          <a:endParaRPr lang="en-US"/>
        </a:p>
      </dgm:t>
    </dgm:pt>
    <dgm:pt modelId="{FF7D8435-027C-43E8-80DA-667CEF59E64A}">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Because of the risk of unreliable evidence, it is important to obtain corroboration of any facts admitted whenever possible</a:t>
          </a:r>
        </a:p>
      </dgm:t>
    </dgm:pt>
    <dgm:pt modelId="{B9924F98-F357-4A3F-BAE6-5F4AD0940CF2}" type="parTrans" cxnId="{226EE7C5-F818-432C-B712-4DD85D9937A2}">
      <dgm:prSet/>
      <dgm:spPr/>
      <dgm:t>
        <a:bodyPr/>
        <a:lstStyle/>
        <a:p>
          <a:endParaRPr lang="en-US"/>
        </a:p>
      </dgm:t>
    </dgm:pt>
    <dgm:pt modelId="{AF944892-B17A-42D7-8A69-F199DF4658B6}" type="sibTrans" cxnId="{226EE7C5-F818-432C-B712-4DD85D9937A2}">
      <dgm:prSet/>
      <dgm:spPr/>
      <dgm:t>
        <a:bodyPr/>
        <a:lstStyle/>
        <a:p>
          <a:endParaRPr lang="en-US"/>
        </a:p>
      </dgm:t>
    </dgm:pt>
    <dgm:pt modelId="{8C2475F9-7690-4625-A61A-C22A922D6131}" type="pres">
      <dgm:prSet presAssocID="{B5E569A1-F1E9-484E-98B8-D2568830CCC1}" presName="linearFlow" presStyleCnt="0">
        <dgm:presLayoutVars>
          <dgm:resizeHandles val="exact"/>
        </dgm:presLayoutVars>
      </dgm:prSet>
      <dgm:spPr/>
    </dgm:pt>
    <dgm:pt modelId="{F72949FE-3F84-4400-8A58-9635B1B97469}" type="pres">
      <dgm:prSet presAssocID="{9989640C-195F-477C-B10E-77F6B3B62515}" presName="node" presStyleLbl="node1" presStyleIdx="0" presStyleCnt="3" custScaleX="191683" custLinFactNeighborX="-14121" custLinFactNeighborY="4451">
        <dgm:presLayoutVars>
          <dgm:bulletEnabled val="1"/>
        </dgm:presLayoutVars>
      </dgm:prSet>
      <dgm:spPr/>
    </dgm:pt>
    <dgm:pt modelId="{435811E3-BEF9-4F2E-A469-53544FB78C0A}" type="pres">
      <dgm:prSet presAssocID="{00080738-B605-4DC3-94BE-81CDF10BE310}" presName="sibTrans" presStyleLbl="sibTrans2D1" presStyleIdx="0" presStyleCnt="2"/>
      <dgm:spPr/>
    </dgm:pt>
    <dgm:pt modelId="{2ACD285E-5271-4DF4-B340-69CF4C47760B}" type="pres">
      <dgm:prSet presAssocID="{00080738-B605-4DC3-94BE-81CDF10BE310}" presName="connectorText" presStyleLbl="sibTrans2D1" presStyleIdx="0" presStyleCnt="2"/>
      <dgm:spPr/>
    </dgm:pt>
    <dgm:pt modelId="{6292C663-2BF2-47D7-BC54-2F32915319BE}" type="pres">
      <dgm:prSet presAssocID="{8D143345-BB5E-40F5-90DA-83175CF82EE2}" presName="node" presStyleLbl="node1" presStyleIdx="1" presStyleCnt="3" custScaleX="135421">
        <dgm:presLayoutVars>
          <dgm:bulletEnabled val="1"/>
        </dgm:presLayoutVars>
      </dgm:prSet>
      <dgm:spPr/>
    </dgm:pt>
    <dgm:pt modelId="{76C7EA8C-B4F6-44EF-8A30-33D9B1A1F518}" type="pres">
      <dgm:prSet presAssocID="{CC5B6AD9-165D-45CC-B1B1-A58CA92D825A}" presName="sibTrans" presStyleLbl="sibTrans2D1" presStyleIdx="1" presStyleCnt="2"/>
      <dgm:spPr/>
    </dgm:pt>
    <dgm:pt modelId="{5BDC9F42-034C-4D3E-852F-823C8A131393}" type="pres">
      <dgm:prSet presAssocID="{CC5B6AD9-165D-45CC-B1B1-A58CA92D825A}" presName="connectorText" presStyleLbl="sibTrans2D1" presStyleIdx="1" presStyleCnt="2"/>
      <dgm:spPr/>
    </dgm:pt>
    <dgm:pt modelId="{5798E159-59EA-47B2-B9FE-81DD50E8BDB6}" type="pres">
      <dgm:prSet presAssocID="{FF7D8435-027C-43E8-80DA-667CEF59E64A}" presName="node" presStyleLbl="node1" presStyleIdx="2" presStyleCnt="3">
        <dgm:presLayoutVars>
          <dgm:bulletEnabled val="1"/>
        </dgm:presLayoutVars>
      </dgm:prSet>
      <dgm:spPr/>
    </dgm:pt>
  </dgm:ptLst>
  <dgm:cxnLst>
    <dgm:cxn modelId="{569CC718-8CCB-49E2-B8E8-C1B18777F376}" type="presOf" srcId="{8D143345-BB5E-40F5-90DA-83175CF82EE2}" destId="{6292C663-2BF2-47D7-BC54-2F32915319BE}" srcOrd="0" destOrd="0" presId="urn:microsoft.com/office/officeart/2005/8/layout/process2"/>
    <dgm:cxn modelId="{D0238E32-515C-460A-85DF-61BDEA9AFB25}" type="presOf" srcId="{9989640C-195F-477C-B10E-77F6B3B62515}" destId="{F72949FE-3F84-4400-8A58-9635B1B97469}" srcOrd="0" destOrd="0" presId="urn:microsoft.com/office/officeart/2005/8/layout/process2"/>
    <dgm:cxn modelId="{39C0EA60-3566-44E3-ADCF-53D84F0DCFC6}" type="presOf" srcId="{B5E569A1-F1E9-484E-98B8-D2568830CCC1}" destId="{8C2475F9-7690-4625-A61A-C22A922D6131}" srcOrd="0" destOrd="0" presId="urn:microsoft.com/office/officeart/2005/8/layout/process2"/>
    <dgm:cxn modelId="{591D7095-A8B8-4AD9-BF99-C08B966E546E}" type="presOf" srcId="{00080738-B605-4DC3-94BE-81CDF10BE310}" destId="{435811E3-BEF9-4F2E-A469-53544FB78C0A}" srcOrd="0" destOrd="0" presId="urn:microsoft.com/office/officeart/2005/8/layout/process2"/>
    <dgm:cxn modelId="{BBF9969D-FE9B-4075-939D-527832E181A2}" srcId="{B5E569A1-F1E9-484E-98B8-D2568830CCC1}" destId="{9989640C-195F-477C-B10E-77F6B3B62515}" srcOrd="0" destOrd="0" parTransId="{137CAC9F-1911-480A-9287-4369B6ABED1D}" sibTransId="{00080738-B605-4DC3-94BE-81CDF10BE310}"/>
    <dgm:cxn modelId="{8DF4B5A1-6A34-45FE-B731-1CAE9CE6EF30}" srcId="{B5E569A1-F1E9-484E-98B8-D2568830CCC1}" destId="{8D143345-BB5E-40F5-90DA-83175CF82EE2}" srcOrd="1" destOrd="0" parTransId="{98D72148-5C0C-4401-8B0A-3C39CF06626B}" sibTransId="{CC5B6AD9-165D-45CC-B1B1-A58CA92D825A}"/>
    <dgm:cxn modelId="{52748FA8-D35D-458E-A8E1-CF75ED7B8021}" type="presOf" srcId="{CC5B6AD9-165D-45CC-B1B1-A58CA92D825A}" destId="{76C7EA8C-B4F6-44EF-8A30-33D9B1A1F518}" srcOrd="0" destOrd="0" presId="urn:microsoft.com/office/officeart/2005/8/layout/process2"/>
    <dgm:cxn modelId="{226EE7C5-F818-432C-B712-4DD85D9937A2}" srcId="{B5E569A1-F1E9-484E-98B8-D2568830CCC1}" destId="{FF7D8435-027C-43E8-80DA-667CEF59E64A}" srcOrd="2" destOrd="0" parTransId="{B9924F98-F357-4A3F-BAE6-5F4AD0940CF2}" sibTransId="{AF944892-B17A-42D7-8A69-F199DF4658B6}"/>
    <dgm:cxn modelId="{3FD14CD8-398C-4C88-A957-C639B7CEDFF9}" type="presOf" srcId="{00080738-B605-4DC3-94BE-81CDF10BE310}" destId="{2ACD285E-5271-4DF4-B340-69CF4C47760B}" srcOrd="1" destOrd="0" presId="urn:microsoft.com/office/officeart/2005/8/layout/process2"/>
    <dgm:cxn modelId="{7A5411FC-E579-40E6-9920-C3F9BD322F64}" type="presOf" srcId="{FF7D8435-027C-43E8-80DA-667CEF59E64A}" destId="{5798E159-59EA-47B2-B9FE-81DD50E8BDB6}" srcOrd="0" destOrd="0" presId="urn:microsoft.com/office/officeart/2005/8/layout/process2"/>
    <dgm:cxn modelId="{8210C0FE-B331-4494-9812-D0163F6639FF}" type="presOf" srcId="{CC5B6AD9-165D-45CC-B1B1-A58CA92D825A}" destId="{5BDC9F42-034C-4D3E-852F-823C8A131393}" srcOrd="1" destOrd="0" presId="urn:microsoft.com/office/officeart/2005/8/layout/process2"/>
    <dgm:cxn modelId="{A9632BB2-6D2C-42C8-9C5E-32141791F807}" type="presParOf" srcId="{8C2475F9-7690-4625-A61A-C22A922D6131}" destId="{F72949FE-3F84-4400-8A58-9635B1B97469}" srcOrd="0" destOrd="0" presId="urn:microsoft.com/office/officeart/2005/8/layout/process2"/>
    <dgm:cxn modelId="{C4020B9A-B849-4017-8BD5-DBB26EFC0372}" type="presParOf" srcId="{8C2475F9-7690-4625-A61A-C22A922D6131}" destId="{435811E3-BEF9-4F2E-A469-53544FB78C0A}" srcOrd="1" destOrd="0" presId="urn:microsoft.com/office/officeart/2005/8/layout/process2"/>
    <dgm:cxn modelId="{CB93A07D-54E6-4EC3-A98F-69D569C8A531}" type="presParOf" srcId="{435811E3-BEF9-4F2E-A469-53544FB78C0A}" destId="{2ACD285E-5271-4DF4-B340-69CF4C47760B}" srcOrd="0" destOrd="0" presId="urn:microsoft.com/office/officeart/2005/8/layout/process2"/>
    <dgm:cxn modelId="{6DCA7C6F-638D-4638-B28C-2D9EAD98D497}" type="presParOf" srcId="{8C2475F9-7690-4625-A61A-C22A922D6131}" destId="{6292C663-2BF2-47D7-BC54-2F32915319BE}" srcOrd="2" destOrd="0" presId="urn:microsoft.com/office/officeart/2005/8/layout/process2"/>
    <dgm:cxn modelId="{32184510-1240-49D3-A950-78B239CBD0A9}" type="presParOf" srcId="{8C2475F9-7690-4625-A61A-C22A922D6131}" destId="{76C7EA8C-B4F6-44EF-8A30-33D9B1A1F518}" srcOrd="3" destOrd="0" presId="urn:microsoft.com/office/officeart/2005/8/layout/process2"/>
    <dgm:cxn modelId="{A055C93F-A2E9-4415-84F6-66084A2A767F}" type="presParOf" srcId="{76C7EA8C-B4F6-44EF-8A30-33D9B1A1F518}" destId="{5BDC9F42-034C-4D3E-852F-823C8A131393}" srcOrd="0" destOrd="0" presId="urn:microsoft.com/office/officeart/2005/8/layout/process2"/>
    <dgm:cxn modelId="{AA55C9A8-3D09-4775-8147-41928768FD67}" type="presParOf" srcId="{8C2475F9-7690-4625-A61A-C22A922D6131}" destId="{5798E159-59EA-47B2-B9FE-81DD50E8BDB6}"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66121C7-1B27-4715-BC3A-C58D4EA38E40}" type="doc">
      <dgm:prSet loTypeId="urn:microsoft.com/office/officeart/2005/8/layout/lProcess1" loCatId="process" qsTypeId="urn:microsoft.com/office/officeart/2005/8/quickstyle/simple1" qsCatId="simple" csTypeId="urn:microsoft.com/office/officeart/2005/8/colors/accent1_2" csCatId="accent1" phldr="1"/>
      <dgm:spPr/>
      <dgm:t>
        <a:bodyPr/>
        <a:lstStyle/>
        <a:p>
          <a:endParaRPr lang="en-US"/>
        </a:p>
      </dgm:t>
    </dgm:pt>
    <dgm:pt modelId="{E6724BE8-1FDE-482D-B356-FEE33B200DBE}">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Risk to detainee. Consider if conducting the interview would significantly harm the detainee’s physical or mental state</a:t>
          </a:r>
        </a:p>
      </dgm:t>
    </dgm:pt>
    <dgm:pt modelId="{C652A5BB-C329-4E8C-BBF1-4FF7B545612C}" type="parTrans" cxnId="{DAD82A3D-29BB-4145-8CDA-4F3CC9574C3D}">
      <dgm:prSet/>
      <dgm:spPr/>
      <dgm:t>
        <a:bodyPr/>
        <a:lstStyle/>
        <a:p>
          <a:endParaRPr lang="en-US"/>
        </a:p>
      </dgm:t>
    </dgm:pt>
    <dgm:pt modelId="{DA63E60A-3495-4464-AB0F-1AFE9A80705C}" type="sibTrans" cxnId="{DAD82A3D-29BB-4145-8CDA-4F3CC9574C3D}">
      <dgm:prSet/>
      <dgm:spPr/>
      <dgm:t>
        <a:bodyPr/>
        <a:lstStyle/>
        <a:p>
          <a:endParaRPr lang="en-US"/>
        </a:p>
      </dgm:t>
    </dgm:pt>
    <dgm:pt modelId="{086C2584-DBAD-417B-8AD6-9208D17992E1}">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Anything the detainee says about the offence for which they are being interviewed might be considered unreliable because of any physical or mental state (at the time of the interview)</a:t>
          </a:r>
        </a:p>
      </dgm:t>
    </dgm:pt>
    <dgm:pt modelId="{5DD22428-7BBC-410B-84F2-B9CEECC89198}" type="parTrans" cxnId="{976C38B1-F6F0-4EBA-BAEF-10AB72284CF8}">
      <dgm:prSet/>
      <dgm:spPr>
        <a:solidFill>
          <a:schemeClr val="accent2">
            <a:lumMod val="75000"/>
          </a:schemeClr>
        </a:solidFill>
        <a:ln>
          <a:solidFill>
            <a:schemeClr val="tx1"/>
          </a:solidFill>
        </a:ln>
      </dgm:spPr>
      <dgm:t>
        <a:bodyPr/>
        <a:lstStyle/>
        <a:p>
          <a:endParaRPr lang="en-US"/>
        </a:p>
      </dgm:t>
    </dgm:pt>
    <dgm:pt modelId="{BF6EFC3B-139C-4B88-95FA-19456B9392FE}" type="sibTrans" cxnId="{976C38B1-F6F0-4EBA-BAEF-10AB72284CF8}">
      <dgm:prSet/>
      <dgm:spPr/>
      <dgm:t>
        <a:bodyPr/>
        <a:lstStyle/>
        <a:p>
          <a:endParaRPr lang="en-US"/>
        </a:p>
      </dgm:t>
    </dgm:pt>
    <dgm:pt modelId="{4B6CAFE5-3D26-4805-9EC4-BB732EE29B14}" type="pres">
      <dgm:prSet presAssocID="{266121C7-1B27-4715-BC3A-C58D4EA38E40}" presName="Name0" presStyleCnt="0">
        <dgm:presLayoutVars>
          <dgm:dir/>
          <dgm:animLvl val="lvl"/>
          <dgm:resizeHandles val="exact"/>
        </dgm:presLayoutVars>
      </dgm:prSet>
      <dgm:spPr/>
    </dgm:pt>
    <dgm:pt modelId="{3347358A-22B9-4785-97E7-B3113F29F0CA}" type="pres">
      <dgm:prSet presAssocID="{E6724BE8-1FDE-482D-B356-FEE33B200DBE}" presName="vertFlow" presStyleCnt="0"/>
      <dgm:spPr/>
    </dgm:pt>
    <dgm:pt modelId="{87CFF00A-413D-4195-B524-06A22C5C0DC7}" type="pres">
      <dgm:prSet presAssocID="{E6724BE8-1FDE-482D-B356-FEE33B200DBE}" presName="header" presStyleLbl="node1" presStyleIdx="0" presStyleCnt="1"/>
      <dgm:spPr/>
    </dgm:pt>
    <dgm:pt modelId="{A06A584A-80DF-41AC-92D6-6D7C7655AD2A}" type="pres">
      <dgm:prSet presAssocID="{5DD22428-7BBC-410B-84F2-B9CEECC89198}" presName="parTrans" presStyleLbl="sibTrans2D1" presStyleIdx="0" presStyleCnt="1"/>
      <dgm:spPr/>
    </dgm:pt>
    <dgm:pt modelId="{39BEEC0B-1787-43FB-9BF9-F279B5973D30}" type="pres">
      <dgm:prSet presAssocID="{086C2584-DBAD-417B-8AD6-9208D17992E1}" presName="child" presStyleLbl="alignAccFollowNode1" presStyleIdx="0" presStyleCnt="1">
        <dgm:presLayoutVars>
          <dgm:chMax val="0"/>
          <dgm:bulletEnabled val="1"/>
        </dgm:presLayoutVars>
      </dgm:prSet>
      <dgm:spPr/>
    </dgm:pt>
  </dgm:ptLst>
  <dgm:cxnLst>
    <dgm:cxn modelId="{DAD82A3D-29BB-4145-8CDA-4F3CC9574C3D}" srcId="{266121C7-1B27-4715-BC3A-C58D4EA38E40}" destId="{E6724BE8-1FDE-482D-B356-FEE33B200DBE}" srcOrd="0" destOrd="0" parTransId="{C652A5BB-C329-4E8C-BBF1-4FF7B545612C}" sibTransId="{DA63E60A-3495-4464-AB0F-1AFE9A80705C}"/>
    <dgm:cxn modelId="{EFFC8865-CDEC-45E9-A0AB-3D86DD550467}" type="presOf" srcId="{086C2584-DBAD-417B-8AD6-9208D17992E1}" destId="{39BEEC0B-1787-43FB-9BF9-F279B5973D30}" srcOrd="0" destOrd="0" presId="urn:microsoft.com/office/officeart/2005/8/layout/lProcess1"/>
    <dgm:cxn modelId="{372E0E48-996E-4787-8879-B9F0222F2D4F}" type="presOf" srcId="{5DD22428-7BBC-410B-84F2-B9CEECC89198}" destId="{A06A584A-80DF-41AC-92D6-6D7C7655AD2A}" srcOrd="0" destOrd="0" presId="urn:microsoft.com/office/officeart/2005/8/layout/lProcess1"/>
    <dgm:cxn modelId="{B2C71E6D-E793-46A0-86EE-95E33D9E4398}" type="presOf" srcId="{E6724BE8-1FDE-482D-B356-FEE33B200DBE}" destId="{87CFF00A-413D-4195-B524-06A22C5C0DC7}" srcOrd="0" destOrd="0" presId="urn:microsoft.com/office/officeart/2005/8/layout/lProcess1"/>
    <dgm:cxn modelId="{345882A0-8821-4B48-9B2F-301B99C14ADC}" type="presOf" srcId="{266121C7-1B27-4715-BC3A-C58D4EA38E40}" destId="{4B6CAFE5-3D26-4805-9EC4-BB732EE29B14}" srcOrd="0" destOrd="0" presId="urn:microsoft.com/office/officeart/2005/8/layout/lProcess1"/>
    <dgm:cxn modelId="{976C38B1-F6F0-4EBA-BAEF-10AB72284CF8}" srcId="{E6724BE8-1FDE-482D-B356-FEE33B200DBE}" destId="{086C2584-DBAD-417B-8AD6-9208D17992E1}" srcOrd="0" destOrd="0" parTransId="{5DD22428-7BBC-410B-84F2-B9CEECC89198}" sibTransId="{BF6EFC3B-139C-4B88-95FA-19456B9392FE}"/>
    <dgm:cxn modelId="{38C806F6-3441-4B43-B327-7B08AF5EC474}" type="presParOf" srcId="{4B6CAFE5-3D26-4805-9EC4-BB732EE29B14}" destId="{3347358A-22B9-4785-97E7-B3113F29F0CA}" srcOrd="0" destOrd="0" presId="urn:microsoft.com/office/officeart/2005/8/layout/lProcess1"/>
    <dgm:cxn modelId="{0E0C04EE-73A4-4402-BDD8-4C9A67F6E240}" type="presParOf" srcId="{3347358A-22B9-4785-97E7-B3113F29F0CA}" destId="{87CFF00A-413D-4195-B524-06A22C5C0DC7}" srcOrd="0" destOrd="0" presId="urn:microsoft.com/office/officeart/2005/8/layout/lProcess1"/>
    <dgm:cxn modelId="{82F952A9-E7A1-4089-AFB6-3A588BBCFC78}" type="presParOf" srcId="{3347358A-22B9-4785-97E7-B3113F29F0CA}" destId="{A06A584A-80DF-41AC-92D6-6D7C7655AD2A}" srcOrd="1" destOrd="0" presId="urn:microsoft.com/office/officeart/2005/8/layout/lProcess1"/>
    <dgm:cxn modelId="{69B4F6FA-70FB-43B1-8EE2-E0CF1B868F3F}" type="presParOf" srcId="{3347358A-22B9-4785-97E7-B3113F29F0CA}" destId="{39BEEC0B-1787-43FB-9BF9-F279B5973D30}" srcOrd="2" destOrd="0" presId="urn:microsoft.com/office/officeart/2005/8/layout/l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DDD6853-1FA5-46CD-B972-9D2B058E98CC}" type="doc">
      <dgm:prSet loTypeId="urn:microsoft.com/office/officeart/2008/layout/VerticalCurvedList" loCatId="list" qsTypeId="urn:microsoft.com/office/officeart/2005/8/quickstyle/3d9" qsCatId="3D" csTypeId="urn:microsoft.com/office/officeart/2005/8/colors/colorful2" csCatId="colorful" phldr="1"/>
      <dgm:spPr/>
      <dgm:t>
        <a:bodyPr/>
        <a:lstStyle/>
        <a:p>
          <a:endParaRPr lang="en-US"/>
        </a:p>
      </dgm:t>
    </dgm:pt>
    <dgm:pt modelId="{20A2CA82-8AB5-46E5-9DCA-F47100A9CCC8}">
      <dgm:prSet phldrT="[Text]" custT="1"/>
      <dgm:spPr>
        <a:solidFill>
          <a:schemeClr val="accent2">
            <a:lumMod val="60000"/>
            <a:lumOff val="40000"/>
          </a:schemeClr>
        </a:solidFill>
      </dgm:spPr>
      <dgm:t>
        <a:bodyPr/>
        <a:lstStyle/>
        <a:p>
          <a:r>
            <a:rPr lang="en-US" sz="3600" dirty="0">
              <a:solidFill>
                <a:schemeClr val="tx1"/>
              </a:solidFill>
            </a:rPr>
            <a:t>Intelligence</a:t>
          </a:r>
        </a:p>
      </dgm:t>
    </dgm:pt>
    <dgm:pt modelId="{D4CBB58D-1A5B-4D73-9B1B-4B3AA29EB4FA}" type="parTrans" cxnId="{565665EA-E15A-48CE-BB4E-3675A80B7E12}">
      <dgm:prSet/>
      <dgm:spPr/>
      <dgm:t>
        <a:bodyPr/>
        <a:lstStyle/>
        <a:p>
          <a:endParaRPr lang="en-US"/>
        </a:p>
      </dgm:t>
    </dgm:pt>
    <dgm:pt modelId="{CD30A670-1CB0-472F-8A82-43FA8AB947C7}" type="sibTrans" cxnId="{565665EA-E15A-48CE-BB4E-3675A80B7E12}">
      <dgm:prSet/>
      <dgm:spPr>
        <a:ln>
          <a:solidFill>
            <a:schemeClr val="tx1"/>
          </a:solidFill>
        </a:ln>
      </dgm:spPr>
      <dgm:t>
        <a:bodyPr/>
        <a:lstStyle/>
        <a:p>
          <a:endParaRPr lang="en-US">
            <a:solidFill>
              <a:schemeClr val="tx1"/>
            </a:solidFill>
          </a:endParaRPr>
        </a:p>
      </dgm:t>
    </dgm:pt>
    <dgm:pt modelId="{25E55E88-C5CC-42AE-B904-E2F671EA60A7}">
      <dgm:prSet phldrT="[Text]" custT="1"/>
      <dgm:spPr>
        <a:solidFill>
          <a:schemeClr val="accent2">
            <a:lumMod val="40000"/>
            <a:lumOff val="60000"/>
          </a:schemeClr>
        </a:solidFill>
        <a:ln>
          <a:solidFill>
            <a:schemeClr val="tx1"/>
          </a:solidFill>
        </a:ln>
      </dgm:spPr>
      <dgm:t>
        <a:bodyPr/>
        <a:lstStyle/>
        <a:p>
          <a:r>
            <a:rPr lang="en-US" sz="3600" dirty="0">
              <a:solidFill>
                <a:schemeClr val="tx1"/>
              </a:solidFill>
            </a:rPr>
            <a:t>Handover package</a:t>
          </a:r>
        </a:p>
      </dgm:t>
    </dgm:pt>
    <dgm:pt modelId="{B6F03F08-111F-404C-A615-D5E221D8D19F}" type="parTrans" cxnId="{11356B17-8944-4CB4-8C4B-FB01631F19DA}">
      <dgm:prSet/>
      <dgm:spPr/>
      <dgm:t>
        <a:bodyPr/>
        <a:lstStyle/>
        <a:p>
          <a:endParaRPr lang="en-US"/>
        </a:p>
      </dgm:t>
    </dgm:pt>
    <dgm:pt modelId="{3461DC6C-C5FA-4A2A-9FC0-985B36F484D3}" type="sibTrans" cxnId="{11356B17-8944-4CB4-8C4B-FB01631F19DA}">
      <dgm:prSet/>
      <dgm:spPr/>
      <dgm:t>
        <a:bodyPr/>
        <a:lstStyle/>
        <a:p>
          <a:endParaRPr lang="en-US"/>
        </a:p>
      </dgm:t>
    </dgm:pt>
    <dgm:pt modelId="{5FA0E221-EE3B-4AC8-BD02-988BF72BBCD9}">
      <dgm:prSet custT="1"/>
      <dgm:spPr>
        <a:solidFill>
          <a:schemeClr val="accent2">
            <a:lumMod val="20000"/>
            <a:lumOff val="80000"/>
          </a:schemeClr>
        </a:solidFill>
        <a:ln>
          <a:solidFill>
            <a:schemeClr val="tx1"/>
          </a:solidFill>
        </a:ln>
      </dgm:spPr>
      <dgm:t>
        <a:bodyPr/>
        <a:lstStyle/>
        <a:p>
          <a:r>
            <a:rPr lang="en-US" sz="3600" dirty="0">
              <a:solidFill>
                <a:schemeClr val="tx1"/>
              </a:solidFill>
            </a:rPr>
            <a:t>Other agencies</a:t>
          </a:r>
        </a:p>
      </dgm:t>
    </dgm:pt>
    <dgm:pt modelId="{655A4E33-C053-4C8A-A0CD-3A31D5F8F736}" type="parTrans" cxnId="{AA38745C-E7A3-4937-9B89-93410937F4D6}">
      <dgm:prSet/>
      <dgm:spPr/>
      <dgm:t>
        <a:bodyPr/>
        <a:lstStyle/>
        <a:p>
          <a:endParaRPr lang="en-US"/>
        </a:p>
      </dgm:t>
    </dgm:pt>
    <dgm:pt modelId="{A2030202-17DD-4A9E-B5B0-7EDB6ED311E9}" type="sibTrans" cxnId="{AA38745C-E7A3-4937-9B89-93410937F4D6}">
      <dgm:prSet/>
      <dgm:spPr/>
      <dgm:t>
        <a:bodyPr/>
        <a:lstStyle/>
        <a:p>
          <a:endParaRPr lang="en-US"/>
        </a:p>
      </dgm:t>
    </dgm:pt>
    <dgm:pt modelId="{3F6052AC-F49D-4890-8BFB-CA2CB02AA166}">
      <dgm:prSet custT="1"/>
      <dgm:spPr>
        <a:solidFill>
          <a:schemeClr val="accent2">
            <a:lumMod val="40000"/>
            <a:lumOff val="60000"/>
          </a:schemeClr>
        </a:solidFill>
        <a:ln>
          <a:solidFill>
            <a:schemeClr val="tx1"/>
          </a:solidFill>
        </a:ln>
      </dgm:spPr>
      <dgm:t>
        <a:bodyPr/>
        <a:lstStyle/>
        <a:p>
          <a:r>
            <a:rPr lang="en-US" sz="3600" dirty="0">
              <a:solidFill>
                <a:schemeClr val="tx1"/>
              </a:solidFill>
            </a:rPr>
            <a:t>Health care professionals</a:t>
          </a:r>
        </a:p>
      </dgm:t>
    </dgm:pt>
    <dgm:pt modelId="{B2E9F668-E2C2-4E77-9DE4-DA390EF28864}" type="parTrans" cxnId="{E9F23E64-572F-4199-AF24-624B9F9E8728}">
      <dgm:prSet/>
      <dgm:spPr/>
      <dgm:t>
        <a:bodyPr/>
        <a:lstStyle/>
        <a:p>
          <a:endParaRPr lang="en-US"/>
        </a:p>
      </dgm:t>
    </dgm:pt>
    <dgm:pt modelId="{5C199987-7C72-45C3-8FC8-247B2FC628B8}" type="sibTrans" cxnId="{E9F23E64-572F-4199-AF24-624B9F9E8728}">
      <dgm:prSet/>
      <dgm:spPr/>
      <dgm:t>
        <a:bodyPr/>
        <a:lstStyle/>
        <a:p>
          <a:endParaRPr lang="en-US"/>
        </a:p>
      </dgm:t>
    </dgm:pt>
    <dgm:pt modelId="{8D41A9C9-0A46-4ED7-AC10-98EEC4EAB2D8}" type="pres">
      <dgm:prSet presAssocID="{EDDD6853-1FA5-46CD-B972-9D2B058E98CC}" presName="Name0" presStyleCnt="0">
        <dgm:presLayoutVars>
          <dgm:chMax val="7"/>
          <dgm:chPref val="7"/>
          <dgm:dir/>
        </dgm:presLayoutVars>
      </dgm:prSet>
      <dgm:spPr/>
    </dgm:pt>
    <dgm:pt modelId="{AECDFE44-761E-4715-BB04-20EB2310203A}" type="pres">
      <dgm:prSet presAssocID="{EDDD6853-1FA5-46CD-B972-9D2B058E98CC}" presName="Name1" presStyleCnt="0"/>
      <dgm:spPr/>
    </dgm:pt>
    <dgm:pt modelId="{9E6EEC1F-A543-42ED-8AF7-31574E6A04C6}" type="pres">
      <dgm:prSet presAssocID="{EDDD6853-1FA5-46CD-B972-9D2B058E98CC}" presName="cycle" presStyleCnt="0"/>
      <dgm:spPr/>
    </dgm:pt>
    <dgm:pt modelId="{24FBD341-9D0F-443C-B63D-12B837DF32DC}" type="pres">
      <dgm:prSet presAssocID="{EDDD6853-1FA5-46CD-B972-9D2B058E98CC}" presName="srcNode" presStyleLbl="node1" presStyleIdx="0" presStyleCnt="4"/>
      <dgm:spPr/>
    </dgm:pt>
    <dgm:pt modelId="{E1E395AE-CAA7-465A-A04F-1ECF057F13C1}" type="pres">
      <dgm:prSet presAssocID="{EDDD6853-1FA5-46CD-B972-9D2B058E98CC}" presName="conn" presStyleLbl="parChTrans1D2" presStyleIdx="0" presStyleCnt="1"/>
      <dgm:spPr/>
    </dgm:pt>
    <dgm:pt modelId="{2C58361E-2946-4DCC-B4F4-18ACAC571105}" type="pres">
      <dgm:prSet presAssocID="{EDDD6853-1FA5-46CD-B972-9D2B058E98CC}" presName="extraNode" presStyleLbl="node1" presStyleIdx="0" presStyleCnt="4"/>
      <dgm:spPr/>
    </dgm:pt>
    <dgm:pt modelId="{F05E2B7F-BB2F-4E7D-9AB6-8E1089CC178F}" type="pres">
      <dgm:prSet presAssocID="{EDDD6853-1FA5-46CD-B972-9D2B058E98CC}" presName="dstNode" presStyleLbl="node1" presStyleIdx="0" presStyleCnt="4"/>
      <dgm:spPr/>
    </dgm:pt>
    <dgm:pt modelId="{B8F86D6E-2E63-4FED-9D52-64FEA3A930EB}" type="pres">
      <dgm:prSet presAssocID="{20A2CA82-8AB5-46E5-9DCA-F47100A9CCC8}" presName="text_1" presStyleLbl="node1" presStyleIdx="0" presStyleCnt="4">
        <dgm:presLayoutVars>
          <dgm:bulletEnabled val="1"/>
        </dgm:presLayoutVars>
      </dgm:prSet>
      <dgm:spPr/>
    </dgm:pt>
    <dgm:pt modelId="{8E28F007-85CB-4977-9A78-C51E7B89C33A}" type="pres">
      <dgm:prSet presAssocID="{20A2CA82-8AB5-46E5-9DCA-F47100A9CCC8}" presName="accent_1" presStyleCnt="0"/>
      <dgm:spPr/>
    </dgm:pt>
    <dgm:pt modelId="{1525DD42-60BE-42A0-AFD2-9496452B102F}" type="pres">
      <dgm:prSet presAssocID="{20A2CA82-8AB5-46E5-9DCA-F47100A9CCC8}" presName="accentRepeatNode" presStyleLbl="solidFgAcc1" presStyleIdx="0" presStyleCnt="4"/>
      <dgm:spPr>
        <a:solidFill>
          <a:schemeClr val="accent2">
            <a:lumMod val="75000"/>
          </a:schemeClr>
        </a:solidFill>
        <a:ln>
          <a:solidFill>
            <a:schemeClr val="tx1"/>
          </a:solidFill>
        </a:ln>
      </dgm:spPr>
    </dgm:pt>
    <dgm:pt modelId="{7585C8FF-95A9-4C56-B31F-23B6F1A86BA1}" type="pres">
      <dgm:prSet presAssocID="{25E55E88-C5CC-42AE-B904-E2F671EA60A7}" presName="text_2" presStyleLbl="node1" presStyleIdx="1" presStyleCnt="4">
        <dgm:presLayoutVars>
          <dgm:bulletEnabled val="1"/>
        </dgm:presLayoutVars>
      </dgm:prSet>
      <dgm:spPr/>
    </dgm:pt>
    <dgm:pt modelId="{F2FFFFF9-B159-41F8-9754-AE4CD83CF7F8}" type="pres">
      <dgm:prSet presAssocID="{25E55E88-C5CC-42AE-B904-E2F671EA60A7}" presName="accent_2" presStyleCnt="0"/>
      <dgm:spPr/>
    </dgm:pt>
    <dgm:pt modelId="{A9E2ED24-6957-4928-AD99-7DFAB243D898}" type="pres">
      <dgm:prSet presAssocID="{25E55E88-C5CC-42AE-B904-E2F671EA60A7}" presName="accentRepeatNode" presStyleLbl="solidFgAcc1" presStyleIdx="1" presStyleCnt="4"/>
      <dgm:spPr>
        <a:solidFill>
          <a:schemeClr val="accent2">
            <a:lumMod val="75000"/>
          </a:schemeClr>
        </a:solidFill>
        <a:ln>
          <a:solidFill>
            <a:schemeClr val="tx1"/>
          </a:solidFill>
        </a:ln>
      </dgm:spPr>
    </dgm:pt>
    <dgm:pt modelId="{FBF59A52-6B4B-462C-A735-63EFF6EC38D3}" type="pres">
      <dgm:prSet presAssocID="{3F6052AC-F49D-4890-8BFB-CA2CB02AA166}" presName="text_3" presStyleLbl="node1" presStyleIdx="2" presStyleCnt="4">
        <dgm:presLayoutVars>
          <dgm:bulletEnabled val="1"/>
        </dgm:presLayoutVars>
      </dgm:prSet>
      <dgm:spPr/>
    </dgm:pt>
    <dgm:pt modelId="{43FE2DD0-FBD8-431B-857F-6682F79AEE83}" type="pres">
      <dgm:prSet presAssocID="{3F6052AC-F49D-4890-8BFB-CA2CB02AA166}" presName="accent_3" presStyleCnt="0"/>
      <dgm:spPr/>
    </dgm:pt>
    <dgm:pt modelId="{11D03CFB-05F9-44C5-A7E6-6A8AF475BFAB}" type="pres">
      <dgm:prSet presAssocID="{3F6052AC-F49D-4890-8BFB-CA2CB02AA166}" presName="accentRepeatNode" presStyleLbl="solidFgAcc1" presStyleIdx="2" presStyleCnt="4"/>
      <dgm:spPr>
        <a:solidFill>
          <a:schemeClr val="accent2">
            <a:lumMod val="75000"/>
          </a:schemeClr>
        </a:solidFill>
      </dgm:spPr>
    </dgm:pt>
    <dgm:pt modelId="{D7432C6D-4B68-4EAE-9C76-3E7A067CC7EA}" type="pres">
      <dgm:prSet presAssocID="{5FA0E221-EE3B-4AC8-BD02-988BF72BBCD9}" presName="text_4" presStyleLbl="node1" presStyleIdx="3" presStyleCnt="4">
        <dgm:presLayoutVars>
          <dgm:bulletEnabled val="1"/>
        </dgm:presLayoutVars>
      </dgm:prSet>
      <dgm:spPr/>
    </dgm:pt>
    <dgm:pt modelId="{76E4ED80-0FD7-4899-9674-F518BF00E6B8}" type="pres">
      <dgm:prSet presAssocID="{5FA0E221-EE3B-4AC8-BD02-988BF72BBCD9}" presName="accent_4" presStyleCnt="0"/>
      <dgm:spPr/>
    </dgm:pt>
    <dgm:pt modelId="{09E06888-6760-45A7-BD50-F23F43B19B06}" type="pres">
      <dgm:prSet presAssocID="{5FA0E221-EE3B-4AC8-BD02-988BF72BBCD9}" presName="accentRepeatNode" presStyleLbl="solidFgAcc1" presStyleIdx="3" presStyleCnt="4"/>
      <dgm:spPr>
        <a:solidFill>
          <a:schemeClr val="accent2">
            <a:lumMod val="75000"/>
          </a:schemeClr>
        </a:solidFill>
      </dgm:spPr>
    </dgm:pt>
  </dgm:ptLst>
  <dgm:cxnLst>
    <dgm:cxn modelId="{BDA0240B-A4D7-4CA8-BB1D-E68A0B2C76B9}" type="presOf" srcId="{25E55E88-C5CC-42AE-B904-E2F671EA60A7}" destId="{7585C8FF-95A9-4C56-B31F-23B6F1A86BA1}" srcOrd="0" destOrd="0" presId="urn:microsoft.com/office/officeart/2008/layout/VerticalCurvedList"/>
    <dgm:cxn modelId="{11356B17-8944-4CB4-8C4B-FB01631F19DA}" srcId="{EDDD6853-1FA5-46CD-B972-9D2B058E98CC}" destId="{25E55E88-C5CC-42AE-B904-E2F671EA60A7}" srcOrd="1" destOrd="0" parTransId="{B6F03F08-111F-404C-A615-D5E221D8D19F}" sibTransId="{3461DC6C-C5FA-4A2A-9FC0-985B36F484D3}"/>
    <dgm:cxn modelId="{E7FE8D31-61C2-4AF4-B96F-4E8C90A0C4AB}" type="presOf" srcId="{20A2CA82-8AB5-46E5-9DCA-F47100A9CCC8}" destId="{B8F86D6E-2E63-4FED-9D52-64FEA3A930EB}" srcOrd="0" destOrd="0" presId="urn:microsoft.com/office/officeart/2008/layout/VerticalCurvedList"/>
    <dgm:cxn modelId="{AA38745C-E7A3-4937-9B89-93410937F4D6}" srcId="{EDDD6853-1FA5-46CD-B972-9D2B058E98CC}" destId="{5FA0E221-EE3B-4AC8-BD02-988BF72BBCD9}" srcOrd="3" destOrd="0" parTransId="{655A4E33-C053-4C8A-A0CD-3A31D5F8F736}" sibTransId="{A2030202-17DD-4A9E-B5B0-7EDB6ED311E9}"/>
    <dgm:cxn modelId="{E9F23E64-572F-4199-AF24-624B9F9E8728}" srcId="{EDDD6853-1FA5-46CD-B972-9D2B058E98CC}" destId="{3F6052AC-F49D-4890-8BFB-CA2CB02AA166}" srcOrd="2" destOrd="0" parTransId="{B2E9F668-E2C2-4E77-9DE4-DA390EF28864}" sibTransId="{5C199987-7C72-45C3-8FC8-247B2FC628B8}"/>
    <dgm:cxn modelId="{B331D94B-963E-4C1A-B1DF-400C90050DBA}" type="presOf" srcId="{3F6052AC-F49D-4890-8BFB-CA2CB02AA166}" destId="{FBF59A52-6B4B-462C-A735-63EFF6EC38D3}" srcOrd="0" destOrd="0" presId="urn:microsoft.com/office/officeart/2008/layout/VerticalCurvedList"/>
    <dgm:cxn modelId="{4ED14974-5427-4306-A0E2-4915BAAD600E}" type="presOf" srcId="{CD30A670-1CB0-472F-8A82-43FA8AB947C7}" destId="{E1E395AE-CAA7-465A-A04F-1ECF057F13C1}" srcOrd="0" destOrd="0" presId="urn:microsoft.com/office/officeart/2008/layout/VerticalCurvedList"/>
    <dgm:cxn modelId="{864C1781-1C02-4DF3-9E91-76878ED9466E}" type="presOf" srcId="{EDDD6853-1FA5-46CD-B972-9D2B058E98CC}" destId="{8D41A9C9-0A46-4ED7-AC10-98EEC4EAB2D8}" srcOrd="0" destOrd="0" presId="urn:microsoft.com/office/officeart/2008/layout/VerticalCurvedList"/>
    <dgm:cxn modelId="{9489128E-4E56-4B69-B4AD-76BA302E2828}" type="presOf" srcId="{5FA0E221-EE3B-4AC8-BD02-988BF72BBCD9}" destId="{D7432C6D-4B68-4EAE-9C76-3E7A067CC7EA}" srcOrd="0" destOrd="0" presId="urn:microsoft.com/office/officeart/2008/layout/VerticalCurvedList"/>
    <dgm:cxn modelId="{565665EA-E15A-48CE-BB4E-3675A80B7E12}" srcId="{EDDD6853-1FA5-46CD-B972-9D2B058E98CC}" destId="{20A2CA82-8AB5-46E5-9DCA-F47100A9CCC8}" srcOrd="0" destOrd="0" parTransId="{D4CBB58D-1A5B-4D73-9B1B-4B3AA29EB4FA}" sibTransId="{CD30A670-1CB0-472F-8A82-43FA8AB947C7}"/>
    <dgm:cxn modelId="{D02CBDF0-AA33-4D59-BA88-6A436C49B384}" type="presParOf" srcId="{8D41A9C9-0A46-4ED7-AC10-98EEC4EAB2D8}" destId="{AECDFE44-761E-4715-BB04-20EB2310203A}" srcOrd="0" destOrd="0" presId="urn:microsoft.com/office/officeart/2008/layout/VerticalCurvedList"/>
    <dgm:cxn modelId="{13FD94AC-BFC2-428F-A38F-FCC26FBFBF15}" type="presParOf" srcId="{AECDFE44-761E-4715-BB04-20EB2310203A}" destId="{9E6EEC1F-A543-42ED-8AF7-31574E6A04C6}" srcOrd="0" destOrd="0" presId="urn:microsoft.com/office/officeart/2008/layout/VerticalCurvedList"/>
    <dgm:cxn modelId="{BE7CBF97-CBDA-47D7-B477-F546C86DA362}" type="presParOf" srcId="{9E6EEC1F-A543-42ED-8AF7-31574E6A04C6}" destId="{24FBD341-9D0F-443C-B63D-12B837DF32DC}" srcOrd="0" destOrd="0" presId="urn:microsoft.com/office/officeart/2008/layout/VerticalCurvedList"/>
    <dgm:cxn modelId="{43971363-F1E7-4753-9E4E-F611ABCEE18E}" type="presParOf" srcId="{9E6EEC1F-A543-42ED-8AF7-31574E6A04C6}" destId="{E1E395AE-CAA7-465A-A04F-1ECF057F13C1}" srcOrd="1" destOrd="0" presId="urn:microsoft.com/office/officeart/2008/layout/VerticalCurvedList"/>
    <dgm:cxn modelId="{01436BA1-B833-4B25-A868-95D55562532B}" type="presParOf" srcId="{9E6EEC1F-A543-42ED-8AF7-31574E6A04C6}" destId="{2C58361E-2946-4DCC-B4F4-18ACAC571105}" srcOrd="2" destOrd="0" presId="urn:microsoft.com/office/officeart/2008/layout/VerticalCurvedList"/>
    <dgm:cxn modelId="{A375FA0D-C46A-4FD3-8D8F-36C1AAF67A3A}" type="presParOf" srcId="{9E6EEC1F-A543-42ED-8AF7-31574E6A04C6}" destId="{F05E2B7F-BB2F-4E7D-9AB6-8E1089CC178F}" srcOrd="3" destOrd="0" presId="urn:microsoft.com/office/officeart/2008/layout/VerticalCurvedList"/>
    <dgm:cxn modelId="{2F1F9751-A015-4D66-B053-0F5A67EC7F4C}" type="presParOf" srcId="{AECDFE44-761E-4715-BB04-20EB2310203A}" destId="{B8F86D6E-2E63-4FED-9D52-64FEA3A930EB}" srcOrd="1" destOrd="0" presId="urn:microsoft.com/office/officeart/2008/layout/VerticalCurvedList"/>
    <dgm:cxn modelId="{943C2AD4-44F6-4482-8DA2-E0D8104EC644}" type="presParOf" srcId="{AECDFE44-761E-4715-BB04-20EB2310203A}" destId="{8E28F007-85CB-4977-9A78-C51E7B89C33A}" srcOrd="2" destOrd="0" presId="urn:microsoft.com/office/officeart/2008/layout/VerticalCurvedList"/>
    <dgm:cxn modelId="{4AF9801C-626C-4060-B947-EFC075A9FFF1}" type="presParOf" srcId="{8E28F007-85CB-4977-9A78-C51E7B89C33A}" destId="{1525DD42-60BE-42A0-AFD2-9496452B102F}" srcOrd="0" destOrd="0" presId="urn:microsoft.com/office/officeart/2008/layout/VerticalCurvedList"/>
    <dgm:cxn modelId="{EEA019AB-C292-4800-A634-A1001ED6CAE8}" type="presParOf" srcId="{AECDFE44-761E-4715-BB04-20EB2310203A}" destId="{7585C8FF-95A9-4C56-B31F-23B6F1A86BA1}" srcOrd="3" destOrd="0" presId="urn:microsoft.com/office/officeart/2008/layout/VerticalCurvedList"/>
    <dgm:cxn modelId="{DC98140A-FBD6-40AD-9356-9680CB7906C0}" type="presParOf" srcId="{AECDFE44-761E-4715-BB04-20EB2310203A}" destId="{F2FFFFF9-B159-41F8-9754-AE4CD83CF7F8}" srcOrd="4" destOrd="0" presId="urn:microsoft.com/office/officeart/2008/layout/VerticalCurvedList"/>
    <dgm:cxn modelId="{F9135C7C-14D8-4F04-8350-2B6A6BA42694}" type="presParOf" srcId="{F2FFFFF9-B159-41F8-9754-AE4CD83CF7F8}" destId="{A9E2ED24-6957-4928-AD99-7DFAB243D898}" srcOrd="0" destOrd="0" presId="urn:microsoft.com/office/officeart/2008/layout/VerticalCurvedList"/>
    <dgm:cxn modelId="{937DF986-EBB6-4173-96D2-088D5788AF24}" type="presParOf" srcId="{AECDFE44-761E-4715-BB04-20EB2310203A}" destId="{FBF59A52-6B4B-462C-A735-63EFF6EC38D3}" srcOrd="5" destOrd="0" presId="urn:microsoft.com/office/officeart/2008/layout/VerticalCurvedList"/>
    <dgm:cxn modelId="{DA6A1E17-9890-4597-BA58-9489E1C4A1D4}" type="presParOf" srcId="{AECDFE44-761E-4715-BB04-20EB2310203A}" destId="{43FE2DD0-FBD8-431B-857F-6682F79AEE83}" srcOrd="6" destOrd="0" presId="urn:microsoft.com/office/officeart/2008/layout/VerticalCurvedList"/>
    <dgm:cxn modelId="{E2717337-9772-4CC1-A3A9-FBBF8B10532D}" type="presParOf" srcId="{43FE2DD0-FBD8-431B-857F-6682F79AEE83}" destId="{11D03CFB-05F9-44C5-A7E6-6A8AF475BFAB}" srcOrd="0" destOrd="0" presId="urn:microsoft.com/office/officeart/2008/layout/VerticalCurvedList"/>
    <dgm:cxn modelId="{CA80AED5-8907-4D55-86E9-F6E17D3D7CDB}" type="presParOf" srcId="{AECDFE44-761E-4715-BB04-20EB2310203A}" destId="{D7432C6D-4B68-4EAE-9C76-3E7A067CC7EA}" srcOrd="7" destOrd="0" presId="urn:microsoft.com/office/officeart/2008/layout/VerticalCurvedList"/>
    <dgm:cxn modelId="{C6B3014A-9830-4E30-AE75-8FDADD1B77BA}" type="presParOf" srcId="{AECDFE44-761E-4715-BB04-20EB2310203A}" destId="{76E4ED80-0FD7-4899-9674-F518BF00E6B8}" srcOrd="8" destOrd="0" presId="urn:microsoft.com/office/officeart/2008/layout/VerticalCurvedList"/>
    <dgm:cxn modelId="{D5907819-F3DB-4699-ABA0-55D67FDF9D50}" type="presParOf" srcId="{76E4ED80-0FD7-4899-9674-F518BF00E6B8}" destId="{09E06888-6760-45A7-BD50-F23F43B19B06}"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A6D1942-312A-48DB-A4ED-8BEC41DE400D}"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743F42CA-259D-493E-B3E5-B2FC6320C842}">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Suspect Assessment</a:t>
          </a:r>
        </a:p>
      </dgm:t>
    </dgm:pt>
    <dgm:pt modelId="{8B56A8A3-C2C1-4FD0-B7E4-1B3CB8FD9CC1}" type="parTrans" cxnId="{30E0FEBB-B9D3-4CE3-958F-968C6CA0565F}">
      <dgm:prSet/>
      <dgm:spPr/>
      <dgm:t>
        <a:bodyPr/>
        <a:lstStyle/>
        <a:p>
          <a:endParaRPr lang="en-US"/>
        </a:p>
      </dgm:t>
    </dgm:pt>
    <dgm:pt modelId="{FD1C9B75-F167-4096-93EB-2162E774609D}" type="sibTrans" cxnId="{30E0FEBB-B9D3-4CE3-958F-968C6CA0565F}">
      <dgm:prSet/>
      <dgm:spPr/>
      <dgm:t>
        <a:bodyPr/>
        <a:lstStyle/>
        <a:p>
          <a:endParaRPr lang="en-US"/>
        </a:p>
      </dgm:t>
    </dgm:pt>
    <dgm:pt modelId="{2A6534D5-D0D8-48AD-9DC5-614713028E91}">
      <dgm:prSet phldrT="[Text]" custT="1"/>
      <dgm:spPr>
        <a:solidFill>
          <a:schemeClr val="accent2">
            <a:lumMod val="20000"/>
            <a:lumOff val="80000"/>
          </a:schemeClr>
        </a:solidFill>
        <a:ln>
          <a:solidFill>
            <a:schemeClr val="tx1"/>
          </a:solidFill>
        </a:ln>
      </dgm:spPr>
      <dgm:t>
        <a:bodyPr/>
        <a:lstStyle/>
        <a:p>
          <a:r>
            <a:rPr lang="en-US" sz="2400" dirty="0"/>
            <a:t>Fit to be detained, fit for interview. Annex G Code C</a:t>
          </a:r>
        </a:p>
        <a:p>
          <a:r>
            <a:rPr lang="en-US" sz="2400" dirty="0"/>
            <a:t>Previous information</a:t>
          </a:r>
        </a:p>
        <a:p>
          <a:r>
            <a:rPr lang="en-US" sz="2400" dirty="0"/>
            <a:t>Strategy for pre-interview briefing</a:t>
          </a:r>
        </a:p>
      </dgm:t>
    </dgm:pt>
    <dgm:pt modelId="{F7B2C8F9-C38F-4E34-A718-A7C1346AC072}" type="parTrans" cxnId="{19E04244-6D8C-4C97-B846-338FFF2E5A76}">
      <dgm:prSet/>
      <dgm:spPr/>
      <dgm:t>
        <a:bodyPr/>
        <a:lstStyle/>
        <a:p>
          <a:endParaRPr lang="en-US"/>
        </a:p>
      </dgm:t>
    </dgm:pt>
    <dgm:pt modelId="{5769F8E4-7E43-4472-8608-715E9B0F2767}" type="sibTrans" cxnId="{19E04244-6D8C-4C97-B846-338FFF2E5A76}">
      <dgm:prSet/>
      <dgm:spPr/>
      <dgm:t>
        <a:bodyPr/>
        <a:lstStyle/>
        <a:p>
          <a:endParaRPr lang="en-US"/>
        </a:p>
      </dgm:t>
    </dgm:pt>
    <dgm:pt modelId="{BD09EAE8-0BCB-4378-AF93-D47A7F6C13E2}">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Needs of the investigation</a:t>
          </a:r>
        </a:p>
      </dgm:t>
    </dgm:pt>
    <dgm:pt modelId="{B37CFF37-EAD5-4B35-BE00-2BC65CCB1195}" type="parTrans" cxnId="{38EC99C1-FE68-4F12-BBA4-7E5E9D7B0743}">
      <dgm:prSet/>
      <dgm:spPr/>
      <dgm:t>
        <a:bodyPr/>
        <a:lstStyle/>
        <a:p>
          <a:endParaRPr lang="en-US"/>
        </a:p>
      </dgm:t>
    </dgm:pt>
    <dgm:pt modelId="{B0B1564F-B6AD-49E2-B064-C90281520BA8}" type="sibTrans" cxnId="{38EC99C1-FE68-4F12-BBA4-7E5E9D7B0743}">
      <dgm:prSet/>
      <dgm:spPr/>
      <dgm:t>
        <a:bodyPr/>
        <a:lstStyle/>
        <a:p>
          <a:endParaRPr lang="en-US"/>
        </a:p>
      </dgm:t>
    </dgm:pt>
    <dgm:pt modelId="{1F657F79-A1BB-40D6-91D7-CD3FF4C5C174}">
      <dgm:prSet phldrT="[Text]" custT="1"/>
      <dgm:spPr>
        <a:solidFill>
          <a:schemeClr val="accent2">
            <a:lumMod val="20000"/>
            <a:lumOff val="80000"/>
          </a:schemeClr>
        </a:solidFill>
        <a:ln>
          <a:solidFill>
            <a:schemeClr val="tx1"/>
          </a:solidFill>
        </a:ln>
      </dgm:spPr>
      <dgm:t>
        <a:bodyPr/>
        <a:lstStyle/>
        <a:p>
          <a:r>
            <a:rPr lang="en-US" sz="2400" dirty="0"/>
            <a:t>Priority lines of enquiry</a:t>
          </a:r>
        </a:p>
        <a:p>
          <a:r>
            <a:rPr lang="en-US" sz="2400" dirty="0"/>
            <a:t>CSI</a:t>
          </a:r>
        </a:p>
        <a:p>
          <a:r>
            <a:rPr lang="en-US" sz="2400" dirty="0"/>
            <a:t>Priority actions</a:t>
          </a:r>
        </a:p>
        <a:p>
          <a:r>
            <a:rPr lang="en-US" sz="2400" dirty="0"/>
            <a:t>Material Time Frame</a:t>
          </a:r>
        </a:p>
        <a:p>
          <a:r>
            <a:rPr lang="en-US" sz="2400" dirty="0"/>
            <a:t>Interview Objectives</a:t>
          </a:r>
        </a:p>
      </dgm:t>
    </dgm:pt>
    <dgm:pt modelId="{9D104623-EC78-4871-A399-E4289652A8CB}" type="parTrans" cxnId="{7B0B9345-73D1-48E3-A7D6-100E6F67C4B3}">
      <dgm:prSet/>
      <dgm:spPr/>
      <dgm:t>
        <a:bodyPr/>
        <a:lstStyle/>
        <a:p>
          <a:endParaRPr lang="en-US"/>
        </a:p>
      </dgm:t>
    </dgm:pt>
    <dgm:pt modelId="{4A23B54F-109A-4088-8866-2482DA4197EC}" type="sibTrans" cxnId="{7B0B9345-73D1-48E3-A7D6-100E6F67C4B3}">
      <dgm:prSet/>
      <dgm:spPr/>
      <dgm:t>
        <a:bodyPr/>
        <a:lstStyle/>
        <a:p>
          <a:endParaRPr lang="en-US"/>
        </a:p>
      </dgm:t>
    </dgm:pt>
    <dgm:pt modelId="{0B0EBF35-D63B-4834-B111-CC99F0FE9B5C}">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Legal requirements</a:t>
          </a:r>
        </a:p>
      </dgm:t>
    </dgm:pt>
    <dgm:pt modelId="{F7636F8E-4754-470A-A7C1-54CC073B9818}" type="parTrans" cxnId="{14AC54E9-19DE-4664-ACB3-5BC521487665}">
      <dgm:prSet/>
      <dgm:spPr/>
      <dgm:t>
        <a:bodyPr/>
        <a:lstStyle/>
        <a:p>
          <a:endParaRPr lang="en-US"/>
        </a:p>
      </dgm:t>
    </dgm:pt>
    <dgm:pt modelId="{EB486A16-6BEB-46AB-A5DC-C35DA950AB3E}" type="sibTrans" cxnId="{14AC54E9-19DE-4664-ACB3-5BC521487665}">
      <dgm:prSet/>
      <dgm:spPr/>
      <dgm:t>
        <a:bodyPr/>
        <a:lstStyle/>
        <a:p>
          <a:endParaRPr lang="en-US"/>
        </a:p>
      </dgm:t>
    </dgm:pt>
    <dgm:pt modelId="{5EC0DC14-3D54-4878-BF03-AA21D1BF64AC}">
      <dgm:prSet phldrT="[Text]" custT="1"/>
      <dgm:spPr>
        <a:solidFill>
          <a:schemeClr val="accent2">
            <a:lumMod val="20000"/>
            <a:lumOff val="80000"/>
          </a:schemeClr>
        </a:solidFill>
        <a:ln>
          <a:solidFill>
            <a:schemeClr val="tx1"/>
          </a:solidFill>
        </a:ln>
      </dgm:spPr>
      <dgm:t>
        <a:bodyPr/>
        <a:lstStyle/>
        <a:p>
          <a:r>
            <a:rPr lang="en-US" sz="2400" dirty="0"/>
            <a:t>Aide Memoire</a:t>
          </a:r>
        </a:p>
        <a:p>
          <a:r>
            <a:rPr lang="en-US" sz="2400" dirty="0"/>
            <a:t>Code C PACE 1984</a:t>
          </a:r>
        </a:p>
        <a:p>
          <a:r>
            <a:rPr lang="en-US" sz="2400" dirty="0"/>
            <a:t>Code E (audio) &amp; F (video)</a:t>
          </a:r>
        </a:p>
        <a:p>
          <a:r>
            <a:rPr lang="en-US" sz="2400" dirty="0"/>
            <a:t>Article 6 ECHR</a:t>
          </a:r>
        </a:p>
      </dgm:t>
    </dgm:pt>
    <dgm:pt modelId="{E7DEAF3B-7F41-476A-B2A0-44E5D6BB3966}" type="parTrans" cxnId="{98F1DD58-EEA2-482D-BFF4-14305F14F993}">
      <dgm:prSet/>
      <dgm:spPr/>
      <dgm:t>
        <a:bodyPr/>
        <a:lstStyle/>
        <a:p>
          <a:endParaRPr lang="en-US"/>
        </a:p>
      </dgm:t>
    </dgm:pt>
    <dgm:pt modelId="{4A519DA5-3C7E-4DD2-AA56-9C20A917B412}" type="sibTrans" cxnId="{98F1DD58-EEA2-482D-BFF4-14305F14F993}">
      <dgm:prSet/>
      <dgm:spPr/>
      <dgm:t>
        <a:bodyPr/>
        <a:lstStyle/>
        <a:p>
          <a:endParaRPr lang="en-US"/>
        </a:p>
      </dgm:t>
    </dgm:pt>
    <dgm:pt modelId="{16DACBA0-103C-4C99-9C0B-45A086255AA2}" type="pres">
      <dgm:prSet presAssocID="{4A6D1942-312A-48DB-A4ED-8BEC41DE400D}" presName="Name0" presStyleCnt="0">
        <dgm:presLayoutVars>
          <dgm:chMax val="5"/>
          <dgm:chPref val="5"/>
          <dgm:dir/>
          <dgm:animLvl val="lvl"/>
        </dgm:presLayoutVars>
      </dgm:prSet>
      <dgm:spPr/>
    </dgm:pt>
    <dgm:pt modelId="{8F3427B7-4275-4EAF-9C95-B5A191FB4173}" type="pres">
      <dgm:prSet presAssocID="{743F42CA-259D-493E-B3E5-B2FC6320C842}" presName="parentText1" presStyleLbl="node1" presStyleIdx="0" presStyleCnt="3">
        <dgm:presLayoutVars>
          <dgm:chMax/>
          <dgm:chPref val="3"/>
          <dgm:bulletEnabled val="1"/>
        </dgm:presLayoutVars>
      </dgm:prSet>
      <dgm:spPr/>
    </dgm:pt>
    <dgm:pt modelId="{0A5ADCA2-63B5-4122-B12F-D9FCCB6C4E45}" type="pres">
      <dgm:prSet presAssocID="{743F42CA-259D-493E-B3E5-B2FC6320C842}" presName="childText1" presStyleLbl="solidAlignAcc1" presStyleIdx="0" presStyleCnt="3">
        <dgm:presLayoutVars>
          <dgm:chMax val="0"/>
          <dgm:chPref val="0"/>
          <dgm:bulletEnabled val="1"/>
        </dgm:presLayoutVars>
      </dgm:prSet>
      <dgm:spPr/>
    </dgm:pt>
    <dgm:pt modelId="{B5FB9D5F-E92E-49E0-BBAF-BF301DC34E26}" type="pres">
      <dgm:prSet presAssocID="{BD09EAE8-0BCB-4378-AF93-D47A7F6C13E2}" presName="parentText2" presStyleLbl="node1" presStyleIdx="1" presStyleCnt="3">
        <dgm:presLayoutVars>
          <dgm:chMax/>
          <dgm:chPref val="3"/>
          <dgm:bulletEnabled val="1"/>
        </dgm:presLayoutVars>
      </dgm:prSet>
      <dgm:spPr/>
    </dgm:pt>
    <dgm:pt modelId="{033C6C34-03F4-4089-97C5-A57FB20EFC64}" type="pres">
      <dgm:prSet presAssocID="{BD09EAE8-0BCB-4378-AF93-D47A7F6C13E2}" presName="childText2" presStyleLbl="solidAlignAcc1" presStyleIdx="1" presStyleCnt="3">
        <dgm:presLayoutVars>
          <dgm:chMax val="0"/>
          <dgm:chPref val="0"/>
          <dgm:bulletEnabled val="1"/>
        </dgm:presLayoutVars>
      </dgm:prSet>
      <dgm:spPr/>
    </dgm:pt>
    <dgm:pt modelId="{48F23660-91E0-4FCA-B55E-85B112AB9CB0}" type="pres">
      <dgm:prSet presAssocID="{0B0EBF35-D63B-4834-B111-CC99F0FE9B5C}" presName="parentText3" presStyleLbl="node1" presStyleIdx="2" presStyleCnt="3">
        <dgm:presLayoutVars>
          <dgm:chMax/>
          <dgm:chPref val="3"/>
          <dgm:bulletEnabled val="1"/>
        </dgm:presLayoutVars>
      </dgm:prSet>
      <dgm:spPr/>
    </dgm:pt>
    <dgm:pt modelId="{2B352F35-3DD4-4BE6-B6FE-835CCC243CBE}" type="pres">
      <dgm:prSet presAssocID="{0B0EBF35-D63B-4834-B111-CC99F0FE9B5C}" presName="childText3" presStyleLbl="solidAlignAcc1" presStyleIdx="2" presStyleCnt="3">
        <dgm:presLayoutVars>
          <dgm:chMax val="0"/>
          <dgm:chPref val="0"/>
          <dgm:bulletEnabled val="1"/>
        </dgm:presLayoutVars>
      </dgm:prSet>
      <dgm:spPr/>
    </dgm:pt>
  </dgm:ptLst>
  <dgm:cxnLst>
    <dgm:cxn modelId="{2A13532C-634F-4D9D-B149-CA65F752F361}" type="presOf" srcId="{BD09EAE8-0BCB-4378-AF93-D47A7F6C13E2}" destId="{B5FB9D5F-E92E-49E0-BBAF-BF301DC34E26}" srcOrd="0" destOrd="0" presId="urn:microsoft.com/office/officeart/2009/3/layout/IncreasingArrowsProcess"/>
    <dgm:cxn modelId="{19E04244-6D8C-4C97-B846-338FFF2E5A76}" srcId="{743F42CA-259D-493E-B3E5-B2FC6320C842}" destId="{2A6534D5-D0D8-48AD-9DC5-614713028E91}" srcOrd="0" destOrd="0" parTransId="{F7B2C8F9-C38F-4E34-A718-A7C1346AC072}" sibTransId="{5769F8E4-7E43-4472-8608-715E9B0F2767}"/>
    <dgm:cxn modelId="{7B0B9345-73D1-48E3-A7D6-100E6F67C4B3}" srcId="{BD09EAE8-0BCB-4378-AF93-D47A7F6C13E2}" destId="{1F657F79-A1BB-40D6-91D7-CD3FF4C5C174}" srcOrd="0" destOrd="0" parTransId="{9D104623-EC78-4871-A399-E4289652A8CB}" sibTransId="{4A23B54F-109A-4088-8866-2482DA4197EC}"/>
    <dgm:cxn modelId="{3F89B74C-D30D-4925-A1B7-21CCC851C461}" type="presOf" srcId="{0B0EBF35-D63B-4834-B111-CC99F0FE9B5C}" destId="{48F23660-91E0-4FCA-B55E-85B112AB9CB0}" srcOrd="0" destOrd="0" presId="urn:microsoft.com/office/officeart/2009/3/layout/IncreasingArrowsProcess"/>
    <dgm:cxn modelId="{D6572B56-4774-46FC-A2A5-2E0D1C72C0AB}" type="presOf" srcId="{5EC0DC14-3D54-4878-BF03-AA21D1BF64AC}" destId="{2B352F35-3DD4-4BE6-B6FE-835CCC243CBE}" srcOrd="0" destOrd="0" presId="urn:microsoft.com/office/officeart/2009/3/layout/IncreasingArrowsProcess"/>
    <dgm:cxn modelId="{98F1DD58-EEA2-482D-BFF4-14305F14F993}" srcId="{0B0EBF35-D63B-4834-B111-CC99F0FE9B5C}" destId="{5EC0DC14-3D54-4878-BF03-AA21D1BF64AC}" srcOrd="0" destOrd="0" parTransId="{E7DEAF3B-7F41-476A-B2A0-44E5D6BB3966}" sibTransId="{4A519DA5-3C7E-4DD2-AA56-9C20A917B412}"/>
    <dgm:cxn modelId="{1977C58D-19FD-4BD2-8207-3B4FAFE91CE8}" type="presOf" srcId="{1F657F79-A1BB-40D6-91D7-CD3FF4C5C174}" destId="{033C6C34-03F4-4089-97C5-A57FB20EFC64}" srcOrd="0" destOrd="0" presId="urn:microsoft.com/office/officeart/2009/3/layout/IncreasingArrowsProcess"/>
    <dgm:cxn modelId="{0ABEBE98-9D66-47E3-A9D8-27154119DD52}" type="presOf" srcId="{4A6D1942-312A-48DB-A4ED-8BEC41DE400D}" destId="{16DACBA0-103C-4C99-9C0B-45A086255AA2}" srcOrd="0" destOrd="0" presId="urn:microsoft.com/office/officeart/2009/3/layout/IncreasingArrowsProcess"/>
    <dgm:cxn modelId="{3DA14CA5-2D0E-4941-A1AB-F44E5A074F24}" type="presOf" srcId="{743F42CA-259D-493E-B3E5-B2FC6320C842}" destId="{8F3427B7-4275-4EAF-9C95-B5A191FB4173}" srcOrd="0" destOrd="0" presId="urn:microsoft.com/office/officeart/2009/3/layout/IncreasingArrowsProcess"/>
    <dgm:cxn modelId="{09493EAF-9486-40C8-8E55-0B89AFD39071}" type="presOf" srcId="{2A6534D5-D0D8-48AD-9DC5-614713028E91}" destId="{0A5ADCA2-63B5-4122-B12F-D9FCCB6C4E45}" srcOrd="0" destOrd="0" presId="urn:microsoft.com/office/officeart/2009/3/layout/IncreasingArrowsProcess"/>
    <dgm:cxn modelId="{30E0FEBB-B9D3-4CE3-958F-968C6CA0565F}" srcId="{4A6D1942-312A-48DB-A4ED-8BEC41DE400D}" destId="{743F42CA-259D-493E-B3E5-B2FC6320C842}" srcOrd="0" destOrd="0" parTransId="{8B56A8A3-C2C1-4FD0-B7E4-1B3CB8FD9CC1}" sibTransId="{FD1C9B75-F167-4096-93EB-2162E774609D}"/>
    <dgm:cxn modelId="{38EC99C1-FE68-4F12-BBA4-7E5E9D7B0743}" srcId="{4A6D1942-312A-48DB-A4ED-8BEC41DE400D}" destId="{BD09EAE8-0BCB-4378-AF93-D47A7F6C13E2}" srcOrd="1" destOrd="0" parTransId="{B37CFF37-EAD5-4B35-BE00-2BC65CCB1195}" sibTransId="{B0B1564F-B6AD-49E2-B064-C90281520BA8}"/>
    <dgm:cxn modelId="{14AC54E9-19DE-4664-ACB3-5BC521487665}" srcId="{4A6D1942-312A-48DB-A4ED-8BEC41DE400D}" destId="{0B0EBF35-D63B-4834-B111-CC99F0FE9B5C}" srcOrd="2" destOrd="0" parTransId="{F7636F8E-4754-470A-A7C1-54CC073B9818}" sibTransId="{EB486A16-6BEB-46AB-A5DC-C35DA950AB3E}"/>
    <dgm:cxn modelId="{57633B89-DB64-45ED-804E-5CBAE2C91E97}" type="presParOf" srcId="{16DACBA0-103C-4C99-9C0B-45A086255AA2}" destId="{8F3427B7-4275-4EAF-9C95-B5A191FB4173}" srcOrd="0" destOrd="0" presId="urn:microsoft.com/office/officeart/2009/3/layout/IncreasingArrowsProcess"/>
    <dgm:cxn modelId="{71545EA3-D1FC-4894-8865-DFFDCF6D141F}" type="presParOf" srcId="{16DACBA0-103C-4C99-9C0B-45A086255AA2}" destId="{0A5ADCA2-63B5-4122-B12F-D9FCCB6C4E45}" srcOrd="1" destOrd="0" presId="urn:microsoft.com/office/officeart/2009/3/layout/IncreasingArrowsProcess"/>
    <dgm:cxn modelId="{D65AF04A-76FB-4C6E-8544-9673693641FF}" type="presParOf" srcId="{16DACBA0-103C-4C99-9C0B-45A086255AA2}" destId="{B5FB9D5F-E92E-49E0-BBAF-BF301DC34E26}" srcOrd="2" destOrd="0" presId="urn:microsoft.com/office/officeart/2009/3/layout/IncreasingArrowsProcess"/>
    <dgm:cxn modelId="{3331C2F8-B8B9-481D-AE21-A33A80B308DF}" type="presParOf" srcId="{16DACBA0-103C-4C99-9C0B-45A086255AA2}" destId="{033C6C34-03F4-4089-97C5-A57FB20EFC64}" srcOrd="3" destOrd="0" presId="urn:microsoft.com/office/officeart/2009/3/layout/IncreasingArrowsProcess"/>
    <dgm:cxn modelId="{58788DEB-FF41-40D8-8A37-6F24D302E8E4}" type="presParOf" srcId="{16DACBA0-103C-4C99-9C0B-45A086255AA2}" destId="{48F23660-91E0-4FCA-B55E-85B112AB9CB0}" srcOrd="4" destOrd="0" presId="urn:microsoft.com/office/officeart/2009/3/layout/IncreasingArrowsProcess"/>
    <dgm:cxn modelId="{CA1CD94A-E7D9-4391-ACB1-C613046C2D5E}" type="presParOf" srcId="{16DACBA0-103C-4C99-9C0B-45A086255AA2}" destId="{2B352F35-3DD4-4BE6-B6FE-835CCC243CBE}"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027C7B3-3AAC-46D7-9641-FC7CC03FCD71}" type="doc">
      <dgm:prSet loTypeId="urn:microsoft.com/office/officeart/2005/8/layout/hList7" loCatId="list" qsTypeId="urn:microsoft.com/office/officeart/2005/8/quickstyle/simple1" qsCatId="simple" csTypeId="urn:microsoft.com/office/officeart/2005/8/colors/accent1_2" csCatId="accent1" phldr="1"/>
      <dgm:spPr/>
    </dgm:pt>
    <dgm:pt modelId="{EC31131E-8002-4C25-A563-AAEC6F6A7FC8}">
      <dgm:prSet phldrT="[Text]" custT="1"/>
      <dgm:spPr>
        <a:solidFill>
          <a:schemeClr val="accent2">
            <a:lumMod val="20000"/>
            <a:lumOff val="80000"/>
          </a:schemeClr>
        </a:solidFill>
        <a:ln>
          <a:solidFill>
            <a:schemeClr val="tx1"/>
          </a:solidFill>
        </a:ln>
      </dgm:spPr>
      <dgm:t>
        <a:bodyPr/>
        <a:lstStyle/>
        <a:p>
          <a:r>
            <a:rPr lang="en-US" sz="2800" dirty="0">
              <a:solidFill>
                <a:schemeClr val="tx1"/>
              </a:solidFill>
            </a:rPr>
            <a:t>Offence Definition</a:t>
          </a:r>
        </a:p>
      </dgm:t>
    </dgm:pt>
    <dgm:pt modelId="{F4D5CDD3-09D1-420A-B811-C4243A275BC3}" type="parTrans" cxnId="{F442208A-756C-4C2C-B4A6-C5F190359B2B}">
      <dgm:prSet/>
      <dgm:spPr/>
      <dgm:t>
        <a:bodyPr/>
        <a:lstStyle/>
        <a:p>
          <a:endParaRPr lang="en-US"/>
        </a:p>
      </dgm:t>
    </dgm:pt>
    <dgm:pt modelId="{68DE6C34-B8A6-417D-9863-158D88C7B3DA}" type="sibTrans" cxnId="{F442208A-756C-4C2C-B4A6-C5F190359B2B}">
      <dgm:prSet/>
      <dgm:spPr/>
      <dgm:t>
        <a:bodyPr/>
        <a:lstStyle/>
        <a:p>
          <a:endParaRPr lang="en-US"/>
        </a:p>
      </dgm:t>
    </dgm:pt>
    <dgm:pt modelId="{1E9A4ABC-1622-4858-AB61-FEC761D6D0DD}">
      <dgm:prSet phldrT="[Text]" custT="1"/>
      <dgm:spPr>
        <a:solidFill>
          <a:schemeClr val="accent2">
            <a:lumMod val="40000"/>
            <a:lumOff val="60000"/>
          </a:schemeClr>
        </a:solidFill>
        <a:ln>
          <a:solidFill>
            <a:schemeClr val="tx1"/>
          </a:solidFill>
        </a:ln>
      </dgm:spPr>
      <dgm:t>
        <a:bodyPr/>
        <a:lstStyle/>
        <a:p>
          <a:r>
            <a:rPr lang="en-US" sz="2800" dirty="0">
              <a:solidFill>
                <a:schemeClr val="tx1"/>
              </a:solidFill>
            </a:rPr>
            <a:t>Points to Prove</a:t>
          </a:r>
        </a:p>
      </dgm:t>
    </dgm:pt>
    <dgm:pt modelId="{F5F03959-14AA-42D6-8DA2-E653DB95C0C2}" type="parTrans" cxnId="{1A5F74B9-8F69-47E5-926C-5BE2172AECB2}">
      <dgm:prSet/>
      <dgm:spPr/>
      <dgm:t>
        <a:bodyPr/>
        <a:lstStyle/>
        <a:p>
          <a:endParaRPr lang="en-US"/>
        </a:p>
      </dgm:t>
    </dgm:pt>
    <dgm:pt modelId="{3B172888-7D5E-437D-A1BC-25C4A723B9B6}" type="sibTrans" cxnId="{1A5F74B9-8F69-47E5-926C-5BE2172AECB2}">
      <dgm:prSet/>
      <dgm:spPr/>
      <dgm:t>
        <a:bodyPr/>
        <a:lstStyle/>
        <a:p>
          <a:endParaRPr lang="en-US"/>
        </a:p>
      </dgm:t>
    </dgm:pt>
    <dgm:pt modelId="{5DE6619D-986F-40F2-A8FD-0059C08F4BF9}">
      <dgm:prSet phldrT="[Text]" custT="1"/>
      <dgm:spPr>
        <a:solidFill>
          <a:schemeClr val="accent2">
            <a:lumMod val="60000"/>
            <a:lumOff val="40000"/>
          </a:schemeClr>
        </a:solidFill>
        <a:ln>
          <a:solidFill>
            <a:schemeClr val="tx1"/>
          </a:solidFill>
        </a:ln>
      </dgm:spPr>
      <dgm:t>
        <a:bodyPr/>
        <a:lstStyle/>
        <a:p>
          <a:r>
            <a:rPr lang="en-US" sz="2800" dirty="0">
              <a:solidFill>
                <a:schemeClr val="tx1"/>
              </a:solidFill>
            </a:rPr>
            <a:t>Stated Cases</a:t>
          </a:r>
        </a:p>
      </dgm:t>
    </dgm:pt>
    <dgm:pt modelId="{0573B72F-8E4A-4016-B039-D7ABABAC25CA}" type="parTrans" cxnId="{7EC1B387-AA87-49BF-990F-26B3171A0183}">
      <dgm:prSet/>
      <dgm:spPr/>
      <dgm:t>
        <a:bodyPr/>
        <a:lstStyle/>
        <a:p>
          <a:endParaRPr lang="en-US"/>
        </a:p>
      </dgm:t>
    </dgm:pt>
    <dgm:pt modelId="{2B5CDF54-6151-411D-BC8A-7622877C84A0}" type="sibTrans" cxnId="{7EC1B387-AA87-49BF-990F-26B3171A0183}">
      <dgm:prSet/>
      <dgm:spPr/>
      <dgm:t>
        <a:bodyPr/>
        <a:lstStyle/>
        <a:p>
          <a:endParaRPr lang="en-US"/>
        </a:p>
      </dgm:t>
    </dgm:pt>
    <dgm:pt modelId="{04A43EFA-6960-4F27-B943-4BC93EC10065}" type="pres">
      <dgm:prSet presAssocID="{8027C7B3-3AAC-46D7-9641-FC7CC03FCD71}" presName="Name0" presStyleCnt="0">
        <dgm:presLayoutVars>
          <dgm:dir/>
          <dgm:resizeHandles val="exact"/>
        </dgm:presLayoutVars>
      </dgm:prSet>
      <dgm:spPr/>
    </dgm:pt>
    <dgm:pt modelId="{78CFA734-3A95-450B-862A-E8ED422AB57F}" type="pres">
      <dgm:prSet presAssocID="{8027C7B3-3AAC-46D7-9641-FC7CC03FCD71}" presName="fgShape" presStyleLbl="fgShp" presStyleIdx="0" presStyleCnt="1"/>
      <dgm:spPr>
        <a:solidFill>
          <a:schemeClr val="accent2">
            <a:lumMod val="75000"/>
          </a:schemeClr>
        </a:solidFill>
        <a:ln>
          <a:solidFill>
            <a:schemeClr val="tx1"/>
          </a:solidFill>
        </a:ln>
      </dgm:spPr>
    </dgm:pt>
    <dgm:pt modelId="{9305F996-DF1B-446A-BC65-D09D9B7357CD}" type="pres">
      <dgm:prSet presAssocID="{8027C7B3-3AAC-46D7-9641-FC7CC03FCD71}" presName="linComp" presStyleCnt="0"/>
      <dgm:spPr/>
    </dgm:pt>
    <dgm:pt modelId="{EC3AA827-D5AB-464B-A892-E2E9777AE835}" type="pres">
      <dgm:prSet presAssocID="{EC31131E-8002-4C25-A563-AAEC6F6A7FC8}" presName="compNode" presStyleCnt="0"/>
      <dgm:spPr/>
    </dgm:pt>
    <dgm:pt modelId="{C63ED2CB-7D69-4383-B40F-0210115D804C}" type="pres">
      <dgm:prSet presAssocID="{EC31131E-8002-4C25-A563-AAEC6F6A7FC8}" presName="bkgdShape" presStyleLbl="node1" presStyleIdx="0" presStyleCnt="3"/>
      <dgm:spPr/>
    </dgm:pt>
    <dgm:pt modelId="{91CB8DFE-84FA-4A2B-97D8-2F9FE7CB243F}" type="pres">
      <dgm:prSet presAssocID="{EC31131E-8002-4C25-A563-AAEC6F6A7FC8}" presName="nodeTx" presStyleLbl="node1" presStyleIdx="0" presStyleCnt="3">
        <dgm:presLayoutVars>
          <dgm:bulletEnabled val="1"/>
        </dgm:presLayoutVars>
      </dgm:prSet>
      <dgm:spPr/>
    </dgm:pt>
    <dgm:pt modelId="{A2537E2C-5613-425D-9DCA-6DD6A0AAE418}" type="pres">
      <dgm:prSet presAssocID="{EC31131E-8002-4C25-A563-AAEC6F6A7FC8}" presName="invisiNode" presStyleLbl="node1" presStyleIdx="0" presStyleCnt="3"/>
      <dgm:spPr/>
    </dgm:pt>
    <dgm:pt modelId="{7FB92442-5B83-4CEF-8397-EDF012B47A77}" type="pres">
      <dgm:prSet presAssocID="{EC31131E-8002-4C25-A563-AAEC6F6A7FC8}" presName="imagNode" presStyleLbl="fgImgPlace1" presStyleIdx="0" presStyleCnt="3"/>
      <dgm:spPr>
        <a:blipFill rotWithShape="1">
          <a:blip xmlns:r="http://schemas.openxmlformats.org/officeDocument/2006/relationships" r:embed="rId1"/>
          <a:stretch>
            <a:fillRect/>
          </a:stretch>
        </a:blipFill>
        <a:ln>
          <a:solidFill>
            <a:schemeClr val="tx1"/>
          </a:solidFill>
        </a:ln>
      </dgm:spPr>
    </dgm:pt>
    <dgm:pt modelId="{FCD13711-94D2-4614-9541-1915DA62922C}" type="pres">
      <dgm:prSet presAssocID="{68DE6C34-B8A6-417D-9863-158D88C7B3DA}" presName="sibTrans" presStyleLbl="sibTrans2D1" presStyleIdx="0" presStyleCnt="0"/>
      <dgm:spPr/>
    </dgm:pt>
    <dgm:pt modelId="{CE16E833-67B6-43A4-973D-093EB54FB3B4}" type="pres">
      <dgm:prSet presAssocID="{1E9A4ABC-1622-4858-AB61-FEC761D6D0DD}" presName="compNode" presStyleCnt="0"/>
      <dgm:spPr/>
    </dgm:pt>
    <dgm:pt modelId="{AA0BE9DA-005E-46B6-8B91-277A1BA4FACD}" type="pres">
      <dgm:prSet presAssocID="{1E9A4ABC-1622-4858-AB61-FEC761D6D0DD}" presName="bkgdShape" presStyleLbl="node1" presStyleIdx="1" presStyleCnt="3"/>
      <dgm:spPr/>
    </dgm:pt>
    <dgm:pt modelId="{9C517DD3-4791-412E-B37F-5F38F327F621}" type="pres">
      <dgm:prSet presAssocID="{1E9A4ABC-1622-4858-AB61-FEC761D6D0DD}" presName="nodeTx" presStyleLbl="node1" presStyleIdx="1" presStyleCnt="3">
        <dgm:presLayoutVars>
          <dgm:bulletEnabled val="1"/>
        </dgm:presLayoutVars>
      </dgm:prSet>
      <dgm:spPr/>
    </dgm:pt>
    <dgm:pt modelId="{2C7A1A8D-C201-43BE-BDDC-BF2B79B54A01}" type="pres">
      <dgm:prSet presAssocID="{1E9A4ABC-1622-4858-AB61-FEC761D6D0DD}" presName="invisiNode" presStyleLbl="node1" presStyleIdx="1" presStyleCnt="3"/>
      <dgm:spPr/>
    </dgm:pt>
    <dgm:pt modelId="{9BECC0B7-2A3A-4274-9E65-946CB79B4921}" type="pres">
      <dgm:prSet presAssocID="{1E9A4ABC-1622-4858-AB61-FEC761D6D0DD}" presName="imagNode" presStyleLbl="fgImgPlace1" presStyleIdx="1" presStyleCnt="3"/>
      <dgm:spPr>
        <a:blipFill rotWithShape="1">
          <a:blip xmlns:r="http://schemas.openxmlformats.org/officeDocument/2006/relationships" r:embed="rId2"/>
          <a:stretch>
            <a:fillRect/>
          </a:stretch>
        </a:blipFill>
        <a:ln>
          <a:solidFill>
            <a:schemeClr val="tx1"/>
          </a:solidFill>
        </a:ln>
      </dgm:spPr>
    </dgm:pt>
    <dgm:pt modelId="{3243A160-7D54-4FB2-93AA-78505EB10A7E}" type="pres">
      <dgm:prSet presAssocID="{3B172888-7D5E-437D-A1BC-25C4A723B9B6}" presName="sibTrans" presStyleLbl="sibTrans2D1" presStyleIdx="0" presStyleCnt="0"/>
      <dgm:spPr/>
    </dgm:pt>
    <dgm:pt modelId="{C360980F-A3C9-448B-8DDE-53622FAB5786}" type="pres">
      <dgm:prSet presAssocID="{5DE6619D-986F-40F2-A8FD-0059C08F4BF9}" presName="compNode" presStyleCnt="0"/>
      <dgm:spPr/>
    </dgm:pt>
    <dgm:pt modelId="{2C9EFBFC-BA55-4D35-AAD7-7BA5A9C50ACD}" type="pres">
      <dgm:prSet presAssocID="{5DE6619D-986F-40F2-A8FD-0059C08F4BF9}" presName="bkgdShape" presStyleLbl="node1" presStyleIdx="2" presStyleCnt="3" custLinFactNeighborX="1063"/>
      <dgm:spPr/>
    </dgm:pt>
    <dgm:pt modelId="{B3B163BA-78B0-4F7A-A6DF-C47D7522CDC0}" type="pres">
      <dgm:prSet presAssocID="{5DE6619D-986F-40F2-A8FD-0059C08F4BF9}" presName="nodeTx" presStyleLbl="node1" presStyleIdx="2" presStyleCnt="3">
        <dgm:presLayoutVars>
          <dgm:bulletEnabled val="1"/>
        </dgm:presLayoutVars>
      </dgm:prSet>
      <dgm:spPr/>
    </dgm:pt>
    <dgm:pt modelId="{EF128DF6-3492-4863-99D4-A74FB2E03258}" type="pres">
      <dgm:prSet presAssocID="{5DE6619D-986F-40F2-A8FD-0059C08F4BF9}" presName="invisiNode" presStyleLbl="node1" presStyleIdx="2" presStyleCnt="3"/>
      <dgm:spPr/>
    </dgm:pt>
    <dgm:pt modelId="{2CDD1F3D-09DB-493F-BDEE-44C84758F951}" type="pres">
      <dgm:prSet presAssocID="{5DE6619D-986F-40F2-A8FD-0059C08F4BF9}" presName="imagNode" presStyleLbl="fgImgPlace1" presStyleIdx="2" presStyleCnt="3"/>
      <dgm:spPr>
        <a:blipFill rotWithShape="1">
          <a:blip xmlns:r="http://schemas.openxmlformats.org/officeDocument/2006/relationships" r:embed="rId3"/>
          <a:stretch>
            <a:fillRect/>
          </a:stretch>
        </a:blipFill>
        <a:ln>
          <a:solidFill>
            <a:schemeClr val="tx1"/>
          </a:solidFill>
        </a:ln>
      </dgm:spPr>
    </dgm:pt>
  </dgm:ptLst>
  <dgm:cxnLst>
    <dgm:cxn modelId="{0080362A-7D21-4583-9B66-D89B801F23A7}" type="presOf" srcId="{3B172888-7D5E-437D-A1BC-25C4A723B9B6}" destId="{3243A160-7D54-4FB2-93AA-78505EB10A7E}" srcOrd="0" destOrd="0" presId="urn:microsoft.com/office/officeart/2005/8/layout/hList7"/>
    <dgm:cxn modelId="{1D64FF37-0324-4243-AE50-8F7B462E2A5B}" type="presOf" srcId="{8027C7B3-3AAC-46D7-9641-FC7CC03FCD71}" destId="{04A43EFA-6960-4F27-B943-4BC93EC10065}" srcOrd="0" destOrd="0" presId="urn:microsoft.com/office/officeart/2005/8/layout/hList7"/>
    <dgm:cxn modelId="{A4A96441-E604-49BD-B6EE-E478B9FD585A}" type="presOf" srcId="{EC31131E-8002-4C25-A563-AAEC6F6A7FC8}" destId="{C63ED2CB-7D69-4383-B40F-0210115D804C}" srcOrd="0" destOrd="0" presId="urn:microsoft.com/office/officeart/2005/8/layout/hList7"/>
    <dgm:cxn modelId="{50523C72-102B-473E-ADAC-0206F4834F7B}" type="presOf" srcId="{1E9A4ABC-1622-4858-AB61-FEC761D6D0DD}" destId="{AA0BE9DA-005E-46B6-8B91-277A1BA4FACD}" srcOrd="0" destOrd="0" presId="urn:microsoft.com/office/officeart/2005/8/layout/hList7"/>
    <dgm:cxn modelId="{BB426C86-B954-4654-85D9-15833A70E7E1}" type="presOf" srcId="{1E9A4ABC-1622-4858-AB61-FEC761D6D0DD}" destId="{9C517DD3-4791-412E-B37F-5F38F327F621}" srcOrd="1" destOrd="0" presId="urn:microsoft.com/office/officeart/2005/8/layout/hList7"/>
    <dgm:cxn modelId="{7EC1B387-AA87-49BF-990F-26B3171A0183}" srcId="{8027C7B3-3AAC-46D7-9641-FC7CC03FCD71}" destId="{5DE6619D-986F-40F2-A8FD-0059C08F4BF9}" srcOrd="2" destOrd="0" parTransId="{0573B72F-8E4A-4016-B039-D7ABABAC25CA}" sibTransId="{2B5CDF54-6151-411D-BC8A-7622877C84A0}"/>
    <dgm:cxn modelId="{F442208A-756C-4C2C-B4A6-C5F190359B2B}" srcId="{8027C7B3-3AAC-46D7-9641-FC7CC03FCD71}" destId="{EC31131E-8002-4C25-A563-AAEC6F6A7FC8}" srcOrd="0" destOrd="0" parTransId="{F4D5CDD3-09D1-420A-B811-C4243A275BC3}" sibTransId="{68DE6C34-B8A6-417D-9863-158D88C7B3DA}"/>
    <dgm:cxn modelId="{BB7854A2-B4BA-4610-86E6-192880952D61}" type="presOf" srcId="{EC31131E-8002-4C25-A563-AAEC6F6A7FC8}" destId="{91CB8DFE-84FA-4A2B-97D8-2F9FE7CB243F}" srcOrd="1" destOrd="0" presId="urn:microsoft.com/office/officeart/2005/8/layout/hList7"/>
    <dgm:cxn modelId="{C864B2A8-F1D8-41DD-9EC7-F50A244E3E83}" type="presOf" srcId="{5DE6619D-986F-40F2-A8FD-0059C08F4BF9}" destId="{B3B163BA-78B0-4F7A-A6DF-C47D7522CDC0}" srcOrd="1" destOrd="0" presId="urn:microsoft.com/office/officeart/2005/8/layout/hList7"/>
    <dgm:cxn modelId="{1A5F74B9-8F69-47E5-926C-5BE2172AECB2}" srcId="{8027C7B3-3AAC-46D7-9641-FC7CC03FCD71}" destId="{1E9A4ABC-1622-4858-AB61-FEC761D6D0DD}" srcOrd="1" destOrd="0" parTransId="{F5F03959-14AA-42D6-8DA2-E653DB95C0C2}" sibTransId="{3B172888-7D5E-437D-A1BC-25C4A723B9B6}"/>
    <dgm:cxn modelId="{2F0417EE-2537-4763-8D2F-487137522755}" type="presOf" srcId="{68DE6C34-B8A6-417D-9863-158D88C7B3DA}" destId="{FCD13711-94D2-4614-9541-1915DA62922C}" srcOrd="0" destOrd="0" presId="urn:microsoft.com/office/officeart/2005/8/layout/hList7"/>
    <dgm:cxn modelId="{CB5AF1F9-D078-40C5-959B-A0402A9F3290}" type="presOf" srcId="{5DE6619D-986F-40F2-A8FD-0059C08F4BF9}" destId="{2C9EFBFC-BA55-4D35-AAD7-7BA5A9C50ACD}" srcOrd="0" destOrd="0" presId="urn:microsoft.com/office/officeart/2005/8/layout/hList7"/>
    <dgm:cxn modelId="{F694FEC9-4A0B-4C65-A87D-E809AF41C4E2}" type="presParOf" srcId="{04A43EFA-6960-4F27-B943-4BC93EC10065}" destId="{78CFA734-3A95-450B-862A-E8ED422AB57F}" srcOrd="0" destOrd="0" presId="urn:microsoft.com/office/officeart/2005/8/layout/hList7"/>
    <dgm:cxn modelId="{4C7AFE08-CD7F-465A-868D-6BD84DC1A3B2}" type="presParOf" srcId="{04A43EFA-6960-4F27-B943-4BC93EC10065}" destId="{9305F996-DF1B-446A-BC65-D09D9B7357CD}" srcOrd="1" destOrd="0" presId="urn:microsoft.com/office/officeart/2005/8/layout/hList7"/>
    <dgm:cxn modelId="{77183879-9DC5-445C-AF54-C4527D6DF5E5}" type="presParOf" srcId="{9305F996-DF1B-446A-BC65-D09D9B7357CD}" destId="{EC3AA827-D5AB-464B-A892-E2E9777AE835}" srcOrd="0" destOrd="0" presId="urn:microsoft.com/office/officeart/2005/8/layout/hList7"/>
    <dgm:cxn modelId="{49C92D3F-D938-4412-803F-83A406E5E8AA}" type="presParOf" srcId="{EC3AA827-D5AB-464B-A892-E2E9777AE835}" destId="{C63ED2CB-7D69-4383-B40F-0210115D804C}" srcOrd="0" destOrd="0" presId="urn:microsoft.com/office/officeart/2005/8/layout/hList7"/>
    <dgm:cxn modelId="{9631BDD7-0CE4-43BF-9F3D-6DD8B60D137B}" type="presParOf" srcId="{EC3AA827-D5AB-464B-A892-E2E9777AE835}" destId="{91CB8DFE-84FA-4A2B-97D8-2F9FE7CB243F}" srcOrd="1" destOrd="0" presId="urn:microsoft.com/office/officeart/2005/8/layout/hList7"/>
    <dgm:cxn modelId="{5EC18359-75C2-4B8C-9D30-A2079A00161C}" type="presParOf" srcId="{EC3AA827-D5AB-464B-A892-E2E9777AE835}" destId="{A2537E2C-5613-425D-9DCA-6DD6A0AAE418}" srcOrd="2" destOrd="0" presId="urn:microsoft.com/office/officeart/2005/8/layout/hList7"/>
    <dgm:cxn modelId="{1109815E-C18F-4B46-AD0A-DAA78A41906E}" type="presParOf" srcId="{EC3AA827-D5AB-464B-A892-E2E9777AE835}" destId="{7FB92442-5B83-4CEF-8397-EDF012B47A77}" srcOrd="3" destOrd="0" presId="urn:microsoft.com/office/officeart/2005/8/layout/hList7"/>
    <dgm:cxn modelId="{B801001D-332C-4602-A008-62E8E57C5F2E}" type="presParOf" srcId="{9305F996-DF1B-446A-BC65-D09D9B7357CD}" destId="{FCD13711-94D2-4614-9541-1915DA62922C}" srcOrd="1" destOrd="0" presId="urn:microsoft.com/office/officeart/2005/8/layout/hList7"/>
    <dgm:cxn modelId="{0CF5DAA3-67C5-409B-8448-107B6C5D1B3E}" type="presParOf" srcId="{9305F996-DF1B-446A-BC65-D09D9B7357CD}" destId="{CE16E833-67B6-43A4-973D-093EB54FB3B4}" srcOrd="2" destOrd="0" presId="urn:microsoft.com/office/officeart/2005/8/layout/hList7"/>
    <dgm:cxn modelId="{37655457-ADE6-4773-AE16-193790F48B98}" type="presParOf" srcId="{CE16E833-67B6-43A4-973D-093EB54FB3B4}" destId="{AA0BE9DA-005E-46B6-8B91-277A1BA4FACD}" srcOrd="0" destOrd="0" presId="urn:microsoft.com/office/officeart/2005/8/layout/hList7"/>
    <dgm:cxn modelId="{E8B638EA-01FB-44FB-AB5A-9C83249C1B5E}" type="presParOf" srcId="{CE16E833-67B6-43A4-973D-093EB54FB3B4}" destId="{9C517DD3-4791-412E-B37F-5F38F327F621}" srcOrd="1" destOrd="0" presId="urn:microsoft.com/office/officeart/2005/8/layout/hList7"/>
    <dgm:cxn modelId="{CC3C8927-67EF-43DA-A008-34398D3880CC}" type="presParOf" srcId="{CE16E833-67B6-43A4-973D-093EB54FB3B4}" destId="{2C7A1A8D-C201-43BE-BDDC-BF2B79B54A01}" srcOrd="2" destOrd="0" presId="urn:microsoft.com/office/officeart/2005/8/layout/hList7"/>
    <dgm:cxn modelId="{1CD7E634-DCFD-4BAA-BE4D-547E2877CFDD}" type="presParOf" srcId="{CE16E833-67B6-43A4-973D-093EB54FB3B4}" destId="{9BECC0B7-2A3A-4274-9E65-946CB79B4921}" srcOrd="3" destOrd="0" presId="urn:microsoft.com/office/officeart/2005/8/layout/hList7"/>
    <dgm:cxn modelId="{3D820574-BF61-4B64-84AA-8F15E6E60796}" type="presParOf" srcId="{9305F996-DF1B-446A-BC65-D09D9B7357CD}" destId="{3243A160-7D54-4FB2-93AA-78505EB10A7E}" srcOrd="3" destOrd="0" presId="urn:microsoft.com/office/officeart/2005/8/layout/hList7"/>
    <dgm:cxn modelId="{B4841DF9-0769-4CF6-9D69-0152185AFB17}" type="presParOf" srcId="{9305F996-DF1B-446A-BC65-D09D9B7357CD}" destId="{C360980F-A3C9-448B-8DDE-53622FAB5786}" srcOrd="4" destOrd="0" presId="urn:microsoft.com/office/officeart/2005/8/layout/hList7"/>
    <dgm:cxn modelId="{4FAEFED3-1441-4D24-8EEB-905B4C7688DC}" type="presParOf" srcId="{C360980F-A3C9-448B-8DDE-53622FAB5786}" destId="{2C9EFBFC-BA55-4D35-AAD7-7BA5A9C50ACD}" srcOrd="0" destOrd="0" presId="urn:microsoft.com/office/officeart/2005/8/layout/hList7"/>
    <dgm:cxn modelId="{1F614781-7220-4DAB-9C2B-C84534E8EF33}" type="presParOf" srcId="{C360980F-A3C9-448B-8DDE-53622FAB5786}" destId="{B3B163BA-78B0-4F7A-A6DF-C47D7522CDC0}" srcOrd="1" destOrd="0" presId="urn:microsoft.com/office/officeart/2005/8/layout/hList7"/>
    <dgm:cxn modelId="{80E724C4-44AD-4F02-962F-EB8431AADA66}" type="presParOf" srcId="{C360980F-A3C9-448B-8DDE-53622FAB5786}" destId="{EF128DF6-3492-4863-99D4-A74FB2E03258}" srcOrd="2" destOrd="0" presId="urn:microsoft.com/office/officeart/2005/8/layout/hList7"/>
    <dgm:cxn modelId="{EEA40B9C-A6FC-47FB-A3E4-AE6CBFE046EC}" type="presParOf" srcId="{C360980F-A3C9-448B-8DDE-53622FAB5786}" destId="{2CDD1F3D-09DB-493F-BDEE-44C84758F951}"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C573726-E6BF-4FCA-B1F5-174031F6F0E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9DB0C4C2-F45A-4564-B65C-FC6A33BE041A}">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AA’s are called to the police station as an important safeguard, providing independent support to detainee’s who are:</a:t>
          </a:r>
        </a:p>
      </dgm:t>
    </dgm:pt>
    <dgm:pt modelId="{4832D5F4-9F5B-4737-B494-8C3314FC3650}" type="parTrans" cxnId="{D72CF3EB-152F-46C7-B856-BEF9A2EAAAAA}">
      <dgm:prSet/>
      <dgm:spPr/>
      <dgm:t>
        <a:bodyPr/>
        <a:lstStyle/>
        <a:p>
          <a:endParaRPr lang="en-US"/>
        </a:p>
      </dgm:t>
    </dgm:pt>
    <dgm:pt modelId="{8E1DF05D-AE8A-47FF-BBEF-26BEBDB18C61}" type="sibTrans" cxnId="{D72CF3EB-152F-46C7-B856-BEF9A2EAAAAA}">
      <dgm:prSet/>
      <dgm:spPr/>
      <dgm:t>
        <a:bodyPr/>
        <a:lstStyle/>
        <a:p>
          <a:endParaRPr lang="en-US"/>
        </a:p>
      </dgm:t>
    </dgm:pt>
    <dgm:pt modelId="{8FE17A39-08FE-4A80-AF87-F0BEDC0A2F4D}">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Aged 18 or under or</a:t>
          </a:r>
        </a:p>
      </dgm:t>
    </dgm:pt>
    <dgm:pt modelId="{FEA9E8C4-67A7-4712-AA0C-3767246E6470}" type="parTrans" cxnId="{D0F99049-EFCD-41F5-A87F-0B8AA3E71B9C}">
      <dgm:prSet/>
      <dgm:spPr/>
      <dgm:t>
        <a:bodyPr/>
        <a:lstStyle/>
        <a:p>
          <a:endParaRPr lang="en-US"/>
        </a:p>
      </dgm:t>
    </dgm:pt>
    <dgm:pt modelId="{C284AA9B-3F3A-4503-AD2E-F1AF5286B541}" type="sibTrans" cxnId="{D0F99049-EFCD-41F5-A87F-0B8AA3E71B9C}">
      <dgm:prSet/>
      <dgm:spPr/>
      <dgm:t>
        <a:bodyPr/>
        <a:lstStyle/>
        <a:p>
          <a:endParaRPr lang="en-US"/>
        </a:p>
      </dgm:t>
    </dgm:pt>
    <dgm:pt modelId="{CEBDA387-C6B5-4E91-872D-CA1D574E8A47}">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Maybe mentally disordered /vulnerable</a:t>
          </a:r>
        </a:p>
      </dgm:t>
    </dgm:pt>
    <dgm:pt modelId="{F47593D7-9DA8-4E85-948B-A878FB4E9DF6}" type="parTrans" cxnId="{97A65ED3-3DF4-4DDF-93FD-33AB5A86CA90}">
      <dgm:prSet/>
      <dgm:spPr/>
      <dgm:t>
        <a:bodyPr/>
        <a:lstStyle/>
        <a:p>
          <a:endParaRPr lang="en-US"/>
        </a:p>
      </dgm:t>
    </dgm:pt>
    <dgm:pt modelId="{1FCFEDAE-3B8B-4BC4-9C1F-1C8D3851EF28}" type="sibTrans" cxnId="{97A65ED3-3DF4-4DDF-93FD-33AB5A86CA90}">
      <dgm:prSet/>
      <dgm:spPr/>
      <dgm:t>
        <a:bodyPr/>
        <a:lstStyle/>
        <a:p>
          <a:endParaRPr lang="en-US"/>
        </a:p>
      </dgm:t>
    </dgm:pt>
    <dgm:pt modelId="{89801180-ABF5-40B3-8201-8761DE444AE4}" type="pres">
      <dgm:prSet presAssocID="{AC573726-E6BF-4FCA-B1F5-174031F6F0EB}" presName="Name0" presStyleCnt="0">
        <dgm:presLayoutVars>
          <dgm:dir/>
          <dgm:animLvl val="lvl"/>
          <dgm:resizeHandles val="exact"/>
        </dgm:presLayoutVars>
      </dgm:prSet>
      <dgm:spPr/>
    </dgm:pt>
    <dgm:pt modelId="{E673A95D-DD5E-4BDC-8575-A50C6D411A09}" type="pres">
      <dgm:prSet presAssocID="{9DB0C4C2-F45A-4564-B65C-FC6A33BE041A}" presName="boxAndChildren" presStyleCnt="0"/>
      <dgm:spPr/>
    </dgm:pt>
    <dgm:pt modelId="{68AEEDA8-7F4A-4EE9-839F-4B972A1D97A9}" type="pres">
      <dgm:prSet presAssocID="{9DB0C4C2-F45A-4564-B65C-FC6A33BE041A}" presName="parentTextBox" presStyleLbl="node1" presStyleIdx="0" presStyleCnt="1"/>
      <dgm:spPr/>
    </dgm:pt>
    <dgm:pt modelId="{2B366A3F-7ECA-4CE8-BAE7-59D965D9A55A}" type="pres">
      <dgm:prSet presAssocID="{9DB0C4C2-F45A-4564-B65C-FC6A33BE041A}" presName="entireBox" presStyleLbl="node1" presStyleIdx="0" presStyleCnt="1"/>
      <dgm:spPr/>
    </dgm:pt>
    <dgm:pt modelId="{B585BA98-685B-4B04-9E11-6ED22E2DCEEF}" type="pres">
      <dgm:prSet presAssocID="{9DB0C4C2-F45A-4564-B65C-FC6A33BE041A}" presName="descendantBox" presStyleCnt="0"/>
      <dgm:spPr/>
    </dgm:pt>
    <dgm:pt modelId="{6F14771E-845B-4596-946A-FF081D075A32}" type="pres">
      <dgm:prSet presAssocID="{8FE17A39-08FE-4A80-AF87-F0BEDC0A2F4D}" presName="childTextBox" presStyleLbl="fgAccFollowNode1" presStyleIdx="0" presStyleCnt="2">
        <dgm:presLayoutVars>
          <dgm:bulletEnabled val="1"/>
        </dgm:presLayoutVars>
      </dgm:prSet>
      <dgm:spPr/>
    </dgm:pt>
    <dgm:pt modelId="{B1EB0DD4-C138-4067-A875-E3B477B84400}" type="pres">
      <dgm:prSet presAssocID="{CEBDA387-C6B5-4E91-872D-CA1D574E8A47}" presName="childTextBox" presStyleLbl="fgAccFollowNode1" presStyleIdx="1" presStyleCnt="2">
        <dgm:presLayoutVars>
          <dgm:bulletEnabled val="1"/>
        </dgm:presLayoutVars>
      </dgm:prSet>
      <dgm:spPr/>
    </dgm:pt>
  </dgm:ptLst>
  <dgm:cxnLst>
    <dgm:cxn modelId="{6CAF0B22-08AF-4048-B887-5B9B33180FBF}" type="presOf" srcId="{CEBDA387-C6B5-4E91-872D-CA1D574E8A47}" destId="{B1EB0DD4-C138-4067-A875-E3B477B84400}" srcOrd="0" destOrd="0" presId="urn:microsoft.com/office/officeart/2005/8/layout/process4"/>
    <dgm:cxn modelId="{ADB79125-C1A0-4D6D-9E18-78A7495259A4}" type="presOf" srcId="{AC573726-E6BF-4FCA-B1F5-174031F6F0EB}" destId="{89801180-ABF5-40B3-8201-8761DE444AE4}" srcOrd="0" destOrd="0" presId="urn:microsoft.com/office/officeart/2005/8/layout/process4"/>
    <dgm:cxn modelId="{33E62969-7949-44DD-A1F4-F11FB9DD2638}" type="presOf" srcId="{9DB0C4C2-F45A-4564-B65C-FC6A33BE041A}" destId="{68AEEDA8-7F4A-4EE9-839F-4B972A1D97A9}" srcOrd="0" destOrd="0" presId="urn:microsoft.com/office/officeart/2005/8/layout/process4"/>
    <dgm:cxn modelId="{D0F99049-EFCD-41F5-A87F-0B8AA3E71B9C}" srcId="{9DB0C4C2-F45A-4564-B65C-FC6A33BE041A}" destId="{8FE17A39-08FE-4A80-AF87-F0BEDC0A2F4D}" srcOrd="0" destOrd="0" parTransId="{FEA9E8C4-67A7-4712-AA0C-3767246E6470}" sibTransId="{C284AA9B-3F3A-4503-AD2E-F1AF5286B541}"/>
    <dgm:cxn modelId="{916E048A-C6D0-4E2A-B900-71252C0D6E45}" type="presOf" srcId="{8FE17A39-08FE-4A80-AF87-F0BEDC0A2F4D}" destId="{6F14771E-845B-4596-946A-FF081D075A32}" srcOrd="0" destOrd="0" presId="urn:microsoft.com/office/officeart/2005/8/layout/process4"/>
    <dgm:cxn modelId="{C55A4E99-AFD8-42C0-98BB-4CABE0143D82}" type="presOf" srcId="{9DB0C4C2-F45A-4564-B65C-FC6A33BE041A}" destId="{2B366A3F-7ECA-4CE8-BAE7-59D965D9A55A}" srcOrd="1" destOrd="0" presId="urn:microsoft.com/office/officeart/2005/8/layout/process4"/>
    <dgm:cxn modelId="{97A65ED3-3DF4-4DDF-93FD-33AB5A86CA90}" srcId="{9DB0C4C2-F45A-4564-B65C-FC6A33BE041A}" destId="{CEBDA387-C6B5-4E91-872D-CA1D574E8A47}" srcOrd="1" destOrd="0" parTransId="{F47593D7-9DA8-4E85-948B-A878FB4E9DF6}" sibTransId="{1FCFEDAE-3B8B-4BC4-9C1F-1C8D3851EF28}"/>
    <dgm:cxn modelId="{D72CF3EB-152F-46C7-B856-BEF9A2EAAAAA}" srcId="{AC573726-E6BF-4FCA-B1F5-174031F6F0EB}" destId="{9DB0C4C2-F45A-4564-B65C-FC6A33BE041A}" srcOrd="0" destOrd="0" parTransId="{4832D5F4-9F5B-4737-B494-8C3314FC3650}" sibTransId="{8E1DF05D-AE8A-47FF-BBEF-26BEBDB18C61}"/>
    <dgm:cxn modelId="{DCF5910F-EEBB-4C12-ABB3-66895BC0EE6A}" type="presParOf" srcId="{89801180-ABF5-40B3-8201-8761DE444AE4}" destId="{E673A95D-DD5E-4BDC-8575-A50C6D411A09}" srcOrd="0" destOrd="0" presId="urn:microsoft.com/office/officeart/2005/8/layout/process4"/>
    <dgm:cxn modelId="{9D6CAE9B-7A43-4575-BF95-46F444A68F4A}" type="presParOf" srcId="{E673A95D-DD5E-4BDC-8575-A50C6D411A09}" destId="{68AEEDA8-7F4A-4EE9-839F-4B972A1D97A9}" srcOrd="0" destOrd="0" presId="urn:microsoft.com/office/officeart/2005/8/layout/process4"/>
    <dgm:cxn modelId="{CA4BCB1D-BEC8-40A0-A86F-9D23247372EB}" type="presParOf" srcId="{E673A95D-DD5E-4BDC-8575-A50C6D411A09}" destId="{2B366A3F-7ECA-4CE8-BAE7-59D965D9A55A}" srcOrd="1" destOrd="0" presId="urn:microsoft.com/office/officeart/2005/8/layout/process4"/>
    <dgm:cxn modelId="{6A21B40A-FFA0-433A-B8E0-A217E9D4A72E}" type="presParOf" srcId="{E673A95D-DD5E-4BDC-8575-A50C6D411A09}" destId="{B585BA98-685B-4B04-9E11-6ED22E2DCEEF}" srcOrd="2" destOrd="0" presId="urn:microsoft.com/office/officeart/2005/8/layout/process4"/>
    <dgm:cxn modelId="{E22F7964-1262-4EBE-B245-7E889DB311F9}" type="presParOf" srcId="{B585BA98-685B-4B04-9E11-6ED22E2DCEEF}" destId="{6F14771E-845B-4596-946A-FF081D075A32}" srcOrd="0" destOrd="0" presId="urn:microsoft.com/office/officeart/2005/8/layout/process4"/>
    <dgm:cxn modelId="{5F55FD3E-098D-4084-94EF-7AF9647105AB}" type="presParOf" srcId="{B585BA98-685B-4B04-9E11-6ED22E2DCEEF}" destId="{B1EB0DD4-C138-4067-A875-E3B477B84400}" srcOrd="1"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AAB6FC1-7DE4-4E26-BE7A-EEC1F2967CA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2AFA390-4A7C-4DD5-90F7-F30BBC7C3B7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Support, advise &amp; assist the detainee</a:t>
          </a:r>
        </a:p>
      </dgm:t>
    </dgm:pt>
    <dgm:pt modelId="{3E1099B3-4319-4F09-ABB2-3A73AFFBFD91}" type="parTrans" cxnId="{DA63EA78-D0AF-43B8-82C1-92A47D28D3EA}">
      <dgm:prSet/>
      <dgm:spPr/>
      <dgm:t>
        <a:bodyPr/>
        <a:lstStyle/>
        <a:p>
          <a:endParaRPr lang="en-US"/>
        </a:p>
      </dgm:t>
    </dgm:pt>
    <dgm:pt modelId="{289C5667-0028-45C4-B7F3-22E9826CCEA9}" type="sibTrans" cxnId="{DA63EA78-D0AF-43B8-82C1-92A47D28D3EA}">
      <dgm:prSet/>
      <dgm:spPr/>
      <dgm:t>
        <a:bodyPr/>
        <a:lstStyle/>
        <a:p>
          <a:endParaRPr lang="en-US"/>
        </a:p>
      </dgm:t>
    </dgm:pt>
    <dgm:pt modelId="{076A3825-AF43-4AC3-9F50-97E7700461AB}">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Ensure that the police act fairly &amp; respect the rights of the detainee</a:t>
          </a:r>
        </a:p>
      </dgm:t>
    </dgm:pt>
    <dgm:pt modelId="{C2E9813A-05F2-4D12-9713-BD0E93C2E127}" type="parTrans" cxnId="{C75E27FF-CBB0-4955-A570-6C6E20FF54BE}">
      <dgm:prSet/>
      <dgm:spPr/>
      <dgm:t>
        <a:bodyPr/>
        <a:lstStyle/>
        <a:p>
          <a:endParaRPr lang="en-US"/>
        </a:p>
      </dgm:t>
    </dgm:pt>
    <dgm:pt modelId="{30A3D3FE-3935-4E8F-85D2-92F1DF60FD90}" type="sibTrans" cxnId="{C75E27FF-CBB0-4955-A570-6C6E20FF54BE}">
      <dgm:prSet/>
      <dgm:spPr/>
      <dgm:t>
        <a:bodyPr/>
        <a:lstStyle/>
        <a:p>
          <a:endParaRPr lang="en-US"/>
        </a:p>
      </dgm:t>
    </dgm:pt>
    <dgm:pt modelId="{69694AD3-C84D-4EA8-AC6C-22136F2DE0DE}">
      <dgm:prSet phldrT="[Text]" custT="1"/>
      <dgm:spPr>
        <a:solidFill>
          <a:schemeClr val="accent2">
            <a:lumMod val="60000"/>
            <a:lumOff val="40000"/>
          </a:schemeClr>
        </a:solidFill>
        <a:ln>
          <a:solidFill>
            <a:schemeClr val="tx1"/>
          </a:solidFill>
        </a:ln>
      </dgm:spPr>
      <dgm:t>
        <a:bodyPr/>
        <a:lstStyle/>
        <a:p>
          <a:r>
            <a:rPr lang="en-US" sz="2100" dirty="0">
              <a:solidFill>
                <a:schemeClr val="tx1"/>
              </a:solidFill>
            </a:rPr>
            <a:t>Help communication between the detainee, the police &amp; others</a:t>
          </a:r>
        </a:p>
      </dgm:t>
    </dgm:pt>
    <dgm:pt modelId="{60940251-B15B-4813-ABBF-1E76C5A8957E}" type="parTrans" cxnId="{92DEB365-415C-49C0-A3B1-1544970046F3}">
      <dgm:prSet/>
      <dgm:spPr/>
      <dgm:t>
        <a:bodyPr/>
        <a:lstStyle/>
        <a:p>
          <a:endParaRPr lang="en-US"/>
        </a:p>
      </dgm:t>
    </dgm:pt>
    <dgm:pt modelId="{E8E6F656-1EC7-4765-9459-B2A77FAFEAAE}" type="sibTrans" cxnId="{92DEB365-415C-49C0-A3B1-1544970046F3}">
      <dgm:prSet/>
      <dgm:spPr/>
      <dgm:t>
        <a:bodyPr/>
        <a:lstStyle/>
        <a:p>
          <a:endParaRPr lang="en-US"/>
        </a:p>
      </dgm:t>
    </dgm:pt>
    <dgm:pt modelId="{3921E41B-42C4-4C61-85AD-F6D9515DB27F}" type="pres">
      <dgm:prSet presAssocID="{7AAB6FC1-7DE4-4E26-BE7A-EEC1F2967CA7}" presName="diagram" presStyleCnt="0">
        <dgm:presLayoutVars>
          <dgm:dir/>
          <dgm:resizeHandles val="exact"/>
        </dgm:presLayoutVars>
      </dgm:prSet>
      <dgm:spPr/>
    </dgm:pt>
    <dgm:pt modelId="{70BAD974-F84C-467F-A0E9-A4C57C3E3AD5}" type="pres">
      <dgm:prSet presAssocID="{B2AFA390-4A7C-4DD5-90F7-F30BBC7C3B73}" presName="node" presStyleLbl="node1" presStyleIdx="0" presStyleCnt="3" custScaleX="196555" custLinFactX="-44209" custLinFactNeighborX="-100000" custLinFactNeighborY="-5">
        <dgm:presLayoutVars>
          <dgm:bulletEnabled val="1"/>
        </dgm:presLayoutVars>
      </dgm:prSet>
      <dgm:spPr/>
    </dgm:pt>
    <dgm:pt modelId="{37B27740-ABA2-4916-91C0-293374C03E67}" type="pres">
      <dgm:prSet presAssocID="{289C5667-0028-45C4-B7F3-22E9826CCEA9}" presName="sibTrans" presStyleCnt="0"/>
      <dgm:spPr/>
    </dgm:pt>
    <dgm:pt modelId="{C30842D1-64DC-4C5D-857F-DA6AF2C71C68}" type="pres">
      <dgm:prSet presAssocID="{076A3825-AF43-4AC3-9F50-97E7700461AB}" presName="node" presStyleLbl="node1" presStyleIdx="1" presStyleCnt="3" custScaleX="330484" custLinFactNeighborX="2247" custLinFactNeighborY="6">
        <dgm:presLayoutVars>
          <dgm:bulletEnabled val="1"/>
        </dgm:presLayoutVars>
      </dgm:prSet>
      <dgm:spPr/>
    </dgm:pt>
    <dgm:pt modelId="{AFC7CD1D-F882-4060-9CBF-F47CEE996D00}" type="pres">
      <dgm:prSet presAssocID="{30A3D3FE-3935-4E8F-85D2-92F1DF60FD90}" presName="sibTrans" presStyleCnt="0"/>
      <dgm:spPr/>
    </dgm:pt>
    <dgm:pt modelId="{FF58745D-26F6-46B7-A804-4ACB4D1CA653}" type="pres">
      <dgm:prSet presAssocID="{69694AD3-C84D-4EA8-AC6C-22136F2DE0DE}" presName="node" presStyleLbl="node1" presStyleIdx="2" presStyleCnt="3" custScaleX="203801" custLinFactX="20174" custLinFactNeighborX="100000" custLinFactNeighborY="-3364">
        <dgm:presLayoutVars>
          <dgm:bulletEnabled val="1"/>
        </dgm:presLayoutVars>
      </dgm:prSet>
      <dgm:spPr/>
    </dgm:pt>
  </dgm:ptLst>
  <dgm:cxnLst>
    <dgm:cxn modelId="{92DEB365-415C-49C0-A3B1-1544970046F3}" srcId="{7AAB6FC1-7DE4-4E26-BE7A-EEC1F2967CA7}" destId="{69694AD3-C84D-4EA8-AC6C-22136F2DE0DE}" srcOrd="2" destOrd="0" parTransId="{60940251-B15B-4813-ABBF-1E76C5A8957E}" sibTransId="{E8E6F656-1EC7-4765-9459-B2A77FAFEAAE}"/>
    <dgm:cxn modelId="{77146178-FFF7-4DED-AAC0-DA008619D53E}" type="presOf" srcId="{69694AD3-C84D-4EA8-AC6C-22136F2DE0DE}" destId="{FF58745D-26F6-46B7-A804-4ACB4D1CA653}" srcOrd="0" destOrd="0" presId="urn:microsoft.com/office/officeart/2005/8/layout/default"/>
    <dgm:cxn modelId="{DA63EA78-D0AF-43B8-82C1-92A47D28D3EA}" srcId="{7AAB6FC1-7DE4-4E26-BE7A-EEC1F2967CA7}" destId="{B2AFA390-4A7C-4DD5-90F7-F30BBC7C3B73}" srcOrd="0" destOrd="0" parTransId="{3E1099B3-4319-4F09-ABB2-3A73AFFBFD91}" sibTransId="{289C5667-0028-45C4-B7F3-22E9826CCEA9}"/>
    <dgm:cxn modelId="{9E3D0C7D-49F2-458C-87EA-00F3E418DB40}" type="presOf" srcId="{7AAB6FC1-7DE4-4E26-BE7A-EEC1F2967CA7}" destId="{3921E41B-42C4-4C61-85AD-F6D9515DB27F}" srcOrd="0" destOrd="0" presId="urn:microsoft.com/office/officeart/2005/8/layout/default"/>
    <dgm:cxn modelId="{43399C82-5887-4B3E-8BF8-A1E280136DC3}" type="presOf" srcId="{B2AFA390-4A7C-4DD5-90F7-F30BBC7C3B73}" destId="{70BAD974-F84C-467F-A0E9-A4C57C3E3AD5}" srcOrd="0" destOrd="0" presId="urn:microsoft.com/office/officeart/2005/8/layout/default"/>
    <dgm:cxn modelId="{535B51E0-0030-4534-AE1A-B2F69CCADAD8}" type="presOf" srcId="{076A3825-AF43-4AC3-9F50-97E7700461AB}" destId="{C30842D1-64DC-4C5D-857F-DA6AF2C71C68}" srcOrd="0" destOrd="0" presId="urn:microsoft.com/office/officeart/2005/8/layout/default"/>
    <dgm:cxn modelId="{C75E27FF-CBB0-4955-A570-6C6E20FF54BE}" srcId="{7AAB6FC1-7DE4-4E26-BE7A-EEC1F2967CA7}" destId="{076A3825-AF43-4AC3-9F50-97E7700461AB}" srcOrd="1" destOrd="0" parTransId="{C2E9813A-05F2-4D12-9713-BD0E93C2E127}" sibTransId="{30A3D3FE-3935-4E8F-85D2-92F1DF60FD90}"/>
    <dgm:cxn modelId="{5D579533-FE93-4342-8417-8E1DB1023E93}" type="presParOf" srcId="{3921E41B-42C4-4C61-85AD-F6D9515DB27F}" destId="{70BAD974-F84C-467F-A0E9-A4C57C3E3AD5}" srcOrd="0" destOrd="0" presId="urn:microsoft.com/office/officeart/2005/8/layout/default"/>
    <dgm:cxn modelId="{6EDDDCCB-1BA8-4A50-984B-E1CF8F88065B}" type="presParOf" srcId="{3921E41B-42C4-4C61-85AD-F6D9515DB27F}" destId="{37B27740-ABA2-4916-91C0-293374C03E67}" srcOrd="1" destOrd="0" presId="urn:microsoft.com/office/officeart/2005/8/layout/default"/>
    <dgm:cxn modelId="{EBDD7B3E-12EB-4157-AD77-EE09C1AA3C6F}" type="presParOf" srcId="{3921E41B-42C4-4C61-85AD-F6D9515DB27F}" destId="{C30842D1-64DC-4C5D-857F-DA6AF2C71C68}" srcOrd="2" destOrd="0" presId="urn:microsoft.com/office/officeart/2005/8/layout/default"/>
    <dgm:cxn modelId="{FA405049-340D-42FE-B4CE-2012E754DF81}" type="presParOf" srcId="{3921E41B-42C4-4C61-85AD-F6D9515DB27F}" destId="{AFC7CD1D-F882-4060-9CBF-F47CEE996D00}" srcOrd="3" destOrd="0" presId="urn:microsoft.com/office/officeart/2005/8/layout/default"/>
    <dgm:cxn modelId="{B742AF02-CF2D-4F94-AB33-FB9D35E82E49}" type="presParOf" srcId="{3921E41B-42C4-4C61-85AD-F6D9515DB27F}" destId="{FF58745D-26F6-46B7-A804-4ACB4D1CA653}" srcOrd="4" destOrd="0" presId="urn:microsoft.com/office/officeart/2005/8/layout/defaul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C1709E4-9EA5-4376-850F-CFBE395193DE}" type="doc">
      <dgm:prSet loTypeId="urn:microsoft.com/office/officeart/2005/8/layout/process2" loCatId="process" qsTypeId="urn:microsoft.com/office/officeart/2005/8/quickstyle/simple1" qsCatId="simple" csTypeId="urn:microsoft.com/office/officeart/2005/8/colors/accent1_2" csCatId="accent1" phldr="1"/>
      <dgm:spPr/>
    </dgm:pt>
    <dgm:pt modelId="{966DFCDE-9AB5-43F4-91F6-1DFDCF672070}">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John SMITH has been arrested on suspicion of stealing a bottle of vodka at 3pm yesterday from the SPAR shop on HIGH STREET, CWMBRAN</a:t>
          </a:r>
        </a:p>
      </dgm:t>
    </dgm:pt>
    <dgm:pt modelId="{4F211CFC-DC9C-44CB-A8B7-706BF87779BD}" type="parTrans" cxnId="{64332AF4-EABB-4090-BBDE-861BEFFD14F1}">
      <dgm:prSet/>
      <dgm:spPr/>
      <dgm:t>
        <a:bodyPr/>
        <a:lstStyle/>
        <a:p>
          <a:endParaRPr lang="en-US"/>
        </a:p>
      </dgm:t>
    </dgm:pt>
    <dgm:pt modelId="{1930746E-2462-4026-9BBD-B99509D4C323}" type="sibTrans" cxnId="{64332AF4-EABB-4090-BBDE-861BEFFD14F1}">
      <dgm:prSet/>
      <dgm:spPr>
        <a:solidFill>
          <a:schemeClr val="accent2">
            <a:lumMod val="75000"/>
          </a:schemeClr>
        </a:solidFill>
        <a:ln>
          <a:solidFill>
            <a:schemeClr val="tx1"/>
          </a:solidFill>
        </a:ln>
      </dgm:spPr>
      <dgm:t>
        <a:bodyPr/>
        <a:lstStyle/>
        <a:p>
          <a:endParaRPr lang="en-US"/>
        </a:p>
      </dgm:t>
    </dgm:pt>
    <dgm:pt modelId="{463CFCBA-8B23-426D-B4CE-F9216A25C572}">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CCTV inside the store shows a male selecting a bottle from the shelf, putting it inside their jacket, &amp; leaving without offering payment. A local Officer PC JONES positively identifies the male on the footage as SMITH &amp; has provided a statement</a:t>
          </a:r>
        </a:p>
      </dgm:t>
    </dgm:pt>
    <dgm:pt modelId="{64E0A23B-27D2-42B0-98F2-A6183DC5D206}" type="parTrans" cxnId="{56F548D2-CD73-4E4F-9563-96449BB74A8D}">
      <dgm:prSet/>
      <dgm:spPr/>
      <dgm:t>
        <a:bodyPr/>
        <a:lstStyle/>
        <a:p>
          <a:endParaRPr lang="en-US"/>
        </a:p>
      </dgm:t>
    </dgm:pt>
    <dgm:pt modelId="{6C95DBAB-8E61-4DFF-B061-B9BD162E30CA}" type="sibTrans" cxnId="{56F548D2-CD73-4E4F-9563-96449BB74A8D}">
      <dgm:prSet/>
      <dgm:spPr>
        <a:solidFill>
          <a:schemeClr val="accent2">
            <a:lumMod val="75000"/>
          </a:schemeClr>
        </a:solidFill>
        <a:ln>
          <a:solidFill>
            <a:schemeClr val="tx1"/>
          </a:solidFill>
        </a:ln>
      </dgm:spPr>
      <dgm:t>
        <a:bodyPr/>
        <a:lstStyle/>
        <a:p>
          <a:endParaRPr lang="en-US"/>
        </a:p>
      </dgm:t>
    </dgm:pt>
    <dgm:pt modelId="{7268E49F-3254-4C39-8935-A90B34DA1A49}">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shop assistant, Jane EVANS witnesses the theft. She has also identified the culprit as SMITH &amp; knows him as she went to school with him</a:t>
          </a:r>
        </a:p>
      </dgm:t>
    </dgm:pt>
    <dgm:pt modelId="{A45280EA-C1E9-4F3D-8F23-7A7C35CF1AAE}" type="parTrans" cxnId="{551201C2-74CF-4B79-9E16-EB1D03D445DF}">
      <dgm:prSet/>
      <dgm:spPr/>
      <dgm:t>
        <a:bodyPr/>
        <a:lstStyle/>
        <a:p>
          <a:endParaRPr lang="en-US"/>
        </a:p>
      </dgm:t>
    </dgm:pt>
    <dgm:pt modelId="{CAACEC45-2D3D-4E0D-9DD5-8FE0EEF1164B}" type="sibTrans" cxnId="{551201C2-74CF-4B79-9E16-EB1D03D445DF}">
      <dgm:prSet/>
      <dgm:spPr/>
      <dgm:t>
        <a:bodyPr/>
        <a:lstStyle/>
        <a:p>
          <a:endParaRPr lang="en-US"/>
        </a:p>
      </dgm:t>
    </dgm:pt>
    <dgm:pt modelId="{0D99DE36-8696-40D7-83CD-3BF552CB430C}" type="pres">
      <dgm:prSet presAssocID="{9C1709E4-9EA5-4376-850F-CFBE395193DE}" presName="linearFlow" presStyleCnt="0">
        <dgm:presLayoutVars>
          <dgm:resizeHandles val="exact"/>
        </dgm:presLayoutVars>
      </dgm:prSet>
      <dgm:spPr/>
    </dgm:pt>
    <dgm:pt modelId="{9C614162-BDD3-4333-84EA-475C197263F3}" type="pres">
      <dgm:prSet presAssocID="{966DFCDE-9AB5-43F4-91F6-1DFDCF672070}" presName="node" presStyleLbl="node1" presStyleIdx="0" presStyleCnt="3" custScaleX="396592">
        <dgm:presLayoutVars>
          <dgm:bulletEnabled val="1"/>
        </dgm:presLayoutVars>
      </dgm:prSet>
      <dgm:spPr/>
    </dgm:pt>
    <dgm:pt modelId="{ECF1585F-B0F3-4713-9E42-925B84CF2458}" type="pres">
      <dgm:prSet presAssocID="{1930746E-2462-4026-9BBD-B99509D4C323}" presName="sibTrans" presStyleLbl="sibTrans2D1" presStyleIdx="0" presStyleCnt="2"/>
      <dgm:spPr/>
    </dgm:pt>
    <dgm:pt modelId="{205D1576-81A4-4B63-8F83-F67347843666}" type="pres">
      <dgm:prSet presAssocID="{1930746E-2462-4026-9BBD-B99509D4C323}" presName="connectorText" presStyleLbl="sibTrans2D1" presStyleIdx="0" presStyleCnt="2"/>
      <dgm:spPr/>
    </dgm:pt>
    <dgm:pt modelId="{F8E41870-D1D9-45CD-B268-5924889681F2}" type="pres">
      <dgm:prSet presAssocID="{463CFCBA-8B23-426D-B4CE-F9216A25C572}" presName="node" presStyleLbl="node1" presStyleIdx="1" presStyleCnt="3" custScaleX="475010" custScaleY="111953">
        <dgm:presLayoutVars>
          <dgm:bulletEnabled val="1"/>
        </dgm:presLayoutVars>
      </dgm:prSet>
      <dgm:spPr/>
    </dgm:pt>
    <dgm:pt modelId="{4460C005-1C89-44D0-A929-21112E501627}" type="pres">
      <dgm:prSet presAssocID="{6C95DBAB-8E61-4DFF-B061-B9BD162E30CA}" presName="sibTrans" presStyleLbl="sibTrans2D1" presStyleIdx="1" presStyleCnt="2"/>
      <dgm:spPr/>
    </dgm:pt>
    <dgm:pt modelId="{253A5286-23F9-4CA4-A0A6-F2C1148336A9}" type="pres">
      <dgm:prSet presAssocID="{6C95DBAB-8E61-4DFF-B061-B9BD162E30CA}" presName="connectorText" presStyleLbl="sibTrans2D1" presStyleIdx="1" presStyleCnt="2"/>
      <dgm:spPr/>
    </dgm:pt>
    <dgm:pt modelId="{9D063ADE-99B6-4DDE-BA3E-F2E9DDCFE721}" type="pres">
      <dgm:prSet presAssocID="{7268E49F-3254-4C39-8935-A90B34DA1A49}" presName="node" presStyleLbl="node1" presStyleIdx="2" presStyleCnt="3" custScaleX="354769">
        <dgm:presLayoutVars>
          <dgm:bulletEnabled val="1"/>
        </dgm:presLayoutVars>
      </dgm:prSet>
      <dgm:spPr/>
    </dgm:pt>
  </dgm:ptLst>
  <dgm:cxnLst>
    <dgm:cxn modelId="{DF269707-09FB-4B14-9725-6F1843ACCDB3}" type="presOf" srcId="{1930746E-2462-4026-9BBD-B99509D4C323}" destId="{ECF1585F-B0F3-4713-9E42-925B84CF2458}" srcOrd="0" destOrd="0" presId="urn:microsoft.com/office/officeart/2005/8/layout/process2"/>
    <dgm:cxn modelId="{3F2D5F22-C80B-4BA1-9489-8F497EFEC14B}" type="presOf" srcId="{463CFCBA-8B23-426D-B4CE-F9216A25C572}" destId="{F8E41870-D1D9-45CD-B268-5924889681F2}" srcOrd="0" destOrd="0" presId="urn:microsoft.com/office/officeart/2005/8/layout/process2"/>
    <dgm:cxn modelId="{DBBE6A3C-7B13-4F8A-950C-9C169C5491BE}" type="presOf" srcId="{9C1709E4-9EA5-4376-850F-CFBE395193DE}" destId="{0D99DE36-8696-40D7-83CD-3BF552CB430C}" srcOrd="0" destOrd="0" presId="urn:microsoft.com/office/officeart/2005/8/layout/process2"/>
    <dgm:cxn modelId="{1676174B-9D8C-425B-BA3D-D531AE260D32}" type="presOf" srcId="{6C95DBAB-8E61-4DFF-B061-B9BD162E30CA}" destId="{253A5286-23F9-4CA4-A0A6-F2C1148336A9}" srcOrd="1" destOrd="0" presId="urn:microsoft.com/office/officeart/2005/8/layout/process2"/>
    <dgm:cxn modelId="{89F52EA8-51E4-4754-A083-30BC42848A68}" type="presOf" srcId="{7268E49F-3254-4C39-8935-A90B34DA1A49}" destId="{9D063ADE-99B6-4DDE-BA3E-F2E9DDCFE721}" srcOrd="0" destOrd="0" presId="urn:microsoft.com/office/officeart/2005/8/layout/process2"/>
    <dgm:cxn modelId="{A369F5AA-5AA8-4B56-9641-6B0FC09B5CEA}" type="presOf" srcId="{6C95DBAB-8E61-4DFF-B061-B9BD162E30CA}" destId="{4460C005-1C89-44D0-A929-21112E501627}" srcOrd="0" destOrd="0" presId="urn:microsoft.com/office/officeart/2005/8/layout/process2"/>
    <dgm:cxn modelId="{551201C2-74CF-4B79-9E16-EB1D03D445DF}" srcId="{9C1709E4-9EA5-4376-850F-CFBE395193DE}" destId="{7268E49F-3254-4C39-8935-A90B34DA1A49}" srcOrd="2" destOrd="0" parTransId="{A45280EA-C1E9-4F3D-8F23-7A7C35CF1AAE}" sibTransId="{CAACEC45-2D3D-4E0D-9DD5-8FE0EEF1164B}"/>
    <dgm:cxn modelId="{56F548D2-CD73-4E4F-9563-96449BB74A8D}" srcId="{9C1709E4-9EA5-4376-850F-CFBE395193DE}" destId="{463CFCBA-8B23-426D-B4CE-F9216A25C572}" srcOrd="1" destOrd="0" parTransId="{64E0A23B-27D2-42B0-98F2-A6183DC5D206}" sibTransId="{6C95DBAB-8E61-4DFF-B061-B9BD162E30CA}"/>
    <dgm:cxn modelId="{745E2BE8-D957-4860-8B0A-B228134911D1}" type="presOf" srcId="{966DFCDE-9AB5-43F4-91F6-1DFDCF672070}" destId="{9C614162-BDD3-4333-84EA-475C197263F3}" srcOrd="0" destOrd="0" presId="urn:microsoft.com/office/officeart/2005/8/layout/process2"/>
    <dgm:cxn modelId="{B96382EE-D88A-4EDE-8FA2-8D2D7CF18BCD}" type="presOf" srcId="{1930746E-2462-4026-9BBD-B99509D4C323}" destId="{205D1576-81A4-4B63-8F83-F67347843666}" srcOrd="1" destOrd="0" presId="urn:microsoft.com/office/officeart/2005/8/layout/process2"/>
    <dgm:cxn modelId="{64332AF4-EABB-4090-BBDE-861BEFFD14F1}" srcId="{9C1709E4-9EA5-4376-850F-CFBE395193DE}" destId="{966DFCDE-9AB5-43F4-91F6-1DFDCF672070}" srcOrd="0" destOrd="0" parTransId="{4F211CFC-DC9C-44CB-A8B7-706BF87779BD}" sibTransId="{1930746E-2462-4026-9BBD-B99509D4C323}"/>
    <dgm:cxn modelId="{485D330A-1542-462A-98A4-F5A6619D48B2}" type="presParOf" srcId="{0D99DE36-8696-40D7-83CD-3BF552CB430C}" destId="{9C614162-BDD3-4333-84EA-475C197263F3}" srcOrd="0" destOrd="0" presId="urn:microsoft.com/office/officeart/2005/8/layout/process2"/>
    <dgm:cxn modelId="{E858FEAC-8E8D-4E84-A869-87119D7B16EE}" type="presParOf" srcId="{0D99DE36-8696-40D7-83CD-3BF552CB430C}" destId="{ECF1585F-B0F3-4713-9E42-925B84CF2458}" srcOrd="1" destOrd="0" presId="urn:microsoft.com/office/officeart/2005/8/layout/process2"/>
    <dgm:cxn modelId="{9AE225EE-9D8A-4264-AA6D-A12FA49900F4}" type="presParOf" srcId="{ECF1585F-B0F3-4713-9E42-925B84CF2458}" destId="{205D1576-81A4-4B63-8F83-F67347843666}" srcOrd="0" destOrd="0" presId="urn:microsoft.com/office/officeart/2005/8/layout/process2"/>
    <dgm:cxn modelId="{19F313CC-BA3D-430A-8EC2-F0CE4B35345B}" type="presParOf" srcId="{0D99DE36-8696-40D7-83CD-3BF552CB430C}" destId="{F8E41870-D1D9-45CD-B268-5924889681F2}" srcOrd="2" destOrd="0" presId="urn:microsoft.com/office/officeart/2005/8/layout/process2"/>
    <dgm:cxn modelId="{80A709C8-D71E-47A5-83EE-63BC846FFC02}" type="presParOf" srcId="{0D99DE36-8696-40D7-83CD-3BF552CB430C}" destId="{4460C005-1C89-44D0-A929-21112E501627}" srcOrd="3" destOrd="0" presId="urn:microsoft.com/office/officeart/2005/8/layout/process2"/>
    <dgm:cxn modelId="{F1057DD2-8ADF-4A7C-B7CB-B2F3ED0C8958}" type="presParOf" srcId="{4460C005-1C89-44D0-A929-21112E501627}" destId="{253A5286-23F9-4CA4-A0A6-F2C1148336A9}" srcOrd="0" destOrd="0" presId="urn:microsoft.com/office/officeart/2005/8/layout/process2"/>
    <dgm:cxn modelId="{9759F983-20BC-4286-816A-D62D4CB55960}" type="presParOf" srcId="{0D99DE36-8696-40D7-83CD-3BF552CB430C}" destId="{9D063ADE-99B6-4DDE-BA3E-F2E9DDCFE721}"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45818AB-D403-49CF-A70D-20299D17DE00}"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US"/>
        </a:p>
      </dgm:t>
    </dgm:pt>
    <dgm:pt modelId="{C9ED8AA1-4F63-4A03-933B-F99BCE2AC57D}">
      <dgm:prSet phldrT="[Text]" custT="1"/>
      <dgm:spPr>
        <a:solidFill>
          <a:schemeClr val="accent2">
            <a:lumMod val="40000"/>
            <a:lumOff val="60000"/>
          </a:schemeClr>
        </a:solidFill>
        <a:ln>
          <a:solidFill>
            <a:schemeClr val="tx1"/>
          </a:solidFill>
        </a:ln>
      </dgm:spPr>
      <dgm:t>
        <a:bodyPr/>
        <a:lstStyle/>
        <a:p>
          <a:r>
            <a:rPr lang="en-US" sz="2200" dirty="0">
              <a:solidFill>
                <a:schemeClr val="tx1"/>
              </a:solidFill>
            </a:rPr>
            <a:t>Responsibility</a:t>
          </a:r>
        </a:p>
      </dgm:t>
    </dgm:pt>
    <dgm:pt modelId="{F7588EA2-78D5-4337-9107-E80025CDC7AD}" type="parTrans" cxnId="{B4946611-0C9F-478C-BF71-FC080F151683}">
      <dgm:prSet/>
      <dgm:spPr/>
      <dgm:t>
        <a:bodyPr/>
        <a:lstStyle/>
        <a:p>
          <a:endParaRPr lang="en-US"/>
        </a:p>
      </dgm:t>
    </dgm:pt>
    <dgm:pt modelId="{E01C6E1C-DF4B-410B-8DFC-4923F87B9B45}" type="sibTrans" cxnId="{B4946611-0C9F-478C-BF71-FC080F151683}">
      <dgm:prSet/>
      <dgm:spPr>
        <a:solidFill>
          <a:schemeClr val="accent2">
            <a:lumMod val="75000"/>
          </a:schemeClr>
        </a:solidFill>
        <a:ln>
          <a:solidFill>
            <a:schemeClr val="tx1"/>
          </a:solidFill>
        </a:ln>
      </dgm:spPr>
      <dgm:t>
        <a:bodyPr/>
        <a:lstStyle/>
        <a:p>
          <a:endParaRPr lang="en-US"/>
        </a:p>
      </dgm:t>
    </dgm:pt>
    <dgm:pt modelId="{3F458DDE-6813-46C3-B226-F068F24EA4E1}">
      <dgm:prSet phldrT="[Text]" custT="1"/>
      <dgm:spPr>
        <a:solidFill>
          <a:schemeClr val="accent2">
            <a:lumMod val="60000"/>
            <a:lumOff val="40000"/>
          </a:schemeClr>
        </a:solidFill>
        <a:ln>
          <a:solidFill>
            <a:schemeClr val="tx1"/>
          </a:solidFill>
        </a:ln>
      </dgm:spPr>
      <dgm:t>
        <a:bodyPr/>
        <a:lstStyle/>
        <a:p>
          <a:r>
            <a:rPr lang="en-US" sz="2200" dirty="0">
              <a:solidFill>
                <a:schemeClr val="tx1"/>
              </a:solidFill>
            </a:rPr>
            <a:t>Material time frame</a:t>
          </a:r>
        </a:p>
      </dgm:t>
    </dgm:pt>
    <dgm:pt modelId="{D9166BB4-4304-4FDB-8706-E89A24FC78AD}" type="parTrans" cxnId="{E1D96267-2619-44F9-80A7-C16F8A258A3E}">
      <dgm:prSet/>
      <dgm:spPr/>
      <dgm:t>
        <a:bodyPr/>
        <a:lstStyle/>
        <a:p>
          <a:endParaRPr lang="en-US"/>
        </a:p>
      </dgm:t>
    </dgm:pt>
    <dgm:pt modelId="{CEE5A76C-47C1-479D-A4BC-EC7C777FB6BF}" type="sibTrans" cxnId="{E1D96267-2619-44F9-80A7-C16F8A258A3E}">
      <dgm:prSet/>
      <dgm:spPr>
        <a:solidFill>
          <a:schemeClr val="accent2">
            <a:lumMod val="75000"/>
          </a:schemeClr>
        </a:solidFill>
        <a:ln>
          <a:solidFill>
            <a:schemeClr val="tx1"/>
          </a:solidFill>
        </a:ln>
      </dgm:spPr>
      <dgm:t>
        <a:bodyPr/>
        <a:lstStyle/>
        <a:p>
          <a:endParaRPr lang="en-US"/>
        </a:p>
      </dgm:t>
    </dgm:pt>
    <dgm:pt modelId="{04B5D7D5-896C-4C7C-BE0A-5609BDDA0741}">
      <dgm:prSet phldrT="[Text]" custT="1"/>
      <dgm:spPr>
        <a:solidFill>
          <a:schemeClr val="accent2">
            <a:lumMod val="20000"/>
            <a:lumOff val="80000"/>
          </a:schemeClr>
        </a:solidFill>
        <a:ln>
          <a:solidFill>
            <a:schemeClr val="tx1"/>
          </a:solidFill>
        </a:ln>
      </dgm:spPr>
      <dgm:t>
        <a:bodyPr/>
        <a:lstStyle/>
        <a:p>
          <a:r>
            <a:rPr lang="en-US" sz="2200" dirty="0">
              <a:solidFill>
                <a:schemeClr val="tx1"/>
              </a:solidFill>
            </a:rPr>
            <a:t>Knowledge of the SPAR</a:t>
          </a:r>
        </a:p>
      </dgm:t>
    </dgm:pt>
    <dgm:pt modelId="{58CE34FF-8BD4-4F81-9636-5DDDAE6339B6}" type="parTrans" cxnId="{2249A15D-770D-4D9C-8F41-F74979DCC91C}">
      <dgm:prSet/>
      <dgm:spPr/>
      <dgm:t>
        <a:bodyPr/>
        <a:lstStyle/>
        <a:p>
          <a:endParaRPr lang="en-US"/>
        </a:p>
      </dgm:t>
    </dgm:pt>
    <dgm:pt modelId="{C6AF4F8F-2975-41FB-BAA3-1011CC315335}" type="sibTrans" cxnId="{2249A15D-770D-4D9C-8F41-F74979DCC91C}">
      <dgm:prSet/>
      <dgm:spPr>
        <a:solidFill>
          <a:schemeClr val="accent2">
            <a:lumMod val="75000"/>
          </a:schemeClr>
        </a:solidFill>
        <a:ln>
          <a:solidFill>
            <a:schemeClr val="tx1"/>
          </a:solidFill>
        </a:ln>
      </dgm:spPr>
      <dgm:t>
        <a:bodyPr/>
        <a:lstStyle/>
        <a:p>
          <a:endParaRPr lang="en-US"/>
        </a:p>
      </dgm:t>
    </dgm:pt>
    <dgm:pt modelId="{9FD53AE7-3260-44E7-9F76-176D98DB5CFC}">
      <dgm:prSet phldrT="[Text]" custT="1"/>
      <dgm:spPr>
        <a:solidFill>
          <a:schemeClr val="accent2">
            <a:lumMod val="40000"/>
            <a:lumOff val="60000"/>
          </a:schemeClr>
        </a:solidFill>
        <a:ln>
          <a:solidFill>
            <a:schemeClr val="tx1"/>
          </a:solidFill>
        </a:ln>
      </dgm:spPr>
      <dgm:t>
        <a:bodyPr/>
        <a:lstStyle/>
        <a:p>
          <a:r>
            <a:rPr lang="en-US" sz="2200" dirty="0">
              <a:solidFill>
                <a:schemeClr val="tx1"/>
              </a:solidFill>
            </a:rPr>
            <a:t>SMITH</a:t>
          </a:r>
        </a:p>
      </dgm:t>
    </dgm:pt>
    <dgm:pt modelId="{EC5D64A4-9297-4428-89E4-ADB69FB74C4A}" type="parTrans" cxnId="{0FAA9110-06FF-4AA0-A9FA-C5EAEFF112E6}">
      <dgm:prSet/>
      <dgm:spPr/>
      <dgm:t>
        <a:bodyPr/>
        <a:lstStyle/>
        <a:p>
          <a:endParaRPr lang="en-US"/>
        </a:p>
      </dgm:t>
    </dgm:pt>
    <dgm:pt modelId="{F24D1067-D17F-488A-A6BD-B1171E2364E2}" type="sibTrans" cxnId="{0FAA9110-06FF-4AA0-A9FA-C5EAEFF112E6}">
      <dgm:prSet/>
      <dgm:spPr>
        <a:solidFill>
          <a:schemeClr val="accent2">
            <a:lumMod val="75000"/>
          </a:schemeClr>
        </a:solidFill>
        <a:ln>
          <a:solidFill>
            <a:schemeClr val="tx1"/>
          </a:solidFill>
        </a:ln>
      </dgm:spPr>
      <dgm:t>
        <a:bodyPr/>
        <a:lstStyle/>
        <a:p>
          <a:endParaRPr lang="en-US"/>
        </a:p>
      </dgm:t>
    </dgm:pt>
    <dgm:pt modelId="{7E53C142-CD0C-421A-AD0F-6A1A3E19773B}">
      <dgm:prSet phldrT="[Text]" custT="1"/>
      <dgm:spPr>
        <a:solidFill>
          <a:schemeClr val="accent2">
            <a:lumMod val="60000"/>
            <a:lumOff val="40000"/>
          </a:schemeClr>
        </a:solidFill>
        <a:ln>
          <a:solidFill>
            <a:schemeClr val="tx1"/>
          </a:solidFill>
        </a:ln>
      </dgm:spPr>
      <dgm:t>
        <a:bodyPr/>
        <a:lstStyle/>
        <a:p>
          <a:r>
            <a:rPr lang="en-US" sz="2200" dirty="0">
              <a:solidFill>
                <a:schemeClr val="tx1"/>
              </a:solidFill>
            </a:rPr>
            <a:t>CCTV</a:t>
          </a:r>
        </a:p>
      </dgm:t>
    </dgm:pt>
    <dgm:pt modelId="{9ED2154D-CFBB-4B03-90A4-A03307877BA4}" type="parTrans" cxnId="{2580A215-DD2C-4D9F-BF84-58C1952E669F}">
      <dgm:prSet/>
      <dgm:spPr/>
      <dgm:t>
        <a:bodyPr/>
        <a:lstStyle/>
        <a:p>
          <a:endParaRPr lang="en-US"/>
        </a:p>
      </dgm:t>
    </dgm:pt>
    <dgm:pt modelId="{7BB9ACBA-CD95-46BE-8767-330D24917537}" type="sibTrans" cxnId="{2580A215-DD2C-4D9F-BF84-58C1952E669F}">
      <dgm:prSet/>
      <dgm:spPr>
        <a:solidFill>
          <a:schemeClr val="accent2">
            <a:lumMod val="75000"/>
          </a:schemeClr>
        </a:solidFill>
        <a:ln>
          <a:solidFill>
            <a:schemeClr val="tx1"/>
          </a:solidFill>
        </a:ln>
      </dgm:spPr>
      <dgm:t>
        <a:bodyPr/>
        <a:lstStyle/>
        <a:p>
          <a:endParaRPr lang="en-US"/>
        </a:p>
      </dgm:t>
    </dgm:pt>
    <dgm:pt modelId="{313A914D-6756-4EB2-910A-64851E61F97A}">
      <dgm:prSet phldrT="[Text]" custT="1"/>
      <dgm:spPr>
        <a:solidFill>
          <a:schemeClr val="accent2">
            <a:lumMod val="20000"/>
            <a:lumOff val="80000"/>
          </a:schemeClr>
        </a:solidFill>
        <a:ln>
          <a:solidFill>
            <a:schemeClr val="tx1"/>
          </a:solidFill>
        </a:ln>
      </dgm:spPr>
      <dgm:t>
        <a:bodyPr/>
        <a:lstStyle/>
        <a:p>
          <a:r>
            <a:rPr lang="en-US" sz="2200" dirty="0">
              <a:solidFill>
                <a:schemeClr val="tx1"/>
              </a:solidFill>
            </a:rPr>
            <a:t>PC JONES statement</a:t>
          </a:r>
        </a:p>
      </dgm:t>
    </dgm:pt>
    <dgm:pt modelId="{BD1E92D7-6C60-4BDB-B375-B5B52ED216F7}" type="parTrans" cxnId="{D5B96AD9-09E4-46C0-9D15-807B243D5358}">
      <dgm:prSet/>
      <dgm:spPr/>
      <dgm:t>
        <a:bodyPr/>
        <a:lstStyle/>
        <a:p>
          <a:endParaRPr lang="en-US"/>
        </a:p>
      </dgm:t>
    </dgm:pt>
    <dgm:pt modelId="{45B67976-B011-42FD-AA50-C8F367EE6695}" type="sibTrans" cxnId="{D5B96AD9-09E4-46C0-9D15-807B243D5358}">
      <dgm:prSet/>
      <dgm:spPr>
        <a:solidFill>
          <a:schemeClr val="accent2">
            <a:lumMod val="75000"/>
          </a:schemeClr>
        </a:solidFill>
        <a:ln>
          <a:solidFill>
            <a:schemeClr val="tx1"/>
          </a:solidFill>
        </a:ln>
      </dgm:spPr>
      <dgm:t>
        <a:bodyPr/>
        <a:lstStyle/>
        <a:p>
          <a:endParaRPr lang="en-US"/>
        </a:p>
      </dgm:t>
    </dgm:pt>
    <dgm:pt modelId="{D9AEE483-696D-4CC0-931C-F1C40EF0F9E0}">
      <dgm:prSet phldrT="[Text]" custT="1"/>
      <dgm:spPr>
        <a:solidFill>
          <a:schemeClr val="accent2">
            <a:lumMod val="40000"/>
            <a:lumOff val="60000"/>
          </a:schemeClr>
        </a:solidFill>
        <a:ln>
          <a:solidFill>
            <a:schemeClr val="tx1"/>
          </a:solidFill>
        </a:ln>
      </dgm:spPr>
      <dgm:t>
        <a:bodyPr/>
        <a:lstStyle/>
        <a:p>
          <a:r>
            <a:rPr lang="en-US" sz="2200" dirty="0">
              <a:solidFill>
                <a:schemeClr val="tx1"/>
              </a:solidFill>
            </a:rPr>
            <a:t>Jane EVANS statement</a:t>
          </a:r>
        </a:p>
      </dgm:t>
    </dgm:pt>
    <dgm:pt modelId="{9E10659D-A948-440B-AD87-1604DABB4A26}" type="sibTrans" cxnId="{AC9FFDC8-0BA1-4395-AB06-8E3276D439A8}">
      <dgm:prSet/>
      <dgm:spPr/>
      <dgm:t>
        <a:bodyPr/>
        <a:lstStyle/>
        <a:p>
          <a:endParaRPr lang="en-US"/>
        </a:p>
      </dgm:t>
    </dgm:pt>
    <dgm:pt modelId="{81293BE0-4E54-491F-B0D8-CE9A278EE258}" type="parTrans" cxnId="{AC9FFDC8-0BA1-4395-AB06-8E3276D439A8}">
      <dgm:prSet/>
      <dgm:spPr/>
      <dgm:t>
        <a:bodyPr/>
        <a:lstStyle/>
        <a:p>
          <a:endParaRPr lang="en-US"/>
        </a:p>
      </dgm:t>
    </dgm:pt>
    <dgm:pt modelId="{F1830AB8-789C-4A6A-8168-E82499D134EC}" type="pres">
      <dgm:prSet presAssocID="{B45818AB-D403-49CF-A70D-20299D17DE00}" presName="Name0" presStyleCnt="0">
        <dgm:presLayoutVars>
          <dgm:dir/>
          <dgm:resizeHandles/>
        </dgm:presLayoutVars>
      </dgm:prSet>
      <dgm:spPr/>
    </dgm:pt>
    <dgm:pt modelId="{6FEAB3C6-6DEC-40A7-835E-4C2425231D68}" type="pres">
      <dgm:prSet presAssocID="{C9ED8AA1-4F63-4A03-933B-F99BCE2AC57D}" presName="compNode" presStyleCnt="0"/>
      <dgm:spPr/>
    </dgm:pt>
    <dgm:pt modelId="{0A0F0E33-2305-4BA7-B3F0-6EF574D092A4}" type="pres">
      <dgm:prSet presAssocID="{C9ED8AA1-4F63-4A03-933B-F99BCE2AC57D}" presName="dummyConnPt" presStyleCnt="0"/>
      <dgm:spPr/>
    </dgm:pt>
    <dgm:pt modelId="{03C7FE3C-FFAA-462C-BAE6-6EC83F262C96}" type="pres">
      <dgm:prSet presAssocID="{C9ED8AA1-4F63-4A03-933B-F99BCE2AC57D}" presName="node" presStyleLbl="node1" presStyleIdx="0" presStyleCnt="7">
        <dgm:presLayoutVars>
          <dgm:bulletEnabled val="1"/>
        </dgm:presLayoutVars>
      </dgm:prSet>
      <dgm:spPr/>
    </dgm:pt>
    <dgm:pt modelId="{9B8F36F0-FD45-4562-AFBF-810EE54083DE}" type="pres">
      <dgm:prSet presAssocID="{E01C6E1C-DF4B-410B-8DFC-4923F87B9B45}" presName="sibTrans" presStyleLbl="bgSibTrans2D1" presStyleIdx="0" presStyleCnt="6"/>
      <dgm:spPr/>
    </dgm:pt>
    <dgm:pt modelId="{82F44431-1282-4DC3-84C3-C7208906C893}" type="pres">
      <dgm:prSet presAssocID="{3F458DDE-6813-46C3-B226-F068F24EA4E1}" presName="compNode" presStyleCnt="0"/>
      <dgm:spPr/>
    </dgm:pt>
    <dgm:pt modelId="{6A9AB422-1741-4079-9EB6-15AD3631C618}" type="pres">
      <dgm:prSet presAssocID="{3F458DDE-6813-46C3-B226-F068F24EA4E1}" presName="dummyConnPt" presStyleCnt="0"/>
      <dgm:spPr/>
    </dgm:pt>
    <dgm:pt modelId="{A6AB58B7-8ADD-45E7-8DE0-FA082A94DB32}" type="pres">
      <dgm:prSet presAssocID="{3F458DDE-6813-46C3-B226-F068F24EA4E1}" presName="node" presStyleLbl="node1" presStyleIdx="1" presStyleCnt="7">
        <dgm:presLayoutVars>
          <dgm:bulletEnabled val="1"/>
        </dgm:presLayoutVars>
      </dgm:prSet>
      <dgm:spPr/>
    </dgm:pt>
    <dgm:pt modelId="{E2092308-0791-45EE-98D5-6E5D560EED8D}" type="pres">
      <dgm:prSet presAssocID="{CEE5A76C-47C1-479D-A4BC-EC7C777FB6BF}" presName="sibTrans" presStyleLbl="bgSibTrans2D1" presStyleIdx="1" presStyleCnt="6"/>
      <dgm:spPr/>
    </dgm:pt>
    <dgm:pt modelId="{931ADAD9-2400-4C16-AF43-B619E4A0CB42}" type="pres">
      <dgm:prSet presAssocID="{04B5D7D5-896C-4C7C-BE0A-5609BDDA0741}" presName="compNode" presStyleCnt="0"/>
      <dgm:spPr/>
    </dgm:pt>
    <dgm:pt modelId="{E677350C-DFA8-4A47-8749-18CFFE3E876C}" type="pres">
      <dgm:prSet presAssocID="{04B5D7D5-896C-4C7C-BE0A-5609BDDA0741}" presName="dummyConnPt" presStyleCnt="0"/>
      <dgm:spPr/>
    </dgm:pt>
    <dgm:pt modelId="{231BC2DC-8A91-4635-82CB-6903CE91B90A}" type="pres">
      <dgm:prSet presAssocID="{04B5D7D5-896C-4C7C-BE0A-5609BDDA0741}" presName="node" presStyleLbl="node1" presStyleIdx="2" presStyleCnt="7">
        <dgm:presLayoutVars>
          <dgm:bulletEnabled val="1"/>
        </dgm:presLayoutVars>
      </dgm:prSet>
      <dgm:spPr/>
    </dgm:pt>
    <dgm:pt modelId="{3ACD8C77-F6A8-4A2B-B614-38ACD575E283}" type="pres">
      <dgm:prSet presAssocID="{C6AF4F8F-2975-41FB-BAA3-1011CC315335}" presName="sibTrans" presStyleLbl="bgSibTrans2D1" presStyleIdx="2" presStyleCnt="6"/>
      <dgm:spPr/>
    </dgm:pt>
    <dgm:pt modelId="{BA787AD4-1534-4F48-9F9D-CEC1AF549F6C}" type="pres">
      <dgm:prSet presAssocID="{9FD53AE7-3260-44E7-9F76-176D98DB5CFC}" presName="compNode" presStyleCnt="0"/>
      <dgm:spPr/>
    </dgm:pt>
    <dgm:pt modelId="{042C0BF1-E345-49BF-8DE4-9E8D7C0583D3}" type="pres">
      <dgm:prSet presAssocID="{9FD53AE7-3260-44E7-9F76-176D98DB5CFC}" presName="dummyConnPt" presStyleCnt="0"/>
      <dgm:spPr/>
    </dgm:pt>
    <dgm:pt modelId="{04EEBB62-9AB6-4A3B-868D-4F01C29D3630}" type="pres">
      <dgm:prSet presAssocID="{9FD53AE7-3260-44E7-9F76-176D98DB5CFC}" presName="node" presStyleLbl="node1" presStyleIdx="3" presStyleCnt="7">
        <dgm:presLayoutVars>
          <dgm:bulletEnabled val="1"/>
        </dgm:presLayoutVars>
      </dgm:prSet>
      <dgm:spPr/>
    </dgm:pt>
    <dgm:pt modelId="{7C27F0DC-B39C-4DE4-9EEB-93B105AA9F10}" type="pres">
      <dgm:prSet presAssocID="{F24D1067-D17F-488A-A6BD-B1171E2364E2}" presName="sibTrans" presStyleLbl="bgSibTrans2D1" presStyleIdx="3" presStyleCnt="6"/>
      <dgm:spPr/>
    </dgm:pt>
    <dgm:pt modelId="{91DC73E0-8DE9-4AA1-AD82-9EC911A5FC7F}" type="pres">
      <dgm:prSet presAssocID="{7E53C142-CD0C-421A-AD0F-6A1A3E19773B}" presName="compNode" presStyleCnt="0"/>
      <dgm:spPr/>
    </dgm:pt>
    <dgm:pt modelId="{20829767-2958-4BCB-870D-5B7714B82D9B}" type="pres">
      <dgm:prSet presAssocID="{7E53C142-CD0C-421A-AD0F-6A1A3E19773B}" presName="dummyConnPt" presStyleCnt="0"/>
      <dgm:spPr/>
    </dgm:pt>
    <dgm:pt modelId="{EB4C700F-2E08-41A7-8688-59F509377AFC}" type="pres">
      <dgm:prSet presAssocID="{7E53C142-CD0C-421A-AD0F-6A1A3E19773B}" presName="node" presStyleLbl="node1" presStyleIdx="4" presStyleCnt="7">
        <dgm:presLayoutVars>
          <dgm:bulletEnabled val="1"/>
        </dgm:presLayoutVars>
      </dgm:prSet>
      <dgm:spPr/>
    </dgm:pt>
    <dgm:pt modelId="{AB86D051-4004-43FE-A159-329B0BC557A1}" type="pres">
      <dgm:prSet presAssocID="{7BB9ACBA-CD95-46BE-8767-330D24917537}" presName="sibTrans" presStyleLbl="bgSibTrans2D1" presStyleIdx="4" presStyleCnt="6"/>
      <dgm:spPr/>
    </dgm:pt>
    <dgm:pt modelId="{8A1F9316-8A73-443E-A6C8-F676AFD50C5E}" type="pres">
      <dgm:prSet presAssocID="{313A914D-6756-4EB2-910A-64851E61F97A}" presName="compNode" presStyleCnt="0"/>
      <dgm:spPr/>
    </dgm:pt>
    <dgm:pt modelId="{EE2C261F-CB79-42CC-9EEE-51DF5909F288}" type="pres">
      <dgm:prSet presAssocID="{313A914D-6756-4EB2-910A-64851E61F97A}" presName="dummyConnPt" presStyleCnt="0"/>
      <dgm:spPr/>
    </dgm:pt>
    <dgm:pt modelId="{83E73CF3-1845-41FC-98C5-83783903B83B}" type="pres">
      <dgm:prSet presAssocID="{313A914D-6756-4EB2-910A-64851E61F97A}" presName="node" presStyleLbl="node1" presStyleIdx="5" presStyleCnt="7">
        <dgm:presLayoutVars>
          <dgm:bulletEnabled val="1"/>
        </dgm:presLayoutVars>
      </dgm:prSet>
      <dgm:spPr/>
    </dgm:pt>
    <dgm:pt modelId="{ACCB5C9C-0E8D-4251-A347-7956F4160A10}" type="pres">
      <dgm:prSet presAssocID="{45B67976-B011-42FD-AA50-C8F367EE6695}" presName="sibTrans" presStyleLbl="bgSibTrans2D1" presStyleIdx="5" presStyleCnt="6"/>
      <dgm:spPr/>
    </dgm:pt>
    <dgm:pt modelId="{312C1D94-49BC-4C56-A18C-579EB7E9B2BE}" type="pres">
      <dgm:prSet presAssocID="{D9AEE483-696D-4CC0-931C-F1C40EF0F9E0}" presName="compNode" presStyleCnt="0"/>
      <dgm:spPr/>
    </dgm:pt>
    <dgm:pt modelId="{20EA4101-1CCF-4CE9-BDD6-E8E4E0E60253}" type="pres">
      <dgm:prSet presAssocID="{D9AEE483-696D-4CC0-931C-F1C40EF0F9E0}" presName="dummyConnPt" presStyleCnt="0"/>
      <dgm:spPr/>
    </dgm:pt>
    <dgm:pt modelId="{D1D57392-0971-4C19-8E5B-B9452B615C36}" type="pres">
      <dgm:prSet presAssocID="{D9AEE483-696D-4CC0-931C-F1C40EF0F9E0}" presName="node" presStyleLbl="node1" presStyleIdx="6" presStyleCnt="7">
        <dgm:presLayoutVars>
          <dgm:bulletEnabled val="1"/>
        </dgm:presLayoutVars>
      </dgm:prSet>
      <dgm:spPr/>
    </dgm:pt>
  </dgm:ptLst>
  <dgm:cxnLst>
    <dgm:cxn modelId="{77A74809-AAC1-4AF3-B4A7-6D116E78BED2}" type="presOf" srcId="{313A914D-6756-4EB2-910A-64851E61F97A}" destId="{83E73CF3-1845-41FC-98C5-83783903B83B}" srcOrd="0" destOrd="0" presId="urn:microsoft.com/office/officeart/2005/8/layout/bProcess4"/>
    <dgm:cxn modelId="{0FAA9110-06FF-4AA0-A9FA-C5EAEFF112E6}" srcId="{B45818AB-D403-49CF-A70D-20299D17DE00}" destId="{9FD53AE7-3260-44E7-9F76-176D98DB5CFC}" srcOrd="3" destOrd="0" parTransId="{EC5D64A4-9297-4428-89E4-ADB69FB74C4A}" sibTransId="{F24D1067-D17F-488A-A6BD-B1171E2364E2}"/>
    <dgm:cxn modelId="{B4946611-0C9F-478C-BF71-FC080F151683}" srcId="{B45818AB-D403-49CF-A70D-20299D17DE00}" destId="{C9ED8AA1-4F63-4A03-933B-F99BCE2AC57D}" srcOrd="0" destOrd="0" parTransId="{F7588EA2-78D5-4337-9107-E80025CDC7AD}" sibTransId="{E01C6E1C-DF4B-410B-8DFC-4923F87B9B45}"/>
    <dgm:cxn modelId="{2580A215-DD2C-4D9F-BF84-58C1952E669F}" srcId="{B45818AB-D403-49CF-A70D-20299D17DE00}" destId="{7E53C142-CD0C-421A-AD0F-6A1A3E19773B}" srcOrd="4" destOrd="0" parTransId="{9ED2154D-CFBB-4B03-90A4-A03307877BA4}" sibTransId="{7BB9ACBA-CD95-46BE-8767-330D24917537}"/>
    <dgm:cxn modelId="{0343252C-FBCD-4238-A15D-89B378454817}" type="presOf" srcId="{E01C6E1C-DF4B-410B-8DFC-4923F87B9B45}" destId="{9B8F36F0-FD45-4562-AFBF-810EE54083DE}" srcOrd="0" destOrd="0" presId="urn:microsoft.com/office/officeart/2005/8/layout/bProcess4"/>
    <dgm:cxn modelId="{EF383B40-F5C8-4D07-851E-471703E9D180}" type="presOf" srcId="{CEE5A76C-47C1-479D-A4BC-EC7C777FB6BF}" destId="{E2092308-0791-45EE-98D5-6E5D560EED8D}" srcOrd="0" destOrd="0" presId="urn:microsoft.com/office/officeart/2005/8/layout/bProcess4"/>
    <dgm:cxn modelId="{2249A15D-770D-4D9C-8F41-F74979DCC91C}" srcId="{B45818AB-D403-49CF-A70D-20299D17DE00}" destId="{04B5D7D5-896C-4C7C-BE0A-5609BDDA0741}" srcOrd="2" destOrd="0" parTransId="{58CE34FF-8BD4-4F81-9636-5DDDAE6339B6}" sibTransId="{C6AF4F8F-2975-41FB-BAA3-1011CC315335}"/>
    <dgm:cxn modelId="{E1D96267-2619-44F9-80A7-C16F8A258A3E}" srcId="{B45818AB-D403-49CF-A70D-20299D17DE00}" destId="{3F458DDE-6813-46C3-B226-F068F24EA4E1}" srcOrd="1" destOrd="0" parTransId="{D9166BB4-4304-4FDB-8706-E89A24FC78AD}" sibTransId="{CEE5A76C-47C1-479D-A4BC-EC7C777FB6BF}"/>
    <dgm:cxn modelId="{4AB0CD69-6E8C-44EA-9281-7CB691AAFE98}" type="presOf" srcId="{C9ED8AA1-4F63-4A03-933B-F99BCE2AC57D}" destId="{03C7FE3C-FFAA-462C-BAE6-6EC83F262C96}" srcOrd="0" destOrd="0" presId="urn:microsoft.com/office/officeart/2005/8/layout/bProcess4"/>
    <dgm:cxn modelId="{D1FCA06C-5506-4904-BFD3-860E8A7CA4A7}" type="presOf" srcId="{C6AF4F8F-2975-41FB-BAA3-1011CC315335}" destId="{3ACD8C77-F6A8-4A2B-B614-38ACD575E283}" srcOrd="0" destOrd="0" presId="urn:microsoft.com/office/officeart/2005/8/layout/bProcess4"/>
    <dgm:cxn modelId="{57751E76-472A-45F9-8CFB-E53F96112FEB}" type="presOf" srcId="{7BB9ACBA-CD95-46BE-8767-330D24917537}" destId="{AB86D051-4004-43FE-A159-329B0BC557A1}" srcOrd="0" destOrd="0" presId="urn:microsoft.com/office/officeart/2005/8/layout/bProcess4"/>
    <dgm:cxn modelId="{E37A7B57-C633-46DD-8C66-918F7466D5CB}" type="presOf" srcId="{9FD53AE7-3260-44E7-9F76-176D98DB5CFC}" destId="{04EEBB62-9AB6-4A3B-868D-4F01C29D3630}" srcOrd="0" destOrd="0" presId="urn:microsoft.com/office/officeart/2005/8/layout/bProcess4"/>
    <dgm:cxn modelId="{099B1386-1752-4728-8106-29DE9737A3CD}" type="presOf" srcId="{45B67976-B011-42FD-AA50-C8F367EE6695}" destId="{ACCB5C9C-0E8D-4251-A347-7956F4160A10}" srcOrd="0" destOrd="0" presId="urn:microsoft.com/office/officeart/2005/8/layout/bProcess4"/>
    <dgm:cxn modelId="{52E01298-E390-47F4-B34C-D13136D916D3}" type="presOf" srcId="{3F458DDE-6813-46C3-B226-F068F24EA4E1}" destId="{A6AB58B7-8ADD-45E7-8DE0-FA082A94DB32}" srcOrd="0" destOrd="0" presId="urn:microsoft.com/office/officeart/2005/8/layout/bProcess4"/>
    <dgm:cxn modelId="{AAA7C999-3A49-4AB3-AEB5-199CD4E07270}" type="presOf" srcId="{7E53C142-CD0C-421A-AD0F-6A1A3E19773B}" destId="{EB4C700F-2E08-41A7-8688-59F509377AFC}" srcOrd="0" destOrd="0" presId="urn:microsoft.com/office/officeart/2005/8/layout/bProcess4"/>
    <dgm:cxn modelId="{493121A4-F7F2-4FEE-B46F-3EF6D5605783}" type="presOf" srcId="{D9AEE483-696D-4CC0-931C-F1C40EF0F9E0}" destId="{D1D57392-0971-4C19-8E5B-B9452B615C36}" srcOrd="0" destOrd="0" presId="urn:microsoft.com/office/officeart/2005/8/layout/bProcess4"/>
    <dgm:cxn modelId="{35152DC4-7B43-4AD9-A842-C3EA4DFFA2D8}" type="presOf" srcId="{F24D1067-D17F-488A-A6BD-B1171E2364E2}" destId="{7C27F0DC-B39C-4DE4-9EEB-93B105AA9F10}" srcOrd="0" destOrd="0" presId="urn:microsoft.com/office/officeart/2005/8/layout/bProcess4"/>
    <dgm:cxn modelId="{AC9FFDC8-0BA1-4395-AB06-8E3276D439A8}" srcId="{B45818AB-D403-49CF-A70D-20299D17DE00}" destId="{D9AEE483-696D-4CC0-931C-F1C40EF0F9E0}" srcOrd="6" destOrd="0" parTransId="{81293BE0-4E54-491F-B0D8-CE9A278EE258}" sibTransId="{9E10659D-A948-440B-AD87-1604DABB4A26}"/>
    <dgm:cxn modelId="{033D37CC-E1C7-4387-B47E-A611D2ABC16C}" type="presOf" srcId="{B45818AB-D403-49CF-A70D-20299D17DE00}" destId="{F1830AB8-789C-4A6A-8168-E82499D134EC}" srcOrd="0" destOrd="0" presId="urn:microsoft.com/office/officeart/2005/8/layout/bProcess4"/>
    <dgm:cxn modelId="{D5B96AD9-09E4-46C0-9D15-807B243D5358}" srcId="{B45818AB-D403-49CF-A70D-20299D17DE00}" destId="{313A914D-6756-4EB2-910A-64851E61F97A}" srcOrd="5" destOrd="0" parTransId="{BD1E92D7-6C60-4BDB-B375-B5B52ED216F7}" sibTransId="{45B67976-B011-42FD-AA50-C8F367EE6695}"/>
    <dgm:cxn modelId="{387373EF-876E-45D9-B21C-3D109256435F}" type="presOf" srcId="{04B5D7D5-896C-4C7C-BE0A-5609BDDA0741}" destId="{231BC2DC-8A91-4635-82CB-6903CE91B90A}" srcOrd="0" destOrd="0" presId="urn:microsoft.com/office/officeart/2005/8/layout/bProcess4"/>
    <dgm:cxn modelId="{78331A6B-308C-407E-8BF1-2D72B9196468}" type="presParOf" srcId="{F1830AB8-789C-4A6A-8168-E82499D134EC}" destId="{6FEAB3C6-6DEC-40A7-835E-4C2425231D68}" srcOrd="0" destOrd="0" presId="urn:microsoft.com/office/officeart/2005/8/layout/bProcess4"/>
    <dgm:cxn modelId="{1357486B-D606-45D5-9694-41C14F4DCDCF}" type="presParOf" srcId="{6FEAB3C6-6DEC-40A7-835E-4C2425231D68}" destId="{0A0F0E33-2305-4BA7-B3F0-6EF574D092A4}" srcOrd="0" destOrd="0" presId="urn:microsoft.com/office/officeart/2005/8/layout/bProcess4"/>
    <dgm:cxn modelId="{740F2846-64E1-4C36-B95E-F544FEBEFBB5}" type="presParOf" srcId="{6FEAB3C6-6DEC-40A7-835E-4C2425231D68}" destId="{03C7FE3C-FFAA-462C-BAE6-6EC83F262C96}" srcOrd="1" destOrd="0" presId="urn:microsoft.com/office/officeart/2005/8/layout/bProcess4"/>
    <dgm:cxn modelId="{A4FF29B1-E539-48DF-BB63-D019A36CC905}" type="presParOf" srcId="{F1830AB8-789C-4A6A-8168-E82499D134EC}" destId="{9B8F36F0-FD45-4562-AFBF-810EE54083DE}" srcOrd="1" destOrd="0" presId="urn:microsoft.com/office/officeart/2005/8/layout/bProcess4"/>
    <dgm:cxn modelId="{8EFF012B-3A0C-4B54-94CD-3F573CAA56CD}" type="presParOf" srcId="{F1830AB8-789C-4A6A-8168-E82499D134EC}" destId="{82F44431-1282-4DC3-84C3-C7208906C893}" srcOrd="2" destOrd="0" presId="urn:microsoft.com/office/officeart/2005/8/layout/bProcess4"/>
    <dgm:cxn modelId="{03ED5EB7-CA55-45CB-958F-64F821C95351}" type="presParOf" srcId="{82F44431-1282-4DC3-84C3-C7208906C893}" destId="{6A9AB422-1741-4079-9EB6-15AD3631C618}" srcOrd="0" destOrd="0" presId="urn:microsoft.com/office/officeart/2005/8/layout/bProcess4"/>
    <dgm:cxn modelId="{87599EC4-D396-4E03-8E82-9F0D7425DCEF}" type="presParOf" srcId="{82F44431-1282-4DC3-84C3-C7208906C893}" destId="{A6AB58B7-8ADD-45E7-8DE0-FA082A94DB32}" srcOrd="1" destOrd="0" presId="urn:microsoft.com/office/officeart/2005/8/layout/bProcess4"/>
    <dgm:cxn modelId="{369E30FC-1166-4925-976B-60A180187BD7}" type="presParOf" srcId="{F1830AB8-789C-4A6A-8168-E82499D134EC}" destId="{E2092308-0791-45EE-98D5-6E5D560EED8D}" srcOrd="3" destOrd="0" presId="urn:microsoft.com/office/officeart/2005/8/layout/bProcess4"/>
    <dgm:cxn modelId="{F634E2C6-48CC-4E37-8C3B-68DA1A7E7BBC}" type="presParOf" srcId="{F1830AB8-789C-4A6A-8168-E82499D134EC}" destId="{931ADAD9-2400-4C16-AF43-B619E4A0CB42}" srcOrd="4" destOrd="0" presId="urn:microsoft.com/office/officeart/2005/8/layout/bProcess4"/>
    <dgm:cxn modelId="{3CA48919-01F1-4F8D-84D5-EBCCA27553F6}" type="presParOf" srcId="{931ADAD9-2400-4C16-AF43-B619E4A0CB42}" destId="{E677350C-DFA8-4A47-8749-18CFFE3E876C}" srcOrd="0" destOrd="0" presId="urn:microsoft.com/office/officeart/2005/8/layout/bProcess4"/>
    <dgm:cxn modelId="{4CA93491-0AB1-40B3-BCB1-28AF938DA23B}" type="presParOf" srcId="{931ADAD9-2400-4C16-AF43-B619E4A0CB42}" destId="{231BC2DC-8A91-4635-82CB-6903CE91B90A}" srcOrd="1" destOrd="0" presId="urn:microsoft.com/office/officeart/2005/8/layout/bProcess4"/>
    <dgm:cxn modelId="{70766930-CEFA-47D8-8DA8-9C41641595CC}" type="presParOf" srcId="{F1830AB8-789C-4A6A-8168-E82499D134EC}" destId="{3ACD8C77-F6A8-4A2B-B614-38ACD575E283}" srcOrd="5" destOrd="0" presId="urn:microsoft.com/office/officeart/2005/8/layout/bProcess4"/>
    <dgm:cxn modelId="{48527092-9BC3-4BDA-9DFB-DEE0C0978010}" type="presParOf" srcId="{F1830AB8-789C-4A6A-8168-E82499D134EC}" destId="{BA787AD4-1534-4F48-9F9D-CEC1AF549F6C}" srcOrd="6" destOrd="0" presId="urn:microsoft.com/office/officeart/2005/8/layout/bProcess4"/>
    <dgm:cxn modelId="{1064FD81-E659-4957-A7DB-D56165D6BDFD}" type="presParOf" srcId="{BA787AD4-1534-4F48-9F9D-CEC1AF549F6C}" destId="{042C0BF1-E345-49BF-8DE4-9E8D7C0583D3}" srcOrd="0" destOrd="0" presId="urn:microsoft.com/office/officeart/2005/8/layout/bProcess4"/>
    <dgm:cxn modelId="{E5DAF005-9E38-4152-B3C8-D2B1129B29D7}" type="presParOf" srcId="{BA787AD4-1534-4F48-9F9D-CEC1AF549F6C}" destId="{04EEBB62-9AB6-4A3B-868D-4F01C29D3630}" srcOrd="1" destOrd="0" presId="urn:microsoft.com/office/officeart/2005/8/layout/bProcess4"/>
    <dgm:cxn modelId="{1AE997DA-2297-4C0C-B809-BA37515CF96C}" type="presParOf" srcId="{F1830AB8-789C-4A6A-8168-E82499D134EC}" destId="{7C27F0DC-B39C-4DE4-9EEB-93B105AA9F10}" srcOrd="7" destOrd="0" presId="urn:microsoft.com/office/officeart/2005/8/layout/bProcess4"/>
    <dgm:cxn modelId="{C7B7E705-76E5-4F61-B0BF-0E184BF07AF5}" type="presParOf" srcId="{F1830AB8-789C-4A6A-8168-E82499D134EC}" destId="{91DC73E0-8DE9-4AA1-AD82-9EC911A5FC7F}" srcOrd="8" destOrd="0" presId="urn:microsoft.com/office/officeart/2005/8/layout/bProcess4"/>
    <dgm:cxn modelId="{EE87AB16-0C01-46CB-BCED-7EC0053E23F8}" type="presParOf" srcId="{91DC73E0-8DE9-4AA1-AD82-9EC911A5FC7F}" destId="{20829767-2958-4BCB-870D-5B7714B82D9B}" srcOrd="0" destOrd="0" presId="urn:microsoft.com/office/officeart/2005/8/layout/bProcess4"/>
    <dgm:cxn modelId="{FEF07BAB-D79D-48BF-B50E-45D3556BA63C}" type="presParOf" srcId="{91DC73E0-8DE9-4AA1-AD82-9EC911A5FC7F}" destId="{EB4C700F-2E08-41A7-8688-59F509377AFC}" srcOrd="1" destOrd="0" presId="urn:microsoft.com/office/officeart/2005/8/layout/bProcess4"/>
    <dgm:cxn modelId="{59AA2EA6-3897-4268-9722-C3DE855CE401}" type="presParOf" srcId="{F1830AB8-789C-4A6A-8168-E82499D134EC}" destId="{AB86D051-4004-43FE-A159-329B0BC557A1}" srcOrd="9" destOrd="0" presId="urn:microsoft.com/office/officeart/2005/8/layout/bProcess4"/>
    <dgm:cxn modelId="{7CE896AC-84C3-4C71-AA87-6FDDBE277D90}" type="presParOf" srcId="{F1830AB8-789C-4A6A-8168-E82499D134EC}" destId="{8A1F9316-8A73-443E-A6C8-F676AFD50C5E}" srcOrd="10" destOrd="0" presId="urn:microsoft.com/office/officeart/2005/8/layout/bProcess4"/>
    <dgm:cxn modelId="{CF40D2DB-980E-4553-B537-A8950928B259}" type="presParOf" srcId="{8A1F9316-8A73-443E-A6C8-F676AFD50C5E}" destId="{EE2C261F-CB79-42CC-9EEE-51DF5909F288}" srcOrd="0" destOrd="0" presId="urn:microsoft.com/office/officeart/2005/8/layout/bProcess4"/>
    <dgm:cxn modelId="{C0B27AF2-58E1-43AB-9145-F8FD30BFB6B3}" type="presParOf" srcId="{8A1F9316-8A73-443E-A6C8-F676AFD50C5E}" destId="{83E73CF3-1845-41FC-98C5-83783903B83B}" srcOrd="1" destOrd="0" presId="urn:microsoft.com/office/officeart/2005/8/layout/bProcess4"/>
    <dgm:cxn modelId="{3348A8B3-DC91-45B5-AF4A-8C6B5B236DEB}" type="presParOf" srcId="{F1830AB8-789C-4A6A-8168-E82499D134EC}" destId="{ACCB5C9C-0E8D-4251-A347-7956F4160A10}" srcOrd="11" destOrd="0" presId="urn:microsoft.com/office/officeart/2005/8/layout/bProcess4"/>
    <dgm:cxn modelId="{F2D65F11-DB78-4D7F-B1E7-2EADEB9E61E7}" type="presParOf" srcId="{F1830AB8-789C-4A6A-8168-E82499D134EC}" destId="{312C1D94-49BC-4C56-A18C-579EB7E9B2BE}" srcOrd="12" destOrd="0" presId="urn:microsoft.com/office/officeart/2005/8/layout/bProcess4"/>
    <dgm:cxn modelId="{80822D16-5D48-4D87-8B1D-22F58304A55D}" type="presParOf" srcId="{312C1D94-49BC-4C56-A18C-579EB7E9B2BE}" destId="{20EA4101-1CCF-4CE9-BDD6-E8E4E0E60253}" srcOrd="0" destOrd="0" presId="urn:microsoft.com/office/officeart/2005/8/layout/bProcess4"/>
    <dgm:cxn modelId="{E8524274-C265-4899-BCDA-8B3FAEE6EBB6}" type="presParOf" srcId="{312C1D94-49BC-4C56-A18C-579EB7E9B2BE}" destId="{D1D57392-0971-4C19-8E5B-B9452B615C36}" srcOrd="1" destOrd="0" presId="urn:microsoft.com/office/officeart/2005/8/layout/b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0DE3A01-F5D4-40E7-84E5-2CF32D736357}" type="doc">
      <dgm:prSet loTypeId="urn:microsoft.com/office/officeart/2005/8/layout/chevron1" loCatId="process" qsTypeId="urn:microsoft.com/office/officeart/2005/8/quickstyle/simple1" qsCatId="simple" csTypeId="urn:microsoft.com/office/officeart/2005/8/colors/accent1_2" csCatId="accent1" phldr="1"/>
      <dgm:spPr/>
    </dgm:pt>
    <dgm:pt modelId="{4540CD51-E843-429B-8C97-4FF4D9C56E95}">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Suspect account</a:t>
          </a:r>
        </a:p>
      </dgm:t>
    </dgm:pt>
    <dgm:pt modelId="{668673B7-8C33-4B32-8127-650342D98195}" type="parTrans" cxnId="{CB018351-BF91-4AD2-B7D5-10E8C2932510}">
      <dgm:prSet/>
      <dgm:spPr/>
      <dgm:t>
        <a:bodyPr/>
        <a:lstStyle/>
        <a:p>
          <a:endParaRPr lang="en-US"/>
        </a:p>
      </dgm:t>
    </dgm:pt>
    <dgm:pt modelId="{93D4C2F6-D6C8-4D82-8F2D-E3260C66A5A8}" type="sibTrans" cxnId="{CB018351-BF91-4AD2-B7D5-10E8C2932510}">
      <dgm:prSet/>
      <dgm:spPr/>
      <dgm:t>
        <a:bodyPr/>
        <a:lstStyle/>
        <a:p>
          <a:endParaRPr lang="en-US"/>
        </a:p>
      </dgm:t>
    </dgm:pt>
    <dgm:pt modelId="{F8A0BB87-4ED1-486B-858A-1D48D2A0A3E8}">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Police agenda</a:t>
          </a:r>
        </a:p>
      </dgm:t>
    </dgm:pt>
    <dgm:pt modelId="{B3A3A294-803D-4D21-95D7-A6DCDCBC6308}" type="parTrans" cxnId="{E5D6DB74-8D11-4146-A5E1-E1AFD84A15B5}">
      <dgm:prSet/>
      <dgm:spPr/>
      <dgm:t>
        <a:bodyPr/>
        <a:lstStyle/>
        <a:p>
          <a:endParaRPr lang="en-US"/>
        </a:p>
      </dgm:t>
    </dgm:pt>
    <dgm:pt modelId="{F89CBA85-0D3A-4C3E-B1A9-F423BE86811F}" type="sibTrans" cxnId="{E5D6DB74-8D11-4146-A5E1-E1AFD84A15B5}">
      <dgm:prSet/>
      <dgm:spPr/>
      <dgm:t>
        <a:bodyPr/>
        <a:lstStyle/>
        <a:p>
          <a:endParaRPr lang="en-US"/>
        </a:p>
      </dgm:t>
    </dgm:pt>
    <dgm:pt modelId="{D6560369-2513-4796-990A-547FF9B545B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Challenge</a:t>
          </a:r>
        </a:p>
      </dgm:t>
    </dgm:pt>
    <dgm:pt modelId="{87EAC78A-4147-4A72-9114-7A6348CB3B1E}" type="parTrans" cxnId="{153C6304-0FB7-4180-B284-D2149CCE7508}">
      <dgm:prSet/>
      <dgm:spPr/>
      <dgm:t>
        <a:bodyPr/>
        <a:lstStyle/>
        <a:p>
          <a:endParaRPr lang="en-US"/>
        </a:p>
      </dgm:t>
    </dgm:pt>
    <dgm:pt modelId="{6755D5C2-2FEB-496A-8FF5-2A6F523CFD37}" type="sibTrans" cxnId="{153C6304-0FB7-4180-B284-D2149CCE7508}">
      <dgm:prSet/>
      <dgm:spPr/>
      <dgm:t>
        <a:bodyPr/>
        <a:lstStyle/>
        <a:p>
          <a:endParaRPr lang="en-US"/>
        </a:p>
      </dgm:t>
    </dgm:pt>
    <dgm:pt modelId="{C1009233-28B8-48B5-8547-5BB64078DCB2}" type="pres">
      <dgm:prSet presAssocID="{80DE3A01-F5D4-40E7-84E5-2CF32D736357}" presName="Name0" presStyleCnt="0">
        <dgm:presLayoutVars>
          <dgm:dir/>
          <dgm:animLvl val="lvl"/>
          <dgm:resizeHandles val="exact"/>
        </dgm:presLayoutVars>
      </dgm:prSet>
      <dgm:spPr/>
    </dgm:pt>
    <dgm:pt modelId="{95A42AB7-7A22-413E-B581-8B9D453A8215}" type="pres">
      <dgm:prSet presAssocID="{4540CD51-E843-429B-8C97-4FF4D9C56E95}" presName="parTxOnly" presStyleLbl="node1" presStyleIdx="0" presStyleCnt="3">
        <dgm:presLayoutVars>
          <dgm:chMax val="0"/>
          <dgm:chPref val="0"/>
          <dgm:bulletEnabled val="1"/>
        </dgm:presLayoutVars>
      </dgm:prSet>
      <dgm:spPr/>
    </dgm:pt>
    <dgm:pt modelId="{2545E238-03B2-42FB-9C26-DE2A96021874}" type="pres">
      <dgm:prSet presAssocID="{93D4C2F6-D6C8-4D82-8F2D-E3260C66A5A8}" presName="parTxOnlySpace" presStyleCnt="0"/>
      <dgm:spPr/>
    </dgm:pt>
    <dgm:pt modelId="{2AED2CA5-0119-496D-A1AC-CD9B05E55849}" type="pres">
      <dgm:prSet presAssocID="{F8A0BB87-4ED1-486B-858A-1D48D2A0A3E8}" presName="parTxOnly" presStyleLbl="node1" presStyleIdx="1" presStyleCnt="3">
        <dgm:presLayoutVars>
          <dgm:chMax val="0"/>
          <dgm:chPref val="0"/>
          <dgm:bulletEnabled val="1"/>
        </dgm:presLayoutVars>
      </dgm:prSet>
      <dgm:spPr/>
    </dgm:pt>
    <dgm:pt modelId="{62778A3E-CEE4-4A0D-9237-0734D6ECF535}" type="pres">
      <dgm:prSet presAssocID="{F89CBA85-0D3A-4C3E-B1A9-F423BE86811F}" presName="parTxOnlySpace" presStyleCnt="0"/>
      <dgm:spPr/>
    </dgm:pt>
    <dgm:pt modelId="{671F4F75-7EBC-4468-860E-677C752C7E5C}" type="pres">
      <dgm:prSet presAssocID="{D6560369-2513-4796-990A-547FF9B545BA}" presName="parTxOnly" presStyleLbl="node1" presStyleIdx="2" presStyleCnt="3">
        <dgm:presLayoutVars>
          <dgm:chMax val="0"/>
          <dgm:chPref val="0"/>
          <dgm:bulletEnabled val="1"/>
        </dgm:presLayoutVars>
      </dgm:prSet>
      <dgm:spPr/>
    </dgm:pt>
  </dgm:ptLst>
  <dgm:cxnLst>
    <dgm:cxn modelId="{153C6304-0FB7-4180-B284-D2149CCE7508}" srcId="{80DE3A01-F5D4-40E7-84E5-2CF32D736357}" destId="{D6560369-2513-4796-990A-547FF9B545BA}" srcOrd="2" destOrd="0" parTransId="{87EAC78A-4147-4A72-9114-7A6348CB3B1E}" sibTransId="{6755D5C2-2FEB-496A-8FF5-2A6F523CFD37}"/>
    <dgm:cxn modelId="{C3D88364-B60A-4C1B-9F66-023C251FFB8E}" type="presOf" srcId="{80DE3A01-F5D4-40E7-84E5-2CF32D736357}" destId="{C1009233-28B8-48B5-8547-5BB64078DCB2}" srcOrd="0" destOrd="0" presId="urn:microsoft.com/office/officeart/2005/8/layout/chevron1"/>
    <dgm:cxn modelId="{CB018351-BF91-4AD2-B7D5-10E8C2932510}" srcId="{80DE3A01-F5D4-40E7-84E5-2CF32D736357}" destId="{4540CD51-E843-429B-8C97-4FF4D9C56E95}" srcOrd="0" destOrd="0" parTransId="{668673B7-8C33-4B32-8127-650342D98195}" sibTransId="{93D4C2F6-D6C8-4D82-8F2D-E3260C66A5A8}"/>
    <dgm:cxn modelId="{E5D6DB74-8D11-4146-A5E1-E1AFD84A15B5}" srcId="{80DE3A01-F5D4-40E7-84E5-2CF32D736357}" destId="{F8A0BB87-4ED1-486B-858A-1D48D2A0A3E8}" srcOrd="1" destOrd="0" parTransId="{B3A3A294-803D-4D21-95D7-A6DCDCBC6308}" sibTransId="{F89CBA85-0D3A-4C3E-B1A9-F423BE86811F}"/>
    <dgm:cxn modelId="{BA826C88-8228-4AD3-847E-10A7504EC4B6}" type="presOf" srcId="{F8A0BB87-4ED1-486B-858A-1D48D2A0A3E8}" destId="{2AED2CA5-0119-496D-A1AC-CD9B05E55849}" srcOrd="0" destOrd="0" presId="urn:microsoft.com/office/officeart/2005/8/layout/chevron1"/>
    <dgm:cxn modelId="{182D0CB6-5DE6-44BD-9DB8-324A13F65E3F}" type="presOf" srcId="{4540CD51-E843-429B-8C97-4FF4D9C56E95}" destId="{95A42AB7-7A22-413E-B581-8B9D453A8215}" srcOrd="0" destOrd="0" presId="urn:microsoft.com/office/officeart/2005/8/layout/chevron1"/>
    <dgm:cxn modelId="{5B377BF9-0301-4884-BEE0-6D134A361BCC}" type="presOf" srcId="{D6560369-2513-4796-990A-547FF9B545BA}" destId="{671F4F75-7EBC-4468-860E-677C752C7E5C}" srcOrd="0" destOrd="0" presId="urn:microsoft.com/office/officeart/2005/8/layout/chevron1"/>
    <dgm:cxn modelId="{F638EB76-35F2-4F31-8A1B-2B5875B20027}" type="presParOf" srcId="{C1009233-28B8-48B5-8547-5BB64078DCB2}" destId="{95A42AB7-7A22-413E-B581-8B9D453A8215}" srcOrd="0" destOrd="0" presId="urn:microsoft.com/office/officeart/2005/8/layout/chevron1"/>
    <dgm:cxn modelId="{54A13ED6-2251-4C49-8DC5-1CE08CF893D3}" type="presParOf" srcId="{C1009233-28B8-48B5-8547-5BB64078DCB2}" destId="{2545E238-03B2-42FB-9C26-DE2A96021874}" srcOrd="1" destOrd="0" presId="urn:microsoft.com/office/officeart/2005/8/layout/chevron1"/>
    <dgm:cxn modelId="{993E3DA6-28F2-46EE-88F5-D36BACFFC022}" type="presParOf" srcId="{C1009233-28B8-48B5-8547-5BB64078DCB2}" destId="{2AED2CA5-0119-496D-A1AC-CD9B05E55849}" srcOrd="2" destOrd="0" presId="urn:microsoft.com/office/officeart/2005/8/layout/chevron1"/>
    <dgm:cxn modelId="{AECD5F34-2062-48BF-A0EA-9E18F3B26914}" type="presParOf" srcId="{C1009233-28B8-48B5-8547-5BB64078DCB2}" destId="{62778A3E-CEE4-4A0D-9237-0734D6ECF535}" srcOrd="3" destOrd="0" presId="urn:microsoft.com/office/officeart/2005/8/layout/chevron1"/>
    <dgm:cxn modelId="{5FDC5082-9183-4454-B028-555A378C0981}" type="presParOf" srcId="{C1009233-28B8-48B5-8547-5BB64078DCB2}" destId="{671F4F75-7EBC-4468-860E-677C752C7E5C}"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1124A32-00C0-4175-89FD-899330D52E23}"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6309EDF8-736D-4052-91E2-2FFD1BC338CB}">
      <dgm:prSet phldrT="[Text]" custT="1"/>
      <dgm:spPr>
        <a:solidFill>
          <a:schemeClr val="accent2">
            <a:lumMod val="75000"/>
          </a:schemeClr>
        </a:solidFill>
        <a:ln>
          <a:solidFill>
            <a:schemeClr val="tx1"/>
          </a:solidFill>
        </a:ln>
      </dgm:spPr>
      <dgm:t>
        <a:bodyPr/>
        <a:lstStyle/>
        <a:p>
          <a:r>
            <a:rPr lang="en-US" sz="2400" dirty="0">
              <a:solidFill>
                <a:schemeClr val="tx1"/>
              </a:solidFill>
            </a:rPr>
            <a:t>It will be prompted by the responsibility questions, for example:</a:t>
          </a:r>
        </a:p>
      </dgm:t>
    </dgm:pt>
    <dgm:pt modelId="{30771812-CAE2-4EAE-8454-0107163FF9AA}" type="parTrans" cxnId="{32EBC426-A7A7-469B-9755-76C0770BC0AD}">
      <dgm:prSet/>
      <dgm:spPr/>
      <dgm:t>
        <a:bodyPr/>
        <a:lstStyle/>
        <a:p>
          <a:endParaRPr lang="en-US"/>
        </a:p>
      </dgm:t>
    </dgm:pt>
    <dgm:pt modelId="{8F8868FF-B9E6-4727-B4BB-90FA3AC51DD9}" type="sibTrans" cxnId="{32EBC426-A7A7-469B-9755-76C0770BC0AD}">
      <dgm:prSet/>
      <dgm:spPr/>
      <dgm:t>
        <a:bodyPr/>
        <a:lstStyle/>
        <a:p>
          <a:endParaRPr lang="en-US"/>
        </a:p>
      </dgm:t>
    </dgm:pt>
    <dgm:pt modelId="{EF7CA971-92A1-4D35-824E-9BFCE53F7433}">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“Are you responsible for…..”</a:t>
          </a:r>
        </a:p>
      </dgm:t>
    </dgm:pt>
    <dgm:pt modelId="{2756ABEB-BC8F-46F6-87F5-3DECE5F43A44}" type="parTrans" cxnId="{391F69BF-2033-47EA-B67B-13B3D0E879B6}">
      <dgm:prSet/>
      <dgm:spPr/>
      <dgm:t>
        <a:bodyPr/>
        <a:lstStyle/>
        <a:p>
          <a:endParaRPr lang="en-US"/>
        </a:p>
      </dgm:t>
    </dgm:pt>
    <dgm:pt modelId="{491C4277-C186-479B-9F6A-A8CC60190F84}" type="sibTrans" cxnId="{391F69BF-2033-47EA-B67B-13B3D0E879B6}">
      <dgm:prSet/>
      <dgm:spPr/>
      <dgm:t>
        <a:bodyPr/>
        <a:lstStyle/>
        <a:p>
          <a:endParaRPr lang="en-US"/>
        </a:p>
      </dgm:t>
    </dgm:pt>
    <dgm:pt modelId="{3AB07828-4640-4871-A899-0F5E91FE780E}">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“Tell me what you know about..”</a:t>
          </a:r>
        </a:p>
      </dgm:t>
    </dgm:pt>
    <dgm:pt modelId="{6ACD6B0C-CEEC-40C7-9543-F94729A4B578}" type="parTrans" cxnId="{EE9530F1-036C-4908-8DC8-05AE54E11AD7}">
      <dgm:prSet/>
      <dgm:spPr/>
      <dgm:t>
        <a:bodyPr/>
        <a:lstStyle/>
        <a:p>
          <a:endParaRPr lang="en-US"/>
        </a:p>
      </dgm:t>
    </dgm:pt>
    <dgm:pt modelId="{9935D330-7398-42DD-B864-694CBC678CCF}" type="sibTrans" cxnId="{EE9530F1-036C-4908-8DC8-05AE54E11AD7}">
      <dgm:prSet/>
      <dgm:spPr/>
      <dgm:t>
        <a:bodyPr/>
        <a:lstStyle/>
        <a:p>
          <a:endParaRPr lang="en-US"/>
        </a:p>
      </dgm:t>
    </dgm:pt>
    <dgm:pt modelId="{2AA63F7E-78B3-48F2-A32B-39E356FDDF77}">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OR……..The material time frame questions:</a:t>
          </a:r>
        </a:p>
      </dgm:t>
    </dgm:pt>
    <dgm:pt modelId="{CA688703-8841-47A1-9DC2-843FC95F5557}" type="parTrans" cxnId="{DEC3BC7C-1E0A-4F4E-8548-D9E280F98FF3}">
      <dgm:prSet/>
      <dgm:spPr/>
      <dgm:t>
        <a:bodyPr/>
        <a:lstStyle/>
        <a:p>
          <a:endParaRPr lang="en-US"/>
        </a:p>
      </dgm:t>
    </dgm:pt>
    <dgm:pt modelId="{FCE8C258-6D68-4AF7-A91D-3CEB39A37D4E}" type="sibTrans" cxnId="{DEC3BC7C-1E0A-4F4E-8548-D9E280F98FF3}">
      <dgm:prSet/>
      <dgm:spPr/>
      <dgm:t>
        <a:bodyPr/>
        <a:lstStyle/>
        <a:p>
          <a:endParaRPr lang="en-US"/>
        </a:p>
      </dgm:t>
    </dgm:pt>
    <dgm:pt modelId="{2EBB7881-B03A-42A0-A86E-9A104EB86368}">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“Tell me where you were and what you did on…..”</a:t>
          </a:r>
        </a:p>
      </dgm:t>
    </dgm:pt>
    <dgm:pt modelId="{E663AB66-17A0-48F1-B251-532526D8D1D2}" type="parTrans" cxnId="{B18B51A4-6219-43D4-94C2-E4608BFCBDC9}">
      <dgm:prSet/>
      <dgm:spPr/>
      <dgm:t>
        <a:bodyPr/>
        <a:lstStyle/>
        <a:p>
          <a:endParaRPr lang="en-US"/>
        </a:p>
      </dgm:t>
    </dgm:pt>
    <dgm:pt modelId="{6872985D-6482-4C48-A275-89D0E668A8D9}" type="sibTrans" cxnId="{B18B51A4-6219-43D4-94C2-E4608BFCBDC9}">
      <dgm:prSet/>
      <dgm:spPr/>
      <dgm:t>
        <a:bodyPr/>
        <a:lstStyle/>
        <a:p>
          <a:endParaRPr lang="en-US"/>
        </a:p>
      </dgm:t>
    </dgm:pt>
    <dgm:pt modelId="{50CBCC17-1565-4E54-AC13-F52EDC4FBE4E}" type="pres">
      <dgm:prSet presAssocID="{81124A32-00C0-4175-89FD-899330D52E23}" presName="Name0" presStyleCnt="0">
        <dgm:presLayoutVars>
          <dgm:dir/>
          <dgm:animLvl val="lvl"/>
          <dgm:resizeHandles val="exact"/>
        </dgm:presLayoutVars>
      </dgm:prSet>
      <dgm:spPr/>
    </dgm:pt>
    <dgm:pt modelId="{5BF24E1E-422D-4448-88AC-C873F97FFA66}" type="pres">
      <dgm:prSet presAssocID="{2AA63F7E-78B3-48F2-A32B-39E356FDDF77}" presName="boxAndChildren" presStyleCnt="0"/>
      <dgm:spPr/>
    </dgm:pt>
    <dgm:pt modelId="{EE728D41-693E-4A21-B210-59A4E2BB8F5B}" type="pres">
      <dgm:prSet presAssocID="{2AA63F7E-78B3-48F2-A32B-39E356FDDF77}" presName="parentTextBox" presStyleLbl="node1" presStyleIdx="0" presStyleCnt="2"/>
      <dgm:spPr/>
    </dgm:pt>
    <dgm:pt modelId="{FE280613-1074-4E32-ACC5-B200F12FE913}" type="pres">
      <dgm:prSet presAssocID="{2AA63F7E-78B3-48F2-A32B-39E356FDDF77}" presName="entireBox" presStyleLbl="node1" presStyleIdx="0" presStyleCnt="2" custLinFactNeighborX="52880" custLinFactNeighborY="12537"/>
      <dgm:spPr/>
    </dgm:pt>
    <dgm:pt modelId="{2EA3A0CD-2567-4F2C-BD37-0135103D3EB4}" type="pres">
      <dgm:prSet presAssocID="{2AA63F7E-78B3-48F2-A32B-39E356FDDF77}" presName="descendantBox" presStyleCnt="0"/>
      <dgm:spPr/>
    </dgm:pt>
    <dgm:pt modelId="{7F12D4CC-8AE6-4978-95A5-5913AE5C1000}" type="pres">
      <dgm:prSet presAssocID="{2EBB7881-B03A-42A0-A86E-9A104EB86368}" presName="childTextBox" presStyleLbl="fgAccFollowNode1" presStyleIdx="0" presStyleCnt="3">
        <dgm:presLayoutVars>
          <dgm:bulletEnabled val="1"/>
        </dgm:presLayoutVars>
      </dgm:prSet>
      <dgm:spPr/>
    </dgm:pt>
    <dgm:pt modelId="{F0E3426F-E6DE-44C4-9681-D4B79F0EA753}" type="pres">
      <dgm:prSet presAssocID="{8F8868FF-B9E6-4727-B4BB-90FA3AC51DD9}" presName="sp" presStyleCnt="0"/>
      <dgm:spPr/>
    </dgm:pt>
    <dgm:pt modelId="{2629FB4D-CBBD-4C86-B4E3-921E7F68C1E5}" type="pres">
      <dgm:prSet presAssocID="{6309EDF8-736D-4052-91E2-2FFD1BC338CB}" presName="arrowAndChildren" presStyleCnt="0"/>
      <dgm:spPr/>
    </dgm:pt>
    <dgm:pt modelId="{4C148D39-90C2-46F3-9AA6-7767752B3775}" type="pres">
      <dgm:prSet presAssocID="{6309EDF8-736D-4052-91E2-2FFD1BC338CB}" presName="parentTextArrow" presStyleLbl="node1" presStyleIdx="0" presStyleCnt="2"/>
      <dgm:spPr/>
    </dgm:pt>
    <dgm:pt modelId="{802878A5-A709-4A9B-8BC5-423EBE815E2F}" type="pres">
      <dgm:prSet presAssocID="{6309EDF8-736D-4052-91E2-2FFD1BC338CB}" presName="arrow" presStyleLbl="node1" presStyleIdx="1" presStyleCnt="2"/>
      <dgm:spPr/>
    </dgm:pt>
    <dgm:pt modelId="{D03A70DB-15F7-4559-8634-FFDC8623DD71}" type="pres">
      <dgm:prSet presAssocID="{6309EDF8-736D-4052-91E2-2FFD1BC338CB}" presName="descendantArrow" presStyleCnt="0"/>
      <dgm:spPr/>
    </dgm:pt>
    <dgm:pt modelId="{59964CB4-600C-467F-B616-D9C0F18E6348}" type="pres">
      <dgm:prSet presAssocID="{EF7CA971-92A1-4D35-824E-9BFCE53F7433}" presName="childTextArrow" presStyleLbl="fgAccFollowNode1" presStyleIdx="1" presStyleCnt="3">
        <dgm:presLayoutVars>
          <dgm:bulletEnabled val="1"/>
        </dgm:presLayoutVars>
      </dgm:prSet>
      <dgm:spPr/>
    </dgm:pt>
    <dgm:pt modelId="{F4FF2A8F-427D-471C-95CA-5243085C370A}" type="pres">
      <dgm:prSet presAssocID="{3AB07828-4640-4871-A899-0F5E91FE780E}" presName="childTextArrow" presStyleLbl="fgAccFollowNode1" presStyleIdx="2" presStyleCnt="3">
        <dgm:presLayoutVars>
          <dgm:bulletEnabled val="1"/>
        </dgm:presLayoutVars>
      </dgm:prSet>
      <dgm:spPr/>
    </dgm:pt>
  </dgm:ptLst>
  <dgm:cxnLst>
    <dgm:cxn modelId="{05C9D616-7762-4347-BA15-29D60D9A4615}" type="presOf" srcId="{81124A32-00C0-4175-89FD-899330D52E23}" destId="{50CBCC17-1565-4E54-AC13-F52EDC4FBE4E}" srcOrd="0" destOrd="0" presId="urn:microsoft.com/office/officeart/2005/8/layout/process4"/>
    <dgm:cxn modelId="{427F571F-E91A-4910-A46E-3D9098E7E9E6}" type="presOf" srcId="{2AA63F7E-78B3-48F2-A32B-39E356FDDF77}" destId="{FE280613-1074-4E32-ACC5-B200F12FE913}" srcOrd="1" destOrd="0" presId="urn:microsoft.com/office/officeart/2005/8/layout/process4"/>
    <dgm:cxn modelId="{32EBC426-A7A7-469B-9755-76C0770BC0AD}" srcId="{81124A32-00C0-4175-89FD-899330D52E23}" destId="{6309EDF8-736D-4052-91E2-2FFD1BC338CB}" srcOrd="0" destOrd="0" parTransId="{30771812-CAE2-4EAE-8454-0107163FF9AA}" sibTransId="{8F8868FF-B9E6-4727-B4BB-90FA3AC51DD9}"/>
    <dgm:cxn modelId="{0F4FFA26-61EA-4E50-94EA-D8CC6814AB94}" type="presOf" srcId="{3AB07828-4640-4871-A899-0F5E91FE780E}" destId="{F4FF2A8F-427D-471C-95CA-5243085C370A}" srcOrd="0" destOrd="0" presId="urn:microsoft.com/office/officeart/2005/8/layout/process4"/>
    <dgm:cxn modelId="{C006CD34-2708-4236-A503-9ED90C277523}" type="presOf" srcId="{EF7CA971-92A1-4D35-824E-9BFCE53F7433}" destId="{59964CB4-600C-467F-B616-D9C0F18E6348}" srcOrd="0" destOrd="0" presId="urn:microsoft.com/office/officeart/2005/8/layout/process4"/>
    <dgm:cxn modelId="{6DD88638-5EB1-4402-BFC6-C024FA94DD9F}" type="presOf" srcId="{2AA63F7E-78B3-48F2-A32B-39E356FDDF77}" destId="{EE728D41-693E-4A21-B210-59A4E2BB8F5B}" srcOrd="0" destOrd="0" presId="urn:microsoft.com/office/officeart/2005/8/layout/process4"/>
    <dgm:cxn modelId="{D3E13B50-3A21-4CD0-B944-2B113D2ACF97}" type="presOf" srcId="{6309EDF8-736D-4052-91E2-2FFD1BC338CB}" destId="{802878A5-A709-4A9B-8BC5-423EBE815E2F}" srcOrd="1" destOrd="0" presId="urn:microsoft.com/office/officeart/2005/8/layout/process4"/>
    <dgm:cxn modelId="{DEC3BC7C-1E0A-4F4E-8548-D9E280F98FF3}" srcId="{81124A32-00C0-4175-89FD-899330D52E23}" destId="{2AA63F7E-78B3-48F2-A32B-39E356FDDF77}" srcOrd="1" destOrd="0" parTransId="{CA688703-8841-47A1-9DC2-843FC95F5557}" sibTransId="{FCE8C258-6D68-4AF7-A91D-3CEB39A37D4E}"/>
    <dgm:cxn modelId="{A9F67E9D-41D5-4ABE-83A4-A08AD9020959}" type="presOf" srcId="{6309EDF8-736D-4052-91E2-2FFD1BC338CB}" destId="{4C148D39-90C2-46F3-9AA6-7767752B3775}" srcOrd="0" destOrd="0" presId="urn:microsoft.com/office/officeart/2005/8/layout/process4"/>
    <dgm:cxn modelId="{B18B51A4-6219-43D4-94C2-E4608BFCBDC9}" srcId="{2AA63F7E-78B3-48F2-A32B-39E356FDDF77}" destId="{2EBB7881-B03A-42A0-A86E-9A104EB86368}" srcOrd="0" destOrd="0" parTransId="{E663AB66-17A0-48F1-B251-532526D8D1D2}" sibTransId="{6872985D-6482-4C48-A275-89D0E668A8D9}"/>
    <dgm:cxn modelId="{391F69BF-2033-47EA-B67B-13B3D0E879B6}" srcId="{6309EDF8-736D-4052-91E2-2FFD1BC338CB}" destId="{EF7CA971-92A1-4D35-824E-9BFCE53F7433}" srcOrd="0" destOrd="0" parTransId="{2756ABEB-BC8F-46F6-87F5-3DECE5F43A44}" sibTransId="{491C4277-C186-479B-9F6A-A8CC60190F84}"/>
    <dgm:cxn modelId="{B649E7D2-2108-49CB-ABEA-DE06E8128840}" type="presOf" srcId="{2EBB7881-B03A-42A0-A86E-9A104EB86368}" destId="{7F12D4CC-8AE6-4978-95A5-5913AE5C1000}" srcOrd="0" destOrd="0" presId="urn:microsoft.com/office/officeart/2005/8/layout/process4"/>
    <dgm:cxn modelId="{EE9530F1-036C-4908-8DC8-05AE54E11AD7}" srcId="{6309EDF8-736D-4052-91E2-2FFD1BC338CB}" destId="{3AB07828-4640-4871-A899-0F5E91FE780E}" srcOrd="1" destOrd="0" parTransId="{6ACD6B0C-CEEC-40C7-9543-F94729A4B578}" sibTransId="{9935D330-7398-42DD-B864-694CBC678CCF}"/>
    <dgm:cxn modelId="{3E4AFE87-E362-42CE-B355-1DE80B6CFA61}" type="presParOf" srcId="{50CBCC17-1565-4E54-AC13-F52EDC4FBE4E}" destId="{5BF24E1E-422D-4448-88AC-C873F97FFA66}" srcOrd="0" destOrd="0" presId="urn:microsoft.com/office/officeart/2005/8/layout/process4"/>
    <dgm:cxn modelId="{AB16E0C8-1C04-4696-93E5-808CFB3856CF}" type="presParOf" srcId="{5BF24E1E-422D-4448-88AC-C873F97FFA66}" destId="{EE728D41-693E-4A21-B210-59A4E2BB8F5B}" srcOrd="0" destOrd="0" presId="urn:microsoft.com/office/officeart/2005/8/layout/process4"/>
    <dgm:cxn modelId="{BD5A2D39-34CE-4E4B-A010-E957AABDA77D}" type="presParOf" srcId="{5BF24E1E-422D-4448-88AC-C873F97FFA66}" destId="{FE280613-1074-4E32-ACC5-B200F12FE913}" srcOrd="1" destOrd="0" presId="urn:microsoft.com/office/officeart/2005/8/layout/process4"/>
    <dgm:cxn modelId="{3FA822F9-CB76-40D1-989A-44E03ACF9A29}" type="presParOf" srcId="{5BF24E1E-422D-4448-88AC-C873F97FFA66}" destId="{2EA3A0CD-2567-4F2C-BD37-0135103D3EB4}" srcOrd="2" destOrd="0" presId="urn:microsoft.com/office/officeart/2005/8/layout/process4"/>
    <dgm:cxn modelId="{51C26780-CE27-4C63-858B-BA63010D61F4}" type="presParOf" srcId="{2EA3A0CD-2567-4F2C-BD37-0135103D3EB4}" destId="{7F12D4CC-8AE6-4978-95A5-5913AE5C1000}" srcOrd="0" destOrd="0" presId="urn:microsoft.com/office/officeart/2005/8/layout/process4"/>
    <dgm:cxn modelId="{B7D30883-667A-4495-8F76-DF01FD2074B0}" type="presParOf" srcId="{50CBCC17-1565-4E54-AC13-F52EDC4FBE4E}" destId="{F0E3426F-E6DE-44C4-9681-D4B79F0EA753}" srcOrd="1" destOrd="0" presId="urn:microsoft.com/office/officeart/2005/8/layout/process4"/>
    <dgm:cxn modelId="{543E8C7C-9AAA-4FE9-9E95-571758CFDFE8}" type="presParOf" srcId="{50CBCC17-1565-4E54-AC13-F52EDC4FBE4E}" destId="{2629FB4D-CBBD-4C86-B4E3-921E7F68C1E5}" srcOrd="2" destOrd="0" presId="urn:microsoft.com/office/officeart/2005/8/layout/process4"/>
    <dgm:cxn modelId="{E34B856A-FE4B-425D-97EE-523CEFEC9E8E}" type="presParOf" srcId="{2629FB4D-CBBD-4C86-B4E3-921E7F68C1E5}" destId="{4C148D39-90C2-46F3-9AA6-7767752B3775}" srcOrd="0" destOrd="0" presId="urn:microsoft.com/office/officeart/2005/8/layout/process4"/>
    <dgm:cxn modelId="{E1D79149-3C17-4B59-8080-BDBB3AC72D12}" type="presParOf" srcId="{2629FB4D-CBBD-4C86-B4E3-921E7F68C1E5}" destId="{802878A5-A709-4A9B-8BC5-423EBE815E2F}" srcOrd="1" destOrd="0" presId="urn:microsoft.com/office/officeart/2005/8/layout/process4"/>
    <dgm:cxn modelId="{F4F7E46D-2EED-4CD6-BD01-4958E19852B1}" type="presParOf" srcId="{2629FB4D-CBBD-4C86-B4E3-921E7F68C1E5}" destId="{D03A70DB-15F7-4559-8634-FFDC8623DD71}" srcOrd="2" destOrd="0" presId="urn:microsoft.com/office/officeart/2005/8/layout/process4"/>
    <dgm:cxn modelId="{445D71EA-25B5-47A2-9F38-7100DC615DDA}" type="presParOf" srcId="{D03A70DB-15F7-4559-8634-FFDC8623DD71}" destId="{59964CB4-600C-467F-B616-D9C0F18E6348}" srcOrd="0" destOrd="0" presId="urn:microsoft.com/office/officeart/2005/8/layout/process4"/>
    <dgm:cxn modelId="{B32B6487-17E0-49A1-82E1-88F1BD95E809}" type="presParOf" srcId="{D03A70DB-15F7-4559-8634-FFDC8623DD71}" destId="{F4FF2A8F-427D-471C-95CA-5243085C370A}" srcOrd="1"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499322-8A67-4AEF-B08B-E3E4ABC1E74C}" type="doc">
      <dgm:prSet loTypeId="urn:microsoft.com/office/officeart/2005/8/layout/hProcess3" loCatId="process" qsTypeId="urn:microsoft.com/office/officeart/2005/8/quickstyle/simple1" qsCatId="simple" csTypeId="urn:microsoft.com/office/officeart/2005/8/colors/accent1_2" csCatId="accent1" phldr="1"/>
      <dgm:spPr/>
    </dgm:pt>
    <dgm:pt modelId="{6DFD95B0-9F8B-4133-937A-5C4C568E6E62}">
      <dgm:prSet phldrT="[Text]" custT="1"/>
      <dgm:spPr/>
      <dgm:t>
        <a:bodyPr/>
        <a:lstStyle/>
        <a:p>
          <a:r>
            <a:rPr lang="en-US" sz="2400" dirty="0"/>
            <a:t>Full admission</a:t>
          </a:r>
        </a:p>
      </dgm:t>
    </dgm:pt>
    <dgm:pt modelId="{5168D8C5-A564-44D8-A010-90815EE81537}" type="parTrans" cxnId="{A8F6EE15-9C3B-4B11-9535-E0D488D0FD3C}">
      <dgm:prSet/>
      <dgm:spPr/>
      <dgm:t>
        <a:bodyPr/>
        <a:lstStyle/>
        <a:p>
          <a:endParaRPr lang="en-US"/>
        </a:p>
      </dgm:t>
    </dgm:pt>
    <dgm:pt modelId="{14AE97C5-F6A7-455C-9CB8-85BAD2C5D04A}" type="sibTrans" cxnId="{A8F6EE15-9C3B-4B11-9535-E0D488D0FD3C}">
      <dgm:prSet/>
      <dgm:spPr/>
      <dgm:t>
        <a:bodyPr/>
        <a:lstStyle/>
        <a:p>
          <a:endParaRPr lang="en-US"/>
        </a:p>
      </dgm:t>
    </dgm:pt>
    <dgm:pt modelId="{0416E9DA-CDCE-4819-81DF-F212CE23AD0C}">
      <dgm:prSet phldrT="[Text]" custT="1"/>
      <dgm:spPr/>
      <dgm:t>
        <a:bodyPr/>
        <a:lstStyle/>
        <a:p>
          <a:r>
            <a:rPr lang="en-US" sz="2400" dirty="0"/>
            <a:t>Denial</a:t>
          </a:r>
        </a:p>
      </dgm:t>
    </dgm:pt>
    <dgm:pt modelId="{9A820238-74E2-4467-8556-992512DA3E27}" type="parTrans" cxnId="{266723AC-3355-4A0B-8935-98A882AF5AA9}">
      <dgm:prSet/>
      <dgm:spPr/>
      <dgm:t>
        <a:bodyPr/>
        <a:lstStyle/>
        <a:p>
          <a:endParaRPr lang="en-US"/>
        </a:p>
      </dgm:t>
    </dgm:pt>
    <dgm:pt modelId="{68DB7394-20A4-4C3E-8B72-33AC593DF52B}" type="sibTrans" cxnId="{266723AC-3355-4A0B-8935-98A882AF5AA9}">
      <dgm:prSet/>
      <dgm:spPr/>
      <dgm:t>
        <a:bodyPr/>
        <a:lstStyle/>
        <a:p>
          <a:endParaRPr lang="en-US"/>
        </a:p>
      </dgm:t>
    </dgm:pt>
    <dgm:pt modelId="{2AF87FCA-167F-4AA5-86D6-988BC7D21A28}">
      <dgm:prSet phldrT="[Text]" custT="1"/>
      <dgm:spPr/>
      <dgm:t>
        <a:bodyPr/>
        <a:lstStyle/>
        <a:p>
          <a:r>
            <a:rPr lang="en-US" sz="2400" dirty="0"/>
            <a:t>Partial admission</a:t>
          </a:r>
        </a:p>
      </dgm:t>
    </dgm:pt>
    <dgm:pt modelId="{2B1CE648-E0B3-48D3-8763-878FB44A0A98}" type="parTrans" cxnId="{B43C1BA2-0ED9-4092-A9A9-F2EE66A9A119}">
      <dgm:prSet/>
      <dgm:spPr/>
      <dgm:t>
        <a:bodyPr/>
        <a:lstStyle/>
        <a:p>
          <a:endParaRPr lang="en-US"/>
        </a:p>
      </dgm:t>
    </dgm:pt>
    <dgm:pt modelId="{00E8C073-32DF-4A97-878D-A0220F5D95DE}" type="sibTrans" cxnId="{B43C1BA2-0ED9-4092-A9A9-F2EE66A9A119}">
      <dgm:prSet/>
      <dgm:spPr/>
      <dgm:t>
        <a:bodyPr/>
        <a:lstStyle/>
        <a:p>
          <a:endParaRPr lang="en-US"/>
        </a:p>
      </dgm:t>
    </dgm:pt>
    <dgm:pt modelId="{47BB48A5-1698-49C7-80CB-14F39855B32C}" type="pres">
      <dgm:prSet presAssocID="{87499322-8A67-4AEF-B08B-E3E4ABC1E74C}" presName="Name0" presStyleCnt="0">
        <dgm:presLayoutVars>
          <dgm:dir/>
          <dgm:animLvl val="lvl"/>
          <dgm:resizeHandles val="exact"/>
        </dgm:presLayoutVars>
      </dgm:prSet>
      <dgm:spPr/>
    </dgm:pt>
    <dgm:pt modelId="{C3B12E0E-DE18-4FE1-B483-BD0E88426F08}" type="pres">
      <dgm:prSet presAssocID="{87499322-8A67-4AEF-B08B-E3E4ABC1E74C}" presName="dummy" presStyleCnt="0"/>
      <dgm:spPr/>
    </dgm:pt>
    <dgm:pt modelId="{E5BFB17C-9B81-4059-9F95-0E55AC308FE2}" type="pres">
      <dgm:prSet presAssocID="{87499322-8A67-4AEF-B08B-E3E4ABC1E74C}" presName="linH" presStyleCnt="0"/>
      <dgm:spPr/>
    </dgm:pt>
    <dgm:pt modelId="{582DDE51-A023-4A44-8A0A-852AA267A886}" type="pres">
      <dgm:prSet presAssocID="{87499322-8A67-4AEF-B08B-E3E4ABC1E74C}" presName="padding1" presStyleCnt="0"/>
      <dgm:spPr/>
    </dgm:pt>
    <dgm:pt modelId="{3DA62B93-7297-49A2-A699-B98ACD8A7604}" type="pres">
      <dgm:prSet presAssocID="{6DFD95B0-9F8B-4133-937A-5C4C568E6E62}" presName="linV" presStyleCnt="0"/>
      <dgm:spPr/>
    </dgm:pt>
    <dgm:pt modelId="{1ABF184E-9B1B-4BA7-A1E8-7039FA890F22}" type="pres">
      <dgm:prSet presAssocID="{6DFD95B0-9F8B-4133-937A-5C4C568E6E62}" presName="spVertical1" presStyleCnt="0"/>
      <dgm:spPr/>
    </dgm:pt>
    <dgm:pt modelId="{0FF877ED-1A1B-491B-96B1-11C5655F7F04}" type="pres">
      <dgm:prSet presAssocID="{6DFD95B0-9F8B-4133-937A-5C4C568E6E62}" presName="parTx" presStyleLbl="revTx" presStyleIdx="0" presStyleCnt="3">
        <dgm:presLayoutVars>
          <dgm:chMax val="0"/>
          <dgm:chPref val="0"/>
          <dgm:bulletEnabled val="1"/>
        </dgm:presLayoutVars>
      </dgm:prSet>
      <dgm:spPr/>
    </dgm:pt>
    <dgm:pt modelId="{B43BD7C8-33EB-4941-8D3C-F0B88B8B2A9D}" type="pres">
      <dgm:prSet presAssocID="{6DFD95B0-9F8B-4133-937A-5C4C568E6E62}" presName="spVertical2" presStyleCnt="0"/>
      <dgm:spPr/>
    </dgm:pt>
    <dgm:pt modelId="{D306C87A-3586-4274-ADEA-DEE6BBAC3B3D}" type="pres">
      <dgm:prSet presAssocID="{6DFD95B0-9F8B-4133-937A-5C4C568E6E62}" presName="spVertical3" presStyleCnt="0"/>
      <dgm:spPr/>
    </dgm:pt>
    <dgm:pt modelId="{154E89D1-94A5-4BBA-9794-5D4D8489403A}" type="pres">
      <dgm:prSet presAssocID="{14AE97C5-F6A7-455C-9CB8-85BAD2C5D04A}" presName="space" presStyleCnt="0"/>
      <dgm:spPr/>
    </dgm:pt>
    <dgm:pt modelId="{5589C178-35AC-4FE1-BF99-D12E9025AC4D}" type="pres">
      <dgm:prSet presAssocID="{0416E9DA-CDCE-4819-81DF-F212CE23AD0C}" presName="linV" presStyleCnt="0"/>
      <dgm:spPr/>
    </dgm:pt>
    <dgm:pt modelId="{A3D18D52-4407-40ED-B418-8CDC2AC95FC1}" type="pres">
      <dgm:prSet presAssocID="{0416E9DA-CDCE-4819-81DF-F212CE23AD0C}" presName="spVertical1" presStyleCnt="0"/>
      <dgm:spPr/>
    </dgm:pt>
    <dgm:pt modelId="{DC85F8B8-04C3-418C-9107-436A846C64B7}" type="pres">
      <dgm:prSet presAssocID="{0416E9DA-CDCE-4819-81DF-F212CE23AD0C}" presName="parTx" presStyleLbl="revTx" presStyleIdx="1" presStyleCnt="3">
        <dgm:presLayoutVars>
          <dgm:chMax val="0"/>
          <dgm:chPref val="0"/>
          <dgm:bulletEnabled val="1"/>
        </dgm:presLayoutVars>
      </dgm:prSet>
      <dgm:spPr/>
    </dgm:pt>
    <dgm:pt modelId="{45326D40-1978-4DB5-B433-521B34CF7DE3}" type="pres">
      <dgm:prSet presAssocID="{0416E9DA-CDCE-4819-81DF-F212CE23AD0C}" presName="spVertical2" presStyleCnt="0"/>
      <dgm:spPr/>
    </dgm:pt>
    <dgm:pt modelId="{CDD402B1-60C5-4C4A-B560-1E8F4A072028}" type="pres">
      <dgm:prSet presAssocID="{0416E9DA-CDCE-4819-81DF-F212CE23AD0C}" presName="spVertical3" presStyleCnt="0"/>
      <dgm:spPr/>
    </dgm:pt>
    <dgm:pt modelId="{C2448FCD-B12C-45F1-A51A-7491F900D019}" type="pres">
      <dgm:prSet presAssocID="{68DB7394-20A4-4C3E-8B72-33AC593DF52B}" presName="space" presStyleCnt="0"/>
      <dgm:spPr/>
    </dgm:pt>
    <dgm:pt modelId="{0C475E93-5A0E-4C7F-8CAB-AB0FA0F11BCB}" type="pres">
      <dgm:prSet presAssocID="{2AF87FCA-167F-4AA5-86D6-988BC7D21A28}" presName="linV" presStyleCnt="0"/>
      <dgm:spPr/>
    </dgm:pt>
    <dgm:pt modelId="{6B24AE12-4A46-4CE4-AFE4-63C76246D587}" type="pres">
      <dgm:prSet presAssocID="{2AF87FCA-167F-4AA5-86D6-988BC7D21A28}" presName="spVertical1" presStyleCnt="0"/>
      <dgm:spPr/>
    </dgm:pt>
    <dgm:pt modelId="{625BDC0B-544B-4D83-9D36-01C69462CE9C}" type="pres">
      <dgm:prSet presAssocID="{2AF87FCA-167F-4AA5-86D6-988BC7D21A28}" presName="parTx" presStyleLbl="revTx" presStyleIdx="2" presStyleCnt="3">
        <dgm:presLayoutVars>
          <dgm:chMax val="0"/>
          <dgm:chPref val="0"/>
          <dgm:bulletEnabled val="1"/>
        </dgm:presLayoutVars>
      </dgm:prSet>
      <dgm:spPr/>
    </dgm:pt>
    <dgm:pt modelId="{2438B6EC-3781-4536-8525-63C65674727B}" type="pres">
      <dgm:prSet presAssocID="{2AF87FCA-167F-4AA5-86D6-988BC7D21A28}" presName="spVertical2" presStyleCnt="0"/>
      <dgm:spPr/>
    </dgm:pt>
    <dgm:pt modelId="{5B1BCBF7-9F8F-4AC8-9851-293798EFAA5F}" type="pres">
      <dgm:prSet presAssocID="{2AF87FCA-167F-4AA5-86D6-988BC7D21A28}" presName="spVertical3" presStyleCnt="0"/>
      <dgm:spPr/>
    </dgm:pt>
    <dgm:pt modelId="{7B19FD1A-FE82-4117-B63A-90610DAB1941}" type="pres">
      <dgm:prSet presAssocID="{87499322-8A67-4AEF-B08B-E3E4ABC1E74C}" presName="padding2" presStyleCnt="0"/>
      <dgm:spPr/>
    </dgm:pt>
    <dgm:pt modelId="{16427203-C9E7-4653-9511-63D5E6C5D29F}" type="pres">
      <dgm:prSet presAssocID="{87499322-8A67-4AEF-B08B-E3E4ABC1E74C}" presName="negArrow" presStyleCnt="0"/>
      <dgm:spPr/>
    </dgm:pt>
    <dgm:pt modelId="{2F9AE8A8-E09A-4128-918B-004F3EA08A3A}" type="pres">
      <dgm:prSet presAssocID="{87499322-8A67-4AEF-B08B-E3E4ABC1E74C}" presName="backgroundArrow" presStyleLbl="node1" presStyleIdx="0" presStyleCnt="1"/>
      <dgm:spPr>
        <a:solidFill>
          <a:schemeClr val="accent2">
            <a:lumMod val="40000"/>
            <a:lumOff val="60000"/>
          </a:schemeClr>
        </a:solidFill>
        <a:ln>
          <a:solidFill>
            <a:schemeClr val="tx1"/>
          </a:solidFill>
        </a:ln>
      </dgm:spPr>
    </dgm:pt>
  </dgm:ptLst>
  <dgm:cxnLst>
    <dgm:cxn modelId="{A8F6EE15-9C3B-4B11-9535-E0D488D0FD3C}" srcId="{87499322-8A67-4AEF-B08B-E3E4ABC1E74C}" destId="{6DFD95B0-9F8B-4133-937A-5C4C568E6E62}" srcOrd="0" destOrd="0" parTransId="{5168D8C5-A564-44D8-A010-90815EE81537}" sibTransId="{14AE97C5-F6A7-455C-9CB8-85BAD2C5D04A}"/>
    <dgm:cxn modelId="{1BE1D55E-8120-4550-85ED-3463857F26DB}" type="presOf" srcId="{0416E9DA-CDCE-4819-81DF-F212CE23AD0C}" destId="{DC85F8B8-04C3-418C-9107-436A846C64B7}" srcOrd="0" destOrd="0" presId="urn:microsoft.com/office/officeart/2005/8/layout/hProcess3"/>
    <dgm:cxn modelId="{B43C1BA2-0ED9-4092-A9A9-F2EE66A9A119}" srcId="{87499322-8A67-4AEF-B08B-E3E4ABC1E74C}" destId="{2AF87FCA-167F-4AA5-86D6-988BC7D21A28}" srcOrd="2" destOrd="0" parTransId="{2B1CE648-E0B3-48D3-8763-878FB44A0A98}" sibTransId="{00E8C073-32DF-4A97-878D-A0220F5D95DE}"/>
    <dgm:cxn modelId="{266723AC-3355-4A0B-8935-98A882AF5AA9}" srcId="{87499322-8A67-4AEF-B08B-E3E4ABC1E74C}" destId="{0416E9DA-CDCE-4819-81DF-F212CE23AD0C}" srcOrd="1" destOrd="0" parTransId="{9A820238-74E2-4467-8556-992512DA3E27}" sibTransId="{68DB7394-20A4-4C3E-8B72-33AC593DF52B}"/>
    <dgm:cxn modelId="{22643DCB-C7AA-40CC-BA7B-3C550652DD80}" type="presOf" srcId="{87499322-8A67-4AEF-B08B-E3E4ABC1E74C}" destId="{47BB48A5-1698-49C7-80CB-14F39855B32C}" srcOrd="0" destOrd="0" presId="urn:microsoft.com/office/officeart/2005/8/layout/hProcess3"/>
    <dgm:cxn modelId="{DF3888DB-D466-4E64-8C0E-89D888670220}" type="presOf" srcId="{6DFD95B0-9F8B-4133-937A-5C4C568E6E62}" destId="{0FF877ED-1A1B-491B-96B1-11C5655F7F04}" srcOrd="0" destOrd="0" presId="urn:microsoft.com/office/officeart/2005/8/layout/hProcess3"/>
    <dgm:cxn modelId="{272F9BE7-2A69-471E-8F5F-E9589F159D88}" type="presOf" srcId="{2AF87FCA-167F-4AA5-86D6-988BC7D21A28}" destId="{625BDC0B-544B-4D83-9D36-01C69462CE9C}" srcOrd="0" destOrd="0" presId="urn:microsoft.com/office/officeart/2005/8/layout/hProcess3"/>
    <dgm:cxn modelId="{D46CFF87-8FE2-45D7-98A8-A9B8B63C89C1}" type="presParOf" srcId="{47BB48A5-1698-49C7-80CB-14F39855B32C}" destId="{C3B12E0E-DE18-4FE1-B483-BD0E88426F08}" srcOrd="0" destOrd="0" presId="urn:microsoft.com/office/officeart/2005/8/layout/hProcess3"/>
    <dgm:cxn modelId="{92385143-10F9-4625-B25B-455088CF2EDA}" type="presParOf" srcId="{47BB48A5-1698-49C7-80CB-14F39855B32C}" destId="{E5BFB17C-9B81-4059-9F95-0E55AC308FE2}" srcOrd="1" destOrd="0" presId="urn:microsoft.com/office/officeart/2005/8/layout/hProcess3"/>
    <dgm:cxn modelId="{7355C713-1354-4636-906B-C080EEA2C458}" type="presParOf" srcId="{E5BFB17C-9B81-4059-9F95-0E55AC308FE2}" destId="{582DDE51-A023-4A44-8A0A-852AA267A886}" srcOrd="0" destOrd="0" presId="urn:microsoft.com/office/officeart/2005/8/layout/hProcess3"/>
    <dgm:cxn modelId="{754C74C0-924C-4418-A4DF-9128A5601338}" type="presParOf" srcId="{E5BFB17C-9B81-4059-9F95-0E55AC308FE2}" destId="{3DA62B93-7297-49A2-A699-B98ACD8A7604}" srcOrd="1" destOrd="0" presId="urn:microsoft.com/office/officeart/2005/8/layout/hProcess3"/>
    <dgm:cxn modelId="{4E84E361-B4F4-4E01-9CD2-7A6E1312F479}" type="presParOf" srcId="{3DA62B93-7297-49A2-A699-B98ACD8A7604}" destId="{1ABF184E-9B1B-4BA7-A1E8-7039FA890F22}" srcOrd="0" destOrd="0" presId="urn:microsoft.com/office/officeart/2005/8/layout/hProcess3"/>
    <dgm:cxn modelId="{D90659CE-CEF2-4D6E-814D-124132B30F06}" type="presParOf" srcId="{3DA62B93-7297-49A2-A699-B98ACD8A7604}" destId="{0FF877ED-1A1B-491B-96B1-11C5655F7F04}" srcOrd="1" destOrd="0" presId="urn:microsoft.com/office/officeart/2005/8/layout/hProcess3"/>
    <dgm:cxn modelId="{59BE31FC-BE23-4938-9AB7-B62D1B7854FF}" type="presParOf" srcId="{3DA62B93-7297-49A2-A699-B98ACD8A7604}" destId="{B43BD7C8-33EB-4941-8D3C-F0B88B8B2A9D}" srcOrd="2" destOrd="0" presId="urn:microsoft.com/office/officeart/2005/8/layout/hProcess3"/>
    <dgm:cxn modelId="{AF867008-C6FC-42B7-8A9A-C520D508D3F6}" type="presParOf" srcId="{3DA62B93-7297-49A2-A699-B98ACD8A7604}" destId="{D306C87A-3586-4274-ADEA-DEE6BBAC3B3D}" srcOrd="3" destOrd="0" presId="urn:microsoft.com/office/officeart/2005/8/layout/hProcess3"/>
    <dgm:cxn modelId="{6A50C601-A002-4BBA-8DB5-C9E5F7564130}" type="presParOf" srcId="{E5BFB17C-9B81-4059-9F95-0E55AC308FE2}" destId="{154E89D1-94A5-4BBA-9794-5D4D8489403A}" srcOrd="2" destOrd="0" presId="urn:microsoft.com/office/officeart/2005/8/layout/hProcess3"/>
    <dgm:cxn modelId="{78A6987E-E9A0-47DD-B0F9-DE8CE719C1D5}" type="presParOf" srcId="{E5BFB17C-9B81-4059-9F95-0E55AC308FE2}" destId="{5589C178-35AC-4FE1-BF99-D12E9025AC4D}" srcOrd="3" destOrd="0" presId="urn:microsoft.com/office/officeart/2005/8/layout/hProcess3"/>
    <dgm:cxn modelId="{39DB8B5D-C0DD-4966-A918-196EA2B96A93}" type="presParOf" srcId="{5589C178-35AC-4FE1-BF99-D12E9025AC4D}" destId="{A3D18D52-4407-40ED-B418-8CDC2AC95FC1}" srcOrd="0" destOrd="0" presId="urn:microsoft.com/office/officeart/2005/8/layout/hProcess3"/>
    <dgm:cxn modelId="{C21013F8-27CD-410A-8E45-D464843586F7}" type="presParOf" srcId="{5589C178-35AC-4FE1-BF99-D12E9025AC4D}" destId="{DC85F8B8-04C3-418C-9107-436A846C64B7}" srcOrd="1" destOrd="0" presId="urn:microsoft.com/office/officeart/2005/8/layout/hProcess3"/>
    <dgm:cxn modelId="{621BE811-9106-40D3-9D43-640A19AC6840}" type="presParOf" srcId="{5589C178-35AC-4FE1-BF99-D12E9025AC4D}" destId="{45326D40-1978-4DB5-B433-521B34CF7DE3}" srcOrd="2" destOrd="0" presId="urn:microsoft.com/office/officeart/2005/8/layout/hProcess3"/>
    <dgm:cxn modelId="{6D3F087E-29EC-47CA-8224-21FC5D6CCEC0}" type="presParOf" srcId="{5589C178-35AC-4FE1-BF99-D12E9025AC4D}" destId="{CDD402B1-60C5-4C4A-B560-1E8F4A072028}" srcOrd="3" destOrd="0" presId="urn:microsoft.com/office/officeart/2005/8/layout/hProcess3"/>
    <dgm:cxn modelId="{C688471D-F600-4D77-98C9-7B23E3891103}" type="presParOf" srcId="{E5BFB17C-9B81-4059-9F95-0E55AC308FE2}" destId="{C2448FCD-B12C-45F1-A51A-7491F900D019}" srcOrd="4" destOrd="0" presId="urn:microsoft.com/office/officeart/2005/8/layout/hProcess3"/>
    <dgm:cxn modelId="{4B9526C5-5AE6-42F3-9B0B-DFAAB93C19AE}" type="presParOf" srcId="{E5BFB17C-9B81-4059-9F95-0E55AC308FE2}" destId="{0C475E93-5A0E-4C7F-8CAB-AB0FA0F11BCB}" srcOrd="5" destOrd="0" presId="urn:microsoft.com/office/officeart/2005/8/layout/hProcess3"/>
    <dgm:cxn modelId="{0A1C20F2-6793-4296-AC31-B2E00183FCDD}" type="presParOf" srcId="{0C475E93-5A0E-4C7F-8CAB-AB0FA0F11BCB}" destId="{6B24AE12-4A46-4CE4-AFE4-63C76246D587}" srcOrd="0" destOrd="0" presId="urn:microsoft.com/office/officeart/2005/8/layout/hProcess3"/>
    <dgm:cxn modelId="{E5FDE6B6-F91F-4A4B-B47F-A08791FCE041}" type="presParOf" srcId="{0C475E93-5A0E-4C7F-8CAB-AB0FA0F11BCB}" destId="{625BDC0B-544B-4D83-9D36-01C69462CE9C}" srcOrd="1" destOrd="0" presId="urn:microsoft.com/office/officeart/2005/8/layout/hProcess3"/>
    <dgm:cxn modelId="{A85158DD-D915-4D3D-B98D-CE3F19B62C60}" type="presParOf" srcId="{0C475E93-5A0E-4C7F-8CAB-AB0FA0F11BCB}" destId="{2438B6EC-3781-4536-8525-63C65674727B}" srcOrd="2" destOrd="0" presId="urn:microsoft.com/office/officeart/2005/8/layout/hProcess3"/>
    <dgm:cxn modelId="{0A833A6C-BEBE-4EFB-B4B5-1C2C06AE17BC}" type="presParOf" srcId="{0C475E93-5A0E-4C7F-8CAB-AB0FA0F11BCB}" destId="{5B1BCBF7-9F8F-4AC8-9851-293798EFAA5F}" srcOrd="3" destOrd="0" presId="urn:microsoft.com/office/officeart/2005/8/layout/hProcess3"/>
    <dgm:cxn modelId="{EAAE4F1A-A7B1-4599-B59D-6699D181EE38}" type="presParOf" srcId="{E5BFB17C-9B81-4059-9F95-0E55AC308FE2}" destId="{7B19FD1A-FE82-4117-B63A-90610DAB1941}" srcOrd="6" destOrd="0" presId="urn:microsoft.com/office/officeart/2005/8/layout/hProcess3"/>
    <dgm:cxn modelId="{59209613-2174-4186-943E-2816789CA522}" type="presParOf" srcId="{E5BFB17C-9B81-4059-9F95-0E55AC308FE2}" destId="{16427203-C9E7-4653-9511-63D5E6C5D29F}" srcOrd="7" destOrd="0" presId="urn:microsoft.com/office/officeart/2005/8/layout/hProcess3"/>
    <dgm:cxn modelId="{BED606C1-38D6-40AD-ACB5-E60609B11D15}" type="presParOf" srcId="{E5BFB17C-9B81-4059-9F95-0E55AC308FE2}" destId="{2F9AE8A8-E09A-4128-918B-004F3EA08A3A}" srcOrd="8" destOrd="0" presId="urn:microsoft.com/office/officeart/2005/8/layout/h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20AD011-B5EF-4B2B-AB87-F57235D0601D}"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B4EA172E-A4BC-4CFE-81AA-2CD401AED348}">
      <dgm:prSet phldrT="[Text]" custT="1"/>
      <dgm:spPr>
        <a:solidFill>
          <a:schemeClr val="accent2">
            <a:lumMod val="60000"/>
            <a:lumOff val="40000"/>
          </a:schemeClr>
        </a:solidFill>
        <a:ln>
          <a:solidFill>
            <a:schemeClr val="tx1"/>
          </a:solidFill>
        </a:ln>
      </dgm:spPr>
      <dgm:t>
        <a:bodyPr/>
        <a:lstStyle/>
        <a:p>
          <a:r>
            <a:rPr lang="en-US" sz="2800" b="1" i="1" u="sng" dirty="0">
              <a:solidFill>
                <a:schemeClr val="tx1"/>
              </a:solidFill>
            </a:rPr>
            <a:t>Unless…….</a:t>
          </a:r>
        </a:p>
      </dgm:t>
    </dgm:pt>
    <dgm:pt modelId="{2F411E1D-45B3-41FC-8FF6-CB0A4A221B43}" type="parTrans" cxnId="{7D443B7E-5647-4A2D-A8F1-68B438563015}">
      <dgm:prSet/>
      <dgm:spPr/>
      <dgm:t>
        <a:bodyPr/>
        <a:lstStyle/>
        <a:p>
          <a:endParaRPr lang="en-US"/>
        </a:p>
      </dgm:t>
    </dgm:pt>
    <dgm:pt modelId="{8D93BE3D-3337-4FE8-8643-D89E97431960}" type="sibTrans" cxnId="{7D443B7E-5647-4A2D-A8F1-68B438563015}">
      <dgm:prSet/>
      <dgm:spPr/>
      <dgm:t>
        <a:bodyPr/>
        <a:lstStyle/>
        <a:p>
          <a:endParaRPr lang="en-US"/>
        </a:p>
      </dgm:t>
    </dgm:pt>
    <dgm:pt modelId="{58460EE1-A549-400F-8BE2-329988EB119C}">
      <dgm:prSet phldrT="[Text]" custT="1"/>
      <dgm:spPr>
        <a:solidFill>
          <a:schemeClr val="accent2">
            <a:lumMod val="20000"/>
            <a:lumOff val="80000"/>
            <a:alpha val="90000"/>
          </a:schemeClr>
        </a:solidFill>
        <a:ln>
          <a:solidFill>
            <a:schemeClr val="tx1">
              <a:alpha val="90000"/>
            </a:schemeClr>
          </a:solidFill>
        </a:ln>
      </dgm:spPr>
      <dgm:t>
        <a:bodyPr/>
        <a:lstStyle/>
        <a:p>
          <a:r>
            <a:rPr lang="en-US" sz="2400" dirty="0"/>
            <a:t>The suspect refuses to answer any questions, i.e. no comment</a:t>
          </a:r>
        </a:p>
      </dgm:t>
    </dgm:pt>
    <dgm:pt modelId="{384FFF08-E6B7-451C-99A2-BF391DFB4B76}" type="parTrans" cxnId="{42747326-A911-40EF-B384-6283DD7B3A33}">
      <dgm:prSet/>
      <dgm:spPr/>
      <dgm:t>
        <a:bodyPr/>
        <a:lstStyle/>
        <a:p>
          <a:endParaRPr lang="en-US"/>
        </a:p>
      </dgm:t>
    </dgm:pt>
    <dgm:pt modelId="{DA6A855C-1539-42E0-8E44-432F0B97805A}" type="sibTrans" cxnId="{42747326-A911-40EF-B384-6283DD7B3A33}">
      <dgm:prSet/>
      <dgm:spPr/>
      <dgm:t>
        <a:bodyPr/>
        <a:lstStyle/>
        <a:p>
          <a:endParaRPr lang="en-US"/>
        </a:p>
      </dgm:t>
    </dgm:pt>
    <dgm:pt modelId="{A8D5B8EC-0838-4650-9A24-13E49A7D4BA2}">
      <dgm:prSet phldrT="[Text]" custT="1"/>
      <dgm:spPr>
        <a:solidFill>
          <a:schemeClr val="accent2">
            <a:lumMod val="20000"/>
            <a:lumOff val="80000"/>
            <a:alpha val="90000"/>
          </a:schemeClr>
        </a:solidFill>
        <a:ln>
          <a:solidFill>
            <a:schemeClr val="tx1">
              <a:alpha val="90000"/>
            </a:schemeClr>
          </a:solidFill>
        </a:ln>
      </dgm:spPr>
      <dgm:t>
        <a:bodyPr/>
        <a:lstStyle/>
        <a:p>
          <a:r>
            <a:rPr lang="en-US" sz="2400" dirty="0"/>
            <a:t>The suspect provides a prepared statement</a:t>
          </a:r>
        </a:p>
      </dgm:t>
    </dgm:pt>
    <dgm:pt modelId="{5B036406-B669-4200-A2E6-61D8CE0F747C}" type="parTrans" cxnId="{15F1ECB4-6925-46C5-A2D3-05D4A01B6793}">
      <dgm:prSet/>
      <dgm:spPr/>
      <dgm:t>
        <a:bodyPr/>
        <a:lstStyle/>
        <a:p>
          <a:endParaRPr lang="en-US"/>
        </a:p>
      </dgm:t>
    </dgm:pt>
    <dgm:pt modelId="{F06D4B07-F709-41AA-8270-4ED3DB80E043}" type="sibTrans" cxnId="{15F1ECB4-6925-46C5-A2D3-05D4A01B6793}">
      <dgm:prSet/>
      <dgm:spPr/>
      <dgm:t>
        <a:bodyPr/>
        <a:lstStyle/>
        <a:p>
          <a:endParaRPr lang="en-US"/>
        </a:p>
      </dgm:t>
    </dgm:pt>
    <dgm:pt modelId="{FBE3FE0D-59BE-4F3E-92A3-5EEFB4D9BE4C}" type="pres">
      <dgm:prSet presAssocID="{520AD011-B5EF-4B2B-AB87-F57235D0601D}" presName="Name0" presStyleCnt="0">
        <dgm:presLayoutVars>
          <dgm:dir/>
          <dgm:animLvl val="lvl"/>
          <dgm:resizeHandles val="exact"/>
        </dgm:presLayoutVars>
      </dgm:prSet>
      <dgm:spPr/>
    </dgm:pt>
    <dgm:pt modelId="{6441CE14-6628-4F52-A044-B43CDEA28CCA}" type="pres">
      <dgm:prSet presAssocID="{B4EA172E-A4BC-4CFE-81AA-2CD401AED348}" presName="boxAndChildren" presStyleCnt="0"/>
      <dgm:spPr/>
    </dgm:pt>
    <dgm:pt modelId="{64A319FA-2CE0-422A-BB55-2FB498B70B41}" type="pres">
      <dgm:prSet presAssocID="{B4EA172E-A4BC-4CFE-81AA-2CD401AED348}" presName="parentTextBox" presStyleLbl="node1" presStyleIdx="0" presStyleCnt="1"/>
      <dgm:spPr/>
    </dgm:pt>
    <dgm:pt modelId="{8234FE2D-C9F3-438E-A84D-6C15D06E44D8}" type="pres">
      <dgm:prSet presAssocID="{B4EA172E-A4BC-4CFE-81AA-2CD401AED348}" presName="entireBox" presStyleLbl="node1" presStyleIdx="0" presStyleCnt="1" custLinFactNeighborX="10325" custLinFactNeighborY="15189"/>
      <dgm:spPr/>
    </dgm:pt>
    <dgm:pt modelId="{F0D82EF4-791D-4540-86EA-C000CC4D5306}" type="pres">
      <dgm:prSet presAssocID="{B4EA172E-A4BC-4CFE-81AA-2CD401AED348}" presName="descendantBox" presStyleCnt="0"/>
      <dgm:spPr/>
    </dgm:pt>
    <dgm:pt modelId="{51C8F9D0-ADAF-4B22-A89B-EC058ACE0A1C}" type="pres">
      <dgm:prSet presAssocID="{58460EE1-A549-400F-8BE2-329988EB119C}" presName="childTextBox" presStyleLbl="fgAccFollowNode1" presStyleIdx="0" presStyleCnt="2">
        <dgm:presLayoutVars>
          <dgm:bulletEnabled val="1"/>
        </dgm:presLayoutVars>
      </dgm:prSet>
      <dgm:spPr/>
    </dgm:pt>
    <dgm:pt modelId="{E8BED5C2-07C1-4506-BE1F-FD9129A2EEC3}" type="pres">
      <dgm:prSet presAssocID="{A8D5B8EC-0838-4650-9A24-13E49A7D4BA2}" presName="childTextBox" presStyleLbl="fgAccFollowNode1" presStyleIdx="1" presStyleCnt="2">
        <dgm:presLayoutVars>
          <dgm:bulletEnabled val="1"/>
        </dgm:presLayoutVars>
      </dgm:prSet>
      <dgm:spPr/>
    </dgm:pt>
  </dgm:ptLst>
  <dgm:cxnLst>
    <dgm:cxn modelId="{DCCFD518-C8C2-4A93-B57C-BE0F7EB05D8C}" type="presOf" srcId="{B4EA172E-A4BC-4CFE-81AA-2CD401AED348}" destId="{8234FE2D-C9F3-438E-A84D-6C15D06E44D8}" srcOrd="1" destOrd="0" presId="urn:microsoft.com/office/officeart/2005/8/layout/process4"/>
    <dgm:cxn modelId="{42747326-A911-40EF-B384-6283DD7B3A33}" srcId="{B4EA172E-A4BC-4CFE-81AA-2CD401AED348}" destId="{58460EE1-A549-400F-8BE2-329988EB119C}" srcOrd="0" destOrd="0" parTransId="{384FFF08-E6B7-451C-99A2-BF391DFB4B76}" sibTransId="{DA6A855C-1539-42E0-8E44-432F0B97805A}"/>
    <dgm:cxn modelId="{76ECE16D-50B7-4868-A080-966F51495D4A}" type="presOf" srcId="{58460EE1-A549-400F-8BE2-329988EB119C}" destId="{51C8F9D0-ADAF-4B22-A89B-EC058ACE0A1C}" srcOrd="0" destOrd="0" presId="urn:microsoft.com/office/officeart/2005/8/layout/process4"/>
    <dgm:cxn modelId="{17C49455-E69E-4509-A104-8C58E7985BB6}" type="presOf" srcId="{520AD011-B5EF-4B2B-AB87-F57235D0601D}" destId="{FBE3FE0D-59BE-4F3E-92A3-5EEFB4D9BE4C}" srcOrd="0" destOrd="0" presId="urn:microsoft.com/office/officeart/2005/8/layout/process4"/>
    <dgm:cxn modelId="{7D443B7E-5647-4A2D-A8F1-68B438563015}" srcId="{520AD011-B5EF-4B2B-AB87-F57235D0601D}" destId="{B4EA172E-A4BC-4CFE-81AA-2CD401AED348}" srcOrd="0" destOrd="0" parTransId="{2F411E1D-45B3-41FC-8FF6-CB0A4A221B43}" sibTransId="{8D93BE3D-3337-4FE8-8643-D89E97431960}"/>
    <dgm:cxn modelId="{15F1ECB4-6925-46C5-A2D3-05D4A01B6793}" srcId="{B4EA172E-A4BC-4CFE-81AA-2CD401AED348}" destId="{A8D5B8EC-0838-4650-9A24-13E49A7D4BA2}" srcOrd="1" destOrd="0" parTransId="{5B036406-B669-4200-A2E6-61D8CE0F747C}" sibTransId="{F06D4B07-F709-41AA-8270-4ED3DB80E043}"/>
    <dgm:cxn modelId="{B36D0ECF-C4E0-4FA6-8F36-47835259F564}" type="presOf" srcId="{A8D5B8EC-0838-4650-9A24-13E49A7D4BA2}" destId="{E8BED5C2-07C1-4506-BE1F-FD9129A2EEC3}" srcOrd="0" destOrd="0" presId="urn:microsoft.com/office/officeart/2005/8/layout/process4"/>
    <dgm:cxn modelId="{7EBFB7E7-AC6B-4270-8ABA-FFD52C30A7E2}" type="presOf" srcId="{B4EA172E-A4BC-4CFE-81AA-2CD401AED348}" destId="{64A319FA-2CE0-422A-BB55-2FB498B70B41}" srcOrd="0" destOrd="0" presId="urn:microsoft.com/office/officeart/2005/8/layout/process4"/>
    <dgm:cxn modelId="{0878200E-C6DA-49C0-B016-D80FD1FEAACA}" type="presParOf" srcId="{FBE3FE0D-59BE-4F3E-92A3-5EEFB4D9BE4C}" destId="{6441CE14-6628-4F52-A044-B43CDEA28CCA}" srcOrd="0" destOrd="0" presId="urn:microsoft.com/office/officeart/2005/8/layout/process4"/>
    <dgm:cxn modelId="{5E4A59B1-68E6-4974-8541-082A3B4AFD82}" type="presParOf" srcId="{6441CE14-6628-4F52-A044-B43CDEA28CCA}" destId="{64A319FA-2CE0-422A-BB55-2FB498B70B41}" srcOrd="0" destOrd="0" presId="urn:microsoft.com/office/officeart/2005/8/layout/process4"/>
    <dgm:cxn modelId="{0585CD8B-F40C-4BCA-92C6-7E44377E0035}" type="presParOf" srcId="{6441CE14-6628-4F52-A044-B43CDEA28CCA}" destId="{8234FE2D-C9F3-438E-A84D-6C15D06E44D8}" srcOrd="1" destOrd="0" presId="urn:microsoft.com/office/officeart/2005/8/layout/process4"/>
    <dgm:cxn modelId="{A80830F0-BD2C-4E95-895A-B71BB330EB90}" type="presParOf" srcId="{6441CE14-6628-4F52-A044-B43CDEA28CCA}" destId="{F0D82EF4-791D-4540-86EA-C000CC4D5306}" srcOrd="2" destOrd="0" presId="urn:microsoft.com/office/officeart/2005/8/layout/process4"/>
    <dgm:cxn modelId="{40B5E380-938A-4292-AC0D-0C1AE39FA316}" type="presParOf" srcId="{F0D82EF4-791D-4540-86EA-C000CC4D5306}" destId="{51C8F9D0-ADAF-4B22-A89B-EC058ACE0A1C}" srcOrd="0" destOrd="0" presId="urn:microsoft.com/office/officeart/2005/8/layout/process4"/>
    <dgm:cxn modelId="{6A4A436A-34C3-407D-9FDE-29111D3FDB51}" type="presParOf" srcId="{F0D82EF4-791D-4540-86EA-C000CC4D5306}" destId="{E8BED5C2-07C1-4506-BE1F-FD9129A2EEC3}" srcOrd="1" destOrd="0" presId="urn:microsoft.com/office/officeart/2005/8/layout/process4"/>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B9491F6-DF79-4BB4-BD56-2A1D423D464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018EC1E-FEC9-4C7B-AD50-F66C1CFFF675}">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Cover the Points to Prove</a:t>
          </a:r>
        </a:p>
      </dgm:t>
    </dgm:pt>
    <dgm:pt modelId="{BA681CFF-4DD5-46FA-8BC9-9AC396C3AADC}" type="parTrans" cxnId="{CCB3C564-9E6B-428E-8443-78A1AE5C49AA}">
      <dgm:prSet/>
      <dgm:spPr/>
      <dgm:t>
        <a:bodyPr/>
        <a:lstStyle/>
        <a:p>
          <a:endParaRPr lang="en-US"/>
        </a:p>
      </dgm:t>
    </dgm:pt>
    <dgm:pt modelId="{C97E89F1-96A1-46E5-AA9D-6E9937241B60}" type="sibTrans" cxnId="{CCB3C564-9E6B-428E-8443-78A1AE5C49AA}">
      <dgm:prSet/>
      <dgm:spPr/>
      <dgm:t>
        <a:bodyPr/>
        <a:lstStyle/>
        <a:p>
          <a:endParaRPr lang="en-US"/>
        </a:p>
      </dgm:t>
    </dgm:pt>
    <dgm:pt modelId="{0C502CE3-A851-403B-BFDE-D9C851553570}">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Explore &amp; if possible negate any </a:t>
          </a:r>
          <a:r>
            <a:rPr lang="en-US" sz="2400" dirty="0" err="1">
              <a:solidFill>
                <a:schemeClr val="tx1"/>
              </a:solidFill>
            </a:rPr>
            <a:t>defences</a:t>
          </a:r>
          <a:r>
            <a:rPr lang="en-US" sz="2400" dirty="0">
              <a:solidFill>
                <a:schemeClr val="tx1"/>
              </a:solidFill>
            </a:rPr>
            <a:t>. </a:t>
          </a:r>
          <a:r>
            <a:rPr lang="en-US" sz="2400" dirty="0" err="1">
              <a:solidFill>
                <a:schemeClr val="tx1"/>
              </a:solidFill>
            </a:rPr>
            <a:t>E.g</a:t>
          </a:r>
          <a:r>
            <a:rPr lang="en-US" sz="2400" dirty="0">
              <a:solidFill>
                <a:schemeClr val="tx1"/>
              </a:solidFill>
            </a:rPr>
            <a:t>, were you acting in self </a:t>
          </a:r>
          <a:r>
            <a:rPr lang="en-US" sz="2400" dirty="0" err="1">
              <a:solidFill>
                <a:schemeClr val="tx1"/>
              </a:solidFill>
            </a:rPr>
            <a:t>defence</a:t>
          </a:r>
          <a:r>
            <a:rPr lang="en-US" sz="2400" dirty="0">
              <a:solidFill>
                <a:schemeClr val="tx1"/>
              </a:solidFill>
            </a:rPr>
            <a:t> (for assault allegations)</a:t>
          </a:r>
        </a:p>
      </dgm:t>
    </dgm:pt>
    <dgm:pt modelId="{CA4D3FDD-6299-4C8E-8B71-2FA7D5E77A7C}" type="parTrans" cxnId="{E9CA34FC-E37C-4487-BC83-4BDBB52697A6}">
      <dgm:prSet/>
      <dgm:spPr/>
      <dgm:t>
        <a:bodyPr/>
        <a:lstStyle/>
        <a:p>
          <a:endParaRPr lang="en-US"/>
        </a:p>
      </dgm:t>
    </dgm:pt>
    <dgm:pt modelId="{3E32F58C-21DF-4AD0-94FC-401E7913B104}" type="sibTrans" cxnId="{E9CA34FC-E37C-4487-BC83-4BDBB52697A6}">
      <dgm:prSet/>
      <dgm:spPr/>
      <dgm:t>
        <a:bodyPr/>
        <a:lstStyle/>
        <a:p>
          <a:endParaRPr lang="en-US"/>
        </a:p>
      </dgm:t>
    </dgm:pt>
    <dgm:pt modelId="{1BB8B1E1-1CE5-4D36-994F-4144069D5C9D}">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It may not be necessary to continue with the Police agenda unless you have identified areas for clarification</a:t>
          </a:r>
        </a:p>
      </dgm:t>
    </dgm:pt>
    <dgm:pt modelId="{A2DE832B-3995-4AB4-9954-9786EA5667B3}" type="parTrans" cxnId="{19D1B5D3-F126-4741-803B-6523A862241C}">
      <dgm:prSet/>
      <dgm:spPr/>
      <dgm:t>
        <a:bodyPr/>
        <a:lstStyle/>
        <a:p>
          <a:endParaRPr lang="en-US"/>
        </a:p>
      </dgm:t>
    </dgm:pt>
    <dgm:pt modelId="{B9EA9A6B-318C-4C1D-B3B0-3C5EDAD2DC2D}" type="sibTrans" cxnId="{19D1B5D3-F126-4741-803B-6523A862241C}">
      <dgm:prSet/>
      <dgm:spPr/>
      <dgm:t>
        <a:bodyPr/>
        <a:lstStyle/>
        <a:p>
          <a:endParaRPr lang="en-US"/>
        </a:p>
      </dgm:t>
    </dgm:pt>
    <dgm:pt modelId="{E82CAB69-C3AB-4CBA-8788-222040B75C76}" type="pres">
      <dgm:prSet presAssocID="{CB9491F6-DF79-4BB4-BD56-2A1D423D464E}" presName="diagram" presStyleCnt="0">
        <dgm:presLayoutVars>
          <dgm:dir/>
          <dgm:resizeHandles val="exact"/>
        </dgm:presLayoutVars>
      </dgm:prSet>
      <dgm:spPr/>
    </dgm:pt>
    <dgm:pt modelId="{9D2376BE-683D-42F7-BA23-15F27141F506}" type="pres">
      <dgm:prSet presAssocID="{7018EC1E-FEC9-4C7B-AD50-F66C1CFFF675}" presName="node" presStyleLbl="node1" presStyleIdx="0" presStyleCnt="3">
        <dgm:presLayoutVars>
          <dgm:bulletEnabled val="1"/>
        </dgm:presLayoutVars>
      </dgm:prSet>
      <dgm:spPr/>
    </dgm:pt>
    <dgm:pt modelId="{5B8C039E-F3D7-4707-A50D-4F1B1FF8147C}" type="pres">
      <dgm:prSet presAssocID="{C97E89F1-96A1-46E5-AA9D-6E9937241B60}" presName="sibTrans" presStyleCnt="0"/>
      <dgm:spPr/>
    </dgm:pt>
    <dgm:pt modelId="{B0F1EC1E-77C3-4782-914F-06CE2AA33F26}" type="pres">
      <dgm:prSet presAssocID="{0C502CE3-A851-403B-BFDE-D9C851553570}" presName="node" presStyleLbl="node1" presStyleIdx="1" presStyleCnt="3">
        <dgm:presLayoutVars>
          <dgm:bulletEnabled val="1"/>
        </dgm:presLayoutVars>
      </dgm:prSet>
      <dgm:spPr/>
    </dgm:pt>
    <dgm:pt modelId="{4AD0B174-E0AE-4E7F-A999-CCA0E959421E}" type="pres">
      <dgm:prSet presAssocID="{3E32F58C-21DF-4AD0-94FC-401E7913B104}" presName="sibTrans" presStyleCnt="0"/>
      <dgm:spPr/>
    </dgm:pt>
    <dgm:pt modelId="{1217D645-636A-4E6E-AA39-351F20EB0AE2}" type="pres">
      <dgm:prSet presAssocID="{1BB8B1E1-1CE5-4D36-994F-4144069D5C9D}" presName="node" presStyleLbl="node1" presStyleIdx="2" presStyleCnt="3">
        <dgm:presLayoutVars>
          <dgm:bulletEnabled val="1"/>
        </dgm:presLayoutVars>
      </dgm:prSet>
      <dgm:spPr/>
    </dgm:pt>
  </dgm:ptLst>
  <dgm:cxnLst>
    <dgm:cxn modelId="{16357A13-F1A7-48F6-9FE7-D045AA0D2537}" type="presOf" srcId="{7018EC1E-FEC9-4C7B-AD50-F66C1CFFF675}" destId="{9D2376BE-683D-42F7-BA23-15F27141F506}" srcOrd="0" destOrd="0" presId="urn:microsoft.com/office/officeart/2005/8/layout/default"/>
    <dgm:cxn modelId="{9FE18B62-A43F-4224-ACF2-685F4D1EB65C}" type="presOf" srcId="{CB9491F6-DF79-4BB4-BD56-2A1D423D464E}" destId="{E82CAB69-C3AB-4CBA-8788-222040B75C76}" srcOrd="0" destOrd="0" presId="urn:microsoft.com/office/officeart/2005/8/layout/default"/>
    <dgm:cxn modelId="{CCB3C564-9E6B-428E-8443-78A1AE5C49AA}" srcId="{CB9491F6-DF79-4BB4-BD56-2A1D423D464E}" destId="{7018EC1E-FEC9-4C7B-AD50-F66C1CFFF675}" srcOrd="0" destOrd="0" parTransId="{BA681CFF-4DD5-46FA-8BC9-9AC396C3AADC}" sibTransId="{C97E89F1-96A1-46E5-AA9D-6E9937241B60}"/>
    <dgm:cxn modelId="{6DFA1D4C-1B63-4F72-B60C-3DEA5BD2B4C4}" type="presOf" srcId="{0C502CE3-A851-403B-BFDE-D9C851553570}" destId="{B0F1EC1E-77C3-4782-914F-06CE2AA33F26}" srcOrd="0" destOrd="0" presId="urn:microsoft.com/office/officeart/2005/8/layout/default"/>
    <dgm:cxn modelId="{19D1B5D3-F126-4741-803B-6523A862241C}" srcId="{CB9491F6-DF79-4BB4-BD56-2A1D423D464E}" destId="{1BB8B1E1-1CE5-4D36-994F-4144069D5C9D}" srcOrd="2" destOrd="0" parTransId="{A2DE832B-3995-4AB4-9954-9786EA5667B3}" sibTransId="{B9EA9A6B-318C-4C1D-B3B0-3C5EDAD2DC2D}"/>
    <dgm:cxn modelId="{8E6B1DE2-75F3-4A8E-9D8B-C32A2B80C653}" type="presOf" srcId="{1BB8B1E1-1CE5-4D36-994F-4144069D5C9D}" destId="{1217D645-636A-4E6E-AA39-351F20EB0AE2}" srcOrd="0" destOrd="0" presId="urn:microsoft.com/office/officeart/2005/8/layout/default"/>
    <dgm:cxn modelId="{E9CA34FC-E37C-4487-BC83-4BDBB52697A6}" srcId="{CB9491F6-DF79-4BB4-BD56-2A1D423D464E}" destId="{0C502CE3-A851-403B-BFDE-D9C851553570}" srcOrd="1" destOrd="0" parTransId="{CA4D3FDD-6299-4C8E-8B71-2FA7D5E77A7C}" sibTransId="{3E32F58C-21DF-4AD0-94FC-401E7913B104}"/>
    <dgm:cxn modelId="{7A818D65-5F58-4E30-BCAE-30EAA17476CB}" type="presParOf" srcId="{E82CAB69-C3AB-4CBA-8788-222040B75C76}" destId="{9D2376BE-683D-42F7-BA23-15F27141F506}" srcOrd="0" destOrd="0" presId="urn:microsoft.com/office/officeart/2005/8/layout/default"/>
    <dgm:cxn modelId="{1CA7921B-8B8F-48CE-AA85-B686977DF1F1}" type="presParOf" srcId="{E82CAB69-C3AB-4CBA-8788-222040B75C76}" destId="{5B8C039E-F3D7-4707-A50D-4F1B1FF8147C}" srcOrd="1" destOrd="0" presId="urn:microsoft.com/office/officeart/2005/8/layout/default"/>
    <dgm:cxn modelId="{9FDB1535-43C2-44F5-8C88-E0D4F88701C2}" type="presParOf" srcId="{E82CAB69-C3AB-4CBA-8788-222040B75C76}" destId="{B0F1EC1E-77C3-4782-914F-06CE2AA33F26}" srcOrd="2" destOrd="0" presId="urn:microsoft.com/office/officeart/2005/8/layout/default"/>
    <dgm:cxn modelId="{84B1FE77-9DDC-405E-BEC2-43A26BB4A169}" type="presParOf" srcId="{E82CAB69-C3AB-4CBA-8788-222040B75C76}" destId="{4AD0B174-E0AE-4E7F-A999-CCA0E959421E}" srcOrd="3" destOrd="0" presId="urn:microsoft.com/office/officeart/2005/8/layout/default"/>
    <dgm:cxn modelId="{D498630F-CFEE-4118-B308-F000AB41A4AB}" type="presParOf" srcId="{E82CAB69-C3AB-4CBA-8788-222040B75C76}" destId="{1217D645-636A-4E6E-AA39-351F20EB0AE2}"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8A42321-FE03-4008-B52E-EB3FC520F211}" type="doc">
      <dgm:prSet loTypeId="urn:microsoft.com/office/officeart/2005/8/layout/process5" loCatId="process" qsTypeId="urn:microsoft.com/office/officeart/2005/8/quickstyle/simple1" qsCatId="simple" csTypeId="urn:microsoft.com/office/officeart/2005/8/colors/colorful5" csCatId="colorful" phldr="1"/>
      <dgm:spPr/>
      <dgm:t>
        <a:bodyPr/>
        <a:lstStyle/>
        <a:p>
          <a:endParaRPr lang="en-US"/>
        </a:p>
      </dgm:t>
    </dgm:pt>
    <dgm:pt modelId="{D5139FEC-1935-4F9D-B9E9-15437A01D2B4}">
      <dgm:prSet phldrT="[Text]" custT="1"/>
      <dgm:spPr/>
      <dgm:t>
        <a:bodyPr/>
        <a:lstStyle/>
        <a:p>
          <a:r>
            <a:rPr lang="en-US" sz="2400" dirty="0">
              <a:latin typeface="+mn-lt"/>
            </a:rPr>
            <a:t>If the suspect denies the offence</a:t>
          </a:r>
        </a:p>
      </dgm:t>
    </dgm:pt>
    <dgm:pt modelId="{DB2C2FAE-4077-44D5-9EC3-2C28CDBF1A72}" type="parTrans" cxnId="{22C38804-2651-4AF5-B8B0-202C2637D166}">
      <dgm:prSet/>
      <dgm:spPr/>
      <dgm:t>
        <a:bodyPr/>
        <a:lstStyle/>
        <a:p>
          <a:endParaRPr lang="en-US"/>
        </a:p>
      </dgm:t>
    </dgm:pt>
    <dgm:pt modelId="{2B0CEF96-561B-4261-8A16-95AD44C7643A}" type="sibTrans" cxnId="{22C38804-2651-4AF5-B8B0-202C2637D166}">
      <dgm:prSet/>
      <dgm:spPr/>
      <dgm:t>
        <a:bodyPr/>
        <a:lstStyle/>
        <a:p>
          <a:endParaRPr lang="en-US" dirty="0"/>
        </a:p>
      </dgm:t>
    </dgm:pt>
    <dgm:pt modelId="{41354968-FD9B-455E-A290-83740025FFCB}">
      <dgm:prSet phldrT="[Text]" custT="1"/>
      <dgm:spPr/>
      <dgm:t>
        <a:bodyPr/>
        <a:lstStyle/>
        <a:p>
          <a:r>
            <a:rPr lang="en-US" sz="2400"/>
            <a:t>Identify topics from the </a:t>
          </a:r>
          <a:r>
            <a:rPr lang="en-US" sz="2400" b="1" i="1" u="sng"/>
            <a:t>Suspect</a:t>
          </a:r>
          <a:r>
            <a:rPr lang="en-US" sz="2400"/>
            <a:t> account</a:t>
          </a:r>
          <a:endParaRPr lang="en-US" sz="2400" dirty="0"/>
        </a:p>
      </dgm:t>
    </dgm:pt>
    <dgm:pt modelId="{3148B8D9-196F-4E3E-B58E-83A2DBF0F58D}" type="parTrans" cxnId="{7E39660E-3717-4627-98F7-84D502D1F8E9}">
      <dgm:prSet/>
      <dgm:spPr/>
      <dgm:t>
        <a:bodyPr/>
        <a:lstStyle/>
        <a:p>
          <a:endParaRPr lang="en-US"/>
        </a:p>
      </dgm:t>
    </dgm:pt>
    <dgm:pt modelId="{98D2A7DA-D2A9-49E8-846B-D48307B1CD74}" type="sibTrans" cxnId="{7E39660E-3717-4627-98F7-84D502D1F8E9}">
      <dgm:prSet/>
      <dgm:spPr/>
      <dgm:t>
        <a:bodyPr/>
        <a:lstStyle/>
        <a:p>
          <a:endParaRPr lang="en-US"/>
        </a:p>
      </dgm:t>
    </dgm:pt>
    <dgm:pt modelId="{DB70EBDB-9D67-44A6-93ED-B992707811BE}">
      <dgm:prSet phldrT="[Text]" custT="1"/>
      <dgm:spPr/>
      <dgm:t>
        <a:bodyPr/>
        <a:lstStyle/>
        <a:p>
          <a:r>
            <a:rPr lang="en-US" sz="2400"/>
            <a:t>Probe each topic. Gain as much detail as possible</a:t>
          </a:r>
          <a:endParaRPr lang="en-US" sz="2400" dirty="0"/>
        </a:p>
      </dgm:t>
    </dgm:pt>
    <dgm:pt modelId="{35E7B7CE-4269-4634-BF39-D17EF79E7954}" type="parTrans" cxnId="{ABA90437-CC34-47A6-937C-235EC6FB3498}">
      <dgm:prSet/>
      <dgm:spPr/>
      <dgm:t>
        <a:bodyPr/>
        <a:lstStyle/>
        <a:p>
          <a:endParaRPr lang="en-US"/>
        </a:p>
      </dgm:t>
    </dgm:pt>
    <dgm:pt modelId="{5A036BE6-78A0-4660-AFD3-3BED293F2212}" type="sibTrans" cxnId="{ABA90437-CC34-47A6-937C-235EC6FB3498}">
      <dgm:prSet/>
      <dgm:spPr/>
      <dgm:t>
        <a:bodyPr/>
        <a:lstStyle/>
        <a:p>
          <a:endParaRPr lang="en-US"/>
        </a:p>
      </dgm:t>
    </dgm:pt>
    <dgm:pt modelId="{422BEA3E-451A-413A-9533-C5CF46493488}">
      <dgm:prSet phldrT="[Text]" custT="1"/>
      <dgm:spPr/>
      <dgm:t>
        <a:bodyPr/>
        <a:lstStyle/>
        <a:p>
          <a:r>
            <a:rPr lang="en-US" sz="2200"/>
            <a:t>Summarise after each topic &amp; ask any questions missed (2</a:t>
          </a:r>
          <a:r>
            <a:rPr lang="en-US" sz="2200" baseline="30000"/>
            <a:t>nd</a:t>
          </a:r>
          <a:r>
            <a:rPr lang="en-US" sz="2200"/>
            <a:t> interviewer if present</a:t>
          </a:r>
          <a:r>
            <a:rPr lang="en-US" sz="2000"/>
            <a:t>)</a:t>
          </a:r>
          <a:endParaRPr lang="en-US" sz="2000" dirty="0"/>
        </a:p>
      </dgm:t>
    </dgm:pt>
    <dgm:pt modelId="{FEB52D7A-9125-4B45-BA24-180D97D52832}" type="parTrans" cxnId="{4107A9EC-FA64-4B09-A555-2A46A1A5A90A}">
      <dgm:prSet/>
      <dgm:spPr/>
      <dgm:t>
        <a:bodyPr/>
        <a:lstStyle/>
        <a:p>
          <a:endParaRPr lang="en-US"/>
        </a:p>
      </dgm:t>
    </dgm:pt>
    <dgm:pt modelId="{1673DB0A-61CF-481E-A260-3D82679D811D}" type="sibTrans" cxnId="{4107A9EC-FA64-4B09-A555-2A46A1A5A90A}">
      <dgm:prSet/>
      <dgm:spPr/>
      <dgm:t>
        <a:bodyPr/>
        <a:lstStyle/>
        <a:p>
          <a:endParaRPr lang="en-US"/>
        </a:p>
      </dgm:t>
    </dgm:pt>
    <dgm:pt modelId="{1668399C-E757-4500-B640-0A8BA5D71D10}">
      <dgm:prSet phldrT="[Text]" custT="1"/>
      <dgm:spPr/>
      <dgm:t>
        <a:bodyPr/>
        <a:lstStyle/>
        <a:p>
          <a:r>
            <a:rPr lang="en-US" sz="2400"/>
            <a:t>Once you have exhausted the identified topics from the suspects account:</a:t>
          </a:r>
          <a:endParaRPr lang="en-US" sz="2400" dirty="0"/>
        </a:p>
      </dgm:t>
    </dgm:pt>
    <dgm:pt modelId="{65797CE7-EED6-46F1-8E98-4147DFDF4A9A}" type="parTrans" cxnId="{15E992B7-90A2-437C-8573-6B0C0010FFEA}">
      <dgm:prSet/>
      <dgm:spPr/>
      <dgm:t>
        <a:bodyPr/>
        <a:lstStyle/>
        <a:p>
          <a:endParaRPr lang="en-US"/>
        </a:p>
      </dgm:t>
    </dgm:pt>
    <dgm:pt modelId="{0CFBA2CD-55E8-4899-8DFC-B7F643163205}" type="sibTrans" cxnId="{15E992B7-90A2-437C-8573-6B0C0010FFEA}">
      <dgm:prSet/>
      <dgm:spPr/>
      <dgm:t>
        <a:bodyPr/>
        <a:lstStyle/>
        <a:p>
          <a:endParaRPr lang="en-US"/>
        </a:p>
      </dgm:t>
    </dgm:pt>
    <dgm:pt modelId="{5AC948ED-5ED6-4BDF-B38A-19AA1759941C}">
      <dgm:prSet phldrT="[Text]" custT="1"/>
      <dgm:spPr/>
      <dgm:t>
        <a:bodyPr/>
        <a:lstStyle/>
        <a:p>
          <a:r>
            <a:rPr lang="en-US" sz="2400"/>
            <a:t>Move onto the Police agenda</a:t>
          </a:r>
          <a:endParaRPr lang="en-US" sz="2400" dirty="0"/>
        </a:p>
      </dgm:t>
    </dgm:pt>
    <dgm:pt modelId="{70029886-069E-4F55-A707-E9ACAE623BAF}" type="parTrans" cxnId="{3A9BBC5B-565E-4750-95CA-30B393AA6ECD}">
      <dgm:prSet/>
      <dgm:spPr/>
      <dgm:t>
        <a:bodyPr/>
        <a:lstStyle/>
        <a:p>
          <a:endParaRPr lang="en-US"/>
        </a:p>
      </dgm:t>
    </dgm:pt>
    <dgm:pt modelId="{94A41E39-5767-4209-A16B-8F95DB46D13E}" type="sibTrans" cxnId="{3A9BBC5B-565E-4750-95CA-30B393AA6ECD}">
      <dgm:prSet/>
      <dgm:spPr/>
      <dgm:t>
        <a:bodyPr/>
        <a:lstStyle/>
        <a:p>
          <a:endParaRPr lang="en-US"/>
        </a:p>
      </dgm:t>
    </dgm:pt>
    <dgm:pt modelId="{A908D72D-E67B-4041-9988-F106AF75C3CC}" type="pres">
      <dgm:prSet presAssocID="{38A42321-FE03-4008-B52E-EB3FC520F211}" presName="diagram" presStyleCnt="0">
        <dgm:presLayoutVars>
          <dgm:dir/>
          <dgm:resizeHandles val="exact"/>
        </dgm:presLayoutVars>
      </dgm:prSet>
      <dgm:spPr/>
    </dgm:pt>
    <dgm:pt modelId="{FD7DB2B5-9868-459B-9080-6113A8CB3632}" type="pres">
      <dgm:prSet presAssocID="{D5139FEC-1935-4F9D-B9E9-15437A01D2B4}" presName="node" presStyleLbl="node1" presStyleIdx="0" presStyleCnt="6">
        <dgm:presLayoutVars>
          <dgm:bulletEnabled val="1"/>
        </dgm:presLayoutVars>
      </dgm:prSet>
      <dgm:spPr/>
    </dgm:pt>
    <dgm:pt modelId="{8BFD493D-D26A-404F-82CA-A22B5531C95B}" type="pres">
      <dgm:prSet presAssocID="{2B0CEF96-561B-4261-8A16-95AD44C7643A}" presName="sibTrans" presStyleLbl="sibTrans2D1" presStyleIdx="0" presStyleCnt="5"/>
      <dgm:spPr/>
    </dgm:pt>
    <dgm:pt modelId="{975CE8B5-A8EA-4BFA-A11B-5417D4241503}" type="pres">
      <dgm:prSet presAssocID="{2B0CEF96-561B-4261-8A16-95AD44C7643A}" presName="connectorText" presStyleLbl="sibTrans2D1" presStyleIdx="0" presStyleCnt="5"/>
      <dgm:spPr/>
    </dgm:pt>
    <dgm:pt modelId="{F0878EF1-B921-4DAC-B17E-4BF7637186C2}" type="pres">
      <dgm:prSet presAssocID="{41354968-FD9B-455E-A290-83740025FFCB}" presName="node" presStyleLbl="node1" presStyleIdx="1" presStyleCnt="6">
        <dgm:presLayoutVars>
          <dgm:bulletEnabled val="1"/>
        </dgm:presLayoutVars>
      </dgm:prSet>
      <dgm:spPr/>
    </dgm:pt>
    <dgm:pt modelId="{635C592F-4604-4F89-91F3-ECA3BB3C7C80}" type="pres">
      <dgm:prSet presAssocID="{98D2A7DA-D2A9-49E8-846B-D48307B1CD74}" presName="sibTrans" presStyleLbl="sibTrans2D1" presStyleIdx="1" presStyleCnt="5"/>
      <dgm:spPr/>
    </dgm:pt>
    <dgm:pt modelId="{28930B3C-2A28-4E65-BDBE-31F6D6B6BA2C}" type="pres">
      <dgm:prSet presAssocID="{98D2A7DA-D2A9-49E8-846B-D48307B1CD74}" presName="connectorText" presStyleLbl="sibTrans2D1" presStyleIdx="1" presStyleCnt="5"/>
      <dgm:spPr/>
    </dgm:pt>
    <dgm:pt modelId="{D3307C64-6FAC-4D2B-A0FE-26EF78D7C4ED}" type="pres">
      <dgm:prSet presAssocID="{DB70EBDB-9D67-44A6-93ED-B992707811BE}" presName="node" presStyleLbl="node1" presStyleIdx="2" presStyleCnt="6">
        <dgm:presLayoutVars>
          <dgm:bulletEnabled val="1"/>
        </dgm:presLayoutVars>
      </dgm:prSet>
      <dgm:spPr/>
    </dgm:pt>
    <dgm:pt modelId="{DE87CC86-4442-4A7A-9362-1FD6DF7A870F}" type="pres">
      <dgm:prSet presAssocID="{5A036BE6-78A0-4660-AFD3-3BED293F2212}" presName="sibTrans" presStyleLbl="sibTrans2D1" presStyleIdx="2" presStyleCnt="5"/>
      <dgm:spPr/>
    </dgm:pt>
    <dgm:pt modelId="{D5DB227C-6995-46DA-9516-E94973AECA3D}" type="pres">
      <dgm:prSet presAssocID="{5A036BE6-78A0-4660-AFD3-3BED293F2212}" presName="connectorText" presStyleLbl="sibTrans2D1" presStyleIdx="2" presStyleCnt="5"/>
      <dgm:spPr/>
    </dgm:pt>
    <dgm:pt modelId="{E03695E3-AB1A-4394-ABAA-ACE94DD9E6BD}" type="pres">
      <dgm:prSet presAssocID="{422BEA3E-451A-413A-9533-C5CF46493488}" presName="node" presStyleLbl="node1" presStyleIdx="3" presStyleCnt="6">
        <dgm:presLayoutVars>
          <dgm:bulletEnabled val="1"/>
        </dgm:presLayoutVars>
      </dgm:prSet>
      <dgm:spPr/>
    </dgm:pt>
    <dgm:pt modelId="{AEF187F2-4AFC-4F65-A7CE-46D6BF7F2DAE}" type="pres">
      <dgm:prSet presAssocID="{1673DB0A-61CF-481E-A260-3D82679D811D}" presName="sibTrans" presStyleLbl="sibTrans2D1" presStyleIdx="3" presStyleCnt="5"/>
      <dgm:spPr/>
    </dgm:pt>
    <dgm:pt modelId="{6BB4F513-EAF9-4049-A3DB-2666D4081154}" type="pres">
      <dgm:prSet presAssocID="{1673DB0A-61CF-481E-A260-3D82679D811D}" presName="connectorText" presStyleLbl="sibTrans2D1" presStyleIdx="3" presStyleCnt="5"/>
      <dgm:spPr/>
    </dgm:pt>
    <dgm:pt modelId="{64874CDB-C0BC-4B49-94C6-B59438C13A02}" type="pres">
      <dgm:prSet presAssocID="{1668399C-E757-4500-B640-0A8BA5D71D10}" presName="node" presStyleLbl="node1" presStyleIdx="4" presStyleCnt="6">
        <dgm:presLayoutVars>
          <dgm:bulletEnabled val="1"/>
        </dgm:presLayoutVars>
      </dgm:prSet>
      <dgm:spPr/>
    </dgm:pt>
    <dgm:pt modelId="{55FF88F5-7E40-4459-BA53-6AAAD3A3AA02}" type="pres">
      <dgm:prSet presAssocID="{0CFBA2CD-55E8-4899-8DFC-B7F643163205}" presName="sibTrans" presStyleLbl="sibTrans2D1" presStyleIdx="4" presStyleCnt="5"/>
      <dgm:spPr/>
    </dgm:pt>
    <dgm:pt modelId="{A7AAB586-6646-46F1-AFF1-15EC40C93037}" type="pres">
      <dgm:prSet presAssocID="{0CFBA2CD-55E8-4899-8DFC-B7F643163205}" presName="connectorText" presStyleLbl="sibTrans2D1" presStyleIdx="4" presStyleCnt="5"/>
      <dgm:spPr/>
    </dgm:pt>
    <dgm:pt modelId="{AE8F21B2-A922-4EC9-97AA-81DD5E2FF196}" type="pres">
      <dgm:prSet presAssocID="{5AC948ED-5ED6-4BDF-B38A-19AA1759941C}" presName="node" presStyleLbl="node1" presStyleIdx="5" presStyleCnt="6">
        <dgm:presLayoutVars>
          <dgm:bulletEnabled val="1"/>
        </dgm:presLayoutVars>
      </dgm:prSet>
      <dgm:spPr/>
    </dgm:pt>
  </dgm:ptLst>
  <dgm:cxnLst>
    <dgm:cxn modelId="{0A50FC01-E3B5-4C5D-9F28-7E42556C7268}" type="presOf" srcId="{2B0CEF96-561B-4261-8A16-95AD44C7643A}" destId="{8BFD493D-D26A-404F-82CA-A22B5531C95B}" srcOrd="0" destOrd="0" presId="urn:microsoft.com/office/officeart/2005/8/layout/process5"/>
    <dgm:cxn modelId="{22C38804-2651-4AF5-B8B0-202C2637D166}" srcId="{38A42321-FE03-4008-B52E-EB3FC520F211}" destId="{D5139FEC-1935-4F9D-B9E9-15437A01D2B4}" srcOrd="0" destOrd="0" parTransId="{DB2C2FAE-4077-44D5-9EC3-2C28CDBF1A72}" sibTransId="{2B0CEF96-561B-4261-8A16-95AD44C7643A}"/>
    <dgm:cxn modelId="{3A408006-36F3-4DCF-B397-00F2BE5570FD}" type="presOf" srcId="{5A036BE6-78A0-4660-AFD3-3BED293F2212}" destId="{D5DB227C-6995-46DA-9516-E94973AECA3D}" srcOrd="1" destOrd="0" presId="urn:microsoft.com/office/officeart/2005/8/layout/process5"/>
    <dgm:cxn modelId="{B720C50B-2D67-4D6B-8837-E692D8B7B08F}" type="presOf" srcId="{2B0CEF96-561B-4261-8A16-95AD44C7643A}" destId="{975CE8B5-A8EA-4BFA-A11B-5417D4241503}" srcOrd="1" destOrd="0" presId="urn:microsoft.com/office/officeart/2005/8/layout/process5"/>
    <dgm:cxn modelId="{7E39660E-3717-4627-98F7-84D502D1F8E9}" srcId="{38A42321-FE03-4008-B52E-EB3FC520F211}" destId="{41354968-FD9B-455E-A290-83740025FFCB}" srcOrd="1" destOrd="0" parTransId="{3148B8D9-196F-4E3E-B58E-83A2DBF0F58D}" sibTransId="{98D2A7DA-D2A9-49E8-846B-D48307B1CD74}"/>
    <dgm:cxn modelId="{1F449C12-CA7D-43AF-B6F6-8D907D00DE9E}" type="presOf" srcId="{98D2A7DA-D2A9-49E8-846B-D48307B1CD74}" destId="{28930B3C-2A28-4E65-BDBE-31F6D6B6BA2C}" srcOrd="1" destOrd="0" presId="urn:microsoft.com/office/officeart/2005/8/layout/process5"/>
    <dgm:cxn modelId="{8E30FB17-A67E-4995-98C2-0011C39CF21E}" type="presOf" srcId="{1668399C-E757-4500-B640-0A8BA5D71D10}" destId="{64874CDB-C0BC-4B49-94C6-B59438C13A02}" srcOrd="0" destOrd="0" presId="urn:microsoft.com/office/officeart/2005/8/layout/process5"/>
    <dgm:cxn modelId="{90448429-077F-4446-8817-CB90091AD665}" type="presOf" srcId="{1673DB0A-61CF-481E-A260-3D82679D811D}" destId="{6BB4F513-EAF9-4049-A3DB-2666D4081154}" srcOrd="1" destOrd="0" presId="urn:microsoft.com/office/officeart/2005/8/layout/process5"/>
    <dgm:cxn modelId="{ABA90437-CC34-47A6-937C-235EC6FB3498}" srcId="{38A42321-FE03-4008-B52E-EB3FC520F211}" destId="{DB70EBDB-9D67-44A6-93ED-B992707811BE}" srcOrd="2" destOrd="0" parTransId="{35E7B7CE-4269-4634-BF39-D17EF79E7954}" sibTransId="{5A036BE6-78A0-4660-AFD3-3BED293F2212}"/>
    <dgm:cxn modelId="{F351B93D-CFFB-4816-B207-4D0F00F1CBC3}" type="presOf" srcId="{38A42321-FE03-4008-B52E-EB3FC520F211}" destId="{A908D72D-E67B-4041-9988-F106AF75C3CC}" srcOrd="0" destOrd="0" presId="urn:microsoft.com/office/officeart/2005/8/layout/process5"/>
    <dgm:cxn modelId="{1C9CBB3F-BC3E-471F-BD09-8AF6CD037F19}" type="presOf" srcId="{D5139FEC-1935-4F9D-B9E9-15437A01D2B4}" destId="{FD7DB2B5-9868-459B-9080-6113A8CB3632}" srcOrd="0" destOrd="0" presId="urn:microsoft.com/office/officeart/2005/8/layout/process5"/>
    <dgm:cxn modelId="{3A9BBC5B-565E-4750-95CA-30B393AA6ECD}" srcId="{38A42321-FE03-4008-B52E-EB3FC520F211}" destId="{5AC948ED-5ED6-4BDF-B38A-19AA1759941C}" srcOrd="5" destOrd="0" parTransId="{70029886-069E-4F55-A707-E9ACAE623BAF}" sibTransId="{94A41E39-5767-4209-A16B-8F95DB46D13E}"/>
    <dgm:cxn modelId="{002B6D62-CA19-41C6-A80C-3A6511000EC0}" type="presOf" srcId="{5A036BE6-78A0-4660-AFD3-3BED293F2212}" destId="{DE87CC86-4442-4A7A-9362-1FD6DF7A870F}" srcOrd="0" destOrd="0" presId="urn:microsoft.com/office/officeart/2005/8/layout/process5"/>
    <dgm:cxn modelId="{3C070871-6F40-4FC1-8947-99DC59458F9A}" type="presOf" srcId="{422BEA3E-451A-413A-9533-C5CF46493488}" destId="{E03695E3-AB1A-4394-ABAA-ACE94DD9E6BD}" srcOrd="0" destOrd="0" presId="urn:microsoft.com/office/officeart/2005/8/layout/process5"/>
    <dgm:cxn modelId="{CD6DB452-4804-4B08-A349-7C2AA20C0E6C}" type="presOf" srcId="{0CFBA2CD-55E8-4899-8DFC-B7F643163205}" destId="{55FF88F5-7E40-4459-BA53-6AAAD3A3AA02}" srcOrd="0" destOrd="0" presId="urn:microsoft.com/office/officeart/2005/8/layout/process5"/>
    <dgm:cxn modelId="{6E73868A-431B-46B4-8247-211522122A97}" type="presOf" srcId="{41354968-FD9B-455E-A290-83740025FFCB}" destId="{F0878EF1-B921-4DAC-B17E-4BF7637186C2}" srcOrd="0" destOrd="0" presId="urn:microsoft.com/office/officeart/2005/8/layout/process5"/>
    <dgm:cxn modelId="{9A391D8F-3F78-4D66-9F7E-C35F420BCBF8}" type="presOf" srcId="{0CFBA2CD-55E8-4899-8DFC-B7F643163205}" destId="{A7AAB586-6646-46F1-AFF1-15EC40C93037}" srcOrd="1" destOrd="0" presId="urn:microsoft.com/office/officeart/2005/8/layout/process5"/>
    <dgm:cxn modelId="{16026C9B-6E72-43E1-BC2F-1CE9515A090F}" type="presOf" srcId="{98D2A7DA-D2A9-49E8-846B-D48307B1CD74}" destId="{635C592F-4604-4F89-91F3-ECA3BB3C7C80}" srcOrd="0" destOrd="0" presId="urn:microsoft.com/office/officeart/2005/8/layout/process5"/>
    <dgm:cxn modelId="{669A0F9D-B822-451E-A9AC-881041079E79}" type="presOf" srcId="{1673DB0A-61CF-481E-A260-3D82679D811D}" destId="{AEF187F2-4AFC-4F65-A7CE-46D6BF7F2DAE}" srcOrd="0" destOrd="0" presId="urn:microsoft.com/office/officeart/2005/8/layout/process5"/>
    <dgm:cxn modelId="{15E992B7-90A2-437C-8573-6B0C0010FFEA}" srcId="{38A42321-FE03-4008-B52E-EB3FC520F211}" destId="{1668399C-E757-4500-B640-0A8BA5D71D10}" srcOrd="4" destOrd="0" parTransId="{65797CE7-EED6-46F1-8E98-4147DFDF4A9A}" sibTransId="{0CFBA2CD-55E8-4899-8DFC-B7F643163205}"/>
    <dgm:cxn modelId="{4107A9EC-FA64-4B09-A555-2A46A1A5A90A}" srcId="{38A42321-FE03-4008-B52E-EB3FC520F211}" destId="{422BEA3E-451A-413A-9533-C5CF46493488}" srcOrd="3" destOrd="0" parTransId="{FEB52D7A-9125-4B45-BA24-180D97D52832}" sibTransId="{1673DB0A-61CF-481E-A260-3D82679D811D}"/>
    <dgm:cxn modelId="{BF12A4F2-0226-4C96-88E5-4DDD05EEC329}" type="presOf" srcId="{5AC948ED-5ED6-4BDF-B38A-19AA1759941C}" destId="{AE8F21B2-A922-4EC9-97AA-81DD5E2FF196}" srcOrd="0" destOrd="0" presId="urn:microsoft.com/office/officeart/2005/8/layout/process5"/>
    <dgm:cxn modelId="{EDE1F4F7-B5FD-4967-93F9-CDBDE5A5B34E}" type="presOf" srcId="{DB70EBDB-9D67-44A6-93ED-B992707811BE}" destId="{D3307C64-6FAC-4D2B-A0FE-26EF78D7C4ED}" srcOrd="0" destOrd="0" presId="urn:microsoft.com/office/officeart/2005/8/layout/process5"/>
    <dgm:cxn modelId="{821F5C84-0532-436B-8E01-F8551C877AFB}" type="presParOf" srcId="{A908D72D-E67B-4041-9988-F106AF75C3CC}" destId="{FD7DB2B5-9868-459B-9080-6113A8CB3632}" srcOrd="0" destOrd="0" presId="urn:microsoft.com/office/officeart/2005/8/layout/process5"/>
    <dgm:cxn modelId="{66988698-CD54-4162-AE26-4729D7392572}" type="presParOf" srcId="{A908D72D-E67B-4041-9988-F106AF75C3CC}" destId="{8BFD493D-D26A-404F-82CA-A22B5531C95B}" srcOrd="1" destOrd="0" presId="urn:microsoft.com/office/officeart/2005/8/layout/process5"/>
    <dgm:cxn modelId="{FF9A8265-FFDF-495E-9823-935B3F89AECF}" type="presParOf" srcId="{8BFD493D-D26A-404F-82CA-A22B5531C95B}" destId="{975CE8B5-A8EA-4BFA-A11B-5417D4241503}" srcOrd="0" destOrd="0" presId="urn:microsoft.com/office/officeart/2005/8/layout/process5"/>
    <dgm:cxn modelId="{583C36A2-819A-4920-8BF4-38B77ADC0747}" type="presParOf" srcId="{A908D72D-E67B-4041-9988-F106AF75C3CC}" destId="{F0878EF1-B921-4DAC-B17E-4BF7637186C2}" srcOrd="2" destOrd="0" presId="urn:microsoft.com/office/officeart/2005/8/layout/process5"/>
    <dgm:cxn modelId="{0F8F6026-00D7-4CCE-9972-B253FBDC8624}" type="presParOf" srcId="{A908D72D-E67B-4041-9988-F106AF75C3CC}" destId="{635C592F-4604-4F89-91F3-ECA3BB3C7C80}" srcOrd="3" destOrd="0" presId="urn:microsoft.com/office/officeart/2005/8/layout/process5"/>
    <dgm:cxn modelId="{06164137-2AA4-46BF-BE62-C8009050AE00}" type="presParOf" srcId="{635C592F-4604-4F89-91F3-ECA3BB3C7C80}" destId="{28930B3C-2A28-4E65-BDBE-31F6D6B6BA2C}" srcOrd="0" destOrd="0" presId="urn:microsoft.com/office/officeart/2005/8/layout/process5"/>
    <dgm:cxn modelId="{764A6E28-8702-4342-B5F7-6059B9B2FF80}" type="presParOf" srcId="{A908D72D-E67B-4041-9988-F106AF75C3CC}" destId="{D3307C64-6FAC-4D2B-A0FE-26EF78D7C4ED}" srcOrd="4" destOrd="0" presId="urn:microsoft.com/office/officeart/2005/8/layout/process5"/>
    <dgm:cxn modelId="{F56D0214-8452-4306-8C52-765C65BF4233}" type="presParOf" srcId="{A908D72D-E67B-4041-9988-F106AF75C3CC}" destId="{DE87CC86-4442-4A7A-9362-1FD6DF7A870F}" srcOrd="5" destOrd="0" presId="urn:microsoft.com/office/officeart/2005/8/layout/process5"/>
    <dgm:cxn modelId="{8E72E2B0-CAFA-48C6-9AA0-36DA08EED7CE}" type="presParOf" srcId="{DE87CC86-4442-4A7A-9362-1FD6DF7A870F}" destId="{D5DB227C-6995-46DA-9516-E94973AECA3D}" srcOrd="0" destOrd="0" presId="urn:microsoft.com/office/officeart/2005/8/layout/process5"/>
    <dgm:cxn modelId="{8DDD0B1E-CB6D-4C08-B787-0071196D9730}" type="presParOf" srcId="{A908D72D-E67B-4041-9988-F106AF75C3CC}" destId="{E03695E3-AB1A-4394-ABAA-ACE94DD9E6BD}" srcOrd="6" destOrd="0" presId="urn:microsoft.com/office/officeart/2005/8/layout/process5"/>
    <dgm:cxn modelId="{F0AA2494-9A49-4012-B389-F39CA3836199}" type="presParOf" srcId="{A908D72D-E67B-4041-9988-F106AF75C3CC}" destId="{AEF187F2-4AFC-4F65-A7CE-46D6BF7F2DAE}" srcOrd="7" destOrd="0" presId="urn:microsoft.com/office/officeart/2005/8/layout/process5"/>
    <dgm:cxn modelId="{ED998AEF-DC37-45DE-8211-6A3010B33CE5}" type="presParOf" srcId="{AEF187F2-4AFC-4F65-A7CE-46D6BF7F2DAE}" destId="{6BB4F513-EAF9-4049-A3DB-2666D4081154}" srcOrd="0" destOrd="0" presId="urn:microsoft.com/office/officeart/2005/8/layout/process5"/>
    <dgm:cxn modelId="{9288E4D0-ACE7-4E54-828A-AA2C0E6C62D9}" type="presParOf" srcId="{A908D72D-E67B-4041-9988-F106AF75C3CC}" destId="{64874CDB-C0BC-4B49-94C6-B59438C13A02}" srcOrd="8" destOrd="0" presId="urn:microsoft.com/office/officeart/2005/8/layout/process5"/>
    <dgm:cxn modelId="{2DA3FEDB-288F-4695-8B8B-BB968E87B211}" type="presParOf" srcId="{A908D72D-E67B-4041-9988-F106AF75C3CC}" destId="{55FF88F5-7E40-4459-BA53-6AAAD3A3AA02}" srcOrd="9" destOrd="0" presId="urn:microsoft.com/office/officeart/2005/8/layout/process5"/>
    <dgm:cxn modelId="{39A6404C-EDEC-475D-A8CA-81CAF0628AA1}" type="presParOf" srcId="{55FF88F5-7E40-4459-BA53-6AAAD3A3AA02}" destId="{A7AAB586-6646-46F1-AFF1-15EC40C93037}" srcOrd="0" destOrd="0" presId="urn:microsoft.com/office/officeart/2005/8/layout/process5"/>
    <dgm:cxn modelId="{515EA142-69EA-475E-9440-21F1857D2703}" type="presParOf" srcId="{A908D72D-E67B-4041-9988-F106AF75C3CC}" destId="{AE8F21B2-A922-4EC9-97AA-81DD5E2FF196}"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50E09B2-4E2E-4BC1-A1A1-8F2454FC0F15}"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US"/>
        </a:p>
      </dgm:t>
    </dgm:pt>
    <dgm:pt modelId="{08AE59CE-3563-41D0-9502-E676603C97DB}">
      <dgm:prSet phldrT="[Text]" custT="1"/>
      <dgm:spPr/>
      <dgm:t>
        <a:bodyPr/>
        <a:lstStyle/>
        <a:p>
          <a:r>
            <a:rPr lang="en-US" sz="2400"/>
            <a:t>If the suspect makes a partial admission. E.g, when they admit their involvement but to a lesser degree</a:t>
          </a:r>
          <a:endParaRPr lang="en-US" sz="2400" dirty="0"/>
        </a:p>
      </dgm:t>
    </dgm:pt>
    <dgm:pt modelId="{1B052433-2DE6-4A31-99CE-678E8E6EB404}" type="parTrans" cxnId="{42329E72-0EE4-4D9D-A2A4-49FB37B0F4A2}">
      <dgm:prSet/>
      <dgm:spPr/>
      <dgm:t>
        <a:bodyPr/>
        <a:lstStyle/>
        <a:p>
          <a:endParaRPr lang="en-US"/>
        </a:p>
      </dgm:t>
    </dgm:pt>
    <dgm:pt modelId="{D63A6B38-844D-478B-8E45-37E4DE2AA958}" type="sibTrans" cxnId="{42329E72-0EE4-4D9D-A2A4-49FB37B0F4A2}">
      <dgm:prSet/>
      <dgm:spPr/>
      <dgm:t>
        <a:bodyPr/>
        <a:lstStyle/>
        <a:p>
          <a:endParaRPr lang="en-US"/>
        </a:p>
      </dgm:t>
    </dgm:pt>
    <dgm:pt modelId="{1A02D8F5-BAFC-4264-9C7C-992C21EB56DE}">
      <dgm:prSet phldrT="[Text]" custT="1"/>
      <dgm:spPr/>
      <dgm:t>
        <a:bodyPr/>
        <a:lstStyle/>
        <a:p>
          <a:r>
            <a:rPr lang="en-US" sz="2400"/>
            <a:t>Treat the interview as though it is a denial</a:t>
          </a:r>
          <a:endParaRPr lang="en-US" sz="2400" dirty="0"/>
        </a:p>
      </dgm:t>
    </dgm:pt>
    <dgm:pt modelId="{DEB53B47-2A65-481A-890F-7363E7EDF5AF}" type="parTrans" cxnId="{66E938DA-9DAD-42AC-B423-19C839A10CEA}">
      <dgm:prSet/>
      <dgm:spPr/>
      <dgm:t>
        <a:bodyPr/>
        <a:lstStyle/>
        <a:p>
          <a:endParaRPr lang="en-US"/>
        </a:p>
      </dgm:t>
    </dgm:pt>
    <dgm:pt modelId="{B7A2F721-97C4-4398-BEBA-F281F417480D}" type="sibTrans" cxnId="{66E938DA-9DAD-42AC-B423-19C839A10CEA}">
      <dgm:prSet/>
      <dgm:spPr/>
      <dgm:t>
        <a:bodyPr/>
        <a:lstStyle/>
        <a:p>
          <a:endParaRPr lang="en-US"/>
        </a:p>
      </dgm:t>
    </dgm:pt>
    <dgm:pt modelId="{885E8454-7C42-4839-A641-9D65F1C66A2F}">
      <dgm:prSet phldrT="[Text]" custT="1"/>
      <dgm:spPr/>
      <dgm:t>
        <a:bodyPr/>
        <a:lstStyle/>
        <a:p>
          <a:r>
            <a:rPr lang="en-US" sz="2400"/>
            <a:t>Identify topics from the </a:t>
          </a:r>
          <a:r>
            <a:rPr lang="en-US" sz="2400" b="1" i="1" u="sng"/>
            <a:t>Suspects</a:t>
          </a:r>
          <a:r>
            <a:rPr lang="en-US" sz="2400"/>
            <a:t> account &amp; probe. Gain as much detail as possible</a:t>
          </a:r>
          <a:endParaRPr lang="en-US" sz="2400" dirty="0"/>
        </a:p>
      </dgm:t>
    </dgm:pt>
    <dgm:pt modelId="{649E27FB-A33D-48B7-B7B8-20FC3122856A}" type="parTrans" cxnId="{4609C286-2E1B-4F15-A168-AE96205BDF58}">
      <dgm:prSet/>
      <dgm:spPr/>
      <dgm:t>
        <a:bodyPr/>
        <a:lstStyle/>
        <a:p>
          <a:endParaRPr lang="en-US"/>
        </a:p>
      </dgm:t>
    </dgm:pt>
    <dgm:pt modelId="{C605B965-DDE4-451F-A0CF-3DEE19ECFB57}" type="sibTrans" cxnId="{4609C286-2E1B-4F15-A168-AE96205BDF58}">
      <dgm:prSet/>
      <dgm:spPr/>
      <dgm:t>
        <a:bodyPr/>
        <a:lstStyle/>
        <a:p>
          <a:endParaRPr lang="en-US"/>
        </a:p>
      </dgm:t>
    </dgm:pt>
    <dgm:pt modelId="{5E816F41-3BEE-4C2D-84FE-F8FCB5190EDB}">
      <dgm:prSet phldrT="[Text]" custT="1"/>
      <dgm:spPr/>
      <dgm:t>
        <a:bodyPr/>
        <a:lstStyle/>
        <a:p>
          <a:r>
            <a:rPr lang="en-US" sz="2400"/>
            <a:t>Summarise after each topic &amp; ask any questions missed</a:t>
          </a:r>
          <a:endParaRPr lang="en-US" sz="2400" dirty="0"/>
        </a:p>
      </dgm:t>
    </dgm:pt>
    <dgm:pt modelId="{51754746-A9E1-4D62-86CA-4040831D07C4}" type="parTrans" cxnId="{821D7ACB-CDE3-4327-BB0B-A682F6994BE3}">
      <dgm:prSet/>
      <dgm:spPr/>
      <dgm:t>
        <a:bodyPr/>
        <a:lstStyle/>
        <a:p>
          <a:endParaRPr lang="en-US"/>
        </a:p>
      </dgm:t>
    </dgm:pt>
    <dgm:pt modelId="{7D7A3699-7574-4A5B-BB65-381A9A9A7AEE}" type="sibTrans" cxnId="{821D7ACB-CDE3-4327-BB0B-A682F6994BE3}">
      <dgm:prSet/>
      <dgm:spPr/>
      <dgm:t>
        <a:bodyPr/>
        <a:lstStyle/>
        <a:p>
          <a:endParaRPr lang="en-US"/>
        </a:p>
      </dgm:t>
    </dgm:pt>
    <dgm:pt modelId="{EEB5F0F8-8BFB-427B-8C7A-0B286D76194E}">
      <dgm:prSet phldrT="[Text]" custT="1"/>
      <dgm:spPr/>
      <dgm:t>
        <a:bodyPr/>
        <a:lstStyle/>
        <a:p>
          <a:r>
            <a:rPr lang="en-US" sz="2400"/>
            <a:t>Once you have exhausted the identified topics from the </a:t>
          </a:r>
          <a:r>
            <a:rPr lang="en-US" sz="2400" b="1" i="1" u="sng"/>
            <a:t>Suspects</a:t>
          </a:r>
          <a:r>
            <a:rPr lang="en-US" sz="2400"/>
            <a:t> account:</a:t>
          </a:r>
          <a:endParaRPr lang="en-US" sz="2400" dirty="0"/>
        </a:p>
      </dgm:t>
    </dgm:pt>
    <dgm:pt modelId="{1B736DA4-D688-4C5A-8E07-36BA92921B89}" type="parTrans" cxnId="{C2BDFB0E-A58D-4CA6-A3FA-6E24AF339131}">
      <dgm:prSet/>
      <dgm:spPr/>
      <dgm:t>
        <a:bodyPr/>
        <a:lstStyle/>
        <a:p>
          <a:endParaRPr lang="en-US"/>
        </a:p>
      </dgm:t>
    </dgm:pt>
    <dgm:pt modelId="{3BB6B48B-E3E8-4986-8910-E53AFF80B07D}" type="sibTrans" cxnId="{C2BDFB0E-A58D-4CA6-A3FA-6E24AF339131}">
      <dgm:prSet/>
      <dgm:spPr/>
      <dgm:t>
        <a:bodyPr/>
        <a:lstStyle/>
        <a:p>
          <a:endParaRPr lang="en-US"/>
        </a:p>
      </dgm:t>
    </dgm:pt>
    <dgm:pt modelId="{6C1F6BA1-C688-42BB-BD3B-1FE038B09CE8}">
      <dgm:prSet phldrT="[Text]" custT="1"/>
      <dgm:spPr/>
      <dgm:t>
        <a:bodyPr/>
        <a:lstStyle/>
        <a:p>
          <a:r>
            <a:rPr lang="en-US" sz="2400"/>
            <a:t>Move onto the Police agenda</a:t>
          </a:r>
          <a:endParaRPr lang="en-US" sz="2400" dirty="0"/>
        </a:p>
      </dgm:t>
    </dgm:pt>
    <dgm:pt modelId="{4F6E1C7E-9F54-4EFF-8F9E-C33EC11628CA}" type="parTrans" cxnId="{BC177B20-84FD-4127-8C49-21FFD78B5F80}">
      <dgm:prSet/>
      <dgm:spPr/>
      <dgm:t>
        <a:bodyPr/>
        <a:lstStyle/>
        <a:p>
          <a:endParaRPr lang="en-US"/>
        </a:p>
      </dgm:t>
    </dgm:pt>
    <dgm:pt modelId="{2FF6839A-5B43-4FBE-BB62-5FB1B4B6171C}" type="sibTrans" cxnId="{BC177B20-84FD-4127-8C49-21FFD78B5F80}">
      <dgm:prSet/>
      <dgm:spPr/>
      <dgm:t>
        <a:bodyPr/>
        <a:lstStyle/>
        <a:p>
          <a:endParaRPr lang="en-US"/>
        </a:p>
      </dgm:t>
    </dgm:pt>
    <dgm:pt modelId="{511FD690-3040-463E-8F94-F2A9F0093024}" type="pres">
      <dgm:prSet presAssocID="{250E09B2-4E2E-4BC1-A1A1-8F2454FC0F15}" presName="Name0" presStyleCnt="0">
        <dgm:presLayoutVars>
          <dgm:dir/>
          <dgm:resizeHandles/>
        </dgm:presLayoutVars>
      </dgm:prSet>
      <dgm:spPr/>
    </dgm:pt>
    <dgm:pt modelId="{55D344DB-5080-4B06-A929-59DACA68A886}" type="pres">
      <dgm:prSet presAssocID="{08AE59CE-3563-41D0-9502-E676603C97DB}" presName="compNode" presStyleCnt="0"/>
      <dgm:spPr/>
    </dgm:pt>
    <dgm:pt modelId="{B8A294E9-C92B-4563-AA22-F5EA02F0BB20}" type="pres">
      <dgm:prSet presAssocID="{08AE59CE-3563-41D0-9502-E676603C97DB}" presName="dummyConnPt" presStyleCnt="0"/>
      <dgm:spPr/>
    </dgm:pt>
    <dgm:pt modelId="{3C3E987F-0247-4772-AA65-3796F437AB49}" type="pres">
      <dgm:prSet presAssocID="{08AE59CE-3563-41D0-9502-E676603C97DB}" presName="node" presStyleLbl="node1" presStyleIdx="0" presStyleCnt="6" custScaleX="189077">
        <dgm:presLayoutVars>
          <dgm:bulletEnabled val="1"/>
        </dgm:presLayoutVars>
      </dgm:prSet>
      <dgm:spPr/>
    </dgm:pt>
    <dgm:pt modelId="{2A52C023-B9A5-4F50-9E16-F29625CC1B42}" type="pres">
      <dgm:prSet presAssocID="{D63A6B38-844D-478B-8E45-37E4DE2AA958}" presName="sibTrans" presStyleLbl="bgSibTrans2D1" presStyleIdx="0" presStyleCnt="5"/>
      <dgm:spPr/>
    </dgm:pt>
    <dgm:pt modelId="{ACCDCA3B-2D10-467C-A7BF-0FC4CA4831F2}" type="pres">
      <dgm:prSet presAssocID="{1A02D8F5-BAFC-4264-9C7C-992C21EB56DE}" presName="compNode" presStyleCnt="0"/>
      <dgm:spPr/>
    </dgm:pt>
    <dgm:pt modelId="{28F559D7-7995-4B25-8C84-F0BC2E5AE29A}" type="pres">
      <dgm:prSet presAssocID="{1A02D8F5-BAFC-4264-9C7C-992C21EB56DE}" presName="dummyConnPt" presStyleCnt="0"/>
      <dgm:spPr/>
    </dgm:pt>
    <dgm:pt modelId="{106CDA5A-0C6A-4BCF-B584-D2956142867B}" type="pres">
      <dgm:prSet presAssocID="{1A02D8F5-BAFC-4264-9C7C-992C21EB56DE}" presName="node" presStyleLbl="node1" presStyleIdx="1" presStyleCnt="6" custScaleX="188660">
        <dgm:presLayoutVars>
          <dgm:bulletEnabled val="1"/>
        </dgm:presLayoutVars>
      </dgm:prSet>
      <dgm:spPr/>
    </dgm:pt>
    <dgm:pt modelId="{01D72209-FEB5-4F82-A4E9-B24FF8808626}" type="pres">
      <dgm:prSet presAssocID="{B7A2F721-97C4-4398-BEBA-F281F417480D}" presName="sibTrans" presStyleLbl="bgSibTrans2D1" presStyleIdx="1" presStyleCnt="5"/>
      <dgm:spPr/>
    </dgm:pt>
    <dgm:pt modelId="{0EBDBE91-55A9-4403-80BF-6CDDC80EB1F7}" type="pres">
      <dgm:prSet presAssocID="{885E8454-7C42-4839-A641-9D65F1C66A2F}" presName="compNode" presStyleCnt="0"/>
      <dgm:spPr/>
    </dgm:pt>
    <dgm:pt modelId="{AD1C98CE-A894-40D4-AB1A-2F735EFBE6E1}" type="pres">
      <dgm:prSet presAssocID="{885E8454-7C42-4839-A641-9D65F1C66A2F}" presName="dummyConnPt" presStyleCnt="0"/>
      <dgm:spPr/>
    </dgm:pt>
    <dgm:pt modelId="{0EC89414-263B-4DF2-8033-77E8044899F0}" type="pres">
      <dgm:prSet presAssocID="{885E8454-7C42-4839-A641-9D65F1C66A2F}" presName="node" presStyleLbl="node1" presStyleIdx="2" presStyleCnt="6" custScaleX="184059" custLinFactNeighborX="15061" custLinFactNeighborY="1013">
        <dgm:presLayoutVars>
          <dgm:bulletEnabled val="1"/>
        </dgm:presLayoutVars>
      </dgm:prSet>
      <dgm:spPr/>
    </dgm:pt>
    <dgm:pt modelId="{BB4B3AA2-0A09-45D3-80CD-524B16978315}" type="pres">
      <dgm:prSet presAssocID="{C605B965-DDE4-451F-A0CF-3DEE19ECFB57}" presName="sibTrans" presStyleLbl="bgSibTrans2D1" presStyleIdx="2" presStyleCnt="5"/>
      <dgm:spPr/>
    </dgm:pt>
    <dgm:pt modelId="{AED897C3-2300-48B5-B529-8F799036BE06}" type="pres">
      <dgm:prSet presAssocID="{5E816F41-3BEE-4C2D-84FE-F8FCB5190EDB}" presName="compNode" presStyleCnt="0"/>
      <dgm:spPr/>
    </dgm:pt>
    <dgm:pt modelId="{A7500DF1-BB0A-4A03-98F2-451207C716D7}" type="pres">
      <dgm:prSet presAssocID="{5E816F41-3BEE-4C2D-84FE-F8FCB5190EDB}" presName="dummyConnPt" presStyleCnt="0"/>
      <dgm:spPr/>
    </dgm:pt>
    <dgm:pt modelId="{F3CB8F09-1ADA-44CB-99D9-20C0E5F0B29A}" type="pres">
      <dgm:prSet presAssocID="{5E816F41-3BEE-4C2D-84FE-F8FCB5190EDB}" presName="node" presStyleLbl="node1" presStyleIdx="3" presStyleCnt="6" custScaleX="198815">
        <dgm:presLayoutVars>
          <dgm:bulletEnabled val="1"/>
        </dgm:presLayoutVars>
      </dgm:prSet>
      <dgm:spPr/>
    </dgm:pt>
    <dgm:pt modelId="{04D887F9-6EE4-4341-AE10-D3EEB0A0F643}" type="pres">
      <dgm:prSet presAssocID="{7D7A3699-7574-4A5B-BB65-381A9A9A7AEE}" presName="sibTrans" presStyleLbl="bgSibTrans2D1" presStyleIdx="3" presStyleCnt="5"/>
      <dgm:spPr/>
    </dgm:pt>
    <dgm:pt modelId="{AB1B1D91-AB30-4977-91EA-F8AC2D61F61E}" type="pres">
      <dgm:prSet presAssocID="{EEB5F0F8-8BFB-427B-8C7A-0B286D76194E}" presName="compNode" presStyleCnt="0"/>
      <dgm:spPr/>
    </dgm:pt>
    <dgm:pt modelId="{A20D21A5-8D6C-454B-A25B-73C5FBE00912}" type="pres">
      <dgm:prSet presAssocID="{EEB5F0F8-8BFB-427B-8C7A-0B286D76194E}" presName="dummyConnPt" presStyleCnt="0"/>
      <dgm:spPr/>
    </dgm:pt>
    <dgm:pt modelId="{2407F281-3E2C-403E-B770-995E7B3D14EB}" type="pres">
      <dgm:prSet presAssocID="{EEB5F0F8-8BFB-427B-8C7A-0B286D76194E}" presName="node" presStyleLbl="node1" presStyleIdx="4" presStyleCnt="6" custScaleX="196347">
        <dgm:presLayoutVars>
          <dgm:bulletEnabled val="1"/>
        </dgm:presLayoutVars>
      </dgm:prSet>
      <dgm:spPr/>
    </dgm:pt>
    <dgm:pt modelId="{5F8D2DA7-034B-4876-B77B-4746FC40EFFE}" type="pres">
      <dgm:prSet presAssocID="{3BB6B48B-E3E8-4986-8910-E53AFF80B07D}" presName="sibTrans" presStyleLbl="bgSibTrans2D1" presStyleIdx="4" presStyleCnt="5"/>
      <dgm:spPr/>
    </dgm:pt>
    <dgm:pt modelId="{0E1833EF-2FF6-4861-8E40-A6A5E5DB5697}" type="pres">
      <dgm:prSet presAssocID="{6C1F6BA1-C688-42BB-BD3B-1FE038B09CE8}" presName="compNode" presStyleCnt="0"/>
      <dgm:spPr/>
    </dgm:pt>
    <dgm:pt modelId="{919B778D-E39C-424A-863E-3C54154DFA83}" type="pres">
      <dgm:prSet presAssocID="{6C1F6BA1-C688-42BB-BD3B-1FE038B09CE8}" presName="dummyConnPt" presStyleCnt="0"/>
      <dgm:spPr/>
    </dgm:pt>
    <dgm:pt modelId="{D14E592B-5C93-42E2-9C4D-2AAF2667B4F7}" type="pres">
      <dgm:prSet presAssocID="{6C1F6BA1-C688-42BB-BD3B-1FE038B09CE8}" presName="node" presStyleLbl="node1" presStyleIdx="5" presStyleCnt="6" custScaleX="196347">
        <dgm:presLayoutVars>
          <dgm:bulletEnabled val="1"/>
        </dgm:presLayoutVars>
      </dgm:prSet>
      <dgm:spPr/>
    </dgm:pt>
  </dgm:ptLst>
  <dgm:cxnLst>
    <dgm:cxn modelId="{FC40A501-933B-44E4-985D-525FFC67B154}" type="presOf" srcId="{C605B965-DDE4-451F-A0CF-3DEE19ECFB57}" destId="{BB4B3AA2-0A09-45D3-80CD-524B16978315}" srcOrd="0" destOrd="0" presId="urn:microsoft.com/office/officeart/2005/8/layout/bProcess4"/>
    <dgm:cxn modelId="{BB090105-E5D5-4FF5-82A5-9571306CA56A}" type="presOf" srcId="{250E09B2-4E2E-4BC1-A1A1-8F2454FC0F15}" destId="{511FD690-3040-463E-8F94-F2A9F0093024}" srcOrd="0" destOrd="0" presId="urn:microsoft.com/office/officeart/2005/8/layout/bProcess4"/>
    <dgm:cxn modelId="{01F4C206-5626-4FE7-8A59-D737880CB1AF}" type="presOf" srcId="{B7A2F721-97C4-4398-BEBA-F281F417480D}" destId="{01D72209-FEB5-4F82-A4E9-B24FF8808626}" srcOrd="0" destOrd="0" presId="urn:microsoft.com/office/officeart/2005/8/layout/bProcess4"/>
    <dgm:cxn modelId="{C2BDFB0E-A58D-4CA6-A3FA-6E24AF339131}" srcId="{250E09B2-4E2E-4BC1-A1A1-8F2454FC0F15}" destId="{EEB5F0F8-8BFB-427B-8C7A-0B286D76194E}" srcOrd="4" destOrd="0" parTransId="{1B736DA4-D688-4C5A-8E07-36BA92921B89}" sibTransId="{3BB6B48B-E3E8-4986-8910-E53AFF80B07D}"/>
    <dgm:cxn modelId="{68A4331B-BCDA-4B54-86DB-7099C998ADFC}" type="presOf" srcId="{7D7A3699-7574-4A5B-BB65-381A9A9A7AEE}" destId="{04D887F9-6EE4-4341-AE10-D3EEB0A0F643}" srcOrd="0" destOrd="0" presId="urn:microsoft.com/office/officeart/2005/8/layout/bProcess4"/>
    <dgm:cxn modelId="{BC177B20-84FD-4127-8C49-21FFD78B5F80}" srcId="{250E09B2-4E2E-4BC1-A1A1-8F2454FC0F15}" destId="{6C1F6BA1-C688-42BB-BD3B-1FE038B09CE8}" srcOrd="5" destOrd="0" parTransId="{4F6E1C7E-9F54-4EFF-8F9E-C33EC11628CA}" sibTransId="{2FF6839A-5B43-4FBE-BB62-5FB1B4B6171C}"/>
    <dgm:cxn modelId="{56B7AB38-E79F-494E-BD31-486F19C603B2}" type="presOf" srcId="{1A02D8F5-BAFC-4264-9C7C-992C21EB56DE}" destId="{106CDA5A-0C6A-4BCF-B584-D2956142867B}" srcOrd="0" destOrd="0" presId="urn:microsoft.com/office/officeart/2005/8/layout/bProcess4"/>
    <dgm:cxn modelId="{8327F15B-06FE-4768-AE16-702F0A3156C9}" type="presOf" srcId="{885E8454-7C42-4839-A641-9D65F1C66A2F}" destId="{0EC89414-263B-4DF2-8033-77E8044899F0}" srcOrd="0" destOrd="0" presId="urn:microsoft.com/office/officeart/2005/8/layout/bProcess4"/>
    <dgm:cxn modelId="{257F4C5E-646C-4F92-A807-45FA4BE85967}" type="presOf" srcId="{5E816F41-3BEE-4C2D-84FE-F8FCB5190EDB}" destId="{F3CB8F09-1ADA-44CB-99D9-20C0E5F0B29A}" srcOrd="0" destOrd="0" presId="urn:microsoft.com/office/officeart/2005/8/layout/bProcess4"/>
    <dgm:cxn modelId="{42329E72-0EE4-4D9D-A2A4-49FB37B0F4A2}" srcId="{250E09B2-4E2E-4BC1-A1A1-8F2454FC0F15}" destId="{08AE59CE-3563-41D0-9502-E676603C97DB}" srcOrd="0" destOrd="0" parTransId="{1B052433-2DE6-4A31-99CE-678E8E6EB404}" sibTransId="{D63A6B38-844D-478B-8E45-37E4DE2AA958}"/>
    <dgm:cxn modelId="{4609C286-2E1B-4F15-A168-AE96205BDF58}" srcId="{250E09B2-4E2E-4BC1-A1A1-8F2454FC0F15}" destId="{885E8454-7C42-4839-A641-9D65F1C66A2F}" srcOrd="2" destOrd="0" parTransId="{649E27FB-A33D-48B7-B7B8-20FC3122856A}" sibTransId="{C605B965-DDE4-451F-A0CF-3DEE19ECFB57}"/>
    <dgm:cxn modelId="{FB064E8D-B338-4424-B405-A710EAC026FC}" type="presOf" srcId="{08AE59CE-3563-41D0-9502-E676603C97DB}" destId="{3C3E987F-0247-4772-AA65-3796F437AB49}" srcOrd="0" destOrd="0" presId="urn:microsoft.com/office/officeart/2005/8/layout/bProcess4"/>
    <dgm:cxn modelId="{C5A20498-5D30-4C18-94AE-FAD5DE7B6457}" type="presOf" srcId="{6C1F6BA1-C688-42BB-BD3B-1FE038B09CE8}" destId="{D14E592B-5C93-42E2-9C4D-2AAF2667B4F7}" srcOrd="0" destOrd="0" presId="urn:microsoft.com/office/officeart/2005/8/layout/bProcess4"/>
    <dgm:cxn modelId="{821D7ACB-CDE3-4327-BB0B-A682F6994BE3}" srcId="{250E09B2-4E2E-4BC1-A1A1-8F2454FC0F15}" destId="{5E816F41-3BEE-4C2D-84FE-F8FCB5190EDB}" srcOrd="3" destOrd="0" parTransId="{51754746-A9E1-4D62-86CA-4040831D07C4}" sibTransId="{7D7A3699-7574-4A5B-BB65-381A9A9A7AEE}"/>
    <dgm:cxn modelId="{66E938DA-9DAD-42AC-B423-19C839A10CEA}" srcId="{250E09B2-4E2E-4BC1-A1A1-8F2454FC0F15}" destId="{1A02D8F5-BAFC-4264-9C7C-992C21EB56DE}" srcOrd="1" destOrd="0" parTransId="{DEB53B47-2A65-481A-890F-7363E7EDF5AF}" sibTransId="{B7A2F721-97C4-4398-BEBA-F281F417480D}"/>
    <dgm:cxn modelId="{E326D2DC-4C44-4D64-B847-A80834C4693D}" type="presOf" srcId="{D63A6B38-844D-478B-8E45-37E4DE2AA958}" destId="{2A52C023-B9A5-4F50-9E16-F29625CC1B42}" srcOrd="0" destOrd="0" presId="urn:microsoft.com/office/officeart/2005/8/layout/bProcess4"/>
    <dgm:cxn modelId="{FF7A6CDE-694B-4992-A508-E13ABFA13542}" type="presOf" srcId="{EEB5F0F8-8BFB-427B-8C7A-0B286D76194E}" destId="{2407F281-3E2C-403E-B770-995E7B3D14EB}" srcOrd="0" destOrd="0" presId="urn:microsoft.com/office/officeart/2005/8/layout/bProcess4"/>
    <dgm:cxn modelId="{D075B4E6-6EC0-4C71-8C5B-949D423AB051}" type="presOf" srcId="{3BB6B48B-E3E8-4986-8910-E53AFF80B07D}" destId="{5F8D2DA7-034B-4876-B77B-4746FC40EFFE}" srcOrd="0" destOrd="0" presId="urn:microsoft.com/office/officeart/2005/8/layout/bProcess4"/>
    <dgm:cxn modelId="{2A9FDC2A-ADC6-48D7-BA06-A7F8ED1CFB2E}" type="presParOf" srcId="{511FD690-3040-463E-8F94-F2A9F0093024}" destId="{55D344DB-5080-4B06-A929-59DACA68A886}" srcOrd="0" destOrd="0" presId="urn:microsoft.com/office/officeart/2005/8/layout/bProcess4"/>
    <dgm:cxn modelId="{BA29224D-AA0B-44CE-AD65-6A88B9B2C1B9}" type="presParOf" srcId="{55D344DB-5080-4B06-A929-59DACA68A886}" destId="{B8A294E9-C92B-4563-AA22-F5EA02F0BB20}" srcOrd="0" destOrd="0" presId="urn:microsoft.com/office/officeart/2005/8/layout/bProcess4"/>
    <dgm:cxn modelId="{10C2B927-C4E0-4AF0-BE48-F7B57E6F7602}" type="presParOf" srcId="{55D344DB-5080-4B06-A929-59DACA68A886}" destId="{3C3E987F-0247-4772-AA65-3796F437AB49}" srcOrd="1" destOrd="0" presId="urn:microsoft.com/office/officeart/2005/8/layout/bProcess4"/>
    <dgm:cxn modelId="{05D07889-FCD6-400F-B002-C7A8A94F8BA0}" type="presParOf" srcId="{511FD690-3040-463E-8F94-F2A9F0093024}" destId="{2A52C023-B9A5-4F50-9E16-F29625CC1B42}" srcOrd="1" destOrd="0" presId="urn:microsoft.com/office/officeart/2005/8/layout/bProcess4"/>
    <dgm:cxn modelId="{D6534546-2C66-407E-A10B-E1AF8001A886}" type="presParOf" srcId="{511FD690-3040-463E-8F94-F2A9F0093024}" destId="{ACCDCA3B-2D10-467C-A7BF-0FC4CA4831F2}" srcOrd="2" destOrd="0" presId="urn:microsoft.com/office/officeart/2005/8/layout/bProcess4"/>
    <dgm:cxn modelId="{F8CF3CA2-85D2-43AF-B9DA-EB3F3A19D49A}" type="presParOf" srcId="{ACCDCA3B-2D10-467C-A7BF-0FC4CA4831F2}" destId="{28F559D7-7995-4B25-8C84-F0BC2E5AE29A}" srcOrd="0" destOrd="0" presId="urn:microsoft.com/office/officeart/2005/8/layout/bProcess4"/>
    <dgm:cxn modelId="{0616ACC5-234B-4D35-91A9-CC07E3EE977D}" type="presParOf" srcId="{ACCDCA3B-2D10-467C-A7BF-0FC4CA4831F2}" destId="{106CDA5A-0C6A-4BCF-B584-D2956142867B}" srcOrd="1" destOrd="0" presId="urn:microsoft.com/office/officeart/2005/8/layout/bProcess4"/>
    <dgm:cxn modelId="{CC60A163-455E-4762-AB23-8AB28D08555D}" type="presParOf" srcId="{511FD690-3040-463E-8F94-F2A9F0093024}" destId="{01D72209-FEB5-4F82-A4E9-B24FF8808626}" srcOrd="3" destOrd="0" presId="urn:microsoft.com/office/officeart/2005/8/layout/bProcess4"/>
    <dgm:cxn modelId="{D4E6D0CB-3A76-4526-AB1A-07DC77172008}" type="presParOf" srcId="{511FD690-3040-463E-8F94-F2A9F0093024}" destId="{0EBDBE91-55A9-4403-80BF-6CDDC80EB1F7}" srcOrd="4" destOrd="0" presId="urn:microsoft.com/office/officeart/2005/8/layout/bProcess4"/>
    <dgm:cxn modelId="{52430812-19AB-419C-A60D-FB1203671842}" type="presParOf" srcId="{0EBDBE91-55A9-4403-80BF-6CDDC80EB1F7}" destId="{AD1C98CE-A894-40D4-AB1A-2F735EFBE6E1}" srcOrd="0" destOrd="0" presId="urn:microsoft.com/office/officeart/2005/8/layout/bProcess4"/>
    <dgm:cxn modelId="{72983EAE-AA73-4526-9599-D53079730FBC}" type="presParOf" srcId="{0EBDBE91-55A9-4403-80BF-6CDDC80EB1F7}" destId="{0EC89414-263B-4DF2-8033-77E8044899F0}" srcOrd="1" destOrd="0" presId="urn:microsoft.com/office/officeart/2005/8/layout/bProcess4"/>
    <dgm:cxn modelId="{23E7ED7B-259F-408C-9472-FC26AA781229}" type="presParOf" srcId="{511FD690-3040-463E-8F94-F2A9F0093024}" destId="{BB4B3AA2-0A09-45D3-80CD-524B16978315}" srcOrd="5" destOrd="0" presId="urn:microsoft.com/office/officeart/2005/8/layout/bProcess4"/>
    <dgm:cxn modelId="{F59AD474-BF99-4972-BC97-C2B51ACCD662}" type="presParOf" srcId="{511FD690-3040-463E-8F94-F2A9F0093024}" destId="{AED897C3-2300-48B5-B529-8F799036BE06}" srcOrd="6" destOrd="0" presId="urn:microsoft.com/office/officeart/2005/8/layout/bProcess4"/>
    <dgm:cxn modelId="{148AAB49-8DCA-4334-8AFE-32CD47CA544D}" type="presParOf" srcId="{AED897C3-2300-48B5-B529-8F799036BE06}" destId="{A7500DF1-BB0A-4A03-98F2-451207C716D7}" srcOrd="0" destOrd="0" presId="urn:microsoft.com/office/officeart/2005/8/layout/bProcess4"/>
    <dgm:cxn modelId="{43B1DB84-CF8B-4837-9117-77BC1EA3B639}" type="presParOf" srcId="{AED897C3-2300-48B5-B529-8F799036BE06}" destId="{F3CB8F09-1ADA-44CB-99D9-20C0E5F0B29A}" srcOrd="1" destOrd="0" presId="urn:microsoft.com/office/officeart/2005/8/layout/bProcess4"/>
    <dgm:cxn modelId="{B485CFA5-9FD3-4C99-B265-C237092B21BA}" type="presParOf" srcId="{511FD690-3040-463E-8F94-F2A9F0093024}" destId="{04D887F9-6EE4-4341-AE10-D3EEB0A0F643}" srcOrd="7" destOrd="0" presId="urn:microsoft.com/office/officeart/2005/8/layout/bProcess4"/>
    <dgm:cxn modelId="{46C02DD8-A2EE-4F3B-A246-941AA0D06A6B}" type="presParOf" srcId="{511FD690-3040-463E-8F94-F2A9F0093024}" destId="{AB1B1D91-AB30-4977-91EA-F8AC2D61F61E}" srcOrd="8" destOrd="0" presId="urn:microsoft.com/office/officeart/2005/8/layout/bProcess4"/>
    <dgm:cxn modelId="{D342B5E9-F498-40A5-98F0-187674A6937D}" type="presParOf" srcId="{AB1B1D91-AB30-4977-91EA-F8AC2D61F61E}" destId="{A20D21A5-8D6C-454B-A25B-73C5FBE00912}" srcOrd="0" destOrd="0" presId="urn:microsoft.com/office/officeart/2005/8/layout/bProcess4"/>
    <dgm:cxn modelId="{41120EFD-154E-4AC9-ACEC-694C1FF78E61}" type="presParOf" srcId="{AB1B1D91-AB30-4977-91EA-F8AC2D61F61E}" destId="{2407F281-3E2C-403E-B770-995E7B3D14EB}" srcOrd="1" destOrd="0" presId="urn:microsoft.com/office/officeart/2005/8/layout/bProcess4"/>
    <dgm:cxn modelId="{3AE22B49-EA6A-4011-8E6F-2B7AA9C57E66}" type="presParOf" srcId="{511FD690-3040-463E-8F94-F2A9F0093024}" destId="{5F8D2DA7-034B-4876-B77B-4746FC40EFFE}" srcOrd="9" destOrd="0" presId="urn:microsoft.com/office/officeart/2005/8/layout/bProcess4"/>
    <dgm:cxn modelId="{8D7ACFED-C3DA-4C0B-9493-445D42C8949E}" type="presParOf" srcId="{511FD690-3040-463E-8F94-F2A9F0093024}" destId="{0E1833EF-2FF6-4861-8E40-A6A5E5DB5697}" srcOrd="10" destOrd="0" presId="urn:microsoft.com/office/officeart/2005/8/layout/bProcess4"/>
    <dgm:cxn modelId="{5AB2F644-B6C4-458A-B490-DAFBA75471AC}" type="presParOf" srcId="{0E1833EF-2FF6-4861-8E40-A6A5E5DB5697}" destId="{919B778D-E39C-424A-863E-3C54154DFA83}" srcOrd="0" destOrd="0" presId="urn:microsoft.com/office/officeart/2005/8/layout/bProcess4"/>
    <dgm:cxn modelId="{393EDA9A-2A05-454D-9DD0-F7586567503F}" type="presParOf" srcId="{0E1833EF-2FF6-4861-8E40-A6A5E5DB5697}" destId="{D14E592B-5C93-42E2-9C4D-2AAF2667B4F7}"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F9EB6D43-61EE-40AC-9FED-F473C6606D23}"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n-US"/>
        </a:p>
      </dgm:t>
    </dgm:pt>
    <dgm:pt modelId="{986AD652-D41B-40EE-AD00-DEEB2961517C}">
      <dgm:prSet phldrT="[Text]" custT="1"/>
      <dgm:spPr/>
      <dgm:t>
        <a:bodyPr/>
        <a:lstStyle/>
        <a:p>
          <a:r>
            <a:rPr lang="en-US" sz="2000" dirty="0"/>
            <a:t>If the suspect does not answer questions or answers, “no comment”</a:t>
          </a:r>
        </a:p>
      </dgm:t>
    </dgm:pt>
    <dgm:pt modelId="{DCB9A3F5-BBBF-4FFA-BC02-A7B5B9E043F6}" type="parTrans" cxnId="{E4231C71-1DDD-4C38-87EF-25AEA1FCB4F2}">
      <dgm:prSet/>
      <dgm:spPr/>
      <dgm:t>
        <a:bodyPr/>
        <a:lstStyle/>
        <a:p>
          <a:endParaRPr lang="en-US"/>
        </a:p>
      </dgm:t>
    </dgm:pt>
    <dgm:pt modelId="{C69CF9AE-C094-419C-8A7E-09AAAF5866DA}" type="sibTrans" cxnId="{E4231C71-1DDD-4C38-87EF-25AEA1FCB4F2}">
      <dgm:prSet/>
      <dgm:spPr/>
      <dgm:t>
        <a:bodyPr/>
        <a:lstStyle/>
        <a:p>
          <a:endParaRPr lang="en-US"/>
        </a:p>
      </dgm:t>
    </dgm:pt>
    <dgm:pt modelId="{C5C11E33-2348-425B-BD70-85CB7982600F}">
      <dgm:prSet phldrT="[Text]" custT="1"/>
      <dgm:spPr/>
      <dgm:t>
        <a:bodyPr/>
        <a:lstStyle/>
        <a:p>
          <a:r>
            <a:rPr lang="en-US" sz="2100"/>
            <a:t>Explain to the suspect that you understand that is their right but that you still intend to ask the questions. Inform them you will give them time to answer if they wish.</a:t>
          </a:r>
          <a:endParaRPr lang="en-US" sz="2100" dirty="0"/>
        </a:p>
      </dgm:t>
    </dgm:pt>
    <dgm:pt modelId="{361FC8E9-05E2-4FB2-9CE7-EED9CBC3ECA0}" type="parTrans" cxnId="{8B579D0F-6AF2-4CCA-8933-BDAC05E75214}">
      <dgm:prSet/>
      <dgm:spPr/>
      <dgm:t>
        <a:bodyPr/>
        <a:lstStyle/>
        <a:p>
          <a:endParaRPr lang="en-US"/>
        </a:p>
      </dgm:t>
    </dgm:pt>
    <dgm:pt modelId="{2DB0C9AE-FF4D-45A1-AC6B-87DE8B9B9CAA}" type="sibTrans" cxnId="{8B579D0F-6AF2-4CCA-8933-BDAC05E75214}">
      <dgm:prSet/>
      <dgm:spPr/>
      <dgm:t>
        <a:bodyPr/>
        <a:lstStyle/>
        <a:p>
          <a:endParaRPr lang="en-US"/>
        </a:p>
      </dgm:t>
    </dgm:pt>
    <dgm:pt modelId="{5236B0E6-5C03-434B-8A6C-6AE974C36F08}">
      <dgm:prSet phldrT="[Text]" custT="1"/>
      <dgm:spPr/>
      <dgm:t>
        <a:bodyPr/>
        <a:lstStyle/>
        <a:p>
          <a:r>
            <a:rPr lang="en-US" sz="2100"/>
            <a:t>Work through your interview plan topic by topic in detail</a:t>
          </a:r>
          <a:endParaRPr lang="en-US" sz="2100" dirty="0"/>
        </a:p>
      </dgm:t>
    </dgm:pt>
    <dgm:pt modelId="{743A5658-BE82-4746-9D7C-FE58E32A5A6F}" type="parTrans" cxnId="{94541DC1-950E-43E5-9945-B5F4D8449ABB}">
      <dgm:prSet/>
      <dgm:spPr/>
      <dgm:t>
        <a:bodyPr/>
        <a:lstStyle/>
        <a:p>
          <a:endParaRPr lang="en-US"/>
        </a:p>
      </dgm:t>
    </dgm:pt>
    <dgm:pt modelId="{08048FFF-92EF-460F-A340-99A3F80C948A}" type="sibTrans" cxnId="{94541DC1-950E-43E5-9945-B5F4D8449ABB}">
      <dgm:prSet/>
      <dgm:spPr/>
      <dgm:t>
        <a:bodyPr/>
        <a:lstStyle/>
        <a:p>
          <a:endParaRPr lang="en-US"/>
        </a:p>
      </dgm:t>
    </dgm:pt>
    <dgm:pt modelId="{3BB4D5DB-E2CF-4BC8-BFB2-471E84437342}">
      <dgm:prSet phldrT="[Text]" custT="1"/>
      <dgm:spPr/>
      <dgm:t>
        <a:bodyPr/>
        <a:lstStyle/>
        <a:p>
          <a:r>
            <a:rPr lang="en-US" sz="2100" dirty="0"/>
            <a:t>Be mindful of the pace of your questions. Don’t ask them too quickly. Answer the question in your head before asking the next</a:t>
          </a:r>
        </a:p>
      </dgm:t>
    </dgm:pt>
    <dgm:pt modelId="{2203C9CE-0FEA-4DD1-A75B-8589E36A54A4}" type="parTrans" cxnId="{5FF95709-26DC-4703-8F48-D90801750185}">
      <dgm:prSet/>
      <dgm:spPr/>
      <dgm:t>
        <a:bodyPr/>
        <a:lstStyle/>
        <a:p>
          <a:endParaRPr lang="en-US"/>
        </a:p>
      </dgm:t>
    </dgm:pt>
    <dgm:pt modelId="{B0791638-AB5E-49FF-910D-F8C82F7AB566}" type="sibTrans" cxnId="{5FF95709-26DC-4703-8F48-D90801750185}">
      <dgm:prSet/>
      <dgm:spPr/>
      <dgm:t>
        <a:bodyPr/>
        <a:lstStyle/>
        <a:p>
          <a:endParaRPr lang="en-US"/>
        </a:p>
      </dgm:t>
    </dgm:pt>
    <dgm:pt modelId="{7AA27F78-6CC3-4DE1-B667-832CDE5D7164}">
      <dgm:prSet phldrT="[Text]" custT="1"/>
      <dgm:spPr/>
      <dgm:t>
        <a:bodyPr/>
        <a:lstStyle/>
        <a:p>
          <a:r>
            <a:rPr lang="en-US" sz="2100"/>
            <a:t>You can remind them of the caution &amp; the implications of not answering questions however doing this repeatedly can be seen as oppressive</a:t>
          </a:r>
          <a:endParaRPr lang="en-US" sz="2100" dirty="0"/>
        </a:p>
      </dgm:t>
    </dgm:pt>
    <dgm:pt modelId="{3F70574E-3B5A-4AB8-B6B5-C91CF0B6CF1A}" type="parTrans" cxnId="{D835D885-D178-4DA7-A5A0-36FE87D05639}">
      <dgm:prSet/>
      <dgm:spPr/>
      <dgm:t>
        <a:bodyPr/>
        <a:lstStyle/>
        <a:p>
          <a:endParaRPr lang="en-US"/>
        </a:p>
      </dgm:t>
    </dgm:pt>
    <dgm:pt modelId="{14B469F4-631F-45AE-9B8D-87C2BCF3FF71}" type="sibTrans" cxnId="{D835D885-D178-4DA7-A5A0-36FE87D05639}">
      <dgm:prSet/>
      <dgm:spPr/>
      <dgm:t>
        <a:bodyPr/>
        <a:lstStyle/>
        <a:p>
          <a:endParaRPr lang="en-US"/>
        </a:p>
      </dgm:t>
    </dgm:pt>
    <dgm:pt modelId="{F8A70DF5-C06D-4EE7-AD62-94009776FCBA}" type="pres">
      <dgm:prSet presAssocID="{F9EB6D43-61EE-40AC-9FED-F473C6606D23}" presName="diagram" presStyleCnt="0">
        <dgm:presLayoutVars>
          <dgm:chMax val="1"/>
          <dgm:dir/>
          <dgm:animLvl val="ctr"/>
          <dgm:resizeHandles val="exact"/>
        </dgm:presLayoutVars>
      </dgm:prSet>
      <dgm:spPr/>
    </dgm:pt>
    <dgm:pt modelId="{B4BC90AF-E500-4453-9BDF-B629583201FF}" type="pres">
      <dgm:prSet presAssocID="{F9EB6D43-61EE-40AC-9FED-F473C6606D23}" presName="matrix" presStyleCnt="0"/>
      <dgm:spPr/>
    </dgm:pt>
    <dgm:pt modelId="{F271726B-6F63-4799-8CD0-4D6E4157CC08}" type="pres">
      <dgm:prSet presAssocID="{F9EB6D43-61EE-40AC-9FED-F473C6606D23}" presName="tile1" presStyleLbl="node1" presStyleIdx="0" presStyleCnt="4"/>
      <dgm:spPr/>
    </dgm:pt>
    <dgm:pt modelId="{71C1B068-4895-4D22-86CD-F6556FFA5369}" type="pres">
      <dgm:prSet presAssocID="{F9EB6D43-61EE-40AC-9FED-F473C6606D23}" presName="tile1text" presStyleLbl="node1" presStyleIdx="0" presStyleCnt="4">
        <dgm:presLayoutVars>
          <dgm:chMax val="0"/>
          <dgm:chPref val="0"/>
          <dgm:bulletEnabled val="1"/>
        </dgm:presLayoutVars>
      </dgm:prSet>
      <dgm:spPr/>
    </dgm:pt>
    <dgm:pt modelId="{43169A1E-121A-4926-98B1-0993E60EBB40}" type="pres">
      <dgm:prSet presAssocID="{F9EB6D43-61EE-40AC-9FED-F473C6606D23}" presName="tile2" presStyleLbl="node1" presStyleIdx="1" presStyleCnt="4"/>
      <dgm:spPr/>
    </dgm:pt>
    <dgm:pt modelId="{847F1EF5-1CBB-4A9C-A0C8-AC9C0A90E96B}" type="pres">
      <dgm:prSet presAssocID="{F9EB6D43-61EE-40AC-9FED-F473C6606D23}" presName="tile2text" presStyleLbl="node1" presStyleIdx="1" presStyleCnt="4">
        <dgm:presLayoutVars>
          <dgm:chMax val="0"/>
          <dgm:chPref val="0"/>
          <dgm:bulletEnabled val="1"/>
        </dgm:presLayoutVars>
      </dgm:prSet>
      <dgm:spPr/>
    </dgm:pt>
    <dgm:pt modelId="{4A2366AB-A60B-4C0B-88EE-E725D2F78D95}" type="pres">
      <dgm:prSet presAssocID="{F9EB6D43-61EE-40AC-9FED-F473C6606D23}" presName="tile3" presStyleLbl="node1" presStyleIdx="2" presStyleCnt="4"/>
      <dgm:spPr/>
    </dgm:pt>
    <dgm:pt modelId="{5D4271A5-147F-4B9E-88D9-37C54DEFBE3F}" type="pres">
      <dgm:prSet presAssocID="{F9EB6D43-61EE-40AC-9FED-F473C6606D23}" presName="tile3text" presStyleLbl="node1" presStyleIdx="2" presStyleCnt="4">
        <dgm:presLayoutVars>
          <dgm:chMax val="0"/>
          <dgm:chPref val="0"/>
          <dgm:bulletEnabled val="1"/>
        </dgm:presLayoutVars>
      </dgm:prSet>
      <dgm:spPr/>
    </dgm:pt>
    <dgm:pt modelId="{B726FA63-775B-402D-8579-905D7CC4FE7B}" type="pres">
      <dgm:prSet presAssocID="{F9EB6D43-61EE-40AC-9FED-F473C6606D23}" presName="tile4" presStyleLbl="node1" presStyleIdx="3" presStyleCnt="4"/>
      <dgm:spPr/>
    </dgm:pt>
    <dgm:pt modelId="{CB98AE6D-2494-4A56-88C3-6540E76D2DEB}" type="pres">
      <dgm:prSet presAssocID="{F9EB6D43-61EE-40AC-9FED-F473C6606D23}" presName="tile4text" presStyleLbl="node1" presStyleIdx="3" presStyleCnt="4">
        <dgm:presLayoutVars>
          <dgm:chMax val="0"/>
          <dgm:chPref val="0"/>
          <dgm:bulletEnabled val="1"/>
        </dgm:presLayoutVars>
      </dgm:prSet>
      <dgm:spPr/>
    </dgm:pt>
    <dgm:pt modelId="{7595103F-5F58-42C9-AF24-8CF01B301184}" type="pres">
      <dgm:prSet presAssocID="{F9EB6D43-61EE-40AC-9FED-F473C6606D23}" presName="centerTile" presStyleLbl="fgShp" presStyleIdx="0" presStyleCnt="1">
        <dgm:presLayoutVars>
          <dgm:chMax val="0"/>
          <dgm:chPref val="0"/>
        </dgm:presLayoutVars>
      </dgm:prSet>
      <dgm:spPr/>
    </dgm:pt>
  </dgm:ptLst>
  <dgm:cxnLst>
    <dgm:cxn modelId="{5FF95709-26DC-4703-8F48-D90801750185}" srcId="{986AD652-D41B-40EE-AD00-DEEB2961517C}" destId="{3BB4D5DB-E2CF-4BC8-BFB2-471E84437342}" srcOrd="2" destOrd="0" parTransId="{2203C9CE-0FEA-4DD1-A75B-8589E36A54A4}" sibTransId="{B0791638-AB5E-49FF-910D-F8C82F7AB566}"/>
    <dgm:cxn modelId="{67B93C0A-DBC4-4513-8C6D-3D27B68AE5CB}" type="presOf" srcId="{5236B0E6-5C03-434B-8A6C-6AE974C36F08}" destId="{847F1EF5-1CBB-4A9C-A0C8-AC9C0A90E96B}" srcOrd="1" destOrd="0" presId="urn:microsoft.com/office/officeart/2005/8/layout/matrix1"/>
    <dgm:cxn modelId="{79CD210F-93F7-4BAC-8D62-99E0FF77553B}" type="presOf" srcId="{3BB4D5DB-E2CF-4BC8-BFB2-471E84437342}" destId="{4A2366AB-A60B-4C0B-88EE-E725D2F78D95}" srcOrd="0" destOrd="0" presId="urn:microsoft.com/office/officeart/2005/8/layout/matrix1"/>
    <dgm:cxn modelId="{8B579D0F-6AF2-4CCA-8933-BDAC05E75214}" srcId="{986AD652-D41B-40EE-AD00-DEEB2961517C}" destId="{C5C11E33-2348-425B-BD70-85CB7982600F}" srcOrd="0" destOrd="0" parTransId="{361FC8E9-05E2-4FB2-9CE7-EED9CBC3ECA0}" sibTransId="{2DB0C9AE-FF4D-45A1-AC6B-87DE8B9B9CAA}"/>
    <dgm:cxn modelId="{B5F11065-8BDF-42FD-B5EF-B9BD72296224}" type="presOf" srcId="{3BB4D5DB-E2CF-4BC8-BFB2-471E84437342}" destId="{5D4271A5-147F-4B9E-88D9-37C54DEFBE3F}" srcOrd="1" destOrd="0" presId="urn:microsoft.com/office/officeart/2005/8/layout/matrix1"/>
    <dgm:cxn modelId="{E4231C71-1DDD-4C38-87EF-25AEA1FCB4F2}" srcId="{F9EB6D43-61EE-40AC-9FED-F473C6606D23}" destId="{986AD652-D41B-40EE-AD00-DEEB2961517C}" srcOrd="0" destOrd="0" parTransId="{DCB9A3F5-BBBF-4FFA-BC02-A7B5B9E043F6}" sibTransId="{C69CF9AE-C094-419C-8A7E-09AAAF5866DA}"/>
    <dgm:cxn modelId="{5C82107D-7184-4478-9897-417F7CBC04EF}" type="presOf" srcId="{986AD652-D41B-40EE-AD00-DEEB2961517C}" destId="{7595103F-5F58-42C9-AF24-8CF01B301184}" srcOrd="0" destOrd="0" presId="urn:microsoft.com/office/officeart/2005/8/layout/matrix1"/>
    <dgm:cxn modelId="{D835D885-D178-4DA7-A5A0-36FE87D05639}" srcId="{986AD652-D41B-40EE-AD00-DEEB2961517C}" destId="{7AA27F78-6CC3-4DE1-B667-832CDE5D7164}" srcOrd="3" destOrd="0" parTransId="{3F70574E-3B5A-4AB8-B6B5-C91CF0B6CF1A}" sibTransId="{14B469F4-631F-45AE-9B8D-87C2BCF3FF71}"/>
    <dgm:cxn modelId="{4E0EF890-17FB-47A2-B880-537DC56D3D67}" type="presOf" srcId="{C5C11E33-2348-425B-BD70-85CB7982600F}" destId="{F271726B-6F63-4799-8CD0-4D6E4157CC08}" srcOrd="0" destOrd="0" presId="urn:microsoft.com/office/officeart/2005/8/layout/matrix1"/>
    <dgm:cxn modelId="{5B143691-2679-4A93-A733-22511FD4C50C}" type="presOf" srcId="{7AA27F78-6CC3-4DE1-B667-832CDE5D7164}" destId="{CB98AE6D-2494-4A56-88C3-6540E76D2DEB}" srcOrd="1" destOrd="0" presId="urn:microsoft.com/office/officeart/2005/8/layout/matrix1"/>
    <dgm:cxn modelId="{4C39ED99-6C62-45E0-84AB-C9918A94478C}" type="presOf" srcId="{5236B0E6-5C03-434B-8A6C-6AE974C36F08}" destId="{43169A1E-121A-4926-98B1-0993E60EBB40}" srcOrd="0" destOrd="0" presId="urn:microsoft.com/office/officeart/2005/8/layout/matrix1"/>
    <dgm:cxn modelId="{78817BB3-8A79-4402-A7F6-DF494D1F6F82}" type="presOf" srcId="{F9EB6D43-61EE-40AC-9FED-F473C6606D23}" destId="{F8A70DF5-C06D-4EE7-AD62-94009776FCBA}" srcOrd="0" destOrd="0" presId="urn:microsoft.com/office/officeart/2005/8/layout/matrix1"/>
    <dgm:cxn modelId="{94541DC1-950E-43E5-9945-B5F4D8449ABB}" srcId="{986AD652-D41B-40EE-AD00-DEEB2961517C}" destId="{5236B0E6-5C03-434B-8A6C-6AE974C36F08}" srcOrd="1" destOrd="0" parTransId="{743A5658-BE82-4746-9D7C-FE58E32A5A6F}" sibTransId="{08048FFF-92EF-460F-A340-99A3F80C948A}"/>
    <dgm:cxn modelId="{BB3C52D1-A737-4C66-83FF-6300FB8756EC}" type="presOf" srcId="{C5C11E33-2348-425B-BD70-85CB7982600F}" destId="{71C1B068-4895-4D22-86CD-F6556FFA5369}" srcOrd="1" destOrd="0" presId="urn:microsoft.com/office/officeart/2005/8/layout/matrix1"/>
    <dgm:cxn modelId="{386626E2-A51C-47C1-A4AE-3B56140DDBE4}" type="presOf" srcId="{7AA27F78-6CC3-4DE1-B667-832CDE5D7164}" destId="{B726FA63-775B-402D-8579-905D7CC4FE7B}" srcOrd="0" destOrd="0" presId="urn:microsoft.com/office/officeart/2005/8/layout/matrix1"/>
    <dgm:cxn modelId="{7D8D9753-A57F-49F7-AF37-C4962935B9DB}" type="presParOf" srcId="{F8A70DF5-C06D-4EE7-AD62-94009776FCBA}" destId="{B4BC90AF-E500-4453-9BDF-B629583201FF}" srcOrd="0" destOrd="0" presId="urn:microsoft.com/office/officeart/2005/8/layout/matrix1"/>
    <dgm:cxn modelId="{EF52388C-72E5-4DC7-8A36-F22C8B6F03A7}" type="presParOf" srcId="{B4BC90AF-E500-4453-9BDF-B629583201FF}" destId="{F271726B-6F63-4799-8CD0-4D6E4157CC08}" srcOrd="0" destOrd="0" presId="urn:microsoft.com/office/officeart/2005/8/layout/matrix1"/>
    <dgm:cxn modelId="{AC269D43-F37E-42E1-812E-60BAF2D6D74C}" type="presParOf" srcId="{B4BC90AF-E500-4453-9BDF-B629583201FF}" destId="{71C1B068-4895-4D22-86CD-F6556FFA5369}" srcOrd="1" destOrd="0" presId="urn:microsoft.com/office/officeart/2005/8/layout/matrix1"/>
    <dgm:cxn modelId="{4343BC34-1A92-4F64-B13D-D559975DE9FA}" type="presParOf" srcId="{B4BC90AF-E500-4453-9BDF-B629583201FF}" destId="{43169A1E-121A-4926-98B1-0993E60EBB40}" srcOrd="2" destOrd="0" presId="urn:microsoft.com/office/officeart/2005/8/layout/matrix1"/>
    <dgm:cxn modelId="{44910E16-5DBF-4758-B0E1-84AB79F2F4F4}" type="presParOf" srcId="{B4BC90AF-E500-4453-9BDF-B629583201FF}" destId="{847F1EF5-1CBB-4A9C-A0C8-AC9C0A90E96B}" srcOrd="3" destOrd="0" presId="urn:microsoft.com/office/officeart/2005/8/layout/matrix1"/>
    <dgm:cxn modelId="{81DF3BE7-431C-4B23-A8E9-E40F46A3A181}" type="presParOf" srcId="{B4BC90AF-E500-4453-9BDF-B629583201FF}" destId="{4A2366AB-A60B-4C0B-88EE-E725D2F78D95}" srcOrd="4" destOrd="0" presId="urn:microsoft.com/office/officeart/2005/8/layout/matrix1"/>
    <dgm:cxn modelId="{FF3A9A34-357F-44BF-96CE-203D57AE3B29}" type="presParOf" srcId="{B4BC90AF-E500-4453-9BDF-B629583201FF}" destId="{5D4271A5-147F-4B9E-88D9-37C54DEFBE3F}" srcOrd="5" destOrd="0" presId="urn:microsoft.com/office/officeart/2005/8/layout/matrix1"/>
    <dgm:cxn modelId="{A3ECC0CB-EC14-43B0-B6AB-5B9293BF7964}" type="presParOf" srcId="{B4BC90AF-E500-4453-9BDF-B629583201FF}" destId="{B726FA63-775B-402D-8579-905D7CC4FE7B}" srcOrd="6" destOrd="0" presId="urn:microsoft.com/office/officeart/2005/8/layout/matrix1"/>
    <dgm:cxn modelId="{C584D631-0EC7-484F-8474-4DD84BEA0612}" type="presParOf" srcId="{B4BC90AF-E500-4453-9BDF-B629583201FF}" destId="{CB98AE6D-2494-4A56-88C3-6540E76D2DEB}" srcOrd="7" destOrd="0" presId="urn:microsoft.com/office/officeart/2005/8/layout/matrix1"/>
    <dgm:cxn modelId="{88E314DC-0C70-446A-86E4-4D279527BAC8}" type="presParOf" srcId="{F8A70DF5-C06D-4EE7-AD62-94009776FCBA}" destId="{7595103F-5F58-42C9-AF24-8CF01B301184}"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461836E-795C-48A3-981D-F63420244ED0}" type="doc">
      <dgm:prSet loTypeId="urn:microsoft.com/office/officeart/2005/8/layout/process1" loCatId="process" qsTypeId="urn:microsoft.com/office/officeart/2005/8/quickstyle/simple1" qsCatId="simple" csTypeId="urn:microsoft.com/office/officeart/2005/8/colors/accent1_2" csCatId="accent1" phldr="1"/>
      <dgm:spPr/>
    </dgm:pt>
    <dgm:pt modelId="{93FC1A00-786A-40DC-8461-8346CAAF1D6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Ask the legal rep or the suspect to read out the prepared statement. Get the suspect to agree &amp; sign it</a:t>
          </a:r>
        </a:p>
      </dgm:t>
    </dgm:pt>
    <dgm:pt modelId="{43706455-FFCF-4212-A84A-63D13A21A5D6}" type="parTrans" cxnId="{2076E454-10D5-48FE-9832-7D61B8D89B9C}">
      <dgm:prSet/>
      <dgm:spPr/>
      <dgm:t>
        <a:bodyPr/>
        <a:lstStyle/>
        <a:p>
          <a:endParaRPr lang="en-US"/>
        </a:p>
      </dgm:t>
    </dgm:pt>
    <dgm:pt modelId="{57554175-5FB5-4C70-A9CD-80C77ECA0ADD}" type="sibTrans" cxnId="{2076E454-10D5-48FE-9832-7D61B8D89B9C}">
      <dgm:prSet/>
      <dgm:spPr>
        <a:solidFill>
          <a:schemeClr val="accent2">
            <a:lumMod val="75000"/>
          </a:schemeClr>
        </a:solidFill>
        <a:ln>
          <a:solidFill>
            <a:schemeClr val="tx1"/>
          </a:solidFill>
        </a:ln>
      </dgm:spPr>
      <dgm:t>
        <a:bodyPr/>
        <a:lstStyle/>
        <a:p>
          <a:endParaRPr lang="en-US"/>
        </a:p>
      </dgm:t>
    </dgm:pt>
    <dgm:pt modelId="{F9310D4A-9711-4394-BE0B-7DC9779C67BC}">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Ask the legal rep if you can have a copy. Remember the statement is the property of the legal rep &amp; suspect (some will be happy to give you the original)</a:t>
          </a:r>
        </a:p>
      </dgm:t>
    </dgm:pt>
    <dgm:pt modelId="{BD0CECFA-A215-4264-B0A9-0FF22B9331E9}" type="parTrans" cxnId="{014ECDA6-5866-4720-9FDD-36641E9C50BE}">
      <dgm:prSet/>
      <dgm:spPr/>
      <dgm:t>
        <a:bodyPr/>
        <a:lstStyle/>
        <a:p>
          <a:endParaRPr lang="en-US"/>
        </a:p>
      </dgm:t>
    </dgm:pt>
    <dgm:pt modelId="{321767B7-F3EA-4914-98D5-ADF7ADDCB5C1}" type="sibTrans" cxnId="{014ECDA6-5866-4720-9FDD-36641E9C50BE}">
      <dgm:prSet/>
      <dgm:spPr>
        <a:solidFill>
          <a:schemeClr val="accent2">
            <a:lumMod val="75000"/>
          </a:schemeClr>
        </a:solidFill>
        <a:ln>
          <a:solidFill>
            <a:schemeClr val="tx1"/>
          </a:solidFill>
        </a:ln>
      </dgm:spPr>
      <dgm:t>
        <a:bodyPr/>
        <a:lstStyle/>
        <a:p>
          <a:endParaRPr lang="en-US"/>
        </a:p>
      </dgm:t>
    </dgm:pt>
    <dgm:pt modelId="{3B44D3D8-6F5F-4429-A393-C61F41F76A58}">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Once you have a copy, best practice is to stop the interview to examine the statement &amp; identify topics from it. This is the </a:t>
          </a:r>
          <a:r>
            <a:rPr lang="en-US" sz="2400" b="1" i="1" u="sng" dirty="0">
              <a:solidFill>
                <a:schemeClr val="tx1"/>
              </a:solidFill>
            </a:rPr>
            <a:t>Suspects</a:t>
          </a:r>
          <a:r>
            <a:rPr lang="en-US" sz="2400" dirty="0">
              <a:solidFill>
                <a:schemeClr val="tx1"/>
              </a:solidFill>
            </a:rPr>
            <a:t> account</a:t>
          </a:r>
        </a:p>
      </dgm:t>
    </dgm:pt>
    <dgm:pt modelId="{8E47A486-D4C2-49E6-BC42-98A0C83397F8}" type="parTrans" cxnId="{E56CBBA8-40CD-483D-9505-008A267DEAF7}">
      <dgm:prSet/>
      <dgm:spPr/>
      <dgm:t>
        <a:bodyPr/>
        <a:lstStyle/>
        <a:p>
          <a:endParaRPr lang="en-US"/>
        </a:p>
      </dgm:t>
    </dgm:pt>
    <dgm:pt modelId="{0E386078-01D3-4CA0-BD63-0C8F23AFA39C}" type="sibTrans" cxnId="{E56CBBA8-40CD-483D-9505-008A267DEAF7}">
      <dgm:prSet/>
      <dgm:spPr/>
      <dgm:t>
        <a:bodyPr/>
        <a:lstStyle/>
        <a:p>
          <a:endParaRPr lang="en-US"/>
        </a:p>
      </dgm:t>
    </dgm:pt>
    <dgm:pt modelId="{53298090-5E4F-47BB-AB35-7CE0523F0A57}" type="pres">
      <dgm:prSet presAssocID="{B461836E-795C-48A3-981D-F63420244ED0}" presName="Name0" presStyleCnt="0">
        <dgm:presLayoutVars>
          <dgm:dir/>
          <dgm:resizeHandles val="exact"/>
        </dgm:presLayoutVars>
      </dgm:prSet>
      <dgm:spPr/>
    </dgm:pt>
    <dgm:pt modelId="{DD9AE24B-4137-4A98-99CB-71BDFC9CA4A6}" type="pres">
      <dgm:prSet presAssocID="{93FC1A00-786A-40DC-8461-8346CAAF1D63}" presName="node" presStyleLbl="node1" presStyleIdx="0" presStyleCnt="3" custScaleY="156986">
        <dgm:presLayoutVars>
          <dgm:bulletEnabled val="1"/>
        </dgm:presLayoutVars>
      </dgm:prSet>
      <dgm:spPr/>
    </dgm:pt>
    <dgm:pt modelId="{F4A8C8D5-8024-47CA-8207-C3250ACE5768}" type="pres">
      <dgm:prSet presAssocID="{57554175-5FB5-4C70-A9CD-80C77ECA0ADD}" presName="sibTrans" presStyleLbl="sibTrans2D1" presStyleIdx="0" presStyleCnt="2"/>
      <dgm:spPr/>
    </dgm:pt>
    <dgm:pt modelId="{E1CB045E-ECB3-4C12-A80E-C97CF1418E10}" type="pres">
      <dgm:prSet presAssocID="{57554175-5FB5-4C70-A9CD-80C77ECA0ADD}" presName="connectorText" presStyleLbl="sibTrans2D1" presStyleIdx="0" presStyleCnt="2"/>
      <dgm:spPr/>
    </dgm:pt>
    <dgm:pt modelId="{37D7A631-08E9-4E6B-B666-D1511BCB0001}" type="pres">
      <dgm:prSet presAssocID="{F9310D4A-9711-4394-BE0B-7DC9779C67BC}" presName="node" presStyleLbl="node1" presStyleIdx="1" presStyleCnt="3" custScaleY="153858">
        <dgm:presLayoutVars>
          <dgm:bulletEnabled val="1"/>
        </dgm:presLayoutVars>
      </dgm:prSet>
      <dgm:spPr/>
    </dgm:pt>
    <dgm:pt modelId="{12FF6BEF-AB35-4CA9-A15D-70BE65FB5BA7}" type="pres">
      <dgm:prSet presAssocID="{321767B7-F3EA-4914-98D5-ADF7ADDCB5C1}" presName="sibTrans" presStyleLbl="sibTrans2D1" presStyleIdx="1" presStyleCnt="2"/>
      <dgm:spPr/>
    </dgm:pt>
    <dgm:pt modelId="{480326F2-330B-417F-A431-2E87412993CC}" type="pres">
      <dgm:prSet presAssocID="{321767B7-F3EA-4914-98D5-ADF7ADDCB5C1}" presName="connectorText" presStyleLbl="sibTrans2D1" presStyleIdx="1" presStyleCnt="2"/>
      <dgm:spPr/>
    </dgm:pt>
    <dgm:pt modelId="{3AFA7F6F-45A9-4138-B206-0FFD5FB83915}" type="pres">
      <dgm:prSet presAssocID="{3B44D3D8-6F5F-4429-A393-C61F41F76A58}" presName="node" presStyleLbl="node1" presStyleIdx="2" presStyleCnt="3" custScaleY="156986">
        <dgm:presLayoutVars>
          <dgm:bulletEnabled val="1"/>
        </dgm:presLayoutVars>
      </dgm:prSet>
      <dgm:spPr/>
    </dgm:pt>
  </dgm:ptLst>
  <dgm:cxnLst>
    <dgm:cxn modelId="{B9B66204-4617-40EF-930C-348E480E2999}" type="presOf" srcId="{F9310D4A-9711-4394-BE0B-7DC9779C67BC}" destId="{37D7A631-08E9-4E6B-B666-D1511BCB0001}" srcOrd="0" destOrd="0" presId="urn:microsoft.com/office/officeart/2005/8/layout/process1"/>
    <dgm:cxn modelId="{0D9A6861-156F-42D0-BF26-7050411B4367}" type="presOf" srcId="{57554175-5FB5-4C70-A9CD-80C77ECA0ADD}" destId="{F4A8C8D5-8024-47CA-8207-C3250ACE5768}" srcOrd="0" destOrd="0" presId="urn:microsoft.com/office/officeart/2005/8/layout/process1"/>
    <dgm:cxn modelId="{D2FBFA65-9E17-465F-983A-BB94DFD9FDC1}" type="presOf" srcId="{57554175-5FB5-4C70-A9CD-80C77ECA0ADD}" destId="{E1CB045E-ECB3-4C12-A80E-C97CF1418E10}" srcOrd="1" destOrd="0" presId="urn:microsoft.com/office/officeart/2005/8/layout/process1"/>
    <dgm:cxn modelId="{2661846C-629A-427B-A3BB-9B7696B50EC9}" type="presOf" srcId="{93FC1A00-786A-40DC-8461-8346CAAF1D63}" destId="{DD9AE24B-4137-4A98-99CB-71BDFC9CA4A6}" srcOrd="0" destOrd="0" presId="urn:microsoft.com/office/officeart/2005/8/layout/process1"/>
    <dgm:cxn modelId="{2076E454-10D5-48FE-9832-7D61B8D89B9C}" srcId="{B461836E-795C-48A3-981D-F63420244ED0}" destId="{93FC1A00-786A-40DC-8461-8346CAAF1D63}" srcOrd="0" destOrd="0" parTransId="{43706455-FFCF-4212-A84A-63D13A21A5D6}" sibTransId="{57554175-5FB5-4C70-A9CD-80C77ECA0ADD}"/>
    <dgm:cxn modelId="{05010575-5C23-4559-878B-432C13C9B53A}" type="presOf" srcId="{3B44D3D8-6F5F-4429-A393-C61F41F76A58}" destId="{3AFA7F6F-45A9-4138-B206-0FFD5FB83915}" srcOrd="0" destOrd="0" presId="urn:microsoft.com/office/officeart/2005/8/layout/process1"/>
    <dgm:cxn modelId="{DABD929F-1B31-4E31-9F72-FD9DA43D015E}" type="presOf" srcId="{321767B7-F3EA-4914-98D5-ADF7ADDCB5C1}" destId="{480326F2-330B-417F-A431-2E87412993CC}" srcOrd="1" destOrd="0" presId="urn:microsoft.com/office/officeart/2005/8/layout/process1"/>
    <dgm:cxn modelId="{61E27FA4-7481-442C-8A5A-0645FBFAB8EA}" type="presOf" srcId="{321767B7-F3EA-4914-98D5-ADF7ADDCB5C1}" destId="{12FF6BEF-AB35-4CA9-A15D-70BE65FB5BA7}" srcOrd="0" destOrd="0" presId="urn:microsoft.com/office/officeart/2005/8/layout/process1"/>
    <dgm:cxn modelId="{014ECDA6-5866-4720-9FDD-36641E9C50BE}" srcId="{B461836E-795C-48A3-981D-F63420244ED0}" destId="{F9310D4A-9711-4394-BE0B-7DC9779C67BC}" srcOrd="1" destOrd="0" parTransId="{BD0CECFA-A215-4264-B0A9-0FF22B9331E9}" sibTransId="{321767B7-F3EA-4914-98D5-ADF7ADDCB5C1}"/>
    <dgm:cxn modelId="{E56CBBA8-40CD-483D-9505-008A267DEAF7}" srcId="{B461836E-795C-48A3-981D-F63420244ED0}" destId="{3B44D3D8-6F5F-4429-A393-C61F41F76A58}" srcOrd="2" destOrd="0" parTransId="{8E47A486-D4C2-49E6-BC42-98A0C83397F8}" sibTransId="{0E386078-01D3-4CA0-BD63-0C8F23AFA39C}"/>
    <dgm:cxn modelId="{374A5EAE-1AFB-4A9F-8C2F-7D26B652E2FA}" type="presOf" srcId="{B461836E-795C-48A3-981D-F63420244ED0}" destId="{53298090-5E4F-47BB-AB35-7CE0523F0A57}" srcOrd="0" destOrd="0" presId="urn:microsoft.com/office/officeart/2005/8/layout/process1"/>
    <dgm:cxn modelId="{6D522957-C2A5-4903-A812-A87E335E72F5}" type="presParOf" srcId="{53298090-5E4F-47BB-AB35-7CE0523F0A57}" destId="{DD9AE24B-4137-4A98-99CB-71BDFC9CA4A6}" srcOrd="0" destOrd="0" presId="urn:microsoft.com/office/officeart/2005/8/layout/process1"/>
    <dgm:cxn modelId="{0D88EE5D-47F2-42B6-A74A-9CB8D2CF8021}" type="presParOf" srcId="{53298090-5E4F-47BB-AB35-7CE0523F0A57}" destId="{F4A8C8D5-8024-47CA-8207-C3250ACE5768}" srcOrd="1" destOrd="0" presId="urn:microsoft.com/office/officeart/2005/8/layout/process1"/>
    <dgm:cxn modelId="{EBE20B45-6851-4295-BD15-2380AC8AB267}" type="presParOf" srcId="{F4A8C8D5-8024-47CA-8207-C3250ACE5768}" destId="{E1CB045E-ECB3-4C12-A80E-C97CF1418E10}" srcOrd="0" destOrd="0" presId="urn:microsoft.com/office/officeart/2005/8/layout/process1"/>
    <dgm:cxn modelId="{E1EE09CB-CF82-4ADF-B420-A2DEFE73CC43}" type="presParOf" srcId="{53298090-5E4F-47BB-AB35-7CE0523F0A57}" destId="{37D7A631-08E9-4E6B-B666-D1511BCB0001}" srcOrd="2" destOrd="0" presId="urn:microsoft.com/office/officeart/2005/8/layout/process1"/>
    <dgm:cxn modelId="{B175F649-9E84-404B-8900-C700E864C5FE}" type="presParOf" srcId="{53298090-5E4F-47BB-AB35-7CE0523F0A57}" destId="{12FF6BEF-AB35-4CA9-A15D-70BE65FB5BA7}" srcOrd="3" destOrd="0" presId="urn:microsoft.com/office/officeart/2005/8/layout/process1"/>
    <dgm:cxn modelId="{BA235EA9-1FCC-480F-88CD-9BE98D04619A}" type="presParOf" srcId="{12FF6BEF-AB35-4CA9-A15D-70BE65FB5BA7}" destId="{480326F2-330B-417F-A431-2E87412993CC}" srcOrd="0" destOrd="0" presId="urn:microsoft.com/office/officeart/2005/8/layout/process1"/>
    <dgm:cxn modelId="{7379F80A-B502-4E63-AB7E-F107BEA4480A}" type="presParOf" srcId="{53298090-5E4F-47BB-AB35-7CE0523F0A57}" destId="{3AFA7F6F-45A9-4138-B206-0FFD5FB83915}"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DC1757A-B1C6-46D1-A59B-E08261B729F2}" type="doc">
      <dgm:prSet loTypeId="urn:microsoft.com/office/officeart/2005/8/layout/process1" loCatId="process" qsTypeId="urn:microsoft.com/office/officeart/2005/8/quickstyle/simple1" qsCatId="simple" csTypeId="urn:microsoft.com/office/officeart/2005/8/colors/accent1_2" csCatId="accent1" phldr="1"/>
      <dgm:spPr/>
    </dgm:pt>
    <dgm:pt modelId="{1920AC69-FB9E-4259-A600-53F1DA188C94}">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Inform the suspect that you will need to stop the interview to allow you to transcribe the statement as you will need to continue with the interview</a:t>
          </a:r>
        </a:p>
      </dgm:t>
    </dgm:pt>
    <dgm:pt modelId="{14786DBB-C829-4D79-B49B-377F0C8D8AEA}" type="parTrans" cxnId="{2B0906C3-4896-49B0-9544-C6DEE36487CA}">
      <dgm:prSet/>
      <dgm:spPr/>
      <dgm:t>
        <a:bodyPr/>
        <a:lstStyle/>
        <a:p>
          <a:endParaRPr lang="en-US"/>
        </a:p>
      </dgm:t>
    </dgm:pt>
    <dgm:pt modelId="{9838BE2A-28CA-49D0-A73E-7D1E4DE40FE7}" type="sibTrans" cxnId="{2B0906C3-4896-49B0-9544-C6DEE36487CA}">
      <dgm:prSet/>
      <dgm:spPr>
        <a:solidFill>
          <a:schemeClr val="accent2">
            <a:lumMod val="75000"/>
          </a:schemeClr>
        </a:solidFill>
        <a:ln>
          <a:solidFill>
            <a:schemeClr val="tx1"/>
          </a:solidFill>
        </a:ln>
      </dgm:spPr>
      <dgm:t>
        <a:bodyPr/>
        <a:lstStyle/>
        <a:p>
          <a:endParaRPr lang="en-US"/>
        </a:p>
      </dgm:t>
    </dgm:pt>
    <dgm:pt modelId="{E9F78043-AAB4-4879-AA11-CB0CCA7A94A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Identify topics from the prepared statement &amp; probe them. Once you have exhausted the topics, move onto the Police agenda</a:t>
          </a:r>
        </a:p>
      </dgm:t>
    </dgm:pt>
    <dgm:pt modelId="{052A11D3-E36E-406B-A9C0-6A2E08BE1470}" type="parTrans" cxnId="{06374B20-B2D4-4356-955F-46EC5EFA823A}">
      <dgm:prSet/>
      <dgm:spPr/>
      <dgm:t>
        <a:bodyPr/>
        <a:lstStyle/>
        <a:p>
          <a:endParaRPr lang="en-US"/>
        </a:p>
      </dgm:t>
    </dgm:pt>
    <dgm:pt modelId="{DB90E71E-2BAF-435A-AF05-486330A208CD}" type="sibTrans" cxnId="{06374B20-B2D4-4356-955F-46EC5EFA823A}">
      <dgm:prSet/>
      <dgm:spPr>
        <a:solidFill>
          <a:schemeClr val="accent2">
            <a:lumMod val="75000"/>
          </a:schemeClr>
        </a:solidFill>
        <a:ln>
          <a:solidFill>
            <a:schemeClr val="tx1"/>
          </a:solidFill>
        </a:ln>
      </dgm:spPr>
      <dgm:t>
        <a:bodyPr/>
        <a:lstStyle/>
        <a:p>
          <a:endParaRPr lang="en-US"/>
        </a:p>
      </dgm:t>
    </dgm:pt>
    <dgm:pt modelId="{21EEACF6-C017-4F23-A233-CB1C136C5A9F}">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Prepared Statement (or copy of) then becomes an exhibit produced by the Officer</a:t>
          </a:r>
        </a:p>
      </dgm:t>
    </dgm:pt>
    <dgm:pt modelId="{7B5CFCA8-1B4E-415A-AD38-20163CE6548A}" type="parTrans" cxnId="{F437FC39-72D1-432B-86EB-1B544ED575A8}">
      <dgm:prSet/>
      <dgm:spPr/>
      <dgm:t>
        <a:bodyPr/>
        <a:lstStyle/>
        <a:p>
          <a:endParaRPr lang="en-US"/>
        </a:p>
      </dgm:t>
    </dgm:pt>
    <dgm:pt modelId="{1C621B23-0A3C-419A-8794-F6985BE165C3}" type="sibTrans" cxnId="{F437FC39-72D1-432B-86EB-1B544ED575A8}">
      <dgm:prSet/>
      <dgm:spPr/>
      <dgm:t>
        <a:bodyPr/>
        <a:lstStyle/>
        <a:p>
          <a:endParaRPr lang="en-US"/>
        </a:p>
      </dgm:t>
    </dgm:pt>
    <dgm:pt modelId="{47F684CA-BE5C-498C-93C3-3DE577B8FC32}" type="pres">
      <dgm:prSet presAssocID="{6DC1757A-B1C6-46D1-A59B-E08261B729F2}" presName="Name0" presStyleCnt="0">
        <dgm:presLayoutVars>
          <dgm:dir/>
          <dgm:resizeHandles val="exact"/>
        </dgm:presLayoutVars>
      </dgm:prSet>
      <dgm:spPr/>
    </dgm:pt>
    <dgm:pt modelId="{CA25D3AC-FAE1-49ED-A07B-4D4463EFECF5}" type="pres">
      <dgm:prSet presAssocID="{1920AC69-FB9E-4259-A600-53F1DA188C94}" presName="node" presStyleLbl="node1" presStyleIdx="0" presStyleCnt="3">
        <dgm:presLayoutVars>
          <dgm:bulletEnabled val="1"/>
        </dgm:presLayoutVars>
      </dgm:prSet>
      <dgm:spPr/>
    </dgm:pt>
    <dgm:pt modelId="{1C0EE9DB-D196-4024-8F7A-1A8969C799B9}" type="pres">
      <dgm:prSet presAssocID="{9838BE2A-28CA-49D0-A73E-7D1E4DE40FE7}" presName="sibTrans" presStyleLbl="sibTrans2D1" presStyleIdx="0" presStyleCnt="2"/>
      <dgm:spPr/>
    </dgm:pt>
    <dgm:pt modelId="{FF06A722-05A4-4FDB-A717-7D4BE7CE2109}" type="pres">
      <dgm:prSet presAssocID="{9838BE2A-28CA-49D0-A73E-7D1E4DE40FE7}" presName="connectorText" presStyleLbl="sibTrans2D1" presStyleIdx="0" presStyleCnt="2"/>
      <dgm:spPr/>
    </dgm:pt>
    <dgm:pt modelId="{D4E8EEC5-8D3E-42BC-A8F4-B514495B6EBD}" type="pres">
      <dgm:prSet presAssocID="{E9F78043-AAB4-4879-AA11-CB0CCA7A94A8}" presName="node" presStyleLbl="node1" presStyleIdx="1" presStyleCnt="3">
        <dgm:presLayoutVars>
          <dgm:bulletEnabled val="1"/>
        </dgm:presLayoutVars>
      </dgm:prSet>
      <dgm:spPr/>
    </dgm:pt>
    <dgm:pt modelId="{B9920120-E8DE-4150-9DEF-9E6A33AE330E}" type="pres">
      <dgm:prSet presAssocID="{DB90E71E-2BAF-435A-AF05-486330A208CD}" presName="sibTrans" presStyleLbl="sibTrans2D1" presStyleIdx="1" presStyleCnt="2"/>
      <dgm:spPr/>
    </dgm:pt>
    <dgm:pt modelId="{05F0F23D-BB58-4545-BEFB-E3C08A1A0889}" type="pres">
      <dgm:prSet presAssocID="{DB90E71E-2BAF-435A-AF05-486330A208CD}" presName="connectorText" presStyleLbl="sibTrans2D1" presStyleIdx="1" presStyleCnt="2"/>
      <dgm:spPr/>
    </dgm:pt>
    <dgm:pt modelId="{528DE391-E236-4C98-B5A9-0697B3461C4C}" type="pres">
      <dgm:prSet presAssocID="{21EEACF6-C017-4F23-A233-CB1C136C5A9F}" presName="node" presStyleLbl="node1" presStyleIdx="2" presStyleCnt="3">
        <dgm:presLayoutVars>
          <dgm:bulletEnabled val="1"/>
        </dgm:presLayoutVars>
      </dgm:prSet>
      <dgm:spPr/>
    </dgm:pt>
  </dgm:ptLst>
  <dgm:cxnLst>
    <dgm:cxn modelId="{06374B20-B2D4-4356-955F-46EC5EFA823A}" srcId="{6DC1757A-B1C6-46D1-A59B-E08261B729F2}" destId="{E9F78043-AAB4-4879-AA11-CB0CCA7A94A8}" srcOrd="1" destOrd="0" parTransId="{052A11D3-E36E-406B-A9C0-6A2E08BE1470}" sibTransId="{DB90E71E-2BAF-435A-AF05-486330A208CD}"/>
    <dgm:cxn modelId="{DA7C222B-F21B-4140-8B0E-6C8B32811A7E}" type="presOf" srcId="{6DC1757A-B1C6-46D1-A59B-E08261B729F2}" destId="{47F684CA-BE5C-498C-93C3-3DE577B8FC32}" srcOrd="0" destOrd="0" presId="urn:microsoft.com/office/officeart/2005/8/layout/process1"/>
    <dgm:cxn modelId="{4E66822D-3A9B-4582-B464-760BAE56556F}" type="presOf" srcId="{1920AC69-FB9E-4259-A600-53F1DA188C94}" destId="{CA25D3AC-FAE1-49ED-A07B-4D4463EFECF5}" srcOrd="0" destOrd="0" presId="urn:microsoft.com/office/officeart/2005/8/layout/process1"/>
    <dgm:cxn modelId="{F437FC39-72D1-432B-86EB-1B544ED575A8}" srcId="{6DC1757A-B1C6-46D1-A59B-E08261B729F2}" destId="{21EEACF6-C017-4F23-A233-CB1C136C5A9F}" srcOrd="2" destOrd="0" parTransId="{7B5CFCA8-1B4E-415A-AD38-20163CE6548A}" sibTransId="{1C621B23-0A3C-419A-8794-F6985BE165C3}"/>
    <dgm:cxn modelId="{1F979044-D8CF-40A4-88F0-AC3DEA2EB55F}" type="presOf" srcId="{DB90E71E-2BAF-435A-AF05-486330A208CD}" destId="{05F0F23D-BB58-4545-BEFB-E3C08A1A0889}" srcOrd="1" destOrd="0" presId="urn:microsoft.com/office/officeart/2005/8/layout/process1"/>
    <dgm:cxn modelId="{8DC3DF8C-0D03-4DED-B8F8-FEB871E2ECC3}" type="presOf" srcId="{E9F78043-AAB4-4879-AA11-CB0CCA7A94A8}" destId="{D4E8EEC5-8D3E-42BC-A8F4-B514495B6EBD}" srcOrd="0" destOrd="0" presId="urn:microsoft.com/office/officeart/2005/8/layout/process1"/>
    <dgm:cxn modelId="{21E33792-438B-44A8-8E00-E8F41935E3A3}" type="presOf" srcId="{DB90E71E-2BAF-435A-AF05-486330A208CD}" destId="{B9920120-E8DE-4150-9DEF-9E6A33AE330E}" srcOrd="0" destOrd="0" presId="urn:microsoft.com/office/officeart/2005/8/layout/process1"/>
    <dgm:cxn modelId="{9C3E11A8-6905-456F-BA42-64FFB5821D13}" type="presOf" srcId="{9838BE2A-28CA-49D0-A73E-7D1E4DE40FE7}" destId="{FF06A722-05A4-4FDB-A717-7D4BE7CE2109}" srcOrd="1" destOrd="0" presId="urn:microsoft.com/office/officeart/2005/8/layout/process1"/>
    <dgm:cxn modelId="{613855AA-F404-42B1-9D24-6CB406EE6609}" type="presOf" srcId="{21EEACF6-C017-4F23-A233-CB1C136C5A9F}" destId="{528DE391-E236-4C98-B5A9-0697B3461C4C}" srcOrd="0" destOrd="0" presId="urn:microsoft.com/office/officeart/2005/8/layout/process1"/>
    <dgm:cxn modelId="{2B0906C3-4896-49B0-9544-C6DEE36487CA}" srcId="{6DC1757A-B1C6-46D1-A59B-E08261B729F2}" destId="{1920AC69-FB9E-4259-A600-53F1DA188C94}" srcOrd="0" destOrd="0" parTransId="{14786DBB-C829-4D79-B49B-377F0C8D8AEA}" sibTransId="{9838BE2A-28CA-49D0-A73E-7D1E4DE40FE7}"/>
    <dgm:cxn modelId="{A1304BDD-597D-4C53-BE45-9B6E0715BC40}" type="presOf" srcId="{9838BE2A-28CA-49D0-A73E-7D1E4DE40FE7}" destId="{1C0EE9DB-D196-4024-8F7A-1A8969C799B9}" srcOrd="0" destOrd="0" presId="urn:microsoft.com/office/officeart/2005/8/layout/process1"/>
    <dgm:cxn modelId="{FDBAC21C-A50A-4076-810E-C065CD54665B}" type="presParOf" srcId="{47F684CA-BE5C-498C-93C3-3DE577B8FC32}" destId="{CA25D3AC-FAE1-49ED-A07B-4D4463EFECF5}" srcOrd="0" destOrd="0" presId="urn:microsoft.com/office/officeart/2005/8/layout/process1"/>
    <dgm:cxn modelId="{EA6C09E7-E7DF-443A-9656-155B50D89DEB}" type="presParOf" srcId="{47F684CA-BE5C-498C-93C3-3DE577B8FC32}" destId="{1C0EE9DB-D196-4024-8F7A-1A8969C799B9}" srcOrd="1" destOrd="0" presId="urn:microsoft.com/office/officeart/2005/8/layout/process1"/>
    <dgm:cxn modelId="{D9012037-48AE-45F4-B92E-2065B6DC82FF}" type="presParOf" srcId="{1C0EE9DB-D196-4024-8F7A-1A8969C799B9}" destId="{FF06A722-05A4-4FDB-A717-7D4BE7CE2109}" srcOrd="0" destOrd="0" presId="urn:microsoft.com/office/officeart/2005/8/layout/process1"/>
    <dgm:cxn modelId="{6E4571B6-6737-4CB8-8385-40DCDC2F512E}" type="presParOf" srcId="{47F684CA-BE5C-498C-93C3-3DE577B8FC32}" destId="{D4E8EEC5-8D3E-42BC-A8F4-B514495B6EBD}" srcOrd="2" destOrd="0" presId="urn:microsoft.com/office/officeart/2005/8/layout/process1"/>
    <dgm:cxn modelId="{99951712-038E-4EBB-90E4-0840A6B9142E}" type="presParOf" srcId="{47F684CA-BE5C-498C-93C3-3DE577B8FC32}" destId="{B9920120-E8DE-4150-9DEF-9E6A33AE330E}" srcOrd="3" destOrd="0" presId="urn:microsoft.com/office/officeart/2005/8/layout/process1"/>
    <dgm:cxn modelId="{5CCACCCC-6026-4970-A55F-B66A56EC8457}" type="presParOf" srcId="{B9920120-E8DE-4150-9DEF-9E6A33AE330E}" destId="{05F0F23D-BB58-4545-BEFB-E3C08A1A0889}" srcOrd="0" destOrd="0" presId="urn:microsoft.com/office/officeart/2005/8/layout/process1"/>
    <dgm:cxn modelId="{81358595-DA3E-4C8D-83FC-0B7C922366CB}" type="presParOf" srcId="{47F684CA-BE5C-498C-93C3-3DE577B8FC32}" destId="{528DE391-E236-4C98-B5A9-0697B3461C4C}"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D78F3283-EBA3-4D85-B94B-B8F4C00C9546}"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B476FCB0-2742-48E2-BAC6-722B69EBB61C}">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SMITH states he has no knowledge of the offence</a:t>
          </a:r>
        </a:p>
      </dgm:t>
    </dgm:pt>
    <dgm:pt modelId="{80464B39-8E06-40CB-8B56-A3F2BC985620}" type="parTrans" cxnId="{F625E6BE-6042-41F1-BB3A-7FE3E27FDCBB}">
      <dgm:prSet/>
      <dgm:spPr/>
      <dgm:t>
        <a:bodyPr/>
        <a:lstStyle/>
        <a:p>
          <a:endParaRPr lang="en-US"/>
        </a:p>
      </dgm:t>
    </dgm:pt>
    <dgm:pt modelId="{FC2AF5BF-5424-4074-B4A6-FA67D962C04A}" type="sibTrans" cxnId="{F625E6BE-6042-41F1-BB3A-7FE3E27FDCBB}">
      <dgm:prSet/>
      <dgm:spPr>
        <a:solidFill>
          <a:schemeClr val="accent2">
            <a:lumMod val="75000"/>
          </a:schemeClr>
        </a:solidFill>
        <a:ln>
          <a:solidFill>
            <a:schemeClr val="tx1"/>
          </a:solidFill>
        </a:ln>
      </dgm:spPr>
      <dgm:t>
        <a:bodyPr/>
        <a:lstStyle/>
        <a:p>
          <a:endParaRPr lang="en-US"/>
        </a:p>
      </dgm:t>
    </dgm:pt>
    <dgm:pt modelId="{237C8A6A-99F5-4475-946A-98FDCC961F91}">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He states that at the relevant time he was at home with some friends watching TV &amp; drinking alcohol</a:t>
          </a:r>
        </a:p>
      </dgm:t>
    </dgm:pt>
    <dgm:pt modelId="{BDFB9325-2A7D-4A33-9795-ED1F5706B885}" type="parTrans" cxnId="{6124B597-8996-4836-96B6-A4E2C1CED610}">
      <dgm:prSet/>
      <dgm:spPr/>
      <dgm:t>
        <a:bodyPr/>
        <a:lstStyle/>
        <a:p>
          <a:endParaRPr lang="en-US"/>
        </a:p>
      </dgm:t>
    </dgm:pt>
    <dgm:pt modelId="{4FB7EB71-F924-497D-915E-0B10204041E3}" type="sibTrans" cxnId="{6124B597-8996-4836-96B6-A4E2C1CED610}">
      <dgm:prSet/>
      <dgm:spPr>
        <a:solidFill>
          <a:schemeClr val="accent2">
            <a:lumMod val="75000"/>
          </a:schemeClr>
        </a:solidFill>
        <a:ln>
          <a:solidFill>
            <a:schemeClr val="tx1"/>
          </a:solidFill>
        </a:ln>
      </dgm:spPr>
      <dgm:t>
        <a:bodyPr/>
        <a:lstStyle/>
        <a:p>
          <a:endParaRPr lang="en-US"/>
        </a:p>
      </dgm:t>
    </dgm:pt>
    <dgm:pt modelId="{F71E521F-EB2B-47B8-B630-4E8CC66AF721}">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He states he knows the shop well &amp; goes there to buy alcohol as he is alcohol </a:t>
          </a:r>
          <a:r>
            <a:rPr lang="en-US" sz="2400" dirty="0" err="1">
              <a:solidFill>
                <a:schemeClr val="tx1"/>
              </a:solidFill>
            </a:rPr>
            <a:t>dependant</a:t>
          </a:r>
          <a:endParaRPr lang="en-US" sz="2400" dirty="0">
            <a:solidFill>
              <a:schemeClr val="tx1"/>
            </a:solidFill>
          </a:endParaRPr>
        </a:p>
      </dgm:t>
    </dgm:pt>
    <dgm:pt modelId="{BBC16D01-7E4E-465F-9EE7-298BFDEADE92}" type="parTrans" cxnId="{03DA6D7C-DFE9-4443-8373-BEBE8FAE9AEB}">
      <dgm:prSet/>
      <dgm:spPr/>
      <dgm:t>
        <a:bodyPr/>
        <a:lstStyle/>
        <a:p>
          <a:endParaRPr lang="en-US"/>
        </a:p>
      </dgm:t>
    </dgm:pt>
    <dgm:pt modelId="{A849EA2B-00C5-42FA-B440-67321EDDF39D}" type="sibTrans" cxnId="{03DA6D7C-DFE9-4443-8373-BEBE8FAE9AEB}">
      <dgm:prSet/>
      <dgm:spPr>
        <a:solidFill>
          <a:schemeClr val="accent2">
            <a:lumMod val="75000"/>
          </a:schemeClr>
        </a:solidFill>
        <a:ln>
          <a:solidFill>
            <a:schemeClr val="tx1"/>
          </a:solidFill>
        </a:ln>
      </dgm:spPr>
      <dgm:t>
        <a:bodyPr/>
        <a:lstStyle/>
        <a:p>
          <a:endParaRPr lang="en-US" dirty="0"/>
        </a:p>
      </dgm:t>
    </dgm:pt>
    <dgm:pt modelId="{3EB004F0-60BE-4644-9D02-045405A3C47E}">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From his account, what topics have you identified to probe?</a:t>
          </a:r>
        </a:p>
      </dgm:t>
    </dgm:pt>
    <dgm:pt modelId="{9B612BE4-97A9-4E6B-9E7B-F8D6AAC42312}" type="parTrans" cxnId="{B5E0F786-7825-4A25-A658-863E97881296}">
      <dgm:prSet/>
      <dgm:spPr/>
      <dgm:t>
        <a:bodyPr/>
        <a:lstStyle/>
        <a:p>
          <a:endParaRPr lang="en-US"/>
        </a:p>
      </dgm:t>
    </dgm:pt>
    <dgm:pt modelId="{7C51611E-FA16-411A-ABDF-602E3918E55C}" type="sibTrans" cxnId="{B5E0F786-7825-4A25-A658-863E97881296}">
      <dgm:prSet/>
      <dgm:spPr/>
      <dgm:t>
        <a:bodyPr/>
        <a:lstStyle/>
        <a:p>
          <a:endParaRPr lang="en-US"/>
        </a:p>
      </dgm:t>
    </dgm:pt>
    <dgm:pt modelId="{924D2B45-9017-4759-BC67-08A60152B529}" type="pres">
      <dgm:prSet presAssocID="{D78F3283-EBA3-4D85-B94B-B8F4C00C9546}" presName="diagram" presStyleCnt="0">
        <dgm:presLayoutVars>
          <dgm:dir/>
          <dgm:resizeHandles val="exact"/>
        </dgm:presLayoutVars>
      </dgm:prSet>
      <dgm:spPr/>
    </dgm:pt>
    <dgm:pt modelId="{687E13D9-04DB-4015-8B85-B8252F9BAA62}" type="pres">
      <dgm:prSet presAssocID="{B476FCB0-2742-48E2-BAC6-722B69EBB61C}" presName="node" presStyleLbl="node1" presStyleIdx="0" presStyleCnt="4" custScaleX="123900">
        <dgm:presLayoutVars>
          <dgm:bulletEnabled val="1"/>
        </dgm:presLayoutVars>
      </dgm:prSet>
      <dgm:spPr/>
    </dgm:pt>
    <dgm:pt modelId="{DACCAD32-2A67-4708-945E-7C10E6906301}" type="pres">
      <dgm:prSet presAssocID="{FC2AF5BF-5424-4074-B4A6-FA67D962C04A}" presName="sibTrans" presStyleLbl="sibTrans2D1" presStyleIdx="0" presStyleCnt="3"/>
      <dgm:spPr/>
    </dgm:pt>
    <dgm:pt modelId="{0C926E9A-362E-497F-A379-CAAF02E0DB51}" type="pres">
      <dgm:prSet presAssocID="{FC2AF5BF-5424-4074-B4A6-FA67D962C04A}" presName="connectorText" presStyleLbl="sibTrans2D1" presStyleIdx="0" presStyleCnt="3"/>
      <dgm:spPr/>
    </dgm:pt>
    <dgm:pt modelId="{6C9AB7B3-5496-4715-A24F-75E21B6911AD}" type="pres">
      <dgm:prSet presAssocID="{237C8A6A-99F5-4475-946A-98FDCC961F91}" presName="node" presStyleLbl="node1" presStyleIdx="1" presStyleCnt="4" custScaleX="124925">
        <dgm:presLayoutVars>
          <dgm:bulletEnabled val="1"/>
        </dgm:presLayoutVars>
      </dgm:prSet>
      <dgm:spPr/>
    </dgm:pt>
    <dgm:pt modelId="{830FC679-5A52-407E-8238-599D6EEE1B01}" type="pres">
      <dgm:prSet presAssocID="{4FB7EB71-F924-497D-915E-0B10204041E3}" presName="sibTrans" presStyleLbl="sibTrans2D1" presStyleIdx="1" presStyleCnt="3"/>
      <dgm:spPr/>
    </dgm:pt>
    <dgm:pt modelId="{EFF3CC13-A112-4797-8801-1B6609C6B51C}" type="pres">
      <dgm:prSet presAssocID="{4FB7EB71-F924-497D-915E-0B10204041E3}" presName="connectorText" presStyleLbl="sibTrans2D1" presStyleIdx="1" presStyleCnt="3"/>
      <dgm:spPr/>
    </dgm:pt>
    <dgm:pt modelId="{50839B9F-B921-4AB2-B084-27B1DC731627}" type="pres">
      <dgm:prSet presAssocID="{F71E521F-EB2B-47B8-B630-4E8CC66AF721}" presName="node" presStyleLbl="node1" presStyleIdx="2" presStyleCnt="4" custScaleX="127521">
        <dgm:presLayoutVars>
          <dgm:bulletEnabled val="1"/>
        </dgm:presLayoutVars>
      </dgm:prSet>
      <dgm:spPr/>
    </dgm:pt>
    <dgm:pt modelId="{6AD557FC-676F-4026-95AF-68293160232A}" type="pres">
      <dgm:prSet presAssocID="{A849EA2B-00C5-42FA-B440-67321EDDF39D}" presName="sibTrans" presStyleLbl="sibTrans2D1" presStyleIdx="2" presStyleCnt="3"/>
      <dgm:spPr/>
    </dgm:pt>
    <dgm:pt modelId="{297724D2-31DB-4AA8-9CA1-9EFA37550209}" type="pres">
      <dgm:prSet presAssocID="{A849EA2B-00C5-42FA-B440-67321EDDF39D}" presName="connectorText" presStyleLbl="sibTrans2D1" presStyleIdx="2" presStyleCnt="3"/>
      <dgm:spPr/>
    </dgm:pt>
    <dgm:pt modelId="{575E1733-14DD-4179-B0BC-81555712D3D3}" type="pres">
      <dgm:prSet presAssocID="{3EB004F0-60BE-4644-9D02-045405A3C47E}" presName="node" presStyleLbl="node1" presStyleIdx="3" presStyleCnt="4" custScaleX="123081">
        <dgm:presLayoutVars>
          <dgm:bulletEnabled val="1"/>
        </dgm:presLayoutVars>
      </dgm:prSet>
      <dgm:spPr/>
    </dgm:pt>
  </dgm:ptLst>
  <dgm:cxnLst>
    <dgm:cxn modelId="{700E5D04-F884-4177-9CBD-582CCE59852F}" type="presOf" srcId="{FC2AF5BF-5424-4074-B4A6-FA67D962C04A}" destId="{0C926E9A-362E-497F-A379-CAAF02E0DB51}" srcOrd="1" destOrd="0" presId="urn:microsoft.com/office/officeart/2005/8/layout/process5"/>
    <dgm:cxn modelId="{365C5109-F238-45CC-904E-5C697960E8DA}" type="presOf" srcId="{FC2AF5BF-5424-4074-B4A6-FA67D962C04A}" destId="{DACCAD32-2A67-4708-945E-7C10E6906301}" srcOrd="0" destOrd="0" presId="urn:microsoft.com/office/officeart/2005/8/layout/process5"/>
    <dgm:cxn modelId="{DE7CE416-5C2C-4C2E-AA28-8A523B644931}" type="presOf" srcId="{3EB004F0-60BE-4644-9D02-045405A3C47E}" destId="{575E1733-14DD-4179-B0BC-81555712D3D3}" srcOrd="0" destOrd="0" presId="urn:microsoft.com/office/officeart/2005/8/layout/process5"/>
    <dgm:cxn modelId="{5A5AA21B-A7BC-4027-A65B-3CAEC077AADC}" type="presOf" srcId="{A849EA2B-00C5-42FA-B440-67321EDDF39D}" destId="{297724D2-31DB-4AA8-9CA1-9EFA37550209}" srcOrd="1" destOrd="0" presId="urn:microsoft.com/office/officeart/2005/8/layout/process5"/>
    <dgm:cxn modelId="{136B1141-63B9-4A52-A0B5-B4BFC52AB6B5}" type="presOf" srcId="{F71E521F-EB2B-47B8-B630-4E8CC66AF721}" destId="{50839B9F-B921-4AB2-B084-27B1DC731627}" srcOrd="0" destOrd="0" presId="urn:microsoft.com/office/officeart/2005/8/layout/process5"/>
    <dgm:cxn modelId="{D368C962-AA94-4F93-A21B-7CF195F76293}" type="presOf" srcId="{4FB7EB71-F924-497D-915E-0B10204041E3}" destId="{830FC679-5A52-407E-8238-599D6EEE1B01}" srcOrd="0" destOrd="0" presId="urn:microsoft.com/office/officeart/2005/8/layout/process5"/>
    <dgm:cxn modelId="{03DA6D7C-DFE9-4443-8373-BEBE8FAE9AEB}" srcId="{D78F3283-EBA3-4D85-B94B-B8F4C00C9546}" destId="{F71E521F-EB2B-47B8-B630-4E8CC66AF721}" srcOrd="2" destOrd="0" parTransId="{BBC16D01-7E4E-465F-9EE7-298BFDEADE92}" sibTransId="{A849EA2B-00C5-42FA-B440-67321EDDF39D}"/>
    <dgm:cxn modelId="{67132A82-8E50-4025-B9D8-A7852053DC5F}" type="presOf" srcId="{237C8A6A-99F5-4475-946A-98FDCC961F91}" destId="{6C9AB7B3-5496-4715-A24F-75E21B6911AD}" srcOrd="0" destOrd="0" presId="urn:microsoft.com/office/officeart/2005/8/layout/process5"/>
    <dgm:cxn modelId="{B5E0F786-7825-4A25-A658-863E97881296}" srcId="{D78F3283-EBA3-4D85-B94B-B8F4C00C9546}" destId="{3EB004F0-60BE-4644-9D02-045405A3C47E}" srcOrd="3" destOrd="0" parTransId="{9B612BE4-97A9-4E6B-9E7B-F8D6AAC42312}" sibTransId="{7C51611E-FA16-411A-ABDF-602E3918E55C}"/>
    <dgm:cxn modelId="{A540998C-43DB-430C-8078-28823319C473}" type="presOf" srcId="{B476FCB0-2742-48E2-BAC6-722B69EBB61C}" destId="{687E13D9-04DB-4015-8B85-B8252F9BAA62}" srcOrd="0" destOrd="0" presId="urn:microsoft.com/office/officeart/2005/8/layout/process5"/>
    <dgm:cxn modelId="{8C17FE8F-2F33-4627-AF32-59CA843EF842}" type="presOf" srcId="{D78F3283-EBA3-4D85-B94B-B8F4C00C9546}" destId="{924D2B45-9017-4759-BC67-08A60152B529}" srcOrd="0" destOrd="0" presId="urn:microsoft.com/office/officeart/2005/8/layout/process5"/>
    <dgm:cxn modelId="{6124B597-8996-4836-96B6-A4E2C1CED610}" srcId="{D78F3283-EBA3-4D85-B94B-B8F4C00C9546}" destId="{237C8A6A-99F5-4475-946A-98FDCC961F91}" srcOrd="1" destOrd="0" parTransId="{BDFB9325-2A7D-4A33-9795-ED1F5706B885}" sibTransId="{4FB7EB71-F924-497D-915E-0B10204041E3}"/>
    <dgm:cxn modelId="{F625E6BE-6042-41F1-BB3A-7FE3E27FDCBB}" srcId="{D78F3283-EBA3-4D85-B94B-B8F4C00C9546}" destId="{B476FCB0-2742-48E2-BAC6-722B69EBB61C}" srcOrd="0" destOrd="0" parTransId="{80464B39-8E06-40CB-8B56-A3F2BC985620}" sibTransId="{FC2AF5BF-5424-4074-B4A6-FA67D962C04A}"/>
    <dgm:cxn modelId="{94A8CAF1-5084-4EEC-BCDE-646024C505EB}" type="presOf" srcId="{4FB7EB71-F924-497D-915E-0B10204041E3}" destId="{EFF3CC13-A112-4797-8801-1B6609C6B51C}" srcOrd="1" destOrd="0" presId="urn:microsoft.com/office/officeart/2005/8/layout/process5"/>
    <dgm:cxn modelId="{D5C482FA-FC7A-48CE-939A-293D34F8A361}" type="presOf" srcId="{A849EA2B-00C5-42FA-B440-67321EDDF39D}" destId="{6AD557FC-676F-4026-95AF-68293160232A}" srcOrd="0" destOrd="0" presId="urn:microsoft.com/office/officeart/2005/8/layout/process5"/>
    <dgm:cxn modelId="{C9CBB407-7411-4357-BDD2-AB04CF09890D}" type="presParOf" srcId="{924D2B45-9017-4759-BC67-08A60152B529}" destId="{687E13D9-04DB-4015-8B85-B8252F9BAA62}" srcOrd="0" destOrd="0" presId="urn:microsoft.com/office/officeart/2005/8/layout/process5"/>
    <dgm:cxn modelId="{7291F3F1-5965-4D6A-83D4-5D2A26B74148}" type="presParOf" srcId="{924D2B45-9017-4759-BC67-08A60152B529}" destId="{DACCAD32-2A67-4708-945E-7C10E6906301}" srcOrd="1" destOrd="0" presId="urn:microsoft.com/office/officeart/2005/8/layout/process5"/>
    <dgm:cxn modelId="{51998D7A-8B91-46B8-BEB7-23023B5BAB5C}" type="presParOf" srcId="{DACCAD32-2A67-4708-945E-7C10E6906301}" destId="{0C926E9A-362E-497F-A379-CAAF02E0DB51}" srcOrd="0" destOrd="0" presId="urn:microsoft.com/office/officeart/2005/8/layout/process5"/>
    <dgm:cxn modelId="{99ED5FCE-D8F4-4235-AF2E-CA5FDD0BDBAE}" type="presParOf" srcId="{924D2B45-9017-4759-BC67-08A60152B529}" destId="{6C9AB7B3-5496-4715-A24F-75E21B6911AD}" srcOrd="2" destOrd="0" presId="urn:microsoft.com/office/officeart/2005/8/layout/process5"/>
    <dgm:cxn modelId="{68B6EA58-EFF8-422F-842E-07459FDD3C31}" type="presParOf" srcId="{924D2B45-9017-4759-BC67-08A60152B529}" destId="{830FC679-5A52-407E-8238-599D6EEE1B01}" srcOrd="3" destOrd="0" presId="urn:microsoft.com/office/officeart/2005/8/layout/process5"/>
    <dgm:cxn modelId="{D4B9C17C-090F-4D24-BFCC-CAE1531712F6}" type="presParOf" srcId="{830FC679-5A52-407E-8238-599D6EEE1B01}" destId="{EFF3CC13-A112-4797-8801-1B6609C6B51C}" srcOrd="0" destOrd="0" presId="urn:microsoft.com/office/officeart/2005/8/layout/process5"/>
    <dgm:cxn modelId="{2EAA6C29-94B9-47C6-BC9F-86DCB2145808}" type="presParOf" srcId="{924D2B45-9017-4759-BC67-08A60152B529}" destId="{50839B9F-B921-4AB2-B084-27B1DC731627}" srcOrd="4" destOrd="0" presId="urn:microsoft.com/office/officeart/2005/8/layout/process5"/>
    <dgm:cxn modelId="{C3B070EB-01B3-44C8-BB8C-F394DBC8FA77}" type="presParOf" srcId="{924D2B45-9017-4759-BC67-08A60152B529}" destId="{6AD557FC-676F-4026-95AF-68293160232A}" srcOrd="5" destOrd="0" presId="urn:microsoft.com/office/officeart/2005/8/layout/process5"/>
    <dgm:cxn modelId="{A27CF5E9-6119-48F0-AED1-B0FD99663F8F}" type="presParOf" srcId="{6AD557FC-676F-4026-95AF-68293160232A}" destId="{297724D2-31DB-4AA8-9CA1-9EFA37550209}" srcOrd="0" destOrd="0" presId="urn:microsoft.com/office/officeart/2005/8/layout/process5"/>
    <dgm:cxn modelId="{CCFD1376-98DE-4617-A663-948C9CA36219}" type="presParOf" srcId="{924D2B45-9017-4759-BC67-08A60152B529}" destId="{575E1733-14DD-4179-B0BC-81555712D3D3}"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D3EFDF5E-BC63-4E3C-BE6A-B0BDA700BA8F}"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E45EA297-B46C-4CE4-8E70-32C0302B1BA0}">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SMITH – clothing worn, drinking habits </a:t>
          </a:r>
          <a:r>
            <a:rPr lang="en-US" sz="2400" dirty="0" err="1">
              <a:solidFill>
                <a:schemeClr val="tx1"/>
              </a:solidFill>
            </a:rPr>
            <a:t>etc</a:t>
          </a:r>
          <a:endParaRPr lang="en-US" sz="2400" dirty="0">
            <a:solidFill>
              <a:schemeClr val="tx1"/>
            </a:solidFill>
          </a:endParaRPr>
        </a:p>
      </dgm:t>
    </dgm:pt>
    <dgm:pt modelId="{9C9F1BE6-3683-43C2-B616-1D9F9D6B9723}" type="parTrans" cxnId="{3D4354C9-15E2-4DBD-A1E8-B70A9AE42C18}">
      <dgm:prSet/>
      <dgm:spPr/>
      <dgm:t>
        <a:bodyPr/>
        <a:lstStyle/>
        <a:p>
          <a:endParaRPr lang="en-US"/>
        </a:p>
      </dgm:t>
    </dgm:pt>
    <dgm:pt modelId="{0A2AED42-5AB0-4B3B-BF91-E4B381E72208}" type="sibTrans" cxnId="{3D4354C9-15E2-4DBD-A1E8-B70A9AE42C18}">
      <dgm:prSet/>
      <dgm:spPr>
        <a:solidFill>
          <a:schemeClr val="accent2">
            <a:lumMod val="75000"/>
          </a:schemeClr>
        </a:solidFill>
        <a:ln>
          <a:solidFill>
            <a:schemeClr val="tx1"/>
          </a:solidFill>
        </a:ln>
      </dgm:spPr>
      <dgm:t>
        <a:bodyPr/>
        <a:lstStyle/>
        <a:p>
          <a:endParaRPr lang="en-US"/>
        </a:p>
      </dgm:t>
    </dgm:pt>
    <dgm:pt modelId="{369EDF47-9342-44BF-8FB9-7AF64FBBFF9E}">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Home</a:t>
          </a:r>
        </a:p>
      </dgm:t>
    </dgm:pt>
    <dgm:pt modelId="{C237E9F4-2192-4412-993F-43B637F0E34B}" type="parTrans" cxnId="{03F005BA-5A5E-470C-8BD8-C7DD369D919C}">
      <dgm:prSet/>
      <dgm:spPr/>
      <dgm:t>
        <a:bodyPr/>
        <a:lstStyle/>
        <a:p>
          <a:endParaRPr lang="en-US"/>
        </a:p>
      </dgm:t>
    </dgm:pt>
    <dgm:pt modelId="{45C29750-2183-493A-9A33-318862CDB57F}" type="sibTrans" cxnId="{03F005BA-5A5E-470C-8BD8-C7DD369D919C}">
      <dgm:prSet/>
      <dgm:spPr>
        <a:solidFill>
          <a:schemeClr val="accent2">
            <a:lumMod val="75000"/>
          </a:schemeClr>
        </a:solidFill>
        <a:ln>
          <a:solidFill>
            <a:schemeClr val="tx1"/>
          </a:solidFill>
        </a:ln>
      </dgm:spPr>
      <dgm:t>
        <a:bodyPr/>
        <a:lstStyle/>
        <a:p>
          <a:endParaRPr lang="en-US" dirty="0"/>
        </a:p>
      </dgm:t>
    </dgm:pt>
    <dgm:pt modelId="{E7EA9339-7325-4F78-B6AB-059F4AAC504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Friends</a:t>
          </a:r>
        </a:p>
      </dgm:t>
    </dgm:pt>
    <dgm:pt modelId="{3329FC27-6A61-4834-85DE-418656B537FF}" type="parTrans" cxnId="{2D813CAB-3501-4994-A607-D8177FA8868F}">
      <dgm:prSet/>
      <dgm:spPr/>
      <dgm:t>
        <a:bodyPr/>
        <a:lstStyle/>
        <a:p>
          <a:endParaRPr lang="en-US"/>
        </a:p>
      </dgm:t>
    </dgm:pt>
    <dgm:pt modelId="{6CB0D9E5-F8A2-40BB-8E52-D3A7FC14F3AD}" type="sibTrans" cxnId="{2D813CAB-3501-4994-A607-D8177FA8868F}">
      <dgm:prSet/>
      <dgm:spPr>
        <a:solidFill>
          <a:schemeClr val="accent2">
            <a:lumMod val="75000"/>
          </a:schemeClr>
        </a:solidFill>
        <a:ln>
          <a:solidFill>
            <a:schemeClr val="tx1"/>
          </a:solidFill>
        </a:ln>
      </dgm:spPr>
      <dgm:t>
        <a:bodyPr/>
        <a:lstStyle/>
        <a:p>
          <a:endParaRPr lang="en-US"/>
        </a:p>
      </dgm:t>
    </dgm:pt>
    <dgm:pt modelId="{2615026A-8AC2-44F7-B67F-C5271CEE7971}">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Alcohol in house</a:t>
          </a:r>
        </a:p>
      </dgm:t>
    </dgm:pt>
    <dgm:pt modelId="{E4606ED0-D3A0-42FA-8C34-B2EAD8F80722}" type="parTrans" cxnId="{08F3801A-6002-43D0-9F21-382673F0CC52}">
      <dgm:prSet/>
      <dgm:spPr/>
      <dgm:t>
        <a:bodyPr/>
        <a:lstStyle/>
        <a:p>
          <a:endParaRPr lang="en-US"/>
        </a:p>
      </dgm:t>
    </dgm:pt>
    <dgm:pt modelId="{FE993247-B47F-4B7A-AB9C-219C1E13CAE8}" type="sibTrans" cxnId="{08F3801A-6002-43D0-9F21-382673F0CC52}">
      <dgm:prSet/>
      <dgm:spPr>
        <a:solidFill>
          <a:schemeClr val="accent2">
            <a:lumMod val="75000"/>
          </a:schemeClr>
        </a:solidFill>
        <a:ln>
          <a:solidFill>
            <a:schemeClr val="tx1"/>
          </a:solidFill>
        </a:ln>
      </dgm:spPr>
      <dgm:t>
        <a:bodyPr/>
        <a:lstStyle/>
        <a:p>
          <a:endParaRPr lang="en-US"/>
        </a:p>
      </dgm:t>
    </dgm:pt>
    <dgm:pt modelId="{BBC5E788-A8DF-49F2-B809-345EB1C57D9C}">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TV</a:t>
          </a:r>
        </a:p>
      </dgm:t>
    </dgm:pt>
    <dgm:pt modelId="{293E9EAE-D165-4ACC-A626-24FAFE459C77}" type="parTrans" cxnId="{488BFC2C-4EF9-468C-ACA9-F6749DCBA342}">
      <dgm:prSet/>
      <dgm:spPr/>
      <dgm:t>
        <a:bodyPr/>
        <a:lstStyle/>
        <a:p>
          <a:endParaRPr lang="en-US"/>
        </a:p>
      </dgm:t>
    </dgm:pt>
    <dgm:pt modelId="{7C5D9F3C-739B-44EA-B2AB-9EEBEDA0122C}" type="sibTrans" cxnId="{488BFC2C-4EF9-468C-ACA9-F6749DCBA342}">
      <dgm:prSet/>
      <dgm:spPr>
        <a:solidFill>
          <a:schemeClr val="accent2">
            <a:lumMod val="75000"/>
          </a:schemeClr>
        </a:solidFill>
        <a:ln>
          <a:solidFill>
            <a:schemeClr val="tx1"/>
          </a:solidFill>
        </a:ln>
      </dgm:spPr>
      <dgm:t>
        <a:bodyPr/>
        <a:lstStyle/>
        <a:p>
          <a:endParaRPr lang="en-US" dirty="0"/>
        </a:p>
      </dgm:t>
    </dgm:pt>
    <dgm:pt modelId="{037AD170-797C-4B56-A198-1F8B273E50C2}">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SPAR</a:t>
          </a:r>
        </a:p>
      </dgm:t>
    </dgm:pt>
    <dgm:pt modelId="{CD7E800B-9A1D-4CAF-85C8-EAD93F94CD4C}" type="parTrans" cxnId="{B4D31435-9346-48E6-9793-6F814AC12A34}">
      <dgm:prSet/>
      <dgm:spPr/>
      <dgm:t>
        <a:bodyPr/>
        <a:lstStyle/>
        <a:p>
          <a:endParaRPr lang="en-US"/>
        </a:p>
      </dgm:t>
    </dgm:pt>
    <dgm:pt modelId="{BACBB482-7327-4AAB-B1BC-04A407493A13}" type="sibTrans" cxnId="{B4D31435-9346-48E6-9793-6F814AC12A34}">
      <dgm:prSet/>
      <dgm:spPr/>
      <dgm:t>
        <a:bodyPr/>
        <a:lstStyle/>
        <a:p>
          <a:endParaRPr lang="en-US"/>
        </a:p>
      </dgm:t>
    </dgm:pt>
    <dgm:pt modelId="{96AD5172-503A-4AA7-8849-B7834468F3E6}" type="pres">
      <dgm:prSet presAssocID="{D3EFDF5E-BC63-4E3C-BE6A-B0BDA700BA8F}" presName="diagram" presStyleCnt="0">
        <dgm:presLayoutVars>
          <dgm:dir/>
          <dgm:resizeHandles val="exact"/>
        </dgm:presLayoutVars>
      </dgm:prSet>
      <dgm:spPr/>
    </dgm:pt>
    <dgm:pt modelId="{6FDEE395-96E4-4254-B5A3-C1C0A7CB3ADD}" type="pres">
      <dgm:prSet presAssocID="{E45EA297-B46C-4CE4-8E70-32C0302B1BA0}" presName="node" presStyleLbl="node1" presStyleIdx="0" presStyleCnt="6">
        <dgm:presLayoutVars>
          <dgm:bulletEnabled val="1"/>
        </dgm:presLayoutVars>
      </dgm:prSet>
      <dgm:spPr/>
    </dgm:pt>
    <dgm:pt modelId="{C1AD5650-DDB2-4C03-BE3B-99886AA6A68E}" type="pres">
      <dgm:prSet presAssocID="{0A2AED42-5AB0-4B3B-BF91-E4B381E72208}" presName="sibTrans" presStyleLbl="sibTrans2D1" presStyleIdx="0" presStyleCnt="5"/>
      <dgm:spPr/>
    </dgm:pt>
    <dgm:pt modelId="{E7A5202F-DD11-4F6A-91A5-BDCF7059177D}" type="pres">
      <dgm:prSet presAssocID="{0A2AED42-5AB0-4B3B-BF91-E4B381E72208}" presName="connectorText" presStyleLbl="sibTrans2D1" presStyleIdx="0" presStyleCnt="5"/>
      <dgm:spPr/>
    </dgm:pt>
    <dgm:pt modelId="{A8234A30-7B3A-41EB-8F7D-DE9A39A6299B}" type="pres">
      <dgm:prSet presAssocID="{369EDF47-9342-44BF-8FB9-7AF64FBBFF9E}" presName="node" presStyleLbl="node1" presStyleIdx="1" presStyleCnt="6">
        <dgm:presLayoutVars>
          <dgm:bulletEnabled val="1"/>
        </dgm:presLayoutVars>
      </dgm:prSet>
      <dgm:spPr/>
    </dgm:pt>
    <dgm:pt modelId="{7FD9BF91-6A0C-490C-AD89-5FF1122FD940}" type="pres">
      <dgm:prSet presAssocID="{45C29750-2183-493A-9A33-318862CDB57F}" presName="sibTrans" presStyleLbl="sibTrans2D1" presStyleIdx="1" presStyleCnt="5"/>
      <dgm:spPr/>
    </dgm:pt>
    <dgm:pt modelId="{528D900C-9786-4CC9-8BA0-C1EEE1DBFEC6}" type="pres">
      <dgm:prSet presAssocID="{45C29750-2183-493A-9A33-318862CDB57F}" presName="connectorText" presStyleLbl="sibTrans2D1" presStyleIdx="1" presStyleCnt="5"/>
      <dgm:spPr/>
    </dgm:pt>
    <dgm:pt modelId="{BEBF715C-75AB-4807-A87B-1832690D6066}" type="pres">
      <dgm:prSet presAssocID="{E7EA9339-7325-4F78-B6AB-059F4AAC5043}" presName="node" presStyleLbl="node1" presStyleIdx="2" presStyleCnt="6">
        <dgm:presLayoutVars>
          <dgm:bulletEnabled val="1"/>
        </dgm:presLayoutVars>
      </dgm:prSet>
      <dgm:spPr/>
    </dgm:pt>
    <dgm:pt modelId="{E701B6B6-29EE-44ED-8FE1-FB31B761E29E}" type="pres">
      <dgm:prSet presAssocID="{6CB0D9E5-F8A2-40BB-8E52-D3A7FC14F3AD}" presName="sibTrans" presStyleLbl="sibTrans2D1" presStyleIdx="2" presStyleCnt="5"/>
      <dgm:spPr/>
    </dgm:pt>
    <dgm:pt modelId="{1AB61B03-871A-42B5-944C-88613C5539E6}" type="pres">
      <dgm:prSet presAssocID="{6CB0D9E5-F8A2-40BB-8E52-D3A7FC14F3AD}" presName="connectorText" presStyleLbl="sibTrans2D1" presStyleIdx="2" presStyleCnt="5"/>
      <dgm:spPr/>
    </dgm:pt>
    <dgm:pt modelId="{0A909DB7-F12F-4AD6-A287-5924E1CE4833}" type="pres">
      <dgm:prSet presAssocID="{2615026A-8AC2-44F7-B67F-C5271CEE7971}" presName="node" presStyleLbl="node1" presStyleIdx="3" presStyleCnt="6">
        <dgm:presLayoutVars>
          <dgm:bulletEnabled val="1"/>
        </dgm:presLayoutVars>
      </dgm:prSet>
      <dgm:spPr/>
    </dgm:pt>
    <dgm:pt modelId="{9F1A1936-71C1-41BF-B61C-F25A45D601CC}" type="pres">
      <dgm:prSet presAssocID="{FE993247-B47F-4B7A-AB9C-219C1E13CAE8}" presName="sibTrans" presStyleLbl="sibTrans2D1" presStyleIdx="3" presStyleCnt="5"/>
      <dgm:spPr/>
    </dgm:pt>
    <dgm:pt modelId="{4ACC9B6B-5685-4F25-918E-2D1E2D6D6C35}" type="pres">
      <dgm:prSet presAssocID="{FE993247-B47F-4B7A-AB9C-219C1E13CAE8}" presName="connectorText" presStyleLbl="sibTrans2D1" presStyleIdx="3" presStyleCnt="5"/>
      <dgm:spPr/>
    </dgm:pt>
    <dgm:pt modelId="{E0A4DE2C-AFC9-4743-B549-972A180DB252}" type="pres">
      <dgm:prSet presAssocID="{BBC5E788-A8DF-49F2-B809-345EB1C57D9C}" presName="node" presStyleLbl="node1" presStyleIdx="4" presStyleCnt="6">
        <dgm:presLayoutVars>
          <dgm:bulletEnabled val="1"/>
        </dgm:presLayoutVars>
      </dgm:prSet>
      <dgm:spPr/>
    </dgm:pt>
    <dgm:pt modelId="{2756F403-DA8F-4A63-B53F-5CB62892D43E}" type="pres">
      <dgm:prSet presAssocID="{7C5D9F3C-739B-44EA-B2AB-9EEBEDA0122C}" presName="sibTrans" presStyleLbl="sibTrans2D1" presStyleIdx="4" presStyleCnt="5"/>
      <dgm:spPr/>
    </dgm:pt>
    <dgm:pt modelId="{8A9EF4F5-495E-4CFA-A26E-AE42D65EA12B}" type="pres">
      <dgm:prSet presAssocID="{7C5D9F3C-739B-44EA-B2AB-9EEBEDA0122C}" presName="connectorText" presStyleLbl="sibTrans2D1" presStyleIdx="4" presStyleCnt="5"/>
      <dgm:spPr/>
    </dgm:pt>
    <dgm:pt modelId="{98E82C72-15AE-411E-BC4B-768174B0CACB}" type="pres">
      <dgm:prSet presAssocID="{037AD170-797C-4B56-A198-1F8B273E50C2}" presName="node" presStyleLbl="node1" presStyleIdx="5" presStyleCnt="6">
        <dgm:presLayoutVars>
          <dgm:bulletEnabled val="1"/>
        </dgm:presLayoutVars>
      </dgm:prSet>
      <dgm:spPr/>
    </dgm:pt>
  </dgm:ptLst>
  <dgm:cxnLst>
    <dgm:cxn modelId="{08F3801A-6002-43D0-9F21-382673F0CC52}" srcId="{D3EFDF5E-BC63-4E3C-BE6A-B0BDA700BA8F}" destId="{2615026A-8AC2-44F7-B67F-C5271CEE7971}" srcOrd="3" destOrd="0" parTransId="{E4606ED0-D3A0-42FA-8C34-B2EAD8F80722}" sibTransId="{FE993247-B47F-4B7A-AB9C-219C1E13CAE8}"/>
    <dgm:cxn modelId="{2C81D221-A32E-4035-97F4-317E3435A413}" type="presOf" srcId="{E7EA9339-7325-4F78-B6AB-059F4AAC5043}" destId="{BEBF715C-75AB-4807-A87B-1832690D6066}" srcOrd="0" destOrd="0" presId="urn:microsoft.com/office/officeart/2005/8/layout/process5"/>
    <dgm:cxn modelId="{589CC026-3545-4C90-A1F4-CA94A159E0AB}" type="presOf" srcId="{0A2AED42-5AB0-4B3B-BF91-E4B381E72208}" destId="{C1AD5650-DDB2-4C03-BE3B-99886AA6A68E}" srcOrd="0" destOrd="0" presId="urn:microsoft.com/office/officeart/2005/8/layout/process5"/>
    <dgm:cxn modelId="{488BFC2C-4EF9-468C-ACA9-F6749DCBA342}" srcId="{D3EFDF5E-BC63-4E3C-BE6A-B0BDA700BA8F}" destId="{BBC5E788-A8DF-49F2-B809-345EB1C57D9C}" srcOrd="4" destOrd="0" parTransId="{293E9EAE-D165-4ACC-A626-24FAFE459C77}" sibTransId="{7C5D9F3C-739B-44EA-B2AB-9EEBEDA0122C}"/>
    <dgm:cxn modelId="{B4D31435-9346-48E6-9793-6F814AC12A34}" srcId="{D3EFDF5E-BC63-4E3C-BE6A-B0BDA700BA8F}" destId="{037AD170-797C-4B56-A198-1F8B273E50C2}" srcOrd="5" destOrd="0" parTransId="{CD7E800B-9A1D-4CAF-85C8-EAD93F94CD4C}" sibTransId="{BACBB482-7327-4AAB-B1BC-04A407493A13}"/>
    <dgm:cxn modelId="{08E88A35-6385-4DDA-B943-0D9E1D7C45F2}" type="presOf" srcId="{45C29750-2183-493A-9A33-318862CDB57F}" destId="{7FD9BF91-6A0C-490C-AD89-5FF1122FD940}" srcOrd="0" destOrd="0" presId="urn:microsoft.com/office/officeart/2005/8/layout/process5"/>
    <dgm:cxn modelId="{6141B25C-14DD-4C6D-A7F2-14107A96A2E8}" type="presOf" srcId="{7C5D9F3C-739B-44EA-B2AB-9EEBEDA0122C}" destId="{2756F403-DA8F-4A63-B53F-5CB62892D43E}" srcOrd="0" destOrd="0" presId="urn:microsoft.com/office/officeart/2005/8/layout/process5"/>
    <dgm:cxn modelId="{A10B1566-D3BD-4D64-90CB-67FE615338B0}" type="presOf" srcId="{2615026A-8AC2-44F7-B67F-C5271CEE7971}" destId="{0A909DB7-F12F-4AD6-A287-5924E1CE4833}" srcOrd="0" destOrd="0" presId="urn:microsoft.com/office/officeart/2005/8/layout/process5"/>
    <dgm:cxn modelId="{959E9354-FC3D-4F82-A7E0-2D58A56222C8}" type="presOf" srcId="{6CB0D9E5-F8A2-40BB-8E52-D3A7FC14F3AD}" destId="{E701B6B6-29EE-44ED-8FE1-FB31B761E29E}" srcOrd="0" destOrd="0" presId="urn:microsoft.com/office/officeart/2005/8/layout/process5"/>
    <dgm:cxn modelId="{28D7F474-7C5C-4A61-B279-15C7E3DB2F7C}" type="presOf" srcId="{369EDF47-9342-44BF-8FB9-7AF64FBBFF9E}" destId="{A8234A30-7B3A-41EB-8F7D-DE9A39A6299B}" srcOrd="0" destOrd="0" presId="urn:microsoft.com/office/officeart/2005/8/layout/process5"/>
    <dgm:cxn modelId="{34F99557-1947-459C-8694-FF1BA18B7462}" type="presOf" srcId="{45C29750-2183-493A-9A33-318862CDB57F}" destId="{528D900C-9786-4CC9-8BA0-C1EEE1DBFEC6}" srcOrd="1" destOrd="0" presId="urn:microsoft.com/office/officeart/2005/8/layout/process5"/>
    <dgm:cxn modelId="{F9422899-E716-4E7F-BF30-99F81BE566C9}" type="presOf" srcId="{037AD170-797C-4B56-A198-1F8B273E50C2}" destId="{98E82C72-15AE-411E-BC4B-768174B0CACB}" srcOrd="0" destOrd="0" presId="urn:microsoft.com/office/officeart/2005/8/layout/process5"/>
    <dgm:cxn modelId="{2D813CAB-3501-4994-A607-D8177FA8868F}" srcId="{D3EFDF5E-BC63-4E3C-BE6A-B0BDA700BA8F}" destId="{E7EA9339-7325-4F78-B6AB-059F4AAC5043}" srcOrd="2" destOrd="0" parTransId="{3329FC27-6A61-4834-85DE-418656B537FF}" sibTransId="{6CB0D9E5-F8A2-40BB-8E52-D3A7FC14F3AD}"/>
    <dgm:cxn modelId="{947BEFAB-F018-4469-8B53-C87A85A148D5}" type="presOf" srcId="{0A2AED42-5AB0-4B3B-BF91-E4B381E72208}" destId="{E7A5202F-DD11-4F6A-91A5-BDCF7059177D}" srcOrd="1" destOrd="0" presId="urn:microsoft.com/office/officeart/2005/8/layout/process5"/>
    <dgm:cxn modelId="{57D1F4AF-278C-40FD-952B-160976F298BE}" type="presOf" srcId="{7C5D9F3C-739B-44EA-B2AB-9EEBEDA0122C}" destId="{8A9EF4F5-495E-4CFA-A26E-AE42D65EA12B}" srcOrd="1" destOrd="0" presId="urn:microsoft.com/office/officeart/2005/8/layout/process5"/>
    <dgm:cxn modelId="{B66D11B1-21E2-421A-9FBF-9759685F905B}" type="presOf" srcId="{FE993247-B47F-4B7A-AB9C-219C1E13CAE8}" destId="{9F1A1936-71C1-41BF-B61C-F25A45D601CC}" srcOrd="0" destOrd="0" presId="urn:microsoft.com/office/officeart/2005/8/layout/process5"/>
    <dgm:cxn modelId="{03F005BA-5A5E-470C-8BD8-C7DD369D919C}" srcId="{D3EFDF5E-BC63-4E3C-BE6A-B0BDA700BA8F}" destId="{369EDF47-9342-44BF-8FB9-7AF64FBBFF9E}" srcOrd="1" destOrd="0" parTransId="{C237E9F4-2192-4412-993F-43B637F0E34B}" sibTransId="{45C29750-2183-493A-9A33-318862CDB57F}"/>
    <dgm:cxn modelId="{B31538BB-AE85-41E0-9C63-5C570DE645AC}" type="presOf" srcId="{D3EFDF5E-BC63-4E3C-BE6A-B0BDA700BA8F}" destId="{96AD5172-503A-4AA7-8849-B7834468F3E6}" srcOrd="0" destOrd="0" presId="urn:microsoft.com/office/officeart/2005/8/layout/process5"/>
    <dgm:cxn modelId="{8C31B9BD-E762-4188-AC75-5D17583A6D81}" type="presOf" srcId="{E45EA297-B46C-4CE4-8E70-32C0302B1BA0}" destId="{6FDEE395-96E4-4254-B5A3-C1C0A7CB3ADD}" srcOrd="0" destOrd="0" presId="urn:microsoft.com/office/officeart/2005/8/layout/process5"/>
    <dgm:cxn modelId="{3D4354C9-15E2-4DBD-A1E8-B70A9AE42C18}" srcId="{D3EFDF5E-BC63-4E3C-BE6A-B0BDA700BA8F}" destId="{E45EA297-B46C-4CE4-8E70-32C0302B1BA0}" srcOrd="0" destOrd="0" parTransId="{9C9F1BE6-3683-43C2-B616-1D9F9D6B9723}" sibTransId="{0A2AED42-5AB0-4B3B-BF91-E4B381E72208}"/>
    <dgm:cxn modelId="{CBF7E4CB-69B6-49BF-B179-B88D1FD5B82C}" type="presOf" srcId="{FE993247-B47F-4B7A-AB9C-219C1E13CAE8}" destId="{4ACC9B6B-5685-4F25-918E-2D1E2D6D6C35}" srcOrd="1" destOrd="0" presId="urn:microsoft.com/office/officeart/2005/8/layout/process5"/>
    <dgm:cxn modelId="{77C757DF-674C-4F37-83DA-1B62882B2F87}" type="presOf" srcId="{6CB0D9E5-F8A2-40BB-8E52-D3A7FC14F3AD}" destId="{1AB61B03-871A-42B5-944C-88613C5539E6}" srcOrd="1" destOrd="0" presId="urn:microsoft.com/office/officeart/2005/8/layout/process5"/>
    <dgm:cxn modelId="{2533A0F8-E9A8-4C71-9DEE-71AF9DE00585}" type="presOf" srcId="{BBC5E788-A8DF-49F2-B809-345EB1C57D9C}" destId="{E0A4DE2C-AFC9-4743-B549-972A180DB252}" srcOrd="0" destOrd="0" presId="urn:microsoft.com/office/officeart/2005/8/layout/process5"/>
    <dgm:cxn modelId="{53148FD9-9BC5-4DAA-90A9-B26D359FAC99}" type="presParOf" srcId="{96AD5172-503A-4AA7-8849-B7834468F3E6}" destId="{6FDEE395-96E4-4254-B5A3-C1C0A7CB3ADD}" srcOrd="0" destOrd="0" presId="urn:microsoft.com/office/officeart/2005/8/layout/process5"/>
    <dgm:cxn modelId="{F3F4297E-0259-4AFD-B427-78CA7226DE36}" type="presParOf" srcId="{96AD5172-503A-4AA7-8849-B7834468F3E6}" destId="{C1AD5650-DDB2-4C03-BE3B-99886AA6A68E}" srcOrd="1" destOrd="0" presId="urn:microsoft.com/office/officeart/2005/8/layout/process5"/>
    <dgm:cxn modelId="{E7FD2614-8C02-4653-8228-CE0002F95147}" type="presParOf" srcId="{C1AD5650-DDB2-4C03-BE3B-99886AA6A68E}" destId="{E7A5202F-DD11-4F6A-91A5-BDCF7059177D}" srcOrd="0" destOrd="0" presId="urn:microsoft.com/office/officeart/2005/8/layout/process5"/>
    <dgm:cxn modelId="{B53713EC-8BBB-4963-AE5A-D5DF836F7718}" type="presParOf" srcId="{96AD5172-503A-4AA7-8849-B7834468F3E6}" destId="{A8234A30-7B3A-41EB-8F7D-DE9A39A6299B}" srcOrd="2" destOrd="0" presId="urn:microsoft.com/office/officeart/2005/8/layout/process5"/>
    <dgm:cxn modelId="{BC10A461-09A8-4837-8C75-DE950C2619FA}" type="presParOf" srcId="{96AD5172-503A-4AA7-8849-B7834468F3E6}" destId="{7FD9BF91-6A0C-490C-AD89-5FF1122FD940}" srcOrd="3" destOrd="0" presId="urn:microsoft.com/office/officeart/2005/8/layout/process5"/>
    <dgm:cxn modelId="{47793CF9-FCD7-4B3B-A9BF-1D5870AC8375}" type="presParOf" srcId="{7FD9BF91-6A0C-490C-AD89-5FF1122FD940}" destId="{528D900C-9786-4CC9-8BA0-C1EEE1DBFEC6}" srcOrd="0" destOrd="0" presId="urn:microsoft.com/office/officeart/2005/8/layout/process5"/>
    <dgm:cxn modelId="{3DAF40DD-DB04-47D6-B446-D741FE9F824D}" type="presParOf" srcId="{96AD5172-503A-4AA7-8849-B7834468F3E6}" destId="{BEBF715C-75AB-4807-A87B-1832690D6066}" srcOrd="4" destOrd="0" presId="urn:microsoft.com/office/officeart/2005/8/layout/process5"/>
    <dgm:cxn modelId="{ABCEC765-727E-47B5-A5A8-D34411786963}" type="presParOf" srcId="{96AD5172-503A-4AA7-8849-B7834468F3E6}" destId="{E701B6B6-29EE-44ED-8FE1-FB31B761E29E}" srcOrd="5" destOrd="0" presId="urn:microsoft.com/office/officeart/2005/8/layout/process5"/>
    <dgm:cxn modelId="{530942E3-566F-4B20-8628-4FDD391C5202}" type="presParOf" srcId="{E701B6B6-29EE-44ED-8FE1-FB31B761E29E}" destId="{1AB61B03-871A-42B5-944C-88613C5539E6}" srcOrd="0" destOrd="0" presId="urn:microsoft.com/office/officeart/2005/8/layout/process5"/>
    <dgm:cxn modelId="{CDD4C84A-C95D-4764-A45A-9B4BC61373BC}" type="presParOf" srcId="{96AD5172-503A-4AA7-8849-B7834468F3E6}" destId="{0A909DB7-F12F-4AD6-A287-5924E1CE4833}" srcOrd="6" destOrd="0" presId="urn:microsoft.com/office/officeart/2005/8/layout/process5"/>
    <dgm:cxn modelId="{D35D7298-8A58-4BA1-A24C-3EB458B113F8}" type="presParOf" srcId="{96AD5172-503A-4AA7-8849-B7834468F3E6}" destId="{9F1A1936-71C1-41BF-B61C-F25A45D601CC}" srcOrd="7" destOrd="0" presId="urn:microsoft.com/office/officeart/2005/8/layout/process5"/>
    <dgm:cxn modelId="{B40D1B80-E1FF-4E62-836F-C99A1A3DC469}" type="presParOf" srcId="{9F1A1936-71C1-41BF-B61C-F25A45D601CC}" destId="{4ACC9B6B-5685-4F25-918E-2D1E2D6D6C35}" srcOrd="0" destOrd="0" presId="urn:microsoft.com/office/officeart/2005/8/layout/process5"/>
    <dgm:cxn modelId="{AA92A479-2A26-4002-8C1C-6783F569672F}" type="presParOf" srcId="{96AD5172-503A-4AA7-8849-B7834468F3E6}" destId="{E0A4DE2C-AFC9-4743-B549-972A180DB252}" srcOrd="8" destOrd="0" presId="urn:microsoft.com/office/officeart/2005/8/layout/process5"/>
    <dgm:cxn modelId="{FEE60FD2-7041-4C68-94D3-96E47B7A9572}" type="presParOf" srcId="{96AD5172-503A-4AA7-8849-B7834468F3E6}" destId="{2756F403-DA8F-4A63-B53F-5CB62892D43E}" srcOrd="9" destOrd="0" presId="urn:microsoft.com/office/officeart/2005/8/layout/process5"/>
    <dgm:cxn modelId="{5B0A5D4D-BD80-4240-B43B-195F5B9C9A0B}" type="presParOf" srcId="{2756F403-DA8F-4A63-B53F-5CB62892D43E}" destId="{8A9EF4F5-495E-4CFA-A26E-AE42D65EA12B}" srcOrd="0" destOrd="0" presId="urn:microsoft.com/office/officeart/2005/8/layout/process5"/>
    <dgm:cxn modelId="{91D698E0-A8E3-4713-A637-F78D6826ADF6}" type="presParOf" srcId="{96AD5172-503A-4AA7-8849-B7834468F3E6}" destId="{98E82C72-15AE-411E-BC4B-768174B0CACB}"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CF3A7B9-BAFF-44AE-8743-5D5ACA40F4AF}"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60B52DB0-3F42-48F0-9587-53021F3DEA31}">
      <dgm:prSet phldrT="[Text]" custT="1"/>
      <dgm:spPr>
        <a:solidFill>
          <a:schemeClr val="accent2">
            <a:lumMod val="20000"/>
            <a:lumOff val="80000"/>
          </a:schemeClr>
        </a:solidFill>
        <a:ln>
          <a:solidFill>
            <a:schemeClr val="tx1"/>
          </a:solidFill>
        </a:ln>
      </dgm:spPr>
      <dgm:t>
        <a:bodyPr/>
        <a:lstStyle/>
        <a:p>
          <a:r>
            <a:rPr lang="en-US" sz="2400" dirty="0"/>
            <a:t>Once you have exhausted the Suspect account, move onto your Police agenda</a:t>
          </a:r>
        </a:p>
      </dgm:t>
    </dgm:pt>
    <dgm:pt modelId="{429E5B77-3803-457B-84E0-C0B3BB4F9E4A}" type="parTrans" cxnId="{0D5D4EA1-436D-4D2C-86A7-F2BE9F87F13B}">
      <dgm:prSet/>
      <dgm:spPr/>
      <dgm:t>
        <a:bodyPr/>
        <a:lstStyle/>
        <a:p>
          <a:endParaRPr lang="en-US"/>
        </a:p>
      </dgm:t>
    </dgm:pt>
    <dgm:pt modelId="{3CD3D0C3-A672-40FB-9924-FCB7E5B1761F}" type="sibTrans" cxnId="{0D5D4EA1-436D-4D2C-86A7-F2BE9F87F13B}">
      <dgm:prSet/>
      <dgm:spPr/>
      <dgm:t>
        <a:bodyPr/>
        <a:lstStyle/>
        <a:p>
          <a:endParaRPr lang="en-US"/>
        </a:p>
      </dgm:t>
    </dgm:pt>
    <dgm:pt modelId="{7DCF076C-22A4-4DC3-ABFA-A08060DA794F}">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If the suspect has covered a topic you have in your plan during their account, there is no need to cover that topic again</a:t>
          </a:r>
        </a:p>
      </dgm:t>
    </dgm:pt>
    <dgm:pt modelId="{8ED9F246-3404-4E07-A016-31B6B4241816}" type="parTrans" cxnId="{646C5F10-1493-4FF5-9121-98E160C7CAF0}">
      <dgm:prSet/>
      <dgm:spPr/>
      <dgm:t>
        <a:bodyPr/>
        <a:lstStyle/>
        <a:p>
          <a:endParaRPr lang="en-US"/>
        </a:p>
      </dgm:t>
    </dgm:pt>
    <dgm:pt modelId="{E0B05C9A-0642-4964-AD1A-22AFBEA4EFCA}" type="sibTrans" cxnId="{646C5F10-1493-4FF5-9121-98E160C7CAF0}">
      <dgm:prSet/>
      <dgm:spPr/>
      <dgm:t>
        <a:bodyPr/>
        <a:lstStyle/>
        <a:p>
          <a:endParaRPr lang="en-US"/>
        </a:p>
      </dgm:t>
    </dgm:pt>
    <dgm:pt modelId="{E4898FC3-B1C2-4FF2-ADB9-A07BD8FCBF09}">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Work through your plan topic by topic gaining as much detail as you can</a:t>
          </a:r>
        </a:p>
      </dgm:t>
    </dgm:pt>
    <dgm:pt modelId="{969B4383-91F8-4ABB-9110-16605CF21809}" type="parTrans" cxnId="{341551EA-132A-4AA6-8B06-0FF893EAFB3B}">
      <dgm:prSet/>
      <dgm:spPr/>
      <dgm:t>
        <a:bodyPr/>
        <a:lstStyle/>
        <a:p>
          <a:endParaRPr lang="en-US"/>
        </a:p>
      </dgm:t>
    </dgm:pt>
    <dgm:pt modelId="{017224E5-8B10-4045-A29C-3603E59BEEDD}" type="sibTrans" cxnId="{341551EA-132A-4AA6-8B06-0FF893EAFB3B}">
      <dgm:prSet/>
      <dgm:spPr/>
      <dgm:t>
        <a:bodyPr/>
        <a:lstStyle/>
        <a:p>
          <a:endParaRPr lang="en-US"/>
        </a:p>
      </dgm:t>
    </dgm:pt>
    <dgm:pt modelId="{FB013ECE-692B-423E-A61D-225DA0C0BA18}">
      <dgm:prSet phldrT="[Text]" custT="1"/>
      <dgm:spPr>
        <a:solidFill>
          <a:schemeClr val="accent2">
            <a:lumMod val="60000"/>
            <a:lumOff val="40000"/>
          </a:schemeClr>
        </a:solidFill>
        <a:ln>
          <a:solidFill>
            <a:schemeClr val="tx1"/>
          </a:solidFill>
        </a:ln>
      </dgm:spPr>
      <dgm:t>
        <a:bodyPr/>
        <a:lstStyle/>
        <a:p>
          <a:r>
            <a:rPr lang="en-US" sz="2400" dirty="0" err="1">
              <a:solidFill>
                <a:schemeClr val="tx1"/>
              </a:solidFill>
            </a:rPr>
            <a:t>Summarise</a:t>
          </a:r>
          <a:r>
            <a:rPr lang="en-US" sz="2400" dirty="0">
              <a:solidFill>
                <a:schemeClr val="tx1"/>
              </a:solidFill>
            </a:rPr>
            <a:t> after each topic &amp; ask any questions you have missed (2</a:t>
          </a:r>
          <a:r>
            <a:rPr lang="en-US" sz="2400" baseline="30000" dirty="0">
              <a:solidFill>
                <a:schemeClr val="tx1"/>
              </a:solidFill>
            </a:rPr>
            <a:t>nd</a:t>
          </a:r>
          <a:r>
            <a:rPr lang="en-US" sz="2400" dirty="0">
              <a:solidFill>
                <a:schemeClr val="tx1"/>
              </a:solidFill>
            </a:rPr>
            <a:t> interviewer if present)</a:t>
          </a:r>
        </a:p>
      </dgm:t>
    </dgm:pt>
    <dgm:pt modelId="{3757ACDA-0089-469D-A4E8-88D1B581AF7B}" type="parTrans" cxnId="{74BBE298-27B9-40B7-B768-A36E9ADAF036}">
      <dgm:prSet/>
      <dgm:spPr/>
      <dgm:t>
        <a:bodyPr/>
        <a:lstStyle/>
        <a:p>
          <a:endParaRPr lang="en-US"/>
        </a:p>
      </dgm:t>
    </dgm:pt>
    <dgm:pt modelId="{BF237A41-8BF8-4D4B-9575-B1F2EE783F6E}" type="sibTrans" cxnId="{74BBE298-27B9-40B7-B768-A36E9ADAF036}">
      <dgm:prSet/>
      <dgm:spPr/>
      <dgm:t>
        <a:bodyPr/>
        <a:lstStyle/>
        <a:p>
          <a:endParaRPr lang="en-US"/>
        </a:p>
      </dgm:t>
    </dgm:pt>
    <dgm:pt modelId="{ABFFE7A0-A162-4E61-BB32-E86E8A9A59D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The Police agenda is when we introduce statements, exhibits &amp; forensic evidence. These are not challenges at this point</a:t>
          </a:r>
        </a:p>
      </dgm:t>
    </dgm:pt>
    <dgm:pt modelId="{EACDE183-6F8C-4E07-A07A-71A282C68A73}" type="parTrans" cxnId="{2C3BE067-D1B5-4CFE-8B56-2D8395B9607D}">
      <dgm:prSet/>
      <dgm:spPr/>
      <dgm:t>
        <a:bodyPr/>
        <a:lstStyle/>
        <a:p>
          <a:endParaRPr lang="en-US"/>
        </a:p>
      </dgm:t>
    </dgm:pt>
    <dgm:pt modelId="{BD02CE88-B5F8-4D73-B0A7-01B5EFD13B73}" type="sibTrans" cxnId="{2C3BE067-D1B5-4CFE-8B56-2D8395B9607D}">
      <dgm:prSet/>
      <dgm:spPr/>
      <dgm:t>
        <a:bodyPr/>
        <a:lstStyle/>
        <a:p>
          <a:endParaRPr lang="en-US"/>
        </a:p>
      </dgm:t>
    </dgm:pt>
    <dgm:pt modelId="{00FB1FEE-FB8A-470D-9077-5D225AAE5F2B}" type="pres">
      <dgm:prSet presAssocID="{8CF3A7B9-BAFF-44AE-8743-5D5ACA40F4AF}" presName="diagram" presStyleCnt="0">
        <dgm:presLayoutVars>
          <dgm:chMax val="1"/>
          <dgm:dir/>
          <dgm:animLvl val="ctr"/>
          <dgm:resizeHandles val="exact"/>
        </dgm:presLayoutVars>
      </dgm:prSet>
      <dgm:spPr/>
    </dgm:pt>
    <dgm:pt modelId="{7174434E-BE8F-491A-9E90-7896CE985A48}" type="pres">
      <dgm:prSet presAssocID="{8CF3A7B9-BAFF-44AE-8743-5D5ACA40F4AF}" presName="matrix" presStyleCnt="0"/>
      <dgm:spPr/>
    </dgm:pt>
    <dgm:pt modelId="{C69BA0F5-3095-402A-B58C-90A18F8861A0}" type="pres">
      <dgm:prSet presAssocID="{8CF3A7B9-BAFF-44AE-8743-5D5ACA40F4AF}" presName="tile1" presStyleLbl="node1" presStyleIdx="0" presStyleCnt="4"/>
      <dgm:spPr/>
    </dgm:pt>
    <dgm:pt modelId="{A1D722AC-3C2C-41FB-AA96-42A950D1F7EE}" type="pres">
      <dgm:prSet presAssocID="{8CF3A7B9-BAFF-44AE-8743-5D5ACA40F4AF}" presName="tile1text" presStyleLbl="node1" presStyleIdx="0" presStyleCnt="4">
        <dgm:presLayoutVars>
          <dgm:chMax val="0"/>
          <dgm:chPref val="0"/>
          <dgm:bulletEnabled val="1"/>
        </dgm:presLayoutVars>
      </dgm:prSet>
      <dgm:spPr/>
    </dgm:pt>
    <dgm:pt modelId="{C5B89AA9-862B-465F-B25A-5B6DC0B7D43B}" type="pres">
      <dgm:prSet presAssocID="{8CF3A7B9-BAFF-44AE-8743-5D5ACA40F4AF}" presName="tile2" presStyleLbl="node1" presStyleIdx="1" presStyleCnt="4"/>
      <dgm:spPr/>
    </dgm:pt>
    <dgm:pt modelId="{B2D48057-B6E3-47F4-AC44-AA633D9458A0}" type="pres">
      <dgm:prSet presAssocID="{8CF3A7B9-BAFF-44AE-8743-5D5ACA40F4AF}" presName="tile2text" presStyleLbl="node1" presStyleIdx="1" presStyleCnt="4">
        <dgm:presLayoutVars>
          <dgm:chMax val="0"/>
          <dgm:chPref val="0"/>
          <dgm:bulletEnabled val="1"/>
        </dgm:presLayoutVars>
      </dgm:prSet>
      <dgm:spPr/>
    </dgm:pt>
    <dgm:pt modelId="{376A2734-5C5F-4FEB-9A27-EE0F1C970E61}" type="pres">
      <dgm:prSet presAssocID="{8CF3A7B9-BAFF-44AE-8743-5D5ACA40F4AF}" presName="tile3" presStyleLbl="node1" presStyleIdx="2" presStyleCnt="4"/>
      <dgm:spPr/>
    </dgm:pt>
    <dgm:pt modelId="{2B9E3465-6E06-424B-9AF7-25E86BFBE85B}" type="pres">
      <dgm:prSet presAssocID="{8CF3A7B9-BAFF-44AE-8743-5D5ACA40F4AF}" presName="tile3text" presStyleLbl="node1" presStyleIdx="2" presStyleCnt="4">
        <dgm:presLayoutVars>
          <dgm:chMax val="0"/>
          <dgm:chPref val="0"/>
          <dgm:bulletEnabled val="1"/>
        </dgm:presLayoutVars>
      </dgm:prSet>
      <dgm:spPr/>
    </dgm:pt>
    <dgm:pt modelId="{023A5346-8BDF-4AC1-AA4F-36BBB9DA4CE7}" type="pres">
      <dgm:prSet presAssocID="{8CF3A7B9-BAFF-44AE-8743-5D5ACA40F4AF}" presName="tile4" presStyleLbl="node1" presStyleIdx="3" presStyleCnt="4"/>
      <dgm:spPr/>
    </dgm:pt>
    <dgm:pt modelId="{215F5473-866B-48F8-ADDC-FB467453574B}" type="pres">
      <dgm:prSet presAssocID="{8CF3A7B9-BAFF-44AE-8743-5D5ACA40F4AF}" presName="tile4text" presStyleLbl="node1" presStyleIdx="3" presStyleCnt="4">
        <dgm:presLayoutVars>
          <dgm:chMax val="0"/>
          <dgm:chPref val="0"/>
          <dgm:bulletEnabled val="1"/>
        </dgm:presLayoutVars>
      </dgm:prSet>
      <dgm:spPr/>
    </dgm:pt>
    <dgm:pt modelId="{43F48EA4-D1B4-4CBD-8E7F-87CB17AE4426}" type="pres">
      <dgm:prSet presAssocID="{8CF3A7B9-BAFF-44AE-8743-5D5ACA40F4AF}" presName="centerTile" presStyleLbl="fgShp" presStyleIdx="0" presStyleCnt="1" custScaleX="143988">
        <dgm:presLayoutVars>
          <dgm:chMax val="0"/>
          <dgm:chPref val="0"/>
        </dgm:presLayoutVars>
      </dgm:prSet>
      <dgm:spPr/>
    </dgm:pt>
  </dgm:ptLst>
  <dgm:cxnLst>
    <dgm:cxn modelId="{33046606-F7A0-4A87-8C34-98C6A52E2082}" type="presOf" srcId="{FB013ECE-692B-423E-A61D-225DA0C0BA18}" destId="{2B9E3465-6E06-424B-9AF7-25E86BFBE85B}" srcOrd="1" destOrd="0" presId="urn:microsoft.com/office/officeart/2005/8/layout/matrix1"/>
    <dgm:cxn modelId="{646C5F10-1493-4FF5-9121-98E160C7CAF0}" srcId="{60B52DB0-3F42-48F0-9587-53021F3DEA31}" destId="{7DCF076C-22A4-4DC3-ABFA-A08060DA794F}" srcOrd="0" destOrd="0" parTransId="{8ED9F246-3404-4E07-A016-31B6B4241816}" sibTransId="{E0B05C9A-0642-4964-AD1A-22AFBEA4EFCA}"/>
    <dgm:cxn modelId="{4385CC13-D147-490B-9477-D3ECFCBD8A81}" type="presOf" srcId="{8CF3A7B9-BAFF-44AE-8743-5D5ACA40F4AF}" destId="{00FB1FEE-FB8A-470D-9077-5D225AAE5F2B}" srcOrd="0" destOrd="0" presId="urn:microsoft.com/office/officeart/2005/8/layout/matrix1"/>
    <dgm:cxn modelId="{38673045-A1EB-4ED8-9306-9B83F10F45CF}" type="presOf" srcId="{E4898FC3-B1C2-4FF2-ADB9-A07BD8FCBF09}" destId="{B2D48057-B6E3-47F4-AC44-AA633D9458A0}" srcOrd="1" destOrd="0" presId="urn:microsoft.com/office/officeart/2005/8/layout/matrix1"/>
    <dgm:cxn modelId="{01B52C47-08C2-4CFC-96A0-F7F5B4839BDD}" type="presOf" srcId="{ABFFE7A0-A162-4E61-BB32-E86E8A9A59D8}" destId="{023A5346-8BDF-4AC1-AA4F-36BBB9DA4CE7}" srcOrd="0" destOrd="0" presId="urn:microsoft.com/office/officeart/2005/8/layout/matrix1"/>
    <dgm:cxn modelId="{2C3BE067-D1B5-4CFE-8B56-2D8395B9607D}" srcId="{60B52DB0-3F42-48F0-9587-53021F3DEA31}" destId="{ABFFE7A0-A162-4E61-BB32-E86E8A9A59D8}" srcOrd="3" destOrd="0" parTransId="{EACDE183-6F8C-4E07-A07A-71A282C68A73}" sibTransId="{BD02CE88-B5F8-4D73-B0A7-01B5EFD13B73}"/>
    <dgm:cxn modelId="{254EB594-69EE-46A9-966F-5136DA3D582F}" type="presOf" srcId="{E4898FC3-B1C2-4FF2-ADB9-A07BD8FCBF09}" destId="{C5B89AA9-862B-465F-B25A-5B6DC0B7D43B}" srcOrd="0" destOrd="0" presId="urn:microsoft.com/office/officeart/2005/8/layout/matrix1"/>
    <dgm:cxn modelId="{74BBE298-27B9-40B7-B768-A36E9ADAF036}" srcId="{60B52DB0-3F42-48F0-9587-53021F3DEA31}" destId="{FB013ECE-692B-423E-A61D-225DA0C0BA18}" srcOrd="2" destOrd="0" parTransId="{3757ACDA-0089-469D-A4E8-88D1B581AF7B}" sibTransId="{BF237A41-8BF8-4D4B-9575-B1F2EE783F6E}"/>
    <dgm:cxn modelId="{0D5D4EA1-436D-4D2C-86A7-F2BE9F87F13B}" srcId="{8CF3A7B9-BAFF-44AE-8743-5D5ACA40F4AF}" destId="{60B52DB0-3F42-48F0-9587-53021F3DEA31}" srcOrd="0" destOrd="0" parTransId="{429E5B77-3803-457B-84E0-C0B3BB4F9E4A}" sibTransId="{3CD3D0C3-A672-40FB-9924-FCB7E5B1761F}"/>
    <dgm:cxn modelId="{8FEDB1A1-19AE-49A7-BE26-49B932ED120C}" type="presOf" srcId="{ABFFE7A0-A162-4E61-BB32-E86E8A9A59D8}" destId="{215F5473-866B-48F8-ADDC-FB467453574B}" srcOrd="1" destOrd="0" presId="urn:microsoft.com/office/officeart/2005/8/layout/matrix1"/>
    <dgm:cxn modelId="{A17830B7-3781-463E-972C-8164050B5AC9}" type="presOf" srcId="{7DCF076C-22A4-4DC3-ABFA-A08060DA794F}" destId="{A1D722AC-3C2C-41FB-AA96-42A950D1F7EE}" srcOrd="1" destOrd="0" presId="urn:microsoft.com/office/officeart/2005/8/layout/matrix1"/>
    <dgm:cxn modelId="{E86EC3D9-DCCA-43CC-BB21-9CA4C96E5F75}" type="presOf" srcId="{60B52DB0-3F42-48F0-9587-53021F3DEA31}" destId="{43F48EA4-D1B4-4CBD-8E7F-87CB17AE4426}" srcOrd="0" destOrd="0" presId="urn:microsoft.com/office/officeart/2005/8/layout/matrix1"/>
    <dgm:cxn modelId="{DF46B3DE-6DB6-4A80-B6EE-09537160CF7F}" type="presOf" srcId="{FB013ECE-692B-423E-A61D-225DA0C0BA18}" destId="{376A2734-5C5F-4FEB-9A27-EE0F1C970E61}" srcOrd="0" destOrd="0" presId="urn:microsoft.com/office/officeart/2005/8/layout/matrix1"/>
    <dgm:cxn modelId="{6288C0E2-441A-4999-9FDF-D1A3B2F5C579}" type="presOf" srcId="{7DCF076C-22A4-4DC3-ABFA-A08060DA794F}" destId="{C69BA0F5-3095-402A-B58C-90A18F8861A0}" srcOrd="0" destOrd="0" presId="urn:microsoft.com/office/officeart/2005/8/layout/matrix1"/>
    <dgm:cxn modelId="{341551EA-132A-4AA6-8B06-0FF893EAFB3B}" srcId="{60B52DB0-3F42-48F0-9587-53021F3DEA31}" destId="{E4898FC3-B1C2-4FF2-ADB9-A07BD8FCBF09}" srcOrd="1" destOrd="0" parTransId="{969B4383-91F8-4ABB-9110-16605CF21809}" sibTransId="{017224E5-8B10-4045-A29C-3603E59BEEDD}"/>
    <dgm:cxn modelId="{2193CED0-5B00-4DA0-A68F-BEBCC085813E}" type="presParOf" srcId="{00FB1FEE-FB8A-470D-9077-5D225AAE5F2B}" destId="{7174434E-BE8F-491A-9E90-7896CE985A48}" srcOrd="0" destOrd="0" presId="urn:microsoft.com/office/officeart/2005/8/layout/matrix1"/>
    <dgm:cxn modelId="{44CE9BA3-9605-4C20-B3AC-DA8325F6C5FE}" type="presParOf" srcId="{7174434E-BE8F-491A-9E90-7896CE985A48}" destId="{C69BA0F5-3095-402A-B58C-90A18F8861A0}" srcOrd="0" destOrd="0" presId="urn:microsoft.com/office/officeart/2005/8/layout/matrix1"/>
    <dgm:cxn modelId="{50E1AC7D-826C-4711-B11D-AC4BFFC8ADA2}" type="presParOf" srcId="{7174434E-BE8F-491A-9E90-7896CE985A48}" destId="{A1D722AC-3C2C-41FB-AA96-42A950D1F7EE}" srcOrd="1" destOrd="0" presId="urn:microsoft.com/office/officeart/2005/8/layout/matrix1"/>
    <dgm:cxn modelId="{82692686-6B40-4592-8600-B024BCE797DF}" type="presParOf" srcId="{7174434E-BE8F-491A-9E90-7896CE985A48}" destId="{C5B89AA9-862B-465F-B25A-5B6DC0B7D43B}" srcOrd="2" destOrd="0" presId="urn:microsoft.com/office/officeart/2005/8/layout/matrix1"/>
    <dgm:cxn modelId="{A67D0497-3002-4646-9729-8D69E52C1E0E}" type="presParOf" srcId="{7174434E-BE8F-491A-9E90-7896CE985A48}" destId="{B2D48057-B6E3-47F4-AC44-AA633D9458A0}" srcOrd="3" destOrd="0" presId="urn:microsoft.com/office/officeart/2005/8/layout/matrix1"/>
    <dgm:cxn modelId="{906F5BF7-EB19-4271-A48B-0B809920F79A}" type="presParOf" srcId="{7174434E-BE8F-491A-9E90-7896CE985A48}" destId="{376A2734-5C5F-4FEB-9A27-EE0F1C970E61}" srcOrd="4" destOrd="0" presId="urn:microsoft.com/office/officeart/2005/8/layout/matrix1"/>
    <dgm:cxn modelId="{49D3C9CE-20DD-4516-9B74-22CC8E575F85}" type="presParOf" srcId="{7174434E-BE8F-491A-9E90-7896CE985A48}" destId="{2B9E3465-6E06-424B-9AF7-25E86BFBE85B}" srcOrd="5" destOrd="0" presId="urn:microsoft.com/office/officeart/2005/8/layout/matrix1"/>
    <dgm:cxn modelId="{0956798F-A837-49F7-A111-ED5F80B68A38}" type="presParOf" srcId="{7174434E-BE8F-491A-9E90-7896CE985A48}" destId="{023A5346-8BDF-4AC1-AA4F-36BBB9DA4CE7}" srcOrd="6" destOrd="0" presId="urn:microsoft.com/office/officeart/2005/8/layout/matrix1"/>
    <dgm:cxn modelId="{50324F4A-C85C-46B1-827C-A2E4D5747162}" type="presParOf" srcId="{7174434E-BE8F-491A-9E90-7896CE985A48}" destId="{215F5473-866B-48F8-ADDC-FB467453574B}" srcOrd="7" destOrd="0" presId="urn:microsoft.com/office/officeart/2005/8/layout/matrix1"/>
    <dgm:cxn modelId="{8366FB7E-6381-4E9B-A73D-A273D8C9F19D}" type="presParOf" srcId="{00FB1FEE-FB8A-470D-9077-5D225AAE5F2B}" destId="{43F48EA4-D1B4-4CBD-8E7F-87CB17AE4426}"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B4B5EC1-FBB0-40C5-9B33-6F21396D4809}"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D65A90A8-9B49-4C03-9EAA-5B778138EA0A}">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Police agenda topics left after suspects agenda</a:t>
          </a:r>
        </a:p>
      </dgm:t>
    </dgm:pt>
    <dgm:pt modelId="{A88AB21B-5FD9-415A-9D40-E3864CCC46B3}" type="parTrans" cxnId="{B0C0E424-DE40-4023-A764-944BF560D49E}">
      <dgm:prSet/>
      <dgm:spPr/>
      <dgm:t>
        <a:bodyPr/>
        <a:lstStyle/>
        <a:p>
          <a:endParaRPr lang="en-US"/>
        </a:p>
      </dgm:t>
    </dgm:pt>
    <dgm:pt modelId="{17A0C40E-0BBF-466F-93D1-E19AB48BC90B}" type="sibTrans" cxnId="{B0C0E424-DE40-4023-A764-944BF560D49E}">
      <dgm:prSet/>
      <dgm:spPr/>
      <dgm:t>
        <a:bodyPr/>
        <a:lstStyle/>
        <a:p>
          <a:endParaRPr lang="en-US"/>
        </a:p>
      </dgm:t>
    </dgm:pt>
    <dgm:pt modelId="{EB3595AF-EDF9-4C09-AB56-948C875CBDBC}">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Jane EVANS statement</a:t>
          </a:r>
        </a:p>
      </dgm:t>
    </dgm:pt>
    <dgm:pt modelId="{04B65672-573F-4587-BBC1-C7D65AD9F676}" type="parTrans" cxnId="{8B3321B5-5B69-4AC9-A45C-E25039A7FEFC}">
      <dgm:prSet/>
      <dgm:spPr>
        <a:solidFill>
          <a:schemeClr val="accent2">
            <a:lumMod val="75000"/>
          </a:schemeClr>
        </a:solidFill>
        <a:ln>
          <a:solidFill>
            <a:schemeClr val="tx1"/>
          </a:solidFill>
        </a:ln>
      </dgm:spPr>
      <dgm:t>
        <a:bodyPr/>
        <a:lstStyle/>
        <a:p>
          <a:endParaRPr lang="en-US"/>
        </a:p>
      </dgm:t>
    </dgm:pt>
    <dgm:pt modelId="{3D09FDA3-17AF-49A0-84BF-B2DB4DC33A58}" type="sibTrans" cxnId="{8B3321B5-5B69-4AC9-A45C-E25039A7FEFC}">
      <dgm:prSet/>
      <dgm:spPr/>
      <dgm:t>
        <a:bodyPr/>
        <a:lstStyle/>
        <a:p>
          <a:endParaRPr lang="en-US"/>
        </a:p>
      </dgm:t>
    </dgm:pt>
    <dgm:pt modelId="{34877B14-A996-46F8-9403-196DE95C3E75}">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PC JONES statement</a:t>
          </a:r>
        </a:p>
      </dgm:t>
    </dgm:pt>
    <dgm:pt modelId="{D88D06B2-1A18-4212-8BDD-744561B7727B}" type="parTrans" cxnId="{5E27F59E-BF4C-4528-A3FE-D2BC8AD00030}">
      <dgm:prSet/>
      <dgm:spPr>
        <a:solidFill>
          <a:schemeClr val="accent2">
            <a:lumMod val="75000"/>
          </a:schemeClr>
        </a:solidFill>
        <a:ln>
          <a:solidFill>
            <a:schemeClr val="tx1"/>
          </a:solidFill>
        </a:ln>
      </dgm:spPr>
      <dgm:t>
        <a:bodyPr/>
        <a:lstStyle/>
        <a:p>
          <a:endParaRPr lang="en-US"/>
        </a:p>
      </dgm:t>
    </dgm:pt>
    <dgm:pt modelId="{ED8C7C94-AC69-40F8-8D9C-5BA348687092}" type="sibTrans" cxnId="{5E27F59E-BF4C-4528-A3FE-D2BC8AD00030}">
      <dgm:prSet/>
      <dgm:spPr/>
      <dgm:t>
        <a:bodyPr/>
        <a:lstStyle/>
        <a:p>
          <a:endParaRPr lang="en-US"/>
        </a:p>
      </dgm:t>
    </dgm:pt>
    <dgm:pt modelId="{8B35EC69-F65B-4D54-893C-67031009B852}">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CCTV</a:t>
          </a:r>
        </a:p>
      </dgm:t>
    </dgm:pt>
    <dgm:pt modelId="{42CE8DEF-DF47-4B97-937A-CD6DFA4C9B14}" type="parTrans" cxnId="{2D0F7E1E-FF90-470F-AD6E-84B705D7EF57}">
      <dgm:prSet/>
      <dgm:spPr>
        <a:solidFill>
          <a:schemeClr val="accent2">
            <a:lumMod val="75000"/>
          </a:schemeClr>
        </a:solidFill>
        <a:ln>
          <a:solidFill>
            <a:schemeClr val="tx1"/>
          </a:solidFill>
        </a:ln>
      </dgm:spPr>
      <dgm:t>
        <a:bodyPr/>
        <a:lstStyle/>
        <a:p>
          <a:endParaRPr lang="en-US"/>
        </a:p>
      </dgm:t>
    </dgm:pt>
    <dgm:pt modelId="{90CCDCAA-9E5C-4991-9980-383E26078F11}" type="sibTrans" cxnId="{2D0F7E1E-FF90-470F-AD6E-84B705D7EF57}">
      <dgm:prSet/>
      <dgm:spPr/>
      <dgm:t>
        <a:bodyPr/>
        <a:lstStyle/>
        <a:p>
          <a:endParaRPr lang="en-US"/>
        </a:p>
      </dgm:t>
    </dgm:pt>
    <dgm:pt modelId="{0AEB7BA3-87C2-4FCF-952F-0A97E48C7B0C}" type="pres">
      <dgm:prSet presAssocID="{CB4B5EC1-FBB0-40C5-9B33-6F21396D4809}" presName="cycle" presStyleCnt="0">
        <dgm:presLayoutVars>
          <dgm:chMax val="1"/>
          <dgm:dir/>
          <dgm:animLvl val="ctr"/>
          <dgm:resizeHandles val="exact"/>
        </dgm:presLayoutVars>
      </dgm:prSet>
      <dgm:spPr/>
    </dgm:pt>
    <dgm:pt modelId="{4A7709ED-035F-4D07-9E7E-DC7C1B1BC6D9}" type="pres">
      <dgm:prSet presAssocID="{D65A90A8-9B49-4C03-9EAA-5B778138EA0A}" presName="centerShape" presStyleLbl="node0" presStyleIdx="0" presStyleCnt="1"/>
      <dgm:spPr/>
    </dgm:pt>
    <dgm:pt modelId="{9E0B303E-2A31-41BF-B6B3-1D1C83DEE6F9}" type="pres">
      <dgm:prSet presAssocID="{04B65672-573F-4587-BBC1-C7D65AD9F676}" presName="parTrans" presStyleLbl="bgSibTrans2D1" presStyleIdx="0" presStyleCnt="3"/>
      <dgm:spPr/>
    </dgm:pt>
    <dgm:pt modelId="{AEC8015B-A95E-40BF-AD15-FE1DC74849A6}" type="pres">
      <dgm:prSet presAssocID="{EB3595AF-EDF9-4C09-AB56-948C875CBDBC}" presName="node" presStyleLbl="node1" presStyleIdx="0" presStyleCnt="3">
        <dgm:presLayoutVars>
          <dgm:bulletEnabled val="1"/>
        </dgm:presLayoutVars>
      </dgm:prSet>
      <dgm:spPr/>
    </dgm:pt>
    <dgm:pt modelId="{7B63A73C-483F-4193-B39D-E0E0BEFDAE60}" type="pres">
      <dgm:prSet presAssocID="{D88D06B2-1A18-4212-8BDD-744561B7727B}" presName="parTrans" presStyleLbl="bgSibTrans2D1" presStyleIdx="1" presStyleCnt="3"/>
      <dgm:spPr/>
    </dgm:pt>
    <dgm:pt modelId="{60E1FF09-9C00-4690-AF9C-D009CFBEB5E0}" type="pres">
      <dgm:prSet presAssocID="{34877B14-A996-46F8-9403-196DE95C3E75}" presName="node" presStyleLbl="node1" presStyleIdx="1" presStyleCnt="3">
        <dgm:presLayoutVars>
          <dgm:bulletEnabled val="1"/>
        </dgm:presLayoutVars>
      </dgm:prSet>
      <dgm:spPr/>
    </dgm:pt>
    <dgm:pt modelId="{02DF3710-0B59-4CFD-A046-196BE41654A5}" type="pres">
      <dgm:prSet presAssocID="{42CE8DEF-DF47-4B97-937A-CD6DFA4C9B14}" presName="parTrans" presStyleLbl="bgSibTrans2D1" presStyleIdx="2" presStyleCnt="3"/>
      <dgm:spPr/>
    </dgm:pt>
    <dgm:pt modelId="{035FE0FF-0C76-4C9E-9607-0FBBD2E2F502}" type="pres">
      <dgm:prSet presAssocID="{8B35EC69-F65B-4D54-893C-67031009B852}" presName="node" presStyleLbl="node1" presStyleIdx="2" presStyleCnt="3">
        <dgm:presLayoutVars>
          <dgm:bulletEnabled val="1"/>
        </dgm:presLayoutVars>
      </dgm:prSet>
      <dgm:spPr/>
    </dgm:pt>
  </dgm:ptLst>
  <dgm:cxnLst>
    <dgm:cxn modelId="{9814D407-B1D4-4036-9C8F-B25F2ABA7C34}" type="presOf" srcId="{04B65672-573F-4587-BBC1-C7D65AD9F676}" destId="{9E0B303E-2A31-41BF-B6B3-1D1C83DEE6F9}" srcOrd="0" destOrd="0" presId="urn:microsoft.com/office/officeart/2005/8/layout/radial4"/>
    <dgm:cxn modelId="{C2A0E210-3B48-4A94-A356-E062B9962A5D}" type="presOf" srcId="{D65A90A8-9B49-4C03-9EAA-5B778138EA0A}" destId="{4A7709ED-035F-4D07-9E7E-DC7C1B1BC6D9}" srcOrd="0" destOrd="0" presId="urn:microsoft.com/office/officeart/2005/8/layout/radial4"/>
    <dgm:cxn modelId="{2D0F7E1E-FF90-470F-AD6E-84B705D7EF57}" srcId="{D65A90A8-9B49-4C03-9EAA-5B778138EA0A}" destId="{8B35EC69-F65B-4D54-893C-67031009B852}" srcOrd="2" destOrd="0" parTransId="{42CE8DEF-DF47-4B97-937A-CD6DFA4C9B14}" sibTransId="{90CCDCAA-9E5C-4991-9980-383E26078F11}"/>
    <dgm:cxn modelId="{B0C0E424-DE40-4023-A764-944BF560D49E}" srcId="{CB4B5EC1-FBB0-40C5-9B33-6F21396D4809}" destId="{D65A90A8-9B49-4C03-9EAA-5B778138EA0A}" srcOrd="0" destOrd="0" parTransId="{A88AB21B-5FD9-415A-9D40-E3864CCC46B3}" sibTransId="{17A0C40E-0BBF-466F-93D1-E19AB48BC90B}"/>
    <dgm:cxn modelId="{45B5BB50-7728-4A7A-B77A-FE17315359DC}" type="presOf" srcId="{8B35EC69-F65B-4D54-893C-67031009B852}" destId="{035FE0FF-0C76-4C9E-9607-0FBBD2E2F502}" srcOrd="0" destOrd="0" presId="urn:microsoft.com/office/officeart/2005/8/layout/radial4"/>
    <dgm:cxn modelId="{5E27F59E-BF4C-4528-A3FE-D2BC8AD00030}" srcId="{D65A90A8-9B49-4C03-9EAA-5B778138EA0A}" destId="{34877B14-A996-46F8-9403-196DE95C3E75}" srcOrd="1" destOrd="0" parTransId="{D88D06B2-1A18-4212-8BDD-744561B7727B}" sibTransId="{ED8C7C94-AC69-40F8-8D9C-5BA348687092}"/>
    <dgm:cxn modelId="{4B0B95A1-4872-4005-A99A-30ED1233D396}" type="presOf" srcId="{D88D06B2-1A18-4212-8BDD-744561B7727B}" destId="{7B63A73C-483F-4193-B39D-E0E0BEFDAE60}" srcOrd="0" destOrd="0" presId="urn:microsoft.com/office/officeart/2005/8/layout/radial4"/>
    <dgm:cxn modelId="{F2ADBAA1-D1DC-42EA-88C5-E1B136E51D5B}" type="presOf" srcId="{42CE8DEF-DF47-4B97-937A-CD6DFA4C9B14}" destId="{02DF3710-0B59-4CFD-A046-196BE41654A5}" srcOrd="0" destOrd="0" presId="urn:microsoft.com/office/officeart/2005/8/layout/radial4"/>
    <dgm:cxn modelId="{670E1AA6-09E0-4C76-9F3B-DB3415188E47}" type="presOf" srcId="{CB4B5EC1-FBB0-40C5-9B33-6F21396D4809}" destId="{0AEB7BA3-87C2-4FCF-952F-0A97E48C7B0C}" srcOrd="0" destOrd="0" presId="urn:microsoft.com/office/officeart/2005/8/layout/radial4"/>
    <dgm:cxn modelId="{A72D73B1-7358-4A61-B6DC-5EBC5549D6D4}" type="presOf" srcId="{34877B14-A996-46F8-9403-196DE95C3E75}" destId="{60E1FF09-9C00-4690-AF9C-D009CFBEB5E0}" srcOrd="0" destOrd="0" presId="urn:microsoft.com/office/officeart/2005/8/layout/radial4"/>
    <dgm:cxn modelId="{8B3321B5-5B69-4AC9-A45C-E25039A7FEFC}" srcId="{D65A90A8-9B49-4C03-9EAA-5B778138EA0A}" destId="{EB3595AF-EDF9-4C09-AB56-948C875CBDBC}" srcOrd="0" destOrd="0" parTransId="{04B65672-573F-4587-BBC1-C7D65AD9F676}" sibTransId="{3D09FDA3-17AF-49A0-84BF-B2DB4DC33A58}"/>
    <dgm:cxn modelId="{DFD93EDF-6E2B-4684-BC22-1CBF48345AA6}" type="presOf" srcId="{EB3595AF-EDF9-4C09-AB56-948C875CBDBC}" destId="{AEC8015B-A95E-40BF-AD15-FE1DC74849A6}" srcOrd="0" destOrd="0" presId="urn:microsoft.com/office/officeart/2005/8/layout/radial4"/>
    <dgm:cxn modelId="{A60C053E-62EB-4BDA-9E26-A6CB610FF2FF}" type="presParOf" srcId="{0AEB7BA3-87C2-4FCF-952F-0A97E48C7B0C}" destId="{4A7709ED-035F-4D07-9E7E-DC7C1B1BC6D9}" srcOrd="0" destOrd="0" presId="urn:microsoft.com/office/officeart/2005/8/layout/radial4"/>
    <dgm:cxn modelId="{0220889A-A55D-4994-9E20-132015420C0E}" type="presParOf" srcId="{0AEB7BA3-87C2-4FCF-952F-0A97E48C7B0C}" destId="{9E0B303E-2A31-41BF-B6B3-1D1C83DEE6F9}" srcOrd="1" destOrd="0" presId="urn:microsoft.com/office/officeart/2005/8/layout/radial4"/>
    <dgm:cxn modelId="{6D66ACF3-1FB4-46E7-AC5D-37DB04A2CE7D}" type="presParOf" srcId="{0AEB7BA3-87C2-4FCF-952F-0A97E48C7B0C}" destId="{AEC8015B-A95E-40BF-AD15-FE1DC74849A6}" srcOrd="2" destOrd="0" presId="urn:microsoft.com/office/officeart/2005/8/layout/radial4"/>
    <dgm:cxn modelId="{79F4E087-07A7-47B1-9451-43BE69D6004E}" type="presParOf" srcId="{0AEB7BA3-87C2-4FCF-952F-0A97E48C7B0C}" destId="{7B63A73C-483F-4193-B39D-E0E0BEFDAE60}" srcOrd="3" destOrd="0" presId="urn:microsoft.com/office/officeart/2005/8/layout/radial4"/>
    <dgm:cxn modelId="{60B15F4F-6BFD-45E4-9CB6-69F8599F6299}" type="presParOf" srcId="{0AEB7BA3-87C2-4FCF-952F-0A97E48C7B0C}" destId="{60E1FF09-9C00-4690-AF9C-D009CFBEB5E0}" srcOrd="4" destOrd="0" presId="urn:microsoft.com/office/officeart/2005/8/layout/radial4"/>
    <dgm:cxn modelId="{D5C5F2CD-B66E-49F8-9883-4C216DDFD46D}" type="presParOf" srcId="{0AEB7BA3-87C2-4FCF-952F-0A97E48C7B0C}" destId="{02DF3710-0B59-4CFD-A046-196BE41654A5}" srcOrd="5" destOrd="0" presId="urn:microsoft.com/office/officeart/2005/8/layout/radial4"/>
    <dgm:cxn modelId="{C3F1D203-F1F3-4BB7-AEBE-F23ED81A5B42}" type="presParOf" srcId="{0AEB7BA3-87C2-4FCF-952F-0A97E48C7B0C}" destId="{035FE0FF-0C76-4C9E-9607-0FBBD2E2F502}"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3675B71A-BDA2-4057-8EB8-511C31006813}"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A062D316-075E-468E-AA2A-FAF6EB932C1F}">
      <dgm:prSet phldrT="[Text]" phldr="1"/>
      <dgm:spPr>
        <a:solidFill>
          <a:schemeClr val="accent2">
            <a:lumMod val="20000"/>
            <a:lumOff val="80000"/>
          </a:schemeClr>
        </a:solidFill>
        <a:ln>
          <a:solidFill>
            <a:schemeClr val="tx1"/>
          </a:solidFill>
        </a:ln>
      </dgm:spPr>
      <dgm:t>
        <a:bodyPr/>
        <a:lstStyle/>
        <a:p>
          <a:endParaRPr lang="en-US"/>
        </a:p>
      </dgm:t>
    </dgm:pt>
    <dgm:pt modelId="{9651BF3C-49E1-40D3-8D1B-38401CB633A0}" type="parTrans" cxnId="{CA369A37-5C5C-4E28-87BD-048AD25559C8}">
      <dgm:prSet/>
      <dgm:spPr/>
      <dgm:t>
        <a:bodyPr/>
        <a:lstStyle/>
        <a:p>
          <a:endParaRPr lang="en-US"/>
        </a:p>
      </dgm:t>
    </dgm:pt>
    <dgm:pt modelId="{43E7324E-4F57-4806-8853-048C4D962159}" type="sibTrans" cxnId="{CA369A37-5C5C-4E28-87BD-048AD25559C8}">
      <dgm:prSet/>
      <dgm:spPr/>
      <dgm:t>
        <a:bodyPr/>
        <a:lstStyle/>
        <a:p>
          <a:endParaRPr lang="en-US"/>
        </a:p>
      </dgm:t>
    </dgm:pt>
    <dgm:pt modelId="{D897B5B2-B3D3-49D5-9138-E661268F312B}">
      <dgm:prSet phldrT="[Text]" custT="1"/>
      <dgm:spPr/>
      <dgm:t>
        <a:bodyPr/>
        <a:lstStyle/>
        <a:p>
          <a:r>
            <a:rPr lang="en-US" sz="2400" dirty="0">
              <a:solidFill>
                <a:schemeClr val="tx1"/>
              </a:solidFill>
            </a:rPr>
            <a:t>Once we have covered all the topic on our interview plan, it’s time for the challenge phase</a:t>
          </a:r>
        </a:p>
      </dgm:t>
    </dgm:pt>
    <dgm:pt modelId="{7D8F2CFA-00A2-4EB5-BB2C-9FDF80BD13FB}" type="parTrans" cxnId="{5503AEA1-B394-4137-B28D-6E50D3B1AFCC}">
      <dgm:prSet/>
      <dgm:spPr/>
      <dgm:t>
        <a:bodyPr/>
        <a:lstStyle/>
        <a:p>
          <a:endParaRPr lang="en-US"/>
        </a:p>
      </dgm:t>
    </dgm:pt>
    <dgm:pt modelId="{5A13777B-F551-48DD-93DA-A48437B72DC8}" type="sibTrans" cxnId="{5503AEA1-B394-4137-B28D-6E50D3B1AFCC}">
      <dgm:prSet/>
      <dgm:spPr/>
      <dgm:t>
        <a:bodyPr/>
        <a:lstStyle/>
        <a:p>
          <a:endParaRPr lang="en-US"/>
        </a:p>
      </dgm:t>
    </dgm:pt>
    <dgm:pt modelId="{C07DDEB6-092F-471D-833F-D9C01F7C26A7}">
      <dgm:prSet phldrT="[Text]" phldr="1"/>
      <dgm:spPr>
        <a:solidFill>
          <a:schemeClr val="accent2">
            <a:lumMod val="40000"/>
            <a:lumOff val="60000"/>
          </a:schemeClr>
        </a:solidFill>
        <a:ln>
          <a:solidFill>
            <a:schemeClr val="tx1"/>
          </a:solidFill>
        </a:ln>
      </dgm:spPr>
      <dgm:t>
        <a:bodyPr/>
        <a:lstStyle/>
        <a:p>
          <a:endParaRPr lang="en-US"/>
        </a:p>
      </dgm:t>
    </dgm:pt>
    <dgm:pt modelId="{5082A597-F720-474D-B0E4-A4844C609845}" type="parTrans" cxnId="{B53CFB24-513A-460B-886B-F86E95065DBA}">
      <dgm:prSet/>
      <dgm:spPr/>
      <dgm:t>
        <a:bodyPr/>
        <a:lstStyle/>
        <a:p>
          <a:endParaRPr lang="en-US"/>
        </a:p>
      </dgm:t>
    </dgm:pt>
    <dgm:pt modelId="{D1246000-16A2-4BF2-96EE-A07875796603}" type="sibTrans" cxnId="{B53CFB24-513A-460B-886B-F86E95065DBA}">
      <dgm:prSet/>
      <dgm:spPr/>
      <dgm:t>
        <a:bodyPr/>
        <a:lstStyle/>
        <a:p>
          <a:endParaRPr lang="en-US"/>
        </a:p>
      </dgm:t>
    </dgm:pt>
    <dgm:pt modelId="{09F6629F-090D-4F35-BCB2-7F464A0B748D}">
      <dgm:prSet phldrT="[Text]" custT="1"/>
      <dgm:spPr/>
      <dgm:t>
        <a:bodyPr/>
        <a:lstStyle/>
        <a:p>
          <a:r>
            <a:rPr lang="en-US" sz="2400" dirty="0">
              <a:solidFill>
                <a:schemeClr val="tx1"/>
              </a:solidFill>
            </a:rPr>
            <a:t>‘Challenges’ are anomalies between the evidence we have at our disposal &amp; the suspect’s account or lack of account</a:t>
          </a:r>
        </a:p>
      </dgm:t>
    </dgm:pt>
    <dgm:pt modelId="{C7A6D2B1-41F8-4F12-B7EB-5F3E95B3F1DE}" type="parTrans" cxnId="{C76B2045-3F34-4A03-9E0C-4B7C74869531}">
      <dgm:prSet/>
      <dgm:spPr/>
      <dgm:t>
        <a:bodyPr/>
        <a:lstStyle/>
        <a:p>
          <a:endParaRPr lang="en-US"/>
        </a:p>
      </dgm:t>
    </dgm:pt>
    <dgm:pt modelId="{3D51F21E-C768-484D-89C6-CE6C86BEDC66}" type="sibTrans" cxnId="{C76B2045-3F34-4A03-9E0C-4B7C74869531}">
      <dgm:prSet/>
      <dgm:spPr/>
      <dgm:t>
        <a:bodyPr/>
        <a:lstStyle/>
        <a:p>
          <a:endParaRPr lang="en-US"/>
        </a:p>
      </dgm:t>
    </dgm:pt>
    <dgm:pt modelId="{0B27CC5F-A8C8-42A0-A83D-E7960F40F2E7}">
      <dgm:prSet phldrT="[Text]" phldr="1"/>
      <dgm:spPr>
        <a:solidFill>
          <a:schemeClr val="accent2">
            <a:lumMod val="60000"/>
            <a:lumOff val="40000"/>
          </a:schemeClr>
        </a:solidFill>
        <a:ln>
          <a:solidFill>
            <a:schemeClr val="tx1"/>
          </a:solidFill>
        </a:ln>
      </dgm:spPr>
      <dgm:t>
        <a:bodyPr/>
        <a:lstStyle/>
        <a:p>
          <a:endParaRPr lang="en-US"/>
        </a:p>
      </dgm:t>
    </dgm:pt>
    <dgm:pt modelId="{1DC07716-0287-4B94-934F-D782EF345C9E}" type="parTrans" cxnId="{A2347DAE-A15C-4639-82D0-21EF5202C1ED}">
      <dgm:prSet/>
      <dgm:spPr/>
      <dgm:t>
        <a:bodyPr/>
        <a:lstStyle/>
        <a:p>
          <a:endParaRPr lang="en-US"/>
        </a:p>
      </dgm:t>
    </dgm:pt>
    <dgm:pt modelId="{63B296E8-54E7-4BEA-AFD4-C249A4B5EF98}" type="sibTrans" cxnId="{A2347DAE-A15C-4639-82D0-21EF5202C1ED}">
      <dgm:prSet/>
      <dgm:spPr/>
      <dgm:t>
        <a:bodyPr/>
        <a:lstStyle/>
        <a:p>
          <a:endParaRPr lang="en-US"/>
        </a:p>
      </dgm:t>
    </dgm:pt>
    <dgm:pt modelId="{B3711C91-3410-4FFC-9166-A1C4370965BB}">
      <dgm:prSet phldrT="[Text]" custT="1"/>
      <dgm:spPr/>
      <dgm:t>
        <a:bodyPr/>
        <a:lstStyle/>
        <a:p>
          <a:r>
            <a:rPr lang="en-US" sz="2400" dirty="0">
              <a:solidFill>
                <a:schemeClr val="tx1"/>
              </a:solidFill>
            </a:rPr>
            <a:t>The word ‘challenge’ suggests confrontation, however these anomalies should be put to the suspect in a calm, professional manner</a:t>
          </a:r>
        </a:p>
      </dgm:t>
    </dgm:pt>
    <dgm:pt modelId="{2BB3D288-E003-4847-B9A9-A240674D8E44}" type="parTrans" cxnId="{AC539A4C-62AA-4FF4-A987-CEE2EE96D1B9}">
      <dgm:prSet/>
      <dgm:spPr/>
      <dgm:t>
        <a:bodyPr/>
        <a:lstStyle/>
        <a:p>
          <a:endParaRPr lang="en-US"/>
        </a:p>
      </dgm:t>
    </dgm:pt>
    <dgm:pt modelId="{A84E1A8E-BCF1-4E08-8718-8B6AC4ACEDD8}" type="sibTrans" cxnId="{AC539A4C-62AA-4FF4-A987-CEE2EE96D1B9}">
      <dgm:prSet/>
      <dgm:spPr/>
      <dgm:t>
        <a:bodyPr/>
        <a:lstStyle/>
        <a:p>
          <a:endParaRPr lang="en-US"/>
        </a:p>
      </dgm:t>
    </dgm:pt>
    <dgm:pt modelId="{3AA1D829-3F52-429D-91CE-691F6D03226E}" type="pres">
      <dgm:prSet presAssocID="{3675B71A-BDA2-4057-8EB8-511C31006813}" presName="Name0" presStyleCnt="0">
        <dgm:presLayoutVars>
          <dgm:dir/>
          <dgm:animLvl val="lvl"/>
          <dgm:resizeHandles val="exact"/>
        </dgm:presLayoutVars>
      </dgm:prSet>
      <dgm:spPr/>
    </dgm:pt>
    <dgm:pt modelId="{EFE5D647-F6F8-4E42-BE8D-D4285DBB1C39}" type="pres">
      <dgm:prSet presAssocID="{A062D316-075E-468E-AA2A-FAF6EB932C1F}" presName="compositeNode" presStyleCnt="0">
        <dgm:presLayoutVars>
          <dgm:bulletEnabled val="1"/>
        </dgm:presLayoutVars>
      </dgm:prSet>
      <dgm:spPr/>
    </dgm:pt>
    <dgm:pt modelId="{E471E8CF-EAEB-47E4-A2B8-CB9A4EC22CB5}" type="pres">
      <dgm:prSet presAssocID="{A062D316-075E-468E-AA2A-FAF6EB932C1F}" presName="bgRect" presStyleLbl="node1" presStyleIdx="0" presStyleCnt="3"/>
      <dgm:spPr/>
    </dgm:pt>
    <dgm:pt modelId="{0AA879CC-5888-4252-94D3-34AD11326A75}" type="pres">
      <dgm:prSet presAssocID="{A062D316-075E-468E-AA2A-FAF6EB932C1F}" presName="parentNode" presStyleLbl="node1" presStyleIdx="0" presStyleCnt="3">
        <dgm:presLayoutVars>
          <dgm:chMax val="0"/>
          <dgm:bulletEnabled val="1"/>
        </dgm:presLayoutVars>
      </dgm:prSet>
      <dgm:spPr/>
    </dgm:pt>
    <dgm:pt modelId="{611BFAD4-9486-4A33-9E64-21F3765F3D39}" type="pres">
      <dgm:prSet presAssocID="{A062D316-075E-468E-AA2A-FAF6EB932C1F}" presName="childNode" presStyleLbl="node1" presStyleIdx="0" presStyleCnt="3">
        <dgm:presLayoutVars>
          <dgm:bulletEnabled val="1"/>
        </dgm:presLayoutVars>
      </dgm:prSet>
      <dgm:spPr/>
    </dgm:pt>
    <dgm:pt modelId="{A14ED6FE-2AAF-42AF-96A1-6CB2FD05D6E0}" type="pres">
      <dgm:prSet presAssocID="{43E7324E-4F57-4806-8853-048C4D962159}" presName="hSp" presStyleCnt="0"/>
      <dgm:spPr/>
    </dgm:pt>
    <dgm:pt modelId="{1B1054DA-2197-4468-8C2B-D409E4650911}" type="pres">
      <dgm:prSet presAssocID="{43E7324E-4F57-4806-8853-048C4D962159}" presName="vProcSp" presStyleCnt="0"/>
      <dgm:spPr/>
    </dgm:pt>
    <dgm:pt modelId="{B831BB20-6EE4-4DBE-8986-7238F59E98F2}" type="pres">
      <dgm:prSet presAssocID="{43E7324E-4F57-4806-8853-048C4D962159}" presName="vSp1" presStyleCnt="0"/>
      <dgm:spPr/>
    </dgm:pt>
    <dgm:pt modelId="{92DD54F1-A680-4886-B3A0-86FB13A01578}" type="pres">
      <dgm:prSet presAssocID="{43E7324E-4F57-4806-8853-048C4D962159}" presName="simulatedConn" presStyleLbl="solidFgAcc1" presStyleIdx="0" presStyleCnt="2"/>
      <dgm:spPr>
        <a:solidFill>
          <a:schemeClr val="accent2">
            <a:lumMod val="75000"/>
          </a:schemeClr>
        </a:solidFill>
        <a:ln>
          <a:solidFill>
            <a:schemeClr val="tx1"/>
          </a:solidFill>
        </a:ln>
      </dgm:spPr>
    </dgm:pt>
    <dgm:pt modelId="{CCE95462-6A5E-4B5E-9877-755D73A8F973}" type="pres">
      <dgm:prSet presAssocID="{43E7324E-4F57-4806-8853-048C4D962159}" presName="vSp2" presStyleCnt="0"/>
      <dgm:spPr/>
    </dgm:pt>
    <dgm:pt modelId="{AD3820F3-C8F0-46A8-8FC9-BD676C935E95}" type="pres">
      <dgm:prSet presAssocID="{43E7324E-4F57-4806-8853-048C4D962159}" presName="sibTrans" presStyleCnt="0"/>
      <dgm:spPr/>
    </dgm:pt>
    <dgm:pt modelId="{DC564CDC-BCCA-4036-80DE-BBAF9DAD9ABB}" type="pres">
      <dgm:prSet presAssocID="{C07DDEB6-092F-471D-833F-D9C01F7C26A7}" presName="compositeNode" presStyleCnt="0">
        <dgm:presLayoutVars>
          <dgm:bulletEnabled val="1"/>
        </dgm:presLayoutVars>
      </dgm:prSet>
      <dgm:spPr/>
    </dgm:pt>
    <dgm:pt modelId="{ED021606-1DB3-4390-BF79-2247384B1D73}" type="pres">
      <dgm:prSet presAssocID="{C07DDEB6-092F-471D-833F-D9C01F7C26A7}" presName="bgRect" presStyleLbl="node1" presStyleIdx="1" presStyleCnt="3"/>
      <dgm:spPr/>
    </dgm:pt>
    <dgm:pt modelId="{F09BC10F-AC02-41EF-9295-BEE2F8A9A09C}" type="pres">
      <dgm:prSet presAssocID="{C07DDEB6-092F-471D-833F-D9C01F7C26A7}" presName="parentNode" presStyleLbl="node1" presStyleIdx="1" presStyleCnt="3">
        <dgm:presLayoutVars>
          <dgm:chMax val="0"/>
          <dgm:bulletEnabled val="1"/>
        </dgm:presLayoutVars>
      </dgm:prSet>
      <dgm:spPr/>
    </dgm:pt>
    <dgm:pt modelId="{A51309DC-EB63-4AB2-B4F1-0BD2E9C4FC18}" type="pres">
      <dgm:prSet presAssocID="{C07DDEB6-092F-471D-833F-D9C01F7C26A7}" presName="childNode" presStyleLbl="node1" presStyleIdx="1" presStyleCnt="3">
        <dgm:presLayoutVars>
          <dgm:bulletEnabled val="1"/>
        </dgm:presLayoutVars>
      </dgm:prSet>
      <dgm:spPr/>
    </dgm:pt>
    <dgm:pt modelId="{CA69C469-242C-4661-BBC1-51D2DC4B5906}" type="pres">
      <dgm:prSet presAssocID="{D1246000-16A2-4BF2-96EE-A07875796603}" presName="hSp" presStyleCnt="0"/>
      <dgm:spPr/>
    </dgm:pt>
    <dgm:pt modelId="{A1619873-DF51-42B4-A7B1-14F7CDD465B7}" type="pres">
      <dgm:prSet presAssocID="{D1246000-16A2-4BF2-96EE-A07875796603}" presName="vProcSp" presStyleCnt="0"/>
      <dgm:spPr/>
    </dgm:pt>
    <dgm:pt modelId="{AAD8BB7A-9C39-4826-8F98-BB1D9288B868}" type="pres">
      <dgm:prSet presAssocID="{D1246000-16A2-4BF2-96EE-A07875796603}" presName="vSp1" presStyleCnt="0"/>
      <dgm:spPr/>
    </dgm:pt>
    <dgm:pt modelId="{8A21341D-6BB3-4EC0-B771-B8301DC84059}" type="pres">
      <dgm:prSet presAssocID="{D1246000-16A2-4BF2-96EE-A07875796603}" presName="simulatedConn" presStyleLbl="solidFgAcc1" presStyleIdx="1" presStyleCnt="2"/>
      <dgm:spPr>
        <a:solidFill>
          <a:schemeClr val="accent2">
            <a:lumMod val="75000"/>
          </a:schemeClr>
        </a:solidFill>
        <a:ln>
          <a:solidFill>
            <a:schemeClr val="tx1"/>
          </a:solidFill>
        </a:ln>
      </dgm:spPr>
    </dgm:pt>
    <dgm:pt modelId="{013E4296-7CC2-4E6B-8526-48B82014390D}" type="pres">
      <dgm:prSet presAssocID="{D1246000-16A2-4BF2-96EE-A07875796603}" presName="vSp2" presStyleCnt="0"/>
      <dgm:spPr/>
    </dgm:pt>
    <dgm:pt modelId="{E1173615-9629-4332-9F00-4D91371C7BA1}" type="pres">
      <dgm:prSet presAssocID="{D1246000-16A2-4BF2-96EE-A07875796603}" presName="sibTrans" presStyleCnt="0"/>
      <dgm:spPr/>
    </dgm:pt>
    <dgm:pt modelId="{DE0BBE58-AA3B-44F3-96B1-EBF0E2EAC5EA}" type="pres">
      <dgm:prSet presAssocID="{0B27CC5F-A8C8-42A0-A83D-E7960F40F2E7}" presName="compositeNode" presStyleCnt="0">
        <dgm:presLayoutVars>
          <dgm:bulletEnabled val="1"/>
        </dgm:presLayoutVars>
      </dgm:prSet>
      <dgm:spPr/>
    </dgm:pt>
    <dgm:pt modelId="{8E2604EC-1238-45F7-ACFB-A8EF3F7742EB}" type="pres">
      <dgm:prSet presAssocID="{0B27CC5F-A8C8-42A0-A83D-E7960F40F2E7}" presName="bgRect" presStyleLbl="node1" presStyleIdx="2" presStyleCnt="3"/>
      <dgm:spPr/>
    </dgm:pt>
    <dgm:pt modelId="{072DDD1D-7408-4AD0-A4A5-3A7708DF8FDE}" type="pres">
      <dgm:prSet presAssocID="{0B27CC5F-A8C8-42A0-A83D-E7960F40F2E7}" presName="parentNode" presStyleLbl="node1" presStyleIdx="2" presStyleCnt="3">
        <dgm:presLayoutVars>
          <dgm:chMax val="0"/>
          <dgm:bulletEnabled val="1"/>
        </dgm:presLayoutVars>
      </dgm:prSet>
      <dgm:spPr/>
    </dgm:pt>
    <dgm:pt modelId="{E78EA639-C360-4316-A714-286A83AAC4E3}" type="pres">
      <dgm:prSet presAssocID="{0B27CC5F-A8C8-42A0-A83D-E7960F40F2E7}" presName="childNode" presStyleLbl="node1" presStyleIdx="2" presStyleCnt="3">
        <dgm:presLayoutVars>
          <dgm:bulletEnabled val="1"/>
        </dgm:presLayoutVars>
      </dgm:prSet>
      <dgm:spPr/>
    </dgm:pt>
  </dgm:ptLst>
  <dgm:cxnLst>
    <dgm:cxn modelId="{B53CFB24-513A-460B-886B-F86E95065DBA}" srcId="{3675B71A-BDA2-4057-8EB8-511C31006813}" destId="{C07DDEB6-092F-471D-833F-D9C01F7C26A7}" srcOrd="1" destOrd="0" parTransId="{5082A597-F720-474D-B0E4-A4844C609845}" sibTransId="{D1246000-16A2-4BF2-96EE-A07875796603}"/>
    <dgm:cxn modelId="{CA369A37-5C5C-4E28-87BD-048AD25559C8}" srcId="{3675B71A-BDA2-4057-8EB8-511C31006813}" destId="{A062D316-075E-468E-AA2A-FAF6EB932C1F}" srcOrd="0" destOrd="0" parTransId="{9651BF3C-49E1-40D3-8D1B-38401CB633A0}" sibTransId="{43E7324E-4F57-4806-8853-048C4D962159}"/>
    <dgm:cxn modelId="{3C4BFF62-EE4C-4ECB-8F58-499334C1B72F}" type="presOf" srcId="{A062D316-075E-468E-AA2A-FAF6EB932C1F}" destId="{E471E8CF-EAEB-47E4-A2B8-CB9A4EC22CB5}" srcOrd="0" destOrd="0" presId="urn:microsoft.com/office/officeart/2005/8/layout/hProcess7"/>
    <dgm:cxn modelId="{C76B2045-3F34-4A03-9E0C-4B7C74869531}" srcId="{C07DDEB6-092F-471D-833F-D9C01F7C26A7}" destId="{09F6629F-090D-4F35-BCB2-7F464A0B748D}" srcOrd="0" destOrd="0" parTransId="{C7A6D2B1-41F8-4F12-B7EB-5F3E95B3F1DE}" sibTransId="{3D51F21E-C768-484D-89C6-CE6C86BEDC66}"/>
    <dgm:cxn modelId="{AC539A4C-62AA-4FF4-A987-CEE2EE96D1B9}" srcId="{0B27CC5F-A8C8-42A0-A83D-E7960F40F2E7}" destId="{B3711C91-3410-4FFC-9166-A1C4370965BB}" srcOrd="0" destOrd="0" parTransId="{2BB3D288-E003-4847-B9A9-A240674D8E44}" sibTransId="{A84E1A8E-BCF1-4E08-8718-8B6AC4ACEDD8}"/>
    <dgm:cxn modelId="{C34F7751-B98F-40DE-AD62-8DA66E75924F}" type="presOf" srcId="{09F6629F-090D-4F35-BCB2-7F464A0B748D}" destId="{A51309DC-EB63-4AB2-B4F1-0BD2E9C4FC18}" srcOrd="0" destOrd="0" presId="urn:microsoft.com/office/officeart/2005/8/layout/hProcess7"/>
    <dgm:cxn modelId="{BBCFEF74-32C6-40BA-A499-3E0F0529D5C5}" type="presOf" srcId="{A062D316-075E-468E-AA2A-FAF6EB932C1F}" destId="{0AA879CC-5888-4252-94D3-34AD11326A75}" srcOrd="1" destOrd="0" presId="urn:microsoft.com/office/officeart/2005/8/layout/hProcess7"/>
    <dgm:cxn modelId="{C137C189-ACD0-4A10-97AF-A86C80069FA1}" type="presOf" srcId="{0B27CC5F-A8C8-42A0-A83D-E7960F40F2E7}" destId="{8E2604EC-1238-45F7-ACFB-A8EF3F7742EB}" srcOrd="0" destOrd="0" presId="urn:microsoft.com/office/officeart/2005/8/layout/hProcess7"/>
    <dgm:cxn modelId="{5503AEA1-B394-4137-B28D-6E50D3B1AFCC}" srcId="{A062D316-075E-468E-AA2A-FAF6EB932C1F}" destId="{D897B5B2-B3D3-49D5-9138-E661268F312B}" srcOrd="0" destOrd="0" parTransId="{7D8F2CFA-00A2-4EB5-BB2C-9FDF80BD13FB}" sibTransId="{5A13777B-F551-48DD-93DA-A48437B72DC8}"/>
    <dgm:cxn modelId="{A2347DAE-A15C-4639-82D0-21EF5202C1ED}" srcId="{3675B71A-BDA2-4057-8EB8-511C31006813}" destId="{0B27CC5F-A8C8-42A0-A83D-E7960F40F2E7}" srcOrd="2" destOrd="0" parTransId="{1DC07716-0287-4B94-934F-D782EF345C9E}" sibTransId="{63B296E8-54E7-4BEA-AFD4-C249A4B5EF98}"/>
    <dgm:cxn modelId="{45CC60C7-E4CF-44D4-927F-AAAD728EFF5C}" type="presOf" srcId="{B3711C91-3410-4FFC-9166-A1C4370965BB}" destId="{E78EA639-C360-4316-A714-286A83AAC4E3}" srcOrd="0" destOrd="0" presId="urn:microsoft.com/office/officeart/2005/8/layout/hProcess7"/>
    <dgm:cxn modelId="{DB66D9C7-6C56-4B4B-9B65-07072CED9914}" type="presOf" srcId="{C07DDEB6-092F-471D-833F-D9C01F7C26A7}" destId="{F09BC10F-AC02-41EF-9295-BEE2F8A9A09C}" srcOrd="1" destOrd="0" presId="urn:microsoft.com/office/officeart/2005/8/layout/hProcess7"/>
    <dgm:cxn modelId="{60DBF2CA-E4D9-40EC-BB2D-5D326D34E64D}" type="presOf" srcId="{D897B5B2-B3D3-49D5-9138-E661268F312B}" destId="{611BFAD4-9486-4A33-9E64-21F3765F3D39}" srcOrd="0" destOrd="0" presId="urn:microsoft.com/office/officeart/2005/8/layout/hProcess7"/>
    <dgm:cxn modelId="{A69DB3CD-6DB8-4E4C-9399-B62BF9DC3D7B}" type="presOf" srcId="{3675B71A-BDA2-4057-8EB8-511C31006813}" destId="{3AA1D829-3F52-429D-91CE-691F6D03226E}" srcOrd="0" destOrd="0" presId="urn:microsoft.com/office/officeart/2005/8/layout/hProcess7"/>
    <dgm:cxn modelId="{58D045D1-8E6D-431B-A333-D819DE69CC57}" type="presOf" srcId="{0B27CC5F-A8C8-42A0-A83D-E7960F40F2E7}" destId="{072DDD1D-7408-4AD0-A4A5-3A7708DF8FDE}" srcOrd="1" destOrd="0" presId="urn:microsoft.com/office/officeart/2005/8/layout/hProcess7"/>
    <dgm:cxn modelId="{682C8ED6-BCEF-4C0C-8557-94A392FF7857}" type="presOf" srcId="{C07DDEB6-092F-471D-833F-D9C01F7C26A7}" destId="{ED021606-1DB3-4390-BF79-2247384B1D73}" srcOrd="0" destOrd="0" presId="urn:microsoft.com/office/officeart/2005/8/layout/hProcess7"/>
    <dgm:cxn modelId="{2C220FCC-7417-4BB4-B1BA-554417CC0310}" type="presParOf" srcId="{3AA1D829-3F52-429D-91CE-691F6D03226E}" destId="{EFE5D647-F6F8-4E42-BE8D-D4285DBB1C39}" srcOrd="0" destOrd="0" presId="urn:microsoft.com/office/officeart/2005/8/layout/hProcess7"/>
    <dgm:cxn modelId="{6BC93EFF-29F9-40C4-BE8F-27182B86632D}" type="presParOf" srcId="{EFE5D647-F6F8-4E42-BE8D-D4285DBB1C39}" destId="{E471E8CF-EAEB-47E4-A2B8-CB9A4EC22CB5}" srcOrd="0" destOrd="0" presId="urn:microsoft.com/office/officeart/2005/8/layout/hProcess7"/>
    <dgm:cxn modelId="{797E7A20-DD34-40D7-8AAA-62C82733959E}" type="presParOf" srcId="{EFE5D647-F6F8-4E42-BE8D-D4285DBB1C39}" destId="{0AA879CC-5888-4252-94D3-34AD11326A75}" srcOrd="1" destOrd="0" presId="urn:microsoft.com/office/officeart/2005/8/layout/hProcess7"/>
    <dgm:cxn modelId="{C68D8487-09D1-4AE6-AB57-36DEC9AD6F39}" type="presParOf" srcId="{EFE5D647-F6F8-4E42-BE8D-D4285DBB1C39}" destId="{611BFAD4-9486-4A33-9E64-21F3765F3D39}" srcOrd="2" destOrd="0" presId="urn:microsoft.com/office/officeart/2005/8/layout/hProcess7"/>
    <dgm:cxn modelId="{422CA3EE-2A55-4A4B-992F-190330BCF166}" type="presParOf" srcId="{3AA1D829-3F52-429D-91CE-691F6D03226E}" destId="{A14ED6FE-2AAF-42AF-96A1-6CB2FD05D6E0}" srcOrd="1" destOrd="0" presId="urn:microsoft.com/office/officeart/2005/8/layout/hProcess7"/>
    <dgm:cxn modelId="{B6B0438D-4954-49A2-9018-74A1E1DE08A0}" type="presParOf" srcId="{3AA1D829-3F52-429D-91CE-691F6D03226E}" destId="{1B1054DA-2197-4468-8C2B-D409E4650911}" srcOrd="2" destOrd="0" presId="urn:microsoft.com/office/officeart/2005/8/layout/hProcess7"/>
    <dgm:cxn modelId="{64DAA520-8436-41C2-94F6-2B33CF4CCDC2}" type="presParOf" srcId="{1B1054DA-2197-4468-8C2B-D409E4650911}" destId="{B831BB20-6EE4-4DBE-8986-7238F59E98F2}" srcOrd="0" destOrd="0" presId="urn:microsoft.com/office/officeart/2005/8/layout/hProcess7"/>
    <dgm:cxn modelId="{25E71C00-A96D-41A1-9B15-DD8E1AA3C7FF}" type="presParOf" srcId="{1B1054DA-2197-4468-8C2B-D409E4650911}" destId="{92DD54F1-A680-4886-B3A0-86FB13A01578}" srcOrd="1" destOrd="0" presId="urn:microsoft.com/office/officeart/2005/8/layout/hProcess7"/>
    <dgm:cxn modelId="{F1C34E76-0500-42DB-8A81-801F2816912C}" type="presParOf" srcId="{1B1054DA-2197-4468-8C2B-D409E4650911}" destId="{CCE95462-6A5E-4B5E-9877-755D73A8F973}" srcOrd="2" destOrd="0" presId="urn:microsoft.com/office/officeart/2005/8/layout/hProcess7"/>
    <dgm:cxn modelId="{88824896-E287-43A5-91FE-50CECE5E1460}" type="presParOf" srcId="{3AA1D829-3F52-429D-91CE-691F6D03226E}" destId="{AD3820F3-C8F0-46A8-8FC9-BD676C935E95}" srcOrd="3" destOrd="0" presId="urn:microsoft.com/office/officeart/2005/8/layout/hProcess7"/>
    <dgm:cxn modelId="{B97536F5-7379-4FAC-B8B4-485E136BE047}" type="presParOf" srcId="{3AA1D829-3F52-429D-91CE-691F6D03226E}" destId="{DC564CDC-BCCA-4036-80DE-BBAF9DAD9ABB}" srcOrd="4" destOrd="0" presId="urn:microsoft.com/office/officeart/2005/8/layout/hProcess7"/>
    <dgm:cxn modelId="{A1DC7029-A93B-4BAF-892F-B4810F400CE8}" type="presParOf" srcId="{DC564CDC-BCCA-4036-80DE-BBAF9DAD9ABB}" destId="{ED021606-1DB3-4390-BF79-2247384B1D73}" srcOrd="0" destOrd="0" presId="urn:microsoft.com/office/officeart/2005/8/layout/hProcess7"/>
    <dgm:cxn modelId="{6AE517D5-6D4C-4077-BCC2-4E94A0CDC18A}" type="presParOf" srcId="{DC564CDC-BCCA-4036-80DE-BBAF9DAD9ABB}" destId="{F09BC10F-AC02-41EF-9295-BEE2F8A9A09C}" srcOrd="1" destOrd="0" presId="urn:microsoft.com/office/officeart/2005/8/layout/hProcess7"/>
    <dgm:cxn modelId="{A4FAED80-58FA-4459-8443-BC1B6BC24809}" type="presParOf" srcId="{DC564CDC-BCCA-4036-80DE-BBAF9DAD9ABB}" destId="{A51309DC-EB63-4AB2-B4F1-0BD2E9C4FC18}" srcOrd="2" destOrd="0" presId="urn:microsoft.com/office/officeart/2005/8/layout/hProcess7"/>
    <dgm:cxn modelId="{19724C0D-FE61-41DC-8A12-988911CA921A}" type="presParOf" srcId="{3AA1D829-3F52-429D-91CE-691F6D03226E}" destId="{CA69C469-242C-4661-BBC1-51D2DC4B5906}" srcOrd="5" destOrd="0" presId="urn:microsoft.com/office/officeart/2005/8/layout/hProcess7"/>
    <dgm:cxn modelId="{D61D8ACD-854D-43D3-8667-3B6E060EA400}" type="presParOf" srcId="{3AA1D829-3F52-429D-91CE-691F6D03226E}" destId="{A1619873-DF51-42B4-A7B1-14F7CDD465B7}" srcOrd="6" destOrd="0" presId="urn:microsoft.com/office/officeart/2005/8/layout/hProcess7"/>
    <dgm:cxn modelId="{97082E32-5022-45FB-ABFE-9F3143B2EAE6}" type="presParOf" srcId="{A1619873-DF51-42B4-A7B1-14F7CDD465B7}" destId="{AAD8BB7A-9C39-4826-8F98-BB1D9288B868}" srcOrd="0" destOrd="0" presId="urn:microsoft.com/office/officeart/2005/8/layout/hProcess7"/>
    <dgm:cxn modelId="{8B7F4EDD-BADF-445E-ABDA-8A3A40371030}" type="presParOf" srcId="{A1619873-DF51-42B4-A7B1-14F7CDD465B7}" destId="{8A21341D-6BB3-4EC0-B771-B8301DC84059}" srcOrd="1" destOrd="0" presId="urn:microsoft.com/office/officeart/2005/8/layout/hProcess7"/>
    <dgm:cxn modelId="{43D89D9B-BB85-4BE7-A27A-8300264F238A}" type="presParOf" srcId="{A1619873-DF51-42B4-A7B1-14F7CDD465B7}" destId="{013E4296-7CC2-4E6B-8526-48B82014390D}" srcOrd="2" destOrd="0" presId="urn:microsoft.com/office/officeart/2005/8/layout/hProcess7"/>
    <dgm:cxn modelId="{671652A4-796D-4BC4-A233-9365F83351E1}" type="presParOf" srcId="{3AA1D829-3F52-429D-91CE-691F6D03226E}" destId="{E1173615-9629-4332-9F00-4D91371C7BA1}" srcOrd="7" destOrd="0" presId="urn:microsoft.com/office/officeart/2005/8/layout/hProcess7"/>
    <dgm:cxn modelId="{3BAC7F9B-6A53-4B99-AFF6-20277222E3C2}" type="presParOf" srcId="{3AA1D829-3F52-429D-91CE-691F6D03226E}" destId="{DE0BBE58-AA3B-44F3-96B1-EBF0E2EAC5EA}" srcOrd="8" destOrd="0" presId="urn:microsoft.com/office/officeart/2005/8/layout/hProcess7"/>
    <dgm:cxn modelId="{1CE01F31-520A-4CEE-8063-69CA556D8F72}" type="presParOf" srcId="{DE0BBE58-AA3B-44F3-96B1-EBF0E2EAC5EA}" destId="{8E2604EC-1238-45F7-ACFB-A8EF3F7742EB}" srcOrd="0" destOrd="0" presId="urn:microsoft.com/office/officeart/2005/8/layout/hProcess7"/>
    <dgm:cxn modelId="{2E6DDC55-27DE-46BC-9C81-A3FEA95E2307}" type="presParOf" srcId="{DE0BBE58-AA3B-44F3-96B1-EBF0E2EAC5EA}" destId="{072DDD1D-7408-4AD0-A4A5-3A7708DF8FDE}" srcOrd="1" destOrd="0" presId="urn:microsoft.com/office/officeart/2005/8/layout/hProcess7"/>
    <dgm:cxn modelId="{54E6B4A1-8CD1-4C8C-AB84-D0C75603CA15}" type="presParOf" srcId="{DE0BBE58-AA3B-44F3-96B1-EBF0E2EAC5EA}" destId="{E78EA639-C360-4316-A714-286A83AAC4E3}"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EAB8553C-2E0A-4354-957F-B5685D0FD2F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A011D8F6-B802-4BDA-9191-D808655115E1}">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Identify anomalies between our evidence &amp; what the suspect has told us or between conflicting accounts given by the suspect</a:t>
          </a:r>
        </a:p>
      </dgm:t>
    </dgm:pt>
    <dgm:pt modelId="{AEB76D0F-7D11-4FFE-801D-AE703E5098B0}" type="parTrans" cxnId="{22532F58-A33B-4952-A754-36E851131429}">
      <dgm:prSet/>
      <dgm:spPr/>
      <dgm:t>
        <a:bodyPr/>
        <a:lstStyle/>
        <a:p>
          <a:endParaRPr lang="en-US"/>
        </a:p>
      </dgm:t>
    </dgm:pt>
    <dgm:pt modelId="{BFA20C49-A1CB-4083-9C73-DEC670224ECD}" type="sibTrans" cxnId="{22532F58-A33B-4952-A754-36E851131429}">
      <dgm:prSet/>
      <dgm:spPr/>
      <dgm:t>
        <a:bodyPr/>
        <a:lstStyle/>
        <a:p>
          <a:endParaRPr lang="en-US"/>
        </a:p>
      </dgm:t>
    </dgm:pt>
    <dgm:pt modelId="{B2D1E18F-2D99-4A70-8CC7-E3ECA6F696DF}">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Raise awareness of the anomaly, ask them to confirm their account</a:t>
          </a:r>
        </a:p>
      </dgm:t>
    </dgm:pt>
    <dgm:pt modelId="{DA3EB7AF-6C7C-4132-A534-32EBA3DFB90E}" type="parTrans" cxnId="{F100D0ED-277D-41E1-9820-AE9D12E11F3D}">
      <dgm:prSet/>
      <dgm:spPr/>
      <dgm:t>
        <a:bodyPr/>
        <a:lstStyle/>
        <a:p>
          <a:endParaRPr lang="en-US"/>
        </a:p>
      </dgm:t>
    </dgm:pt>
    <dgm:pt modelId="{7BEFD91F-E274-403C-9E3F-05045A6E9F30}" type="sibTrans" cxnId="{F100D0ED-277D-41E1-9820-AE9D12E11F3D}">
      <dgm:prSet/>
      <dgm:spPr/>
      <dgm:t>
        <a:bodyPr/>
        <a:lstStyle/>
        <a:p>
          <a:endParaRPr lang="en-US"/>
        </a:p>
      </dgm:t>
    </dgm:pt>
    <dgm:pt modelId="{E1713017-7A6D-422E-BFAF-D7863F32633D}">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Reveal the anomaly. Do not call the suspect a liar</a:t>
          </a:r>
          <a:endParaRPr lang="en-US" sz="2400" dirty="0"/>
        </a:p>
      </dgm:t>
    </dgm:pt>
    <dgm:pt modelId="{36464BC0-3135-4E25-8D0B-A7EC3753C2E4}" type="parTrans" cxnId="{E20BF915-F8F7-4317-B3EE-44B8EA34813C}">
      <dgm:prSet/>
      <dgm:spPr/>
      <dgm:t>
        <a:bodyPr/>
        <a:lstStyle/>
        <a:p>
          <a:endParaRPr lang="en-US"/>
        </a:p>
      </dgm:t>
    </dgm:pt>
    <dgm:pt modelId="{31FF9F50-48B1-4D0C-A5A6-A4AD58066B01}" type="sibTrans" cxnId="{E20BF915-F8F7-4317-B3EE-44B8EA34813C}">
      <dgm:prSet/>
      <dgm:spPr/>
      <dgm:t>
        <a:bodyPr/>
        <a:lstStyle/>
        <a:p>
          <a:endParaRPr lang="en-US"/>
        </a:p>
      </dgm:t>
    </dgm:pt>
    <dgm:pt modelId="{3B3C0164-232F-40F4-946B-D8B220045D75}">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Move onto the next anomaly</a:t>
          </a:r>
        </a:p>
      </dgm:t>
    </dgm:pt>
    <dgm:pt modelId="{E7BDD9C6-19D3-4E73-93F0-1DFC43012985}" type="parTrans" cxnId="{083F961A-EDCD-4CF0-9893-325226BD10CD}">
      <dgm:prSet/>
      <dgm:spPr/>
      <dgm:t>
        <a:bodyPr/>
        <a:lstStyle/>
        <a:p>
          <a:endParaRPr lang="en-US"/>
        </a:p>
      </dgm:t>
    </dgm:pt>
    <dgm:pt modelId="{908546C7-3F42-4AF0-ACA5-2FD7F3F3955D}" type="sibTrans" cxnId="{083F961A-EDCD-4CF0-9893-325226BD10CD}">
      <dgm:prSet/>
      <dgm:spPr/>
      <dgm:t>
        <a:bodyPr/>
        <a:lstStyle/>
        <a:p>
          <a:endParaRPr lang="en-US"/>
        </a:p>
      </dgm:t>
    </dgm:pt>
    <dgm:pt modelId="{207F0FB6-DDBA-45BB-80DA-BFF9035DC91A}">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Where appropriate disclose, introduce &amp; question in relation to any information you have withheld</a:t>
          </a:r>
        </a:p>
      </dgm:t>
    </dgm:pt>
    <dgm:pt modelId="{6A7E6040-0C5D-45C9-914D-955E7E60ED8D}" type="parTrans" cxnId="{8C75F83C-A47D-4E92-B0EF-F1F1CD4E8C24}">
      <dgm:prSet/>
      <dgm:spPr/>
      <dgm:t>
        <a:bodyPr/>
        <a:lstStyle/>
        <a:p>
          <a:endParaRPr lang="en-US"/>
        </a:p>
      </dgm:t>
    </dgm:pt>
    <dgm:pt modelId="{EC919E8E-9249-4FE9-83BE-0EC20AA1880E}" type="sibTrans" cxnId="{8C75F83C-A47D-4E92-B0EF-F1F1CD4E8C24}">
      <dgm:prSet/>
      <dgm:spPr/>
      <dgm:t>
        <a:bodyPr/>
        <a:lstStyle/>
        <a:p>
          <a:endParaRPr lang="en-US"/>
        </a:p>
      </dgm:t>
    </dgm:pt>
    <dgm:pt modelId="{60474112-D86E-42BD-810A-DB10BADB0C47}" type="pres">
      <dgm:prSet presAssocID="{EAB8553C-2E0A-4354-957F-B5685D0FD2FD}" presName="diagram" presStyleCnt="0">
        <dgm:presLayoutVars>
          <dgm:dir/>
          <dgm:resizeHandles val="exact"/>
        </dgm:presLayoutVars>
      </dgm:prSet>
      <dgm:spPr/>
    </dgm:pt>
    <dgm:pt modelId="{120D8A25-198D-4962-95BF-42748C51284F}" type="pres">
      <dgm:prSet presAssocID="{A011D8F6-B802-4BDA-9191-D808655115E1}" presName="node" presStyleLbl="node1" presStyleIdx="0" presStyleCnt="5">
        <dgm:presLayoutVars>
          <dgm:bulletEnabled val="1"/>
        </dgm:presLayoutVars>
      </dgm:prSet>
      <dgm:spPr/>
    </dgm:pt>
    <dgm:pt modelId="{32164976-2B26-4F6B-B1C1-80532BB9FE79}" type="pres">
      <dgm:prSet presAssocID="{BFA20C49-A1CB-4083-9C73-DEC670224ECD}" presName="sibTrans" presStyleCnt="0"/>
      <dgm:spPr/>
    </dgm:pt>
    <dgm:pt modelId="{6D0909EC-E941-4B00-9688-6F3044F1B0BA}" type="pres">
      <dgm:prSet presAssocID="{B2D1E18F-2D99-4A70-8CC7-E3ECA6F696DF}" presName="node" presStyleLbl="node1" presStyleIdx="1" presStyleCnt="5">
        <dgm:presLayoutVars>
          <dgm:bulletEnabled val="1"/>
        </dgm:presLayoutVars>
      </dgm:prSet>
      <dgm:spPr/>
    </dgm:pt>
    <dgm:pt modelId="{281087AE-9940-4E09-B557-68578DA5DE9F}" type="pres">
      <dgm:prSet presAssocID="{7BEFD91F-E274-403C-9E3F-05045A6E9F30}" presName="sibTrans" presStyleCnt="0"/>
      <dgm:spPr/>
    </dgm:pt>
    <dgm:pt modelId="{4281BDFA-4E99-468D-8ECC-5AA4D3AE3138}" type="pres">
      <dgm:prSet presAssocID="{E1713017-7A6D-422E-BFAF-D7863F32633D}" presName="node" presStyleLbl="node1" presStyleIdx="2" presStyleCnt="5">
        <dgm:presLayoutVars>
          <dgm:bulletEnabled val="1"/>
        </dgm:presLayoutVars>
      </dgm:prSet>
      <dgm:spPr/>
    </dgm:pt>
    <dgm:pt modelId="{14DDF4CD-E12F-4628-A4BA-FE80455BFDD7}" type="pres">
      <dgm:prSet presAssocID="{31FF9F50-48B1-4D0C-A5A6-A4AD58066B01}" presName="sibTrans" presStyleCnt="0"/>
      <dgm:spPr/>
    </dgm:pt>
    <dgm:pt modelId="{DB5085E8-D723-4BB5-87A9-5CDFF5274851}" type="pres">
      <dgm:prSet presAssocID="{3B3C0164-232F-40F4-946B-D8B220045D75}" presName="node" presStyleLbl="node1" presStyleIdx="3" presStyleCnt="5">
        <dgm:presLayoutVars>
          <dgm:bulletEnabled val="1"/>
        </dgm:presLayoutVars>
      </dgm:prSet>
      <dgm:spPr/>
    </dgm:pt>
    <dgm:pt modelId="{B8E0104F-D532-4B5E-99E5-6C2AD3C4F312}" type="pres">
      <dgm:prSet presAssocID="{908546C7-3F42-4AF0-ACA5-2FD7F3F3955D}" presName="sibTrans" presStyleCnt="0"/>
      <dgm:spPr/>
    </dgm:pt>
    <dgm:pt modelId="{57886CFA-547B-466D-8D94-A7A5B73B6429}" type="pres">
      <dgm:prSet presAssocID="{207F0FB6-DDBA-45BB-80DA-BFF9035DC91A}" presName="node" presStyleLbl="node1" presStyleIdx="4" presStyleCnt="5">
        <dgm:presLayoutVars>
          <dgm:bulletEnabled val="1"/>
        </dgm:presLayoutVars>
      </dgm:prSet>
      <dgm:spPr/>
    </dgm:pt>
  </dgm:ptLst>
  <dgm:cxnLst>
    <dgm:cxn modelId="{BCC83A0C-8E5D-4B7D-A965-5F627C16F4AE}" type="presOf" srcId="{EAB8553C-2E0A-4354-957F-B5685D0FD2FD}" destId="{60474112-D86E-42BD-810A-DB10BADB0C47}" srcOrd="0" destOrd="0" presId="urn:microsoft.com/office/officeart/2005/8/layout/default"/>
    <dgm:cxn modelId="{E20BF915-F8F7-4317-B3EE-44B8EA34813C}" srcId="{EAB8553C-2E0A-4354-957F-B5685D0FD2FD}" destId="{E1713017-7A6D-422E-BFAF-D7863F32633D}" srcOrd="2" destOrd="0" parTransId="{36464BC0-3135-4E25-8D0B-A7EC3753C2E4}" sibTransId="{31FF9F50-48B1-4D0C-A5A6-A4AD58066B01}"/>
    <dgm:cxn modelId="{083F961A-EDCD-4CF0-9893-325226BD10CD}" srcId="{EAB8553C-2E0A-4354-957F-B5685D0FD2FD}" destId="{3B3C0164-232F-40F4-946B-D8B220045D75}" srcOrd="3" destOrd="0" parTransId="{E7BDD9C6-19D3-4E73-93F0-1DFC43012985}" sibTransId="{908546C7-3F42-4AF0-ACA5-2FD7F3F3955D}"/>
    <dgm:cxn modelId="{8C75F83C-A47D-4E92-B0EF-F1F1CD4E8C24}" srcId="{EAB8553C-2E0A-4354-957F-B5685D0FD2FD}" destId="{207F0FB6-DDBA-45BB-80DA-BFF9035DC91A}" srcOrd="4" destOrd="0" parTransId="{6A7E6040-0C5D-45C9-914D-955E7E60ED8D}" sibTransId="{EC919E8E-9249-4FE9-83BE-0EC20AA1880E}"/>
    <dgm:cxn modelId="{7718AA3D-961D-412E-BBA7-B2777FD32D8C}" type="presOf" srcId="{E1713017-7A6D-422E-BFAF-D7863F32633D}" destId="{4281BDFA-4E99-468D-8ECC-5AA4D3AE3138}" srcOrd="0" destOrd="0" presId="urn:microsoft.com/office/officeart/2005/8/layout/default"/>
    <dgm:cxn modelId="{A003543F-755A-4BA8-A5B0-7F9A749EBEFA}" type="presOf" srcId="{B2D1E18F-2D99-4A70-8CC7-E3ECA6F696DF}" destId="{6D0909EC-E941-4B00-9688-6F3044F1B0BA}" srcOrd="0" destOrd="0" presId="urn:microsoft.com/office/officeart/2005/8/layout/default"/>
    <dgm:cxn modelId="{136D5371-53A4-426A-BC5D-2BBD423DA58A}" type="presOf" srcId="{207F0FB6-DDBA-45BB-80DA-BFF9035DC91A}" destId="{57886CFA-547B-466D-8D94-A7A5B73B6429}" srcOrd="0" destOrd="0" presId="urn:microsoft.com/office/officeart/2005/8/layout/default"/>
    <dgm:cxn modelId="{22532F58-A33B-4952-A754-36E851131429}" srcId="{EAB8553C-2E0A-4354-957F-B5685D0FD2FD}" destId="{A011D8F6-B802-4BDA-9191-D808655115E1}" srcOrd="0" destOrd="0" parTransId="{AEB76D0F-7D11-4FFE-801D-AE703E5098B0}" sibTransId="{BFA20C49-A1CB-4083-9C73-DEC670224ECD}"/>
    <dgm:cxn modelId="{F7A4DA79-43D6-4F68-A85F-9C1DF4C5EA53}" type="presOf" srcId="{A011D8F6-B802-4BDA-9191-D808655115E1}" destId="{120D8A25-198D-4962-95BF-42748C51284F}" srcOrd="0" destOrd="0" presId="urn:microsoft.com/office/officeart/2005/8/layout/default"/>
    <dgm:cxn modelId="{F100D0ED-277D-41E1-9820-AE9D12E11F3D}" srcId="{EAB8553C-2E0A-4354-957F-B5685D0FD2FD}" destId="{B2D1E18F-2D99-4A70-8CC7-E3ECA6F696DF}" srcOrd="1" destOrd="0" parTransId="{DA3EB7AF-6C7C-4132-A534-32EBA3DFB90E}" sibTransId="{7BEFD91F-E274-403C-9E3F-05045A6E9F30}"/>
    <dgm:cxn modelId="{A1CF09FC-8AA7-4142-AA81-75C5122E81C9}" type="presOf" srcId="{3B3C0164-232F-40F4-946B-D8B220045D75}" destId="{DB5085E8-D723-4BB5-87A9-5CDFF5274851}" srcOrd="0" destOrd="0" presId="urn:microsoft.com/office/officeart/2005/8/layout/default"/>
    <dgm:cxn modelId="{8A7CECD2-7FF8-41BC-97C2-F8B1CDFF056D}" type="presParOf" srcId="{60474112-D86E-42BD-810A-DB10BADB0C47}" destId="{120D8A25-198D-4962-95BF-42748C51284F}" srcOrd="0" destOrd="0" presId="urn:microsoft.com/office/officeart/2005/8/layout/default"/>
    <dgm:cxn modelId="{D423C655-7D7E-4EEA-B2A3-080F994948A3}" type="presParOf" srcId="{60474112-D86E-42BD-810A-DB10BADB0C47}" destId="{32164976-2B26-4F6B-B1C1-80532BB9FE79}" srcOrd="1" destOrd="0" presId="urn:microsoft.com/office/officeart/2005/8/layout/default"/>
    <dgm:cxn modelId="{0071C67E-FC36-419D-9D45-1EED11AB1A12}" type="presParOf" srcId="{60474112-D86E-42BD-810A-DB10BADB0C47}" destId="{6D0909EC-E941-4B00-9688-6F3044F1B0BA}" srcOrd="2" destOrd="0" presId="urn:microsoft.com/office/officeart/2005/8/layout/default"/>
    <dgm:cxn modelId="{7185BFDA-F968-4D38-9129-C4293795BA7C}" type="presParOf" srcId="{60474112-D86E-42BD-810A-DB10BADB0C47}" destId="{281087AE-9940-4E09-B557-68578DA5DE9F}" srcOrd="3" destOrd="0" presId="urn:microsoft.com/office/officeart/2005/8/layout/default"/>
    <dgm:cxn modelId="{69E9AC80-D82B-4C0F-A742-A46D99E35D55}" type="presParOf" srcId="{60474112-D86E-42BD-810A-DB10BADB0C47}" destId="{4281BDFA-4E99-468D-8ECC-5AA4D3AE3138}" srcOrd="4" destOrd="0" presId="urn:microsoft.com/office/officeart/2005/8/layout/default"/>
    <dgm:cxn modelId="{A5F2863C-969A-4E5A-BF50-13316D33FEEC}" type="presParOf" srcId="{60474112-D86E-42BD-810A-DB10BADB0C47}" destId="{14DDF4CD-E12F-4628-A4BA-FE80455BFDD7}" srcOrd="5" destOrd="0" presId="urn:microsoft.com/office/officeart/2005/8/layout/default"/>
    <dgm:cxn modelId="{A9363F81-F4D9-4571-B274-25A2CDF4668A}" type="presParOf" srcId="{60474112-D86E-42BD-810A-DB10BADB0C47}" destId="{DB5085E8-D723-4BB5-87A9-5CDFF5274851}" srcOrd="6" destOrd="0" presId="urn:microsoft.com/office/officeart/2005/8/layout/default"/>
    <dgm:cxn modelId="{55D37AA5-AF17-4577-A424-50B2DA5F4961}" type="presParOf" srcId="{60474112-D86E-42BD-810A-DB10BADB0C47}" destId="{B8E0104F-D532-4B5E-99E5-6C2AD3C4F312}" srcOrd="7" destOrd="0" presId="urn:microsoft.com/office/officeart/2005/8/layout/default"/>
    <dgm:cxn modelId="{E9DAE4B2-1201-4F08-ABAC-93870BD5EEB1}" type="presParOf" srcId="{60474112-D86E-42BD-810A-DB10BADB0C47}" destId="{57886CFA-547B-466D-8D94-A7A5B73B6429}"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0F58A9E3-6932-4526-B1D1-01D4D1E559BC}" type="doc">
      <dgm:prSet loTypeId="urn:microsoft.com/office/officeart/2005/8/layout/pyramid2" loCatId="pyramid" qsTypeId="urn:microsoft.com/office/officeart/2005/8/quickstyle/simple1" qsCatId="simple" csTypeId="urn:microsoft.com/office/officeart/2005/8/colors/colorful4" csCatId="colorful" phldr="1"/>
      <dgm:spPr/>
      <dgm:t>
        <a:bodyPr/>
        <a:lstStyle/>
        <a:p>
          <a:endParaRPr lang="en-US"/>
        </a:p>
      </dgm:t>
    </dgm:pt>
    <dgm:pt modelId="{D8245068-A694-46EE-A24C-6C81B3D2BBA0}">
      <dgm:prSet phldrT="[Text]" custT="1"/>
      <dgm:spPr/>
      <dgm:t>
        <a:bodyPr/>
        <a:lstStyle/>
        <a:p>
          <a:r>
            <a:rPr lang="en-US" sz="2400" dirty="0"/>
            <a:t>Forensic Evidence</a:t>
          </a:r>
        </a:p>
      </dgm:t>
    </dgm:pt>
    <dgm:pt modelId="{8EDB718D-2624-4C3C-A377-23A987A0E25F}" type="parTrans" cxnId="{4A375941-9770-40FC-B36D-C2BB2EA90D28}">
      <dgm:prSet/>
      <dgm:spPr/>
      <dgm:t>
        <a:bodyPr/>
        <a:lstStyle/>
        <a:p>
          <a:endParaRPr lang="en-US"/>
        </a:p>
      </dgm:t>
    </dgm:pt>
    <dgm:pt modelId="{0489CEB9-0AED-4183-A301-70BF8D018128}" type="sibTrans" cxnId="{4A375941-9770-40FC-B36D-C2BB2EA90D28}">
      <dgm:prSet/>
      <dgm:spPr/>
      <dgm:t>
        <a:bodyPr/>
        <a:lstStyle/>
        <a:p>
          <a:endParaRPr lang="en-US"/>
        </a:p>
      </dgm:t>
    </dgm:pt>
    <dgm:pt modelId="{8EB34FB2-1428-41C8-A80C-FD9AA079F0D8}">
      <dgm:prSet phldrT="[Text]" custT="1"/>
      <dgm:spPr/>
      <dgm:t>
        <a:bodyPr/>
        <a:lstStyle/>
        <a:p>
          <a:r>
            <a:rPr lang="en-US" sz="2400" dirty="0"/>
            <a:t>Inconsistencies in Suspect account </a:t>
          </a:r>
        </a:p>
      </dgm:t>
    </dgm:pt>
    <dgm:pt modelId="{82115D43-466D-47A0-A775-5432A18C49DF}" type="parTrans" cxnId="{F3A59265-0EFE-43FC-93E2-3B3A806D6003}">
      <dgm:prSet/>
      <dgm:spPr/>
      <dgm:t>
        <a:bodyPr/>
        <a:lstStyle/>
        <a:p>
          <a:endParaRPr lang="en-US"/>
        </a:p>
      </dgm:t>
    </dgm:pt>
    <dgm:pt modelId="{D398A1F2-89DA-499D-82BA-E0640345855A}" type="sibTrans" cxnId="{F3A59265-0EFE-43FC-93E2-3B3A806D6003}">
      <dgm:prSet/>
      <dgm:spPr/>
      <dgm:t>
        <a:bodyPr/>
        <a:lstStyle/>
        <a:p>
          <a:endParaRPr lang="en-US"/>
        </a:p>
      </dgm:t>
    </dgm:pt>
    <dgm:pt modelId="{AEDD686B-81FD-42DE-82FA-F5124265AF13}">
      <dgm:prSet phldrT="[Text]" custT="1"/>
      <dgm:spPr/>
      <dgm:t>
        <a:bodyPr/>
        <a:lstStyle/>
        <a:p>
          <a:r>
            <a:rPr lang="en-US" sz="2400" dirty="0"/>
            <a:t>Special Warning</a:t>
          </a:r>
        </a:p>
      </dgm:t>
    </dgm:pt>
    <dgm:pt modelId="{6F099AF9-6D3E-44E0-9D7C-81A807B32B35}" type="parTrans" cxnId="{5CF37CC3-2941-4AEC-BA26-4B2FCD8184A0}">
      <dgm:prSet/>
      <dgm:spPr/>
      <dgm:t>
        <a:bodyPr/>
        <a:lstStyle/>
        <a:p>
          <a:endParaRPr lang="en-US"/>
        </a:p>
      </dgm:t>
    </dgm:pt>
    <dgm:pt modelId="{81DBE1BB-C18D-4970-8EDF-911355CF16C3}" type="sibTrans" cxnId="{5CF37CC3-2941-4AEC-BA26-4B2FCD8184A0}">
      <dgm:prSet/>
      <dgm:spPr/>
      <dgm:t>
        <a:bodyPr/>
        <a:lstStyle/>
        <a:p>
          <a:endParaRPr lang="en-US"/>
        </a:p>
      </dgm:t>
    </dgm:pt>
    <dgm:pt modelId="{12D6CA29-9313-49C3-B5DC-E8A1EB5B1D4C}">
      <dgm:prSet phldrT="[Text]" custT="1"/>
      <dgm:spPr/>
      <dgm:t>
        <a:bodyPr/>
        <a:lstStyle/>
        <a:p>
          <a:r>
            <a:rPr lang="en-US" sz="2400" dirty="0"/>
            <a:t>Bad Character Evidence</a:t>
          </a:r>
        </a:p>
      </dgm:t>
    </dgm:pt>
    <dgm:pt modelId="{738FB9AB-3781-408D-A25A-8DC3BCDB7A71}" type="parTrans" cxnId="{3728872C-9E7F-453D-8F8B-6934BBE981BF}">
      <dgm:prSet/>
      <dgm:spPr/>
      <dgm:t>
        <a:bodyPr/>
        <a:lstStyle/>
        <a:p>
          <a:endParaRPr lang="en-US"/>
        </a:p>
      </dgm:t>
    </dgm:pt>
    <dgm:pt modelId="{316719B2-6D14-4746-A499-022CEA9D7400}" type="sibTrans" cxnId="{3728872C-9E7F-453D-8F8B-6934BBE981BF}">
      <dgm:prSet/>
      <dgm:spPr/>
      <dgm:t>
        <a:bodyPr/>
        <a:lstStyle/>
        <a:p>
          <a:endParaRPr lang="en-US"/>
        </a:p>
      </dgm:t>
    </dgm:pt>
    <dgm:pt modelId="{C8247C79-C740-4E38-A655-6DCD89E7BCD9}" type="pres">
      <dgm:prSet presAssocID="{0F58A9E3-6932-4526-B1D1-01D4D1E559BC}" presName="compositeShape" presStyleCnt="0">
        <dgm:presLayoutVars>
          <dgm:dir/>
          <dgm:resizeHandles/>
        </dgm:presLayoutVars>
      </dgm:prSet>
      <dgm:spPr/>
    </dgm:pt>
    <dgm:pt modelId="{14C4E664-CD16-499B-9040-373166694B52}" type="pres">
      <dgm:prSet presAssocID="{0F58A9E3-6932-4526-B1D1-01D4D1E559BC}" presName="pyramid" presStyleLbl="node1" presStyleIdx="0" presStyleCnt="1"/>
      <dgm:spPr/>
    </dgm:pt>
    <dgm:pt modelId="{E1B1A32B-FA9D-453D-AB65-29EFDEF700B8}" type="pres">
      <dgm:prSet presAssocID="{0F58A9E3-6932-4526-B1D1-01D4D1E559BC}" presName="theList" presStyleCnt="0"/>
      <dgm:spPr/>
    </dgm:pt>
    <dgm:pt modelId="{4DE30B8C-8171-49DF-B801-1E365352700C}" type="pres">
      <dgm:prSet presAssocID="{D8245068-A694-46EE-A24C-6C81B3D2BBA0}" presName="aNode" presStyleLbl="fgAcc1" presStyleIdx="0" presStyleCnt="4">
        <dgm:presLayoutVars>
          <dgm:bulletEnabled val="1"/>
        </dgm:presLayoutVars>
      </dgm:prSet>
      <dgm:spPr/>
    </dgm:pt>
    <dgm:pt modelId="{44CCEE4B-6143-4D4C-89E5-BA85FEB6FBC5}" type="pres">
      <dgm:prSet presAssocID="{D8245068-A694-46EE-A24C-6C81B3D2BBA0}" presName="aSpace" presStyleCnt="0"/>
      <dgm:spPr/>
    </dgm:pt>
    <dgm:pt modelId="{3DA1DE37-7EB8-41CA-A784-3C2BD6BA05F2}" type="pres">
      <dgm:prSet presAssocID="{8EB34FB2-1428-41C8-A80C-FD9AA079F0D8}" presName="aNode" presStyleLbl="fgAcc1" presStyleIdx="1" presStyleCnt="4">
        <dgm:presLayoutVars>
          <dgm:bulletEnabled val="1"/>
        </dgm:presLayoutVars>
      </dgm:prSet>
      <dgm:spPr/>
    </dgm:pt>
    <dgm:pt modelId="{F577C0F2-77B5-4598-B73D-1DF8BBC8780A}" type="pres">
      <dgm:prSet presAssocID="{8EB34FB2-1428-41C8-A80C-FD9AA079F0D8}" presName="aSpace" presStyleCnt="0"/>
      <dgm:spPr/>
    </dgm:pt>
    <dgm:pt modelId="{6323CA78-F60D-4481-83B9-2A7E432A619E}" type="pres">
      <dgm:prSet presAssocID="{AEDD686B-81FD-42DE-82FA-F5124265AF13}" presName="aNode" presStyleLbl="fgAcc1" presStyleIdx="2" presStyleCnt="4">
        <dgm:presLayoutVars>
          <dgm:bulletEnabled val="1"/>
        </dgm:presLayoutVars>
      </dgm:prSet>
      <dgm:spPr/>
    </dgm:pt>
    <dgm:pt modelId="{21D96E10-4F26-4A23-9AD1-C5E5016A6723}" type="pres">
      <dgm:prSet presAssocID="{AEDD686B-81FD-42DE-82FA-F5124265AF13}" presName="aSpace" presStyleCnt="0"/>
      <dgm:spPr/>
    </dgm:pt>
    <dgm:pt modelId="{64E77637-4B66-4069-8F8D-F97F8FEA71FF}" type="pres">
      <dgm:prSet presAssocID="{12D6CA29-9313-49C3-B5DC-E8A1EB5B1D4C}" presName="aNode" presStyleLbl="fgAcc1" presStyleIdx="3" presStyleCnt="4">
        <dgm:presLayoutVars>
          <dgm:bulletEnabled val="1"/>
        </dgm:presLayoutVars>
      </dgm:prSet>
      <dgm:spPr/>
    </dgm:pt>
    <dgm:pt modelId="{4A6CEE1E-ACA7-41B2-A0FA-4E042D2E3BBF}" type="pres">
      <dgm:prSet presAssocID="{12D6CA29-9313-49C3-B5DC-E8A1EB5B1D4C}" presName="aSpace" presStyleCnt="0"/>
      <dgm:spPr/>
    </dgm:pt>
  </dgm:ptLst>
  <dgm:cxnLst>
    <dgm:cxn modelId="{62F5F915-D9DF-4D61-827B-619058E38757}" type="presOf" srcId="{8EB34FB2-1428-41C8-A80C-FD9AA079F0D8}" destId="{3DA1DE37-7EB8-41CA-A784-3C2BD6BA05F2}" srcOrd="0" destOrd="0" presId="urn:microsoft.com/office/officeart/2005/8/layout/pyramid2"/>
    <dgm:cxn modelId="{EBBEB219-B3F0-4324-9BE8-FDC3DC683339}" type="presOf" srcId="{D8245068-A694-46EE-A24C-6C81B3D2BBA0}" destId="{4DE30B8C-8171-49DF-B801-1E365352700C}" srcOrd="0" destOrd="0" presId="urn:microsoft.com/office/officeart/2005/8/layout/pyramid2"/>
    <dgm:cxn modelId="{3728872C-9E7F-453D-8F8B-6934BBE981BF}" srcId="{0F58A9E3-6932-4526-B1D1-01D4D1E559BC}" destId="{12D6CA29-9313-49C3-B5DC-E8A1EB5B1D4C}" srcOrd="3" destOrd="0" parTransId="{738FB9AB-3781-408D-A25A-8DC3BCDB7A71}" sibTransId="{316719B2-6D14-4746-A499-022CEA9D7400}"/>
    <dgm:cxn modelId="{4A375941-9770-40FC-B36D-C2BB2EA90D28}" srcId="{0F58A9E3-6932-4526-B1D1-01D4D1E559BC}" destId="{D8245068-A694-46EE-A24C-6C81B3D2BBA0}" srcOrd="0" destOrd="0" parTransId="{8EDB718D-2624-4C3C-A377-23A987A0E25F}" sibTransId="{0489CEB9-0AED-4183-A301-70BF8D018128}"/>
    <dgm:cxn modelId="{F3A59265-0EFE-43FC-93E2-3B3A806D6003}" srcId="{0F58A9E3-6932-4526-B1D1-01D4D1E559BC}" destId="{8EB34FB2-1428-41C8-A80C-FD9AA079F0D8}" srcOrd="1" destOrd="0" parTransId="{82115D43-466D-47A0-A775-5432A18C49DF}" sibTransId="{D398A1F2-89DA-499D-82BA-E0640345855A}"/>
    <dgm:cxn modelId="{31C24A98-0C89-4149-BDD5-B28941F80A09}" type="presOf" srcId="{0F58A9E3-6932-4526-B1D1-01D4D1E559BC}" destId="{C8247C79-C740-4E38-A655-6DCD89E7BCD9}" srcOrd="0" destOrd="0" presId="urn:microsoft.com/office/officeart/2005/8/layout/pyramid2"/>
    <dgm:cxn modelId="{5CEF67B0-FDFE-469D-871E-A18DF9329605}" type="presOf" srcId="{12D6CA29-9313-49C3-B5DC-E8A1EB5B1D4C}" destId="{64E77637-4B66-4069-8F8D-F97F8FEA71FF}" srcOrd="0" destOrd="0" presId="urn:microsoft.com/office/officeart/2005/8/layout/pyramid2"/>
    <dgm:cxn modelId="{5CF37CC3-2941-4AEC-BA26-4B2FCD8184A0}" srcId="{0F58A9E3-6932-4526-B1D1-01D4D1E559BC}" destId="{AEDD686B-81FD-42DE-82FA-F5124265AF13}" srcOrd="2" destOrd="0" parTransId="{6F099AF9-6D3E-44E0-9D7C-81A807B32B35}" sibTransId="{81DBE1BB-C18D-4970-8EDF-911355CF16C3}"/>
    <dgm:cxn modelId="{E463E6CE-58BA-4806-99E3-7413E09D4F30}" type="presOf" srcId="{AEDD686B-81FD-42DE-82FA-F5124265AF13}" destId="{6323CA78-F60D-4481-83B9-2A7E432A619E}" srcOrd="0" destOrd="0" presId="urn:microsoft.com/office/officeart/2005/8/layout/pyramid2"/>
    <dgm:cxn modelId="{1B862439-BBF6-4DF2-A3E6-DAC9BA303614}" type="presParOf" srcId="{C8247C79-C740-4E38-A655-6DCD89E7BCD9}" destId="{14C4E664-CD16-499B-9040-373166694B52}" srcOrd="0" destOrd="0" presId="urn:microsoft.com/office/officeart/2005/8/layout/pyramid2"/>
    <dgm:cxn modelId="{C2582CC8-C198-47E5-B872-FA778072D68E}" type="presParOf" srcId="{C8247C79-C740-4E38-A655-6DCD89E7BCD9}" destId="{E1B1A32B-FA9D-453D-AB65-29EFDEF700B8}" srcOrd="1" destOrd="0" presId="urn:microsoft.com/office/officeart/2005/8/layout/pyramid2"/>
    <dgm:cxn modelId="{F6A73DB6-61E5-4146-B548-903C67C666AD}" type="presParOf" srcId="{E1B1A32B-FA9D-453D-AB65-29EFDEF700B8}" destId="{4DE30B8C-8171-49DF-B801-1E365352700C}" srcOrd="0" destOrd="0" presId="urn:microsoft.com/office/officeart/2005/8/layout/pyramid2"/>
    <dgm:cxn modelId="{F3A0AB71-B3BC-4710-A0B1-D5D7A11EB869}" type="presParOf" srcId="{E1B1A32B-FA9D-453D-AB65-29EFDEF700B8}" destId="{44CCEE4B-6143-4D4C-89E5-BA85FEB6FBC5}" srcOrd="1" destOrd="0" presId="urn:microsoft.com/office/officeart/2005/8/layout/pyramid2"/>
    <dgm:cxn modelId="{B13846CA-33B1-4D88-8FA6-D7132CAC23E7}" type="presParOf" srcId="{E1B1A32B-FA9D-453D-AB65-29EFDEF700B8}" destId="{3DA1DE37-7EB8-41CA-A784-3C2BD6BA05F2}" srcOrd="2" destOrd="0" presId="urn:microsoft.com/office/officeart/2005/8/layout/pyramid2"/>
    <dgm:cxn modelId="{7950A9C2-D997-4157-A324-10B8E501ED62}" type="presParOf" srcId="{E1B1A32B-FA9D-453D-AB65-29EFDEF700B8}" destId="{F577C0F2-77B5-4598-B73D-1DF8BBC8780A}" srcOrd="3" destOrd="0" presId="urn:microsoft.com/office/officeart/2005/8/layout/pyramid2"/>
    <dgm:cxn modelId="{9ECD722A-F570-4C0F-8E42-F5703BF76CB8}" type="presParOf" srcId="{E1B1A32B-FA9D-453D-AB65-29EFDEF700B8}" destId="{6323CA78-F60D-4481-83B9-2A7E432A619E}" srcOrd="4" destOrd="0" presId="urn:microsoft.com/office/officeart/2005/8/layout/pyramid2"/>
    <dgm:cxn modelId="{34D58966-D8DA-42B3-AC6F-9E31A02639AB}" type="presParOf" srcId="{E1B1A32B-FA9D-453D-AB65-29EFDEF700B8}" destId="{21D96E10-4F26-4A23-9AD1-C5E5016A6723}" srcOrd="5" destOrd="0" presId="urn:microsoft.com/office/officeart/2005/8/layout/pyramid2"/>
    <dgm:cxn modelId="{2EBB6763-8E51-426E-945D-7B90B599E763}" type="presParOf" srcId="{E1B1A32B-FA9D-453D-AB65-29EFDEF700B8}" destId="{64E77637-4B66-4069-8F8D-F97F8FEA71FF}" srcOrd="6" destOrd="0" presId="urn:microsoft.com/office/officeart/2005/8/layout/pyramid2"/>
    <dgm:cxn modelId="{EA636138-757C-4FE0-9ECB-548894C3BB3C}" type="presParOf" srcId="{E1B1A32B-FA9D-453D-AB65-29EFDEF700B8}" destId="{4A6CEE1E-ACA7-41B2-A0FA-4E042D2E3BBF}" srcOrd="7"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4AB54075-761C-4702-8C54-75B6D96F5C99}" type="doc">
      <dgm:prSet loTypeId="urn:microsoft.com/office/officeart/2005/8/layout/arrow4" loCatId="relationship" qsTypeId="urn:microsoft.com/office/officeart/2005/8/quickstyle/simple1" qsCatId="simple" csTypeId="urn:microsoft.com/office/officeart/2005/8/colors/accent1_2" csCatId="accent1" phldr="1"/>
      <dgm:spPr/>
      <dgm:t>
        <a:bodyPr/>
        <a:lstStyle/>
        <a:p>
          <a:endParaRPr lang="en-US"/>
        </a:p>
      </dgm:t>
    </dgm:pt>
    <dgm:pt modelId="{F9B4EC44-D1A2-4233-B65A-E1541434C5B7}">
      <dgm:prSet phldrT="[Text]" custT="1"/>
      <dgm:spPr/>
      <dgm:t>
        <a:bodyPr/>
        <a:lstStyle/>
        <a:p>
          <a:r>
            <a:rPr lang="en-US" sz="2400" dirty="0"/>
            <a:t>Strongest Evidence</a:t>
          </a:r>
        </a:p>
      </dgm:t>
    </dgm:pt>
    <dgm:pt modelId="{F9B8A85D-28EC-4859-B227-2ACCCF377F41}" type="parTrans" cxnId="{F4441BA4-9A55-49A7-ABC3-6598DC2057C2}">
      <dgm:prSet/>
      <dgm:spPr/>
      <dgm:t>
        <a:bodyPr/>
        <a:lstStyle/>
        <a:p>
          <a:endParaRPr lang="en-US"/>
        </a:p>
      </dgm:t>
    </dgm:pt>
    <dgm:pt modelId="{522739DE-F6DE-408D-8037-043964C70372}" type="sibTrans" cxnId="{F4441BA4-9A55-49A7-ABC3-6598DC2057C2}">
      <dgm:prSet/>
      <dgm:spPr/>
      <dgm:t>
        <a:bodyPr/>
        <a:lstStyle/>
        <a:p>
          <a:endParaRPr lang="en-US"/>
        </a:p>
      </dgm:t>
    </dgm:pt>
    <dgm:pt modelId="{85B1F7FD-6495-4FB6-958A-F8D71DF2DBE8}">
      <dgm:prSet phldrT="[Text]" custT="1"/>
      <dgm:spPr/>
      <dgm:t>
        <a:bodyPr/>
        <a:lstStyle/>
        <a:p>
          <a:r>
            <a:rPr lang="en-US" sz="2400" dirty="0"/>
            <a:t>Weakest Evidence</a:t>
          </a:r>
        </a:p>
      </dgm:t>
    </dgm:pt>
    <dgm:pt modelId="{D0BE545C-38F1-4567-986C-2429B4BAEBCA}" type="parTrans" cxnId="{178BB835-9BD4-420C-9F66-594074C6CB39}">
      <dgm:prSet/>
      <dgm:spPr/>
      <dgm:t>
        <a:bodyPr/>
        <a:lstStyle/>
        <a:p>
          <a:endParaRPr lang="en-US"/>
        </a:p>
      </dgm:t>
    </dgm:pt>
    <dgm:pt modelId="{6AB45A5C-AB31-4935-A4E6-8E3E3793A13C}" type="sibTrans" cxnId="{178BB835-9BD4-420C-9F66-594074C6CB39}">
      <dgm:prSet/>
      <dgm:spPr/>
      <dgm:t>
        <a:bodyPr/>
        <a:lstStyle/>
        <a:p>
          <a:endParaRPr lang="en-US"/>
        </a:p>
      </dgm:t>
    </dgm:pt>
    <dgm:pt modelId="{51DCC878-39CD-497D-A67B-42DEBB9EA940}" type="pres">
      <dgm:prSet presAssocID="{4AB54075-761C-4702-8C54-75B6D96F5C99}" presName="compositeShape" presStyleCnt="0">
        <dgm:presLayoutVars>
          <dgm:chMax val="2"/>
          <dgm:dir/>
          <dgm:resizeHandles val="exact"/>
        </dgm:presLayoutVars>
      </dgm:prSet>
      <dgm:spPr/>
    </dgm:pt>
    <dgm:pt modelId="{FD5ECE7C-3D5C-41C6-B5BA-D22A2EC68F10}" type="pres">
      <dgm:prSet presAssocID="{F9B4EC44-D1A2-4233-B65A-E1541434C5B7}" presName="upArrow" presStyleLbl="node1" presStyleIdx="0" presStyleCnt="2"/>
      <dgm:spPr>
        <a:solidFill>
          <a:schemeClr val="accent2">
            <a:lumMod val="75000"/>
          </a:schemeClr>
        </a:solidFill>
        <a:ln>
          <a:solidFill>
            <a:schemeClr val="tx1"/>
          </a:solidFill>
        </a:ln>
      </dgm:spPr>
    </dgm:pt>
    <dgm:pt modelId="{A955D80F-698F-4646-B6C0-E8786D80D304}" type="pres">
      <dgm:prSet presAssocID="{F9B4EC44-D1A2-4233-B65A-E1541434C5B7}" presName="upArrowText" presStyleLbl="revTx" presStyleIdx="0" presStyleCnt="2">
        <dgm:presLayoutVars>
          <dgm:chMax val="0"/>
          <dgm:bulletEnabled val="1"/>
        </dgm:presLayoutVars>
      </dgm:prSet>
      <dgm:spPr/>
    </dgm:pt>
    <dgm:pt modelId="{E7601E4D-E1F0-45C1-BD1C-859F11F0BC48}" type="pres">
      <dgm:prSet presAssocID="{85B1F7FD-6495-4FB6-958A-F8D71DF2DBE8}" presName="downArrow" presStyleLbl="node1" presStyleIdx="1" presStyleCnt="2"/>
      <dgm:spPr>
        <a:solidFill>
          <a:schemeClr val="accent2">
            <a:lumMod val="75000"/>
          </a:schemeClr>
        </a:solidFill>
        <a:ln>
          <a:solidFill>
            <a:schemeClr val="tx1"/>
          </a:solidFill>
        </a:ln>
      </dgm:spPr>
    </dgm:pt>
    <dgm:pt modelId="{4CA242B6-EB2F-42F7-BB4E-7BF548605F24}" type="pres">
      <dgm:prSet presAssocID="{85B1F7FD-6495-4FB6-958A-F8D71DF2DBE8}" presName="downArrowText" presStyleLbl="revTx" presStyleIdx="1" presStyleCnt="2">
        <dgm:presLayoutVars>
          <dgm:chMax val="0"/>
          <dgm:bulletEnabled val="1"/>
        </dgm:presLayoutVars>
      </dgm:prSet>
      <dgm:spPr/>
    </dgm:pt>
  </dgm:ptLst>
  <dgm:cxnLst>
    <dgm:cxn modelId="{C1EC6B34-010F-405D-AB9E-6955CE69C629}" type="presOf" srcId="{4AB54075-761C-4702-8C54-75B6D96F5C99}" destId="{51DCC878-39CD-497D-A67B-42DEBB9EA940}" srcOrd="0" destOrd="0" presId="urn:microsoft.com/office/officeart/2005/8/layout/arrow4"/>
    <dgm:cxn modelId="{178BB835-9BD4-420C-9F66-594074C6CB39}" srcId="{4AB54075-761C-4702-8C54-75B6D96F5C99}" destId="{85B1F7FD-6495-4FB6-958A-F8D71DF2DBE8}" srcOrd="1" destOrd="0" parTransId="{D0BE545C-38F1-4567-986C-2429B4BAEBCA}" sibTransId="{6AB45A5C-AB31-4935-A4E6-8E3E3793A13C}"/>
    <dgm:cxn modelId="{1A148D3E-CDBD-4A99-87C9-07EBDF6B594E}" type="presOf" srcId="{85B1F7FD-6495-4FB6-958A-F8D71DF2DBE8}" destId="{4CA242B6-EB2F-42F7-BB4E-7BF548605F24}" srcOrd="0" destOrd="0" presId="urn:microsoft.com/office/officeart/2005/8/layout/arrow4"/>
    <dgm:cxn modelId="{91DD128E-CE33-41AC-B726-F1D6E4FD61F2}" type="presOf" srcId="{F9B4EC44-D1A2-4233-B65A-E1541434C5B7}" destId="{A955D80F-698F-4646-B6C0-E8786D80D304}" srcOrd="0" destOrd="0" presId="urn:microsoft.com/office/officeart/2005/8/layout/arrow4"/>
    <dgm:cxn modelId="{F4441BA4-9A55-49A7-ABC3-6598DC2057C2}" srcId="{4AB54075-761C-4702-8C54-75B6D96F5C99}" destId="{F9B4EC44-D1A2-4233-B65A-E1541434C5B7}" srcOrd="0" destOrd="0" parTransId="{F9B8A85D-28EC-4859-B227-2ACCCF377F41}" sibTransId="{522739DE-F6DE-408D-8037-043964C70372}"/>
    <dgm:cxn modelId="{AE5CED74-41B5-4A41-96EC-F2D2554BC32D}" type="presParOf" srcId="{51DCC878-39CD-497D-A67B-42DEBB9EA940}" destId="{FD5ECE7C-3D5C-41C6-B5BA-D22A2EC68F10}" srcOrd="0" destOrd="0" presId="urn:microsoft.com/office/officeart/2005/8/layout/arrow4"/>
    <dgm:cxn modelId="{EE36071E-D85A-4E47-853C-93A202DC0788}" type="presParOf" srcId="{51DCC878-39CD-497D-A67B-42DEBB9EA940}" destId="{A955D80F-698F-4646-B6C0-E8786D80D304}" srcOrd="1" destOrd="0" presId="urn:microsoft.com/office/officeart/2005/8/layout/arrow4"/>
    <dgm:cxn modelId="{20358E6B-2E04-4283-AA37-60555DC75E04}" type="presParOf" srcId="{51DCC878-39CD-497D-A67B-42DEBB9EA940}" destId="{E7601E4D-E1F0-45C1-BD1C-859F11F0BC48}" srcOrd="2" destOrd="0" presId="urn:microsoft.com/office/officeart/2005/8/layout/arrow4"/>
    <dgm:cxn modelId="{E572FBA9-2212-4BE8-B5B4-294D4194EEAC}" type="presParOf" srcId="{51DCC878-39CD-497D-A67B-42DEBB9EA940}" destId="{4CA242B6-EB2F-42F7-BB4E-7BF548605F24}" srcOrd="3" destOrd="0" presId="urn:microsoft.com/office/officeart/2005/8/layout/arrow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04C6897-3AE0-4B59-BD4E-9CA9E4D93C9C}"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D83B25A-4FE1-4F06-B462-A4471B74950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The Suspect &amp; Police agenda have been exhausted &amp; throughout SMITH has maintained that he was at home with friends (who he has refused to name) at the relevant time. He also refused to tell you what alcohol he was drinking &amp; where he got it from</a:t>
          </a:r>
        </a:p>
      </dgm:t>
    </dgm:pt>
    <dgm:pt modelId="{217AC7BE-E118-4DDD-8106-8CCD234276A2}" type="parTrans" cxnId="{543D73FF-E76F-4222-9E53-0238A585E316}">
      <dgm:prSet/>
      <dgm:spPr/>
      <dgm:t>
        <a:bodyPr/>
        <a:lstStyle/>
        <a:p>
          <a:endParaRPr lang="en-US"/>
        </a:p>
      </dgm:t>
    </dgm:pt>
    <dgm:pt modelId="{7F8FAF1F-F259-470E-9D58-EAE7AB884A7F}" type="sibTrans" cxnId="{543D73FF-E76F-4222-9E53-0238A585E316}">
      <dgm:prSet/>
      <dgm:spPr/>
      <dgm:t>
        <a:bodyPr/>
        <a:lstStyle/>
        <a:p>
          <a:endParaRPr lang="en-US"/>
        </a:p>
      </dgm:t>
    </dgm:pt>
    <dgm:pt modelId="{D3841B05-36DE-449D-BA34-941908BFCEB7}">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He does however agree that he knows both PC JONES &amp; Jane EVANS and that they know him. He has stated that  he has never had any issues with either JONES or EVANS</a:t>
          </a:r>
        </a:p>
      </dgm:t>
    </dgm:pt>
    <dgm:pt modelId="{5D36C6C2-5C75-4D0D-92E5-DBD9E0FFDD6E}" type="parTrans" cxnId="{A55DE67A-9ECC-45F8-BAA9-085A9608C8DA}">
      <dgm:prSet/>
      <dgm:spPr/>
      <dgm:t>
        <a:bodyPr/>
        <a:lstStyle/>
        <a:p>
          <a:endParaRPr lang="en-US"/>
        </a:p>
      </dgm:t>
    </dgm:pt>
    <dgm:pt modelId="{E2DDC737-0B3F-4AB1-8E21-148879EB5E48}" type="sibTrans" cxnId="{A55DE67A-9ECC-45F8-BAA9-085A9608C8DA}">
      <dgm:prSet/>
      <dgm:spPr/>
      <dgm:t>
        <a:bodyPr/>
        <a:lstStyle/>
        <a:p>
          <a:endParaRPr lang="en-US"/>
        </a:p>
      </dgm:t>
    </dgm:pt>
    <dgm:pt modelId="{02948BF8-B514-4D49-8A4B-F9E951AADCB1}">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He also stated that he knows the SPAR &amp; went there a week ago to buy vodka</a:t>
          </a:r>
        </a:p>
      </dgm:t>
    </dgm:pt>
    <dgm:pt modelId="{40D331FD-30EF-408B-969B-DF89F07854A8}" type="parTrans" cxnId="{FA8277FF-806F-4DA9-903E-73EA4730EFF4}">
      <dgm:prSet/>
      <dgm:spPr/>
      <dgm:t>
        <a:bodyPr/>
        <a:lstStyle/>
        <a:p>
          <a:endParaRPr lang="en-US"/>
        </a:p>
      </dgm:t>
    </dgm:pt>
    <dgm:pt modelId="{0D576045-360D-48F4-8656-31D56DBFD6FF}" type="sibTrans" cxnId="{FA8277FF-806F-4DA9-903E-73EA4730EFF4}">
      <dgm:prSet/>
      <dgm:spPr/>
      <dgm:t>
        <a:bodyPr/>
        <a:lstStyle/>
        <a:p>
          <a:endParaRPr lang="en-US"/>
        </a:p>
      </dgm:t>
    </dgm:pt>
    <dgm:pt modelId="{1479493A-FA6F-422B-91FD-95349FA94DA7}" type="pres">
      <dgm:prSet presAssocID="{A04C6897-3AE0-4B59-BD4E-9CA9E4D93C9C}" presName="diagram" presStyleCnt="0">
        <dgm:presLayoutVars>
          <dgm:dir/>
          <dgm:resizeHandles val="exact"/>
        </dgm:presLayoutVars>
      </dgm:prSet>
      <dgm:spPr/>
    </dgm:pt>
    <dgm:pt modelId="{8FD29923-EF29-45C9-A9E1-46379D3DFD02}" type="pres">
      <dgm:prSet presAssocID="{1D83B25A-4FE1-4F06-B462-A4471B749508}" presName="node" presStyleLbl="node1" presStyleIdx="0" presStyleCnt="3" custScaleX="148524" custScaleY="129102" custLinFactNeighborX="3327" custLinFactNeighborY="-9931">
        <dgm:presLayoutVars>
          <dgm:bulletEnabled val="1"/>
        </dgm:presLayoutVars>
      </dgm:prSet>
      <dgm:spPr/>
    </dgm:pt>
    <dgm:pt modelId="{A095558F-1009-457F-8CF8-97B1F212F527}" type="pres">
      <dgm:prSet presAssocID="{7F8FAF1F-F259-470E-9D58-EAE7AB884A7F}" presName="sibTrans" presStyleCnt="0"/>
      <dgm:spPr/>
    </dgm:pt>
    <dgm:pt modelId="{E22B4D73-9CD6-4E24-896F-0FC13C0D0B06}" type="pres">
      <dgm:prSet presAssocID="{D3841B05-36DE-449D-BA34-941908BFCEB7}" presName="node" presStyleLbl="node1" presStyleIdx="1" presStyleCnt="3" custScaleX="143026" custScaleY="127180" custLinFactNeighborX="-4893" custLinFactNeighborY="-17183">
        <dgm:presLayoutVars>
          <dgm:bulletEnabled val="1"/>
        </dgm:presLayoutVars>
      </dgm:prSet>
      <dgm:spPr/>
    </dgm:pt>
    <dgm:pt modelId="{34CA0F92-9784-464A-A5EA-A289A0214F39}" type="pres">
      <dgm:prSet presAssocID="{E2DDC737-0B3F-4AB1-8E21-148879EB5E48}" presName="sibTrans" presStyleCnt="0"/>
      <dgm:spPr/>
    </dgm:pt>
    <dgm:pt modelId="{F8B82275-72F7-4372-B3A2-B0E8432B339A}" type="pres">
      <dgm:prSet presAssocID="{02948BF8-B514-4D49-8A4B-F9E951AADCB1}" presName="node" presStyleLbl="node1" presStyleIdx="2" presStyleCnt="3" custScaleX="185440" custScaleY="50735" custLinFactNeighborX="3647" custLinFactNeighborY="-24797">
        <dgm:presLayoutVars>
          <dgm:bulletEnabled val="1"/>
        </dgm:presLayoutVars>
      </dgm:prSet>
      <dgm:spPr/>
    </dgm:pt>
  </dgm:ptLst>
  <dgm:cxnLst>
    <dgm:cxn modelId="{72313002-2C85-47FD-98F0-DAF037BCDF67}" type="presOf" srcId="{A04C6897-3AE0-4B59-BD4E-9CA9E4D93C9C}" destId="{1479493A-FA6F-422B-91FD-95349FA94DA7}" srcOrd="0" destOrd="0" presId="urn:microsoft.com/office/officeart/2005/8/layout/default"/>
    <dgm:cxn modelId="{6DB2C803-B250-44C6-9BBC-38B39C089D35}" type="presOf" srcId="{D3841B05-36DE-449D-BA34-941908BFCEB7}" destId="{E22B4D73-9CD6-4E24-896F-0FC13C0D0B06}" srcOrd="0" destOrd="0" presId="urn:microsoft.com/office/officeart/2005/8/layout/default"/>
    <dgm:cxn modelId="{E8F36277-1E97-46AB-B55A-0864395605B9}" type="presOf" srcId="{02948BF8-B514-4D49-8A4B-F9E951AADCB1}" destId="{F8B82275-72F7-4372-B3A2-B0E8432B339A}" srcOrd="0" destOrd="0" presId="urn:microsoft.com/office/officeart/2005/8/layout/default"/>
    <dgm:cxn modelId="{A55DE67A-9ECC-45F8-BAA9-085A9608C8DA}" srcId="{A04C6897-3AE0-4B59-BD4E-9CA9E4D93C9C}" destId="{D3841B05-36DE-449D-BA34-941908BFCEB7}" srcOrd="1" destOrd="0" parTransId="{5D36C6C2-5C75-4D0D-92E5-DBD9E0FFDD6E}" sibTransId="{E2DDC737-0B3F-4AB1-8E21-148879EB5E48}"/>
    <dgm:cxn modelId="{6FCCD5F0-CD80-486C-BCED-EF7530A075A5}" type="presOf" srcId="{1D83B25A-4FE1-4F06-B462-A4471B749508}" destId="{8FD29923-EF29-45C9-A9E1-46379D3DFD02}" srcOrd="0" destOrd="0" presId="urn:microsoft.com/office/officeart/2005/8/layout/default"/>
    <dgm:cxn modelId="{543D73FF-E76F-4222-9E53-0238A585E316}" srcId="{A04C6897-3AE0-4B59-BD4E-9CA9E4D93C9C}" destId="{1D83B25A-4FE1-4F06-B462-A4471B749508}" srcOrd="0" destOrd="0" parTransId="{217AC7BE-E118-4DDD-8106-8CCD234276A2}" sibTransId="{7F8FAF1F-F259-470E-9D58-EAE7AB884A7F}"/>
    <dgm:cxn modelId="{FA8277FF-806F-4DA9-903E-73EA4730EFF4}" srcId="{A04C6897-3AE0-4B59-BD4E-9CA9E4D93C9C}" destId="{02948BF8-B514-4D49-8A4B-F9E951AADCB1}" srcOrd="2" destOrd="0" parTransId="{40D331FD-30EF-408B-969B-DF89F07854A8}" sibTransId="{0D576045-360D-48F4-8656-31D56DBFD6FF}"/>
    <dgm:cxn modelId="{A31126E9-5E27-4DC5-9747-3853ED1641B8}" type="presParOf" srcId="{1479493A-FA6F-422B-91FD-95349FA94DA7}" destId="{8FD29923-EF29-45C9-A9E1-46379D3DFD02}" srcOrd="0" destOrd="0" presId="urn:microsoft.com/office/officeart/2005/8/layout/default"/>
    <dgm:cxn modelId="{2D86A033-A669-4F71-B32D-C57C1BE256C9}" type="presParOf" srcId="{1479493A-FA6F-422B-91FD-95349FA94DA7}" destId="{A095558F-1009-457F-8CF8-97B1F212F527}" srcOrd="1" destOrd="0" presId="urn:microsoft.com/office/officeart/2005/8/layout/default"/>
    <dgm:cxn modelId="{F7B97E36-7375-4124-B7C1-A8E429F7D0ED}" type="presParOf" srcId="{1479493A-FA6F-422B-91FD-95349FA94DA7}" destId="{E22B4D73-9CD6-4E24-896F-0FC13C0D0B06}" srcOrd="2" destOrd="0" presId="urn:microsoft.com/office/officeart/2005/8/layout/default"/>
    <dgm:cxn modelId="{8FD81535-FB96-4C26-845A-A0802053CA83}" type="presParOf" srcId="{1479493A-FA6F-422B-91FD-95349FA94DA7}" destId="{34CA0F92-9784-464A-A5EA-A289A0214F39}" srcOrd="3" destOrd="0" presId="urn:microsoft.com/office/officeart/2005/8/layout/default"/>
    <dgm:cxn modelId="{C6275591-B062-4F7C-AA5E-ABE71CBD315A}" type="presParOf" srcId="{1479493A-FA6F-422B-91FD-95349FA94DA7}" destId="{F8B82275-72F7-4372-B3A2-B0E8432B339A}"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4134FC2A-1487-4B6C-BFDA-DDE36ED705B5}"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B53498B4-353C-4519-AF0E-1EF048058190}">
      <dgm:prSet phldrT="[Text]" custT="1"/>
      <dgm:spPr>
        <a:solidFill>
          <a:schemeClr val="accent2">
            <a:lumMod val="20000"/>
            <a:lumOff val="80000"/>
          </a:schemeClr>
        </a:solidFill>
        <a:ln>
          <a:solidFill>
            <a:schemeClr val="tx1"/>
          </a:solidFill>
        </a:ln>
      </dgm:spPr>
      <dgm:t>
        <a:bodyPr/>
        <a:lstStyle/>
        <a:p>
          <a:r>
            <a:rPr lang="en-US" sz="2800" dirty="0">
              <a:solidFill>
                <a:schemeClr val="tx1"/>
              </a:solidFill>
            </a:rPr>
            <a:t>What are the anomalies in our scenario between SMITH’s account &amp; the evidence?</a:t>
          </a:r>
        </a:p>
      </dgm:t>
    </dgm:pt>
    <dgm:pt modelId="{6380A182-3C46-4C3D-A6BB-6F61B0813932}" type="parTrans" cxnId="{2BD31CA7-904E-490D-9C61-5783F46815E7}">
      <dgm:prSet/>
      <dgm:spPr/>
      <dgm:t>
        <a:bodyPr/>
        <a:lstStyle/>
        <a:p>
          <a:endParaRPr lang="en-US"/>
        </a:p>
      </dgm:t>
    </dgm:pt>
    <dgm:pt modelId="{392E4AB8-2CE4-4653-ADD0-0868F0B50E36}" type="sibTrans" cxnId="{2BD31CA7-904E-490D-9C61-5783F46815E7}">
      <dgm:prSet/>
      <dgm:spPr/>
      <dgm:t>
        <a:bodyPr/>
        <a:lstStyle/>
        <a:p>
          <a:endParaRPr lang="en-US"/>
        </a:p>
      </dgm:t>
    </dgm:pt>
    <dgm:pt modelId="{435CFBB9-D1DF-4859-92EE-9B6537BB565E}">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statement of Jane EVANS</a:t>
          </a:r>
        </a:p>
      </dgm:t>
    </dgm:pt>
    <dgm:pt modelId="{52835DD3-CABB-489A-B1A4-821C58B059AC}" type="parTrans" cxnId="{03B923B2-D306-499A-84D9-558917CD6FE0}">
      <dgm:prSet/>
      <dgm:spPr/>
      <dgm:t>
        <a:bodyPr/>
        <a:lstStyle/>
        <a:p>
          <a:endParaRPr lang="en-US"/>
        </a:p>
      </dgm:t>
    </dgm:pt>
    <dgm:pt modelId="{EB6C339D-F6DF-4430-9091-B8785D773FFC}" type="sibTrans" cxnId="{03B923B2-D306-499A-84D9-558917CD6FE0}">
      <dgm:prSet/>
      <dgm:spPr/>
      <dgm:t>
        <a:bodyPr/>
        <a:lstStyle/>
        <a:p>
          <a:endParaRPr lang="en-US"/>
        </a:p>
      </dgm:t>
    </dgm:pt>
    <dgm:pt modelId="{11A65635-6776-4F52-A4F3-F83BCA36DF9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The CCTV</a:t>
          </a:r>
        </a:p>
      </dgm:t>
    </dgm:pt>
    <dgm:pt modelId="{3E60C35C-8E54-4D29-9669-01DFF415ADAE}" type="parTrans" cxnId="{C0AEAFB7-33DA-4D36-978E-7CBE270D7AAD}">
      <dgm:prSet/>
      <dgm:spPr/>
      <dgm:t>
        <a:bodyPr/>
        <a:lstStyle/>
        <a:p>
          <a:endParaRPr lang="en-US"/>
        </a:p>
      </dgm:t>
    </dgm:pt>
    <dgm:pt modelId="{34737624-A9B2-41C4-B44A-C89A66DA06A6}" type="sibTrans" cxnId="{C0AEAFB7-33DA-4D36-978E-7CBE270D7AAD}">
      <dgm:prSet/>
      <dgm:spPr/>
      <dgm:t>
        <a:bodyPr/>
        <a:lstStyle/>
        <a:p>
          <a:endParaRPr lang="en-US"/>
        </a:p>
      </dgm:t>
    </dgm:pt>
    <dgm:pt modelId="{0FCEDA85-2ED2-4399-882F-7DB31F86832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The statement of PC JONES</a:t>
          </a:r>
        </a:p>
      </dgm:t>
    </dgm:pt>
    <dgm:pt modelId="{5B18FF97-2E68-413C-B851-1AD6B5D8CDA6}" type="parTrans" cxnId="{4801DE0C-99BF-4909-B03C-282789681BC0}">
      <dgm:prSet/>
      <dgm:spPr/>
      <dgm:t>
        <a:bodyPr/>
        <a:lstStyle/>
        <a:p>
          <a:endParaRPr lang="en-US"/>
        </a:p>
      </dgm:t>
    </dgm:pt>
    <dgm:pt modelId="{676B6B15-6323-4103-886B-C43E1A1B4F00}" type="sibTrans" cxnId="{4801DE0C-99BF-4909-B03C-282789681BC0}">
      <dgm:prSet/>
      <dgm:spPr/>
      <dgm:t>
        <a:bodyPr/>
        <a:lstStyle/>
        <a:p>
          <a:endParaRPr lang="en-US"/>
        </a:p>
      </dgm:t>
    </dgm:pt>
    <dgm:pt modelId="{4534B35E-B3E0-4074-9126-17000C933ED1}" type="pres">
      <dgm:prSet presAssocID="{4134FC2A-1487-4B6C-BFDA-DDE36ED705B5}" presName="composite" presStyleCnt="0">
        <dgm:presLayoutVars>
          <dgm:chMax val="1"/>
          <dgm:dir/>
          <dgm:resizeHandles val="exact"/>
        </dgm:presLayoutVars>
      </dgm:prSet>
      <dgm:spPr/>
    </dgm:pt>
    <dgm:pt modelId="{51277D39-AE51-47DA-A6CC-3AAEB41F0F7D}" type="pres">
      <dgm:prSet presAssocID="{B53498B4-353C-4519-AF0E-1EF048058190}" presName="roof" presStyleLbl="dkBgShp" presStyleIdx="0" presStyleCnt="2"/>
      <dgm:spPr/>
    </dgm:pt>
    <dgm:pt modelId="{C319E8CD-4490-40B9-83E1-DAD18DFEFE57}" type="pres">
      <dgm:prSet presAssocID="{B53498B4-353C-4519-AF0E-1EF048058190}" presName="pillars" presStyleCnt="0"/>
      <dgm:spPr/>
    </dgm:pt>
    <dgm:pt modelId="{BCB2AF27-9864-48B9-A13C-7441AAA3A29E}" type="pres">
      <dgm:prSet presAssocID="{B53498B4-353C-4519-AF0E-1EF048058190}" presName="pillar1" presStyleLbl="node1" presStyleIdx="0" presStyleCnt="3">
        <dgm:presLayoutVars>
          <dgm:bulletEnabled val="1"/>
        </dgm:presLayoutVars>
      </dgm:prSet>
      <dgm:spPr/>
    </dgm:pt>
    <dgm:pt modelId="{8C05D5DE-D522-4ABC-9EC7-83C5B6B9BBED}" type="pres">
      <dgm:prSet presAssocID="{11A65635-6776-4F52-A4F3-F83BCA36DF9A}" presName="pillarX" presStyleLbl="node1" presStyleIdx="1" presStyleCnt="3">
        <dgm:presLayoutVars>
          <dgm:bulletEnabled val="1"/>
        </dgm:presLayoutVars>
      </dgm:prSet>
      <dgm:spPr/>
    </dgm:pt>
    <dgm:pt modelId="{B7224B13-ED75-44F0-995F-741074687542}" type="pres">
      <dgm:prSet presAssocID="{0FCEDA85-2ED2-4399-882F-7DB31F868323}" presName="pillarX" presStyleLbl="node1" presStyleIdx="2" presStyleCnt="3">
        <dgm:presLayoutVars>
          <dgm:bulletEnabled val="1"/>
        </dgm:presLayoutVars>
      </dgm:prSet>
      <dgm:spPr/>
    </dgm:pt>
    <dgm:pt modelId="{590962C5-89D5-40F9-83E7-77F8FE0AEFC4}" type="pres">
      <dgm:prSet presAssocID="{B53498B4-353C-4519-AF0E-1EF048058190}" presName="base" presStyleLbl="dkBgShp" presStyleIdx="1" presStyleCnt="2"/>
      <dgm:spPr>
        <a:solidFill>
          <a:schemeClr val="accent2">
            <a:lumMod val="75000"/>
          </a:schemeClr>
        </a:solidFill>
        <a:ln>
          <a:solidFill>
            <a:schemeClr val="tx1"/>
          </a:solidFill>
        </a:ln>
      </dgm:spPr>
    </dgm:pt>
  </dgm:ptLst>
  <dgm:cxnLst>
    <dgm:cxn modelId="{4801DE0C-99BF-4909-B03C-282789681BC0}" srcId="{B53498B4-353C-4519-AF0E-1EF048058190}" destId="{0FCEDA85-2ED2-4399-882F-7DB31F868323}" srcOrd="2" destOrd="0" parTransId="{5B18FF97-2E68-413C-B851-1AD6B5D8CDA6}" sibTransId="{676B6B15-6323-4103-886B-C43E1A1B4F00}"/>
    <dgm:cxn modelId="{E99E2D11-EC03-4683-B4FA-D0D926013E14}" type="presOf" srcId="{0FCEDA85-2ED2-4399-882F-7DB31F868323}" destId="{B7224B13-ED75-44F0-995F-741074687542}" srcOrd="0" destOrd="0" presId="urn:microsoft.com/office/officeart/2005/8/layout/hList3"/>
    <dgm:cxn modelId="{7830CC5C-B122-4224-A314-F6DF44900F15}" type="presOf" srcId="{435CFBB9-D1DF-4859-92EE-9B6537BB565E}" destId="{BCB2AF27-9864-48B9-A13C-7441AAA3A29E}" srcOrd="0" destOrd="0" presId="urn:microsoft.com/office/officeart/2005/8/layout/hList3"/>
    <dgm:cxn modelId="{2F46A477-D0B5-497B-B296-0C5683ED3019}" type="presOf" srcId="{11A65635-6776-4F52-A4F3-F83BCA36DF9A}" destId="{8C05D5DE-D522-4ABC-9EC7-83C5B6B9BBED}" srcOrd="0" destOrd="0" presId="urn:microsoft.com/office/officeart/2005/8/layout/hList3"/>
    <dgm:cxn modelId="{194D4988-9880-4F2D-B05A-46105747E011}" type="presOf" srcId="{4134FC2A-1487-4B6C-BFDA-DDE36ED705B5}" destId="{4534B35E-B3E0-4074-9126-17000C933ED1}" srcOrd="0" destOrd="0" presId="urn:microsoft.com/office/officeart/2005/8/layout/hList3"/>
    <dgm:cxn modelId="{0F278D99-5795-4B35-990E-8748587B2FB3}" type="presOf" srcId="{B53498B4-353C-4519-AF0E-1EF048058190}" destId="{51277D39-AE51-47DA-A6CC-3AAEB41F0F7D}" srcOrd="0" destOrd="0" presId="urn:microsoft.com/office/officeart/2005/8/layout/hList3"/>
    <dgm:cxn modelId="{2BD31CA7-904E-490D-9C61-5783F46815E7}" srcId="{4134FC2A-1487-4B6C-BFDA-DDE36ED705B5}" destId="{B53498B4-353C-4519-AF0E-1EF048058190}" srcOrd="0" destOrd="0" parTransId="{6380A182-3C46-4C3D-A6BB-6F61B0813932}" sibTransId="{392E4AB8-2CE4-4653-ADD0-0868F0B50E36}"/>
    <dgm:cxn modelId="{03B923B2-D306-499A-84D9-558917CD6FE0}" srcId="{B53498B4-353C-4519-AF0E-1EF048058190}" destId="{435CFBB9-D1DF-4859-92EE-9B6537BB565E}" srcOrd="0" destOrd="0" parTransId="{52835DD3-CABB-489A-B1A4-821C58B059AC}" sibTransId="{EB6C339D-F6DF-4430-9091-B8785D773FFC}"/>
    <dgm:cxn modelId="{C0AEAFB7-33DA-4D36-978E-7CBE270D7AAD}" srcId="{B53498B4-353C-4519-AF0E-1EF048058190}" destId="{11A65635-6776-4F52-A4F3-F83BCA36DF9A}" srcOrd="1" destOrd="0" parTransId="{3E60C35C-8E54-4D29-9669-01DFF415ADAE}" sibTransId="{34737624-A9B2-41C4-B44A-C89A66DA06A6}"/>
    <dgm:cxn modelId="{5CE0D8E7-2256-432B-A285-40376646B66A}" type="presParOf" srcId="{4534B35E-B3E0-4074-9126-17000C933ED1}" destId="{51277D39-AE51-47DA-A6CC-3AAEB41F0F7D}" srcOrd="0" destOrd="0" presId="urn:microsoft.com/office/officeart/2005/8/layout/hList3"/>
    <dgm:cxn modelId="{0A8779E9-B3B9-413F-878B-D395B665A095}" type="presParOf" srcId="{4534B35E-B3E0-4074-9126-17000C933ED1}" destId="{C319E8CD-4490-40B9-83E1-DAD18DFEFE57}" srcOrd="1" destOrd="0" presId="urn:microsoft.com/office/officeart/2005/8/layout/hList3"/>
    <dgm:cxn modelId="{E56410B6-F8C6-419A-A644-B9BC4F331D77}" type="presParOf" srcId="{C319E8CD-4490-40B9-83E1-DAD18DFEFE57}" destId="{BCB2AF27-9864-48B9-A13C-7441AAA3A29E}" srcOrd="0" destOrd="0" presId="urn:microsoft.com/office/officeart/2005/8/layout/hList3"/>
    <dgm:cxn modelId="{0126380C-964E-4980-8AEA-C10C7C896388}" type="presParOf" srcId="{C319E8CD-4490-40B9-83E1-DAD18DFEFE57}" destId="{8C05D5DE-D522-4ABC-9EC7-83C5B6B9BBED}" srcOrd="1" destOrd="0" presId="urn:microsoft.com/office/officeart/2005/8/layout/hList3"/>
    <dgm:cxn modelId="{C60FFC07-5785-46F2-B1BC-12A78E2EDBEB}" type="presParOf" srcId="{C319E8CD-4490-40B9-83E1-DAD18DFEFE57}" destId="{B7224B13-ED75-44F0-995F-741074687542}" srcOrd="2" destOrd="0" presId="urn:microsoft.com/office/officeart/2005/8/layout/hList3"/>
    <dgm:cxn modelId="{BCB5DA8E-2A5C-4BCB-A99E-973B376DBB26}" type="presParOf" srcId="{4534B35E-B3E0-4074-9126-17000C933ED1}" destId="{590962C5-89D5-40F9-83E7-77F8FE0AEFC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9580B23B-C00E-4E7C-9A0F-579969DC5973}" type="doc">
      <dgm:prSet loTypeId="urn:microsoft.com/office/officeart/2005/8/layout/process2" loCatId="process" qsTypeId="urn:microsoft.com/office/officeart/2005/8/quickstyle/simple1" qsCatId="simple" csTypeId="urn:microsoft.com/office/officeart/2005/8/colors/accent1_2" csCatId="accent1" phldr="1"/>
      <dgm:spPr/>
    </dgm:pt>
    <dgm:pt modelId="{B49A06A1-D81C-4A47-AE40-3C870C0FABB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“John , I have listened to what you have to say on this matter &amp; there are a few things that I  need you to help me understand. Tell me again in as much detail as possible what you did between…….”</a:t>
          </a:r>
        </a:p>
      </dgm:t>
    </dgm:pt>
    <dgm:pt modelId="{A68DC4E2-ED04-4815-85A5-9B98307AF57D}" type="parTrans" cxnId="{B1B5A978-5D5E-4BC3-BA3F-CF8E5E5A6B64}">
      <dgm:prSet/>
      <dgm:spPr/>
      <dgm:t>
        <a:bodyPr/>
        <a:lstStyle/>
        <a:p>
          <a:endParaRPr lang="en-US"/>
        </a:p>
      </dgm:t>
    </dgm:pt>
    <dgm:pt modelId="{2821DAED-666F-44B3-90ED-52DC6B66358C}" type="sibTrans" cxnId="{B1B5A978-5D5E-4BC3-BA3F-CF8E5E5A6B64}">
      <dgm:prSet/>
      <dgm:spPr>
        <a:solidFill>
          <a:schemeClr val="accent2">
            <a:lumMod val="75000"/>
          </a:schemeClr>
        </a:solidFill>
        <a:ln>
          <a:solidFill>
            <a:schemeClr val="tx1"/>
          </a:solidFill>
        </a:ln>
      </dgm:spPr>
      <dgm:t>
        <a:bodyPr/>
        <a:lstStyle/>
        <a:p>
          <a:endParaRPr lang="en-US"/>
        </a:p>
      </dgm:t>
    </dgm:pt>
    <dgm:pt modelId="{8C7C86B1-9E79-49FA-81CC-E12260B4B04F}">
      <dgm:prSet phldrT="[Text]" custT="1"/>
      <dgm:spPr>
        <a:solidFill>
          <a:schemeClr val="accent2">
            <a:lumMod val="60000"/>
            <a:lumOff val="40000"/>
          </a:schemeClr>
        </a:solidFill>
        <a:ln>
          <a:solidFill>
            <a:schemeClr val="tx1"/>
          </a:solidFill>
        </a:ln>
      </dgm:spPr>
      <dgm:t>
        <a:bodyPr/>
        <a:lstStyle/>
        <a:p>
          <a:r>
            <a:rPr lang="en-US" sz="3200" dirty="0">
              <a:solidFill>
                <a:schemeClr val="tx1"/>
              </a:solidFill>
            </a:rPr>
            <a:t>We then reveal the anomaly</a:t>
          </a:r>
        </a:p>
      </dgm:t>
    </dgm:pt>
    <dgm:pt modelId="{162BD7FE-E326-42D3-947D-FDEE108AE31B}" type="parTrans" cxnId="{818CAB6F-005D-4CCB-81BC-585926F5978A}">
      <dgm:prSet/>
      <dgm:spPr/>
      <dgm:t>
        <a:bodyPr/>
        <a:lstStyle/>
        <a:p>
          <a:endParaRPr lang="en-US"/>
        </a:p>
      </dgm:t>
    </dgm:pt>
    <dgm:pt modelId="{2A28812D-2122-407E-A4F7-477D7523B2C1}" type="sibTrans" cxnId="{818CAB6F-005D-4CCB-81BC-585926F5978A}">
      <dgm:prSet/>
      <dgm:spPr>
        <a:solidFill>
          <a:schemeClr val="accent2">
            <a:lumMod val="75000"/>
          </a:schemeClr>
        </a:solidFill>
        <a:ln>
          <a:solidFill>
            <a:schemeClr val="tx1"/>
          </a:solidFill>
        </a:ln>
      </dgm:spPr>
      <dgm:t>
        <a:bodyPr/>
        <a:lstStyle/>
        <a:p>
          <a:endParaRPr lang="en-US"/>
        </a:p>
      </dgm:t>
    </dgm:pt>
    <dgm:pt modelId="{D37E3E76-18C9-4070-896A-0212518D9D1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“Jane EVANS, who by your own admission you have never had a problem with is saying that she witnessed you select &amp; hide the vodka &amp; leave without paying. How do you account for that?”</a:t>
          </a:r>
        </a:p>
      </dgm:t>
    </dgm:pt>
    <dgm:pt modelId="{5E2AFB3D-A716-49F0-A28C-321475792EA0}" type="parTrans" cxnId="{EE14E74E-B822-46A2-9E5D-11C522573D01}">
      <dgm:prSet/>
      <dgm:spPr/>
      <dgm:t>
        <a:bodyPr/>
        <a:lstStyle/>
        <a:p>
          <a:endParaRPr lang="en-US"/>
        </a:p>
      </dgm:t>
    </dgm:pt>
    <dgm:pt modelId="{22783D1C-613A-43F3-BA4E-44A485B21098}" type="sibTrans" cxnId="{EE14E74E-B822-46A2-9E5D-11C522573D01}">
      <dgm:prSet/>
      <dgm:spPr/>
      <dgm:t>
        <a:bodyPr/>
        <a:lstStyle/>
        <a:p>
          <a:endParaRPr lang="en-US"/>
        </a:p>
      </dgm:t>
    </dgm:pt>
    <dgm:pt modelId="{4F8DA807-CCDA-4B13-A5B4-74A30FCDDE8A}" type="pres">
      <dgm:prSet presAssocID="{9580B23B-C00E-4E7C-9A0F-579969DC5973}" presName="linearFlow" presStyleCnt="0">
        <dgm:presLayoutVars>
          <dgm:resizeHandles val="exact"/>
        </dgm:presLayoutVars>
      </dgm:prSet>
      <dgm:spPr/>
    </dgm:pt>
    <dgm:pt modelId="{F0B2E930-7936-4866-9D4D-CD756028184F}" type="pres">
      <dgm:prSet presAssocID="{B49A06A1-D81C-4A47-AE40-3C870C0FABB8}" presName="node" presStyleLbl="node1" presStyleIdx="0" presStyleCnt="3" custScaleX="174495">
        <dgm:presLayoutVars>
          <dgm:bulletEnabled val="1"/>
        </dgm:presLayoutVars>
      </dgm:prSet>
      <dgm:spPr/>
    </dgm:pt>
    <dgm:pt modelId="{C51BD257-0CFF-4D00-9168-DC5639CA6D92}" type="pres">
      <dgm:prSet presAssocID="{2821DAED-666F-44B3-90ED-52DC6B66358C}" presName="sibTrans" presStyleLbl="sibTrans2D1" presStyleIdx="0" presStyleCnt="2"/>
      <dgm:spPr/>
    </dgm:pt>
    <dgm:pt modelId="{453D2453-1D3C-4A6B-AFA2-847AE9F66376}" type="pres">
      <dgm:prSet presAssocID="{2821DAED-666F-44B3-90ED-52DC6B66358C}" presName="connectorText" presStyleLbl="sibTrans2D1" presStyleIdx="0" presStyleCnt="2"/>
      <dgm:spPr/>
    </dgm:pt>
    <dgm:pt modelId="{2DB45C84-6EA7-4699-839F-D5E19D6200EB}" type="pres">
      <dgm:prSet presAssocID="{8C7C86B1-9E79-49FA-81CC-E12260B4B04F}" presName="node" presStyleLbl="node1" presStyleIdx="1" presStyleCnt="3" custScaleY="55269">
        <dgm:presLayoutVars>
          <dgm:bulletEnabled val="1"/>
        </dgm:presLayoutVars>
      </dgm:prSet>
      <dgm:spPr/>
    </dgm:pt>
    <dgm:pt modelId="{B3569E12-44C1-488A-B29D-6E8EF0479BCF}" type="pres">
      <dgm:prSet presAssocID="{2A28812D-2122-407E-A4F7-477D7523B2C1}" presName="sibTrans" presStyleLbl="sibTrans2D1" presStyleIdx="1" presStyleCnt="2"/>
      <dgm:spPr/>
    </dgm:pt>
    <dgm:pt modelId="{11FA6867-66A9-488D-906A-497700DA07D7}" type="pres">
      <dgm:prSet presAssocID="{2A28812D-2122-407E-A4F7-477D7523B2C1}" presName="connectorText" presStyleLbl="sibTrans2D1" presStyleIdx="1" presStyleCnt="2"/>
      <dgm:spPr/>
    </dgm:pt>
    <dgm:pt modelId="{E24E26CE-00D1-4C8E-85F2-085EEE5616F6}" type="pres">
      <dgm:prSet presAssocID="{D37E3E76-18C9-4070-896A-0212518D9D18}" presName="node" presStyleLbl="node1" presStyleIdx="2" presStyleCnt="3" custScaleX="157558">
        <dgm:presLayoutVars>
          <dgm:bulletEnabled val="1"/>
        </dgm:presLayoutVars>
      </dgm:prSet>
      <dgm:spPr/>
    </dgm:pt>
  </dgm:ptLst>
  <dgm:cxnLst>
    <dgm:cxn modelId="{26E20039-8510-4E90-825B-8F0D8A0BB8AC}" type="presOf" srcId="{2821DAED-666F-44B3-90ED-52DC6B66358C}" destId="{453D2453-1D3C-4A6B-AFA2-847AE9F66376}" srcOrd="1" destOrd="0" presId="urn:microsoft.com/office/officeart/2005/8/layout/process2"/>
    <dgm:cxn modelId="{EE14E74E-B822-46A2-9E5D-11C522573D01}" srcId="{9580B23B-C00E-4E7C-9A0F-579969DC5973}" destId="{D37E3E76-18C9-4070-896A-0212518D9D18}" srcOrd="2" destOrd="0" parTransId="{5E2AFB3D-A716-49F0-A28C-321475792EA0}" sibTransId="{22783D1C-613A-43F3-BA4E-44A485B21098}"/>
    <dgm:cxn modelId="{818CAB6F-005D-4CCB-81BC-585926F5978A}" srcId="{9580B23B-C00E-4E7C-9A0F-579969DC5973}" destId="{8C7C86B1-9E79-49FA-81CC-E12260B4B04F}" srcOrd="1" destOrd="0" parTransId="{162BD7FE-E326-42D3-947D-FDEE108AE31B}" sibTransId="{2A28812D-2122-407E-A4F7-477D7523B2C1}"/>
    <dgm:cxn modelId="{4330D250-A8AE-4B1D-AF1E-8CF441E11CF1}" type="presOf" srcId="{8C7C86B1-9E79-49FA-81CC-E12260B4B04F}" destId="{2DB45C84-6EA7-4699-839F-D5E19D6200EB}" srcOrd="0" destOrd="0" presId="urn:microsoft.com/office/officeart/2005/8/layout/process2"/>
    <dgm:cxn modelId="{E38A6D75-FC23-43E9-994C-B06DFA8F5100}" type="presOf" srcId="{2A28812D-2122-407E-A4F7-477D7523B2C1}" destId="{B3569E12-44C1-488A-B29D-6E8EF0479BCF}" srcOrd="0" destOrd="0" presId="urn:microsoft.com/office/officeart/2005/8/layout/process2"/>
    <dgm:cxn modelId="{9C947A57-B760-44CD-B90D-5D35D6C7B6AE}" type="presOf" srcId="{9580B23B-C00E-4E7C-9A0F-579969DC5973}" destId="{4F8DA807-CCDA-4B13-A5B4-74A30FCDDE8A}" srcOrd="0" destOrd="0" presId="urn:microsoft.com/office/officeart/2005/8/layout/process2"/>
    <dgm:cxn modelId="{B1B5A978-5D5E-4BC3-BA3F-CF8E5E5A6B64}" srcId="{9580B23B-C00E-4E7C-9A0F-579969DC5973}" destId="{B49A06A1-D81C-4A47-AE40-3C870C0FABB8}" srcOrd="0" destOrd="0" parTransId="{A68DC4E2-ED04-4815-85A5-9B98307AF57D}" sibTransId="{2821DAED-666F-44B3-90ED-52DC6B66358C}"/>
    <dgm:cxn modelId="{8CCA8C59-6F83-4047-B7A7-57321455E9E5}" type="presOf" srcId="{B49A06A1-D81C-4A47-AE40-3C870C0FABB8}" destId="{F0B2E930-7936-4866-9D4D-CD756028184F}" srcOrd="0" destOrd="0" presId="urn:microsoft.com/office/officeart/2005/8/layout/process2"/>
    <dgm:cxn modelId="{F5B79297-6499-466F-919E-25D4BD58C114}" type="presOf" srcId="{2821DAED-666F-44B3-90ED-52DC6B66358C}" destId="{C51BD257-0CFF-4D00-9168-DC5639CA6D92}" srcOrd="0" destOrd="0" presId="urn:microsoft.com/office/officeart/2005/8/layout/process2"/>
    <dgm:cxn modelId="{6EBB6AD0-E969-4697-80CB-D9F62A2CC637}" type="presOf" srcId="{D37E3E76-18C9-4070-896A-0212518D9D18}" destId="{E24E26CE-00D1-4C8E-85F2-085EEE5616F6}" srcOrd="0" destOrd="0" presId="urn:microsoft.com/office/officeart/2005/8/layout/process2"/>
    <dgm:cxn modelId="{36FFC3D2-F500-4803-A0CB-9FECCDC1B306}" type="presOf" srcId="{2A28812D-2122-407E-A4F7-477D7523B2C1}" destId="{11FA6867-66A9-488D-906A-497700DA07D7}" srcOrd="1" destOrd="0" presId="urn:microsoft.com/office/officeart/2005/8/layout/process2"/>
    <dgm:cxn modelId="{62454930-D4F3-4E05-9EB5-1CA78F2EC3FC}" type="presParOf" srcId="{4F8DA807-CCDA-4B13-A5B4-74A30FCDDE8A}" destId="{F0B2E930-7936-4866-9D4D-CD756028184F}" srcOrd="0" destOrd="0" presId="urn:microsoft.com/office/officeart/2005/8/layout/process2"/>
    <dgm:cxn modelId="{6FBA6CF6-B31C-41C7-95AD-B0269539DBBD}" type="presParOf" srcId="{4F8DA807-CCDA-4B13-A5B4-74A30FCDDE8A}" destId="{C51BD257-0CFF-4D00-9168-DC5639CA6D92}" srcOrd="1" destOrd="0" presId="urn:microsoft.com/office/officeart/2005/8/layout/process2"/>
    <dgm:cxn modelId="{7A62173D-CA38-4969-922B-0F1675DC9468}" type="presParOf" srcId="{C51BD257-0CFF-4D00-9168-DC5639CA6D92}" destId="{453D2453-1D3C-4A6B-AFA2-847AE9F66376}" srcOrd="0" destOrd="0" presId="urn:microsoft.com/office/officeart/2005/8/layout/process2"/>
    <dgm:cxn modelId="{77A5665D-ABF7-459D-BA8C-76140B30C963}" type="presParOf" srcId="{4F8DA807-CCDA-4B13-A5B4-74A30FCDDE8A}" destId="{2DB45C84-6EA7-4699-839F-D5E19D6200EB}" srcOrd="2" destOrd="0" presId="urn:microsoft.com/office/officeart/2005/8/layout/process2"/>
    <dgm:cxn modelId="{3BE56C70-A7BD-4D8C-A7DA-8818574A9EB4}" type="presParOf" srcId="{4F8DA807-CCDA-4B13-A5B4-74A30FCDDE8A}" destId="{B3569E12-44C1-488A-B29D-6E8EF0479BCF}" srcOrd="3" destOrd="0" presId="urn:microsoft.com/office/officeart/2005/8/layout/process2"/>
    <dgm:cxn modelId="{255A13AE-D240-43E5-9F88-FFB6022EA26D}" type="presParOf" srcId="{B3569E12-44C1-488A-B29D-6E8EF0479BCF}" destId="{11FA6867-66A9-488D-906A-497700DA07D7}" srcOrd="0" destOrd="0" presId="urn:microsoft.com/office/officeart/2005/8/layout/process2"/>
    <dgm:cxn modelId="{D25E1C1C-D8C0-44C1-B015-1802CCFB6BE4}" type="presParOf" srcId="{4F8DA807-CCDA-4B13-A5B4-74A30FCDDE8A}" destId="{E24E26CE-00D1-4C8E-85F2-085EEE5616F6}"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603D7CC9-EC68-43D3-BA29-3E0EF7D9D0F0}" type="doc">
      <dgm:prSet loTypeId="urn:microsoft.com/office/officeart/2005/8/layout/hProcess9" loCatId="process" qsTypeId="urn:microsoft.com/office/officeart/2005/8/quickstyle/simple1" qsCatId="simple" csTypeId="urn:microsoft.com/office/officeart/2005/8/colors/accent1_2" csCatId="accent1" phldr="1"/>
      <dgm:spPr/>
    </dgm:pt>
    <dgm:pt modelId="{9CC1BAB0-91BF-4517-82E8-13CC258732F3}">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Repeat this sequence for all anomalies</a:t>
          </a:r>
        </a:p>
      </dgm:t>
    </dgm:pt>
    <dgm:pt modelId="{39143DC7-32D8-465A-84DA-B3D42F148A2E}" type="parTrans" cxnId="{930C6B96-5BE2-4F0E-B006-E825C0209D46}">
      <dgm:prSet/>
      <dgm:spPr/>
      <dgm:t>
        <a:bodyPr/>
        <a:lstStyle/>
        <a:p>
          <a:endParaRPr lang="en-US"/>
        </a:p>
      </dgm:t>
    </dgm:pt>
    <dgm:pt modelId="{6613E1F5-3F83-4519-9A38-EE5ACEE38DA2}" type="sibTrans" cxnId="{930C6B96-5BE2-4F0E-B006-E825C0209D46}">
      <dgm:prSet/>
      <dgm:spPr/>
      <dgm:t>
        <a:bodyPr/>
        <a:lstStyle/>
        <a:p>
          <a:endParaRPr lang="en-US"/>
        </a:p>
      </dgm:t>
    </dgm:pt>
    <dgm:pt modelId="{0B05622D-7CD1-460B-9BEE-278FC7B3CF6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Raise awareness of the anomaly &amp; ask the suspect to confirm their version (if appropriate)</a:t>
          </a:r>
        </a:p>
      </dgm:t>
    </dgm:pt>
    <dgm:pt modelId="{449E6186-4CDA-4213-A4D0-84DD4CE2D828}" type="parTrans" cxnId="{38944BA5-8562-4997-8D2E-4D3035790C8C}">
      <dgm:prSet/>
      <dgm:spPr/>
      <dgm:t>
        <a:bodyPr/>
        <a:lstStyle/>
        <a:p>
          <a:endParaRPr lang="en-US"/>
        </a:p>
      </dgm:t>
    </dgm:pt>
    <dgm:pt modelId="{37045A19-26A8-41A5-BB3D-5127375A0ED3}" type="sibTrans" cxnId="{38944BA5-8562-4997-8D2E-4D3035790C8C}">
      <dgm:prSet/>
      <dgm:spPr/>
      <dgm:t>
        <a:bodyPr/>
        <a:lstStyle/>
        <a:p>
          <a:endParaRPr lang="en-US"/>
        </a:p>
      </dgm:t>
    </dgm:pt>
    <dgm:pt modelId="{BE15D7F6-30D2-4E96-BD21-174374297D4B}">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Put the anomaly to the suspect</a:t>
          </a:r>
        </a:p>
      </dgm:t>
    </dgm:pt>
    <dgm:pt modelId="{672EDD46-771A-4BAF-AE4C-9E91B5F5E7A8}" type="parTrans" cxnId="{A21C620C-BDF5-484E-8D8E-C6B637BD6A74}">
      <dgm:prSet/>
      <dgm:spPr/>
      <dgm:t>
        <a:bodyPr/>
        <a:lstStyle/>
        <a:p>
          <a:endParaRPr lang="en-US"/>
        </a:p>
      </dgm:t>
    </dgm:pt>
    <dgm:pt modelId="{E60129DC-7257-44D4-BFFF-64C674C6E89E}" type="sibTrans" cxnId="{A21C620C-BDF5-484E-8D8E-C6B637BD6A74}">
      <dgm:prSet/>
      <dgm:spPr/>
      <dgm:t>
        <a:bodyPr/>
        <a:lstStyle/>
        <a:p>
          <a:endParaRPr lang="en-US"/>
        </a:p>
      </dgm:t>
    </dgm:pt>
    <dgm:pt modelId="{1E417540-6CE7-4387-95DB-E16423E9343D}" type="pres">
      <dgm:prSet presAssocID="{603D7CC9-EC68-43D3-BA29-3E0EF7D9D0F0}" presName="CompostProcess" presStyleCnt="0">
        <dgm:presLayoutVars>
          <dgm:dir/>
          <dgm:resizeHandles val="exact"/>
        </dgm:presLayoutVars>
      </dgm:prSet>
      <dgm:spPr/>
    </dgm:pt>
    <dgm:pt modelId="{7AE3F423-04EE-4389-BC84-60C3CB9CFB39}" type="pres">
      <dgm:prSet presAssocID="{603D7CC9-EC68-43D3-BA29-3E0EF7D9D0F0}" presName="arrow" presStyleLbl="bgShp" presStyleIdx="0" presStyleCnt="1"/>
      <dgm:spPr>
        <a:solidFill>
          <a:schemeClr val="accent2">
            <a:lumMod val="75000"/>
          </a:schemeClr>
        </a:solidFill>
        <a:ln>
          <a:solidFill>
            <a:schemeClr val="tx1"/>
          </a:solidFill>
        </a:ln>
      </dgm:spPr>
    </dgm:pt>
    <dgm:pt modelId="{0DA58968-D8AF-44F7-A1C9-8C47DDE55314}" type="pres">
      <dgm:prSet presAssocID="{603D7CC9-EC68-43D3-BA29-3E0EF7D9D0F0}" presName="linearProcess" presStyleCnt="0"/>
      <dgm:spPr/>
    </dgm:pt>
    <dgm:pt modelId="{2F489D72-3171-4843-A7F5-E0AE6C937794}" type="pres">
      <dgm:prSet presAssocID="{9CC1BAB0-91BF-4517-82E8-13CC258732F3}" presName="textNode" presStyleLbl="node1" presStyleIdx="0" presStyleCnt="3">
        <dgm:presLayoutVars>
          <dgm:bulletEnabled val="1"/>
        </dgm:presLayoutVars>
      </dgm:prSet>
      <dgm:spPr/>
    </dgm:pt>
    <dgm:pt modelId="{3CDBCFD6-B1B1-49A9-8B3D-03EF95AF45A7}" type="pres">
      <dgm:prSet presAssocID="{6613E1F5-3F83-4519-9A38-EE5ACEE38DA2}" presName="sibTrans" presStyleCnt="0"/>
      <dgm:spPr/>
    </dgm:pt>
    <dgm:pt modelId="{80DC3B22-6AFD-4FF7-A93E-CFBF1AC5A567}" type="pres">
      <dgm:prSet presAssocID="{0B05622D-7CD1-460B-9BEE-278FC7B3CF6A}" presName="textNode" presStyleLbl="node1" presStyleIdx="1" presStyleCnt="3">
        <dgm:presLayoutVars>
          <dgm:bulletEnabled val="1"/>
        </dgm:presLayoutVars>
      </dgm:prSet>
      <dgm:spPr/>
    </dgm:pt>
    <dgm:pt modelId="{901F79C9-3605-43E6-861A-565151295A47}" type="pres">
      <dgm:prSet presAssocID="{37045A19-26A8-41A5-BB3D-5127375A0ED3}" presName="sibTrans" presStyleCnt="0"/>
      <dgm:spPr/>
    </dgm:pt>
    <dgm:pt modelId="{692E310D-B587-45D8-AE26-D28EAB3B613A}" type="pres">
      <dgm:prSet presAssocID="{BE15D7F6-30D2-4E96-BD21-174374297D4B}" presName="textNode" presStyleLbl="node1" presStyleIdx="2" presStyleCnt="3">
        <dgm:presLayoutVars>
          <dgm:bulletEnabled val="1"/>
        </dgm:presLayoutVars>
      </dgm:prSet>
      <dgm:spPr/>
    </dgm:pt>
  </dgm:ptLst>
  <dgm:cxnLst>
    <dgm:cxn modelId="{A21C620C-BDF5-484E-8D8E-C6B637BD6A74}" srcId="{603D7CC9-EC68-43D3-BA29-3E0EF7D9D0F0}" destId="{BE15D7F6-30D2-4E96-BD21-174374297D4B}" srcOrd="2" destOrd="0" parTransId="{672EDD46-771A-4BAF-AE4C-9E91B5F5E7A8}" sibTransId="{E60129DC-7257-44D4-BFFF-64C674C6E89E}"/>
    <dgm:cxn modelId="{EF2D840E-0BC5-476F-B643-163308F0D4B5}" type="presOf" srcId="{BE15D7F6-30D2-4E96-BD21-174374297D4B}" destId="{692E310D-B587-45D8-AE26-D28EAB3B613A}" srcOrd="0" destOrd="0" presId="urn:microsoft.com/office/officeart/2005/8/layout/hProcess9"/>
    <dgm:cxn modelId="{A4116420-B9C5-4943-A5C8-EF6E6D94452E}" type="presOf" srcId="{9CC1BAB0-91BF-4517-82E8-13CC258732F3}" destId="{2F489D72-3171-4843-A7F5-E0AE6C937794}" srcOrd="0" destOrd="0" presId="urn:microsoft.com/office/officeart/2005/8/layout/hProcess9"/>
    <dgm:cxn modelId="{3523AB4F-BA70-4154-B243-761940CC1828}" type="presOf" srcId="{0B05622D-7CD1-460B-9BEE-278FC7B3CF6A}" destId="{80DC3B22-6AFD-4FF7-A93E-CFBF1AC5A567}" srcOrd="0" destOrd="0" presId="urn:microsoft.com/office/officeart/2005/8/layout/hProcess9"/>
    <dgm:cxn modelId="{930C6B96-5BE2-4F0E-B006-E825C0209D46}" srcId="{603D7CC9-EC68-43D3-BA29-3E0EF7D9D0F0}" destId="{9CC1BAB0-91BF-4517-82E8-13CC258732F3}" srcOrd="0" destOrd="0" parTransId="{39143DC7-32D8-465A-84DA-B3D42F148A2E}" sibTransId="{6613E1F5-3F83-4519-9A38-EE5ACEE38DA2}"/>
    <dgm:cxn modelId="{38944BA5-8562-4997-8D2E-4D3035790C8C}" srcId="{603D7CC9-EC68-43D3-BA29-3E0EF7D9D0F0}" destId="{0B05622D-7CD1-460B-9BEE-278FC7B3CF6A}" srcOrd="1" destOrd="0" parTransId="{449E6186-4CDA-4213-A4D0-84DD4CE2D828}" sibTransId="{37045A19-26A8-41A5-BB3D-5127375A0ED3}"/>
    <dgm:cxn modelId="{6707FFC9-0456-4F57-A749-14179409950E}" type="presOf" srcId="{603D7CC9-EC68-43D3-BA29-3E0EF7D9D0F0}" destId="{1E417540-6CE7-4387-95DB-E16423E9343D}" srcOrd="0" destOrd="0" presId="urn:microsoft.com/office/officeart/2005/8/layout/hProcess9"/>
    <dgm:cxn modelId="{BAA38AA8-3F37-4D1A-8411-B58FAB81A71E}" type="presParOf" srcId="{1E417540-6CE7-4387-95DB-E16423E9343D}" destId="{7AE3F423-04EE-4389-BC84-60C3CB9CFB39}" srcOrd="0" destOrd="0" presId="urn:microsoft.com/office/officeart/2005/8/layout/hProcess9"/>
    <dgm:cxn modelId="{5649CF11-874D-4059-941C-E2F053F21D0C}" type="presParOf" srcId="{1E417540-6CE7-4387-95DB-E16423E9343D}" destId="{0DA58968-D8AF-44F7-A1C9-8C47DDE55314}" srcOrd="1" destOrd="0" presId="urn:microsoft.com/office/officeart/2005/8/layout/hProcess9"/>
    <dgm:cxn modelId="{E238D5EC-42E4-470B-ADC1-E837BD4B96E1}" type="presParOf" srcId="{0DA58968-D8AF-44F7-A1C9-8C47DDE55314}" destId="{2F489D72-3171-4843-A7F5-E0AE6C937794}" srcOrd="0" destOrd="0" presId="urn:microsoft.com/office/officeart/2005/8/layout/hProcess9"/>
    <dgm:cxn modelId="{269BBD28-900D-481F-8A18-19F97457284F}" type="presParOf" srcId="{0DA58968-D8AF-44F7-A1C9-8C47DDE55314}" destId="{3CDBCFD6-B1B1-49A9-8B3D-03EF95AF45A7}" srcOrd="1" destOrd="0" presId="urn:microsoft.com/office/officeart/2005/8/layout/hProcess9"/>
    <dgm:cxn modelId="{153EC7FB-AAF5-4222-8CF9-B508C735EF28}" type="presParOf" srcId="{0DA58968-D8AF-44F7-A1C9-8C47DDE55314}" destId="{80DC3B22-6AFD-4FF7-A93E-CFBF1AC5A567}" srcOrd="2" destOrd="0" presId="urn:microsoft.com/office/officeart/2005/8/layout/hProcess9"/>
    <dgm:cxn modelId="{F1CBA1C8-7E89-470B-96BC-B55853408A95}" type="presParOf" srcId="{0DA58968-D8AF-44F7-A1C9-8C47DDE55314}" destId="{901F79C9-3605-43E6-861A-565151295A47}" srcOrd="3" destOrd="0" presId="urn:microsoft.com/office/officeart/2005/8/layout/hProcess9"/>
    <dgm:cxn modelId="{811B3A5D-A24B-4CAA-9161-C776DF0E035E}" type="presParOf" srcId="{0DA58968-D8AF-44F7-A1C9-8C47DDE55314}" destId="{692E310D-B587-45D8-AE26-D28EAB3B613A}"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41D122F1-8FCD-4294-96FD-68156CA53A1E}" type="doc">
      <dgm:prSet loTypeId="urn:microsoft.com/office/officeart/2005/8/layout/process2" loCatId="process" qsTypeId="urn:microsoft.com/office/officeart/2005/8/quickstyle/simple1" qsCatId="simple" csTypeId="urn:microsoft.com/office/officeart/2005/8/colors/accent1_2" csCatId="accent1" phldr="1"/>
      <dgm:spPr/>
    </dgm:pt>
    <dgm:pt modelId="{B16CCB38-AFEA-4BBA-8889-421B80F40597}">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At the end, it may be appropriate to put all the evidence to the suspect in one final challenge &amp; ask for a comment</a:t>
          </a:r>
        </a:p>
      </dgm:t>
    </dgm:pt>
    <dgm:pt modelId="{AF223A2B-031E-4A6E-B14A-5AD05B767AF7}" type="parTrans" cxnId="{C2CC77D0-4C33-4626-901F-8E106B4DCD96}">
      <dgm:prSet/>
      <dgm:spPr/>
      <dgm:t>
        <a:bodyPr/>
        <a:lstStyle/>
        <a:p>
          <a:endParaRPr lang="en-US"/>
        </a:p>
      </dgm:t>
    </dgm:pt>
    <dgm:pt modelId="{6CB88F22-43A7-4021-8682-7D395751337E}" type="sibTrans" cxnId="{C2CC77D0-4C33-4626-901F-8E106B4DCD96}">
      <dgm:prSet/>
      <dgm:spPr>
        <a:solidFill>
          <a:schemeClr val="accent2">
            <a:lumMod val="75000"/>
          </a:schemeClr>
        </a:solidFill>
        <a:ln>
          <a:solidFill>
            <a:schemeClr val="tx1"/>
          </a:solidFill>
        </a:ln>
      </dgm:spPr>
      <dgm:t>
        <a:bodyPr/>
        <a:lstStyle/>
        <a:p>
          <a:endParaRPr lang="en-US"/>
        </a:p>
      </dgm:t>
    </dgm:pt>
    <dgm:pt modelId="{6DA479D8-6C70-4166-9975-618B711A0AA8}">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For example in the case of our scenario</a:t>
          </a:r>
        </a:p>
      </dgm:t>
    </dgm:pt>
    <dgm:pt modelId="{49C83181-0276-41E4-AD8B-047538DE167C}" type="parTrans" cxnId="{43214951-41DA-4F02-9EB9-7B3A0B1B362B}">
      <dgm:prSet/>
      <dgm:spPr/>
      <dgm:t>
        <a:bodyPr/>
        <a:lstStyle/>
        <a:p>
          <a:endParaRPr lang="en-US"/>
        </a:p>
      </dgm:t>
    </dgm:pt>
    <dgm:pt modelId="{89A98962-015F-4216-ABF1-16B5C048A5EE}" type="sibTrans" cxnId="{43214951-41DA-4F02-9EB9-7B3A0B1B362B}">
      <dgm:prSet/>
      <dgm:spPr>
        <a:solidFill>
          <a:schemeClr val="accent2">
            <a:lumMod val="75000"/>
          </a:schemeClr>
        </a:solidFill>
        <a:ln>
          <a:solidFill>
            <a:schemeClr val="tx1"/>
          </a:solidFill>
        </a:ln>
      </dgm:spPr>
      <dgm:t>
        <a:bodyPr/>
        <a:lstStyle/>
        <a:p>
          <a:endParaRPr lang="en-US"/>
        </a:p>
      </dgm:t>
    </dgm:pt>
    <dgm:pt modelId="{7E6A6385-88D3-43AF-AD74-07AF8FD62E06}">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“John you have maintained throughout this interview that you are not responsible for the theft &amp; did not attend the SPAR. You have heard however that Jane EVANS will say she saw you stealing the vodka &amp; PC JONES has identified you as the person on the CCTV seen stealing the vodka. So to be fair to you I will ask you one last time &amp; I want you to think carefully. How do you account for that?”</a:t>
          </a:r>
        </a:p>
      </dgm:t>
    </dgm:pt>
    <dgm:pt modelId="{B465BFF0-5DFE-439D-9506-A81A53CA63C4}" type="parTrans" cxnId="{12088DEE-7F15-4195-A0E8-6749DBA0842B}">
      <dgm:prSet/>
      <dgm:spPr/>
      <dgm:t>
        <a:bodyPr/>
        <a:lstStyle/>
        <a:p>
          <a:endParaRPr lang="en-US"/>
        </a:p>
      </dgm:t>
    </dgm:pt>
    <dgm:pt modelId="{1DCA88F6-8DA3-4D41-8A3F-7D4A40E97300}" type="sibTrans" cxnId="{12088DEE-7F15-4195-A0E8-6749DBA0842B}">
      <dgm:prSet/>
      <dgm:spPr/>
      <dgm:t>
        <a:bodyPr/>
        <a:lstStyle/>
        <a:p>
          <a:endParaRPr lang="en-US"/>
        </a:p>
      </dgm:t>
    </dgm:pt>
    <dgm:pt modelId="{154DCD45-46D1-4DA8-A9B5-697BBE84404A}" type="pres">
      <dgm:prSet presAssocID="{41D122F1-8FCD-4294-96FD-68156CA53A1E}" presName="linearFlow" presStyleCnt="0">
        <dgm:presLayoutVars>
          <dgm:resizeHandles val="exact"/>
        </dgm:presLayoutVars>
      </dgm:prSet>
      <dgm:spPr/>
    </dgm:pt>
    <dgm:pt modelId="{93DDBE19-C3FF-4155-93B4-64499FC97E71}" type="pres">
      <dgm:prSet presAssocID="{B16CCB38-AFEA-4BBA-8889-421B80F40597}" presName="node" presStyleLbl="node1" presStyleIdx="0" presStyleCnt="3" custScaleX="180734" custScaleY="58537">
        <dgm:presLayoutVars>
          <dgm:bulletEnabled val="1"/>
        </dgm:presLayoutVars>
      </dgm:prSet>
      <dgm:spPr/>
    </dgm:pt>
    <dgm:pt modelId="{443E6840-530C-44B6-972D-BA13564B7C03}" type="pres">
      <dgm:prSet presAssocID="{6CB88F22-43A7-4021-8682-7D395751337E}" presName="sibTrans" presStyleLbl="sibTrans2D1" presStyleIdx="0" presStyleCnt="2"/>
      <dgm:spPr/>
    </dgm:pt>
    <dgm:pt modelId="{4EA7DD8C-3F6B-4127-BA29-6DCC4AF43EFB}" type="pres">
      <dgm:prSet presAssocID="{6CB88F22-43A7-4021-8682-7D395751337E}" presName="connectorText" presStyleLbl="sibTrans2D1" presStyleIdx="0" presStyleCnt="2"/>
      <dgm:spPr/>
    </dgm:pt>
    <dgm:pt modelId="{98571F89-396D-4116-90CB-1C36E538835B}" type="pres">
      <dgm:prSet presAssocID="{6DA479D8-6C70-4166-9975-618B711A0AA8}" presName="node" presStyleLbl="node1" presStyleIdx="1" presStyleCnt="3" custScaleY="54508" custLinFactNeighborY="-25662">
        <dgm:presLayoutVars>
          <dgm:bulletEnabled val="1"/>
        </dgm:presLayoutVars>
      </dgm:prSet>
      <dgm:spPr/>
    </dgm:pt>
    <dgm:pt modelId="{0F6FDEEF-7F4C-49B6-9DAA-517C3C0F2DD7}" type="pres">
      <dgm:prSet presAssocID="{89A98962-015F-4216-ABF1-16B5C048A5EE}" presName="sibTrans" presStyleLbl="sibTrans2D1" presStyleIdx="1" presStyleCnt="2"/>
      <dgm:spPr/>
    </dgm:pt>
    <dgm:pt modelId="{F7CDFEF7-42B5-4A2C-9632-DE11C60F0264}" type="pres">
      <dgm:prSet presAssocID="{89A98962-015F-4216-ABF1-16B5C048A5EE}" presName="connectorText" presStyleLbl="sibTrans2D1" presStyleIdx="1" presStyleCnt="2"/>
      <dgm:spPr/>
    </dgm:pt>
    <dgm:pt modelId="{C10D21EF-B315-4BAD-9519-A1842C0AD1D6}" type="pres">
      <dgm:prSet presAssocID="{7E6A6385-88D3-43AF-AD74-07AF8FD62E06}" presName="node" presStyleLbl="node1" presStyleIdx="2" presStyleCnt="3" custScaleX="167425" custScaleY="138301" custLinFactNeighborY="-25662">
        <dgm:presLayoutVars>
          <dgm:bulletEnabled val="1"/>
        </dgm:presLayoutVars>
      </dgm:prSet>
      <dgm:spPr/>
    </dgm:pt>
  </dgm:ptLst>
  <dgm:cxnLst>
    <dgm:cxn modelId="{D5629014-B5A1-4F58-8631-315F47FB8EDF}" type="presOf" srcId="{41D122F1-8FCD-4294-96FD-68156CA53A1E}" destId="{154DCD45-46D1-4DA8-A9B5-697BBE84404A}" srcOrd="0" destOrd="0" presId="urn:microsoft.com/office/officeart/2005/8/layout/process2"/>
    <dgm:cxn modelId="{7E62A33D-8AA7-4CF4-AC52-BB22DB3C74B8}" type="presOf" srcId="{89A98962-015F-4216-ABF1-16B5C048A5EE}" destId="{0F6FDEEF-7F4C-49B6-9DAA-517C3C0F2DD7}" srcOrd="0" destOrd="0" presId="urn:microsoft.com/office/officeart/2005/8/layout/process2"/>
    <dgm:cxn modelId="{0EC72B51-6A71-492F-BFCB-5EE13584612F}" type="presOf" srcId="{B16CCB38-AFEA-4BBA-8889-421B80F40597}" destId="{93DDBE19-C3FF-4155-93B4-64499FC97E71}" srcOrd="0" destOrd="0" presId="urn:microsoft.com/office/officeart/2005/8/layout/process2"/>
    <dgm:cxn modelId="{43214951-41DA-4F02-9EB9-7B3A0B1B362B}" srcId="{41D122F1-8FCD-4294-96FD-68156CA53A1E}" destId="{6DA479D8-6C70-4166-9975-618B711A0AA8}" srcOrd="1" destOrd="0" parTransId="{49C83181-0276-41E4-AD8B-047538DE167C}" sibTransId="{89A98962-015F-4216-ABF1-16B5C048A5EE}"/>
    <dgm:cxn modelId="{B1D12957-376D-4B59-90DD-9A44FEE91D28}" type="presOf" srcId="{6CB88F22-43A7-4021-8682-7D395751337E}" destId="{443E6840-530C-44B6-972D-BA13564B7C03}" srcOrd="0" destOrd="0" presId="urn:microsoft.com/office/officeart/2005/8/layout/process2"/>
    <dgm:cxn modelId="{CCC2AF88-7F83-469C-9F63-B8E5ED05FFC6}" type="presOf" srcId="{6DA479D8-6C70-4166-9975-618B711A0AA8}" destId="{98571F89-396D-4116-90CB-1C36E538835B}" srcOrd="0" destOrd="0" presId="urn:microsoft.com/office/officeart/2005/8/layout/process2"/>
    <dgm:cxn modelId="{56A1EDA2-2A8B-4F85-8025-C98C5A35D668}" type="presOf" srcId="{6CB88F22-43A7-4021-8682-7D395751337E}" destId="{4EA7DD8C-3F6B-4127-BA29-6DCC4AF43EFB}" srcOrd="1" destOrd="0" presId="urn:microsoft.com/office/officeart/2005/8/layout/process2"/>
    <dgm:cxn modelId="{2A0E49B4-877E-472C-9975-A42D3F873D29}" type="presOf" srcId="{89A98962-015F-4216-ABF1-16B5C048A5EE}" destId="{F7CDFEF7-42B5-4A2C-9632-DE11C60F0264}" srcOrd="1" destOrd="0" presId="urn:microsoft.com/office/officeart/2005/8/layout/process2"/>
    <dgm:cxn modelId="{C2CC77D0-4C33-4626-901F-8E106B4DCD96}" srcId="{41D122F1-8FCD-4294-96FD-68156CA53A1E}" destId="{B16CCB38-AFEA-4BBA-8889-421B80F40597}" srcOrd="0" destOrd="0" parTransId="{AF223A2B-031E-4A6E-B14A-5AD05B767AF7}" sibTransId="{6CB88F22-43A7-4021-8682-7D395751337E}"/>
    <dgm:cxn modelId="{9F0F3FEA-90B3-4E05-AC2E-75DB59B62D32}" type="presOf" srcId="{7E6A6385-88D3-43AF-AD74-07AF8FD62E06}" destId="{C10D21EF-B315-4BAD-9519-A1842C0AD1D6}" srcOrd="0" destOrd="0" presId="urn:microsoft.com/office/officeart/2005/8/layout/process2"/>
    <dgm:cxn modelId="{12088DEE-7F15-4195-A0E8-6749DBA0842B}" srcId="{41D122F1-8FCD-4294-96FD-68156CA53A1E}" destId="{7E6A6385-88D3-43AF-AD74-07AF8FD62E06}" srcOrd="2" destOrd="0" parTransId="{B465BFF0-5DFE-439D-9506-A81A53CA63C4}" sibTransId="{1DCA88F6-8DA3-4D41-8A3F-7D4A40E97300}"/>
    <dgm:cxn modelId="{8823B2FD-68FF-4A19-9C68-AEFAA16162FA}" type="presParOf" srcId="{154DCD45-46D1-4DA8-A9B5-697BBE84404A}" destId="{93DDBE19-C3FF-4155-93B4-64499FC97E71}" srcOrd="0" destOrd="0" presId="urn:microsoft.com/office/officeart/2005/8/layout/process2"/>
    <dgm:cxn modelId="{9C25B24E-FDFA-42F8-8EDA-C98411505CFB}" type="presParOf" srcId="{154DCD45-46D1-4DA8-A9B5-697BBE84404A}" destId="{443E6840-530C-44B6-972D-BA13564B7C03}" srcOrd="1" destOrd="0" presId="urn:microsoft.com/office/officeart/2005/8/layout/process2"/>
    <dgm:cxn modelId="{26CA8A68-469F-4895-9A73-8B4D0544D457}" type="presParOf" srcId="{443E6840-530C-44B6-972D-BA13564B7C03}" destId="{4EA7DD8C-3F6B-4127-BA29-6DCC4AF43EFB}" srcOrd="0" destOrd="0" presId="urn:microsoft.com/office/officeart/2005/8/layout/process2"/>
    <dgm:cxn modelId="{A64E19FE-C799-423C-A466-994932666FBA}" type="presParOf" srcId="{154DCD45-46D1-4DA8-A9B5-697BBE84404A}" destId="{98571F89-396D-4116-90CB-1C36E538835B}" srcOrd="2" destOrd="0" presId="urn:microsoft.com/office/officeart/2005/8/layout/process2"/>
    <dgm:cxn modelId="{22E1C63E-CCEE-4B83-92B6-2987FC306AF6}" type="presParOf" srcId="{154DCD45-46D1-4DA8-A9B5-697BBE84404A}" destId="{0F6FDEEF-7F4C-49B6-9DAA-517C3C0F2DD7}" srcOrd="3" destOrd="0" presId="urn:microsoft.com/office/officeart/2005/8/layout/process2"/>
    <dgm:cxn modelId="{5E44718C-DD0B-4D81-92F2-D2A7F4B2A5AF}" type="presParOf" srcId="{0F6FDEEF-7F4C-49B6-9DAA-517C3C0F2DD7}" destId="{F7CDFEF7-42B5-4A2C-9632-DE11C60F0264}" srcOrd="0" destOrd="0" presId="urn:microsoft.com/office/officeart/2005/8/layout/process2"/>
    <dgm:cxn modelId="{36537724-1215-4DC6-BB96-44B6544AAF8D}" type="presParOf" srcId="{154DCD45-46D1-4DA8-A9B5-697BBE84404A}" destId="{C10D21EF-B315-4BAD-9519-A1842C0AD1D6}"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0B9D9E0-35AA-41E6-A789-1F0BA3262453}"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n-US"/>
        </a:p>
      </dgm:t>
    </dgm:pt>
    <dgm:pt modelId="{D2310B45-8051-4FAA-8188-B4A3BFAEA2D7}">
      <dgm:prSet phldrT="[Text]" custT="1"/>
      <dgm:spPr/>
      <dgm:t>
        <a:bodyPr/>
        <a:lstStyle/>
        <a:p>
          <a:r>
            <a:rPr lang="en-US" sz="2400" dirty="0"/>
            <a:t>Give them one last chance</a:t>
          </a:r>
        </a:p>
      </dgm:t>
    </dgm:pt>
    <dgm:pt modelId="{8BA18335-BFF2-4770-879F-BD9C8CE69853}" type="parTrans" cxnId="{1FA2B88D-7079-43B2-8F5A-C65310F9915D}">
      <dgm:prSet/>
      <dgm:spPr/>
      <dgm:t>
        <a:bodyPr/>
        <a:lstStyle/>
        <a:p>
          <a:endParaRPr lang="en-US"/>
        </a:p>
      </dgm:t>
    </dgm:pt>
    <dgm:pt modelId="{65961B25-6DF1-4264-88ED-3CC438833555}" type="sibTrans" cxnId="{1FA2B88D-7079-43B2-8F5A-C65310F9915D}">
      <dgm:prSet/>
      <dgm:spPr/>
      <dgm:t>
        <a:bodyPr/>
        <a:lstStyle/>
        <a:p>
          <a:endParaRPr lang="en-US"/>
        </a:p>
      </dgm:t>
    </dgm:pt>
    <dgm:pt modelId="{F1D18776-8552-46FF-94AB-D101089DD5CA}">
      <dgm:prSet phldrT="[Text]" custT="1"/>
      <dgm:spPr/>
      <dgm:t>
        <a:bodyPr/>
        <a:lstStyle/>
        <a:p>
          <a:r>
            <a:rPr lang="en-US" sz="2400"/>
            <a:t>“Is there anything you wish to add or clarify about what you have said in this interview today John?”</a:t>
          </a:r>
          <a:endParaRPr lang="en-US" sz="2400" dirty="0"/>
        </a:p>
      </dgm:t>
    </dgm:pt>
    <dgm:pt modelId="{4C0AF058-7B54-4019-A3E3-3A55F770443F}" type="parTrans" cxnId="{1AD6E674-6428-4725-B2D9-DCFAAC4A43C9}">
      <dgm:prSet/>
      <dgm:spPr/>
      <dgm:t>
        <a:bodyPr/>
        <a:lstStyle/>
        <a:p>
          <a:endParaRPr lang="en-US"/>
        </a:p>
      </dgm:t>
    </dgm:pt>
    <dgm:pt modelId="{6FC8CB0D-4A9F-4E4B-A6FC-768C82CA7754}" type="sibTrans" cxnId="{1AD6E674-6428-4725-B2D9-DCFAAC4A43C9}">
      <dgm:prSet/>
      <dgm:spPr/>
      <dgm:t>
        <a:bodyPr/>
        <a:lstStyle/>
        <a:p>
          <a:endParaRPr lang="en-US"/>
        </a:p>
      </dgm:t>
    </dgm:pt>
    <dgm:pt modelId="{B96B4304-A613-48FC-8569-17BE03E1BC22}">
      <dgm:prSet phldrT="[Text]" custT="1"/>
      <dgm:spPr/>
      <dgm:t>
        <a:bodyPr/>
        <a:lstStyle/>
        <a:p>
          <a:r>
            <a:rPr lang="en-US" sz="2400"/>
            <a:t>“The time is…..”</a:t>
          </a:r>
          <a:endParaRPr lang="en-US" sz="2400" dirty="0"/>
        </a:p>
      </dgm:t>
    </dgm:pt>
    <dgm:pt modelId="{AAD8E7D7-36EE-45F6-B387-ABF753791B54}" type="parTrans" cxnId="{17D0072E-C85D-4291-AEB2-D425C6E87FDE}">
      <dgm:prSet/>
      <dgm:spPr/>
      <dgm:t>
        <a:bodyPr/>
        <a:lstStyle/>
        <a:p>
          <a:endParaRPr lang="en-US"/>
        </a:p>
      </dgm:t>
    </dgm:pt>
    <dgm:pt modelId="{AF97B042-0DF7-4A8C-8E6A-066A0E968BF6}" type="sibTrans" cxnId="{17D0072E-C85D-4291-AEB2-D425C6E87FDE}">
      <dgm:prSet/>
      <dgm:spPr/>
      <dgm:t>
        <a:bodyPr/>
        <a:lstStyle/>
        <a:p>
          <a:endParaRPr lang="en-US"/>
        </a:p>
      </dgm:t>
    </dgm:pt>
    <dgm:pt modelId="{99EAC451-AC08-4280-852D-26B0B18B735D}">
      <dgm:prSet phldrT="[Text]" custT="1"/>
      <dgm:spPr/>
      <dgm:t>
        <a:bodyPr/>
        <a:lstStyle/>
        <a:p>
          <a:r>
            <a:rPr lang="en-US" sz="2400"/>
            <a:t>“The date is……”</a:t>
          </a:r>
          <a:endParaRPr lang="en-US" sz="2400" dirty="0"/>
        </a:p>
      </dgm:t>
    </dgm:pt>
    <dgm:pt modelId="{75E893C4-AF2C-4210-948E-44CB6D138C72}" type="parTrans" cxnId="{1C6230A8-613A-44B3-85B2-302A5C8C0938}">
      <dgm:prSet/>
      <dgm:spPr/>
      <dgm:t>
        <a:bodyPr/>
        <a:lstStyle/>
        <a:p>
          <a:endParaRPr lang="en-US"/>
        </a:p>
      </dgm:t>
    </dgm:pt>
    <dgm:pt modelId="{39A25015-DAC5-464A-8D11-B5054727DA3F}" type="sibTrans" cxnId="{1C6230A8-613A-44B3-85B2-302A5C8C0938}">
      <dgm:prSet/>
      <dgm:spPr/>
      <dgm:t>
        <a:bodyPr/>
        <a:lstStyle/>
        <a:p>
          <a:endParaRPr lang="en-US"/>
        </a:p>
      </dgm:t>
    </dgm:pt>
    <dgm:pt modelId="{4384B9ED-56BC-455F-98BA-F30D226698EE}">
      <dgm:prSet phldrT="[Text]" custT="1"/>
      <dgm:spPr/>
      <dgm:t>
        <a:bodyPr/>
        <a:lstStyle/>
        <a:p>
          <a:r>
            <a:rPr lang="en-US" sz="2400"/>
            <a:t>And I am stopping the recording</a:t>
          </a:r>
          <a:endParaRPr lang="en-US" sz="2400" dirty="0"/>
        </a:p>
      </dgm:t>
    </dgm:pt>
    <dgm:pt modelId="{54BBC673-7E99-4CFC-9467-DD1C0880FFC8}" type="parTrans" cxnId="{FF99F654-FF62-42CE-8411-A57E05DACBB9}">
      <dgm:prSet/>
      <dgm:spPr/>
      <dgm:t>
        <a:bodyPr/>
        <a:lstStyle/>
        <a:p>
          <a:endParaRPr lang="en-US"/>
        </a:p>
      </dgm:t>
    </dgm:pt>
    <dgm:pt modelId="{A0C75811-4541-4603-93BA-AEDCDEECBC39}" type="sibTrans" cxnId="{FF99F654-FF62-42CE-8411-A57E05DACBB9}">
      <dgm:prSet/>
      <dgm:spPr/>
      <dgm:t>
        <a:bodyPr/>
        <a:lstStyle/>
        <a:p>
          <a:endParaRPr lang="en-US"/>
        </a:p>
      </dgm:t>
    </dgm:pt>
    <dgm:pt modelId="{66ABC3D6-F291-47AE-89A5-EEFD85D82C6B}" type="pres">
      <dgm:prSet presAssocID="{A0B9D9E0-35AA-41E6-A789-1F0BA3262453}" presName="diagram" presStyleCnt="0">
        <dgm:presLayoutVars>
          <dgm:chMax val="1"/>
          <dgm:dir/>
          <dgm:animLvl val="ctr"/>
          <dgm:resizeHandles val="exact"/>
        </dgm:presLayoutVars>
      </dgm:prSet>
      <dgm:spPr/>
    </dgm:pt>
    <dgm:pt modelId="{3C0AB6E0-FCEE-40C3-AE26-D7F8D43D0C5E}" type="pres">
      <dgm:prSet presAssocID="{A0B9D9E0-35AA-41E6-A789-1F0BA3262453}" presName="matrix" presStyleCnt="0"/>
      <dgm:spPr/>
    </dgm:pt>
    <dgm:pt modelId="{2228CEC7-3008-4132-8A5B-8662031FDDAB}" type="pres">
      <dgm:prSet presAssocID="{A0B9D9E0-35AA-41E6-A789-1F0BA3262453}" presName="tile1" presStyleLbl="node1" presStyleIdx="0" presStyleCnt="4"/>
      <dgm:spPr/>
    </dgm:pt>
    <dgm:pt modelId="{D9641D89-BEA8-4333-AA0D-1BA3F3197B66}" type="pres">
      <dgm:prSet presAssocID="{A0B9D9E0-35AA-41E6-A789-1F0BA3262453}" presName="tile1text" presStyleLbl="node1" presStyleIdx="0" presStyleCnt="4">
        <dgm:presLayoutVars>
          <dgm:chMax val="0"/>
          <dgm:chPref val="0"/>
          <dgm:bulletEnabled val="1"/>
        </dgm:presLayoutVars>
      </dgm:prSet>
      <dgm:spPr/>
    </dgm:pt>
    <dgm:pt modelId="{F1BD82BE-8CEE-4CF0-B8B4-88FF8EB146F2}" type="pres">
      <dgm:prSet presAssocID="{A0B9D9E0-35AA-41E6-A789-1F0BA3262453}" presName="tile2" presStyleLbl="node1" presStyleIdx="1" presStyleCnt="4"/>
      <dgm:spPr/>
    </dgm:pt>
    <dgm:pt modelId="{E69A3F1E-2B97-4E16-8AF9-BCAF2E2005C3}" type="pres">
      <dgm:prSet presAssocID="{A0B9D9E0-35AA-41E6-A789-1F0BA3262453}" presName="tile2text" presStyleLbl="node1" presStyleIdx="1" presStyleCnt="4">
        <dgm:presLayoutVars>
          <dgm:chMax val="0"/>
          <dgm:chPref val="0"/>
          <dgm:bulletEnabled val="1"/>
        </dgm:presLayoutVars>
      </dgm:prSet>
      <dgm:spPr/>
    </dgm:pt>
    <dgm:pt modelId="{53FE6A49-C233-4E69-A9AC-6FBEB79B1861}" type="pres">
      <dgm:prSet presAssocID="{A0B9D9E0-35AA-41E6-A789-1F0BA3262453}" presName="tile3" presStyleLbl="node1" presStyleIdx="2" presStyleCnt="4"/>
      <dgm:spPr/>
    </dgm:pt>
    <dgm:pt modelId="{31E27400-0078-4367-A8AF-FB9D56F34D7C}" type="pres">
      <dgm:prSet presAssocID="{A0B9D9E0-35AA-41E6-A789-1F0BA3262453}" presName="tile3text" presStyleLbl="node1" presStyleIdx="2" presStyleCnt="4">
        <dgm:presLayoutVars>
          <dgm:chMax val="0"/>
          <dgm:chPref val="0"/>
          <dgm:bulletEnabled val="1"/>
        </dgm:presLayoutVars>
      </dgm:prSet>
      <dgm:spPr/>
    </dgm:pt>
    <dgm:pt modelId="{34E2A198-0CD6-41C9-9F13-EF31D351B813}" type="pres">
      <dgm:prSet presAssocID="{A0B9D9E0-35AA-41E6-A789-1F0BA3262453}" presName="tile4" presStyleLbl="node1" presStyleIdx="3" presStyleCnt="4"/>
      <dgm:spPr/>
    </dgm:pt>
    <dgm:pt modelId="{1A4AF770-1CFA-4E49-A2B9-DE3D31517AF2}" type="pres">
      <dgm:prSet presAssocID="{A0B9D9E0-35AA-41E6-A789-1F0BA3262453}" presName="tile4text" presStyleLbl="node1" presStyleIdx="3" presStyleCnt="4">
        <dgm:presLayoutVars>
          <dgm:chMax val="0"/>
          <dgm:chPref val="0"/>
          <dgm:bulletEnabled val="1"/>
        </dgm:presLayoutVars>
      </dgm:prSet>
      <dgm:spPr/>
    </dgm:pt>
    <dgm:pt modelId="{A856E433-C778-4D98-9BAC-EB23E5A49CE8}" type="pres">
      <dgm:prSet presAssocID="{A0B9D9E0-35AA-41E6-A789-1F0BA3262453}" presName="centerTile" presStyleLbl="fgShp" presStyleIdx="0" presStyleCnt="1">
        <dgm:presLayoutVars>
          <dgm:chMax val="0"/>
          <dgm:chPref val="0"/>
        </dgm:presLayoutVars>
      </dgm:prSet>
      <dgm:spPr/>
    </dgm:pt>
  </dgm:ptLst>
  <dgm:cxnLst>
    <dgm:cxn modelId="{14BAE007-6D76-46BF-B2B8-F64669BDB8AB}" type="presOf" srcId="{D2310B45-8051-4FAA-8188-B4A3BFAEA2D7}" destId="{A856E433-C778-4D98-9BAC-EB23E5A49CE8}" srcOrd="0" destOrd="0" presId="urn:microsoft.com/office/officeart/2005/8/layout/matrix1"/>
    <dgm:cxn modelId="{B1A5890D-CB69-4D23-BFB4-A81A3FC7D45C}" type="presOf" srcId="{F1D18776-8552-46FF-94AB-D101089DD5CA}" destId="{D9641D89-BEA8-4333-AA0D-1BA3F3197B66}" srcOrd="1" destOrd="0" presId="urn:microsoft.com/office/officeart/2005/8/layout/matrix1"/>
    <dgm:cxn modelId="{FCBA0C18-81AC-4BE1-9903-A4D75EAE2720}" type="presOf" srcId="{B96B4304-A613-48FC-8569-17BE03E1BC22}" destId="{E69A3F1E-2B97-4E16-8AF9-BCAF2E2005C3}" srcOrd="1" destOrd="0" presId="urn:microsoft.com/office/officeart/2005/8/layout/matrix1"/>
    <dgm:cxn modelId="{17D0072E-C85D-4291-AEB2-D425C6E87FDE}" srcId="{D2310B45-8051-4FAA-8188-B4A3BFAEA2D7}" destId="{B96B4304-A613-48FC-8569-17BE03E1BC22}" srcOrd="1" destOrd="0" parTransId="{AAD8E7D7-36EE-45F6-B387-ABF753791B54}" sibTransId="{AF97B042-0DF7-4A8C-8E6A-066A0E968BF6}"/>
    <dgm:cxn modelId="{D7CAAF63-F12A-40BC-A4A2-B120D197807F}" type="presOf" srcId="{4384B9ED-56BC-455F-98BA-F30D226698EE}" destId="{1A4AF770-1CFA-4E49-A2B9-DE3D31517AF2}" srcOrd="1" destOrd="0" presId="urn:microsoft.com/office/officeart/2005/8/layout/matrix1"/>
    <dgm:cxn modelId="{EA73026A-FE95-467F-92E6-40168EBF363C}" type="presOf" srcId="{A0B9D9E0-35AA-41E6-A789-1F0BA3262453}" destId="{66ABC3D6-F291-47AE-89A5-EEFD85D82C6B}" srcOrd="0" destOrd="0" presId="urn:microsoft.com/office/officeart/2005/8/layout/matrix1"/>
    <dgm:cxn modelId="{1AD6E674-6428-4725-B2D9-DCFAAC4A43C9}" srcId="{D2310B45-8051-4FAA-8188-B4A3BFAEA2D7}" destId="{F1D18776-8552-46FF-94AB-D101089DD5CA}" srcOrd="0" destOrd="0" parTransId="{4C0AF058-7B54-4019-A3E3-3A55F770443F}" sibTransId="{6FC8CB0D-4A9F-4E4B-A6FC-768C82CA7754}"/>
    <dgm:cxn modelId="{FF99F654-FF62-42CE-8411-A57E05DACBB9}" srcId="{D2310B45-8051-4FAA-8188-B4A3BFAEA2D7}" destId="{4384B9ED-56BC-455F-98BA-F30D226698EE}" srcOrd="3" destOrd="0" parTransId="{54BBC673-7E99-4CFC-9467-DD1C0880FFC8}" sibTransId="{A0C75811-4541-4603-93BA-AEDCDEECBC39}"/>
    <dgm:cxn modelId="{76FB0C78-3F44-4372-ACD1-6DDC77ADC867}" type="presOf" srcId="{99EAC451-AC08-4280-852D-26B0B18B735D}" destId="{31E27400-0078-4367-A8AF-FB9D56F34D7C}" srcOrd="1" destOrd="0" presId="urn:microsoft.com/office/officeart/2005/8/layout/matrix1"/>
    <dgm:cxn modelId="{82175C88-B5C5-44BB-A8F9-53FDA78966F8}" type="presOf" srcId="{99EAC451-AC08-4280-852D-26B0B18B735D}" destId="{53FE6A49-C233-4E69-A9AC-6FBEB79B1861}" srcOrd="0" destOrd="0" presId="urn:microsoft.com/office/officeart/2005/8/layout/matrix1"/>
    <dgm:cxn modelId="{31D5298C-F0C6-4C6A-ACAD-408CB7401C5A}" type="presOf" srcId="{F1D18776-8552-46FF-94AB-D101089DD5CA}" destId="{2228CEC7-3008-4132-8A5B-8662031FDDAB}" srcOrd="0" destOrd="0" presId="urn:microsoft.com/office/officeart/2005/8/layout/matrix1"/>
    <dgm:cxn modelId="{1FA2B88D-7079-43B2-8F5A-C65310F9915D}" srcId="{A0B9D9E0-35AA-41E6-A789-1F0BA3262453}" destId="{D2310B45-8051-4FAA-8188-B4A3BFAEA2D7}" srcOrd="0" destOrd="0" parTransId="{8BA18335-BFF2-4770-879F-BD9C8CE69853}" sibTransId="{65961B25-6DF1-4264-88ED-3CC438833555}"/>
    <dgm:cxn modelId="{1C6230A8-613A-44B3-85B2-302A5C8C0938}" srcId="{D2310B45-8051-4FAA-8188-B4A3BFAEA2D7}" destId="{99EAC451-AC08-4280-852D-26B0B18B735D}" srcOrd="2" destOrd="0" parTransId="{75E893C4-AF2C-4210-948E-44CB6D138C72}" sibTransId="{39A25015-DAC5-464A-8D11-B5054727DA3F}"/>
    <dgm:cxn modelId="{363FB8B3-2900-46FE-9B71-0C8997743D1C}" type="presOf" srcId="{B96B4304-A613-48FC-8569-17BE03E1BC22}" destId="{F1BD82BE-8CEE-4CF0-B8B4-88FF8EB146F2}" srcOrd="0" destOrd="0" presId="urn:microsoft.com/office/officeart/2005/8/layout/matrix1"/>
    <dgm:cxn modelId="{E156DEFD-6998-4571-AD64-E2AA62528670}" type="presOf" srcId="{4384B9ED-56BC-455F-98BA-F30D226698EE}" destId="{34E2A198-0CD6-41C9-9F13-EF31D351B813}" srcOrd="0" destOrd="0" presId="urn:microsoft.com/office/officeart/2005/8/layout/matrix1"/>
    <dgm:cxn modelId="{6A42B0C5-90CF-4651-8A48-8D5AB255A2EA}" type="presParOf" srcId="{66ABC3D6-F291-47AE-89A5-EEFD85D82C6B}" destId="{3C0AB6E0-FCEE-40C3-AE26-D7F8D43D0C5E}" srcOrd="0" destOrd="0" presId="urn:microsoft.com/office/officeart/2005/8/layout/matrix1"/>
    <dgm:cxn modelId="{3FF8A824-A7EF-45AA-8051-141182CDF681}" type="presParOf" srcId="{3C0AB6E0-FCEE-40C3-AE26-D7F8D43D0C5E}" destId="{2228CEC7-3008-4132-8A5B-8662031FDDAB}" srcOrd="0" destOrd="0" presId="urn:microsoft.com/office/officeart/2005/8/layout/matrix1"/>
    <dgm:cxn modelId="{EBA48685-4BA1-4682-B10D-241127DEA987}" type="presParOf" srcId="{3C0AB6E0-FCEE-40C3-AE26-D7F8D43D0C5E}" destId="{D9641D89-BEA8-4333-AA0D-1BA3F3197B66}" srcOrd="1" destOrd="0" presId="urn:microsoft.com/office/officeart/2005/8/layout/matrix1"/>
    <dgm:cxn modelId="{3678F565-8217-446D-B253-CEC5F709923F}" type="presParOf" srcId="{3C0AB6E0-FCEE-40C3-AE26-D7F8D43D0C5E}" destId="{F1BD82BE-8CEE-4CF0-B8B4-88FF8EB146F2}" srcOrd="2" destOrd="0" presId="urn:microsoft.com/office/officeart/2005/8/layout/matrix1"/>
    <dgm:cxn modelId="{DAD5C5E1-F914-44B5-9333-B22535998996}" type="presParOf" srcId="{3C0AB6E0-FCEE-40C3-AE26-D7F8D43D0C5E}" destId="{E69A3F1E-2B97-4E16-8AF9-BCAF2E2005C3}" srcOrd="3" destOrd="0" presId="urn:microsoft.com/office/officeart/2005/8/layout/matrix1"/>
    <dgm:cxn modelId="{4CC85F6B-D932-487B-B4FC-2436B60E7B93}" type="presParOf" srcId="{3C0AB6E0-FCEE-40C3-AE26-D7F8D43D0C5E}" destId="{53FE6A49-C233-4E69-A9AC-6FBEB79B1861}" srcOrd="4" destOrd="0" presId="urn:microsoft.com/office/officeart/2005/8/layout/matrix1"/>
    <dgm:cxn modelId="{4C79A9DC-74A5-478A-8AE6-FBEC33BE2894}" type="presParOf" srcId="{3C0AB6E0-FCEE-40C3-AE26-D7F8D43D0C5E}" destId="{31E27400-0078-4367-A8AF-FB9D56F34D7C}" srcOrd="5" destOrd="0" presId="urn:microsoft.com/office/officeart/2005/8/layout/matrix1"/>
    <dgm:cxn modelId="{3AF75802-C07F-49CD-824F-03A7AEA38CA0}" type="presParOf" srcId="{3C0AB6E0-FCEE-40C3-AE26-D7F8D43D0C5E}" destId="{34E2A198-0CD6-41C9-9F13-EF31D351B813}" srcOrd="6" destOrd="0" presId="urn:microsoft.com/office/officeart/2005/8/layout/matrix1"/>
    <dgm:cxn modelId="{51FB88DE-A98F-4626-84ED-6D4EFD66B785}" type="presParOf" srcId="{3C0AB6E0-FCEE-40C3-AE26-D7F8D43D0C5E}" destId="{1A4AF770-1CFA-4E49-A2B9-DE3D31517AF2}" srcOrd="7" destOrd="0" presId="urn:microsoft.com/office/officeart/2005/8/layout/matrix1"/>
    <dgm:cxn modelId="{FCFE0D6A-4C89-4057-9CDA-ECDDD68004DD}" type="presParOf" srcId="{66ABC3D6-F291-47AE-89A5-EEFD85D82C6B}" destId="{A856E433-C778-4D98-9BAC-EB23E5A49CE8}"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5F11DA25-FF88-4E9D-A140-22631E4B7623}"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CB89E4B4-AFCF-46CF-9FB6-F5A9D7E7ACB9}">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Following an interview, the interviewer needs to evaluate what has been said with a view to:</a:t>
          </a:r>
        </a:p>
      </dgm:t>
    </dgm:pt>
    <dgm:pt modelId="{45E87960-69F1-455A-9CE9-61D88E6DC04C}" type="parTrans" cxnId="{87F1DC48-C853-4BB2-BE0F-148640A3A863}">
      <dgm:prSet/>
      <dgm:spPr/>
      <dgm:t>
        <a:bodyPr/>
        <a:lstStyle/>
        <a:p>
          <a:endParaRPr lang="en-US"/>
        </a:p>
      </dgm:t>
    </dgm:pt>
    <dgm:pt modelId="{75F2EB3E-571D-48E1-8A00-376C50D7963F}" type="sibTrans" cxnId="{87F1DC48-C853-4BB2-BE0F-148640A3A863}">
      <dgm:prSet/>
      <dgm:spPr/>
      <dgm:t>
        <a:bodyPr/>
        <a:lstStyle/>
        <a:p>
          <a:endParaRPr lang="en-US"/>
        </a:p>
      </dgm:t>
    </dgm:pt>
    <dgm:pt modelId="{977B65F4-2852-4D7B-8164-AE2D4152195C}">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Determining whether any further action is necessary</a:t>
          </a:r>
        </a:p>
      </dgm:t>
    </dgm:pt>
    <dgm:pt modelId="{84B1F3FE-E4E2-4488-BAAA-CCB3F29422EB}" type="parTrans" cxnId="{32112D02-96B9-4CD7-B617-F5DDDE5B20FB}">
      <dgm:prSet/>
      <dgm:spPr>
        <a:solidFill>
          <a:schemeClr val="accent2">
            <a:lumMod val="75000"/>
          </a:schemeClr>
        </a:solidFill>
        <a:ln>
          <a:solidFill>
            <a:schemeClr val="tx1"/>
          </a:solidFill>
        </a:ln>
      </dgm:spPr>
      <dgm:t>
        <a:bodyPr/>
        <a:lstStyle/>
        <a:p>
          <a:endParaRPr lang="en-US"/>
        </a:p>
      </dgm:t>
    </dgm:pt>
    <dgm:pt modelId="{B70234B8-F4DF-4912-8F3B-222B6940CFB1}" type="sibTrans" cxnId="{32112D02-96B9-4CD7-B617-F5DDDE5B20FB}">
      <dgm:prSet/>
      <dgm:spPr/>
      <dgm:t>
        <a:bodyPr/>
        <a:lstStyle/>
        <a:p>
          <a:endParaRPr lang="en-US"/>
        </a:p>
      </dgm:t>
    </dgm:pt>
    <dgm:pt modelId="{48029A78-5DB8-4417-B994-8853D1E8DB14}">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Determining how the interviewee’s account fits in with the rest of the investigation</a:t>
          </a:r>
        </a:p>
      </dgm:t>
    </dgm:pt>
    <dgm:pt modelId="{6CD952E6-CB2E-43B9-AEC2-0EDA716B247C}" type="parTrans" cxnId="{24F8C7A6-C6B5-4F19-A220-EA179C2A5252}">
      <dgm:prSet/>
      <dgm:spPr>
        <a:solidFill>
          <a:schemeClr val="accent2">
            <a:lumMod val="75000"/>
          </a:schemeClr>
        </a:solidFill>
        <a:ln>
          <a:solidFill>
            <a:schemeClr val="tx1"/>
          </a:solidFill>
        </a:ln>
      </dgm:spPr>
      <dgm:t>
        <a:bodyPr/>
        <a:lstStyle/>
        <a:p>
          <a:endParaRPr lang="en-US"/>
        </a:p>
      </dgm:t>
    </dgm:pt>
    <dgm:pt modelId="{059FC9E4-7B59-43A5-BCCE-9B65D93CFA5E}" type="sibTrans" cxnId="{24F8C7A6-C6B5-4F19-A220-EA179C2A5252}">
      <dgm:prSet/>
      <dgm:spPr/>
      <dgm:t>
        <a:bodyPr/>
        <a:lstStyle/>
        <a:p>
          <a:endParaRPr lang="en-US"/>
        </a:p>
      </dgm:t>
    </dgm:pt>
    <dgm:pt modelId="{E8316652-3A39-4343-A304-11B1526B6075}">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Reflecting on the interviewer’s performance</a:t>
          </a:r>
        </a:p>
      </dgm:t>
    </dgm:pt>
    <dgm:pt modelId="{64D67CF2-797F-48DF-BD95-FD25F981ED04}" type="parTrans" cxnId="{BA7B6349-3A3E-4FB9-9D2F-B88BFCFEA72D}">
      <dgm:prSet/>
      <dgm:spPr>
        <a:solidFill>
          <a:schemeClr val="accent2">
            <a:lumMod val="75000"/>
          </a:schemeClr>
        </a:solidFill>
        <a:ln>
          <a:solidFill>
            <a:schemeClr val="tx1"/>
          </a:solidFill>
        </a:ln>
      </dgm:spPr>
      <dgm:t>
        <a:bodyPr/>
        <a:lstStyle/>
        <a:p>
          <a:endParaRPr lang="en-US"/>
        </a:p>
      </dgm:t>
    </dgm:pt>
    <dgm:pt modelId="{26A7D0F3-77D5-4A12-BD3F-57EBE564FDBE}" type="sibTrans" cxnId="{BA7B6349-3A3E-4FB9-9D2F-B88BFCFEA72D}">
      <dgm:prSet/>
      <dgm:spPr/>
      <dgm:t>
        <a:bodyPr/>
        <a:lstStyle/>
        <a:p>
          <a:endParaRPr lang="en-US"/>
        </a:p>
      </dgm:t>
    </dgm:pt>
    <dgm:pt modelId="{82F2726F-7421-4786-B4CD-4502120F6ABD}" type="pres">
      <dgm:prSet presAssocID="{5F11DA25-FF88-4E9D-A140-22631E4B7623}" presName="cycle" presStyleCnt="0">
        <dgm:presLayoutVars>
          <dgm:chMax val="1"/>
          <dgm:dir/>
          <dgm:animLvl val="ctr"/>
          <dgm:resizeHandles val="exact"/>
        </dgm:presLayoutVars>
      </dgm:prSet>
      <dgm:spPr/>
    </dgm:pt>
    <dgm:pt modelId="{CB59B745-698C-427C-B92D-488EB2966AF6}" type="pres">
      <dgm:prSet presAssocID="{CB89E4B4-AFCF-46CF-9FB6-F5A9D7E7ACB9}" presName="centerShape" presStyleLbl="node0" presStyleIdx="0" presStyleCnt="1" custScaleX="160649"/>
      <dgm:spPr/>
    </dgm:pt>
    <dgm:pt modelId="{56D123E5-1E80-4127-B313-FDBDA9BF8C65}" type="pres">
      <dgm:prSet presAssocID="{84B1F3FE-E4E2-4488-BAAA-CCB3F29422EB}" presName="parTrans" presStyleLbl="bgSibTrans2D1" presStyleIdx="0" presStyleCnt="3"/>
      <dgm:spPr/>
    </dgm:pt>
    <dgm:pt modelId="{79996800-796C-4D93-8602-5CD12CB6A357}" type="pres">
      <dgm:prSet presAssocID="{977B65F4-2852-4D7B-8164-AE2D4152195C}" presName="node" presStyleLbl="node1" presStyleIdx="0" presStyleCnt="3" custRadScaleRad="129758" custRadScaleInc="-6178">
        <dgm:presLayoutVars>
          <dgm:bulletEnabled val="1"/>
        </dgm:presLayoutVars>
      </dgm:prSet>
      <dgm:spPr/>
    </dgm:pt>
    <dgm:pt modelId="{5B70B8AC-8669-4D47-9964-63CE9B9F9EC8}" type="pres">
      <dgm:prSet presAssocID="{6CD952E6-CB2E-43B9-AEC2-0EDA716B247C}" presName="parTrans" presStyleLbl="bgSibTrans2D1" presStyleIdx="1" presStyleCnt="3"/>
      <dgm:spPr/>
    </dgm:pt>
    <dgm:pt modelId="{FDBF992B-5810-4807-A4A9-098CB328D696}" type="pres">
      <dgm:prSet presAssocID="{48029A78-5DB8-4417-B994-8853D1E8DB14}" presName="node" presStyleLbl="node1" presStyleIdx="1" presStyleCnt="3" custScaleX="149128">
        <dgm:presLayoutVars>
          <dgm:bulletEnabled val="1"/>
        </dgm:presLayoutVars>
      </dgm:prSet>
      <dgm:spPr/>
    </dgm:pt>
    <dgm:pt modelId="{275A0E39-795E-4097-B2F9-AB451E1A5D2B}" type="pres">
      <dgm:prSet presAssocID="{64D67CF2-797F-48DF-BD95-FD25F981ED04}" presName="parTrans" presStyleLbl="bgSibTrans2D1" presStyleIdx="2" presStyleCnt="3"/>
      <dgm:spPr/>
    </dgm:pt>
    <dgm:pt modelId="{B6C327D6-7425-4BE2-A979-362D8372EBBC}" type="pres">
      <dgm:prSet presAssocID="{E8316652-3A39-4343-A304-11B1526B6075}" presName="node" presStyleLbl="node1" presStyleIdx="2" presStyleCnt="3" custRadScaleRad="129758" custRadScaleInc="6178">
        <dgm:presLayoutVars>
          <dgm:bulletEnabled val="1"/>
        </dgm:presLayoutVars>
      </dgm:prSet>
      <dgm:spPr/>
    </dgm:pt>
  </dgm:ptLst>
  <dgm:cxnLst>
    <dgm:cxn modelId="{32112D02-96B9-4CD7-B617-F5DDDE5B20FB}" srcId="{CB89E4B4-AFCF-46CF-9FB6-F5A9D7E7ACB9}" destId="{977B65F4-2852-4D7B-8164-AE2D4152195C}" srcOrd="0" destOrd="0" parTransId="{84B1F3FE-E4E2-4488-BAAA-CCB3F29422EB}" sibTransId="{B70234B8-F4DF-4912-8F3B-222B6940CFB1}"/>
    <dgm:cxn modelId="{094AF207-1225-47AA-A364-7F24FD5BB929}" type="presOf" srcId="{6CD952E6-CB2E-43B9-AEC2-0EDA716B247C}" destId="{5B70B8AC-8669-4D47-9964-63CE9B9F9EC8}" srcOrd="0" destOrd="0" presId="urn:microsoft.com/office/officeart/2005/8/layout/radial4"/>
    <dgm:cxn modelId="{7DBE0E3E-EDB5-41BB-B59A-A95FE506BC27}" type="presOf" srcId="{977B65F4-2852-4D7B-8164-AE2D4152195C}" destId="{79996800-796C-4D93-8602-5CD12CB6A357}" srcOrd="0" destOrd="0" presId="urn:microsoft.com/office/officeart/2005/8/layout/radial4"/>
    <dgm:cxn modelId="{87F1DC48-C853-4BB2-BE0F-148640A3A863}" srcId="{5F11DA25-FF88-4E9D-A140-22631E4B7623}" destId="{CB89E4B4-AFCF-46CF-9FB6-F5A9D7E7ACB9}" srcOrd="0" destOrd="0" parTransId="{45E87960-69F1-455A-9CE9-61D88E6DC04C}" sibTransId="{75F2EB3E-571D-48E1-8A00-376C50D7963F}"/>
    <dgm:cxn modelId="{BA7B6349-3A3E-4FB9-9D2F-B88BFCFEA72D}" srcId="{CB89E4B4-AFCF-46CF-9FB6-F5A9D7E7ACB9}" destId="{E8316652-3A39-4343-A304-11B1526B6075}" srcOrd="2" destOrd="0" parTransId="{64D67CF2-797F-48DF-BD95-FD25F981ED04}" sibTransId="{26A7D0F3-77D5-4A12-BD3F-57EBE564FDBE}"/>
    <dgm:cxn modelId="{9A05DF79-DBBD-452C-8351-7D51B42B96DA}" type="presOf" srcId="{CB89E4B4-AFCF-46CF-9FB6-F5A9D7E7ACB9}" destId="{CB59B745-698C-427C-B92D-488EB2966AF6}" srcOrd="0" destOrd="0" presId="urn:microsoft.com/office/officeart/2005/8/layout/radial4"/>
    <dgm:cxn modelId="{24F8C7A6-C6B5-4F19-A220-EA179C2A5252}" srcId="{CB89E4B4-AFCF-46CF-9FB6-F5A9D7E7ACB9}" destId="{48029A78-5DB8-4417-B994-8853D1E8DB14}" srcOrd="1" destOrd="0" parTransId="{6CD952E6-CB2E-43B9-AEC2-0EDA716B247C}" sibTransId="{059FC9E4-7B59-43A5-BCCE-9B65D93CFA5E}"/>
    <dgm:cxn modelId="{A60C45B5-5A6F-4836-B348-41915DEBFE7A}" type="presOf" srcId="{64D67CF2-797F-48DF-BD95-FD25F981ED04}" destId="{275A0E39-795E-4097-B2F9-AB451E1A5D2B}" srcOrd="0" destOrd="0" presId="urn:microsoft.com/office/officeart/2005/8/layout/radial4"/>
    <dgm:cxn modelId="{F32942BD-985C-4ACA-B63E-F03050037020}" type="presOf" srcId="{5F11DA25-FF88-4E9D-A140-22631E4B7623}" destId="{82F2726F-7421-4786-B4CD-4502120F6ABD}" srcOrd="0" destOrd="0" presId="urn:microsoft.com/office/officeart/2005/8/layout/radial4"/>
    <dgm:cxn modelId="{C289F9ED-7C9B-4FD7-A5E3-A6A530523984}" type="presOf" srcId="{E8316652-3A39-4343-A304-11B1526B6075}" destId="{B6C327D6-7425-4BE2-A979-362D8372EBBC}" srcOrd="0" destOrd="0" presId="urn:microsoft.com/office/officeart/2005/8/layout/radial4"/>
    <dgm:cxn modelId="{CE895DEF-E230-4D6A-9226-20C6D83D5022}" type="presOf" srcId="{48029A78-5DB8-4417-B994-8853D1E8DB14}" destId="{FDBF992B-5810-4807-A4A9-098CB328D696}" srcOrd="0" destOrd="0" presId="urn:microsoft.com/office/officeart/2005/8/layout/radial4"/>
    <dgm:cxn modelId="{BFE161F1-DBB4-4896-BFAD-A8E5F40F7625}" type="presOf" srcId="{84B1F3FE-E4E2-4488-BAAA-CCB3F29422EB}" destId="{56D123E5-1E80-4127-B313-FDBDA9BF8C65}" srcOrd="0" destOrd="0" presId="urn:microsoft.com/office/officeart/2005/8/layout/radial4"/>
    <dgm:cxn modelId="{702CFC81-2545-43A2-9DDE-3B495A08D085}" type="presParOf" srcId="{82F2726F-7421-4786-B4CD-4502120F6ABD}" destId="{CB59B745-698C-427C-B92D-488EB2966AF6}" srcOrd="0" destOrd="0" presId="urn:microsoft.com/office/officeart/2005/8/layout/radial4"/>
    <dgm:cxn modelId="{464DDEDF-ABEE-4388-87EC-81EAF45B9995}" type="presParOf" srcId="{82F2726F-7421-4786-B4CD-4502120F6ABD}" destId="{56D123E5-1E80-4127-B313-FDBDA9BF8C65}" srcOrd="1" destOrd="0" presId="urn:microsoft.com/office/officeart/2005/8/layout/radial4"/>
    <dgm:cxn modelId="{D0BC3C9B-B382-4822-B933-F7C294732A9F}" type="presParOf" srcId="{82F2726F-7421-4786-B4CD-4502120F6ABD}" destId="{79996800-796C-4D93-8602-5CD12CB6A357}" srcOrd="2" destOrd="0" presId="urn:microsoft.com/office/officeart/2005/8/layout/radial4"/>
    <dgm:cxn modelId="{4D400FE3-8856-4668-85AD-63A6ADF34FFB}" type="presParOf" srcId="{82F2726F-7421-4786-B4CD-4502120F6ABD}" destId="{5B70B8AC-8669-4D47-9964-63CE9B9F9EC8}" srcOrd="3" destOrd="0" presId="urn:microsoft.com/office/officeart/2005/8/layout/radial4"/>
    <dgm:cxn modelId="{38CD3395-6B19-4898-A927-7447862C4B9D}" type="presParOf" srcId="{82F2726F-7421-4786-B4CD-4502120F6ABD}" destId="{FDBF992B-5810-4807-A4A9-098CB328D696}" srcOrd="4" destOrd="0" presId="urn:microsoft.com/office/officeart/2005/8/layout/radial4"/>
    <dgm:cxn modelId="{33978312-8966-4DB9-A72A-33F4586EC3C8}" type="presParOf" srcId="{82F2726F-7421-4786-B4CD-4502120F6ABD}" destId="{275A0E39-795E-4097-B2F9-AB451E1A5D2B}" srcOrd="5" destOrd="0" presId="urn:microsoft.com/office/officeart/2005/8/layout/radial4"/>
    <dgm:cxn modelId="{076146D4-0803-4FE0-9A7E-B3B924DFA989}" type="presParOf" srcId="{82F2726F-7421-4786-B4CD-4502120F6ABD}" destId="{B6C327D6-7425-4BE2-A979-362D8372EBBC}"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52311282-7CC0-41EF-875A-125D61EBD69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2FB1FE8-2766-48B2-BE16-259F5B1C0DFA}">
      <dgm:prSet phldrT="[Text]" custT="1"/>
      <dgm:spPr>
        <a:solidFill>
          <a:schemeClr val="accent2">
            <a:lumMod val="40000"/>
            <a:lumOff val="60000"/>
          </a:schemeClr>
        </a:solidFill>
        <a:ln>
          <a:solidFill>
            <a:schemeClr val="tx1"/>
          </a:solidFill>
        </a:ln>
      </dgm:spPr>
      <dgm:t>
        <a:bodyPr/>
        <a:lstStyle/>
        <a:p>
          <a:r>
            <a:rPr lang="en-US" sz="2400" dirty="0">
              <a:solidFill>
                <a:schemeClr val="tx1"/>
              </a:solidFill>
            </a:rPr>
            <a:t>Information </a:t>
          </a:r>
        </a:p>
        <a:p>
          <a:r>
            <a:rPr lang="en-US" sz="2400" dirty="0">
              <a:solidFill>
                <a:schemeClr val="tx1"/>
              </a:solidFill>
            </a:rPr>
            <a:t>Obtained</a:t>
          </a:r>
        </a:p>
      </dgm:t>
    </dgm:pt>
    <dgm:pt modelId="{18569F52-1683-407A-B0EA-479EBC3054AD}" type="parTrans" cxnId="{4D2B1188-C181-4FD4-A03D-9437830823F9}">
      <dgm:prSet/>
      <dgm:spPr/>
      <dgm:t>
        <a:bodyPr/>
        <a:lstStyle/>
        <a:p>
          <a:endParaRPr lang="en-US"/>
        </a:p>
      </dgm:t>
    </dgm:pt>
    <dgm:pt modelId="{C93C85B7-6E5E-4B87-B1D9-59FB1190CA5E}" type="sibTrans" cxnId="{4D2B1188-C181-4FD4-A03D-9437830823F9}">
      <dgm:prSet/>
      <dgm:spPr/>
      <dgm:t>
        <a:bodyPr/>
        <a:lstStyle/>
        <a:p>
          <a:endParaRPr lang="en-US"/>
        </a:p>
      </dgm:t>
    </dgm:pt>
    <dgm:pt modelId="{FD623AC3-8BAE-4AAB-961E-7ABEC5938EE0}">
      <dgm:prSet phldrT="[Text]" custT="1"/>
      <dgm:spPr>
        <a:solidFill>
          <a:schemeClr val="accent2">
            <a:lumMod val="40000"/>
            <a:lumOff val="60000"/>
            <a:alpha val="90000"/>
          </a:schemeClr>
        </a:solidFill>
        <a:ln>
          <a:solidFill>
            <a:schemeClr val="tx1"/>
          </a:solidFill>
        </a:ln>
      </dgm:spPr>
      <dgm:t>
        <a:bodyPr/>
        <a:lstStyle/>
        <a:p>
          <a:r>
            <a:rPr lang="en-US" sz="2400" dirty="0"/>
            <a:t>URGENT action</a:t>
          </a:r>
        </a:p>
      </dgm:t>
    </dgm:pt>
    <dgm:pt modelId="{454A9C98-73D0-4198-B294-67A9F374A34A}" type="parTrans" cxnId="{9F662569-42C9-42DF-B2B5-7F810D3F5AD4}">
      <dgm:prSet/>
      <dgm:spPr>
        <a:solidFill>
          <a:schemeClr val="accent2">
            <a:lumMod val="75000"/>
          </a:schemeClr>
        </a:solidFill>
        <a:ln>
          <a:solidFill>
            <a:schemeClr val="tx1"/>
          </a:solidFill>
        </a:ln>
      </dgm:spPr>
      <dgm:t>
        <a:bodyPr/>
        <a:lstStyle/>
        <a:p>
          <a:endParaRPr lang="en-US"/>
        </a:p>
      </dgm:t>
    </dgm:pt>
    <dgm:pt modelId="{905681C2-A40E-48B8-A001-38A85831FF5C}" type="sibTrans" cxnId="{9F662569-42C9-42DF-B2B5-7F810D3F5AD4}">
      <dgm:prSet/>
      <dgm:spPr/>
      <dgm:t>
        <a:bodyPr/>
        <a:lstStyle/>
        <a:p>
          <a:endParaRPr lang="en-US"/>
        </a:p>
      </dgm:t>
    </dgm:pt>
    <dgm:pt modelId="{091C05BA-0981-4675-A862-439D831E8B4F}">
      <dgm:prSet phldrT="[Text]" custT="1"/>
      <dgm:spPr>
        <a:solidFill>
          <a:schemeClr val="accent2">
            <a:lumMod val="40000"/>
            <a:lumOff val="60000"/>
            <a:alpha val="90000"/>
          </a:schemeClr>
        </a:solidFill>
        <a:ln>
          <a:solidFill>
            <a:schemeClr val="tx1"/>
          </a:solidFill>
        </a:ln>
      </dgm:spPr>
      <dgm:t>
        <a:bodyPr/>
        <a:lstStyle/>
        <a:p>
          <a:r>
            <a:rPr lang="en-US" sz="2400" dirty="0"/>
            <a:t>Inform case direction</a:t>
          </a:r>
        </a:p>
      </dgm:t>
    </dgm:pt>
    <dgm:pt modelId="{57527B9A-A2FA-4B60-8310-9597BFCAAC53}" type="parTrans" cxnId="{DAFA0647-787F-4021-A737-80D27094543B}">
      <dgm:prSet/>
      <dgm:spPr>
        <a:solidFill>
          <a:schemeClr val="accent2">
            <a:lumMod val="75000"/>
          </a:schemeClr>
        </a:solidFill>
        <a:ln>
          <a:solidFill>
            <a:schemeClr val="tx1"/>
          </a:solidFill>
        </a:ln>
      </dgm:spPr>
      <dgm:t>
        <a:bodyPr/>
        <a:lstStyle/>
        <a:p>
          <a:endParaRPr lang="en-US"/>
        </a:p>
      </dgm:t>
    </dgm:pt>
    <dgm:pt modelId="{545A1ACF-3884-438F-B19A-3987C2BE4300}" type="sibTrans" cxnId="{DAFA0647-787F-4021-A737-80D27094543B}">
      <dgm:prSet/>
      <dgm:spPr/>
      <dgm:t>
        <a:bodyPr/>
        <a:lstStyle/>
        <a:p>
          <a:endParaRPr lang="en-US"/>
        </a:p>
      </dgm:t>
    </dgm:pt>
    <dgm:pt modelId="{93200341-0519-4DF7-91F4-5A8E6BAAF59D}">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Interviewers performance</a:t>
          </a:r>
        </a:p>
      </dgm:t>
    </dgm:pt>
    <dgm:pt modelId="{2C0BB3AC-47B8-4645-9FB2-014415535B53}" type="parTrans" cxnId="{93CE3777-01DF-4588-9007-C365948537C9}">
      <dgm:prSet/>
      <dgm:spPr/>
      <dgm:t>
        <a:bodyPr/>
        <a:lstStyle/>
        <a:p>
          <a:endParaRPr lang="en-US"/>
        </a:p>
      </dgm:t>
    </dgm:pt>
    <dgm:pt modelId="{C785C931-AD12-48C7-AAC4-9507D88429B4}" type="sibTrans" cxnId="{93CE3777-01DF-4588-9007-C365948537C9}">
      <dgm:prSet/>
      <dgm:spPr/>
      <dgm:t>
        <a:bodyPr/>
        <a:lstStyle/>
        <a:p>
          <a:endParaRPr lang="en-US"/>
        </a:p>
      </dgm:t>
    </dgm:pt>
    <dgm:pt modelId="{CF14FDBC-817F-493A-8824-288ACA1FDBF7}">
      <dgm:prSet phldrT="[Text]" custT="1"/>
      <dgm:spPr>
        <a:solidFill>
          <a:schemeClr val="accent2">
            <a:lumMod val="60000"/>
            <a:lumOff val="40000"/>
            <a:alpha val="90000"/>
          </a:schemeClr>
        </a:solidFill>
        <a:ln>
          <a:solidFill>
            <a:schemeClr val="tx1"/>
          </a:solidFill>
        </a:ln>
      </dgm:spPr>
      <dgm:t>
        <a:bodyPr/>
        <a:lstStyle/>
        <a:p>
          <a:r>
            <a:rPr lang="en-US" sz="2400" dirty="0"/>
            <a:t>Self-reflection</a:t>
          </a:r>
        </a:p>
      </dgm:t>
    </dgm:pt>
    <dgm:pt modelId="{943A3098-BED0-415D-9294-82CB605A6A7C}" type="parTrans" cxnId="{4913FAEE-0DB0-4031-B1FC-E18733DCEF42}">
      <dgm:prSet/>
      <dgm:spPr>
        <a:solidFill>
          <a:schemeClr val="accent2">
            <a:lumMod val="75000"/>
          </a:schemeClr>
        </a:solidFill>
        <a:ln>
          <a:solidFill>
            <a:schemeClr val="tx1"/>
          </a:solidFill>
        </a:ln>
      </dgm:spPr>
      <dgm:t>
        <a:bodyPr/>
        <a:lstStyle/>
        <a:p>
          <a:endParaRPr lang="en-US"/>
        </a:p>
      </dgm:t>
    </dgm:pt>
    <dgm:pt modelId="{C10CED57-5ED3-4BE7-A64C-C153A338E6C7}" type="sibTrans" cxnId="{4913FAEE-0DB0-4031-B1FC-E18733DCEF42}">
      <dgm:prSet/>
      <dgm:spPr/>
      <dgm:t>
        <a:bodyPr/>
        <a:lstStyle/>
        <a:p>
          <a:endParaRPr lang="en-US"/>
        </a:p>
      </dgm:t>
    </dgm:pt>
    <dgm:pt modelId="{CCEFBC7F-6EA7-48CD-B583-04F064D9CE30}">
      <dgm:prSet phldrT="[Text]" custT="1"/>
      <dgm:spPr>
        <a:solidFill>
          <a:schemeClr val="accent2">
            <a:lumMod val="60000"/>
            <a:lumOff val="40000"/>
            <a:alpha val="90000"/>
          </a:schemeClr>
        </a:solidFill>
        <a:ln>
          <a:solidFill>
            <a:schemeClr val="tx1"/>
          </a:solidFill>
        </a:ln>
      </dgm:spPr>
      <dgm:t>
        <a:bodyPr/>
        <a:lstStyle/>
        <a:p>
          <a:r>
            <a:rPr lang="en-US" sz="2400" dirty="0"/>
            <a:t>CPD</a:t>
          </a:r>
        </a:p>
      </dgm:t>
    </dgm:pt>
    <dgm:pt modelId="{B28D9B7D-C140-4A09-8F3C-275C6C12AD25}" type="parTrans" cxnId="{D082B898-7C5F-4F7A-87E4-9C92F5AA6E16}">
      <dgm:prSet/>
      <dgm:spPr>
        <a:solidFill>
          <a:schemeClr val="accent2">
            <a:lumMod val="75000"/>
          </a:schemeClr>
        </a:solidFill>
        <a:ln>
          <a:solidFill>
            <a:schemeClr val="tx1"/>
          </a:solidFill>
        </a:ln>
      </dgm:spPr>
      <dgm:t>
        <a:bodyPr/>
        <a:lstStyle/>
        <a:p>
          <a:endParaRPr lang="en-US"/>
        </a:p>
      </dgm:t>
    </dgm:pt>
    <dgm:pt modelId="{01A228D7-7274-4FA4-A152-88763E0CD50B}" type="sibTrans" cxnId="{D082B898-7C5F-4F7A-87E4-9C92F5AA6E16}">
      <dgm:prSet/>
      <dgm:spPr/>
      <dgm:t>
        <a:bodyPr/>
        <a:lstStyle/>
        <a:p>
          <a:endParaRPr lang="en-US"/>
        </a:p>
      </dgm:t>
    </dgm:pt>
    <dgm:pt modelId="{26B03FBC-6CAB-4D58-9BA5-CB3E6D48E643}" type="pres">
      <dgm:prSet presAssocID="{52311282-7CC0-41EF-875A-125D61EBD696}" presName="diagram" presStyleCnt="0">
        <dgm:presLayoutVars>
          <dgm:chPref val="1"/>
          <dgm:dir/>
          <dgm:animOne val="branch"/>
          <dgm:animLvl val="lvl"/>
          <dgm:resizeHandles/>
        </dgm:presLayoutVars>
      </dgm:prSet>
      <dgm:spPr/>
    </dgm:pt>
    <dgm:pt modelId="{E0947E34-7BC1-4D0C-B6F7-E0077ADB8592}" type="pres">
      <dgm:prSet presAssocID="{42FB1FE8-2766-48B2-BE16-259F5B1C0DFA}" presName="root" presStyleCnt="0"/>
      <dgm:spPr/>
    </dgm:pt>
    <dgm:pt modelId="{5AB14977-72AE-41B5-949F-29B0477A37B4}" type="pres">
      <dgm:prSet presAssocID="{42FB1FE8-2766-48B2-BE16-259F5B1C0DFA}" presName="rootComposite" presStyleCnt="0"/>
      <dgm:spPr/>
    </dgm:pt>
    <dgm:pt modelId="{1BD29B4B-D081-4985-A4EA-DA828E95F81C}" type="pres">
      <dgm:prSet presAssocID="{42FB1FE8-2766-48B2-BE16-259F5B1C0DFA}" presName="rootText" presStyleLbl="node1" presStyleIdx="0" presStyleCnt="2"/>
      <dgm:spPr/>
    </dgm:pt>
    <dgm:pt modelId="{6B902400-3B00-4297-AA8F-D33BD0D1B2BF}" type="pres">
      <dgm:prSet presAssocID="{42FB1FE8-2766-48B2-BE16-259F5B1C0DFA}" presName="rootConnector" presStyleLbl="node1" presStyleIdx="0" presStyleCnt="2"/>
      <dgm:spPr/>
    </dgm:pt>
    <dgm:pt modelId="{02A884B3-CFC4-466D-B7B7-613648267339}" type="pres">
      <dgm:prSet presAssocID="{42FB1FE8-2766-48B2-BE16-259F5B1C0DFA}" presName="childShape" presStyleCnt="0"/>
      <dgm:spPr/>
    </dgm:pt>
    <dgm:pt modelId="{77CC50E5-ACE6-48D2-8ED3-6DC5C1D014AB}" type="pres">
      <dgm:prSet presAssocID="{454A9C98-73D0-4198-B294-67A9F374A34A}" presName="Name13" presStyleLbl="parChTrans1D2" presStyleIdx="0" presStyleCnt="4"/>
      <dgm:spPr/>
    </dgm:pt>
    <dgm:pt modelId="{EC78C4EC-B323-41FA-A608-6036BE450437}" type="pres">
      <dgm:prSet presAssocID="{FD623AC3-8BAE-4AAB-961E-7ABEC5938EE0}" presName="childText" presStyleLbl="bgAcc1" presStyleIdx="0" presStyleCnt="4">
        <dgm:presLayoutVars>
          <dgm:bulletEnabled val="1"/>
        </dgm:presLayoutVars>
      </dgm:prSet>
      <dgm:spPr/>
    </dgm:pt>
    <dgm:pt modelId="{BA7D0717-D205-4426-A4E5-2254C5EE3887}" type="pres">
      <dgm:prSet presAssocID="{57527B9A-A2FA-4B60-8310-9597BFCAAC53}" presName="Name13" presStyleLbl="parChTrans1D2" presStyleIdx="1" presStyleCnt="4"/>
      <dgm:spPr/>
    </dgm:pt>
    <dgm:pt modelId="{88BCD79B-6C44-402D-9B50-8FC36AD905AC}" type="pres">
      <dgm:prSet presAssocID="{091C05BA-0981-4675-A862-439D831E8B4F}" presName="childText" presStyleLbl="bgAcc1" presStyleIdx="1" presStyleCnt="4">
        <dgm:presLayoutVars>
          <dgm:bulletEnabled val="1"/>
        </dgm:presLayoutVars>
      </dgm:prSet>
      <dgm:spPr/>
    </dgm:pt>
    <dgm:pt modelId="{14A7DE5A-A919-4E1B-9D73-8EEDDE5C9376}" type="pres">
      <dgm:prSet presAssocID="{93200341-0519-4DF7-91F4-5A8E6BAAF59D}" presName="root" presStyleCnt="0"/>
      <dgm:spPr/>
    </dgm:pt>
    <dgm:pt modelId="{BE5AFA63-868A-45A3-B74C-D91EBE665B56}" type="pres">
      <dgm:prSet presAssocID="{93200341-0519-4DF7-91F4-5A8E6BAAF59D}" presName="rootComposite" presStyleCnt="0"/>
      <dgm:spPr/>
    </dgm:pt>
    <dgm:pt modelId="{4F47AC40-55A7-42DE-B76C-52CA0289CD06}" type="pres">
      <dgm:prSet presAssocID="{93200341-0519-4DF7-91F4-5A8E6BAAF59D}" presName="rootText" presStyleLbl="node1" presStyleIdx="1" presStyleCnt="2"/>
      <dgm:spPr/>
    </dgm:pt>
    <dgm:pt modelId="{5D2C2553-53AD-4A35-BF55-DE873A8DC7CF}" type="pres">
      <dgm:prSet presAssocID="{93200341-0519-4DF7-91F4-5A8E6BAAF59D}" presName="rootConnector" presStyleLbl="node1" presStyleIdx="1" presStyleCnt="2"/>
      <dgm:spPr/>
    </dgm:pt>
    <dgm:pt modelId="{0ACB470E-56C4-4E43-98CF-9F2E483C8A8E}" type="pres">
      <dgm:prSet presAssocID="{93200341-0519-4DF7-91F4-5A8E6BAAF59D}" presName="childShape" presStyleCnt="0"/>
      <dgm:spPr/>
    </dgm:pt>
    <dgm:pt modelId="{B97BB495-96A3-4090-B2BC-85BBE6E25913}" type="pres">
      <dgm:prSet presAssocID="{943A3098-BED0-415D-9294-82CB605A6A7C}" presName="Name13" presStyleLbl="parChTrans1D2" presStyleIdx="2" presStyleCnt="4"/>
      <dgm:spPr/>
    </dgm:pt>
    <dgm:pt modelId="{78DABFF0-1EF8-46B0-A7AE-C14EB140058F}" type="pres">
      <dgm:prSet presAssocID="{CF14FDBC-817F-493A-8824-288ACA1FDBF7}" presName="childText" presStyleLbl="bgAcc1" presStyleIdx="2" presStyleCnt="4">
        <dgm:presLayoutVars>
          <dgm:bulletEnabled val="1"/>
        </dgm:presLayoutVars>
      </dgm:prSet>
      <dgm:spPr/>
    </dgm:pt>
    <dgm:pt modelId="{6E44BB42-1F17-46FE-8D2E-341105CC2941}" type="pres">
      <dgm:prSet presAssocID="{B28D9B7D-C140-4A09-8F3C-275C6C12AD25}" presName="Name13" presStyleLbl="parChTrans1D2" presStyleIdx="3" presStyleCnt="4"/>
      <dgm:spPr/>
    </dgm:pt>
    <dgm:pt modelId="{B5438A3D-4F2D-4AA0-83C3-12741BC4A9F4}" type="pres">
      <dgm:prSet presAssocID="{CCEFBC7F-6EA7-48CD-B583-04F064D9CE30}" presName="childText" presStyleLbl="bgAcc1" presStyleIdx="3" presStyleCnt="4">
        <dgm:presLayoutVars>
          <dgm:bulletEnabled val="1"/>
        </dgm:presLayoutVars>
      </dgm:prSet>
      <dgm:spPr/>
    </dgm:pt>
  </dgm:ptLst>
  <dgm:cxnLst>
    <dgm:cxn modelId="{47B25F02-742C-4A63-9D3F-F9EECD76A6F1}" type="presOf" srcId="{454A9C98-73D0-4198-B294-67A9F374A34A}" destId="{77CC50E5-ACE6-48D2-8ED3-6DC5C1D014AB}" srcOrd="0" destOrd="0" presId="urn:microsoft.com/office/officeart/2005/8/layout/hierarchy3"/>
    <dgm:cxn modelId="{66E4B02A-01B3-4968-B6EE-4D47BCA711D4}" type="presOf" srcId="{42FB1FE8-2766-48B2-BE16-259F5B1C0DFA}" destId="{6B902400-3B00-4297-AA8F-D33BD0D1B2BF}" srcOrd="1" destOrd="0" presId="urn:microsoft.com/office/officeart/2005/8/layout/hierarchy3"/>
    <dgm:cxn modelId="{6B9EF940-327A-4AE1-A748-EFEF813B5072}" type="presOf" srcId="{42FB1FE8-2766-48B2-BE16-259F5B1C0DFA}" destId="{1BD29B4B-D081-4985-A4EA-DA828E95F81C}" srcOrd="0" destOrd="0" presId="urn:microsoft.com/office/officeart/2005/8/layout/hierarchy3"/>
    <dgm:cxn modelId="{DAFA0647-787F-4021-A737-80D27094543B}" srcId="{42FB1FE8-2766-48B2-BE16-259F5B1C0DFA}" destId="{091C05BA-0981-4675-A862-439D831E8B4F}" srcOrd="1" destOrd="0" parTransId="{57527B9A-A2FA-4B60-8310-9597BFCAAC53}" sibTransId="{545A1ACF-3884-438F-B19A-3987C2BE4300}"/>
    <dgm:cxn modelId="{9F662569-42C9-42DF-B2B5-7F810D3F5AD4}" srcId="{42FB1FE8-2766-48B2-BE16-259F5B1C0DFA}" destId="{FD623AC3-8BAE-4AAB-961E-7ABEC5938EE0}" srcOrd="0" destOrd="0" parTransId="{454A9C98-73D0-4198-B294-67A9F374A34A}" sibTransId="{905681C2-A40E-48B8-A001-38A85831FF5C}"/>
    <dgm:cxn modelId="{47E4D670-1E7E-4F87-AB5F-79C4B8DB1551}" type="presOf" srcId="{B28D9B7D-C140-4A09-8F3C-275C6C12AD25}" destId="{6E44BB42-1F17-46FE-8D2E-341105CC2941}" srcOrd="0" destOrd="0" presId="urn:microsoft.com/office/officeart/2005/8/layout/hierarchy3"/>
    <dgm:cxn modelId="{43A33D52-2F2A-4B3B-8440-CD6715F4DD2C}" type="presOf" srcId="{93200341-0519-4DF7-91F4-5A8E6BAAF59D}" destId="{5D2C2553-53AD-4A35-BF55-DE873A8DC7CF}" srcOrd="1" destOrd="0" presId="urn:microsoft.com/office/officeart/2005/8/layout/hierarchy3"/>
    <dgm:cxn modelId="{DE303A56-8521-41DB-B1BE-69268CDEF2C6}" type="presOf" srcId="{FD623AC3-8BAE-4AAB-961E-7ABEC5938EE0}" destId="{EC78C4EC-B323-41FA-A608-6036BE450437}" srcOrd="0" destOrd="0" presId="urn:microsoft.com/office/officeart/2005/8/layout/hierarchy3"/>
    <dgm:cxn modelId="{93CE3777-01DF-4588-9007-C365948537C9}" srcId="{52311282-7CC0-41EF-875A-125D61EBD696}" destId="{93200341-0519-4DF7-91F4-5A8E6BAAF59D}" srcOrd="1" destOrd="0" parTransId="{2C0BB3AC-47B8-4645-9FB2-014415535B53}" sibTransId="{C785C931-AD12-48C7-AAC4-9507D88429B4}"/>
    <dgm:cxn modelId="{7A90A357-CCD5-4A1E-8468-D4619818CA67}" type="presOf" srcId="{CCEFBC7F-6EA7-48CD-B583-04F064D9CE30}" destId="{B5438A3D-4F2D-4AA0-83C3-12741BC4A9F4}" srcOrd="0" destOrd="0" presId="urn:microsoft.com/office/officeart/2005/8/layout/hierarchy3"/>
    <dgm:cxn modelId="{4D2B1188-C181-4FD4-A03D-9437830823F9}" srcId="{52311282-7CC0-41EF-875A-125D61EBD696}" destId="{42FB1FE8-2766-48B2-BE16-259F5B1C0DFA}" srcOrd="0" destOrd="0" parTransId="{18569F52-1683-407A-B0EA-479EBC3054AD}" sibTransId="{C93C85B7-6E5E-4B87-B1D9-59FB1190CA5E}"/>
    <dgm:cxn modelId="{D082B898-7C5F-4F7A-87E4-9C92F5AA6E16}" srcId="{93200341-0519-4DF7-91F4-5A8E6BAAF59D}" destId="{CCEFBC7F-6EA7-48CD-B583-04F064D9CE30}" srcOrd="1" destOrd="0" parTransId="{B28D9B7D-C140-4A09-8F3C-275C6C12AD25}" sibTransId="{01A228D7-7274-4FA4-A152-88763E0CD50B}"/>
    <dgm:cxn modelId="{EE87009E-15E8-4DEA-BD68-5361A98A7ACA}" type="presOf" srcId="{943A3098-BED0-415D-9294-82CB605A6A7C}" destId="{B97BB495-96A3-4090-B2BC-85BBE6E25913}" srcOrd="0" destOrd="0" presId="urn:microsoft.com/office/officeart/2005/8/layout/hierarchy3"/>
    <dgm:cxn modelId="{20601AA8-AFE6-4804-BAC0-242F009B0EB8}" type="presOf" srcId="{52311282-7CC0-41EF-875A-125D61EBD696}" destId="{26B03FBC-6CAB-4D58-9BA5-CB3E6D48E643}" srcOrd="0" destOrd="0" presId="urn:microsoft.com/office/officeart/2005/8/layout/hierarchy3"/>
    <dgm:cxn modelId="{2A0C75BA-3B1A-4D05-BACF-F40648F5F8C1}" type="presOf" srcId="{091C05BA-0981-4675-A862-439D831E8B4F}" destId="{88BCD79B-6C44-402D-9B50-8FC36AD905AC}" srcOrd="0" destOrd="0" presId="urn:microsoft.com/office/officeart/2005/8/layout/hierarchy3"/>
    <dgm:cxn modelId="{C58939CD-6425-4B17-A62C-9A173A68C6A0}" type="presOf" srcId="{CF14FDBC-817F-493A-8824-288ACA1FDBF7}" destId="{78DABFF0-1EF8-46B0-A7AE-C14EB140058F}" srcOrd="0" destOrd="0" presId="urn:microsoft.com/office/officeart/2005/8/layout/hierarchy3"/>
    <dgm:cxn modelId="{F18317CE-8529-44AA-A18E-D1B912FDB596}" type="presOf" srcId="{93200341-0519-4DF7-91F4-5A8E6BAAF59D}" destId="{4F47AC40-55A7-42DE-B76C-52CA0289CD06}" srcOrd="0" destOrd="0" presId="urn:microsoft.com/office/officeart/2005/8/layout/hierarchy3"/>
    <dgm:cxn modelId="{3DEFAED7-5429-4D8D-B5FA-6838720876F5}" type="presOf" srcId="{57527B9A-A2FA-4B60-8310-9597BFCAAC53}" destId="{BA7D0717-D205-4426-A4E5-2254C5EE3887}" srcOrd="0" destOrd="0" presId="urn:microsoft.com/office/officeart/2005/8/layout/hierarchy3"/>
    <dgm:cxn modelId="{4913FAEE-0DB0-4031-B1FC-E18733DCEF42}" srcId="{93200341-0519-4DF7-91F4-5A8E6BAAF59D}" destId="{CF14FDBC-817F-493A-8824-288ACA1FDBF7}" srcOrd="0" destOrd="0" parTransId="{943A3098-BED0-415D-9294-82CB605A6A7C}" sibTransId="{C10CED57-5ED3-4BE7-A64C-C153A338E6C7}"/>
    <dgm:cxn modelId="{0B244231-A917-4F2E-A9F4-23357DF5F8BD}" type="presParOf" srcId="{26B03FBC-6CAB-4D58-9BA5-CB3E6D48E643}" destId="{E0947E34-7BC1-4D0C-B6F7-E0077ADB8592}" srcOrd="0" destOrd="0" presId="urn:microsoft.com/office/officeart/2005/8/layout/hierarchy3"/>
    <dgm:cxn modelId="{AE6B09D9-7654-4527-AE0A-1D8A882B7E30}" type="presParOf" srcId="{E0947E34-7BC1-4D0C-B6F7-E0077ADB8592}" destId="{5AB14977-72AE-41B5-949F-29B0477A37B4}" srcOrd="0" destOrd="0" presId="urn:microsoft.com/office/officeart/2005/8/layout/hierarchy3"/>
    <dgm:cxn modelId="{EB496E9E-0470-4F7D-A0DF-A8D57C9D1F04}" type="presParOf" srcId="{5AB14977-72AE-41B5-949F-29B0477A37B4}" destId="{1BD29B4B-D081-4985-A4EA-DA828E95F81C}" srcOrd="0" destOrd="0" presId="urn:microsoft.com/office/officeart/2005/8/layout/hierarchy3"/>
    <dgm:cxn modelId="{061A9C7D-E484-42A0-BEE7-B186B1C3CEC5}" type="presParOf" srcId="{5AB14977-72AE-41B5-949F-29B0477A37B4}" destId="{6B902400-3B00-4297-AA8F-D33BD0D1B2BF}" srcOrd="1" destOrd="0" presId="urn:microsoft.com/office/officeart/2005/8/layout/hierarchy3"/>
    <dgm:cxn modelId="{A7A62DC7-71D8-4FB8-A475-E55643E699AA}" type="presParOf" srcId="{E0947E34-7BC1-4D0C-B6F7-E0077ADB8592}" destId="{02A884B3-CFC4-466D-B7B7-613648267339}" srcOrd="1" destOrd="0" presId="urn:microsoft.com/office/officeart/2005/8/layout/hierarchy3"/>
    <dgm:cxn modelId="{2EB04D01-DC0C-443F-A83B-05A9C0103E99}" type="presParOf" srcId="{02A884B3-CFC4-466D-B7B7-613648267339}" destId="{77CC50E5-ACE6-48D2-8ED3-6DC5C1D014AB}" srcOrd="0" destOrd="0" presId="urn:microsoft.com/office/officeart/2005/8/layout/hierarchy3"/>
    <dgm:cxn modelId="{9F096543-726C-40AC-B523-C17667586EB1}" type="presParOf" srcId="{02A884B3-CFC4-466D-B7B7-613648267339}" destId="{EC78C4EC-B323-41FA-A608-6036BE450437}" srcOrd="1" destOrd="0" presId="urn:microsoft.com/office/officeart/2005/8/layout/hierarchy3"/>
    <dgm:cxn modelId="{0E29688B-F831-4BF5-B4AB-FEC5DC27533C}" type="presParOf" srcId="{02A884B3-CFC4-466D-B7B7-613648267339}" destId="{BA7D0717-D205-4426-A4E5-2254C5EE3887}" srcOrd="2" destOrd="0" presId="urn:microsoft.com/office/officeart/2005/8/layout/hierarchy3"/>
    <dgm:cxn modelId="{919395A6-7109-4679-9BE3-415CB8B3F691}" type="presParOf" srcId="{02A884B3-CFC4-466D-B7B7-613648267339}" destId="{88BCD79B-6C44-402D-9B50-8FC36AD905AC}" srcOrd="3" destOrd="0" presId="urn:microsoft.com/office/officeart/2005/8/layout/hierarchy3"/>
    <dgm:cxn modelId="{4F6A70B1-4D32-4A19-90E3-EC9A512FE96B}" type="presParOf" srcId="{26B03FBC-6CAB-4D58-9BA5-CB3E6D48E643}" destId="{14A7DE5A-A919-4E1B-9D73-8EEDDE5C9376}" srcOrd="1" destOrd="0" presId="urn:microsoft.com/office/officeart/2005/8/layout/hierarchy3"/>
    <dgm:cxn modelId="{3E1B1593-14E9-4C42-8F4B-68E450B82D23}" type="presParOf" srcId="{14A7DE5A-A919-4E1B-9D73-8EEDDE5C9376}" destId="{BE5AFA63-868A-45A3-B74C-D91EBE665B56}" srcOrd="0" destOrd="0" presId="urn:microsoft.com/office/officeart/2005/8/layout/hierarchy3"/>
    <dgm:cxn modelId="{E78EBE9D-32F7-4C38-9430-7201B601A931}" type="presParOf" srcId="{BE5AFA63-868A-45A3-B74C-D91EBE665B56}" destId="{4F47AC40-55A7-42DE-B76C-52CA0289CD06}" srcOrd="0" destOrd="0" presId="urn:microsoft.com/office/officeart/2005/8/layout/hierarchy3"/>
    <dgm:cxn modelId="{68208480-0254-419B-819F-56BD60A763FB}" type="presParOf" srcId="{BE5AFA63-868A-45A3-B74C-D91EBE665B56}" destId="{5D2C2553-53AD-4A35-BF55-DE873A8DC7CF}" srcOrd="1" destOrd="0" presId="urn:microsoft.com/office/officeart/2005/8/layout/hierarchy3"/>
    <dgm:cxn modelId="{0092FD31-8D55-4847-9447-D1E872CF0176}" type="presParOf" srcId="{14A7DE5A-A919-4E1B-9D73-8EEDDE5C9376}" destId="{0ACB470E-56C4-4E43-98CF-9F2E483C8A8E}" srcOrd="1" destOrd="0" presId="urn:microsoft.com/office/officeart/2005/8/layout/hierarchy3"/>
    <dgm:cxn modelId="{9B3EE82B-1558-401D-A949-A9F1834105BB}" type="presParOf" srcId="{0ACB470E-56C4-4E43-98CF-9F2E483C8A8E}" destId="{B97BB495-96A3-4090-B2BC-85BBE6E25913}" srcOrd="0" destOrd="0" presId="urn:microsoft.com/office/officeart/2005/8/layout/hierarchy3"/>
    <dgm:cxn modelId="{F41255D8-F175-4629-BD9F-144A4FED573F}" type="presParOf" srcId="{0ACB470E-56C4-4E43-98CF-9F2E483C8A8E}" destId="{78DABFF0-1EF8-46B0-A7AE-C14EB140058F}" srcOrd="1" destOrd="0" presId="urn:microsoft.com/office/officeart/2005/8/layout/hierarchy3"/>
    <dgm:cxn modelId="{2DF9592F-1166-4798-A8F9-BE0CE27A8F7D}" type="presParOf" srcId="{0ACB470E-56C4-4E43-98CF-9F2E483C8A8E}" destId="{6E44BB42-1F17-46FE-8D2E-341105CC2941}" srcOrd="2" destOrd="0" presId="urn:microsoft.com/office/officeart/2005/8/layout/hierarchy3"/>
    <dgm:cxn modelId="{F5983CA7-7065-49A3-95BB-5FFC3C188766}" type="presParOf" srcId="{0ACB470E-56C4-4E43-98CF-9F2E483C8A8E}" destId="{B5438A3D-4F2D-4AA0-83C3-12741BC4A9F4}"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7B679E-8469-41F7-B691-CF90BD46A52F}">
      <dsp:nvSpPr>
        <dsp:cNvPr id="0" name=""/>
        <dsp:cNvSpPr/>
      </dsp:nvSpPr>
      <dsp:spPr>
        <a:xfrm>
          <a:off x="9202" y="1690815"/>
          <a:ext cx="2750427" cy="203703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Important evidence against the suspect, which you would otherwise be unable to obtain</a:t>
          </a:r>
        </a:p>
      </dsp:txBody>
      <dsp:txXfrm>
        <a:off x="68865" y="1750478"/>
        <a:ext cx="2631101" cy="1917709"/>
      </dsp:txXfrm>
    </dsp:sp>
    <dsp:sp modelId="{261E20D6-0600-4DD6-B740-AC9D626FE345}">
      <dsp:nvSpPr>
        <dsp:cNvPr id="0" name=""/>
        <dsp:cNvSpPr/>
      </dsp:nvSpPr>
      <dsp:spPr>
        <a:xfrm>
          <a:off x="3034672" y="2368280"/>
          <a:ext cx="583090" cy="68210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3034672" y="2504701"/>
        <a:ext cx="408163" cy="409264"/>
      </dsp:txXfrm>
    </dsp:sp>
    <dsp:sp modelId="{FF15559A-CAA8-454C-BD37-38CEC1DE7743}">
      <dsp:nvSpPr>
        <dsp:cNvPr id="0" name=""/>
        <dsp:cNvSpPr/>
      </dsp:nvSpPr>
      <dsp:spPr>
        <a:xfrm>
          <a:off x="3859801" y="1690815"/>
          <a:ext cx="2750427" cy="2037035"/>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Important information revealing further lines of inquiry</a:t>
          </a:r>
        </a:p>
      </dsp:txBody>
      <dsp:txXfrm>
        <a:off x="3919464" y="1750478"/>
        <a:ext cx="2631101" cy="1917709"/>
      </dsp:txXfrm>
    </dsp:sp>
    <dsp:sp modelId="{46E6F455-0033-4536-843B-1430DBBF875F}">
      <dsp:nvSpPr>
        <dsp:cNvPr id="0" name=""/>
        <dsp:cNvSpPr/>
      </dsp:nvSpPr>
      <dsp:spPr>
        <a:xfrm>
          <a:off x="6885271" y="2368280"/>
          <a:ext cx="583090" cy="682106"/>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6885271" y="2504701"/>
        <a:ext cx="408163" cy="409264"/>
      </dsp:txXfrm>
    </dsp:sp>
    <dsp:sp modelId="{3B1FB046-ED01-42BD-803D-88716B9197C6}">
      <dsp:nvSpPr>
        <dsp:cNvPr id="0" name=""/>
        <dsp:cNvSpPr/>
      </dsp:nvSpPr>
      <dsp:spPr>
        <a:xfrm>
          <a:off x="7710400" y="1690815"/>
          <a:ext cx="2750427" cy="2037035"/>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Relevant information to be considered in the prosecution decision</a:t>
          </a:r>
        </a:p>
      </dsp:txBody>
      <dsp:txXfrm>
        <a:off x="7770063" y="1750478"/>
        <a:ext cx="2631101" cy="19177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46419-7D2A-4D1B-B40D-DD93BD609828}">
      <dsp:nvSpPr>
        <dsp:cNvPr id="0" name=""/>
        <dsp:cNvSpPr/>
      </dsp:nvSpPr>
      <dsp:spPr>
        <a:xfrm>
          <a:off x="841350" y="0"/>
          <a:ext cx="3879227" cy="3879227"/>
        </a:xfrm>
        <a:prstGeom prst="triangl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D9BCD6-5371-40CD-AFA4-251209D1B1AB}">
      <dsp:nvSpPr>
        <dsp:cNvPr id="0" name=""/>
        <dsp:cNvSpPr/>
      </dsp:nvSpPr>
      <dsp:spPr>
        <a:xfrm>
          <a:off x="2780963" y="390006"/>
          <a:ext cx="2521497" cy="918285"/>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Welfare</a:t>
          </a:r>
        </a:p>
      </dsp:txBody>
      <dsp:txXfrm>
        <a:off x="2825790" y="434833"/>
        <a:ext cx="2431843" cy="828631"/>
      </dsp:txXfrm>
    </dsp:sp>
    <dsp:sp modelId="{AB473F68-8082-4F7C-A95B-D74E7178134A}">
      <dsp:nvSpPr>
        <dsp:cNvPr id="0" name=""/>
        <dsp:cNvSpPr/>
      </dsp:nvSpPr>
      <dsp:spPr>
        <a:xfrm>
          <a:off x="2780963" y="1423077"/>
          <a:ext cx="2521497" cy="918285"/>
        </a:xfrm>
        <a:prstGeom prst="roundRect">
          <a:avLst/>
        </a:prstGeom>
        <a:solidFill>
          <a:schemeClr val="lt1">
            <a:alpha val="90000"/>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Security</a:t>
          </a:r>
        </a:p>
      </dsp:txBody>
      <dsp:txXfrm>
        <a:off x="2825790" y="1467904"/>
        <a:ext cx="2431843" cy="828631"/>
      </dsp:txXfrm>
    </dsp:sp>
    <dsp:sp modelId="{DA58AB57-E191-4D90-B77C-9BABB7B6887D}">
      <dsp:nvSpPr>
        <dsp:cNvPr id="0" name=""/>
        <dsp:cNvSpPr/>
      </dsp:nvSpPr>
      <dsp:spPr>
        <a:xfrm>
          <a:off x="2780963" y="2456149"/>
          <a:ext cx="2521497" cy="918285"/>
        </a:xfrm>
        <a:prstGeom prst="round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Legal Rights</a:t>
          </a:r>
        </a:p>
      </dsp:txBody>
      <dsp:txXfrm>
        <a:off x="2825790" y="2500976"/>
        <a:ext cx="2431843" cy="8286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30EDB0-B4A9-4E9D-B53D-76B69216BA24}">
      <dsp:nvSpPr>
        <dsp:cNvPr id="0" name=""/>
        <dsp:cNvSpPr/>
      </dsp:nvSpPr>
      <dsp:spPr>
        <a:xfrm rot="16200000">
          <a:off x="964580" y="-964580"/>
          <a:ext cx="2319454" cy="4248614"/>
        </a:xfrm>
        <a:prstGeom prst="round1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a:latin typeface="+mn-lt"/>
              <a:ea typeface="+mn-ea"/>
              <a:cs typeface="+mn-cs"/>
            </a:rPr>
            <a:t>Presence &amp; potential impact of drugs &amp;/or alcohol</a:t>
          </a:r>
          <a:endParaRPr lang="en-US" sz="2800" kern="1200" dirty="0">
            <a:latin typeface="+mn-lt"/>
            <a:ea typeface="+mn-ea"/>
            <a:cs typeface="+mn-cs"/>
          </a:endParaRPr>
        </a:p>
      </dsp:txBody>
      <dsp:txXfrm rot="5400000">
        <a:off x="-1" y="84921"/>
        <a:ext cx="4248614" cy="1654670"/>
      </dsp:txXfrm>
    </dsp:sp>
    <dsp:sp modelId="{404DE67B-6E7E-41FC-873A-E51BF60E39EF}">
      <dsp:nvSpPr>
        <dsp:cNvPr id="0" name=""/>
        <dsp:cNvSpPr/>
      </dsp:nvSpPr>
      <dsp:spPr>
        <a:xfrm>
          <a:off x="4248614" y="0"/>
          <a:ext cx="4248614" cy="2319454"/>
        </a:xfrm>
        <a:prstGeom prst="round1Rect">
          <a:avLst/>
        </a:prstGeom>
        <a:solidFill>
          <a:schemeClr val="accent4">
            <a:hueOff val="3266964"/>
            <a:satOff val="-13592"/>
            <a:lumOff val="320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a:latin typeface="+mn-lt"/>
              <a:ea typeface="+mn-ea"/>
              <a:cs typeface="+mn-cs"/>
            </a:rPr>
            <a:t>Presence and potential impact of injuries or illness</a:t>
          </a:r>
          <a:endParaRPr lang="en-US" sz="2800" kern="1200" dirty="0">
            <a:latin typeface="+mn-lt"/>
            <a:ea typeface="+mn-ea"/>
            <a:cs typeface="+mn-cs"/>
          </a:endParaRPr>
        </a:p>
      </dsp:txBody>
      <dsp:txXfrm>
        <a:off x="4248614" y="0"/>
        <a:ext cx="4163694" cy="1739590"/>
      </dsp:txXfrm>
    </dsp:sp>
    <dsp:sp modelId="{21779036-D059-43A4-BCC2-73E9574FDCB9}">
      <dsp:nvSpPr>
        <dsp:cNvPr id="0" name=""/>
        <dsp:cNvSpPr/>
      </dsp:nvSpPr>
      <dsp:spPr>
        <a:xfrm rot="10800000">
          <a:off x="0" y="2319454"/>
          <a:ext cx="4248614" cy="2319454"/>
        </a:xfrm>
        <a:prstGeom prst="round1Rect">
          <a:avLst/>
        </a:prstGeom>
        <a:solidFill>
          <a:schemeClr val="accent4">
            <a:hueOff val="6533927"/>
            <a:satOff val="-27185"/>
            <a:lumOff val="640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a:latin typeface="+mn-lt"/>
              <a:ea typeface="+mn-ea"/>
              <a:cs typeface="+mn-cs"/>
            </a:rPr>
            <a:t>Current behavioural/ emotional  state of the suspect </a:t>
          </a:r>
          <a:endParaRPr lang="en-US" sz="2800" kern="1200" dirty="0">
            <a:latin typeface="+mn-lt"/>
            <a:ea typeface="+mn-ea"/>
            <a:cs typeface="+mn-cs"/>
          </a:endParaRPr>
        </a:p>
      </dsp:txBody>
      <dsp:txXfrm rot="10800000">
        <a:off x="84920" y="2899317"/>
        <a:ext cx="4163694" cy="1739590"/>
      </dsp:txXfrm>
    </dsp:sp>
    <dsp:sp modelId="{36516427-0D8F-4E34-95C5-088AEA716439}">
      <dsp:nvSpPr>
        <dsp:cNvPr id="0" name=""/>
        <dsp:cNvSpPr/>
      </dsp:nvSpPr>
      <dsp:spPr>
        <a:xfrm rot="5400000">
          <a:off x="5213194" y="1354873"/>
          <a:ext cx="2319454" cy="4248614"/>
        </a:xfrm>
        <a:prstGeom prst="round1Rect">
          <a:avLst/>
        </a:prstGeom>
        <a:solidFill>
          <a:schemeClr val="accent4">
            <a:hueOff val="9800891"/>
            <a:satOff val="-40777"/>
            <a:lumOff val="960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GB" sz="2800" kern="1200">
              <a:latin typeface="+mn-lt"/>
              <a:ea typeface="+mn-ea"/>
              <a:cs typeface="+mn-cs"/>
            </a:rPr>
            <a:t>Requirement for medical assessment for fitness for detention &amp; interview.</a:t>
          </a:r>
          <a:endParaRPr lang="en-US" sz="2800" kern="1200" dirty="0">
            <a:latin typeface="+mn-lt"/>
            <a:ea typeface="+mn-ea"/>
            <a:cs typeface="+mn-cs"/>
          </a:endParaRPr>
        </a:p>
      </dsp:txBody>
      <dsp:txXfrm rot="-5400000">
        <a:off x="4248614" y="2899317"/>
        <a:ext cx="4248614" cy="1654670"/>
      </dsp:txXfrm>
    </dsp:sp>
    <dsp:sp modelId="{64C9004F-D0FB-4058-AE23-E2666B6EE5DA}">
      <dsp:nvSpPr>
        <dsp:cNvPr id="0" name=""/>
        <dsp:cNvSpPr/>
      </dsp:nvSpPr>
      <dsp:spPr>
        <a:xfrm>
          <a:off x="2680926" y="1391283"/>
          <a:ext cx="3046205" cy="1499492"/>
        </a:xfrm>
        <a:prstGeom prst="roundRect">
          <a:avLst/>
        </a:prstGeom>
        <a:blipFill rotWithShape="0">
          <a:blip xmlns:r="http://schemas.openxmlformats.org/officeDocument/2006/relationships" r:embed="rId1"/>
          <a:stretch>
            <a:fillRect/>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endParaRPr lang="en-US" sz="6400" kern="1200" dirty="0">
            <a:solidFill>
              <a:srgbClr val="000000">
                <a:hueOff val="0"/>
                <a:satOff val="0"/>
                <a:lumOff val="0"/>
                <a:alphaOff val="0"/>
              </a:srgbClr>
            </a:solidFill>
            <a:latin typeface="Arial"/>
            <a:ea typeface="+mn-ea"/>
            <a:cs typeface="+mn-cs"/>
          </a:endParaRPr>
        </a:p>
      </dsp:txBody>
      <dsp:txXfrm>
        <a:off x="2754125" y="1464482"/>
        <a:ext cx="2899807" cy="13530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A3B650-5E68-47E0-95D2-AB00AA3C89B9}">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729E22A-1898-46BD-B425-8A97C92BA4E4}">
      <dsp:nvSpPr>
        <dsp:cNvPr id="0" name=""/>
        <dsp:cNvSpPr/>
      </dsp:nvSpPr>
      <dsp:spPr>
        <a:xfrm>
          <a:off x="434398" y="285347"/>
          <a:ext cx="9564492" cy="5704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a:t>Understanding of Questions asked</a:t>
          </a:r>
          <a:endParaRPr lang="en-US" sz="2400" kern="1200" dirty="0"/>
        </a:p>
      </dsp:txBody>
      <dsp:txXfrm>
        <a:off x="434398" y="285347"/>
        <a:ext cx="9564492" cy="570477"/>
      </dsp:txXfrm>
    </dsp:sp>
    <dsp:sp modelId="{F225EAC8-0E87-4F0C-829B-F9B911AA52BD}">
      <dsp:nvSpPr>
        <dsp:cNvPr id="0" name=""/>
        <dsp:cNvSpPr/>
      </dsp:nvSpPr>
      <dsp:spPr>
        <a:xfrm>
          <a:off x="77849" y="214037"/>
          <a:ext cx="713096" cy="713096"/>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C16966-D06E-40C3-8748-21CDD3E238DA}">
      <dsp:nvSpPr>
        <dsp:cNvPr id="0" name=""/>
        <dsp:cNvSpPr/>
      </dsp:nvSpPr>
      <dsp:spPr>
        <a:xfrm>
          <a:off x="903654" y="1140954"/>
          <a:ext cx="9095236" cy="570477"/>
        </a:xfrm>
        <a:prstGeom prst="rect">
          <a:avLst/>
        </a:prstGeom>
        <a:solidFill>
          <a:schemeClr val="accent4">
            <a:hueOff val="1960178"/>
            <a:satOff val="-8155"/>
            <a:lumOff val="1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US" sz="2400" kern="1200"/>
            <a:t>Understanding of the caution</a:t>
          </a:r>
          <a:endParaRPr lang="en-US" sz="2400" kern="1200" dirty="0"/>
        </a:p>
      </dsp:txBody>
      <dsp:txXfrm>
        <a:off x="903654" y="1140954"/>
        <a:ext cx="9095236" cy="570477"/>
      </dsp:txXfrm>
    </dsp:sp>
    <dsp:sp modelId="{20E54340-78FF-44EF-994D-541AE0B7CE64}">
      <dsp:nvSpPr>
        <dsp:cNvPr id="0" name=""/>
        <dsp:cNvSpPr/>
      </dsp:nvSpPr>
      <dsp:spPr>
        <a:xfrm>
          <a:off x="547106" y="1069644"/>
          <a:ext cx="713096" cy="713096"/>
        </a:xfrm>
        <a:prstGeom prst="ellipse">
          <a:avLst/>
        </a:prstGeom>
        <a:solidFill>
          <a:schemeClr val="lt1">
            <a:hueOff val="0"/>
            <a:satOff val="0"/>
            <a:lumOff val="0"/>
            <a:alphaOff val="0"/>
          </a:schemeClr>
        </a:solidFill>
        <a:ln w="12700" cap="flat" cmpd="sng" algn="ctr">
          <a:solidFill>
            <a:schemeClr val="accent4">
              <a:hueOff val="1960178"/>
              <a:satOff val="-8155"/>
              <a:lumOff val="1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EFB48E-A8E0-47FA-870B-96D004CC7336}">
      <dsp:nvSpPr>
        <dsp:cNvPr id="0" name=""/>
        <dsp:cNvSpPr/>
      </dsp:nvSpPr>
      <dsp:spPr>
        <a:xfrm>
          <a:off x="1118233" y="1996562"/>
          <a:ext cx="8880656" cy="570477"/>
        </a:xfrm>
        <a:prstGeom prst="rect">
          <a:avLst/>
        </a:prstGeom>
        <a:solidFill>
          <a:schemeClr val="accent4">
            <a:hueOff val="3920356"/>
            <a:satOff val="-16311"/>
            <a:lumOff val="3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a:t>Understanding of the nature &amp; purpose of the interview</a:t>
          </a:r>
          <a:r>
            <a:rPr lang="en-GB" sz="1900" kern="1200"/>
            <a:t>.</a:t>
          </a:r>
          <a:endParaRPr lang="en-US" sz="1900" kern="1200" dirty="0"/>
        </a:p>
      </dsp:txBody>
      <dsp:txXfrm>
        <a:off x="1118233" y="1996562"/>
        <a:ext cx="8880656" cy="570477"/>
      </dsp:txXfrm>
    </dsp:sp>
    <dsp:sp modelId="{D64535FF-7AE8-4C97-B252-2F40EFFE0062}">
      <dsp:nvSpPr>
        <dsp:cNvPr id="0" name=""/>
        <dsp:cNvSpPr/>
      </dsp:nvSpPr>
      <dsp:spPr>
        <a:xfrm>
          <a:off x="761685" y="1925252"/>
          <a:ext cx="713096" cy="713096"/>
        </a:xfrm>
        <a:prstGeom prst="ellipse">
          <a:avLst/>
        </a:prstGeom>
        <a:solidFill>
          <a:schemeClr val="lt1">
            <a:hueOff val="0"/>
            <a:satOff val="0"/>
            <a:lumOff val="0"/>
            <a:alphaOff val="0"/>
          </a:schemeClr>
        </a:solidFill>
        <a:ln w="12700" cap="flat" cmpd="sng" algn="ctr">
          <a:solidFill>
            <a:schemeClr val="accent4">
              <a:hueOff val="3920356"/>
              <a:satOff val="-16311"/>
              <a:lumOff val="3843"/>
              <a:alphaOff val="0"/>
            </a:schemeClr>
          </a:solidFill>
          <a:prstDash val="solid"/>
          <a:miter lim="800000"/>
        </a:ln>
        <a:effectLst/>
      </dsp:spPr>
      <dsp:style>
        <a:lnRef idx="2">
          <a:scrgbClr r="0" g="0" b="0"/>
        </a:lnRef>
        <a:fillRef idx="1">
          <a:scrgbClr r="0" g="0" b="0"/>
        </a:fillRef>
        <a:effectRef idx="0">
          <a:scrgbClr r="0" g="0" b="0"/>
        </a:effectRef>
        <a:fontRef idx="minor"/>
      </dsp:style>
    </dsp:sp>
    <dsp:sp modelId="{1D20FC88-CE53-4C12-B79A-ABF54A00E119}">
      <dsp:nvSpPr>
        <dsp:cNvPr id="0" name=""/>
        <dsp:cNvSpPr/>
      </dsp:nvSpPr>
      <dsp:spPr>
        <a:xfrm>
          <a:off x="1118233" y="2851627"/>
          <a:ext cx="8880656" cy="570477"/>
        </a:xfrm>
        <a:prstGeom prst="rect">
          <a:avLst/>
        </a:prstGeom>
        <a:solidFill>
          <a:schemeClr val="accent4">
            <a:hueOff val="5880535"/>
            <a:satOff val="-24466"/>
            <a:lumOff val="5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a:t>Significance &amp; purpose of Q &amp; A’s</a:t>
          </a:r>
          <a:endParaRPr lang="en-US" sz="2400" kern="1200" dirty="0"/>
        </a:p>
      </dsp:txBody>
      <dsp:txXfrm>
        <a:off x="1118233" y="2851627"/>
        <a:ext cx="8880656" cy="570477"/>
      </dsp:txXfrm>
    </dsp:sp>
    <dsp:sp modelId="{D83405EB-8E91-4ED2-834F-ECE4694C9234}">
      <dsp:nvSpPr>
        <dsp:cNvPr id="0" name=""/>
        <dsp:cNvSpPr/>
      </dsp:nvSpPr>
      <dsp:spPr>
        <a:xfrm>
          <a:off x="761685" y="2780318"/>
          <a:ext cx="713096" cy="713096"/>
        </a:xfrm>
        <a:prstGeom prst="ellipse">
          <a:avLst/>
        </a:prstGeom>
        <a:solidFill>
          <a:schemeClr val="lt1">
            <a:hueOff val="0"/>
            <a:satOff val="0"/>
            <a:lumOff val="0"/>
            <a:alphaOff val="0"/>
          </a:schemeClr>
        </a:solidFill>
        <a:ln w="12700" cap="flat" cmpd="sng" algn="ctr">
          <a:solidFill>
            <a:schemeClr val="accent4">
              <a:hueOff val="5880535"/>
              <a:satOff val="-24466"/>
              <a:lumOff val="5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561716-B343-43A3-ADF4-D15127DFF852}">
      <dsp:nvSpPr>
        <dsp:cNvPr id="0" name=""/>
        <dsp:cNvSpPr/>
      </dsp:nvSpPr>
      <dsp:spPr>
        <a:xfrm>
          <a:off x="903654" y="3707235"/>
          <a:ext cx="9095236" cy="570477"/>
        </a:xfrm>
        <a:prstGeom prst="rect">
          <a:avLst/>
        </a:prstGeom>
        <a:solidFill>
          <a:schemeClr val="accent4">
            <a:hueOff val="7840713"/>
            <a:satOff val="-32622"/>
            <a:lumOff val="7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58420" rIns="58420" bIns="58420" numCol="1" spcCol="1270" anchor="ctr" anchorCtr="0">
          <a:noAutofit/>
        </a:bodyPr>
        <a:lstStyle/>
        <a:p>
          <a:pPr marL="0" lvl="0" indent="0" algn="l" defTabSz="1022350">
            <a:lnSpc>
              <a:spcPct val="90000"/>
            </a:lnSpc>
            <a:spcBef>
              <a:spcPct val="0"/>
            </a:spcBef>
            <a:spcAft>
              <a:spcPct val="35000"/>
            </a:spcAft>
            <a:buNone/>
          </a:pPr>
          <a:r>
            <a:rPr lang="en-GB" sz="2300" kern="1200"/>
            <a:t>Mental effects &amp; ability to represent a rational &amp; accurate explanation</a:t>
          </a:r>
          <a:endParaRPr lang="en-US" sz="2300" kern="1200" dirty="0"/>
        </a:p>
      </dsp:txBody>
      <dsp:txXfrm>
        <a:off x="903654" y="3707235"/>
        <a:ext cx="9095236" cy="570477"/>
      </dsp:txXfrm>
    </dsp:sp>
    <dsp:sp modelId="{EB958D26-7EC2-46B2-A844-72BAD1D19BB0}">
      <dsp:nvSpPr>
        <dsp:cNvPr id="0" name=""/>
        <dsp:cNvSpPr/>
      </dsp:nvSpPr>
      <dsp:spPr>
        <a:xfrm>
          <a:off x="547106" y="3635925"/>
          <a:ext cx="713096" cy="713096"/>
        </a:xfrm>
        <a:prstGeom prst="ellipse">
          <a:avLst/>
        </a:prstGeom>
        <a:solidFill>
          <a:schemeClr val="lt1">
            <a:hueOff val="0"/>
            <a:satOff val="0"/>
            <a:lumOff val="0"/>
            <a:alphaOff val="0"/>
          </a:schemeClr>
        </a:solidFill>
        <a:ln w="12700" cap="flat" cmpd="sng" algn="ctr">
          <a:solidFill>
            <a:schemeClr val="accent4">
              <a:hueOff val="7840713"/>
              <a:satOff val="-32622"/>
              <a:lumOff val="768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0C2038-61D9-44A6-BF76-B02C56EC5074}">
      <dsp:nvSpPr>
        <dsp:cNvPr id="0" name=""/>
        <dsp:cNvSpPr/>
      </dsp:nvSpPr>
      <dsp:spPr>
        <a:xfrm>
          <a:off x="434398" y="4562842"/>
          <a:ext cx="9564492" cy="570477"/>
        </a:xfrm>
        <a:prstGeom prst="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2816" tIns="60960" rIns="60960" bIns="60960" numCol="1" spcCol="1270" anchor="ctr" anchorCtr="0">
          <a:noAutofit/>
        </a:bodyPr>
        <a:lstStyle/>
        <a:p>
          <a:pPr marL="0" lvl="0" indent="0" algn="l" defTabSz="1066800">
            <a:lnSpc>
              <a:spcPct val="90000"/>
            </a:lnSpc>
            <a:spcBef>
              <a:spcPct val="0"/>
            </a:spcBef>
            <a:spcAft>
              <a:spcPct val="35000"/>
            </a:spcAft>
            <a:buNone/>
          </a:pPr>
          <a:r>
            <a:rPr lang="en-GB" sz="2400" kern="1200"/>
            <a:t>Will the nature of the interview harm the detainee</a:t>
          </a:r>
          <a:endParaRPr lang="en-US" sz="2400" kern="1200" dirty="0"/>
        </a:p>
      </dsp:txBody>
      <dsp:txXfrm>
        <a:off x="434398" y="4562842"/>
        <a:ext cx="9564492" cy="570477"/>
      </dsp:txXfrm>
    </dsp:sp>
    <dsp:sp modelId="{BF6B7E39-E79A-4973-B7B0-358300538030}">
      <dsp:nvSpPr>
        <dsp:cNvPr id="0" name=""/>
        <dsp:cNvSpPr/>
      </dsp:nvSpPr>
      <dsp:spPr>
        <a:xfrm>
          <a:off x="77849" y="4491533"/>
          <a:ext cx="713096" cy="713096"/>
        </a:xfrm>
        <a:prstGeom prst="ellipse">
          <a:avLst/>
        </a:prstGeom>
        <a:solidFill>
          <a:schemeClr val="lt1">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2949FE-3F84-4400-8A58-9635B1B97469}">
      <dsp:nvSpPr>
        <dsp:cNvPr id="0" name=""/>
        <dsp:cNvSpPr/>
      </dsp:nvSpPr>
      <dsp:spPr>
        <a:xfrm>
          <a:off x="0" y="32379"/>
          <a:ext cx="10254635" cy="133744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If an Officer has any suspicion, or is told in good faith that a person of any age may be mentally disordered or otherwise mentally vulnerable, or  mentally incapable of understanding the significance of questions or their replies that person shall be treated as mentally disordered or otherwise mentally vulnerable for the purposes of this Code</a:t>
          </a:r>
        </a:p>
      </dsp:txBody>
      <dsp:txXfrm>
        <a:off x="39172" y="71551"/>
        <a:ext cx="10176291" cy="1259103"/>
      </dsp:txXfrm>
    </dsp:sp>
    <dsp:sp modelId="{435811E3-BEF9-4F2E-A469-53544FB78C0A}">
      <dsp:nvSpPr>
        <dsp:cNvPr id="0" name=""/>
        <dsp:cNvSpPr/>
      </dsp:nvSpPr>
      <dsp:spPr>
        <a:xfrm rot="5399996">
          <a:off x="4887709" y="1388380"/>
          <a:ext cx="479219" cy="60185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5400000">
        <a:off x="4946763" y="1449696"/>
        <a:ext cx="361111" cy="335453"/>
      </dsp:txXfrm>
    </dsp:sp>
    <dsp:sp modelId="{6292C663-2BF2-47D7-BC54-2F32915319BE}">
      <dsp:nvSpPr>
        <dsp:cNvPr id="0" name=""/>
        <dsp:cNvSpPr/>
      </dsp:nvSpPr>
      <dsp:spPr>
        <a:xfrm>
          <a:off x="1504951" y="2008785"/>
          <a:ext cx="7244737" cy="1337447"/>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Special care should always be taken when questioning such a person &amp; the appropriate adult should be involved if there is any doubt about a person’s mental state or capacity</a:t>
          </a:r>
        </a:p>
      </dsp:txBody>
      <dsp:txXfrm>
        <a:off x="1544123" y="2047957"/>
        <a:ext cx="7166393" cy="1259103"/>
      </dsp:txXfrm>
    </dsp:sp>
    <dsp:sp modelId="{76C7EA8C-B4F6-44EF-8A30-33D9B1A1F518}">
      <dsp:nvSpPr>
        <dsp:cNvPr id="0" name=""/>
        <dsp:cNvSpPr/>
      </dsp:nvSpPr>
      <dsp:spPr>
        <a:xfrm rot="5400000">
          <a:off x="4876548" y="3379668"/>
          <a:ext cx="501542" cy="601851"/>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rot="-5400000">
        <a:off x="4946764" y="3429823"/>
        <a:ext cx="361111" cy="351079"/>
      </dsp:txXfrm>
    </dsp:sp>
    <dsp:sp modelId="{5798E159-59EA-47B2-B9FE-81DD50E8BDB6}">
      <dsp:nvSpPr>
        <dsp:cNvPr id="0" name=""/>
        <dsp:cNvSpPr/>
      </dsp:nvSpPr>
      <dsp:spPr>
        <a:xfrm>
          <a:off x="2452425" y="4014956"/>
          <a:ext cx="5349788" cy="133744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Because of the risk of unreliable evidence, it is important to obtain corroboration of any facts admitted whenever possible</a:t>
          </a:r>
        </a:p>
      </dsp:txBody>
      <dsp:txXfrm>
        <a:off x="2491597" y="4054128"/>
        <a:ext cx="5271444" cy="12591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CFF00A-413D-4195-B524-06A22C5C0DC7}">
      <dsp:nvSpPr>
        <dsp:cNvPr id="0" name=""/>
        <dsp:cNvSpPr/>
      </dsp:nvSpPr>
      <dsp:spPr>
        <a:xfrm>
          <a:off x="2114" y="262059"/>
          <a:ext cx="6478014" cy="161950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Risk to detainee. Consider if conducting the interview would significantly harm the detainee’s physical or mental state</a:t>
          </a:r>
        </a:p>
      </dsp:txBody>
      <dsp:txXfrm>
        <a:off x="49548" y="309493"/>
        <a:ext cx="6383146" cy="1524635"/>
      </dsp:txXfrm>
    </dsp:sp>
    <dsp:sp modelId="{A06A584A-80DF-41AC-92D6-6D7C7655AD2A}">
      <dsp:nvSpPr>
        <dsp:cNvPr id="0" name=""/>
        <dsp:cNvSpPr/>
      </dsp:nvSpPr>
      <dsp:spPr>
        <a:xfrm rot="5400000">
          <a:off x="3099414" y="2023269"/>
          <a:ext cx="283413" cy="283413"/>
        </a:xfrm>
        <a:prstGeom prst="rightArrow">
          <a:avLst>
            <a:gd name="adj1" fmla="val 667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39BEEC0B-1787-43FB-9BF9-F279B5973D30}">
      <dsp:nvSpPr>
        <dsp:cNvPr id="0" name=""/>
        <dsp:cNvSpPr/>
      </dsp:nvSpPr>
      <dsp:spPr>
        <a:xfrm>
          <a:off x="2114" y="2448389"/>
          <a:ext cx="6478014" cy="1619503"/>
        </a:xfrm>
        <a:prstGeom prst="roundRect">
          <a:avLst>
            <a:gd name="adj" fmla="val 10000"/>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Anything the detainee says about the offence for which they are being interviewed might be considered unreliable because of any physical or mental state (at the time of the interview)</a:t>
          </a:r>
        </a:p>
      </dsp:txBody>
      <dsp:txXfrm>
        <a:off x="49548" y="2495823"/>
        <a:ext cx="6383146" cy="15246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E395AE-CAA7-465A-A04F-1ECF057F13C1}">
      <dsp:nvSpPr>
        <dsp:cNvPr id="0" name=""/>
        <dsp:cNvSpPr/>
      </dsp:nvSpPr>
      <dsp:spPr>
        <a:xfrm>
          <a:off x="-5225847" y="-800414"/>
          <a:ext cx="6223005" cy="6223005"/>
        </a:xfrm>
        <a:prstGeom prst="blockArc">
          <a:avLst>
            <a:gd name="adj1" fmla="val 18900000"/>
            <a:gd name="adj2" fmla="val 2700000"/>
            <a:gd name="adj3" fmla="val 347"/>
          </a:avLst>
        </a:prstGeom>
        <a:noFill/>
        <a:ln w="12700" cap="flat" cmpd="sng" algn="ctr">
          <a:solidFill>
            <a:schemeClr val="tx1"/>
          </a:solidFill>
          <a:prstDash val="solid"/>
          <a:miter lim="800000"/>
        </a:ln>
        <a:effectLst/>
        <a:sp3d z="-227350" prstMaterial="matte"/>
      </dsp:spPr>
      <dsp:style>
        <a:lnRef idx="2">
          <a:scrgbClr r="0" g="0" b="0"/>
        </a:lnRef>
        <a:fillRef idx="0">
          <a:scrgbClr r="0" g="0" b="0"/>
        </a:fillRef>
        <a:effectRef idx="0">
          <a:scrgbClr r="0" g="0" b="0"/>
        </a:effectRef>
        <a:fontRef idx="minor"/>
      </dsp:style>
    </dsp:sp>
    <dsp:sp modelId="{B8F86D6E-2E63-4FED-9D52-64FEA3A930EB}">
      <dsp:nvSpPr>
        <dsp:cNvPr id="0" name=""/>
        <dsp:cNvSpPr/>
      </dsp:nvSpPr>
      <dsp:spPr>
        <a:xfrm>
          <a:off x="522089" y="355352"/>
          <a:ext cx="7582176" cy="711075"/>
        </a:xfrm>
        <a:prstGeom prst="rect">
          <a:avLst/>
        </a:prstGeom>
        <a:solidFill>
          <a:schemeClr val="accent2">
            <a:lumMod val="60000"/>
            <a:lumOff val="4000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64416" tIns="91440" rIns="91440" bIns="91440" numCol="1" spcCol="1270" anchor="ctr" anchorCtr="0">
          <a:noAutofit/>
          <a:sp3d extrusionH="28000" prstMaterial="matte"/>
        </a:bodyPr>
        <a:lstStyle/>
        <a:p>
          <a:pPr marL="0" lvl="0" indent="0" algn="l" defTabSz="1600200">
            <a:lnSpc>
              <a:spcPct val="90000"/>
            </a:lnSpc>
            <a:spcBef>
              <a:spcPct val="0"/>
            </a:spcBef>
            <a:spcAft>
              <a:spcPct val="35000"/>
            </a:spcAft>
            <a:buNone/>
          </a:pPr>
          <a:r>
            <a:rPr lang="en-US" sz="3600" kern="1200" dirty="0">
              <a:solidFill>
                <a:schemeClr val="tx1"/>
              </a:solidFill>
            </a:rPr>
            <a:t>Intelligence</a:t>
          </a:r>
        </a:p>
      </dsp:txBody>
      <dsp:txXfrm>
        <a:off x="522089" y="355352"/>
        <a:ext cx="7582176" cy="711075"/>
      </dsp:txXfrm>
    </dsp:sp>
    <dsp:sp modelId="{1525DD42-60BE-42A0-AFD2-9496452B102F}">
      <dsp:nvSpPr>
        <dsp:cNvPr id="0" name=""/>
        <dsp:cNvSpPr/>
      </dsp:nvSpPr>
      <dsp:spPr>
        <a:xfrm>
          <a:off x="77667" y="266468"/>
          <a:ext cx="888844" cy="888844"/>
        </a:xfrm>
        <a:prstGeom prst="ellipse">
          <a:avLst/>
        </a:prstGeom>
        <a:solidFill>
          <a:schemeClr val="accent2">
            <a:lumMod val="75000"/>
          </a:schemeClr>
        </a:solidFill>
        <a:ln w="6350" cap="flat" cmpd="sng" algn="ctr">
          <a:solidFill>
            <a:schemeClr val="tx1"/>
          </a:solidFill>
          <a:prstDash val="solid"/>
          <a:miter lim="800000"/>
        </a:ln>
        <a:effectLst/>
        <a:sp3d prstMaterial="matte"/>
      </dsp:spPr>
      <dsp:style>
        <a:lnRef idx="1">
          <a:scrgbClr r="0" g="0" b="0"/>
        </a:lnRef>
        <a:fillRef idx="1">
          <a:scrgbClr r="0" g="0" b="0"/>
        </a:fillRef>
        <a:effectRef idx="0">
          <a:scrgbClr r="0" g="0" b="0"/>
        </a:effectRef>
        <a:fontRef idx="minor"/>
      </dsp:style>
    </dsp:sp>
    <dsp:sp modelId="{7585C8FF-95A9-4C56-B31F-23B6F1A86BA1}">
      <dsp:nvSpPr>
        <dsp:cNvPr id="0" name=""/>
        <dsp:cNvSpPr/>
      </dsp:nvSpPr>
      <dsp:spPr>
        <a:xfrm>
          <a:off x="929765" y="1422151"/>
          <a:ext cx="7174500" cy="711075"/>
        </a:xfrm>
        <a:prstGeom prst="rect">
          <a:avLst/>
        </a:prstGeom>
        <a:solidFill>
          <a:schemeClr val="accent2">
            <a:lumMod val="40000"/>
            <a:lumOff val="60000"/>
          </a:schemeClr>
        </a:solidFill>
        <a:ln>
          <a:solidFill>
            <a:schemeClr val="tx1"/>
          </a:solid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64416" tIns="91440" rIns="91440" bIns="91440" numCol="1" spcCol="1270" anchor="ctr" anchorCtr="0">
          <a:noAutofit/>
          <a:sp3d extrusionH="28000" prstMaterial="matte"/>
        </a:bodyPr>
        <a:lstStyle/>
        <a:p>
          <a:pPr marL="0" lvl="0" indent="0" algn="l" defTabSz="1600200">
            <a:lnSpc>
              <a:spcPct val="90000"/>
            </a:lnSpc>
            <a:spcBef>
              <a:spcPct val="0"/>
            </a:spcBef>
            <a:spcAft>
              <a:spcPct val="35000"/>
            </a:spcAft>
            <a:buNone/>
          </a:pPr>
          <a:r>
            <a:rPr lang="en-US" sz="3600" kern="1200" dirty="0">
              <a:solidFill>
                <a:schemeClr val="tx1"/>
              </a:solidFill>
            </a:rPr>
            <a:t>Handover package</a:t>
          </a:r>
        </a:p>
      </dsp:txBody>
      <dsp:txXfrm>
        <a:off x="929765" y="1422151"/>
        <a:ext cx="7174500" cy="711075"/>
      </dsp:txXfrm>
    </dsp:sp>
    <dsp:sp modelId="{A9E2ED24-6957-4928-AD99-7DFAB243D898}">
      <dsp:nvSpPr>
        <dsp:cNvPr id="0" name=""/>
        <dsp:cNvSpPr/>
      </dsp:nvSpPr>
      <dsp:spPr>
        <a:xfrm>
          <a:off x="485343" y="1333266"/>
          <a:ext cx="888844" cy="888844"/>
        </a:xfrm>
        <a:prstGeom prst="ellipse">
          <a:avLst/>
        </a:prstGeom>
        <a:solidFill>
          <a:schemeClr val="accent2">
            <a:lumMod val="75000"/>
          </a:schemeClr>
        </a:solidFill>
        <a:ln w="6350" cap="flat" cmpd="sng" algn="ctr">
          <a:solidFill>
            <a:schemeClr val="tx1"/>
          </a:solidFill>
          <a:prstDash val="solid"/>
          <a:miter lim="800000"/>
        </a:ln>
        <a:effectLst/>
        <a:sp3d prstMaterial="matte"/>
      </dsp:spPr>
      <dsp:style>
        <a:lnRef idx="1">
          <a:scrgbClr r="0" g="0" b="0"/>
        </a:lnRef>
        <a:fillRef idx="1">
          <a:scrgbClr r="0" g="0" b="0"/>
        </a:fillRef>
        <a:effectRef idx="0">
          <a:scrgbClr r="0" g="0" b="0"/>
        </a:effectRef>
        <a:fontRef idx="minor"/>
      </dsp:style>
    </dsp:sp>
    <dsp:sp modelId="{FBF59A52-6B4B-462C-A735-63EFF6EC38D3}">
      <dsp:nvSpPr>
        <dsp:cNvPr id="0" name=""/>
        <dsp:cNvSpPr/>
      </dsp:nvSpPr>
      <dsp:spPr>
        <a:xfrm>
          <a:off x="929765" y="2488949"/>
          <a:ext cx="7174500" cy="711075"/>
        </a:xfrm>
        <a:prstGeom prst="rect">
          <a:avLst/>
        </a:prstGeom>
        <a:solidFill>
          <a:schemeClr val="accent2">
            <a:lumMod val="40000"/>
            <a:lumOff val="60000"/>
          </a:schemeClr>
        </a:solidFill>
        <a:ln>
          <a:solidFill>
            <a:schemeClr val="tx1"/>
          </a:solid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64416" tIns="91440" rIns="91440" bIns="91440" numCol="1" spcCol="1270" anchor="ctr" anchorCtr="0">
          <a:noAutofit/>
          <a:sp3d extrusionH="28000" prstMaterial="matte"/>
        </a:bodyPr>
        <a:lstStyle/>
        <a:p>
          <a:pPr marL="0" lvl="0" indent="0" algn="l" defTabSz="1600200">
            <a:lnSpc>
              <a:spcPct val="90000"/>
            </a:lnSpc>
            <a:spcBef>
              <a:spcPct val="0"/>
            </a:spcBef>
            <a:spcAft>
              <a:spcPct val="35000"/>
            </a:spcAft>
            <a:buNone/>
          </a:pPr>
          <a:r>
            <a:rPr lang="en-US" sz="3600" kern="1200" dirty="0">
              <a:solidFill>
                <a:schemeClr val="tx1"/>
              </a:solidFill>
            </a:rPr>
            <a:t>Health care professionals</a:t>
          </a:r>
        </a:p>
      </dsp:txBody>
      <dsp:txXfrm>
        <a:off x="929765" y="2488949"/>
        <a:ext cx="7174500" cy="711075"/>
      </dsp:txXfrm>
    </dsp:sp>
    <dsp:sp modelId="{11D03CFB-05F9-44C5-A7E6-6A8AF475BFAB}">
      <dsp:nvSpPr>
        <dsp:cNvPr id="0" name=""/>
        <dsp:cNvSpPr/>
      </dsp:nvSpPr>
      <dsp:spPr>
        <a:xfrm>
          <a:off x="485343" y="2400065"/>
          <a:ext cx="888844" cy="888844"/>
        </a:xfrm>
        <a:prstGeom prst="ellipse">
          <a:avLst/>
        </a:prstGeom>
        <a:solidFill>
          <a:schemeClr val="accent2">
            <a:lumMod val="75000"/>
          </a:schemeClr>
        </a:solidFill>
        <a:ln w="6350" cap="flat" cmpd="sng" algn="ctr">
          <a:solidFill>
            <a:schemeClr val="accent2">
              <a:hueOff val="-970242"/>
              <a:satOff val="-55952"/>
              <a:lumOff val="5752"/>
              <a:alphaOff val="0"/>
            </a:schemeClr>
          </a:solidFill>
          <a:prstDash val="solid"/>
          <a:miter lim="800000"/>
        </a:ln>
        <a:effectLst/>
        <a:sp3d prstMaterial="matte"/>
      </dsp:spPr>
      <dsp:style>
        <a:lnRef idx="1">
          <a:scrgbClr r="0" g="0" b="0"/>
        </a:lnRef>
        <a:fillRef idx="1">
          <a:scrgbClr r="0" g="0" b="0"/>
        </a:fillRef>
        <a:effectRef idx="0">
          <a:scrgbClr r="0" g="0" b="0"/>
        </a:effectRef>
        <a:fontRef idx="minor"/>
      </dsp:style>
    </dsp:sp>
    <dsp:sp modelId="{D7432C6D-4B68-4EAE-9C76-3E7A067CC7EA}">
      <dsp:nvSpPr>
        <dsp:cNvPr id="0" name=""/>
        <dsp:cNvSpPr/>
      </dsp:nvSpPr>
      <dsp:spPr>
        <a:xfrm>
          <a:off x="522089" y="3555748"/>
          <a:ext cx="7582176" cy="711075"/>
        </a:xfrm>
        <a:prstGeom prst="rect">
          <a:avLst/>
        </a:prstGeom>
        <a:solidFill>
          <a:schemeClr val="accent2">
            <a:lumMod val="20000"/>
            <a:lumOff val="80000"/>
          </a:schemeClr>
        </a:solidFill>
        <a:ln>
          <a:solidFill>
            <a:schemeClr val="tx1"/>
          </a:solid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64416" tIns="91440" rIns="91440" bIns="91440" numCol="1" spcCol="1270" anchor="ctr" anchorCtr="0">
          <a:noAutofit/>
          <a:sp3d extrusionH="28000" prstMaterial="matte"/>
        </a:bodyPr>
        <a:lstStyle/>
        <a:p>
          <a:pPr marL="0" lvl="0" indent="0" algn="l" defTabSz="1600200">
            <a:lnSpc>
              <a:spcPct val="90000"/>
            </a:lnSpc>
            <a:spcBef>
              <a:spcPct val="0"/>
            </a:spcBef>
            <a:spcAft>
              <a:spcPct val="35000"/>
            </a:spcAft>
            <a:buNone/>
          </a:pPr>
          <a:r>
            <a:rPr lang="en-US" sz="3600" kern="1200" dirty="0">
              <a:solidFill>
                <a:schemeClr val="tx1"/>
              </a:solidFill>
            </a:rPr>
            <a:t>Other agencies</a:t>
          </a:r>
        </a:p>
      </dsp:txBody>
      <dsp:txXfrm>
        <a:off x="522089" y="3555748"/>
        <a:ext cx="7582176" cy="711075"/>
      </dsp:txXfrm>
    </dsp:sp>
    <dsp:sp modelId="{09E06888-6760-45A7-BD50-F23F43B19B06}">
      <dsp:nvSpPr>
        <dsp:cNvPr id="0" name=""/>
        <dsp:cNvSpPr/>
      </dsp:nvSpPr>
      <dsp:spPr>
        <a:xfrm>
          <a:off x="77667" y="3466863"/>
          <a:ext cx="888844" cy="888844"/>
        </a:xfrm>
        <a:prstGeom prst="ellipse">
          <a:avLst/>
        </a:prstGeom>
        <a:solidFill>
          <a:schemeClr val="accent2">
            <a:lumMod val="75000"/>
          </a:schemeClr>
        </a:solidFill>
        <a:ln w="6350" cap="flat" cmpd="sng" algn="ctr">
          <a:solidFill>
            <a:schemeClr val="accent2">
              <a:hueOff val="-1455363"/>
              <a:satOff val="-83928"/>
              <a:lumOff val="8628"/>
              <a:alphaOff val="0"/>
            </a:schemeClr>
          </a:solidFill>
          <a:prstDash val="solid"/>
          <a:miter lim="800000"/>
        </a:ln>
        <a:effectLst/>
        <a:sp3d prstMaterial="matte"/>
      </dsp:spPr>
      <dsp:style>
        <a:lnRef idx="1">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427B7-4275-4EAF-9C95-B5A191FB4173}">
      <dsp:nvSpPr>
        <dsp:cNvPr id="0" name=""/>
        <dsp:cNvSpPr/>
      </dsp:nvSpPr>
      <dsp:spPr>
        <a:xfrm>
          <a:off x="0" y="24821"/>
          <a:ext cx="11050858" cy="1609425"/>
        </a:xfrm>
        <a:prstGeom prst="rightArrow">
          <a:avLst>
            <a:gd name="adj1" fmla="val 50000"/>
            <a:gd name="adj2" fmla="val 5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496"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tx1"/>
              </a:solidFill>
            </a:rPr>
            <a:t>Suspect Assessment</a:t>
          </a:r>
        </a:p>
      </dsp:txBody>
      <dsp:txXfrm>
        <a:off x="0" y="427177"/>
        <a:ext cx="10648502" cy="804713"/>
      </dsp:txXfrm>
    </dsp:sp>
    <dsp:sp modelId="{0A5ADCA2-63B5-4122-B12F-D9FCCB6C4E45}">
      <dsp:nvSpPr>
        <dsp:cNvPr id="0" name=""/>
        <dsp:cNvSpPr/>
      </dsp:nvSpPr>
      <dsp:spPr>
        <a:xfrm>
          <a:off x="0" y="1265921"/>
          <a:ext cx="3403664" cy="3100346"/>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Fit to be detained, fit for interview. Annex G Code C</a:t>
          </a:r>
        </a:p>
        <a:p>
          <a:pPr marL="0" lvl="0" indent="0" algn="l" defTabSz="1066800">
            <a:lnSpc>
              <a:spcPct val="90000"/>
            </a:lnSpc>
            <a:spcBef>
              <a:spcPct val="0"/>
            </a:spcBef>
            <a:spcAft>
              <a:spcPct val="35000"/>
            </a:spcAft>
            <a:buNone/>
          </a:pPr>
          <a:r>
            <a:rPr lang="en-US" sz="2400" kern="1200" dirty="0"/>
            <a:t>Previous information</a:t>
          </a:r>
        </a:p>
        <a:p>
          <a:pPr marL="0" lvl="0" indent="0" algn="l" defTabSz="1066800">
            <a:lnSpc>
              <a:spcPct val="90000"/>
            </a:lnSpc>
            <a:spcBef>
              <a:spcPct val="0"/>
            </a:spcBef>
            <a:spcAft>
              <a:spcPct val="35000"/>
            </a:spcAft>
            <a:buNone/>
          </a:pPr>
          <a:r>
            <a:rPr lang="en-US" sz="2400" kern="1200" dirty="0"/>
            <a:t>Strategy for pre-interview briefing</a:t>
          </a:r>
        </a:p>
      </dsp:txBody>
      <dsp:txXfrm>
        <a:off x="0" y="1265921"/>
        <a:ext cx="3403664" cy="3100346"/>
      </dsp:txXfrm>
    </dsp:sp>
    <dsp:sp modelId="{B5FB9D5F-E92E-49E0-BBAF-BF301DC34E26}">
      <dsp:nvSpPr>
        <dsp:cNvPr id="0" name=""/>
        <dsp:cNvSpPr/>
      </dsp:nvSpPr>
      <dsp:spPr>
        <a:xfrm>
          <a:off x="3403664" y="561296"/>
          <a:ext cx="7647193" cy="1609425"/>
        </a:xfrm>
        <a:prstGeom prst="rightArrow">
          <a:avLst>
            <a:gd name="adj1" fmla="val 50000"/>
            <a:gd name="adj2" fmla="val 5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496"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tx1"/>
              </a:solidFill>
            </a:rPr>
            <a:t>Needs of the investigation</a:t>
          </a:r>
        </a:p>
      </dsp:txBody>
      <dsp:txXfrm>
        <a:off x="3403664" y="963652"/>
        <a:ext cx="7244837" cy="804713"/>
      </dsp:txXfrm>
    </dsp:sp>
    <dsp:sp modelId="{033C6C34-03F4-4089-97C5-A57FB20EFC64}">
      <dsp:nvSpPr>
        <dsp:cNvPr id="0" name=""/>
        <dsp:cNvSpPr/>
      </dsp:nvSpPr>
      <dsp:spPr>
        <a:xfrm>
          <a:off x="3403664" y="1802396"/>
          <a:ext cx="3403664" cy="3100346"/>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Priority lines of enquiry</a:t>
          </a:r>
        </a:p>
        <a:p>
          <a:pPr marL="0" lvl="0" indent="0" algn="l" defTabSz="1066800">
            <a:lnSpc>
              <a:spcPct val="90000"/>
            </a:lnSpc>
            <a:spcBef>
              <a:spcPct val="0"/>
            </a:spcBef>
            <a:spcAft>
              <a:spcPct val="35000"/>
            </a:spcAft>
            <a:buNone/>
          </a:pPr>
          <a:r>
            <a:rPr lang="en-US" sz="2400" kern="1200" dirty="0"/>
            <a:t>CSI</a:t>
          </a:r>
        </a:p>
        <a:p>
          <a:pPr marL="0" lvl="0" indent="0" algn="l" defTabSz="1066800">
            <a:lnSpc>
              <a:spcPct val="90000"/>
            </a:lnSpc>
            <a:spcBef>
              <a:spcPct val="0"/>
            </a:spcBef>
            <a:spcAft>
              <a:spcPct val="35000"/>
            </a:spcAft>
            <a:buNone/>
          </a:pPr>
          <a:r>
            <a:rPr lang="en-US" sz="2400" kern="1200" dirty="0"/>
            <a:t>Priority actions</a:t>
          </a:r>
        </a:p>
        <a:p>
          <a:pPr marL="0" lvl="0" indent="0" algn="l" defTabSz="1066800">
            <a:lnSpc>
              <a:spcPct val="90000"/>
            </a:lnSpc>
            <a:spcBef>
              <a:spcPct val="0"/>
            </a:spcBef>
            <a:spcAft>
              <a:spcPct val="35000"/>
            </a:spcAft>
            <a:buNone/>
          </a:pPr>
          <a:r>
            <a:rPr lang="en-US" sz="2400" kern="1200" dirty="0"/>
            <a:t>Material Time Frame</a:t>
          </a:r>
        </a:p>
        <a:p>
          <a:pPr marL="0" lvl="0" indent="0" algn="l" defTabSz="1066800">
            <a:lnSpc>
              <a:spcPct val="90000"/>
            </a:lnSpc>
            <a:spcBef>
              <a:spcPct val="0"/>
            </a:spcBef>
            <a:spcAft>
              <a:spcPct val="35000"/>
            </a:spcAft>
            <a:buNone/>
          </a:pPr>
          <a:r>
            <a:rPr lang="en-US" sz="2400" kern="1200" dirty="0"/>
            <a:t>Interview Objectives</a:t>
          </a:r>
        </a:p>
      </dsp:txBody>
      <dsp:txXfrm>
        <a:off x="3403664" y="1802396"/>
        <a:ext cx="3403664" cy="3100346"/>
      </dsp:txXfrm>
    </dsp:sp>
    <dsp:sp modelId="{48F23660-91E0-4FCA-B55E-85B112AB9CB0}">
      <dsp:nvSpPr>
        <dsp:cNvPr id="0" name=""/>
        <dsp:cNvSpPr/>
      </dsp:nvSpPr>
      <dsp:spPr>
        <a:xfrm>
          <a:off x="6807328" y="1097772"/>
          <a:ext cx="4243529" cy="1609425"/>
        </a:xfrm>
        <a:prstGeom prst="rightArrow">
          <a:avLst>
            <a:gd name="adj1" fmla="val 50000"/>
            <a:gd name="adj2" fmla="val 5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55496"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tx1"/>
              </a:solidFill>
            </a:rPr>
            <a:t>Legal requirements</a:t>
          </a:r>
        </a:p>
      </dsp:txBody>
      <dsp:txXfrm>
        <a:off x="6807328" y="1500128"/>
        <a:ext cx="3841173" cy="804713"/>
      </dsp:txXfrm>
    </dsp:sp>
    <dsp:sp modelId="{2B352F35-3DD4-4BE6-B6FE-835CCC243CBE}">
      <dsp:nvSpPr>
        <dsp:cNvPr id="0" name=""/>
        <dsp:cNvSpPr/>
      </dsp:nvSpPr>
      <dsp:spPr>
        <a:xfrm>
          <a:off x="6807328" y="2338871"/>
          <a:ext cx="3403664" cy="3054973"/>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Aide Memoire</a:t>
          </a:r>
        </a:p>
        <a:p>
          <a:pPr marL="0" lvl="0" indent="0" algn="l" defTabSz="1066800">
            <a:lnSpc>
              <a:spcPct val="90000"/>
            </a:lnSpc>
            <a:spcBef>
              <a:spcPct val="0"/>
            </a:spcBef>
            <a:spcAft>
              <a:spcPct val="35000"/>
            </a:spcAft>
            <a:buNone/>
          </a:pPr>
          <a:r>
            <a:rPr lang="en-US" sz="2400" kern="1200" dirty="0"/>
            <a:t>Code C PACE 1984</a:t>
          </a:r>
        </a:p>
        <a:p>
          <a:pPr marL="0" lvl="0" indent="0" algn="l" defTabSz="1066800">
            <a:lnSpc>
              <a:spcPct val="90000"/>
            </a:lnSpc>
            <a:spcBef>
              <a:spcPct val="0"/>
            </a:spcBef>
            <a:spcAft>
              <a:spcPct val="35000"/>
            </a:spcAft>
            <a:buNone/>
          </a:pPr>
          <a:r>
            <a:rPr lang="en-US" sz="2400" kern="1200" dirty="0"/>
            <a:t>Code E (audio) &amp; F (video)</a:t>
          </a:r>
        </a:p>
        <a:p>
          <a:pPr marL="0" lvl="0" indent="0" algn="l" defTabSz="1066800">
            <a:lnSpc>
              <a:spcPct val="90000"/>
            </a:lnSpc>
            <a:spcBef>
              <a:spcPct val="0"/>
            </a:spcBef>
            <a:spcAft>
              <a:spcPct val="35000"/>
            </a:spcAft>
            <a:buNone/>
          </a:pPr>
          <a:r>
            <a:rPr lang="en-US" sz="2400" kern="1200" dirty="0"/>
            <a:t>Article 6 ECHR</a:t>
          </a:r>
        </a:p>
      </dsp:txBody>
      <dsp:txXfrm>
        <a:off x="6807328" y="2338871"/>
        <a:ext cx="3403664" cy="305497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3ED2CB-7D69-4383-B40F-0210115D804C}">
      <dsp:nvSpPr>
        <dsp:cNvPr id="0" name=""/>
        <dsp:cNvSpPr/>
      </dsp:nvSpPr>
      <dsp:spPr>
        <a:xfrm>
          <a:off x="1626" y="0"/>
          <a:ext cx="2530148" cy="3979057"/>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Offence Definition</a:t>
          </a:r>
        </a:p>
      </dsp:txBody>
      <dsp:txXfrm>
        <a:off x="1626" y="1591622"/>
        <a:ext cx="2530148" cy="1591622"/>
      </dsp:txXfrm>
    </dsp:sp>
    <dsp:sp modelId="{7FB92442-5B83-4CEF-8397-EDF012B47A77}">
      <dsp:nvSpPr>
        <dsp:cNvPr id="0" name=""/>
        <dsp:cNvSpPr/>
      </dsp:nvSpPr>
      <dsp:spPr>
        <a:xfrm>
          <a:off x="604187" y="238743"/>
          <a:ext cx="1325025" cy="1325025"/>
        </a:xfrm>
        <a:prstGeom prst="ellipse">
          <a:avLst/>
        </a:prstGeom>
        <a:blipFill rotWithShape="1">
          <a:blip xmlns:r="http://schemas.openxmlformats.org/officeDocument/2006/relationships" r:embed="rId1"/>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AA0BE9DA-005E-46B6-8B91-277A1BA4FACD}">
      <dsp:nvSpPr>
        <dsp:cNvPr id="0" name=""/>
        <dsp:cNvSpPr/>
      </dsp:nvSpPr>
      <dsp:spPr>
        <a:xfrm>
          <a:off x="2607678" y="0"/>
          <a:ext cx="2530148" cy="3979057"/>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Points to Prove</a:t>
          </a:r>
        </a:p>
      </dsp:txBody>
      <dsp:txXfrm>
        <a:off x="2607678" y="1591622"/>
        <a:ext cx="2530148" cy="1591622"/>
      </dsp:txXfrm>
    </dsp:sp>
    <dsp:sp modelId="{9BECC0B7-2A3A-4274-9E65-946CB79B4921}">
      <dsp:nvSpPr>
        <dsp:cNvPr id="0" name=""/>
        <dsp:cNvSpPr/>
      </dsp:nvSpPr>
      <dsp:spPr>
        <a:xfrm>
          <a:off x="3210240" y="238743"/>
          <a:ext cx="1325025" cy="1325025"/>
        </a:xfrm>
        <a:prstGeom prst="ellipse">
          <a:avLst/>
        </a:prstGeom>
        <a:blipFill rotWithShape="1">
          <a:blip xmlns:r="http://schemas.openxmlformats.org/officeDocument/2006/relationships" r:embed="rId2"/>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2C9EFBFC-BA55-4D35-AAD7-7BA5A9C50ACD}">
      <dsp:nvSpPr>
        <dsp:cNvPr id="0" name=""/>
        <dsp:cNvSpPr/>
      </dsp:nvSpPr>
      <dsp:spPr>
        <a:xfrm>
          <a:off x="5215357" y="0"/>
          <a:ext cx="2530148" cy="397905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Stated Cases</a:t>
          </a:r>
        </a:p>
      </dsp:txBody>
      <dsp:txXfrm>
        <a:off x="5215357" y="1591622"/>
        <a:ext cx="2530148" cy="1591622"/>
      </dsp:txXfrm>
    </dsp:sp>
    <dsp:sp modelId="{2CDD1F3D-09DB-493F-BDEE-44C84758F951}">
      <dsp:nvSpPr>
        <dsp:cNvPr id="0" name=""/>
        <dsp:cNvSpPr/>
      </dsp:nvSpPr>
      <dsp:spPr>
        <a:xfrm>
          <a:off x="5816292" y="238743"/>
          <a:ext cx="1325025" cy="1325025"/>
        </a:xfrm>
        <a:prstGeom prst="ellipse">
          <a:avLst/>
        </a:prstGeom>
        <a:blipFill rotWithShape="1">
          <a:blip xmlns:r="http://schemas.openxmlformats.org/officeDocument/2006/relationships" r:embed="rId3"/>
          <a:stretch>
            <a:fillRect/>
          </a:stretch>
        </a:blip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78CFA734-3A95-450B-862A-E8ED422AB57F}">
      <dsp:nvSpPr>
        <dsp:cNvPr id="0" name=""/>
        <dsp:cNvSpPr/>
      </dsp:nvSpPr>
      <dsp:spPr>
        <a:xfrm>
          <a:off x="309820" y="3183245"/>
          <a:ext cx="7125865" cy="596858"/>
        </a:xfrm>
        <a:prstGeom prst="leftRightArrow">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366A3F-7ECA-4CE8-BAE7-59D965D9A55A}">
      <dsp:nvSpPr>
        <dsp:cNvPr id="0" name=""/>
        <dsp:cNvSpPr/>
      </dsp:nvSpPr>
      <dsp:spPr>
        <a:xfrm>
          <a:off x="0" y="865"/>
          <a:ext cx="7783283" cy="1769879"/>
        </a:xfrm>
        <a:prstGeom prst="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AA’s are called to the police station as an important safeguard, providing independent support to detainee’s who are:</a:t>
          </a:r>
        </a:p>
      </dsp:txBody>
      <dsp:txXfrm>
        <a:off x="0" y="865"/>
        <a:ext cx="7783283" cy="955735"/>
      </dsp:txXfrm>
    </dsp:sp>
    <dsp:sp modelId="{6F14771E-845B-4596-946A-FF081D075A32}">
      <dsp:nvSpPr>
        <dsp:cNvPr id="0" name=""/>
        <dsp:cNvSpPr/>
      </dsp:nvSpPr>
      <dsp:spPr>
        <a:xfrm>
          <a:off x="0" y="921202"/>
          <a:ext cx="3891641" cy="814144"/>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Aged 18 or under or</a:t>
          </a:r>
        </a:p>
      </dsp:txBody>
      <dsp:txXfrm>
        <a:off x="0" y="921202"/>
        <a:ext cx="3891641" cy="814144"/>
      </dsp:txXfrm>
    </dsp:sp>
    <dsp:sp modelId="{B1EB0DD4-C138-4067-A875-E3B477B84400}">
      <dsp:nvSpPr>
        <dsp:cNvPr id="0" name=""/>
        <dsp:cNvSpPr/>
      </dsp:nvSpPr>
      <dsp:spPr>
        <a:xfrm>
          <a:off x="3891641" y="921202"/>
          <a:ext cx="3891641" cy="814144"/>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Maybe mentally disordered /vulnerable</a:t>
          </a:r>
        </a:p>
      </dsp:txBody>
      <dsp:txXfrm>
        <a:off x="3891641" y="921202"/>
        <a:ext cx="3891641" cy="81414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BAD974-F84C-467F-A0E9-A4C57C3E3AD5}">
      <dsp:nvSpPr>
        <dsp:cNvPr id="0" name=""/>
        <dsp:cNvSpPr/>
      </dsp:nvSpPr>
      <dsp:spPr>
        <a:xfrm>
          <a:off x="0" y="95975"/>
          <a:ext cx="3021834"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Support, advise &amp; assist the detainee</a:t>
          </a:r>
        </a:p>
      </dsp:txBody>
      <dsp:txXfrm>
        <a:off x="0" y="95975"/>
        <a:ext cx="3021834" cy="922439"/>
      </dsp:txXfrm>
    </dsp:sp>
    <dsp:sp modelId="{C30842D1-64DC-4C5D-857F-DA6AF2C71C68}">
      <dsp:nvSpPr>
        <dsp:cNvPr id="0" name=""/>
        <dsp:cNvSpPr/>
      </dsp:nvSpPr>
      <dsp:spPr>
        <a:xfrm>
          <a:off x="3215651" y="96076"/>
          <a:ext cx="5080856"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Ensure that the police act fairly &amp; respect the rights of the detainee</a:t>
          </a:r>
        </a:p>
      </dsp:txBody>
      <dsp:txXfrm>
        <a:off x="3215651" y="96076"/>
        <a:ext cx="5080856" cy="922439"/>
      </dsp:txXfrm>
    </dsp:sp>
    <dsp:sp modelId="{FF58745D-26F6-46B7-A804-4ACB4D1CA653}">
      <dsp:nvSpPr>
        <dsp:cNvPr id="0" name=""/>
        <dsp:cNvSpPr/>
      </dsp:nvSpPr>
      <dsp:spPr>
        <a:xfrm>
          <a:off x="8421234" y="64990"/>
          <a:ext cx="3133233" cy="922439"/>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Help communication between the detainee, the police &amp; others</a:t>
          </a:r>
        </a:p>
      </dsp:txBody>
      <dsp:txXfrm>
        <a:off x="8421234" y="64990"/>
        <a:ext cx="3133233" cy="92243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614162-BDD3-4333-84EA-475C197263F3}">
      <dsp:nvSpPr>
        <dsp:cNvPr id="0" name=""/>
        <dsp:cNvSpPr/>
      </dsp:nvSpPr>
      <dsp:spPr>
        <a:xfrm>
          <a:off x="853441" y="3131"/>
          <a:ext cx="8632410" cy="119918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John SMITH has been arrested on suspicion of stealing a bottle of vodka at 3pm yesterday from the SPAR shop on HIGH STREET, CWMBRAN</a:t>
          </a:r>
        </a:p>
      </dsp:txBody>
      <dsp:txXfrm>
        <a:off x="888564" y="38254"/>
        <a:ext cx="8562164" cy="1128937"/>
      </dsp:txXfrm>
    </dsp:sp>
    <dsp:sp modelId="{ECF1585F-B0F3-4713-9E42-925B84CF2458}">
      <dsp:nvSpPr>
        <dsp:cNvPr id="0" name=""/>
        <dsp:cNvSpPr/>
      </dsp:nvSpPr>
      <dsp:spPr>
        <a:xfrm rot="5400000">
          <a:off x="4944800" y="1232293"/>
          <a:ext cx="449693" cy="53963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5007757" y="1277262"/>
        <a:ext cx="323780" cy="314785"/>
      </dsp:txXfrm>
    </dsp:sp>
    <dsp:sp modelId="{F8E41870-D1D9-45CD-B268-5924889681F2}">
      <dsp:nvSpPr>
        <dsp:cNvPr id="0" name=""/>
        <dsp:cNvSpPr/>
      </dsp:nvSpPr>
      <dsp:spPr>
        <a:xfrm>
          <a:off x="0" y="1801905"/>
          <a:ext cx="10339294" cy="1342521"/>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CCTV inside the store shows a male selecting a bottle from the shelf, putting it inside their jacket, &amp; leaving without offering payment. A local Officer PC JONES positively identifies the male on the footage as SMITH &amp; has provided a statement</a:t>
          </a:r>
        </a:p>
      </dsp:txBody>
      <dsp:txXfrm>
        <a:off x="39321" y="1841226"/>
        <a:ext cx="10260652" cy="1263879"/>
      </dsp:txXfrm>
    </dsp:sp>
    <dsp:sp modelId="{4460C005-1C89-44D0-A929-21112E501627}">
      <dsp:nvSpPr>
        <dsp:cNvPr id="0" name=""/>
        <dsp:cNvSpPr/>
      </dsp:nvSpPr>
      <dsp:spPr>
        <a:xfrm rot="5400000">
          <a:off x="4944800" y="3174406"/>
          <a:ext cx="449693" cy="539632"/>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rot="-5400000">
        <a:off x="5007757" y="3219375"/>
        <a:ext cx="323780" cy="314785"/>
      </dsp:txXfrm>
    </dsp:sp>
    <dsp:sp modelId="{9D063ADE-99B6-4DDE-BA3E-F2E9DDCFE721}">
      <dsp:nvSpPr>
        <dsp:cNvPr id="0" name=""/>
        <dsp:cNvSpPr/>
      </dsp:nvSpPr>
      <dsp:spPr>
        <a:xfrm>
          <a:off x="1308611" y="3744018"/>
          <a:ext cx="7722071" cy="119918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shop assistant, Jane EVANS witnesses the theft. She has also identified the culprit as SMITH &amp; knows him as she went to school with him</a:t>
          </a:r>
        </a:p>
      </dsp:txBody>
      <dsp:txXfrm>
        <a:off x="1343734" y="3779141"/>
        <a:ext cx="7651825" cy="112893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8F36F0-FD45-4562-AFBF-810EE54083DE}">
      <dsp:nvSpPr>
        <dsp:cNvPr id="0" name=""/>
        <dsp:cNvSpPr/>
      </dsp:nvSpPr>
      <dsp:spPr>
        <a:xfrm rot="5400000">
          <a:off x="-310279" y="1239770"/>
          <a:ext cx="1376653"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03C7FE3C-FFAA-462C-BAE6-6EC83F262C96}">
      <dsp:nvSpPr>
        <dsp:cNvPr id="0" name=""/>
        <dsp:cNvSpPr/>
      </dsp:nvSpPr>
      <dsp:spPr>
        <a:xfrm>
          <a:off x="3406" y="356753"/>
          <a:ext cx="1848640" cy="110918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Responsibility</a:t>
          </a:r>
        </a:p>
      </dsp:txBody>
      <dsp:txXfrm>
        <a:off x="35893" y="389240"/>
        <a:ext cx="1783666" cy="1044210"/>
      </dsp:txXfrm>
    </dsp:sp>
    <dsp:sp modelId="{E2092308-0791-45EE-98D5-6E5D560EED8D}">
      <dsp:nvSpPr>
        <dsp:cNvPr id="0" name=""/>
        <dsp:cNvSpPr/>
      </dsp:nvSpPr>
      <dsp:spPr>
        <a:xfrm rot="5400000">
          <a:off x="-310279" y="2626250"/>
          <a:ext cx="1376653"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A6AB58B7-8ADD-45E7-8DE0-FA082A94DB32}">
      <dsp:nvSpPr>
        <dsp:cNvPr id="0" name=""/>
        <dsp:cNvSpPr/>
      </dsp:nvSpPr>
      <dsp:spPr>
        <a:xfrm>
          <a:off x="3406" y="1743233"/>
          <a:ext cx="1848640" cy="110918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Material time frame</a:t>
          </a:r>
        </a:p>
      </dsp:txBody>
      <dsp:txXfrm>
        <a:off x="35893" y="1775720"/>
        <a:ext cx="1783666" cy="1044210"/>
      </dsp:txXfrm>
    </dsp:sp>
    <dsp:sp modelId="{3ACD8C77-F6A8-4A2B-B614-38ACD575E283}">
      <dsp:nvSpPr>
        <dsp:cNvPr id="0" name=""/>
        <dsp:cNvSpPr/>
      </dsp:nvSpPr>
      <dsp:spPr>
        <a:xfrm>
          <a:off x="382960" y="3319490"/>
          <a:ext cx="2448865"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231BC2DC-8A91-4635-82CB-6903CE91B90A}">
      <dsp:nvSpPr>
        <dsp:cNvPr id="0" name=""/>
        <dsp:cNvSpPr/>
      </dsp:nvSpPr>
      <dsp:spPr>
        <a:xfrm>
          <a:off x="3406" y="3129713"/>
          <a:ext cx="1848640" cy="110918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Knowledge of the SPAR</a:t>
          </a:r>
        </a:p>
      </dsp:txBody>
      <dsp:txXfrm>
        <a:off x="35893" y="3162200"/>
        <a:ext cx="1783666" cy="1044210"/>
      </dsp:txXfrm>
    </dsp:sp>
    <dsp:sp modelId="{7C27F0DC-B39C-4DE4-9EEB-93B105AA9F10}">
      <dsp:nvSpPr>
        <dsp:cNvPr id="0" name=""/>
        <dsp:cNvSpPr/>
      </dsp:nvSpPr>
      <dsp:spPr>
        <a:xfrm rot="16200000">
          <a:off x="2148411" y="2626250"/>
          <a:ext cx="1376653"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04EEBB62-9AB6-4A3B-868D-4F01C29D3630}">
      <dsp:nvSpPr>
        <dsp:cNvPr id="0" name=""/>
        <dsp:cNvSpPr/>
      </dsp:nvSpPr>
      <dsp:spPr>
        <a:xfrm>
          <a:off x="2462097" y="3129713"/>
          <a:ext cx="1848640" cy="110918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SMITH</a:t>
          </a:r>
        </a:p>
      </dsp:txBody>
      <dsp:txXfrm>
        <a:off x="2494584" y="3162200"/>
        <a:ext cx="1783666" cy="1044210"/>
      </dsp:txXfrm>
    </dsp:sp>
    <dsp:sp modelId="{AB86D051-4004-43FE-A159-329B0BC557A1}">
      <dsp:nvSpPr>
        <dsp:cNvPr id="0" name=""/>
        <dsp:cNvSpPr/>
      </dsp:nvSpPr>
      <dsp:spPr>
        <a:xfrm rot="16200000">
          <a:off x="2148411" y="1239770"/>
          <a:ext cx="1376653"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EB4C700F-2E08-41A7-8688-59F509377AFC}">
      <dsp:nvSpPr>
        <dsp:cNvPr id="0" name=""/>
        <dsp:cNvSpPr/>
      </dsp:nvSpPr>
      <dsp:spPr>
        <a:xfrm>
          <a:off x="2462097" y="1743233"/>
          <a:ext cx="1848640" cy="110918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CCTV</a:t>
          </a:r>
        </a:p>
      </dsp:txBody>
      <dsp:txXfrm>
        <a:off x="2494584" y="1775720"/>
        <a:ext cx="1783666" cy="1044210"/>
      </dsp:txXfrm>
    </dsp:sp>
    <dsp:sp modelId="{ACCB5C9C-0E8D-4251-A347-7956F4160A10}">
      <dsp:nvSpPr>
        <dsp:cNvPr id="0" name=""/>
        <dsp:cNvSpPr/>
      </dsp:nvSpPr>
      <dsp:spPr>
        <a:xfrm>
          <a:off x="2841651" y="546530"/>
          <a:ext cx="2448865" cy="166377"/>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83E73CF3-1845-41FC-98C5-83783903B83B}">
      <dsp:nvSpPr>
        <dsp:cNvPr id="0" name=""/>
        <dsp:cNvSpPr/>
      </dsp:nvSpPr>
      <dsp:spPr>
        <a:xfrm>
          <a:off x="2462097" y="356753"/>
          <a:ext cx="1848640" cy="110918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PC JONES statement</a:t>
          </a:r>
        </a:p>
      </dsp:txBody>
      <dsp:txXfrm>
        <a:off x="2494584" y="389240"/>
        <a:ext cx="1783666" cy="1044210"/>
      </dsp:txXfrm>
    </dsp:sp>
    <dsp:sp modelId="{D1D57392-0971-4C19-8E5B-B9452B615C36}">
      <dsp:nvSpPr>
        <dsp:cNvPr id="0" name=""/>
        <dsp:cNvSpPr/>
      </dsp:nvSpPr>
      <dsp:spPr>
        <a:xfrm>
          <a:off x="4920788" y="356753"/>
          <a:ext cx="1848640" cy="110918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tx1"/>
              </a:solidFill>
            </a:rPr>
            <a:t>Jane EVANS statement</a:t>
          </a:r>
        </a:p>
      </dsp:txBody>
      <dsp:txXfrm>
        <a:off x="4953275" y="389240"/>
        <a:ext cx="1783666" cy="104421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A42AB7-7A22-413E-B581-8B9D453A8215}">
      <dsp:nvSpPr>
        <dsp:cNvPr id="0" name=""/>
        <dsp:cNvSpPr/>
      </dsp:nvSpPr>
      <dsp:spPr>
        <a:xfrm>
          <a:off x="2829" y="2019757"/>
          <a:ext cx="3447880" cy="1379152"/>
        </a:xfrm>
        <a:prstGeom prst="chevron">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Suspect account</a:t>
          </a:r>
        </a:p>
      </dsp:txBody>
      <dsp:txXfrm>
        <a:off x="692405" y="2019757"/>
        <a:ext cx="2068728" cy="1379152"/>
      </dsp:txXfrm>
    </dsp:sp>
    <dsp:sp modelId="{2AED2CA5-0119-496D-A1AC-CD9B05E55849}">
      <dsp:nvSpPr>
        <dsp:cNvPr id="0" name=""/>
        <dsp:cNvSpPr/>
      </dsp:nvSpPr>
      <dsp:spPr>
        <a:xfrm>
          <a:off x="3105922" y="2019757"/>
          <a:ext cx="3447880" cy="1379152"/>
        </a:xfrm>
        <a:prstGeom prst="chevron">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Police agenda</a:t>
          </a:r>
        </a:p>
      </dsp:txBody>
      <dsp:txXfrm>
        <a:off x="3795498" y="2019757"/>
        <a:ext cx="2068728" cy="1379152"/>
      </dsp:txXfrm>
    </dsp:sp>
    <dsp:sp modelId="{671F4F75-7EBC-4468-860E-677C752C7E5C}">
      <dsp:nvSpPr>
        <dsp:cNvPr id="0" name=""/>
        <dsp:cNvSpPr/>
      </dsp:nvSpPr>
      <dsp:spPr>
        <a:xfrm>
          <a:off x="6209015" y="2019757"/>
          <a:ext cx="3447880" cy="1379152"/>
        </a:xfrm>
        <a:prstGeom prst="chevron">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6012" tIns="32004" rIns="32004" bIns="32004"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Challenge</a:t>
          </a:r>
        </a:p>
      </dsp:txBody>
      <dsp:txXfrm>
        <a:off x="6898591" y="2019757"/>
        <a:ext cx="2068728" cy="137915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280613-1074-4E32-ACC5-B200F12FE913}">
      <dsp:nvSpPr>
        <dsp:cNvPr id="0" name=""/>
        <dsp:cNvSpPr/>
      </dsp:nvSpPr>
      <dsp:spPr>
        <a:xfrm>
          <a:off x="0" y="2395365"/>
          <a:ext cx="8871536" cy="1570446"/>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OR……..The material time frame questions:</a:t>
          </a:r>
        </a:p>
      </dsp:txBody>
      <dsp:txXfrm>
        <a:off x="0" y="2395365"/>
        <a:ext cx="8871536" cy="848040"/>
      </dsp:txXfrm>
    </dsp:sp>
    <dsp:sp modelId="{7F12D4CC-8AE6-4978-95A5-5913AE5C1000}">
      <dsp:nvSpPr>
        <dsp:cNvPr id="0" name=""/>
        <dsp:cNvSpPr/>
      </dsp:nvSpPr>
      <dsp:spPr>
        <a:xfrm>
          <a:off x="0" y="3210209"/>
          <a:ext cx="8871536" cy="722405"/>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“Tell me where you were and what you did on…..”</a:t>
          </a:r>
        </a:p>
      </dsp:txBody>
      <dsp:txXfrm>
        <a:off x="0" y="3210209"/>
        <a:ext cx="8871536" cy="722405"/>
      </dsp:txXfrm>
    </dsp:sp>
    <dsp:sp modelId="{802878A5-A709-4A9B-8BC5-423EBE815E2F}">
      <dsp:nvSpPr>
        <dsp:cNvPr id="0" name=""/>
        <dsp:cNvSpPr/>
      </dsp:nvSpPr>
      <dsp:spPr>
        <a:xfrm rot="10800000">
          <a:off x="0" y="1788"/>
          <a:ext cx="8871536" cy="2415346"/>
        </a:xfrm>
        <a:prstGeom prst="upArrowCallout">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It will be prompted by the responsibility questions, for example:</a:t>
          </a:r>
        </a:p>
      </dsp:txBody>
      <dsp:txXfrm rot="-10800000">
        <a:off x="0" y="1788"/>
        <a:ext cx="8871536" cy="847786"/>
      </dsp:txXfrm>
    </dsp:sp>
    <dsp:sp modelId="{59964CB4-600C-467F-B616-D9C0F18E6348}">
      <dsp:nvSpPr>
        <dsp:cNvPr id="0" name=""/>
        <dsp:cNvSpPr/>
      </dsp:nvSpPr>
      <dsp:spPr>
        <a:xfrm>
          <a:off x="0" y="849574"/>
          <a:ext cx="4435768" cy="722188"/>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“Are you responsible for…..”</a:t>
          </a:r>
        </a:p>
      </dsp:txBody>
      <dsp:txXfrm>
        <a:off x="0" y="849574"/>
        <a:ext cx="4435768" cy="722188"/>
      </dsp:txXfrm>
    </dsp:sp>
    <dsp:sp modelId="{F4FF2A8F-427D-471C-95CA-5243085C370A}">
      <dsp:nvSpPr>
        <dsp:cNvPr id="0" name=""/>
        <dsp:cNvSpPr/>
      </dsp:nvSpPr>
      <dsp:spPr>
        <a:xfrm>
          <a:off x="4435768" y="849574"/>
          <a:ext cx="4435768" cy="722188"/>
        </a:xfrm>
        <a:prstGeom prst="rect">
          <a:avLst/>
        </a:prstGeom>
        <a:solidFill>
          <a:schemeClr val="accent2">
            <a:lumMod val="60000"/>
            <a:lumOff val="4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“Tell me what you know about..”</a:t>
          </a:r>
        </a:p>
      </dsp:txBody>
      <dsp:txXfrm>
        <a:off x="4435768" y="849574"/>
        <a:ext cx="4435768" cy="72218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AE8A8-E09A-4128-918B-004F3EA08A3A}">
      <dsp:nvSpPr>
        <dsp:cNvPr id="0" name=""/>
        <dsp:cNvSpPr/>
      </dsp:nvSpPr>
      <dsp:spPr>
        <a:xfrm>
          <a:off x="0" y="22807"/>
          <a:ext cx="8342462" cy="1656000"/>
        </a:xfrm>
        <a:prstGeom prst="rightArrow">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5BDC0B-544B-4D83-9D36-01C69462CE9C}">
      <dsp:nvSpPr>
        <dsp:cNvPr id="0" name=""/>
        <dsp:cNvSpPr/>
      </dsp:nvSpPr>
      <dsp:spPr>
        <a:xfrm>
          <a:off x="5786634" y="436807"/>
          <a:ext cx="2130423"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US" sz="2400" kern="1200" dirty="0"/>
            <a:t>Partial admission</a:t>
          </a:r>
        </a:p>
      </dsp:txBody>
      <dsp:txXfrm>
        <a:off x="5786634" y="436807"/>
        <a:ext cx="2130423" cy="828000"/>
      </dsp:txXfrm>
    </dsp:sp>
    <dsp:sp modelId="{DC85F8B8-04C3-418C-9107-436A846C64B7}">
      <dsp:nvSpPr>
        <dsp:cNvPr id="0" name=""/>
        <dsp:cNvSpPr/>
      </dsp:nvSpPr>
      <dsp:spPr>
        <a:xfrm>
          <a:off x="3230126" y="436807"/>
          <a:ext cx="2130423"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US" sz="2400" kern="1200" dirty="0"/>
            <a:t>Denial</a:t>
          </a:r>
        </a:p>
      </dsp:txBody>
      <dsp:txXfrm>
        <a:off x="3230126" y="436807"/>
        <a:ext cx="2130423" cy="828000"/>
      </dsp:txXfrm>
    </dsp:sp>
    <dsp:sp modelId="{0FF877ED-1A1B-491B-96B1-11C5655F7F04}">
      <dsp:nvSpPr>
        <dsp:cNvPr id="0" name=""/>
        <dsp:cNvSpPr/>
      </dsp:nvSpPr>
      <dsp:spPr>
        <a:xfrm>
          <a:off x="673618" y="436807"/>
          <a:ext cx="2130423" cy="82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43840" rIns="0" bIns="243840" numCol="1" spcCol="1270" anchor="ctr" anchorCtr="0">
          <a:noAutofit/>
        </a:bodyPr>
        <a:lstStyle/>
        <a:p>
          <a:pPr marL="0" lvl="0" indent="0" algn="ctr" defTabSz="1066800">
            <a:lnSpc>
              <a:spcPct val="90000"/>
            </a:lnSpc>
            <a:spcBef>
              <a:spcPct val="0"/>
            </a:spcBef>
            <a:spcAft>
              <a:spcPct val="35000"/>
            </a:spcAft>
            <a:buNone/>
          </a:pPr>
          <a:r>
            <a:rPr lang="en-US" sz="2400" kern="1200" dirty="0"/>
            <a:t>Full admission</a:t>
          </a:r>
        </a:p>
      </dsp:txBody>
      <dsp:txXfrm>
        <a:off x="673618" y="436807"/>
        <a:ext cx="2130423" cy="82800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34FE2D-C9F3-438E-A84D-6C15D06E44D8}">
      <dsp:nvSpPr>
        <dsp:cNvPr id="0" name=""/>
        <dsp:cNvSpPr/>
      </dsp:nvSpPr>
      <dsp:spPr>
        <a:xfrm>
          <a:off x="0" y="2183"/>
          <a:ext cx="8060526" cy="2233670"/>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b="1" i="1" u="sng" kern="1200" dirty="0">
              <a:solidFill>
                <a:schemeClr val="tx1"/>
              </a:solidFill>
            </a:rPr>
            <a:t>Unless…….</a:t>
          </a:r>
        </a:p>
      </dsp:txBody>
      <dsp:txXfrm>
        <a:off x="0" y="2183"/>
        <a:ext cx="8060526" cy="1206182"/>
      </dsp:txXfrm>
    </dsp:sp>
    <dsp:sp modelId="{51C8F9D0-ADAF-4B22-A89B-EC058ACE0A1C}">
      <dsp:nvSpPr>
        <dsp:cNvPr id="0" name=""/>
        <dsp:cNvSpPr/>
      </dsp:nvSpPr>
      <dsp:spPr>
        <a:xfrm>
          <a:off x="0" y="1162600"/>
          <a:ext cx="4030263" cy="1027488"/>
        </a:xfrm>
        <a:prstGeom prst="rect">
          <a:avLst/>
        </a:prstGeom>
        <a:solidFill>
          <a:schemeClr val="accent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The suspect refuses to answer any questions, i.e. no comment</a:t>
          </a:r>
        </a:p>
      </dsp:txBody>
      <dsp:txXfrm>
        <a:off x="0" y="1162600"/>
        <a:ext cx="4030263" cy="1027488"/>
      </dsp:txXfrm>
    </dsp:sp>
    <dsp:sp modelId="{E8BED5C2-07C1-4506-BE1F-FD9129A2EEC3}">
      <dsp:nvSpPr>
        <dsp:cNvPr id="0" name=""/>
        <dsp:cNvSpPr/>
      </dsp:nvSpPr>
      <dsp:spPr>
        <a:xfrm>
          <a:off x="4030263" y="1162600"/>
          <a:ext cx="4030263" cy="1027488"/>
        </a:xfrm>
        <a:prstGeom prst="rect">
          <a:avLst/>
        </a:prstGeom>
        <a:solidFill>
          <a:schemeClr val="accent2">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The suspect provides a prepared statement</a:t>
          </a:r>
        </a:p>
      </dsp:txBody>
      <dsp:txXfrm>
        <a:off x="4030263" y="1162600"/>
        <a:ext cx="4030263" cy="102748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2376BE-683D-42F7-BA23-15F27141F506}">
      <dsp:nvSpPr>
        <dsp:cNvPr id="0" name=""/>
        <dsp:cNvSpPr/>
      </dsp:nvSpPr>
      <dsp:spPr>
        <a:xfrm>
          <a:off x="0" y="923240"/>
          <a:ext cx="3298264" cy="1978958"/>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Cover the Points to Prove</a:t>
          </a:r>
        </a:p>
      </dsp:txBody>
      <dsp:txXfrm>
        <a:off x="0" y="923240"/>
        <a:ext cx="3298264" cy="1978958"/>
      </dsp:txXfrm>
    </dsp:sp>
    <dsp:sp modelId="{B0F1EC1E-77C3-4782-914F-06CE2AA33F26}">
      <dsp:nvSpPr>
        <dsp:cNvPr id="0" name=""/>
        <dsp:cNvSpPr/>
      </dsp:nvSpPr>
      <dsp:spPr>
        <a:xfrm>
          <a:off x="3628091" y="923240"/>
          <a:ext cx="3298264" cy="1978958"/>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Explore &amp; if possible negate any </a:t>
          </a:r>
          <a:r>
            <a:rPr lang="en-US" sz="2400" kern="1200" dirty="0" err="1">
              <a:solidFill>
                <a:schemeClr val="tx1"/>
              </a:solidFill>
            </a:rPr>
            <a:t>defences</a:t>
          </a:r>
          <a:r>
            <a:rPr lang="en-US" sz="2400" kern="1200" dirty="0">
              <a:solidFill>
                <a:schemeClr val="tx1"/>
              </a:solidFill>
            </a:rPr>
            <a:t>. </a:t>
          </a:r>
          <a:r>
            <a:rPr lang="en-US" sz="2400" kern="1200" dirty="0" err="1">
              <a:solidFill>
                <a:schemeClr val="tx1"/>
              </a:solidFill>
            </a:rPr>
            <a:t>E.g</a:t>
          </a:r>
          <a:r>
            <a:rPr lang="en-US" sz="2400" kern="1200" dirty="0">
              <a:solidFill>
                <a:schemeClr val="tx1"/>
              </a:solidFill>
            </a:rPr>
            <a:t>, were you acting in self </a:t>
          </a:r>
          <a:r>
            <a:rPr lang="en-US" sz="2400" kern="1200" dirty="0" err="1">
              <a:solidFill>
                <a:schemeClr val="tx1"/>
              </a:solidFill>
            </a:rPr>
            <a:t>defence</a:t>
          </a:r>
          <a:r>
            <a:rPr lang="en-US" sz="2400" kern="1200" dirty="0">
              <a:solidFill>
                <a:schemeClr val="tx1"/>
              </a:solidFill>
            </a:rPr>
            <a:t> (for assault allegations)</a:t>
          </a:r>
        </a:p>
      </dsp:txBody>
      <dsp:txXfrm>
        <a:off x="3628091" y="923240"/>
        <a:ext cx="3298264" cy="1978958"/>
      </dsp:txXfrm>
    </dsp:sp>
    <dsp:sp modelId="{1217D645-636A-4E6E-AA39-351F20EB0AE2}">
      <dsp:nvSpPr>
        <dsp:cNvPr id="0" name=""/>
        <dsp:cNvSpPr/>
      </dsp:nvSpPr>
      <dsp:spPr>
        <a:xfrm>
          <a:off x="7256182" y="923240"/>
          <a:ext cx="3298264" cy="1978958"/>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It may not be necessary to continue with the Police agenda unless you have identified areas for clarification</a:t>
          </a:r>
        </a:p>
      </dsp:txBody>
      <dsp:txXfrm>
        <a:off x="7256182" y="923240"/>
        <a:ext cx="3298264" cy="197895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7DB2B5-9868-459B-9080-6113A8CB3632}">
      <dsp:nvSpPr>
        <dsp:cNvPr id="0" name=""/>
        <dsp:cNvSpPr/>
      </dsp:nvSpPr>
      <dsp:spPr>
        <a:xfrm>
          <a:off x="9404" y="493305"/>
          <a:ext cx="2811030" cy="168661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mn-lt"/>
            </a:rPr>
            <a:t>If the suspect denies the offence</a:t>
          </a:r>
        </a:p>
      </dsp:txBody>
      <dsp:txXfrm>
        <a:off x="58803" y="542704"/>
        <a:ext cx="2712232" cy="1587820"/>
      </dsp:txXfrm>
    </dsp:sp>
    <dsp:sp modelId="{8BFD493D-D26A-404F-82CA-A22B5531C95B}">
      <dsp:nvSpPr>
        <dsp:cNvPr id="0" name=""/>
        <dsp:cNvSpPr/>
      </dsp:nvSpPr>
      <dsp:spPr>
        <a:xfrm>
          <a:off x="3067805" y="988046"/>
          <a:ext cx="595938" cy="69713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dirty="0"/>
        </a:p>
      </dsp:txBody>
      <dsp:txXfrm>
        <a:off x="3067805" y="1127473"/>
        <a:ext cx="417157" cy="418281"/>
      </dsp:txXfrm>
    </dsp:sp>
    <dsp:sp modelId="{F0878EF1-B921-4DAC-B17E-4BF7637186C2}">
      <dsp:nvSpPr>
        <dsp:cNvPr id="0" name=""/>
        <dsp:cNvSpPr/>
      </dsp:nvSpPr>
      <dsp:spPr>
        <a:xfrm>
          <a:off x="3944847" y="493305"/>
          <a:ext cx="2811030" cy="1686618"/>
        </a:xfrm>
        <a:prstGeom prst="roundRect">
          <a:avLst>
            <a:gd name="adj" fmla="val 10000"/>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Identify topics from the </a:t>
          </a:r>
          <a:r>
            <a:rPr lang="en-US" sz="2400" b="1" i="1" u="sng" kern="1200"/>
            <a:t>Suspect</a:t>
          </a:r>
          <a:r>
            <a:rPr lang="en-US" sz="2400" kern="1200"/>
            <a:t> account</a:t>
          </a:r>
          <a:endParaRPr lang="en-US" sz="2400" kern="1200" dirty="0"/>
        </a:p>
      </dsp:txBody>
      <dsp:txXfrm>
        <a:off x="3994246" y="542704"/>
        <a:ext cx="2712232" cy="1587820"/>
      </dsp:txXfrm>
    </dsp:sp>
    <dsp:sp modelId="{635C592F-4604-4F89-91F3-ECA3BB3C7C80}">
      <dsp:nvSpPr>
        <dsp:cNvPr id="0" name=""/>
        <dsp:cNvSpPr/>
      </dsp:nvSpPr>
      <dsp:spPr>
        <a:xfrm>
          <a:off x="7003248" y="988046"/>
          <a:ext cx="595938" cy="697135"/>
        </a:xfrm>
        <a:prstGeom prst="rightArrow">
          <a:avLst>
            <a:gd name="adj1" fmla="val 60000"/>
            <a:gd name="adj2" fmla="val 50000"/>
          </a:avLst>
        </a:prstGeom>
        <a:solidFill>
          <a:schemeClr val="accent5">
            <a:hueOff val="-1689636"/>
            <a:satOff val="-4355"/>
            <a:lumOff val="-294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7003248" y="1127473"/>
        <a:ext cx="417157" cy="418281"/>
      </dsp:txXfrm>
    </dsp:sp>
    <dsp:sp modelId="{D3307C64-6FAC-4D2B-A0FE-26EF78D7C4ED}">
      <dsp:nvSpPr>
        <dsp:cNvPr id="0" name=""/>
        <dsp:cNvSpPr/>
      </dsp:nvSpPr>
      <dsp:spPr>
        <a:xfrm>
          <a:off x="7880289" y="493305"/>
          <a:ext cx="2811030" cy="1686618"/>
        </a:xfrm>
        <a:prstGeom prst="roundRect">
          <a:avLst>
            <a:gd name="adj" fmla="val 10000"/>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Probe each topic. Gain as much detail as possible</a:t>
          </a:r>
          <a:endParaRPr lang="en-US" sz="2400" kern="1200" dirty="0"/>
        </a:p>
      </dsp:txBody>
      <dsp:txXfrm>
        <a:off x="7929688" y="542704"/>
        <a:ext cx="2712232" cy="1587820"/>
      </dsp:txXfrm>
    </dsp:sp>
    <dsp:sp modelId="{DE87CC86-4442-4A7A-9362-1FD6DF7A870F}">
      <dsp:nvSpPr>
        <dsp:cNvPr id="0" name=""/>
        <dsp:cNvSpPr/>
      </dsp:nvSpPr>
      <dsp:spPr>
        <a:xfrm rot="5400000">
          <a:off x="8987835" y="2376695"/>
          <a:ext cx="595938" cy="697135"/>
        </a:xfrm>
        <a:prstGeom prst="righ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5400000">
        <a:off x="9076664" y="2427294"/>
        <a:ext cx="418281" cy="417157"/>
      </dsp:txXfrm>
    </dsp:sp>
    <dsp:sp modelId="{E03695E3-AB1A-4394-ABAA-ACE94DD9E6BD}">
      <dsp:nvSpPr>
        <dsp:cNvPr id="0" name=""/>
        <dsp:cNvSpPr/>
      </dsp:nvSpPr>
      <dsp:spPr>
        <a:xfrm>
          <a:off x="7880289" y="3304335"/>
          <a:ext cx="2811030" cy="1686618"/>
        </a:xfrm>
        <a:prstGeom prst="roundRect">
          <a:avLst>
            <a:gd name="adj" fmla="val 10000"/>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Summarise after each topic &amp; ask any questions missed (2</a:t>
          </a:r>
          <a:r>
            <a:rPr lang="en-US" sz="2200" kern="1200" baseline="30000"/>
            <a:t>nd</a:t>
          </a:r>
          <a:r>
            <a:rPr lang="en-US" sz="2200" kern="1200"/>
            <a:t> interviewer if present</a:t>
          </a:r>
          <a:r>
            <a:rPr lang="en-US" sz="2000" kern="1200"/>
            <a:t>)</a:t>
          </a:r>
          <a:endParaRPr lang="en-US" sz="2000" kern="1200" dirty="0"/>
        </a:p>
      </dsp:txBody>
      <dsp:txXfrm>
        <a:off x="7929688" y="3353734"/>
        <a:ext cx="2712232" cy="1587820"/>
      </dsp:txXfrm>
    </dsp:sp>
    <dsp:sp modelId="{AEF187F2-4AFC-4F65-A7CE-46D6BF7F2DAE}">
      <dsp:nvSpPr>
        <dsp:cNvPr id="0" name=""/>
        <dsp:cNvSpPr/>
      </dsp:nvSpPr>
      <dsp:spPr>
        <a:xfrm rot="10800000">
          <a:off x="7036980" y="3799076"/>
          <a:ext cx="595938" cy="697135"/>
        </a:xfrm>
        <a:prstGeom prst="rightArrow">
          <a:avLst>
            <a:gd name="adj1" fmla="val 60000"/>
            <a:gd name="adj2" fmla="val 50000"/>
          </a:avLst>
        </a:prstGeom>
        <a:solidFill>
          <a:schemeClr val="accent5">
            <a:hueOff val="-5068907"/>
            <a:satOff val="-13064"/>
            <a:lumOff val="-882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10800000">
        <a:off x="7215761" y="3938503"/>
        <a:ext cx="417157" cy="418281"/>
      </dsp:txXfrm>
    </dsp:sp>
    <dsp:sp modelId="{64874CDB-C0BC-4B49-94C6-B59438C13A02}">
      <dsp:nvSpPr>
        <dsp:cNvPr id="0" name=""/>
        <dsp:cNvSpPr/>
      </dsp:nvSpPr>
      <dsp:spPr>
        <a:xfrm>
          <a:off x="3944847" y="3304335"/>
          <a:ext cx="2811030" cy="1686618"/>
        </a:xfrm>
        <a:prstGeom prst="roundRect">
          <a:avLst>
            <a:gd name="adj" fmla="val 10000"/>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Once you have exhausted the identified topics from the suspects account:</a:t>
          </a:r>
          <a:endParaRPr lang="en-US" sz="2400" kern="1200" dirty="0"/>
        </a:p>
      </dsp:txBody>
      <dsp:txXfrm>
        <a:off x="3994246" y="3353734"/>
        <a:ext cx="2712232" cy="1587820"/>
      </dsp:txXfrm>
    </dsp:sp>
    <dsp:sp modelId="{55FF88F5-7E40-4459-BA53-6AAAD3A3AA02}">
      <dsp:nvSpPr>
        <dsp:cNvPr id="0" name=""/>
        <dsp:cNvSpPr/>
      </dsp:nvSpPr>
      <dsp:spPr>
        <a:xfrm rot="10800000">
          <a:off x="3101538" y="3799076"/>
          <a:ext cx="595938" cy="697135"/>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rot="10800000">
        <a:off x="3280319" y="3938503"/>
        <a:ext cx="417157" cy="418281"/>
      </dsp:txXfrm>
    </dsp:sp>
    <dsp:sp modelId="{AE8F21B2-A922-4EC9-97AA-81DD5E2FF196}">
      <dsp:nvSpPr>
        <dsp:cNvPr id="0" name=""/>
        <dsp:cNvSpPr/>
      </dsp:nvSpPr>
      <dsp:spPr>
        <a:xfrm>
          <a:off x="9404" y="3304335"/>
          <a:ext cx="2811030" cy="168661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Move onto the Police agenda</a:t>
          </a:r>
          <a:endParaRPr lang="en-US" sz="2400" kern="1200" dirty="0"/>
        </a:p>
      </dsp:txBody>
      <dsp:txXfrm>
        <a:off x="58803" y="3353734"/>
        <a:ext cx="2712232" cy="158782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52C023-B9A5-4F50-9E16-F29625CC1B42}">
      <dsp:nvSpPr>
        <dsp:cNvPr id="0" name=""/>
        <dsp:cNvSpPr/>
      </dsp:nvSpPr>
      <dsp:spPr>
        <a:xfrm rot="5400000">
          <a:off x="2753262" y="1103101"/>
          <a:ext cx="1730534" cy="208379"/>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C3E987F-0247-4772-AA65-3796F437AB49}">
      <dsp:nvSpPr>
        <dsp:cNvPr id="0" name=""/>
        <dsp:cNvSpPr/>
      </dsp:nvSpPr>
      <dsp:spPr>
        <a:xfrm>
          <a:off x="2121274" y="343"/>
          <a:ext cx="4377746" cy="138919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If the suspect makes a partial admission. E.g, when they admit their involvement but to a lesser degree</a:t>
          </a:r>
          <a:endParaRPr lang="en-US" sz="2400" kern="1200" dirty="0"/>
        </a:p>
      </dsp:txBody>
      <dsp:txXfrm>
        <a:off x="2161962" y="41031"/>
        <a:ext cx="4296370" cy="1307818"/>
      </dsp:txXfrm>
    </dsp:sp>
    <dsp:sp modelId="{01D72209-FEB5-4F82-A4E9-B24FF8808626}">
      <dsp:nvSpPr>
        <dsp:cNvPr id="0" name=""/>
        <dsp:cNvSpPr/>
      </dsp:nvSpPr>
      <dsp:spPr>
        <a:xfrm rot="4740002">
          <a:off x="2908282" y="2839766"/>
          <a:ext cx="1769344" cy="208379"/>
        </a:xfrm>
        <a:prstGeom prst="rect">
          <a:avLst/>
        </a:prstGeom>
        <a:solidFill>
          <a:schemeClr val="accent5">
            <a:hueOff val="-1689636"/>
            <a:satOff val="-4355"/>
            <a:lumOff val="-294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6CDA5A-0C6A-4BCF-B584-D2956142867B}">
      <dsp:nvSpPr>
        <dsp:cNvPr id="0" name=""/>
        <dsp:cNvSpPr/>
      </dsp:nvSpPr>
      <dsp:spPr>
        <a:xfrm>
          <a:off x="2126102" y="1736836"/>
          <a:ext cx="4368091" cy="1389194"/>
        </a:xfrm>
        <a:prstGeom prst="roundRect">
          <a:avLst>
            <a:gd name="adj" fmla="val 10000"/>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Treat the interview as though it is a denial</a:t>
          </a:r>
          <a:endParaRPr lang="en-US" sz="2400" kern="1200" dirty="0"/>
        </a:p>
      </dsp:txBody>
      <dsp:txXfrm>
        <a:off x="2166790" y="1777524"/>
        <a:ext cx="4286715" cy="1307818"/>
      </dsp:txXfrm>
    </dsp:sp>
    <dsp:sp modelId="{BB4B3AA2-0A09-45D3-80CD-524B16978315}">
      <dsp:nvSpPr>
        <dsp:cNvPr id="0" name=""/>
        <dsp:cNvSpPr/>
      </dsp:nvSpPr>
      <dsp:spPr>
        <a:xfrm rot="21599759">
          <a:off x="3972725" y="3708013"/>
          <a:ext cx="4894417" cy="208379"/>
        </a:xfrm>
        <a:prstGeom prst="rect">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EC89414-263B-4DF2-8033-77E8044899F0}">
      <dsp:nvSpPr>
        <dsp:cNvPr id="0" name=""/>
        <dsp:cNvSpPr/>
      </dsp:nvSpPr>
      <dsp:spPr>
        <a:xfrm>
          <a:off x="2528077" y="3473673"/>
          <a:ext cx="4261563" cy="1389194"/>
        </a:xfrm>
        <a:prstGeom prst="roundRect">
          <a:avLst>
            <a:gd name="adj" fmla="val 10000"/>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Identify topics from the </a:t>
          </a:r>
          <a:r>
            <a:rPr lang="en-US" sz="2400" b="1" i="1" u="sng" kern="1200"/>
            <a:t>Suspects</a:t>
          </a:r>
          <a:r>
            <a:rPr lang="en-US" sz="2400" kern="1200"/>
            <a:t> account &amp; probe. Gain as much detail as possible</a:t>
          </a:r>
          <a:endParaRPr lang="en-US" sz="2400" kern="1200" dirty="0"/>
        </a:p>
      </dsp:txBody>
      <dsp:txXfrm>
        <a:off x="2568765" y="3514361"/>
        <a:ext cx="4180187" cy="1307818"/>
      </dsp:txXfrm>
    </dsp:sp>
    <dsp:sp modelId="{04D887F9-6EE4-4341-AE10-D3EEB0A0F643}">
      <dsp:nvSpPr>
        <dsp:cNvPr id="0" name=""/>
        <dsp:cNvSpPr/>
      </dsp:nvSpPr>
      <dsp:spPr>
        <a:xfrm rot="16200000">
          <a:off x="8007799" y="2839595"/>
          <a:ext cx="1730534" cy="208379"/>
        </a:xfrm>
        <a:prstGeom prst="rect">
          <a:avLst/>
        </a:prstGeom>
        <a:solidFill>
          <a:schemeClr val="accent5">
            <a:hueOff val="-5068907"/>
            <a:satOff val="-13064"/>
            <a:lumOff val="-882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3CB8F09-1ADA-44CB-99D9-20C0E5F0B29A}">
      <dsp:nvSpPr>
        <dsp:cNvPr id="0" name=""/>
        <dsp:cNvSpPr/>
      </dsp:nvSpPr>
      <dsp:spPr>
        <a:xfrm>
          <a:off x="7263078" y="3473330"/>
          <a:ext cx="4603212" cy="1389194"/>
        </a:xfrm>
        <a:prstGeom prst="roundRect">
          <a:avLst>
            <a:gd name="adj" fmla="val 10000"/>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Summarise after each topic &amp; ask any questions missed</a:t>
          </a:r>
          <a:endParaRPr lang="en-US" sz="2400" kern="1200" dirty="0"/>
        </a:p>
      </dsp:txBody>
      <dsp:txXfrm>
        <a:off x="7303766" y="3514018"/>
        <a:ext cx="4521836" cy="1307818"/>
      </dsp:txXfrm>
    </dsp:sp>
    <dsp:sp modelId="{5F8D2DA7-034B-4876-B77B-4746FC40EFFE}">
      <dsp:nvSpPr>
        <dsp:cNvPr id="0" name=""/>
        <dsp:cNvSpPr/>
      </dsp:nvSpPr>
      <dsp:spPr>
        <a:xfrm rot="16200000">
          <a:off x="8007799" y="1103101"/>
          <a:ext cx="1730534" cy="208379"/>
        </a:xfrm>
        <a:prstGeom prst="rect">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407F281-3E2C-403E-B770-995E7B3D14EB}">
      <dsp:nvSpPr>
        <dsp:cNvPr id="0" name=""/>
        <dsp:cNvSpPr/>
      </dsp:nvSpPr>
      <dsp:spPr>
        <a:xfrm>
          <a:off x="7291649" y="1736836"/>
          <a:ext cx="4546070" cy="1389194"/>
        </a:xfrm>
        <a:prstGeom prst="roundRect">
          <a:avLst>
            <a:gd name="adj" fmla="val 10000"/>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Once you have exhausted the identified topics from the </a:t>
          </a:r>
          <a:r>
            <a:rPr lang="en-US" sz="2400" b="1" i="1" u="sng" kern="1200"/>
            <a:t>Suspects</a:t>
          </a:r>
          <a:r>
            <a:rPr lang="en-US" sz="2400" kern="1200"/>
            <a:t> account:</a:t>
          </a:r>
          <a:endParaRPr lang="en-US" sz="2400" kern="1200" dirty="0"/>
        </a:p>
      </dsp:txBody>
      <dsp:txXfrm>
        <a:off x="7332337" y="1777524"/>
        <a:ext cx="4464694" cy="1307818"/>
      </dsp:txXfrm>
    </dsp:sp>
    <dsp:sp modelId="{D14E592B-5C93-42E2-9C4D-2AAF2667B4F7}">
      <dsp:nvSpPr>
        <dsp:cNvPr id="0" name=""/>
        <dsp:cNvSpPr/>
      </dsp:nvSpPr>
      <dsp:spPr>
        <a:xfrm>
          <a:off x="7291649" y="343"/>
          <a:ext cx="4546070" cy="1389194"/>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t>Move onto the Police agenda</a:t>
          </a:r>
          <a:endParaRPr lang="en-US" sz="2400" kern="1200" dirty="0"/>
        </a:p>
      </dsp:txBody>
      <dsp:txXfrm>
        <a:off x="7332337" y="41031"/>
        <a:ext cx="4464694" cy="130781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71726B-6F63-4799-8CD0-4D6E4157CC08}">
      <dsp:nvSpPr>
        <dsp:cNvPr id="0" name=""/>
        <dsp:cNvSpPr/>
      </dsp:nvSpPr>
      <dsp:spPr>
        <a:xfrm rot="16200000">
          <a:off x="937330" y="-937330"/>
          <a:ext cx="2398691" cy="4273352"/>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t>Explain to the suspect that you understand that is their right but that you still intend to ask the questions. Inform them you will give them time to answer if they wish.</a:t>
          </a:r>
          <a:endParaRPr lang="en-US" sz="2100" kern="1200" dirty="0"/>
        </a:p>
      </dsp:txBody>
      <dsp:txXfrm rot="5400000">
        <a:off x="0" y="0"/>
        <a:ext cx="4273352" cy="1799018"/>
      </dsp:txXfrm>
    </dsp:sp>
    <dsp:sp modelId="{43169A1E-121A-4926-98B1-0993E60EBB40}">
      <dsp:nvSpPr>
        <dsp:cNvPr id="0" name=""/>
        <dsp:cNvSpPr/>
      </dsp:nvSpPr>
      <dsp:spPr>
        <a:xfrm>
          <a:off x="4273352" y="0"/>
          <a:ext cx="4273352" cy="2398691"/>
        </a:xfrm>
        <a:prstGeom prst="round1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t>Work through your interview plan topic by topic in detail</a:t>
          </a:r>
          <a:endParaRPr lang="en-US" sz="2100" kern="1200" dirty="0"/>
        </a:p>
      </dsp:txBody>
      <dsp:txXfrm>
        <a:off x="4273352" y="0"/>
        <a:ext cx="4273352" cy="1799018"/>
      </dsp:txXfrm>
    </dsp:sp>
    <dsp:sp modelId="{4A2366AB-A60B-4C0B-88EE-E725D2F78D95}">
      <dsp:nvSpPr>
        <dsp:cNvPr id="0" name=""/>
        <dsp:cNvSpPr/>
      </dsp:nvSpPr>
      <dsp:spPr>
        <a:xfrm rot="10800000">
          <a:off x="0" y="2398691"/>
          <a:ext cx="4273352" cy="2398691"/>
        </a:xfrm>
        <a:prstGeom prst="round1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t>Be mindful of the pace of your questions. Don’t ask them too quickly. Answer the question in your head before asking the next</a:t>
          </a:r>
        </a:p>
      </dsp:txBody>
      <dsp:txXfrm rot="10800000">
        <a:off x="0" y="2998363"/>
        <a:ext cx="4273352" cy="1799018"/>
      </dsp:txXfrm>
    </dsp:sp>
    <dsp:sp modelId="{B726FA63-775B-402D-8579-905D7CC4FE7B}">
      <dsp:nvSpPr>
        <dsp:cNvPr id="0" name=""/>
        <dsp:cNvSpPr/>
      </dsp:nvSpPr>
      <dsp:spPr>
        <a:xfrm rot="5400000">
          <a:off x="5210683" y="1461360"/>
          <a:ext cx="2398691" cy="4273352"/>
        </a:xfrm>
        <a:prstGeom prst="round1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a:t>You can remind them of the caution &amp; the implications of not answering questions however doing this repeatedly can be seen as oppressive</a:t>
          </a:r>
          <a:endParaRPr lang="en-US" sz="2100" kern="1200" dirty="0"/>
        </a:p>
      </dsp:txBody>
      <dsp:txXfrm rot="-5400000">
        <a:off x="4273352" y="2998363"/>
        <a:ext cx="4273352" cy="1799018"/>
      </dsp:txXfrm>
    </dsp:sp>
    <dsp:sp modelId="{7595103F-5F58-42C9-AF24-8CF01B301184}">
      <dsp:nvSpPr>
        <dsp:cNvPr id="0" name=""/>
        <dsp:cNvSpPr/>
      </dsp:nvSpPr>
      <dsp:spPr>
        <a:xfrm>
          <a:off x="2991346" y="1799018"/>
          <a:ext cx="2564011" cy="1199345"/>
        </a:xfrm>
        <a:prstGeom prst="roundRect">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If the suspect does not answer questions or answers, “no comment”</a:t>
          </a:r>
        </a:p>
      </dsp:txBody>
      <dsp:txXfrm>
        <a:off x="3049893" y="1857565"/>
        <a:ext cx="2446917" cy="1082251"/>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9AE24B-4137-4A98-99CB-71BDFC9CA4A6}">
      <dsp:nvSpPr>
        <dsp:cNvPr id="0" name=""/>
        <dsp:cNvSpPr/>
      </dsp:nvSpPr>
      <dsp:spPr>
        <a:xfrm>
          <a:off x="9480" y="0"/>
          <a:ext cx="2833539" cy="359287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Ask the legal rep or the suspect to read out the prepared statement. Get the suspect to agree &amp; sign it</a:t>
          </a:r>
        </a:p>
      </dsp:txBody>
      <dsp:txXfrm>
        <a:off x="92472" y="82992"/>
        <a:ext cx="2667555" cy="3426893"/>
      </dsp:txXfrm>
    </dsp:sp>
    <dsp:sp modelId="{F4A8C8D5-8024-47CA-8207-C3250ACE5768}">
      <dsp:nvSpPr>
        <dsp:cNvPr id="0" name=""/>
        <dsp:cNvSpPr/>
      </dsp:nvSpPr>
      <dsp:spPr>
        <a:xfrm>
          <a:off x="3126373" y="1445079"/>
          <a:ext cx="600710" cy="70271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3126373" y="1585622"/>
        <a:ext cx="420497" cy="421631"/>
      </dsp:txXfrm>
    </dsp:sp>
    <dsp:sp modelId="{37D7A631-08E9-4E6B-B666-D1511BCB0001}">
      <dsp:nvSpPr>
        <dsp:cNvPr id="0" name=""/>
        <dsp:cNvSpPr/>
      </dsp:nvSpPr>
      <dsp:spPr>
        <a:xfrm>
          <a:off x="3976434" y="35794"/>
          <a:ext cx="2833539" cy="352128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Ask the legal rep if you can have a copy. Remember the statement is the property of the legal rep &amp; suspect (some will be happy to give you the original)</a:t>
          </a:r>
        </a:p>
      </dsp:txBody>
      <dsp:txXfrm>
        <a:off x="4059426" y="118786"/>
        <a:ext cx="2667555" cy="3355303"/>
      </dsp:txXfrm>
    </dsp:sp>
    <dsp:sp modelId="{12FF6BEF-AB35-4CA9-A15D-70BE65FB5BA7}">
      <dsp:nvSpPr>
        <dsp:cNvPr id="0" name=""/>
        <dsp:cNvSpPr/>
      </dsp:nvSpPr>
      <dsp:spPr>
        <a:xfrm>
          <a:off x="7093327" y="1445079"/>
          <a:ext cx="600710" cy="70271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US" sz="3000" kern="1200"/>
        </a:p>
      </dsp:txBody>
      <dsp:txXfrm>
        <a:off x="7093327" y="1585622"/>
        <a:ext cx="420497" cy="421631"/>
      </dsp:txXfrm>
    </dsp:sp>
    <dsp:sp modelId="{3AFA7F6F-45A9-4138-B206-0FFD5FB83915}">
      <dsp:nvSpPr>
        <dsp:cNvPr id="0" name=""/>
        <dsp:cNvSpPr/>
      </dsp:nvSpPr>
      <dsp:spPr>
        <a:xfrm>
          <a:off x="7943389" y="0"/>
          <a:ext cx="2833539" cy="3592877"/>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Once you have a copy, best practice is to stop the interview to examine the statement &amp; identify topics from it. This is the </a:t>
          </a:r>
          <a:r>
            <a:rPr lang="en-US" sz="2400" b="1" i="1" u="sng" kern="1200" dirty="0">
              <a:solidFill>
                <a:schemeClr val="tx1"/>
              </a:solidFill>
            </a:rPr>
            <a:t>Suspects</a:t>
          </a:r>
          <a:r>
            <a:rPr lang="en-US" sz="2400" kern="1200" dirty="0">
              <a:solidFill>
                <a:schemeClr val="tx1"/>
              </a:solidFill>
            </a:rPr>
            <a:t> account</a:t>
          </a:r>
        </a:p>
      </dsp:txBody>
      <dsp:txXfrm>
        <a:off x="8026381" y="82992"/>
        <a:ext cx="2667555" cy="3426893"/>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25D3AC-FAE1-49ED-A07B-4D4463EFECF5}">
      <dsp:nvSpPr>
        <dsp:cNvPr id="0" name=""/>
        <dsp:cNvSpPr/>
      </dsp:nvSpPr>
      <dsp:spPr>
        <a:xfrm>
          <a:off x="9019" y="1028647"/>
          <a:ext cx="2695837" cy="3361372"/>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Inform the suspect that you will need to stop the interview to allow you to transcribe the statement as you will need to continue with the interview</a:t>
          </a:r>
        </a:p>
      </dsp:txBody>
      <dsp:txXfrm>
        <a:off x="87977" y="1107605"/>
        <a:ext cx="2537921" cy="3203456"/>
      </dsp:txXfrm>
    </dsp:sp>
    <dsp:sp modelId="{1C0EE9DB-D196-4024-8F7A-1A8969C799B9}">
      <dsp:nvSpPr>
        <dsp:cNvPr id="0" name=""/>
        <dsp:cNvSpPr/>
      </dsp:nvSpPr>
      <dsp:spPr>
        <a:xfrm>
          <a:off x="2974440" y="2375049"/>
          <a:ext cx="571517" cy="6685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2974440" y="2508762"/>
        <a:ext cx="400062" cy="401141"/>
      </dsp:txXfrm>
    </dsp:sp>
    <dsp:sp modelId="{D4E8EEC5-8D3E-42BC-A8F4-B514495B6EBD}">
      <dsp:nvSpPr>
        <dsp:cNvPr id="0" name=""/>
        <dsp:cNvSpPr/>
      </dsp:nvSpPr>
      <dsp:spPr>
        <a:xfrm>
          <a:off x="3783191" y="1028647"/>
          <a:ext cx="2695837" cy="3361372"/>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Identify topics from the prepared statement &amp; probe them. Once you have exhausted the topics, move onto the Police agenda</a:t>
          </a:r>
        </a:p>
      </dsp:txBody>
      <dsp:txXfrm>
        <a:off x="3862149" y="1107605"/>
        <a:ext cx="2537921" cy="3203456"/>
      </dsp:txXfrm>
    </dsp:sp>
    <dsp:sp modelId="{B9920120-E8DE-4150-9DEF-9E6A33AE330E}">
      <dsp:nvSpPr>
        <dsp:cNvPr id="0" name=""/>
        <dsp:cNvSpPr/>
      </dsp:nvSpPr>
      <dsp:spPr>
        <a:xfrm>
          <a:off x="6748612" y="2375049"/>
          <a:ext cx="571517" cy="6685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6748612" y="2508762"/>
        <a:ext cx="400062" cy="401141"/>
      </dsp:txXfrm>
    </dsp:sp>
    <dsp:sp modelId="{528DE391-E236-4C98-B5A9-0697B3461C4C}">
      <dsp:nvSpPr>
        <dsp:cNvPr id="0" name=""/>
        <dsp:cNvSpPr/>
      </dsp:nvSpPr>
      <dsp:spPr>
        <a:xfrm>
          <a:off x="7557364" y="1028647"/>
          <a:ext cx="2695837" cy="3361372"/>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Prepared Statement (or copy of) then becomes an exhibit produced by the Officer</a:t>
          </a:r>
        </a:p>
      </dsp:txBody>
      <dsp:txXfrm>
        <a:off x="7636322" y="1107605"/>
        <a:ext cx="2537921" cy="320345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7E13D9-04DB-4015-8B85-B8252F9BAA62}">
      <dsp:nvSpPr>
        <dsp:cNvPr id="0" name=""/>
        <dsp:cNvSpPr/>
      </dsp:nvSpPr>
      <dsp:spPr>
        <a:xfrm>
          <a:off x="761903" y="2518"/>
          <a:ext cx="3749816" cy="181589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SMITH states he has no knowledge of the offence</a:t>
          </a:r>
        </a:p>
      </dsp:txBody>
      <dsp:txXfrm>
        <a:off x="815089" y="55704"/>
        <a:ext cx="3643444" cy="1709519"/>
      </dsp:txXfrm>
    </dsp:sp>
    <dsp:sp modelId="{DACCAD32-2A67-4708-945E-7C10E6906301}">
      <dsp:nvSpPr>
        <dsp:cNvPr id="0" name=""/>
        <dsp:cNvSpPr/>
      </dsp:nvSpPr>
      <dsp:spPr>
        <a:xfrm>
          <a:off x="4778050" y="535180"/>
          <a:ext cx="641615" cy="75056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4778050" y="685294"/>
        <a:ext cx="449131" cy="450340"/>
      </dsp:txXfrm>
    </dsp:sp>
    <dsp:sp modelId="{6C9AB7B3-5496-4715-A24F-75E21B6911AD}">
      <dsp:nvSpPr>
        <dsp:cNvPr id="0" name=""/>
        <dsp:cNvSpPr/>
      </dsp:nvSpPr>
      <dsp:spPr>
        <a:xfrm>
          <a:off x="5722314" y="2518"/>
          <a:ext cx="3780837" cy="181589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He states that at the relevant time he was at home with some friends watching TV &amp; drinking alcohol</a:t>
          </a:r>
        </a:p>
      </dsp:txBody>
      <dsp:txXfrm>
        <a:off x="5775500" y="55704"/>
        <a:ext cx="3674465" cy="1709519"/>
      </dsp:txXfrm>
    </dsp:sp>
    <dsp:sp modelId="{830FC679-5A52-407E-8238-599D6EEE1B01}">
      <dsp:nvSpPr>
        <dsp:cNvPr id="0" name=""/>
        <dsp:cNvSpPr/>
      </dsp:nvSpPr>
      <dsp:spPr>
        <a:xfrm rot="5444619">
          <a:off x="7272492" y="2030264"/>
          <a:ext cx="641669" cy="75056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rot="-5400000">
        <a:off x="7369406" y="2084722"/>
        <a:ext cx="450340" cy="449168"/>
      </dsp:txXfrm>
    </dsp:sp>
    <dsp:sp modelId="{50839B9F-B921-4AB2-B084-27B1DC731627}">
      <dsp:nvSpPr>
        <dsp:cNvPr id="0" name=""/>
        <dsp:cNvSpPr/>
      </dsp:nvSpPr>
      <dsp:spPr>
        <a:xfrm>
          <a:off x="5643746" y="3029004"/>
          <a:ext cx="3859405" cy="1815891"/>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He states he knows the shop well &amp; goes there to buy alcohol as he is alcohol </a:t>
          </a:r>
          <a:r>
            <a:rPr lang="en-US" sz="2400" kern="1200" dirty="0" err="1">
              <a:solidFill>
                <a:schemeClr val="tx1"/>
              </a:solidFill>
            </a:rPr>
            <a:t>dependant</a:t>
          </a:r>
          <a:endParaRPr lang="en-US" sz="2400" kern="1200" dirty="0">
            <a:solidFill>
              <a:schemeClr val="tx1"/>
            </a:solidFill>
          </a:endParaRPr>
        </a:p>
      </dsp:txBody>
      <dsp:txXfrm>
        <a:off x="5696932" y="3082190"/>
        <a:ext cx="3753033" cy="1709519"/>
      </dsp:txXfrm>
    </dsp:sp>
    <dsp:sp modelId="{6AD557FC-676F-4026-95AF-68293160232A}">
      <dsp:nvSpPr>
        <dsp:cNvPr id="0" name=""/>
        <dsp:cNvSpPr/>
      </dsp:nvSpPr>
      <dsp:spPr>
        <a:xfrm rot="10800000">
          <a:off x="4735800" y="3561666"/>
          <a:ext cx="641615" cy="75056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22400">
            <a:lnSpc>
              <a:spcPct val="90000"/>
            </a:lnSpc>
            <a:spcBef>
              <a:spcPct val="0"/>
            </a:spcBef>
            <a:spcAft>
              <a:spcPct val="35000"/>
            </a:spcAft>
            <a:buNone/>
          </a:pPr>
          <a:endParaRPr lang="en-US" sz="3200" kern="1200" dirty="0"/>
        </a:p>
      </dsp:txBody>
      <dsp:txXfrm rot="10800000">
        <a:off x="4928284" y="3711780"/>
        <a:ext cx="449131" cy="450340"/>
      </dsp:txXfrm>
    </dsp:sp>
    <dsp:sp modelId="{575E1733-14DD-4179-B0BC-81555712D3D3}">
      <dsp:nvSpPr>
        <dsp:cNvPr id="0" name=""/>
        <dsp:cNvSpPr/>
      </dsp:nvSpPr>
      <dsp:spPr>
        <a:xfrm>
          <a:off x="708122" y="3029004"/>
          <a:ext cx="3725029" cy="1815891"/>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From his account, what topics have you identified to probe?</a:t>
          </a:r>
        </a:p>
      </dsp:txBody>
      <dsp:txXfrm>
        <a:off x="761308" y="3082190"/>
        <a:ext cx="3618657" cy="170951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DEE395-96E4-4254-B5A3-C1C0A7CB3ADD}">
      <dsp:nvSpPr>
        <dsp:cNvPr id="0" name=""/>
        <dsp:cNvSpPr/>
      </dsp:nvSpPr>
      <dsp:spPr>
        <a:xfrm>
          <a:off x="1286189" y="1376"/>
          <a:ext cx="2254707" cy="135282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SMITH – clothing worn, drinking habits </a:t>
          </a:r>
          <a:r>
            <a:rPr lang="en-US" sz="2400" kern="1200" dirty="0" err="1">
              <a:solidFill>
                <a:schemeClr val="tx1"/>
              </a:solidFill>
            </a:rPr>
            <a:t>etc</a:t>
          </a:r>
          <a:endParaRPr lang="en-US" sz="2400" kern="1200" dirty="0">
            <a:solidFill>
              <a:schemeClr val="tx1"/>
            </a:solidFill>
          </a:endParaRPr>
        </a:p>
      </dsp:txBody>
      <dsp:txXfrm>
        <a:off x="1325812" y="40999"/>
        <a:ext cx="2175461" cy="1273578"/>
      </dsp:txXfrm>
    </dsp:sp>
    <dsp:sp modelId="{C1AD5650-DDB2-4C03-BE3B-99886AA6A68E}">
      <dsp:nvSpPr>
        <dsp:cNvPr id="0" name=""/>
        <dsp:cNvSpPr/>
      </dsp:nvSpPr>
      <dsp:spPr>
        <a:xfrm>
          <a:off x="3739312" y="398205"/>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3739312" y="510038"/>
        <a:ext cx="334599" cy="335501"/>
      </dsp:txXfrm>
    </dsp:sp>
    <dsp:sp modelId="{A8234A30-7B3A-41EB-8F7D-DE9A39A6299B}">
      <dsp:nvSpPr>
        <dsp:cNvPr id="0" name=""/>
        <dsp:cNvSpPr/>
      </dsp:nvSpPr>
      <dsp:spPr>
        <a:xfrm>
          <a:off x="4442781" y="1376"/>
          <a:ext cx="2254707" cy="135282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Home</a:t>
          </a:r>
        </a:p>
      </dsp:txBody>
      <dsp:txXfrm>
        <a:off x="4482404" y="40999"/>
        <a:ext cx="2175461" cy="1273578"/>
      </dsp:txXfrm>
    </dsp:sp>
    <dsp:sp modelId="{7FD9BF91-6A0C-490C-AD89-5FF1122FD940}">
      <dsp:nvSpPr>
        <dsp:cNvPr id="0" name=""/>
        <dsp:cNvSpPr/>
      </dsp:nvSpPr>
      <dsp:spPr>
        <a:xfrm>
          <a:off x="6895903" y="398205"/>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dirty="0"/>
        </a:p>
      </dsp:txBody>
      <dsp:txXfrm>
        <a:off x="6895903" y="510038"/>
        <a:ext cx="334599" cy="335501"/>
      </dsp:txXfrm>
    </dsp:sp>
    <dsp:sp modelId="{BEBF715C-75AB-4807-A87B-1832690D6066}">
      <dsp:nvSpPr>
        <dsp:cNvPr id="0" name=""/>
        <dsp:cNvSpPr/>
      </dsp:nvSpPr>
      <dsp:spPr>
        <a:xfrm>
          <a:off x="7599372" y="1376"/>
          <a:ext cx="2254707" cy="135282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Friends</a:t>
          </a:r>
        </a:p>
      </dsp:txBody>
      <dsp:txXfrm>
        <a:off x="7638995" y="40999"/>
        <a:ext cx="2175461" cy="1273578"/>
      </dsp:txXfrm>
    </dsp:sp>
    <dsp:sp modelId="{E701B6B6-29EE-44ED-8FE1-FB31B761E29E}">
      <dsp:nvSpPr>
        <dsp:cNvPr id="0" name=""/>
        <dsp:cNvSpPr/>
      </dsp:nvSpPr>
      <dsp:spPr>
        <a:xfrm rot="5400000">
          <a:off x="8487727" y="1512030"/>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rot="-5400000">
        <a:off x="8558976" y="1552615"/>
        <a:ext cx="335501" cy="334599"/>
      </dsp:txXfrm>
    </dsp:sp>
    <dsp:sp modelId="{0A909DB7-F12F-4AD6-A287-5924E1CE4833}">
      <dsp:nvSpPr>
        <dsp:cNvPr id="0" name=""/>
        <dsp:cNvSpPr/>
      </dsp:nvSpPr>
      <dsp:spPr>
        <a:xfrm>
          <a:off x="7599372" y="2256084"/>
          <a:ext cx="2254707" cy="1352824"/>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Alcohol in house</a:t>
          </a:r>
        </a:p>
      </dsp:txBody>
      <dsp:txXfrm>
        <a:off x="7638995" y="2295707"/>
        <a:ext cx="2175461" cy="1273578"/>
      </dsp:txXfrm>
    </dsp:sp>
    <dsp:sp modelId="{9F1A1936-71C1-41BF-B61C-F25A45D601CC}">
      <dsp:nvSpPr>
        <dsp:cNvPr id="0" name=""/>
        <dsp:cNvSpPr/>
      </dsp:nvSpPr>
      <dsp:spPr>
        <a:xfrm rot="10800000">
          <a:off x="6922959" y="2652913"/>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10800000">
        <a:off x="7066358" y="2764746"/>
        <a:ext cx="334599" cy="335501"/>
      </dsp:txXfrm>
    </dsp:sp>
    <dsp:sp modelId="{E0A4DE2C-AFC9-4743-B549-972A180DB252}">
      <dsp:nvSpPr>
        <dsp:cNvPr id="0" name=""/>
        <dsp:cNvSpPr/>
      </dsp:nvSpPr>
      <dsp:spPr>
        <a:xfrm>
          <a:off x="4442781" y="2256084"/>
          <a:ext cx="2254707" cy="135282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TV</a:t>
          </a:r>
        </a:p>
      </dsp:txBody>
      <dsp:txXfrm>
        <a:off x="4482404" y="2295707"/>
        <a:ext cx="2175461" cy="1273578"/>
      </dsp:txXfrm>
    </dsp:sp>
    <dsp:sp modelId="{2756F403-DA8F-4A63-B53F-5CB62892D43E}">
      <dsp:nvSpPr>
        <dsp:cNvPr id="0" name=""/>
        <dsp:cNvSpPr/>
      </dsp:nvSpPr>
      <dsp:spPr>
        <a:xfrm rot="10800000">
          <a:off x="3766368" y="2652913"/>
          <a:ext cx="477998" cy="559167"/>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dirty="0"/>
        </a:p>
      </dsp:txBody>
      <dsp:txXfrm rot="10800000">
        <a:off x="3909767" y="2764746"/>
        <a:ext cx="334599" cy="335501"/>
      </dsp:txXfrm>
    </dsp:sp>
    <dsp:sp modelId="{98E82C72-15AE-411E-BC4B-768174B0CACB}">
      <dsp:nvSpPr>
        <dsp:cNvPr id="0" name=""/>
        <dsp:cNvSpPr/>
      </dsp:nvSpPr>
      <dsp:spPr>
        <a:xfrm>
          <a:off x="1286189" y="2256084"/>
          <a:ext cx="2254707" cy="135282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SPAR</a:t>
          </a:r>
        </a:p>
      </dsp:txBody>
      <dsp:txXfrm>
        <a:off x="1325812" y="2295707"/>
        <a:ext cx="2175461" cy="127357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BA0F5-3095-402A-B58C-90A18F8861A0}">
      <dsp:nvSpPr>
        <dsp:cNvPr id="0" name=""/>
        <dsp:cNvSpPr/>
      </dsp:nvSpPr>
      <dsp:spPr>
        <a:xfrm rot="16200000">
          <a:off x="886797" y="-886797"/>
          <a:ext cx="2629569" cy="4403164"/>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If the suspect has covered a topic you have in your plan during their account, there is no need to cover that topic again</a:t>
          </a:r>
        </a:p>
      </dsp:txBody>
      <dsp:txXfrm rot="5400000">
        <a:off x="0" y="0"/>
        <a:ext cx="4403164" cy="1972177"/>
      </dsp:txXfrm>
    </dsp:sp>
    <dsp:sp modelId="{C5B89AA9-862B-465F-B25A-5B6DC0B7D43B}">
      <dsp:nvSpPr>
        <dsp:cNvPr id="0" name=""/>
        <dsp:cNvSpPr/>
      </dsp:nvSpPr>
      <dsp:spPr>
        <a:xfrm>
          <a:off x="4403164" y="0"/>
          <a:ext cx="4403164" cy="2629569"/>
        </a:xfrm>
        <a:prstGeom prst="round1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Work through your plan topic by topic gaining as much detail as you can</a:t>
          </a:r>
        </a:p>
      </dsp:txBody>
      <dsp:txXfrm>
        <a:off x="4403164" y="0"/>
        <a:ext cx="4403164" cy="1972177"/>
      </dsp:txXfrm>
    </dsp:sp>
    <dsp:sp modelId="{376A2734-5C5F-4FEB-9A27-EE0F1C970E61}">
      <dsp:nvSpPr>
        <dsp:cNvPr id="0" name=""/>
        <dsp:cNvSpPr/>
      </dsp:nvSpPr>
      <dsp:spPr>
        <a:xfrm rot="10800000">
          <a:off x="0" y="2629569"/>
          <a:ext cx="4403164" cy="2629569"/>
        </a:xfrm>
        <a:prstGeom prst="round1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tx1"/>
              </a:solidFill>
            </a:rPr>
            <a:t>Summarise</a:t>
          </a:r>
          <a:r>
            <a:rPr lang="en-US" sz="2400" kern="1200" dirty="0">
              <a:solidFill>
                <a:schemeClr val="tx1"/>
              </a:solidFill>
            </a:rPr>
            <a:t> after each topic &amp; ask any questions you have missed (2</a:t>
          </a:r>
          <a:r>
            <a:rPr lang="en-US" sz="2400" kern="1200" baseline="30000" dirty="0">
              <a:solidFill>
                <a:schemeClr val="tx1"/>
              </a:solidFill>
            </a:rPr>
            <a:t>nd</a:t>
          </a:r>
          <a:r>
            <a:rPr lang="en-US" sz="2400" kern="1200" dirty="0">
              <a:solidFill>
                <a:schemeClr val="tx1"/>
              </a:solidFill>
            </a:rPr>
            <a:t> interviewer if present)</a:t>
          </a:r>
        </a:p>
      </dsp:txBody>
      <dsp:txXfrm rot="10800000">
        <a:off x="0" y="3286961"/>
        <a:ext cx="4403164" cy="1972177"/>
      </dsp:txXfrm>
    </dsp:sp>
    <dsp:sp modelId="{023A5346-8BDF-4AC1-AA4F-36BBB9DA4CE7}">
      <dsp:nvSpPr>
        <dsp:cNvPr id="0" name=""/>
        <dsp:cNvSpPr/>
      </dsp:nvSpPr>
      <dsp:spPr>
        <a:xfrm rot="5400000">
          <a:off x="5289961" y="1742771"/>
          <a:ext cx="2629569" cy="4403164"/>
        </a:xfrm>
        <a:prstGeom prst="round1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Police agenda is when we introduce statements, exhibits &amp; forensic evidence. These are not challenges at this point</a:t>
          </a:r>
        </a:p>
      </dsp:txBody>
      <dsp:txXfrm rot="-5400000">
        <a:off x="4403165" y="3286961"/>
        <a:ext cx="4403164" cy="1972177"/>
      </dsp:txXfrm>
    </dsp:sp>
    <dsp:sp modelId="{43F48EA4-D1B4-4CBD-8E7F-87CB17AE4426}">
      <dsp:nvSpPr>
        <dsp:cNvPr id="0" name=""/>
        <dsp:cNvSpPr/>
      </dsp:nvSpPr>
      <dsp:spPr>
        <a:xfrm>
          <a:off x="2501155" y="1972177"/>
          <a:ext cx="3804017" cy="1314784"/>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Once you have exhausted the Suspect account, move onto your Police agenda</a:t>
          </a:r>
        </a:p>
      </dsp:txBody>
      <dsp:txXfrm>
        <a:off x="2565337" y="2036359"/>
        <a:ext cx="3675653" cy="118642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7709ED-035F-4D07-9E7E-DC7C1B1BC6D9}">
      <dsp:nvSpPr>
        <dsp:cNvPr id="0" name=""/>
        <dsp:cNvSpPr/>
      </dsp:nvSpPr>
      <dsp:spPr>
        <a:xfrm>
          <a:off x="2681266" y="2689273"/>
          <a:ext cx="2220368" cy="2220368"/>
        </a:xfrm>
        <a:prstGeom prst="ellipse">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Police agenda topics left after suspects agenda</a:t>
          </a:r>
        </a:p>
      </dsp:txBody>
      <dsp:txXfrm>
        <a:off x="3006431" y="3014438"/>
        <a:ext cx="1570038" cy="1570038"/>
      </dsp:txXfrm>
    </dsp:sp>
    <dsp:sp modelId="{9E0B303E-2A31-41BF-B6B3-1D1C83DEE6F9}">
      <dsp:nvSpPr>
        <dsp:cNvPr id="0" name=""/>
        <dsp:cNvSpPr/>
      </dsp:nvSpPr>
      <dsp:spPr>
        <a:xfrm rot="12900000">
          <a:off x="1215038" y="2288719"/>
          <a:ext cx="1741446" cy="632804"/>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AEC8015B-A95E-40BF-AD15-FE1DC74849A6}">
      <dsp:nvSpPr>
        <dsp:cNvPr id="0" name=""/>
        <dsp:cNvSpPr/>
      </dsp:nvSpPr>
      <dsp:spPr>
        <a:xfrm>
          <a:off x="317831" y="1261955"/>
          <a:ext cx="2109349" cy="168747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Jane EVANS statement</a:t>
          </a:r>
        </a:p>
      </dsp:txBody>
      <dsp:txXfrm>
        <a:off x="367256" y="1311380"/>
        <a:ext cx="2010499" cy="1588629"/>
      </dsp:txXfrm>
    </dsp:sp>
    <dsp:sp modelId="{7B63A73C-483F-4193-B39D-E0E0BEFDAE60}">
      <dsp:nvSpPr>
        <dsp:cNvPr id="0" name=""/>
        <dsp:cNvSpPr/>
      </dsp:nvSpPr>
      <dsp:spPr>
        <a:xfrm rot="16200000">
          <a:off x="2920727" y="1400793"/>
          <a:ext cx="1741446" cy="632804"/>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60E1FF09-9C00-4690-AF9C-D009CFBEB5E0}">
      <dsp:nvSpPr>
        <dsp:cNvPr id="0" name=""/>
        <dsp:cNvSpPr/>
      </dsp:nvSpPr>
      <dsp:spPr>
        <a:xfrm>
          <a:off x="2736775" y="2732"/>
          <a:ext cx="2109349" cy="168747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PC JONES statement</a:t>
          </a:r>
        </a:p>
      </dsp:txBody>
      <dsp:txXfrm>
        <a:off x="2786200" y="52157"/>
        <a:ext cx="2010499" cy="1588629"/>
      </dsp:txXfrm>
    </dsp:sp>
    <dsp:sp modelId="{02DF3710-0B59-4CFD-A046-196BE41654A5}">
      <dsp:nvSpPr>
        <dsp:cNvPr id="0" name=""/>
        <dsp:cNvSpPr/>
      </dsp:nvSpPr>
      <dsp:spPr>
        <a:xfrm rot="19500000">
          <a:off x="4626415" y="2288719"/>
          <a:ext cx="1741446" cy="632804"/>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035FE0FF-0C76-4C9E-9607-0FBBD2E2F502}">
      <dsp:nvSpPr>
        <dsp:cNvPr id="0" name=""/>
        <dsp:cNvSpPr/>
      </dsp:nvSpPr>
      <dsp:spPr>
        <a:xfrm>
          <a:off x="5155719" y="1261955"/>
          <a:ext cx="2109349" cy="168747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CCTV</a:t>
          </a:r>
        </a:p>
      </dsp:txBody>
      <dsp:txXfrm>
        <a:off x="5205144" y="1311380"/>
        <a:ext cx="2010499" cy="1588629"/>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71E8CF-EAEB-47E4-A2B8-CB9A4EC22CB5}">
      <dsp:nvSpPr>
        <dsp:cNvPr id="0" name=""/>
        <dsp:cNvSpPr/>
      </dsp:nvSpPr>
      <dsp:spPr>
        <a:xfrm>
          <a:off x="700" y="901196"/>
          <a:ext cx="3013561" cy="3616273"/>
        </a:xfrm>
        <a:prstGeom prst="roundRect">
          <a:avLst>
            <a:gd name="adj" fmla="val 5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marL="0" lvl="0" indent="0" algn="r" defTabSz="1511300">
            <a:lnSpc>
              <a:spcPct val="90000"/>
            </a:lnSpc>
            <a:spcBef>
              <a:spcPct val="0"/>
            </a:spcBef>
            <a:spcAft>
              <a:spcPct val="35000"/>
            </a:spcAft>
            <a:buNone/>
          </a:pPr>
          <a:endParaRPr lang="en-US" sz="3400" kern="1200"/>
        </a:p>
      </dsp:txBody>
      <dsp:txXfrm rot="16200000">
        <a:off x="-1180615" y="2082512"/>
        <a:ext cx="2965344" cy="602712"/>
      </dsp:txXfrm>
    </dsp:sp>
    <dsp:sp modelId="{611BFAD4-9486-4A33-9E64-21F3765F3D39}">
      <dsp:nvSpPr>
        <dsp:cNvPr id="0" name=""/>
        <dsp:cNvSpPr/>
      </dsp:nvSpPr>
      <dsp:spPr>
        <a:xfrm>
          <a:off x="603412" y="901196"/>
          <a:ext cx="2245103" cy="36162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Once we have covered all the topic on our interview plan, it’s time for the challenge phase</a:t>
          </a:r>
        </a:p>
      </dsp:txBody>
      <dsp:txXfrm>
        <a:off x="603412" y="901196"/>
        <a:ext cx="2245103" cy="3616273"/>
      </dsp:txXfrm>
    </dsp:sp>
    <dsp:sp modelId="{ED021606-1DB3-4390-BF79-2247384B1D73}">
      <dsp:nvSpPr>
        <dsp:cNvPr id="0" name=""/>
        <dsp:cNvSpPr/>
      </dsp:nvSpPr>
      <dsp:spPr>
        <a:xfrm>
          <a:off x="3119736" y="901196"/>
          <a:ext cx="3013561" cy="3616273"/>
        </a:xfrm>
        <a:prstGeom prst="roundRect">
          <a:avLst>
            <a:gd name="adj" fmla="val 5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marL="0" lvl="0" indent="0" algn="r" defTabSz="1511300">
            <a:lnSpc>
              <a:spcPct val="90000"/>
            </a:lnSpc>
            <a:spcBef>
              <a:spcPct val="0"/>
            </a:spcBef>
            <a:spcAft>
              <a:spcPct val="35000"/>
            </a:spcAft>
            <a:buNone/>
          </a:pPr>
          <a:endParaRPr lang="en-US" sz="3400" kern="1200"/>
        </a:p>
      </dsp:txBody>
      <dsp:txXfrm rot="16200000">
        <a:off x="1938420" y="2082512"/>
        <a:ext cx="2965344" cy="602712"/>
      </dsp:txXfrm>
    </dsp:sp>
    <dsp:sp modelId="{92DD54F1-A680-4886-B3A0-86FB13A01578}">
      <dsp:nvSpPr>
        <dsp:cNvPr id="0" name=""/>
        <dsp:cNvSpPr/>
      </dsp:nvSpPr>
      <dsp:spPr>
        <a:xfrm rot="5400000">
          <a:off x="2869074" y="3775356"/>
          <a:ext cx="531458" cy="452034"/>
        </a:xfrm>
        <a:prstGeom prst="flowChartExtract">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A51309DC-EB63-4AB2-B4F1-0BD2E9C4FC18}">
      <dsp:nvSpPr>
        <dsp:cNvPr id="0" name=""/>
        <dsp:cNvSpPr/>
      </dsp:nvSpPr>
      <dsp:spPr>
        <a:xfrm>
          <a:off x="3722448" y="901196"/>
          <a:ext cx="2245103" cy="36162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‘Challenges’ are anomalies between the evidence we have at our disposal &amp; the suspect’s account or lack of account</a:t>
          </a:r>
        </a:p>
      </dsp:txBody>
      <dsp:txXfrm>
        <a:off x="3722448" y="901196"/>
        <a:ext cx="2245103" cy="3616273"/>
      </dsp:txXfrm>
    </dsp:sp>
    <dsp:sp modelId="{8E2604EC-1238-45F7-ACFB-A8EF3F7742EB}">
      <dsp:nvSpPr>
        <dsp:cNvPr id="0" name=""/>
        <dsp:cNvSpPr/>
      </dsp:nvSpPr>
      <dsp:spPr>
        <a:xfrm>
          <a:off x="6238772" y="901196"/>
          <a:ext cx="3013561" cy="3616273"/>
        </a:xfrm>
        <a:prstGeom prst="roundRect">
          <a:avLst>
            <a:gd name="adj" fmla="val 5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marL="0" lvl="0" indent="0" algn="r" defTabSz="1511300">
            <a:lnSpc>
              <a:spcPct val="90000"/>
            </a:lnSpc>
            <a:spcBef>
              <a:spcPct val="0"/>
            </a:spcBef>
            <a:spcAft>
              <a:spcPct val="35000"/>
            </a:spcAft>
            <a:buNone/>
          </a:pPr>
          <a:endParaRPr lang="en-US" sz="3400" kern="1200"/>
        </a:p>
      </dsp:txBody>
      <dsp:txXfrm rot="16200000">
        <a:off x="5057456" y="2082512"/>
        <a:ext cx="2965344" cy="602712"/>
      </dsp:txXfrm>
    </dsp:sp>
    <dsp:sp modelId="{8A21341D-6BB3-4EC0-B771-B8301DC84059}">
      <dsp:nvSpPr>
        <dsp:cNvPr id="0" name=""/>
        <dsp:cNvSpPr/>
      </dsp:nvSpPr>
      <dsp:spPr>
        <a:xfrm rot="5400000">
          <a:off x="5988110" y="3775356"/>
          <a:ext cx="531458" cy="452034"/>
        </a:xfrm>
        <a:prstGeom prst="flowChartExtract">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sp>
    <dsp:sp modelId="{E78EA639-C360-4316-A714-286A83AAC4E3}">
      <dsp:nvSpPr>
        <dsp:cNvPr id="0" name=""/>
        <dsp:cNvSpPr/>
      </dsp:nvSpPr>
      <dsp:spPr>
        <a:xfrm>
          <a:off x="6841484" y="901196"/>
          <a:ext cx="2245103" cy="36162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The word ‘challenge’ suggests confrontation, however these anomalies should be put to the suspect in a calm, professional manner</a:t>
          </a:r>
        </a:p>
      </dsp:txBody>
      <dsp:txXfrm>
        <a:off x="6841484" y="901196"/>
        <a:ext cx="2245103" cy="3616273"/>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0D8A25-198D-4962-95BF-42748C51284F}">
      <dsp:nvSpPr>
        <dsp:cNvPr id="0" name=""/>
        <dsp:cNvSpPr/>
      </dsp:nvSpPr>
      <dsp:spPr>
        <a:xfrm>
          <a:off x="0" y="634655"/>
          <a:ext cx="3533543" cy="212012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Identify anomalies between our evidence &amp; what the suspect has told us or between conflicting accounts given by the suspect</a:t>
          </a:r>
        </a:p>
      </dsp:txBody>
      <dsp:txXfrm>
        <a:off x="0" y="634655"/>
        <a:ext cx="3533543" cy="2120125"/>
      </dsp:txXfrm>
    </dsp:sp>
    <dsp:sp modelId="{6D0909EC-E941-4B00-9688-6F3044F1B0BA}">
      <dsp:nvSpPr>
        <dsp:cNvPr id="0" name=""/>
        <dsp:cNvSpPr/>
      </dsp:nvSpPr>
      <dsp:spPr>
        <a:xfrm>
          <a:off x="3886897" y="634655"/>
          <a:ext cx="3533543" cy="212012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Raise awareness of the anomaly, ask them to confirm their account</a:t>
          </a:r>
        </a:p>
      </dsp:txBody>
      <dsp:txXfrm>
        <a:off x="3886897" y="634655"/>
        <a:ext cx="3533543" cy="2120125"/>
      </dsp:txXfrm>
    </dsp:sp>
    <dsp:sp modelId="{4281BDFA-4E99-468D-8ECC-5AA4D3AE3138}">
      <dsp:nvSpPr>
        <dsp:cNvPr id="0" name=""/>
        <dsp:cNvSpPr/>
      </dsp:nvSpPr>
      <dsp:spPr>
        <a:xfrm>
          <a:off x="7773794" y="634655"/>
          <a:ext cx="3533543" cy="212012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Reveal the anomaly. Do not call the suspect a liar</a:t>
          </a:r>
          <a:endParaRPr lang="en-US" sz="2400" kern="1200" dirty="0"/>
        </a:p>
      </dsp:txBody>
      <dsp:txXfrm>
        <a:off x="7773794" y="634655"/>
        <a:ext cx="3533543" cy="2120125"/>
      </dsp:txXfrm>
    </dsp:sp>
    <dsp:sp modelId="{DB5085E8-D723-4BB5-87A9-5CDFF5274851}">
      <dsp:nvSpPr>
        <dsp:cNvPr id="0" name=""/>
        <dsp:cNvSpPr/>
      </dsp:nvSpPr>
      <dsp:spPr>
        <a:xfrm>
          <a:off x="1943448" y="3108135"/>
          <a:ext cx="3533543" cy="2120125"/>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Move onto the next anomaly</a:t>
          </a:r>
        </a:p>
      </dsp:txBody>
      <dsp:txXfrm>
        <a:off x="1943448" y="3108135"/>
        <a:ext cx="3533543" cy="2120125"/>
      </dsp:txXfrm>
    </dsp:sp>
    <dsp:sp modelId="{57886CFA-547B-466D-8D94-A7A5B73B6429}">
      <dsp:nvSpPr>
        <dsp:cNvPr id="0" name=""/>
        <dsp:cNvSpPr/>
      </dsp:nvSpPr>
      <dsp:spPr>
        <a:xfrm>
          <a:off x="5830346" y="3108135"/>
          <a:ext cx="3533543" cy="2120125"/>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Where appropriate disclose, introduce &amp; question in relation to any information you have withheld</a:t>
          </a:r>
        </a:p>
      </dsp:txBody>
      <dsp:txXfrm>
        <a:off x="5830346" y="3108135"/>
        <a:ext cx="3533543" cy="2120125"/>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C4E664-CD16-499B-9040-373166694B52}">
      <dsp:nvSpPr>
        <dsp:cNvPr id="0" name=""/>
        <dsp:cNvSpPr/>
      </dsp:nvSpPr>
      <dsp:spPr>
        <a:xfrm>
          <a:off x="536946" y="0"/>
          <a:ext cx="5271246" cy="5271246"/>
        </a:xfrm>
        <a:prstGeom prst="triangl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E30B8C-8171-49DF-B801-1E365352700C}">
      <dsp:nvSpPr>
        <dsp:cNvPr id="0" name=""/>
        <dsp:cNvSpPr/>
      </dsp:nvSpPr>
      <dsp:spPr>
        <a:xfrm>
          <a:off x="3172570" y="527639"/>
          <a:ext cx="3426310" cy="936881"/>
        </a:xfrm>
        <a:prstGeom prst="round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Forensic Evidence</a:t>
          </a:r>
        </a:p>
      </dsp:txBody>
      <dsp:txXfrm>
        <a:off x="3218305" y="573374"/>
        <a:ext cx="3334840" cy="845411"/>
      </dsp:txXfrm>
    </dsp:sp>
    <dsp:sp modelId="{3DA1DE37-7EB8-41CA-A784-3C2BD6BA05F2}">
      <dsp:nvSpPr>
        <dsp:cNvPr id="0" name=""/>
        <dsp:cNvSpPr/>
      </dsp:nvSpPr>
      <dsp:spPr>
        <a:xfrm>
          <a:off x="3172570" y="1581631"/>
          <a:ext cx="3426310" cy="936881"/>
        </a:xfrm>
        <a:prstGeom prst="roundRect">
          <a:avLst/>
        </a:prstGeom>
        <a:solidFill>
          <a:schemeClr val="lt1">
            <a:alpha val="90000"/>
            <a:hueOff val="0"/>
            <a:satOff val="0"/>
            <a:lumOff val="0"/>
            <a:alphaOff val="0"/>
          </a:schemeClr>
        </a:solidFill>
        <a:ln w="12700" cap="flat" cmpd="sng" algn="ctr">
          <a:solidFill>
            <a:schemeClr val="accent4">
              <a:hueOff val="3266964"/>
              <a:satOff val="-13592"/>
              <a:lumOff val="320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Inconsistencies in Suspect account </a:t>
          </a:r>
        </a:p>
      </dsp:txBody>
      <dsp:txXfrm>
        <a:off x="3218305" y="1627366"/>
        <a:ext cx="3334840" cy="845411"/>
      </dsp:txXfrm>
    </dsp:sp>
    <dsp:sp modelId="{6323CA78-F60D-4481-83B9-2A7E432A619E}">
      <dsp:nvSpPr>
        <dsp:cNvPr id="0" name=""/>
        <dsp:cNvSpPr/>
      </dsp:nvSpPr>
      <dsp:spPr>
        <a:xfrm>
          <a:off x="3172570" y="2635623"/>
          <a:ext cx="3426310" cy="936881"/>
        </a:xfrm>
        <a:prstGeom prst="roundRect">
          <a:avLst/>
        </a:prstGeom>
        <a:solidFill>
          <a:schemeClr val="lt1">
            <a:alpha val="90000"/>
            <a:hueOff val="0"/>
            <a:satOff val="0"/>
            <a:lumOff val="0"/>
            <a:alphaOff val="0"/>
          </a:schemeClr>
        </a:solidFill>
        <a:ln w="12700" cap="flat" cmpd="sng" algn="ctr">
          <a:solidFill>
            <a:schemeClr val="accent4">
              <a:hueOff val="6533927"/>
              <a:satOff val="-27185"/>
              <a:lumOff val="640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Special Warning</a:t>
          </a:r>
        </a:p>
      </dsp:txBody>
      <dsp:txXfrm>
        <a:off x="3218305" y="2681358"/>
        <a:ext cx="3334840" cy="845411"/>
      </dsp:txXfrm>
    </dsp:sp>
    <dsp:sp modelId="{64E77637-4B66-4069-8F8D-F97F8FEA71FF}">
      <dsp:nvSpPr>
        <dsp:cNvPr id="0" name=""/>
        <dsp:cNvSpPr/>
      </dsp:nvSpPr>
      <dsp:spPr>
        <a:xfrm>
          <a:off x="3172570" y="3689615"/>
          <a:ext cx="3426310" cy="936881"/>
        </a:xfrm>
        <a:prstGeom prst="round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Bad Character Evidence</a:t>
          </a:r>
        </a:p>
      </dsp:txBody>
      <dsp:txXfrm>
        <a:off x="3218305" y="3735350"/>
        <a:ext cx="3334840" cy="845411"/>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5ECE7C-3D5C-41C6-B5BA-D22A2EC68F10}">
      <dsp:nvSpPr>
        <dsp:cNvPr id="0" name=""/>
        <dsp:cNvSpPr/>
      </dsp:nvSpPr>
      <dsp:spPr>
        <a:xfrm>
          <a:off x="1821" y="0"/>
          <a:ext cx="1092714" cy="2419512"/>
        </a:xfrm>
        <a:prstGeom prst="upArrow">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55D80F-698F-4646-B6C0-E8786D80D304}">
      <dsp:nvSpPr>
        <dsp:cNvPr id="0" name=""/>
        <dsp:cNvSpPr/>
      </dsp:nvSpPr>
      <dsp:spPr>
        <a:xfrm>
          <a:off x="1127317" y="0"/>
          <a:ext cx="1854303" cy="2419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0"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Strongest Evidence</a:t>
          </a:r>
        </a:p>
      </dsp:txBody>
      <dsp:txXfrm>
        <a:off x="1127317" y="0"/>
        <a:ext cx="1854303" cy="2419512"/>
      </dsp:txXfrm>
    </dsp:sp>
    <dsp:sp modelId="{E7601E4D-E1F0-45C1-BD1C-859F11F0BC48}">
      <dsp:nvSpPr>
        <dsp:cNvPr id="0" name=""/>
        <dsp:cNvSpPr/>
      </dsp:nvSpPr>
      <dsp:spPr>
        <a:xfrm>
          <a:off x="329635" y="2621139"/>
          <a:ext cx="1092714" cy="2419512"/>
        </a:xfrm>
        <a:prstGeom prst="downArrow">
          <a:avLst/>
        </a:prstGeom>
        <a:solidFill>
          <a:schemeClr val="accent2">
            <a:lumMod val="75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A242B6-EB2F-42F7-BB4E-7BF548605F24}">
      <dsp:nvSpPr>
        <dsp:cNvPr id="0" name=""/>
        <dsp:cNvSpPr/>
      </dsp:nvSpPr>
      <dsp:spPr>
        <a:xfrm>
          <a:off x="1455131" y="2621139"/>
          <a:ext cx="1854303" cy="2419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0" rIns="170688" bIns="170688" numCol="1" spcCol="1270" anchor="ctr" anchorCtr="0">
          <a:noAutofit/>
        </a:bodyPr>
        <a:lstStyle/>
        <a:p>
          <a:pPr marL="0" lvl="0" indent="0" algn="l" defTabSz="1066800">
            <a:lnSpc>
              <a:spcPct val="90000"/>
            </a:lnSpc>
            <a:spcBef>
              <a:spcPct val="0"/>
            </a:spcBef>
            <a:spcAft>
              <a:spcPct val="35000"/>
            </a:spcAft>
            <a:buNone/>
          </a:pPr>
          <a:r>
            <a:rPr lang="en-US" sz="2400" kern="1200" dirty="0"/>
            <a:t>Weakest Evidence</a:t>
          </a:r>
        </a:p>
      </dsp:txBody>
      <dsp:txXfrm>
        <a:off x="1455131" y="2621139"/>
        <a:ext cx="1854303" cy="2419512"/>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D29923-EF29-45C9-A9E1-46379D3DFD02}">
      <dsp:nvSpPr>
        <dsp:cNvPr id="0" name=""/>
        <dsp:cNvSpPr/>
      </dsp:nvSpPr>
      <dsp:spPr>
        <a:xfrm>
          <a:off x="128434" y="0"/>
          <a:ext cx="5673842" cy="2959135"/>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Suspect &amp; Police agenda have been exhausted &amp; throughout SMITH has maintained that he was at home with friends (who he has refused to name) at the relevant time. He also refused to tell you what alcohol he was drinking &amp; where he got it from</a:t>
          </a:r>
        </a:p>
      </dsp:txBody>
      <dsp:txXfrm>
        <a:off x="128434" y="0"/>
        <a:ext cx="5673842" cy="2959135"/>
      </dsp:txXfrm>
    </dsp:sp>
    <dsp:sp modelId="{E22B4D73-9CD6-4E24-896F-0FC13C0D0B06}">
      <dsp:nvSpPr>
        <dsp:cNvPr id="0" name=""/>
        <dsp:cNvSpPr/>
      </dsp:nvSpPr>
      <dsp:spPr>
        <a:xfrm>
          <a:off x="5870275" y="0"/>
          <a:ext cx="5463810" cy="2915081"/>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He does however agree that he knows both PC JONES &amp; Jane EVANS and that they know him. He has stated that  he has never had any issues with either JONES or EVANS</a:t>
          </a:r>
        </a:p>
      </dsp:txBody>
      <dsp:txXfrm>
        <a:off x="5870275" y="0"/>
        <a:ext cx="5463810" cy="2915081"/>
      </dsp:txXfrm>
    </dsp:sp>
    <dsp:sp modelId="{F8B82275-72F7-4372-B3A2-B0E8432B339A}">
      <dsp:nvSpPr>
        <dsp:cNvPr id="0" name=""/>
        <dsp:cNvSpPr/>
      </dsp:nvSpPr>
      <dsp:spPr>
        <a:xfrm>
          <a:off x="2358447" y="2999631"/>
          <a:ext cx="7084090" cy="1162892"/>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He also stated that he knows the SPAR &amp; went there a week ago to buy vodka</a:t>
          </a:r>
        </a:p>
      </dsp:txBody>
      <dsp:txXfrm>
        <a:off x="2358447" y="2999631"/>
        <a:ext cx="7084090" cy="1162892"/>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277D39-AE51-47DA-A6CC-3AAEB41F0F7D}">
      <dsp:nvSpPr>
        <dsp:cNvPr id="0" name=""/>
        <dsp:cNvSpPr/>
      </dsp:nvSpPr>
      <dsp:spPr>
        <a:xfrm>
          <a:off x="0" y="0"/>
          <a:ext cx="7434729" cy="1310655"/>
        </a:xfrm>
        <a:prstGeom prst="rect">
          <a:avLst/>
        </a:prstGeom>
        <a:solidFill>
          <a:schemeClr val="accent2">
            <a:lumMod val="20000"/>
            <a:lumOff val="80000"/>
          </a:schemeClr>
        </a:solidFill>
        <a:ln>
          <a:solidFill>
            <a:schemeClr val="tx1"/>
          </a:solid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What are the anomalies in our scenario between SMITH’s account &amp; the evidence?</a:t>
          </a:r>
        </a:p>
      </dsp:txBody>
      <dsp:txXfrm>
        <a:off x="0" y="0"/>
        <a:ext cx="7434729" cy="1310655"/>
      </dsp:txXfrm>
    </dsp:sp>
    <dsp:sp modelId="{BCB2AF27-9864-48B9-A13C-7441AAA3A29E}">
      <dsp:nvSpPr>
        <dsp:cNvPr id="0" name=""/>
        <dsp:cNvSpPr/>
      </dsp:nvSpPr>
      <dsp:spPr>
        <a:xfrm>
          <a:off x="3630" y="1310655"/>
          <a:ext cx="2475822" cy="2752376"/>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statement of Jane EVANS</a:t>
          </a:r>
        </a:p>
      </dsp:txBody>
      <dsp:txXfrm>
        <a:off x="3630" y="1310655"/>
        <a:ext cx="2475822" cy="2752376"/>
      </dsp:txXfrm>
    </dsp:sp>
    <dsp:sp modelId="{8C05D5DE-D522-4ABC-9EC7-83C5B6B9BBED}">
      <dsp:nvSpPr>
        <dsp:cNvPr id="0" name=""/>
        <dsp:cNvSpPr/>
      </dsp:nvSpPr>
      <dsp:spPr>
        <a:xfrm>
          <a:off x="2479453" y="1310655"/>
          <a:ext cx="2475822" cy="2752376"/>
        </a:xfrm>
        <a:prstGeom prst="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CCTV</a:t>
          </a:r>
        </a:p>
      </dsp:txBody>
      <dsp:txXfrm>
        <a:off x="2479453" y="1310655"/>
        <a:ext cx="2475822" cy="2752376"/>
      </dsp:txXfrm>
    </dsp:sp>
    <dsp:sp modelId="{B7224B13-ED75-44F0-995F-741074687542}">
      <dsp:nvSpPr>
        <dsp:cNvPr id="0" name=""/>
        <dsp:cNvSpPr/>
      </dsp:nvSpPr>
      <dsp:spPr>
        <a:xfrm>
          <a:off x="4955275" y="1310655"/>
          <a:ext cx="2475822" cy="2752376"/>
        </a:xfrm>
        <a:prstGeom prst="rect">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The statement of PC JONES</a:t>
          </a:r>
        </a:p>
      </dsp:txBody>
      <dsp:txXfrm>
        <a:off x="4955275" y="1310655"/>
        <a:ext cx="2475822" cy="2752376"/>
      </dsp:txXfrm>
    </dsp:sp>
    <dsp:sp modelId="{590962C5-89D5-40F9-83E7-77F8FE0AEFC4}">
      <dsp:nvSpPr>
        <dsp:cNvPr id="0" name=""/>
        <dsp:cNvSpPr/>
      </dsp:nvSpPr>
      <dsp:spPr>
        <a:xfrm>
          <a:off x="0" y="4063032"/>
          <a:ext cx="7434729" cy="305819"/>
        </a:xfrm>
        <a:prstGeom prst="rect">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B2E930-7936-4866-9D4D-CD756028184F}">
      <dsp:nvSpPr>
        <dsp:cNvPr id="0" name=""/>
        <dsp:cNvSpPr/>
      </dsp:nvSpPr>
      <dsp:spPr>
        <a:xfrm>
          <a:off x="-499927" y="4679"/>
          <a:ext cx="10301102" cy="147584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“John , I have listened to what you have to say on this matter &amp; there are a few things that I  need you to help me understand. Tell me again in as much detail as possible what you did between…….”</a:t>
          </a:r>
        </a:p>
      </dsp:txBody>
      <dsp:txXfrm>
        <a:off x="-456701" y="47905"/>
        <a:ext cx="10214650" cy="1389392"/>
      </dsp:txXfrm>
    </dsp:sp>
    <dsp:sp modelId="{C51BD257-0CFF-4D00-9168-DC5639CA6D92}">
      <dsp:nvSpPr>
        <dsp:cNvPr id="0" name=""/>
        <dsp:cNvSpPr/>
      </dsp:nvSpPr>
      <dsp:spPr>
        <a:xfrm rot="5400000">
          <a:off x="4373902" y="1517420"/>
          <a:ext cx="553441" cy="66413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4451384" y="1572764"/>
        <a:ext cx="398478" cy="387409"/>
      </dsp:txXfrm>
    </dsp:sp>
    <dsp:sp modelId="{2DB45C84-6EA7-4699-839F-D5E19D6200EB}">
      <dsp:nvSpPr>
        <dsp:cNvPr id="0" name=""/>
        <dsp:cNvSpPr/>
      </dsp:nvSpPr>
      <dsp:spPr>
        <a:xfrm>
          <a:off x="1698933" y="2218446"/>
          <a:ext cx="5903379" cy="815684"/>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rPr>
            <a:t>We then reveal the anomaly</a:t>
          </a:r>
        </a:p>
      </dsp:txBody>
      <dsp:txXfrm>
        <a:off x="1722824" y="2242337"/>
        <a:ext cx="5855597" cy="767902"/>
      </dsp:txXfrm>
    </dsp:sp>
    <dsp:sp modelId="{B3569E12-44C1-488A-B29D-6E8EF0479BCF}">
      <dsp:nvSpPr>
        <dsp:cNvPr id="0" name=""/>
        <dsp:cNvSpPr/>
      </dsp:nvSpPr>
      <dsp:spPr>
        <a:xfrm rot="5400000">
          <a:off x="4373902" y="3071027"/>
          <a:ext cx="553441" cy="664130"/>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4451384" y="3126371"/>
        <a:ext cx="398478" cy="387409"/>
      </dsp:txXfrm>
    </dsp:sp>
    <dsp:sp modelId="{E24E26CE-00D1-4C8E-85F2-085EEE5616F6}">
      <dsp:nvSpPr>
        <dsp:cNvPr id="0" name=""/>
        <dsp:cNvSpPr/>
      </dsp:nvSpPr>
      <dsp:spPr>
        <a:xfrm>
          <a:off x="0" y="3772053"/>
          <a:ext cx="9301246" cy="1475844"/>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“Jane EVANS, who by your own admission you have never had a problem with is saying that she witnessed you select &amp; hide the vodka &amp; leave without paying. How do you account for that?”</a:t>
          </a:r>
        </a:p>
      </dsp:txBody>
      <dsp:txXfrm>
        <a:off x="43226" y="3815279"/>
        <a:ext cx="9214794" cy="1389392"/>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E3F423-04EE-4389-BC84-60C3CB9CFB39}">
      <dsp:nvSpPr>
        <dsp:cNvPr id="0" name=""/>
        <dsp:cNvSpPr/>
      </dsp:nvSpPr>
      <dsp:spPr>
        <a:xfrm>
          <a:off x="762743" y="0"/>
          <a:ext cx="8644425" cy="5034801"/>
        </a:xfrm>
        <a:prstGeom prst="rightArrow">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dsp:style>
    </dsp:sp>
    <dsp:sp modelId="{2F489D72-3171-4843-A7F5-E0AE6C937794}">
      <dsp:nvSpPr>
        <dsp:cNvPr id="0" name=""/>
        <dsp:cNvSpPr/>
      </dsp:nvSpPr>
      <dsp:spPr>
        <a:xfrm>
          <a:off x="1086" y="1510440"/>
          <a:ext cx="3089644" cy="201392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Repeat this sequence for all anomalies</a:t>
          </a:r>
        </a:p>
      </dsp:txBody>
      <dsp:txXfrm>
        <a:off x="99397" y="1608751"/>
        <a:ext cx="2893022" cy="1817298"/>
      </dsp:txXfrm>
    </dsp:sp>
    <dsp:sp modelId="{80DC3B22-6AFD-4FF7-A93E-CFBF1AC5A567}">
      <dsp:nvSpPr>
        <dsp:cNvPr id="0" name=""/>
        <dsp:cNvSpPr/>
      </dsp:nvSpPr>
      <dsp:spPr>
        <a:xfrm>
          <a:off x="3540133" y="1510440"/>
          <a:ext cx="3089644" cy="2013920"/>
        </a:xfrm>
        <a:prstGeom prst="roundRect">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Raise awareness of the anomaly &amp; ask the suspect to confirm their version (if appropriate)</a:t>
          </a:r>
        </a:p>
      </dsp:txBody>
      <dsp:txXfrm>
        <a:off x="3638444" y="1608751"/>
        <a:ext cx="2893022" cy="1817298"/>
      </dsp:txXfrm>
    </dsp:sp>
    <dsp:sp modelId="{692E310D-B587-45D8-AE26-D28EAB3B613A}">
      <dsp:nvSpPr>
        <dsp:cNvPr id="0" name=""/>
        <dsp:cNvSpPr/>
      </dsp:nvSpPr>
      <dsp:spPr>
        <a:xfrm>
          <a:off x="7079181" y="1510440"/>
          <a:ext cx="3089644" cy="2013920"/>
        </a:xfrm>
        <a:prstGeom prst="roundRect">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Put the anomaly to the suspect</a:t>
          </a:r>
        </a:p>
      </dsp:txBody>
      <dsp:txXfrm>
        <a:off x="7177492" y="1608751"/>
        <a:ext cx="2893022" cy="1817298"/>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DDBE19-C3FF-4155-93B4-64499FC97E71}">
      <dsp:nvSpPr>
        <dsp:cNvPr id="0" name=""/>
        <dsp:cNvSpPr/>
      </dsp:nvSpPr>
      <dsp:spPr>
        <a:xfrm>
          <a:off x="-44634" y="6383"/>
          <a:ext cx="10392995" cy="84153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At the end, it may be appropriate to put all the evidence to the suspect in one final challenge &amp; ask for a comment</a:t>
          </a:r>
        </a:p>
      </dsp:txBody>
      <dsp:txXfrm>
        <a:off x="-19986" y="31031"/>
        <a:ext cx="10343699" cy="792237"/>
      </dsp:txXfrm>
    </dsp:sp>
    <dsp:sp modelId="{443E6840-530C-44B6-972D-BA13564B7C03}">
      <dsp:nvSpPr>
        <dsp:cNvPr id="0" name=""/>
        <dsp:cNvSpPr/>
      </dsp:nvSpPr>
      <dsp:spPr>
        <a:xfrm rot="5400000">
          <a:off x="4951484" y="791626"/>
          <a:ext cx="400758" cy="646924"/>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4957787" y="914709"/>
        <a:ext cx="388154" cy="280531"/>
      </dsp:txXfrm>
    </dsp:sp>
    <dsp:sp modelId="{98571F89-396D-4116-90CB-1C36E538835B}">
      <dsp:nvSpPr>
        <dsp:cNvPr id="0" name=""/>
        <dsp:cNvSpPr/>
      </dsp:nvSpPr>
      <dsp:spPr>
        <a:xfrm>
          <a:off x="2276644" y="1382261"/>
          <a:ext cx="5750437" cy="783612"/>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For example in the case of our scenario</a:t>
          </a:r>
        </a:p>
      </dsp:txBody>
      <dsp:txXfrm>
        <a:off x="2299595" y="1405212"/>
        <a:ext cx="5704535" cy="737710"/>
      </dsp:txXfrm>
    </dsp:sp>
    <dsp:sp modelId="{0F6FDEEF-7F4C-49B6-9DAA-517C3C0F2DD7}">
      <dsp:nvSpPr>
        <dsp:cNvPr id="0" name=""/>
        <dsp:cNvSpPr/>
      </dsp:nvSpPr>
      <dsp:spPr>
        <a:xfrm rot="5400000">
          <a:off x="4882311" y="2201813"/>
          <a:ext cx="539103" cy="646924"/>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rot="-5400000">
        <a:off x="4957786" y="2255724"/>
        <a:ext cx="388154" cy="377372"/>
      </dsp:txXfrm>
    </dsp:sp>
    <dsp:sp modelId="{C10D21EF-B315-4BAD-9519-A1842C0AD1D6}">
      <dsp:nvSpPr>
        <dsp:cNvPr id="0" name=""/>
        <dsp:cNvSpPr/>
      </dsp:nvSpPr>
      <dsp:spPr>
        <a:xfrm>
          <a:off x="338028" y="2884678"/>
          <a:ext cx="9627669" cy="1988228"/>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“John you have maintained throughout this interview that you are not responsible for the theft &amp; did not attend the SPAR. You have heard however that Jane EVANS will say she saw you stealing the vodka &amp; PC JONES has identified you as the person on the CCTV seen stealing the vodka. So to be fair to you I will ask you one last time &amp; I want you to think carefully. How do you account for that?”</a:t>
          </a:r>
        </a:p>
      </dsp:txBody>
      <dsp:txXfrm>
        <a:off x="396261" y="2942911"/>
        <a:ext cx="9511203" cy="1871762"/>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28CEC7-3008-4132-8A5B-8662031FDDAB}">
      <dsp:nvSpPr>
        <dsp:cNvPr id="0" name=""/>
        <dsp:cNvSpPr/>
      </dsp:nvSpPr>
      <dsp:spPr>
        <a:xfrm rot="16200000">
          <a:off x="762143" y="-762143"/>
          <a:ext cx="2245865" cy="3770151"/>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“Is there anything you wish to add or clarify about what you have said in this interview today John?”</a:t>
          </a:r>
          <a:endParaRPr lang="en-US" sz="2400" kern="1200" dirty="0"/>
        </a:p>
      </dsp:txBody>
      <dsp:txXfrm rot="5400000">
        <a:off x="0" y="0"/>
        <a:ext cx="3770151" cy="1684398"/>
      </dsp:txXfrm>
    </dsp:sp>
    <dsp:sp modelId="{F1BD82BE-8CEE-4CF0-B8B4-88FF8EB146F2}">
      <dsp:nvSpPr>
        <dsp:cNvPr id="0" name=""/>
        <dsp:cNvSpPr/>
      </dsp:nvSpPr>
      <dsp:spPr>
        <a:xfrm>
          <a:off x="3770151" y="0"/>
          <a:ext cx="3770151" cy="2245865"/>
        </a:xfrm>
        <a:prstGeom prst="round1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“The time is…..”</a:t>
          </a:r>
          <a:endParaRPr lang="en-US" sz="2400" kern="1200" dirty="0"/>
        </a:p>
      </dsp:txBody>
      <dsp:txXfrm>
        <a:off x="3770151" y="0"/>
        <a:ext cx="3770151" cy="1684398"/>
      </dsp:txXfrm>
    </dsp:sp>
    <dsp:sp modelId="{53FE6A49-C233-4E69-A9AC-6FBEB79B1861}">
      <dsp:nvSpPr>
        <dsp:cNvPr id="0" name=""/>
        <dsp:cNvSpPr/>
      </dsp:nvSpPr>
      <dsp:spPr>
        <a:xfrm rot="10800000">
          <a:off x="0" y="2245865"/>
          <a:ext cx="3770151" cy="2245865"/>
        </a:xfrm>
        <a:prstGeom prst="round1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“The date is……”</a:t>
          </a:r>
          <a:endParaRPr lang="en-US" sz="2400" kern="1200" dirty="0"/>
        </a:p>
      </dsp:txBody>
      <dsp:txXfrm rot="10800000">
        <a:off x="0" y="2807331"/>
        <a:ext cx="3770151" cy="1684398"/>
      </dsp:txXfrm>
    </dsp:sp>
    <dsp:sp modelId="{34E2A198-0CD6-41C9-9F13-EF31D351B813}">
      <dsp:nvSpPr>
        <dsp:cNvPr id="0" name=""/>
        <dsp:cNvSpPr/>
      </dsp:nvSpPr>
      <dsp:spPr>
        <a:xfrm rot="5400000">
          <a:off x="4532294" y="1483722"/>
          <a:ext cx="2245865" cy="3770151"/>
        </a:xfrm>
        <a:prstGeom prst="round1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And I am stopping the recording</a:t>
          </a:r>
          <a:endParaRPr lang="en-US" sz="2400" kern="1200" dirty="0"/>
        </a:p>
      </dsp:txBody>
      <dsp:txXfrm rot="-5400000">
        <a:off x="3770151" y="2807331"/>
        <a:ext cx="3770151" cy="1684398"/>
      </dsp:txXfrm>
    </dsp:sp>
    <dsp:sp modelId="{A856E433-C778-4D98-9BAC-EB23E5A49CE8}">
      <dsp:nvSpPr>
        <dsp:cNvPr id="0" name=""/>
        <dsp:cNvSpPr/>
      </dsp:nvSpPr>
      <dsp:spPr>
        <a:xfrm>
          <a:off x="2639105" y="1684398"/>
          <a:ext cx="2262090" cy="1122932"/>
        </a:xfrm>
        <a:prstGeom prst="roundRect">
          <a:avLst/>
        </a:prstGeom>
        <a:solidFill>
          <a:schemeClr val="accent5">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Give them one last chance</a:t>
          </a:r>
        </a:p>
      </dsp:txBody>
      <dsp:txXfrm>
        <a:off x="2693922" y="1739215"/>
        <a:ext cx="2152456" cy="101329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59B745-698C-427C-B92D-488EB2966AF6}">
      <dsp:nvSpPr>
        <dsp:cNvPr id="0" name=""/>
        <dsp:cNvSpPr/>
      </dsp:nvSpPr>
      <dsp:spPr>
        <a:xfrm>
          <a:off x="2743199" y="2699742"/>
          <a:ext cx="3642660" cy="2267465"/>
        </a:xfrm>
        <a:prstGeom prst="ellipse">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Following an interview, the interviewer needs to evaluate what has been said with a view to:</a:t>
          </a:r>
        </a:p>
      </dsp:txBody>
      <dsp:txXfrm>
        <a:off x="3276654" y="3031805"/>
        <a:ext cx="2575750" cy="1603339"/>
      </dsp:txXfrm>
    </dsp:sp>
    <dsp:sp modelId="{56D123E5-1E80-4127-B313-FDBDA9BF8C65}">
      <dsp:nvSpPr>
        <dsp:cNvPr id="0" name=""/>
        <dsp:cNvSpPr/>
      </dsp:nvSpPr>
      <dsp:spPr>
        <a:xfrm rot="12677592">
          <a:off x="1109913" y="2079778"/>
          <a:ext cx="2202183" cy="646227"/>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79996800-796C-4D93-8602-5CD12CB6A357}">
      <dsp:nvSpPr>
        <dsp:cNvPr id="0" name=""/>
        <dsp:cNvSpPr/>
      </dsp:nvSpPr>
      <dsp:spPr>
        <a:xfrm>
          <a:off x="193053" y="969328"/>
          <a:ext cx="2154092" cy="172327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Determining whether any further action is necessary</a:t>
          </a:r>
        </a:p>
      </dsp:txBody>
      <dsp:txXfrm>
        <a:off x="243526" y="1019801"/>
        <a:ext cx="2053146" cy="1622327"/>
      </dsp:txXfrm>
    </dsp:sp>
    <dsp:sp modelId="{5B70B8AC-8669-4D47-9964-63CE9B9F9EC8}">
      <dsp:nvSpPr>
        <dsp:cNvPr id="0" name=""/>
        <dsp:cNvSpPr/>
      </dsp:nvSpPr>
      <dsp:spPr>
        <a:xfrm rot="16200000">
          <a:off x="3696352" y="1407393"/>
          <a:ext cx="1736353" cy="646227"/>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FDBF992B-5810-4807-A4A9-098CB328D696}">
      <dsp:nvSpPr>
        <dsp:cNvPr id="0" name=""/>
        <dsp:cNvSpPr/>
      </dsp:nvSpPr>
      <dsp:spPr>
        <a:xfrm>
          <a:off x="2958352" y="694"/>
          <a:ext cx="3212354" cy="172327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Determining how the interviewee’s account fits in with the rest of the investigation</a:t>
          </a:r>
        </a:p>
      </dsp:txBody>
      <dsp:txXfrm>
        <a:off x="3008825" y="51167"/>
        <a:ext cx="3111408" cy="1622327"/>
      </dsp:txXfrm>
    </dsp:sp>
    <dsp:sp modelId="{275A0E39-795E-4097-B2F9-AB451E1A5D2B}">
      <dsp:nvSpPr>
        <dsp:cNvPr id="0" name=""/>
        <dsp:cNvSpPr/>
      </dsp:nvSpPr>
      <dsp:spPr>
        <a:xfrm rot="19722408">
          <a:off x="5816961" y="2079778"/>
          <a:ext cx="2202183" cy="646227"/>
        </a:xfrm>
        <a:prstGeom prst="lef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sp>
    <dsp:sp modelId="{B6C327D6-7425-4BE2-A979-362D8372EBBC}">
      <dsp:nvSpPr>
        <dsp:cNvPr id="0" name=""/>
        <dsp:cNvSpPr/>
      </dsp:nvSpPr>
      <dsp:spPr>
        <a:xfrm>
          <a:off x="6781913" y="969328"/>
          <a:ext cx="2154092" cy="172327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Reflecting on the interviewer’s performance</a:t>
          </a:r>
        </a:p>
      </dsp:txBody>
      <dsp:txXfrm>
        <a:off x="6832386" y="1019801"/>
        <a:ext cx="2053146" cy="1622327"/>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29B4B-D081-4985-A4EA-DA828E95F81C}">
      <dsp:nvSpPr>
        <dsp:cNvPr id="0" name=""/>
        <dsp:cNvSpPr/>
      </dsp:nvSpPr>
      <dsp:spPr>
        <a:xfrm>
          <a:off x="886640" y="2478"/>
          <a:ext cx="2707446" cy="135372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Information </a:t>
          </a:r>
        </a:p>
        <a:p>
          <a:pPr marL="0" lvl="0" indent="0" algn="ctr" defTabSz="1066800">
            <a:lnSpc>
              <a:spcPct val="90000"/>
            </a:lnSpc>
            <a:spcBef>
              <a:spcPct val="0"/>
            </a:spcBef>
            <a:spcAft>
              <a:spcPct val="35000"/>
            </a:spcAft>
            <a:buNone/>
          </a:pPr>
          <a:r>
            <a:rPr lang="en-US" sz="2400" kern="1200" dirty="0">
              <a:solidFill>
                <a:schemeClr val="tx1"/>
              </a:solidFill>
            </a:rPr>
            <a:t>Obtained</a:t>
          </a:r>
        </a:p>
      </dsp:txBody>
      <dsp:txXfrm>
        <a:off x="926289" y="42127"/>
        <a:ext cx="2628148" cy="1274425"/>
      </dsp:txXfrm>
    </dsp:sp>
    <dsp:sp modelId="{77CC50E5-ACE6-48D2-8ED3-6DC5C1D014AB}">
      <dsp:nvSpPr>
        <dsp:cNvPr id="0" name=""/>
        <dsp:cNvSpPr/>
      </dsp:nvSpPr>
      <dsp:spPr>
        <a:xfrm>
          <a:off x="1157385" y="1356201"/>
          <a:ext cx="270744" cy="1015292"/>
        </a:xfrm>
        <a:custGeom>
          <a:avLst/>
          <a:gdLst/>
          <a:ahLst/>
          <a:cxnLst/>
          <a:rect l="0" t="0" r="0" b="0"/>
          <a:pathLst>
            <a:path>
              <a:moveTo>
                <a:pt x="0" y="0"/>
              </a:moveTo>
              <a:lnTo>
                <a:pt x="0" y="1015292"/>
              </a:lnTo>
              <a:lnTo>
                <a:pt x="270744" y="101529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EC78C4EC-B323-41FA-A608-6036BE450437}">
      <dsp:nvSpPr>
        <dsp:cNvPr id="0" name=""/>
        <dsp:cNvSpPr/>
      </dsp:nvSpPr>
      <dsp:spPr>
        <a:xfrm>
          <a:off x="1428129" y="1694632"/>
          <a:ext cx="2165956" cy="1353723"/>
        </a:xfrm>
        <a:prstGeom prst="roundRect">
          <a:avLst>
            <a:gd name="adj" fmla="val 10000"/>
          </a:avLst>
        </a:prstGeom>
        <a:solidFill>
          <a:schemeClr val="accent2">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URGENT action</a:t>
          </a:r>
        </a:p>
      </dsp:txBody>
      <dsp:txXfrm>
        <a:off x="1467778" y="1734281"/>
        <a:ext cx="2086658" cy="1274425"/>
      </dsp:txXfrm>
    </dsp:sp>
    <dsp:sp modelId="{BA7D0717-D205-4426-A4E5-2254C5EE3887}">
      <dsp:nvSpPr>
        <dsp:cNvPr id="0" name=""/>
        <dsp:cNvSpPr/>
      </dsp:nvSpPr>
      <dsp:spPr>
        <a:xfrm>
          <a:off x="1157385" y="1356201"/>
          <a:ext cx="270744" cy="2707446"/>
        </a:xfrm>
        <a:custGeom>
          <a:avLst/>
          <a:gdLst/>
          <a:ahLst/>
          <a:cxnLst/>
          <a:rect l="0" t="0" r="0" b="0"/>
          <a:pathLst>
            <a:path>
              <a:moveTo>
                <a:pt x="0" y="0"/>
              </a:moveTo>
              <a:lnTo>
                <a:pt x="0" y="2707446"/>
              </a:lnTo>
              <a:lnTo>
                <a:pt x="270744" y="2707446"/>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88BCD79B-6C44-402D-9B50-8FC36AD905AC}">
      <dsp:nvSpPr>
        <dsp:cNvPr id="0" name=""/>
        <dsp:cNvSpPr/>
      </dsp:nvSpPr>
      <dsp:spPr>
        <a:xfrm>
          <a:off x="1428129" y="3386786"/>
          <a:ext cx="2165956" cy="1353723"/>
        </a:xfrm>
        <a:prstGeom prst="roundRect">
          <a:avLst>
            <a:gd name="adj" fmla="val 10000"/>
          </a:avLst>
        </a:prstGeom>
        <a:solidFill>
          <a:schemeClr val="accent2">
            <a:lumMod val="40000"/>
            <a:lumOff val="6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Inform case direction</a:t>
          </a:r>
        </a:p>
      </dsp:txBody>
      <dsp:txXfrm>
        <a:off x="1467778" y="3426435"/>
        <a:ext cx="2086658" cy="1274425"/>
      </dsp:txXfrm>
    </dsp:sp>
    <dsp:sp modelId="{4F47AC40-55A7-42DE-B76C-52CA0289CD06}">
      <dsp:nvSpPr>
        <dsp:cNvPr id="0" name=""/>
        <dsp:cNvSpPr/>
      </dsp:nvSpPr>
      <dsp:spPr>
        <a:xfrm>
          <a:off x="4270948" y="2478"/>
          <a:ext cx="2707446" cy="135372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Interviewers performance</a:t>
          </a:r>
        </a:p>
      </dsp:txBody>
      <dsp:txXfrm>
        <a:off x="4310597" y="42127"/>
        <a:ext cx="2628148" cy="1274425"/>
      </dsp:txXfrm>
    </dsp:sp>
    <dsp:sp modelId="{B97BB495-96A3-4090-B2BC-85BBE6E25913}">
      <dsp:nvSpPr>
        <dsp:cNvPr id="0" name=""/>
        <dsp:cNvSpPr/>
      </dsp:nvSpPr>
      <dsp:spPr>
        <a:xfrm>
          <a:off x="4541692" y="1356201"/>
          <a:ext cx="270744" cy="1015292"/>
        </a:xfrm>
        <a:custGeom>
          <a:avLst/>
          <a:gdLst/>
          <a:ahLst/>
          <a:cxnLst/>
          <a:rect l="0" t="0" r="0" b="0"/>
          <a:pathLst>
            <a:path>
              <a:moveTo>
                <a:pt x="0" y="0"/>
              </a:moveTo>
              <a:lnTo>
                <a:pt x="0" y="1015292"/>
              </a:lnTo>
              <a:lnTo>
                <a:pt x="270744" y="1015292"/>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78DABFF0-1EF8-46B0-A7AE-C14EB140058F}">
      <dsp:nvSpPr>
        <dsp:cNvPr id="0" name=""/>
        <dsp:cNvSpPr/>
      </dsp:nvSpPr>
      <dsp:spPr>
        <a:xfrm>
          <a:off x="4812437" y="1694632"/>
          <a:ext cx="2165956" cy="1353723"/>
        </a:xfrm>
        <a:prstGeom prst="roundRect">
          <a:avLst>
            <a:gd name="adj" fmla="val 10000"/>
          </a:avLst>
        </a:prstGeom>
        <a:solidFill>
          <a:schemeClr val="accent2">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Self-reflection</a:t>
          </a:r>
        </a:p>
      </dsp:txBody>
      <dsp:txXfrm>
        <a:off x="4852086" y="1734281"/>
        <a:ext cx="2086658" cy="1274425"/>
      </dsp:txXfrm>
    </dsp:sp>
    <dsp:sp modelId="{6E44BB42-1F17-46FE-8D2E-341105CC2941}">
      <dsp:nvSpPr>
        <dsp:cNvPr id="0" name=""/>
        <dsp:cNvSpPr/>
      </dsp:nvSpPr>
      <dsp:spPr>
        <a:xfrm>
          <a:off x="4541692" y="1356201"/>
          <a:ext cx="270744" cy="2707446"/>
        </a:xfrm>
        <a:custGeom>
          <a:avLst/>
          <a:gdLst/>
          <a:ahLst/>
          <a:cxnLst/>
          <a:rect l="0" t="0" r="0" b="0"/>
          <a:pathLst>
            <a:path>
              <a:moveTo>
                <a:pt x="0" y="0"/>
              </a:moveTo>
              <a:lnTo>
                <a:pt x="0" y="2707446"/>
              </a:lnTo>
              <a:lnTo>
                <a:pt x="270744" y="2707446"/>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B5438A3D-4F2D-4AA0-83C3-12741BC4A9F4}">
      <dsp:nvSpPr>
        <dsp:cNvPr id="0" name=""/>
        <dsp:cNvSpPr/>
      </dsp:nvSpPr>
      <dsp:spPr>
        <a:xfrm>
          <a:off x="4812437" y="3386786"/>
          <a:ext cx="2165956" cy="1353723"/>
        </a:xfrm>
        <a:prstGeom prst="roundRect">
          <a:avLst>
            <a:gd name="adj" fmla="val 10000"/>
          </a:avLst>
        </a:prstGeom>
        <a:solidFill>
          <a:schemeClr val="accent2">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a:t>CPD</a:t>
          </a:r>
        </a:p>
      </dsp:txBody>
      <dsp:txXfrm>
        <a:off x="4852086" y="3426435"/>
        <a:ext cx="2086658" cy="127442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1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7.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1.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3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8.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67C4A7-8D6F-DC43-88C4-E8274B7D4652}" type="datetimeFigureOut">
              <a:rPr lang="en-US" smtClean="0"/>
              <a:t>1/31/2025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CDDB22-DFEA-614F-A8CF-9ED857332E1F}" type="slidenum">
              <a:rPr lang="en-US" smtClean="0"/>
              <a:t>‹#›</a:t>
            </a:fld>
            <a:endParaRPr lang="en-US"/>
          </a:p>
        </p:txBody>
      </p:sp>
    </p:spTree>
    <p:extLst>
      <p:ext uri="{BB962C8B-B14F-4D97-AF65-F5344CB8AC3E}">
        <p14:creationId xmlns:p14="http://schemas.microsoft.com/office/powerpoint/2010/main" val="2030654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3713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6051B0-A202-4E12-87BE-BCC1A5DEA0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83979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6051B0-A202-4E12-87BE-BCC1A5DEA0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4455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ea typeface="ＭＳ Ｐゴシック" panose="020B0600070205080204" pitchFamily="34" charset="-128"/>
            </a:endParaRP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5</a:t>
            </a:fld>
            <a:endParaRPr lang="en-GB"/>
          </a:p>
        </p:txBody>
      </p:sp>
    </p:spTree>
    <p:extLst>
      <p:ext uri="{BB962C8B-B14F-4D97-AF65-F5344CB8AC3E}">
        <p14:creationId xmlns:p14="http://schemas.microsoft.com/office/powerpoint/2010/main" val="409468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a:p>
            <a:endParaRPr lang="en-GB" altLang="en-US" dirty="0"/>
          </a:p>
        </p:txBody>
      </p:sp>
      <p:sp>
        <p:nvSpPr>
          <p:cNvPr id="4" name="Slide Number Placeholder 3"/>
          <p:cNvSpPr>
            <a:spLocks noGrp="1"/>
          </p:cNvSpPr>
          <p:nvPr>
            <p:ph type="sldNum" sz="quarter" idx="10"/>
          </p:nvPr>
        </p:nvSpPr>
        <p:spPr/>
        <p:txBody>
          <a:bodyPr/>
          <a:lstStyle/>
          <a:p>
            <a:fld id="{D26D4B66-53D9-4441-980D-888F0C5EDD5D}" type="slidenum">
              <a:rPr lang="en-GB" smtClean="0"/>
              <a:t>6</a:t>
            </a:fld>
            <a:endParaRPr lang="en-GB"/>
          </a:p>
        </p:txBody>
      </p:sp>
    </p:spTree>
    <p:extLst>
      <p:ext uri="{BB962C8B-B14F-4D97-AF65-F5344CB8AC3E}">
        <p14:creationId xmlns:p14="http://schemas.microsoft.com/office/powerpoint/2010/main" val="13471486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7</a:t>
            </a:fld>
            <a:endParaRPr lang="en-GB"/>
          </a:p>
        </p:txBody>
      </p:sp>
    </p:spTree>
    <p:extLst>
      <p:ext uri="{BB962C8B-B14F-4D97-AF65-F5344CB8AC3E}">
        <p14:creationId xmlns:p14="http://schemas.microsoft.com/office/powerpoint/2010/main" val="24517298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8</a:t>
            </a:fld>
            <a:endParaRPr lang="en-GB"/>
          </a:p>
        </p:txBody>
      </p:sp>
    </p:spTree>
    <p:extLst>
      <p:ext uri="{BB962C8B-B14F-4D97-AF65-F5344CB8AC3E}">
        <p14:creationId xmlns:p14="http://schemas.microsoft.com/office/powerpoint/2010/main" val="644257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9</a:t>
            </a:fld>
            <a:endParaRPr lang="en-GB"/>
          </a:p>
        </p:txBody>
      </p:sp>
    </p:spTree>
    <p:extLst>
      <p:ext uri="{BB962C8B-B14F-4D97-AF65-F5344CB8AC3E}">
        <p14:creationId xmlns:p14="http://schemas.microsoft.com/office/powerpoint/2010/main" val="2411999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10</a:t>
            </a:fld>
            <a:endParaRPr lang="en-GB"/>
          </a:p>
        </p:txBody>
      </p:sp>
    </p:spTree>
    <p:extLst>
      <p:ext uri="{BB962C8B-B14F-4D97-AF65-F5344CB8AC3E}">
        <p14:creationId xmlns:p14="http://schemas.microsoft.com/office/powerpoint/2010/main" val="3151720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D26D4B66-53D9-4441-980D-888F0C5EDD5D}" type="slidenum">
              <a:rPr lang="en-GB" smtClean="0"/>
              <a:t>11</a:t>
            </a:fld>
            <a:endParaRPr lang="en-GB"/>
          </a:p>
        </p:txBody>
      </p:sp>
    </p:spTree>
    <p:extLst>
      <p:ext uri="{BB962C8B-B14F-4D97-AF65-F5344CB8AC3E}">
        <p14:creationId xmlns:p14="http://schemas.microsoft.com/office/powerpoint/2010/main" val="3112284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12</a:t>
            </a:fld>
            <a:endParaRPr lang="en-GB"/>
          </a:p>
        </p:txBody>
      </p:sp>
    </p:spTree>
    <p:extLst>
      <p:ext uri="{BB962C8B-B14F-4D97-AF65-F5344CB8AC3E}">
        <p14:creationId xmlns:p14="http://schemas.microsoft.com/office/powerpoint/2010/main" val="3599279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779756-0621-4B22-8656-6E8645E497B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38245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14</a:t>
            </a:fld>
            <a:endParaRPr lang="en-GB"/>
          </a:p>
        </p:txBody>
      </p:sp>
    </p:spTree>
    <p:extLst>
      <p:ext uri="{BB962C8B-B14F-4D97-AF65-F5344CB8AC3E}">
        <p14:creationId xmlns:p14="http://schemas.microsoft.com/office/powerpoint/2010/main" val="4270602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4779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2563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17</a:t>
            </a:fld>
            <a:endParaRPr lang="en-GB"/>
          </a:p>
        </p:txBody>
      </p:sp>
    </p:spTree>
    <p:extLst>
      <p:ext uri="{BB962C8B-B14F-4D97-AF65-F5344CB8AC3E}">
        <p14:creationId xmlns:p14="http://schemas.microsoft.com/office/powerpoint/2010/main" val="1371467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18</a:t>
            </a:fld>
            <a:endParaRPr lang="en-GB"/>
          </a:p>
        </p:txBody>
      </p:sp>
    </p:spTree>
    <p:extLst>
      <p:ext uri="{BB962C8B-B14F-4D97-AF65-F5344CB8AC3E}">
        <p14:creationId xmlns:p14="http://schemas.microsoft.com/office/powerpoint/2010/main" val="29471334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per the PEACE model for interviewing.</a:t>
            </a:r>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19</a:t>
            </a:fld>
            <a:endParaRPr lang="en-GB"/>
          </a:p>
        </p:txBody>
      </p:sp>
    </p:spTree>
    <p:extLst>
      <p:ext uri="{BB962C8B-B14F-4D97-AF65-F5344CB8AC3E}">
        <p14:creationId xmlns:p14="http://schemas.microsoft.com/office/powerpoint/2010/main" val="10274451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20</a:t>
            </a:fld>
            <a:endParaRPr lang="en-GB"/>
          </a:p>
        </p:txBody>
      </p:sp>
    </p:spTree>
    <p:extLst>
      <p:ext uri="{BB962C8B-B14F-4D97-AF65-F5344CB8AC3E}">
        <p14:creationId xmlns:p14="http://schemas.microsoft.com/office/powerpoint/2010/main" val="39429772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21</a:t>
            </a:fld>
            <a:endParaRPr lang="en-GB"/>
          </a:p>
        </p:txBody>
      </p:sp>
    </p:spTree>
    <p:extLst>
      <p:ext uri="{BB962C8B-B14F-4D97-AF65-F5344CB8AC3E}">
        <p14:creationId xmlns:p14="http://schemas.microsoft.com/office/powerpoint/2010/main" val="273830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22</a:t>
            </a:fld>
            <a:endParaRPr lang="en-GB"/>
          </a:p>
        </p:txBody>
      </p:sp>
    </p:spTree>
    <p:extLst>
      <p:ext uri="{BB962C8B-B14F-4D97-AF65-F5344CB8AC3E}">
        <p14:creationId xmlns:p14="http://schemas.microsoft.com/office/powerpoint/2010/main" val="11298534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23</a:t>
            </a:fld>
            <a:endParaRPr lang="en-GB"/>
          </a:p>
        </p:txBody>
      </p:sp>
    </p:spTree>
    <p:extLst>
      <p:ext uri="{BB962C8B-B14F-4D97-AF65-F5344CB8AC3E}">
        <p14:creationId xmlns:p14="http://schemas.microsoft.com/office/powerpoint/2010/main" val="21154896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24</a:t>
            </a:fld>
            <a:endParaRPr lang="en-GB"/>
          </a:p>
        </p:txBody>
      </p:sp>
    </p:spTree>
    <p:extLst>
      <p:ext uri="{BB962C8B-B14F-4D97-AF65-F5344CB8AC3E}">
        <p14:creationId xmlns:p14="http://schemas.microsoft.com/office/powerpoint/2010/main" val="19718514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25</a:t>
            </a:fld>
            <a:endParaRPr lang="en-GB"/>
          </a:p>
        </p:txBody>
      </p:sp>
    </p:spTree>
    <p:extLst>
      <p:ext uri="{BB962C8B-B14F-4D97-AF65-F5344CB8AC3E}">
        <p14:creationId xmlns:p14="http://schemas.microsoft.com/office/powerpoint/2010/main" val="15832265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26</a:t>
            </a:fld>
            <a:endParaRPr lang="en-GB"/>
          </a:p>
        </p:txBody>
      </p:sp>
    </p:spTree>
    <p:extLst>
      <p:ext uri="{BB962C8B-B14F-4D97-AF65-F5344CB8AC3E}">
        <p14:creationId xmlns:p14="http://schemas.microsoft.com/office/powerpoint/2010/main" val="24674135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27</a:t>
            </a:fld>
            <a:endParaRPr lang="en-GB"/>
          </a:p>
        </p:txBody>
      </p:sp>
    </p:spTree>
    <p:extLst>
      <p:ext uri="{BB962C8B-B14F-4D97-AF65-F5344CB8AC3E}">
        <p14:creationId xmlns:p14="http://schemas.microsoft.com/office/powerpoint/2010/main" val="1581929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D26D4B66-53D9-4441-980D-888F0C5EDD5D}" type="slidenum">
              <a:rPr lang="en-GB" smtClean="0"/>
              <a:t>28</a:t>
            </a:fld>
            <a:endParaRPr lang="en-GB"/>
          </a:p>
        </p:txBody>
      </p:sp>
    </p:spTree>
    <p:extLst>
      <p:ext uri="{BB962C8B-B14F-4D97-AF65-F5344CB8AC3E}">
        <p14:creationId xmlns:p14="http://schemas.microsoft.com/office/powerpoint/2010/main" val="35919309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29</a:t>
            </a:fld>
            <a:endParaRPr lang="en-GB"/>
          </a:p>
        </p:txBody>
      </p:sp>
    </p:spTree>
    <p:extLst>
      <p:ext uri="{BB962C8B-B14F-4D97-AF65-F5344CB8AC3E}">
        <p14:creationId xmlns:p14="http://schemas.microsoft.com/office/powerpoint/2010/main" val="34679503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30</a:t>
            </a:fld>
            <a:endParaRPr lang="en-GB"/>
          </a:p>
        </p:txBody>
      </p:sp>
    </p:spTree>
    <p:extLst>
      <p:ext uri="{BB962C8B-B14F-4D97-AF65-F5344CB8AC3E}">
        <p14:creationId xmlns:p14="http://schemas.microsoft.com/office/powerpoint/2010/main" val="40312166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31</a:t>
            </a:fld>
            <a:endParaRPr lang="en-GB"/>
          </a:p>
        </p:txBody>
      </p:sp>
    </p:spTree>
    <p:extLst>
      <p:ext uri="{BB962C8B-B14F-4D97-AF65-F5344CB8AC3E}">
        <p14:creationId xmlns:p14="http://schemas.microsoft.com/office/powerpoint/2010/main" val="24982651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32</a:t>
            </a:fld>
            <a:endParaRPr lang="en-GB"/>
          </a:p>
        </p:txBody>
      </p:sp>
    </p:spTree>
    <p:extLst>
      <p:ext uri="{BB962C8B-B14F-4D97-AF65-F5344CB8AC3E}">
        <p14:creationId xmlns:p14="http://schemas.microsoft.com/office/powerpoint/2010/main" val="18504020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33</a:t>
            </a:fld>
            <a:endParaRPr lang="en-GB"/>
          </a:p>
        </p:txBody>
      </p:sp>
    </p:spTree>
    <p:extLst>
      <p:ext uri="{BB962C8B-B14F-4D97-AF65-F5344CB8AC3E}">
        <p14:creationId xmlns:p14="http://schemas.microsoft.com/office/powerpoint/2010/main" val="2631236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34</a:t>
            </a:fld>
            <a:endParaRPr lang="en-GB"/>
          </a:p>
        </p:txBody>
      </p:sp>
    </p:spTree>
    <p:extLst>
      <p:ext uri="{BB962C8B-B14F-4D97-AF65-F5344CB8AC3E}">
        <p14:creationId xmlns:p14="http://schemas.microsoft.com/office/powerpoint/2010/main" val="12138746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35</a:t>
            </a:fld>
            <a:endParaRPr lang="en-GB"/>
          </a:p>
        </p:txBody>
      </p:sp>
    </p:spTree>
    <p:extLst>
      <p:ext uri="{BB962C8B-B14F-4D97-AF65-F5344CB8AC3E}">
        <p14:creationId xmlns:p14="http://schemas.microsoft.com/office/powerpoint/2010/main" val="1360106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D26D4B66-53D9-4441-980D-888F0C5EDD5D}" type="slidenum">
              <a:rPr lang="en-GB" smtClean="0"/>
              <a:t>36</a:t>
            </a:fld>
            <a:endParaRPr lang="en-GB"/>
          </a:p>
        </p:txBody>
      </p:sp>
    </p:spTree>
    <p:extLst>
      <p:ext uri="{BB962C8B-B14F-4D97-AF65-F5344CB8AC3E}">
        <p14:creationId xmlns:p14="http://schemas.microsoft.com/office/powerpoint/2010/main" val="296830171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37</a:t>
            </a:fld>
            <a:endParaRPr lang="en-GB"/>
          </a:p>
        </p:txBody>
      </p:sp>
    </p:spTree>
    <p:extLst>
      <p:ext uri="{BB962C8B-B14F-4D97-AF65-F5344CB8AC3E}">
        <p14:creationId xmlns:p14="http://schemas.microsoft.com/office/powerpoint/2010/main" val="39710449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a:t>
            </a:r>
          </a:p>
        </p:txBody>
      </p:sp>
      <p:sp>
        <p:nvSpPr>
          <p:cNvPr id="4" name="Slide Number Placeholder 3"/>
          <p:cNvSpPr>
            <a:spLocks noGrp="1"/>
          </p:cNvSpPr>
          <p:nvPr>
            <p:ph type="sldNum" sz="quarter" idx="10"/>
          </p:nvPr>
        </p:nvSpPr>
        <p:spPr/>
        <p:txBody>
          <a:bodyPr/>
          <a:lstStyle/>
          <a:p>
            <a:fld id="{D26D4B66-53D9-4441-980D-888F0C5EDD5D}" type="slidenum">
              <a:rPr lang="en-GB" smtClean="0"/>
              <a:t>38</a:t>
            </a:fld>
            <a:endParaRPr lang="en-GB"/>
          </a:p>
        </p:txBody>
      </p:sp>
    </p:spTree>
    <p:extLst>
      <p:ext uri="{BB962C8B-B14F-4D97-AF65-F5344CB8AC3E}">
        <p14:creationId xmlns:p14="http://schemas.microsoft.com/office/powerpoint/2010/main" val="19990970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39</a:t>
            </a:fld>
            <a:endParaRPr lang="en-GB"/>
          </a:p>
        </p:txBody>
      </p:sp>
    </p:spTree>
    <p:extLst>
      <p:ext uri="{BB962C8B-B14F-4D97-AF65-F5344CB8AC3E}">
        <p14:creationId xmlns:p14="http://schemas.microsoft.com/office/powerpoint/2010/main" val="32491241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D26D4B66-53D9-4441-980D-888F0C5EDD5D}" type="slidenum">
              <a:rPr lang="en-GB" smtClean="0"/>
              <a:t>40</a:t>
            </a:fld>
            <a:endParaRPr lang="en-GB"/>
          </a:p>
        </p:txBody>
      </p:sp>
    </p:spTree>
    <p:extLst>
      <p:ext uri="{BB962C8B-B14F-4D97-AF65-F5344CB8AC3E}">
        <p14:creationId xmlns:p14="http://schemas.microsoft.com/office/powerpoint/2010/main" val="24108559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6D4B66-53D9-4441-980D-888F0C5EDD5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82082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D26D4B66-53D9-4441-980D-888F0C5EDD5D}" type="slidenum">
              <a:rPr lang="en-GB" smtClean="0"/>
              <a:t>42</a:t>
            </a:fld>
            <a:endParaRPr lang="en-GB"/>
          </a:p>
        </p:txBody>
      </p:sp>
    </p:spTree>
    <p:extLst>
      <p:ext uri="{BB962C8B-B14F-4D97-AF65-F5344CB8AC3E}">
        <p14:creationId xmlns:p14="http://schemas.microsoft.com/office/powerpoint/2010/main" val="157040405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6D4B66-53D9-4441-980D-888F0C5EDD5D}" type="slidenum">
              <a:rPr lang="en-GB" smtClean="0"/>
              <a:t>43</a:t>
            </a:fld>
            <a:endParaRPr lang="en-GB"/>
          </a:p>
        </p:txBody>
      </p:sp>
    </p:spTree>
    <p:extLst>
      <p:ext uri="{BB962C8B-B14F-4D97-AF65-F5344CB8AC3E}">
        <p14:creationId xmlns:p14="http://schemas.microsoft.com/office/powerpoint/2010/main" val="54761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91728-73C3-6842-B3A9-85893635DB4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F2A82B-028D-B54A-9F51-6B8C47F0C4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C19A7BC-A987-C74D-8D8C-363AB512EDC4}"/>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5" name="Footer Placeholder 4">
            <a:extLst>
              <a:ext uri="{FF2B5EF4-FFF2-40B4-BE49-F238E27FC236}">
                <a16:creationId xmlns:a16="http://schemas.microsoft.com/office/drawing/2014/main" id="{A87320A1-47DE-D545-BBAF-7DD0576115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F8738D-B911-9247-847B-44FD36D95E4C}"/>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1722338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622D6-EC2C-724A-ABCC-846A7490049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83A2997-0E0A-F343-8543-0646B7F323F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B569EDB-5A4A-FD4B-B529-8C1EE055D7A4}"/>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5" name="Footer Placeholder 4">
            <a:extLst>
              <a:ext uri="{FF2B5EF4-FFF2-40B4-BE49-F238E27FC236}">
                <a16:creationId xmlns:a16="http://schemas.microsoft.com/office/drawing/2014/main" id="{B1F570F7-B1E7-6346-AAFF-4F64FCFA1E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FE2BF4-2271-1E4D-97CA-C4DAEDC2E7D8}"/>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1120347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8FF58-480C-9D41-9EAA-4D1950895C5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ACE9152-C742-F947-B64B-1853E496E56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369E3DC-F754-E94C-A755-D51A3168861A}"/>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5" name="Footer Placeholder 4">
            <a:extLst>
              <a:ext uri="{FF2B5EF4-FFF2-40B4-BE49-F238E27FC236}">
                <a16:creationId xmlns:a16="http://schemas.microsoft.com/office/drawing/2014/main" id="{08F33B76-BD44-FC46-88BE-B3227CEE7E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894957-F54C-534B-A5B7-4E04A0DF0131}"/>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35411444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72F83-DBCC-8C4E-BDCA-CCE20FFEC7C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22B3379-87DA-494A-911D-F3028BC3367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DE0D30-12D0-1447-A5C3-D4D69AE1026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48DFF31-C33A-764A-AEEA-89A7A9F3F257}"/>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6" name="Footer Placeholder 5">
            <a:extLst>
              <a:ext uri="{FF2B5EF4-FFF2-40B4-BE49-F238E27FC236}">
                <a16:creationId xmlns:a16="http://schemas.microsoft.com/office/drawing/2014/main" id="{0BF7FD60-2F25-E04D-894C-A0DA32F16E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B6FE6E-A3DF-A445-A1E7-F3BB4C4017FF}"/>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1362132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ACFF0-8F7F-7B42-AD89-E6A1CF08F3A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828786B-5D76-8147-863D-C9E33563CB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328EDE6-BE43-CE4B-AE39-B5063734ED4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D9CC20E-703F-5E4D-BD2D-7158DDFA57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CEAD206-AF99-6C4B-A135-8B67E7C48A2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F0E483-C780-4641-8C3E-174374CBE5E6}"/>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8" name="Footer Placeholder 7">
            <a:extLst>
              <a:ext uri="{FF2B5EF4-FFF2-40B4-BE49-F238E27FC236}">
                <a16:creationId xmlns:a16="http://schemas.microsoft.com/office/drawing/2014/main" id="{C2DBCD27-0AC8-4F4D-8F53-FB269B75EF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6BC2E24-CFA2-DB4A-8CDE-B03B14B18C28}"/>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1808281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11307-A7BC-5649-A82D-9A0332348D9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D58E462-9FB4-2F4D-B7AA-A0866B432087}"/>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4" name="Footer Placeholder 3">
            <a:extLst>
              <a:ext uri="{FF2B5EF4-FFF2-40B4-BE49-F238E27FC236}">
                <a16:creationId xmlns:a16="http://schemas.microsoft.com/office/drawing/2014/main" id="{A00C497D-FB8F-5E41-8F18-CA7AB56CE48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CAFC430-BC12-2548-8726-F29AF7475F8E}"/>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1145455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B53E1E-BBA4-5241-8F13-DC03E3F25E88}"/>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3" name="Footer Placeholder 2">
            <a:extLst>
              <a:ext uri="{FF2B5EF4-FFF2-40B4-BE49-F238E27FC236}">
                <a16:creationId xmlns:a16="http://schemas.microsoft.com/office/drawing/2014/main" id="{7627689C-FA99-354F-B740-BEB2465C89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AB6157E-3104-1644-8FFE-2F730A043C9C}"/>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3936097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397F7-C3C0-9D49-85B0-389C07CE786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9B63B65-FB40-5846-9DB5-A186214FE3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6D28F02-5741-6F42-920B-5ADAEEE064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D2474E-38AC-D645-8E1B-0E88CC2ACBCA}"/>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6" name="Footer Placeholder 5">
            <a:extLst>
              <a:ext uri="{FF2B5EF4-FFF2-40B4-BE49-F238E27FC236}">
                <a16:creationId xmlns:a16="http://schemas.microsoft.com/office/drawing/2014/main" id="{0413616F-E849-BE4F-82A3-E16636DAEF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B9F9F9-AEBE-D040-86FC-62E808A823A9}"/>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2407523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15CD1-E4F3-5A40-84F7-999813C66A1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DAD6D78-81FF-2840-B17F-6929BED362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C02AF8-D7C0-4643-8DCD-0B83A05AFC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EE63BDF-DFC8-284D-874B-61CAA0BE8638}"/>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6" name="Footer Placeholder 5">
            <a:extLst>
              <a:ext uri="{FF2B5EF4-FFF2-40B4-BE49-F238E27FC236}">
                <a16:creationId xmlns:a16="http://schemas.microsoft.com/office/drawing/2014/main" id="{D6F84812-C917-5748-A2D1-70D116387A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633248-3A07-5941-9476-044B7DEAA05B}"/>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3135423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D7E18-36E3-9A41-A697-8AB1C111F84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5ACD44B-ADA9-9C47-B322-AD7F07C8291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1612B9-34DA-914A-8D48-218DAF7C2C08}"/>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5" name="Footer Placeholder 4">
            <a:extLst>
              <a:ext uri="{FF2B5EF4-FFF2-40B4-BE49-F238E27FC236}">
                <a16:creationId xmlns:a16="http://schemas.microsoft.com/office/drawing/2014/main" id="{F5CCF1F6-5911-3742-BD86-7D3E6163CE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E8AE57-9CB9-3F4E-AEE4-75C8EBFA5527}"/>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1249740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410B2F-CC8B-0B49-ADBC-4A53FE06700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AD82B5F-0BCA-6640-BC43-DC8ECCEE141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4186153-A083-8C4D-96C6-E7AB4F5513A9}"/>
              </a:ext>
            </a:extLst>
          </p:cNvPr>
          <p:cNvSpPr>
            <a:spLocks noGrp="1"/>
          </p:cNvSpPr>
          <p:nvPr>
            <p:ph type="dt" sz="half" idx="10"/>
          </p:nvPr>
        </p:nvSpPr>
        <p:spPr/>
        <p:txBody>
          <a:bodyPr/>
          <a:lstStyle/>
          <a:p>
            <a:fld id="{5D466FFB-978C-DE46-B36A-CC3F94220926}" type="datetimeFigureOut">
              <a:rPr lang="en-US" smtClean="0"/>
              <a:t>1/31/2025</a:t>
            </a:fld>
            <a:endParaRPr lang="en-US"/>
          </a:p>
        </p:txBody>
      </p:sp>
      <p:sp>
        <p:nvSpPr>
          <p:cNvPr id="5" name="Footer Placeholder 4">
            <a:extLst>
              <a:ext uri="{FF2B5EF4-FFF2-40B4-BE49-F238E27FC236}">
                <a16:creationId xmlns:a16="http://schemas.microsoft.com/office/drawing/2014/main" id="{FCDBF68F-FBFB-4D4F-93E6-73469892F9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D2B7C9-ADF2-F34F-9671-B240D189ACE1}"/>
              </a:ext>
            </a:extLst>
          </p:cNvPr>
          <p:cNvSpPr>
            <a:spLocks noGrp="1"/>
          </p:cNvSpPr>
          <p:nvPr>
            <p:ph type="sldNum" sz="quarter" idx="12"/>
          </p:nvPr>
        </p:nvSpPr>
        <p:spPr/>
        <p:txBody>
          <a:bodyPr/>
          <a:lstStyle/>
          <a:p>
            <a:fld id="{242CF00B-03AF-224D-BDD9-DE1B5EC7185F}" type="slidenum">
              <a:rPr lang="en-US" smtClean="0"/>
              <a:t>‹#›</a:t>
            </a:fld>
            <a:endParaRPr lang="en-US"/>
          </a:p>
        </p:txBody>
      </p:sp>
    </p:spTree>
    <p:extLst>
      <p:ext uri="{BB962C8B-B14F-4D97-AF65-F5344CB8AC3E}">
        <p14:creationId xmlns:p14="http://schemas.microsoft.com/office/powerpoint/2010/main" val="2597903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250F2D-3EE9-7C47-8577-6060D34FFE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8475657-225D-4C4D-B545-01D2C03941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6BA3DC0-7129-3E43-A0B6-69A5AC4FEE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466FFB-978C-DE46-B36A-CC3F94220926}" type="datetimeFigureOut">
              <a:rPr lang="en-US" smtClean="0"/>
              <a:t>1/31/2025</a:t>
            </a:fld>
            <a:endParaRPr lang="en-US"/>
          </a:p>
        </p:txBody>
      </p:sp>
      <p:sp>
        <p:nvSpPr>
          <p:cNvPr id="5" name="Footer Placeholder 4">
            <a:extLst>
              <a:ext uri="{FF2B5EF4-FFF2-40B4-BE49-F238E27FC236}">
                <a16:creationId xmlns:a16="http://schemas.microsoft.com/office/drawing/2014/main" id="{0CF71E82-3E2A-AC4C-897D-16A826A548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95AA17E-0110-994B-8126-9E903D0C2E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2CF00B-03AF-224D-BDD9-DE1B5EC7185F}" type="slidenum">
              <a:rPr lang="en-US" smtClean="0"/>
              <a:t>‹#›</a:t>
            </a:fld>
            <a:endParaRPr lang="en-US"/>
          </a:p>
        </p:txBody>
      </p:sp>
    </p:spTree>
    <p:extLst>
      <p:ext uri="{BB962C8B-B14F-4D97-AF65-F5344CB8AC3E}">
        <p14:creationId xmlns:p14="http://schemas.microsoft.com/office/powerpoint/2010/main" val="2332862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10.xml"/><Relationship Id="rId13" Type="http://schemas.openxmlformats.org/officeDocument/2006/relationships/diagramColors" Target="../diagrams/colors11.xml"/><Relationship Id="rId3" Type="http://schemas.openxmlformats.org/officeDocument/2006/relationships/image" Target="../media/image10.emf"/><Relationship Id="rId7" Type="http://schemas.openxmlformats.org/officeDocument/2006/relationships/diagramQuickStyle" Target="../diagrams/quickStyle10.xml"/><Relationship Id="rId12" Type="http://schemas.openxmlformats.org/officeDocument/2006/relationships/diagramQuickStyle" Target="../diagrams/quickStyle11.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Layout" Target="../diagrams/layout10.xml"/><Relationship Id="rId11" Type="http://schemas.openxmlformats.org/officeDocument/2006/relationships/diagramLayout" Target="../diagrams/layout11.xml"/><Relationship Id="rId5" Type="http://schemas.openxmlformats.org/officeDocument/2006/relationships/diagramData" Target="../diagrams/data10.xml"/><Relationship Id="rId10" Type="http://schemas.openxmlformats.org/officeDocument/2006/relationships/diagramData" Target="../diagrams/data11.xml"/><Relationship Id="rId4" Type="http://schemas.openxmlformats.org/officeDocument/2006/relationships/image" Target="../media/image11.emf"/><Relationship Id="rId9" Type="http://schemas.microsoft.com/office/2007/relationships/diagramDrawing" Target="../diagrams/drawing10.xml"/><Relationship Id="rId14" Type="http://schemas.microsoft.com/office/2007/relationships/diagramDrawing" Target="../diagrams/drawing1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13.xml"/><Relationship Id="rId3" Type="http://schemas.openxmlformats.org/officeDocument/2006/relationships/image" Target="../media/image15.png"/><Relationship Id="rId7" Type="http://schemas.openxmlformats.org/officeDocument/2006/relationships/diagramQuickStyle" Target="../diagrams/quickStyle13.xml"/><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diagramLayout" Target="../diagrams/layout13.xml"/><Relationship Id="rId5" Type="http://schemas.openxmlformats.org/officeDocument/2006/relationships/diagramData" Target="../diagrams/data13.xml"/><Relationship Id="rId4" Type="http://schemas.openxmlformats.org/officeDocument/2006/relationships/image" Target="../media/image16.png"/><Relationship Id="rId9" Type="http://schemas.microsoft.com/office/2007/relationships/diagramDrawing" Target="../diagrams/drawing13.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1.xml.rels><?xml version="1.0" encoding="UTF-8" standalone="yes"?>
<Relationships xmlns="http://schemas.openxmlformats.org/package/2006/relationships"><Relationship Id="rId8" Type="http://schemas.openxmlformats.org/officeDocument/2006/relationships/diagramData" Target="../diagrams/data17.xml"/><Relationship Id="rId3" Type="http://schemas.openxmlformats.org/officeDocument/2006/relationships/diagramData" Target="../diagrams/data16.xml"/><Relationship Id="rId7" Type="http://schemas.microsoft.com/office/2007/relationships/diagramDrawing" Target="../diagrams/drawing16.xml"/><Relationship Id="rId12" Type="http://schemas.microsoft.com/office/2007/relationships/diagramDrawing" Target="../diagrams/drawing17.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Colors" Target="../diagrams/colors16.xml"/><Relationship Id="rId11" Type="http://schemas.openxmlformats.org/officeDocument/2006/relationships/diagramColors" Target="../diagrams/colors17.xml"/><Relationship Id="rId5" Type="http://schemas.openxmlformats.org/officeDocument/2006/relationships/diagramQuickStyle" Target="../diagrams/quickStyle16.xml"/><Relationship Id="rId10" Type="http://schemas.openxmlformats.org/officeDocument/2006/relationships/diagramQuickStyle" Target="../diagrams/quickStyle17.xml"/><Relationship Id="rId4" Type="http://schemas.openxmlformats.org/officeDocument/2006/relationships/diagramLayout" Target="../diagrams/layout16.xml"/><Relationship Id="rId9" Type="http://schemas.openxmlformats.org/officeDocument/2006/relationships/diagramLayout" Target="../diagrams/layout17.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34.xml.rels><?xml version="1.0" encoding="UTF-8" standalone="yes"?>
<Relationships xmlns="http://schemas.openxmlformats.org/package/2006/relationships"><Relationship Id="rId8" Type="http://schemas.microsoft.com/office/2007/relationships/diagramDrawing" Target="../diagrams/drawing30.xml"/><Relationship Id="rId13" Type="http://schemas.microsoft.com/office/2007/relationships/diagramDrawing" Target="../diagrams/drawing31.xml"/><Relationship Id="rId3" Type="http://schemas.openxmlformats.org/officeDocument/2006/relationships/image" Target="../media/image17.png"/><Relationship Id="rId7" Type="http://schemas.openxmlformats.org/officeDocument/2006/relationships/diagramColors" Target="../diagrams/colors30.xml"/><Relationship Id="rId12" Type="http://schemas.openxmlformats.org/officeDocument/2006/relationships/diagramColors" Target="../diagrams/colors31.xml"/><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diagramQuickStyle" Target="../diagrams/quickStyle30.xml"/><Relationship Id="rId11" Type="http://schemas.openxmlformats.org/officeDocument/2006/relationships/diagramQuickStyle" Target="../diagrams/quickStyle31.xml"/><Relationship Id="rId5" Type="http://schemas.openxmlformats.org/officeDocument/2006/relationships/diagramLayout" Target="../diagrams/layout30.xml"/><Relationship Id="rId10" Type="http://schemas.openxmlformats.org/officeDocument/2006/relationships/diagramLayout" Target="../diagrams/layout31.xml"/><Relationship Id="rId4" Type="http://schemas.openxmlformats.org/officeDocument/2006/relationships/diagramData" Target="../diagrams/data30.xml"/><Relationship Id="rId9" Type="http://schemas.openxmlformats.org/officeDocument/2006/relationships/diagramData" Target="../diagrams/data31.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36.xml"/><Relationship Id="rId7" Type="http://schemas.microsoft.com/office/2007/relationships/diagramDrawing" Target="../diagrams/drawing36.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notesSlide" Target="../notesSlides/notesSlide39.xml"/><Relationship Id="rId1" Type="http://schemas.openxmlformats.org/officeDocument/2006/relationships/slideLayout" Target="../slideLayouts/slideLayout6.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47BDE95F-650B-4D12-A3A5-975E461D2E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CB3A7D10-A984-5A46-8F76-F7ED8736F829}"/>
              </a:ext>
            </a:extLst>
          </p:cNvPr>
          <p:cNvSpPr>
            <a:spLocks noGrp="1"/>
          </p:cNvSpPr>
          <p:nvPr>
            <p:ph type="subTitle" idx="1"/>
          </p:nvPr>
        </p:nvSpPr>
        <p:spPr>
          <a:xfrm>
            <a:off x="642968" y="5381769"/>
            <a:ext cx="10906061" cy="458470"/>
          </a:xfrm>
          <a:noFill/>
        </p:spPr>
        <p:txBody>
          <a:bodyPr>
            <a:noAutofit/>
          </a:bodyPr>
          <a:lstStyle/>
          <a:p>
            <a:r>
              <a:rPr lang="en-US" sz="3600" dirty="0"/>
              <a:t>Conducting Investigations </a:t>
            </a:r>
            <a:br>
              <a:rPr lang="en-US" sz="3600" dirty="0"/>
            </a:br>
            <a:r>
              <a:rPr lang="en-US" sz="3600" dirty="0"/>
              <a:t>An introduction to Suspect Interviewing </a:t>
            </a:r>
          </a:p>
        </p:txBody>
      </p:sp>
      <p:sp>
        <p:nvSpPr>
          <p:cNvPr id="73" name="Rectangle 72">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2" cy="4822479"/>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04562" y="640091"/>
            <a:ext cx="8182876" cy="388111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Coronation Street spoiler: Simon faces police questioning">
            <a:extLst>
              <a:ext uri="{FF2B5EF4-FFF2-40B4-BE49-F238E27FC236}">
                <a16:creationId xmlns:a16="http://schemas.microsoft.com/office/drawing/2014/main" id="{BF4D854D-2B85-5A44-9C4B-39D2DD81BF8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506" r="-1" b="10517"/>
          <a:stretch/>
        </p:blipFill>
        <p:spPr bwMode="auto">
          <a:xfrm>
            <a:off x="2170029" y="804672"/>
            <a:ext cx="7851943" cy="3554676"/>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0851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95082" y="270279"/>
            <a:ext cx="10343478" cy="646331"/>
          </a:xfrm>
          <a:prstGeom prst="rect">
            <a:avLst/>
          </a:prstGeom>
          <a:solidFill>
            <a:schemeClr val="accent6">
              <a:lumMod val="60000"/>
              <a:lumOff val="40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t>Why</a:t>
            </a:r>
            <a:r>
              <a:rPr kumimoji="0" lang="en-GB" sz="3600" b="1" i="0" u="none" strike="noStrike" kern="1200" cap="none" spc="0" normalizeH="0" noProof="0" dirty="0">
                <a:ln>
                  <a:noFill/>
                </a:ln>
                <a:solidFill>
                  <a:schemeClr val="bg1"/>
                </a:solidFill>
                <a:effectLst/>
                <a:uLnTx/>
                <a:uFillTx/>
                <a:latin typeface="Calibri" panose="020F0502020204030204"/>
                <a:ea typeface="+mn-ea"/>
                <a:cs typeface="+mn-cs"/>
              </a:rPr>
              <a:t> do we interview suspects</a:t>
            </a:r>
            <a: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t> ?</a:t>
            </a:r>
          </a:p>
        </p:txBody>
      </p:sp>
      <p:sp>
        <p:nvSpPr>
          <p:cNvPr id="4" name="Down Arrow Callout 3"/>
          <p:cNvSpPr/>
          <p:nvPr/>
        </p:nvSpPr>
        <p:spPr>
          <a:xfrm>
            <a:off x="995082" y="1058926"/>
            <a:ext cx="10343478" cy="2259106"/>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Investigators do have a duty to allow a suspect the opportunity to answer the allegations against them &amp; give their own account before a decision on prosecution is made. An interview under caution may provide:-</a:t>
            </a:r>
          </a:p>
        </p:txBody>
      </p:sp>
      <p:graphicFrame>
        <p:nvGraphicFramePr>
          <p:cNvPr id="5" name="Diagram 4"/>
          <p:cNvGraphicFramePr/>
          <p:nvPr/>
        </p:nvGraphicFramePr>
        <p:xfrm>
          <a:off x="931806" y="1747842"/>
          <a:ext cx="1047003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1005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C47B679E-8469-41F7-B691-CF90BD46A52F}"/>
                                            </p:graphicEl>
                                          </p:spTgt>
                                        </p:tgtEl>
                                        <p:attrNameLst>
                                          <p:attrName>style.visibility</p:attrName>
                                        </p:attrNameLst>
                                      </p:cBhvr>
                                      <p:to>
                                        <p:strVal val="visible"/>
                                      </p:to>
                                    </p:set>
                                    <p:animEffect transition="in" filter="fade">
                                      <p:cBhvr>
                                        <p:cTn id="12" dur="500"/>
                                        <p:tgtEl>
                                          <p:spTgt spid="5">
                                            <p:graphicEl>
                                              <a:dgm id="{C47B679E-8469-41F7-B691-CF90BD46A52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261E20D6-0600-4DD6-B740-AC9D626FE345}"/>
                                            </p:graphicEl>
                                          </p:spTgt>
                                        </p:tgtEl>
                                        <p:attrNameLst>
                                          <p:attrName>style.visibility</p:attrName>
                                        </p:attrNameLst>
                                      </p:cBhvr>
                                      <p:to>
                                        <p:strVal val="visible"/>
                                      </p:to>
                                    </p:set>
                                    <p:animEffect transition="in" filter="fade">
                                      <p:cBhvr>
                                        <p:cTn id="17" dur="500"/>
                                        <p:tgtEl>
                                          <p:spTgt spid="5">
                                            <p:graphicEl>
                                              <a:dgm id="{261E20D6-0600-4DD6-B740-AC9D626FE345}"/>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FF15559A-CAA8-454C-BD37-38CEC1DE7743}"/>
                                            </p:graphicEl>
                                          </p:spTgt>
                                        </p:tgtEl>
                                        <p:attrNameLst>
                                          <p:attrName>style.visibility</p:attrName>
                                        </p:attrNameLst>
                                      </p:cBhvr>
                                      <p:to>
                                        <p:strVal val="visible"/>
                                      </p:to>
                                    </p:set>
                                    <p:animEffect transition="in" filter="fade">
                                      <p:cBhvr>
                                        <p:cTn id="20" dur="500"/>
                                        <p:tgtEl>
                                          <p:spTgt spid="5">
                                            <p:graphicEl>
                                              <a:dgm id="{FF15559A-CAA8-454C-BD37-38CEC1DE774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46E6F455-0033-4536-843B-1430DBBF875F}"/>
                                            </p:graphicEl>
                                          </p:spTgt>
                                        </p:tgtEl>
                                        <p:attrNameLst>
                                          <p:attrName>style.visibility</p:attrName>
                                        </p:attrNameLst>
                                      </p:cBhvr>
                                      <p:to>
                                        <p:strVal val="visible"/>
                                      </p:to>
                                    </p:set>
                                    <p:animEffect transition="in" filter="fade">
                                      <p:cBhvr>
                                        <p:cTn id="25" dur="500"/>
                                        <p:tgtEl>
                                          <p:spTgt spid="5">
                                            <p:graphicEl>
                                              <a:dgm id="{46E6F455-0033-4536-843B-1430DBBF875F}"/>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3B1FB046-ED01-42BD-803D-88716B9197C6}"/>
                                            </p:graphicEl>
                                          </p:spTgt>
                                        </p:tgtEl>
                                        <p:attrNameLst>
                                          <p:attrName>style.visibility</p:attrName>
                                        </p:attrNameLst>
                                      </p:cBhvr>
                                      <p:to>
                                        <p:strVal val="visible"/>
                                      </p:to>
                                    </p:set>
                                    <p:animEffect transition="in" filter="fade">
                                      <p:cBhvr>
                                        <p:cTn id="28" dur="500"/>
                                        <p:tgtEl>
                                          <p:spTgt spid="5">
                                            <p:graphicEl>
                                              <a:dgm id="{3B1FB046-ED01-42BD-803D-88716B9197C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5330635" y="386873"/>
            <a:ext cx="5937131" cy="5467650"/>
          </a:xfrm>
          <a:prstGeom prst="rect">
            <a:avLst/>
          </a:prstGeom>
        </p:spPr>
      </p:pic>
      <p:sp>
        <p:nvSpPr>
          <p:cNvPr id="2" name="TextBox 1"/>
          <p:cNvSpPr txBox="1"/>
          <p:nvPr/>
        </p:nvSpPr>
        <p:spPr>
          <a:xfrm>
            <a:off x="726141" y="2447365"/>
            <a:ext cx="3899647" cy="584775"/>
          </a:xfrm>
          <a:prstGeom prst="rect">
            <a:avLst/>
          </a:prstGeom>
          <a:solidFill>
            <a:schemeClr val="accent2">
              <a:lumMod val="40000"/>
              <a:lumOff val="60000"/>
            </a:schemeClr>
          </a:solidFill>
          <a:ln>
            <a:solidFill>
              <a:schemeClr val="tx1"/>
            </a:solidFill>
          </a:ln>
        </p:spPr>
        <p:txBody>
          <a:bodyPr wrap="square" rtlCol="0">
            <a:spAutoFit/>
          </a:bodyPr>
          <a:lstStyle/>
          <a:p>
            <a:r>
              <a:rPr lang="en-GB" sz="3200" dirty="0"/>
              <a:t>Use the PEACE model</a:t>
            </a:r>
          </a:p>
        </p:txBody>
      </p:sp>
    </p:spTree>
    <p:extLst>
      <p:ext uri="{BB962C8B-B14F-4D97-AF65-F5344CB8AC3E}">
        <p14:creationId xmlns:p14="http://schemas.microsoft.com/office/powerpoint/2010/main" val="214944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663575"/>
          </a:xfrm>
          <a:solidFill>
            <a:schemeClr val="accent6">
              <a:lumMod val="60000"/>
              <a:lumOff val="40000"/>
            </a:schemeClr>
          </a:solidFill>
        </p:spPr>
        <p:txBody>
          <a:bodyPr>
            <a:normAutofit/>
          </a:bodyPr>
          <a:lstStyle/>
          <a:p>
            <a:pPr algn="ctr"/>
            <a:r>
              <a:rPr lang="en-GB" sz="3600" b="1" dirty="0">
                <a:solidFill>
                  <a:schemeClr val="bg1"/>
                </a:solidFill>
                <a:latin typeface="+mn-lt"/>
              </a:rPr>
              <a:t>Planning and Preparation</a:t>
            </a:r>
          </a:p>
        </p:txBody>
      </p:sp>
      <p:pic>
        <p:nvPicPr>
          <p:cNvPr id="6" name="Picture 5"/>
          <p:cNvPicPr>
            <a:picLocks noChangeAspect="1"/>
          </p:cNvPicPr>
          <p:nvPr/>
        </p:nvPicPr>
        <p:blipFill>
          <a:blip r:embed="rId3"/>
          <a:stretch>
            <a:fillRect/>
          </a:stretch>
        </p:blipFill>
        <p:spPr>
          <a:xfrm>
            <a:off x="1288732" y="1531620"/>
            <a:ext cx="4248459" cy="3719512"/>
          </a:xfrm>
          <a:prstGeom prst="rect">
            <a:avLst/>
          </a:prstGeom>
        </p:spPr>
      </p:pic>
      <p:pic>
        <p:nvPicPr>
          <p:cNvPr id="7" name="Picture 6"/>
          <p:cNvPicPr>
            <a:picLocks noChangeAspect="1"/>
          </p:cNvPicPr>
          <p:nvPr/>
        </p:nvPicPr>
        <p:blipFill>
          <a:blip r:embed="rId4"/>
          <a:stretch>
            <a:fillRect/>
          </a:stretch>
        </p:blipFill>
        <p:spPr>
          <a:xfrm>
            <a:off x="5486400" y="1924526"/>
            <a:ext cx="5867400" cy="2933700"/>
          </a:xfrm>
          <a:prstGeom prst="rect">
            <a:avLst/>
          </a:prstGeom>
        </p:spPr>
      </p:pic>
    </p:spTree>
    <p:extLst>
      <p:ext uri="{BB962C8B-B14F-4D97-AF65-F5344CB8AC3E}">
        <p14:creationId xmlns:p14="http://schemas.microsoft.com/office/powerpoint/2010/main" val="2881485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3063"/>
          </a:xfrm>
          <a:solidFill>
            <a:schemeClr val="accent6">
              <a:lumMod val="60000"/>
              <a:lumOff val="40000"/>
            </a:schemeClr>
          </a:solidFill>
        </p:spPr>
        <p:txBody>
          <a:bodyPr>
            <a:normAutofit/>
          </a:bodyPr>
          <a:lstStyle/>
          <a:p>
            <a:pPr algn="ctr"/>
            <a:r>
              <a:rPr lang="en-GB" sz="3600" b="1" dirty="0">
                <a:solidFill>
                  <a:schemeClr val="bg1"/>
                </a:solidFill>
                <a:latin typeface="+mn-lt"/>
              </a:rPr>
              <a:t>Planning and Preparation</a:t>
            </a:r>
          </a:p>
        </p:txBody>
      </p:sp>
      <p:graphicFrame>
        <p:nvGraphicFramePr>
          <p:cNvPr id="4" name="Diagram 3"/>
          <p:cNvGraphicFramePr/>
          <p:nvPr>
            <p:extLst>
              <p:ext uri="{D42A27DB-BD31-4B8C-83A1-F6EECF244321}">
                <p14:modId xmlns:p14="http://schemas.microsoft.com/office/powerpoint/2010/main" val="4075552613"/>
              </p:ext>
            </p:extLst>
          </p:nvPr>
        </p:nvGraphicFramePr>
        <p:xfrm>
          <a:off x="3266141" y="1936376"/>
          <a:ext cx="6143812" cy="3879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705970" y="968188"/>
            <a:ext cx="10780059" cy="83371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Responsibilities of the Interviewing Officer</a:t>
            </a:r>
          </a:p>
        </p:txBody>
      </p:sp>
    </p:spTree>
    <p:extLst>
      <p:ext uri="{BB962C8B-B14F-4D97-AF65-F5344CB8AC3E}">
        <p14:creationId xmlns:p14="http://schemas.microsoft.com/office/powerpoint/2010/main" val="2347142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BEA46419-7D2A-4D1B-B40D-DD93BD609828}"/>
                                            </p:graphicEl>
                                          </p:spTgt>
                                        </p:tgtEl>
                                        <p:attrNameLst>
                                          <p:attrName>style.visibility</p:attrName>
                                        </p:attrNameLst>
                                      </p:cBhvr>
                                      <p:to>
                                        <p:strVal val="visible"/>
                                      </p:to>
                                    </p:set>
                                    <p:animEffect transition="in" filter="fade">
                                      <p:cBhvr>
                                        <p:cTn id="12" dur="500"/>
                                        <p:tgtEl>
                                          <p:spTgt spid="4">
                                            <p:graphicEl>
                                              <a:dgm id="{BEA46419-7D2A-4D1B-B40D-DD93BD60982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9D9BCD6-5371-40CD-AFA4-251209D1B1AB}"/>
                                            </p:graphicEl>
                                          </p:spTgt>
                                        </p:tgtEl>
                                        <p:attrNameLst>
                                          <p:attrName>style.visibility</p:attrName>
                                        </p:attrNameLst>
                                      </p:cBhvr>
                                      <p:to>
                                        <p:strVal val="visible"/>
                                      </p:to>
                                    </p:set>
                                    <p:animEffect transition="in" filter="fade">
                                      <p:cBhvr>
                                        <p:cTn id="17" dur="500"/>
                                        <p:tgtEl>
                                          <p:spTgt spid="4">
                                            <p:graphicEl>
                                              <a:dgm id="{79D9BCD6-5371-40CD-AFA4-251209D1B1A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B473F68-8082-4F7C-A95B-D74E7178134A}"/>
                                            </p:graphicEl>
                                          </p:spTgt>
                                        </p:tgtEl>
                                        <p:attrNameLst>
                                          <p:attrName>style.visibility</p:attrName>
                                        </p:attrNameLst>
                                      </p:cBhvr>
                                      <p:to>
                                        <p:strVal val="visible"/>
                                      </p:to>
                                    </p:set>
                                    <p:animEffect transition="in" filter="fade">
                                      <p:cBhvr>
                                        <p:cTn id="22" dur="500"/>
                                        <p:tgtEl>
                                          <p:spTgt spid="4">
                                            <p:graphicEl>
                                              <a:dgm id="{AB473F68-8082-4F7C-A95B-D74E717813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DA58AB57-E191-4D90-B77C-9BABB7B6887D}"/>
                                            </p:graphicEl>
                                          </p:spTgt>
                                        </p:tgtEl>
                                        <p:attrNameLst>
                                          <p:attrName>style.visibility</p:attrName>
                                        </p:attrNameLst>
                                      </p:cBhvr>
                                      <p:to>
                                        <p:strVal val="visible"/>
                                      </p:to>
                                    </p:set>
                                    <p:animEffect transition="in" filter="fade">
                                      <p:cBhvr>
                                        <p:cTn id="27" dur="500"/>
                                        <p:tgtEl>
                                          <p:spTgt spid="4">
                                            <p:graphicEl>
                                              <a:dgm id="{DA58AB57-E191-4D90-B77C-9BABB7B6887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385" y="301083"/>
            <a:ext cx="11619571"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Physical and emotional condition of the suspect</a:t>
            </a:r>
          </a:p>
        </p:txBody>
      </p:sp>
      <p:graphicFrame>
        <p:nvGraphicFramePr>
          <p:cNvPr id="4" name="Diagram 3"/>
          <p:cNvGraphicFramePr/>
          <p:nvPr>
            <p:extLst>
              <p:ext uri="{D42A27DB-BD31-4B8C-83A1-F6EECF244321}">
                <p14:modId xmlns:p14="http://schemas.microsoft.com/office/powerpoint/2010/main" val="950691159"/>
              </p:ext>
            </p:extLst>
          </p:nvPr>
        </p:nvGraphicFramePr>
        <p:xfrm>
          <a:off x="2018371" y="1271238"/>
          <a:ext cx="8497229" cy="46389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4163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4C9004F-D0FB-4058-AE23-E2666B6EE5DA}"/>
                                            </p:graphicEl>
                                          </p:spTgt>
                                        </p:tgtEl>
                                        <p:attrNameLst>
                                          <p:attrName>style.visibility</p:attrName>
                                        </p:attrNameLst>
                                      </p:cBhvr>
                                      <p:to>
                                        <p:strVal val="visible"/>
                                      </p:to>
                                    </p:set>
                                    <p:animEffect transition="in" filter="fade">
                                      <p:cBhvr>
                                        <p:cTn id="7" dur="500"/>
                                        <p:tgtEl>
                                          <p:spTgt spid="4">
                                            <p:graphicEl>
                                              <a:dgm id="{64C9004F-D0FB-4058-AE23-E2666B6EE5D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930EDB0-B4A9-4E9D-B53D-76B69216BA24}"/>
                                            </p:graphicEl>
                                          </p:spTgt>
                                        </p:tgtEl>
                                        <p:attrNameLst>
                                          <p:attrName>style.visibility</p:attrName>
                                        </p:attrNameLst>
                                      </p:cBhvr>
                                      <p:to>
                                        <p:strVal val="visible"/>
                                      </p:to>
                                    </p:set>
                                    <p:animEffect transition="in" filter="fade">
                                      <p:cBhvr>
                                        <p:cTn id="12" dur="500"/>
                                        <p:tgtEl>
                                          <p:spTgt spid="4">
                                            <p:graphicEl>
                                              <a:dgm id="{8930EDB0-B4A9-4E9D-B53D-76B69216BA2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404DE67B-6E7E-41FC-873A-E51BF60E39EF}"/>
                                            </p:graphicEl>
                                          </p:spTgt>
                                        </p:tgtEl>
                                        <p:attrNameLst>
                                          <p:attrName>style.visibility</p:attrName>
                                        </p:attrNameLst>
                                      </p:cBhvr>
                                      <p:to>
                                        <p:strVal val="visible"/>
                                      </p:to>
                                    </p:set>
                                    <p:animEffect transition="in" filter="fade">
                                      <p:cBhvr>
                                        <p:cTn id="17" dur="500"/>
                                        <p:tgtEl>
                                          <p:spTgt spid="4">
                                            <p:graphicEl>
                                              <a:dgm id="{404DE67B-6E7E-41FC-873A-E51BF60E39E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21779036-D059-43A4-BCC2-73E9574FDCB9}"/>
                                            </p:graphicEl>
                                          </p:spTgt>
                                        </p:tgtEl>
                                        <p:attrNameLst>
                                          <p:attrName>style.visibility</p:attrName>
                                        </p:attrNameLst>
                                      </p:cBhvr>
                                      <p:to>
                                        <p:strVal val="visible"/>
                                      </p:to>
                                    </p:set>
                                    <p:animEffect transition="in" filter="fade">
                                      <p:cBhvr>
                                        <p:cTn id="22" dur="500"/>
                                        <p:tgtEl>
                                          <p:spTgt spid="4">
                                            <p:graphicEl>
                                              <a:dgm id="{21779036-D059-43A4-BCC2-73E9574FDCB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36516427-0D8F-4E34-95C5-088AEA716439}"/>
                                            </p:graphicEl>
                                          </p:spTgt>
                                        </p:tgtEl>
                                        <p:attrNameLst>
                                          <p:attrName>style.visibility</p:attrName>
                                        </p:attrNameLst>
                                      </p:cBhvr>
                                      <p:to>
                                        <p:strVal val="visible"/>
                                      </p:to>
                                    </p:set>
                                    <p:animEffect transition="in" filter="fade">
                                      <p:cBhvr>
                                        <p:cTn id="27" dur="500"/>
                                        <p:tgtEl>
                                          <p:spTgt spid="4">
                                            <p:graphicEl>
                                              <a:dgm id="{36516427-0D8F-4E34-95C5-088AEA7164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347338910"/>
              </p:ext>
            </p:extLst>
          </p:nvPr>
        </p:nvGraphicFramePr>
        <p:xfrm>
          <a:off x="1717433" y="765344"/>
          <a:ext cx="1007547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p:cNvPicPr>
            <a:picLocks noChangeAspect="1"/>
          </p:cNvPicPr>
          <p:nvPr/>
        </p:nvPicPr>
        <p:blipFill>
          <a:blip r:embed="rId8"/>
          <a:stretch>
            <a:fillRect/>
          </a:stretch>
        </p:blipFill>
        <p:spPr>
          <a:xfrm>
            <a:off x="275065" y="2043953"/>
            <a:ext cx="1909153" cy="2863730"/>
          </a:xfrm>
          <a:prstGeom prst="rect">
            <a:avLst/>
          </a:prstGeom>
        </p:spPr>
      </p:pic>
      <p:sp>
        <p:nvSpPr>
          <p:cNvPr id="4" name="TextBox 3"/>
          <p:cNvSpPr txBox="1"/>
          <p:nvPr/>
        </p:nvSpPr>
        <p:spPr>
          <a:xfrm>
            <a:off x="1229641" y="166647"/>
            <a:ext cx="10563265"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Medical Assessment</a:t>
            </a:r>
          </a:p>
        </p:txBody>
      </p:sp>
    </p:spTree>
    <p:extLst>
      <p:ext uri="{BB962C8B-B14F-4D97-AF65-F5344CB8AC3E}">
        <p14:creationId xmlns:p14="http://schemas.microsoft.com/office/powerpoint/2010/main" val="60109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A3B650-5E68-47E0-95D2-AB00AA3C89B9}"/>
                                            </p:graphicEl>
                                          </p:spTgt>
                                        </p:tgtEl>
                                        <p:attrNameLst>
                                          <p:attrName>style.visibility</p:attrName>
                                        </p:attrNameLst>
                                      </p:cBhvr>
                                      <p:to>
                                        <p:strVal val="visible"/>
                                      </p:to>
                                    </p:set>
                                    <p:animEffect transition="in" filter="fade">
                                      <p:cBhvr>
                                        <p:cTn id="7" dur="500"/>
                                        <p:tgtEl>
                                          <p:spTgt spid="2">
                                            <p:graphicEl>
                                              <a:dgm id="{C9A3B650-5E68-47E0-95D2-AB00AA3C89B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F225EAC8-0E87-4F0C-829B-F9B911AA52BD}"/>
                                            </p:graphicEl>
                                          </p:spTgt>
                                        </p:tgtEl>
                                        <p:attrNameLst>
                                          <p:attrName>style.visibility</p:attrName>
                                        </p:attrNameLst>
                                      </p:cBhvr>
                                      <p:to>
                                        <p:strVal val="visible"/>
                                      </p:to>
                                    </p:set>
                                    <p:animEffect transition="in" filter="fade">
                                      <p:cBhvr>
                                        <p:cTn id="10" dur="500"/>
                                        <p:tgtEl>
                                          <p:spTgt spid="2">
                                            <p:graphicEl>
                                              <a:dgm id="{F225EAC8-0E87-4F0C-829B-F9B911AA52BD}"/>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graphicEl>
                                              <a:dgm id="{E729E22A-1898-46BD-B425-8A97C92BA4E4}"/>
                                            </p:graphicEl>
                                          </p:spTgt>
                                        </p:tgtEl>
                                        <p:attrNameLst>
                                          <p:attrName>style.visibility</p:attrName>
                                        </p:attrNameLst>
                                      </p:cBhvr>
                                      <p:to>
                                        <p:strVal val="visible"/>
                                      </p:to>
                                    </p:set>
                                    <p:animEffect transition="in" filter="fade">
                                      <p:cBhvr>
                                        <p:cTn id="13" dur="500"/>
                                        <p:tgtEl>
                                          <p:spTgt spid="2">
                                            <p:graphicEl>
                                              <a:dgm id="{E729E22A-1898-46BD-B425-8A97C92BA4E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20E54340-78FF-44EF-994D-541AE0B7CE64}"/>
                                            </p:graphicEl>
                                          </p:spTgt>
                                        </p:tgtEl>
                                        <p:attrNameLst>
                                          <p:attrName>style.visibility</p:attrName>
                                        </p:attrNameLst>
                                      </p:cBhvr>
                                      <p:to>
                                        <p:strVal val="visible"/>
                                      </p:to>
                                    </p:set>
                                    <p:animEffect transition="in" filter="fade">
                                      <p:cBhvr>
                                        <p:cTn id="18" dur="500"/>
                                        <p:tgtEl>
                                          <p:spTgt spid="2">
                                            <p:graphicEl>
                                              <a:dgm id="{20E54340-78FF-44EF-994D-541AE0B7CE64}"/>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graphicEl>
                                              <a:dgm id="{E3C16966-D06E-40C3-8748-21CDD3E238DA}"/>
                                            </p:graphicEl>
                                          </p:spTgt>
                                        </p:tgtEl>
                                        <p:attrNameLst>
                                          <p:attrName>style.visibility</p:attrName>
                                        </p:attrNameLst>
                                      </p:cBhvr>
                                      <p:to>
                                        <p:strVal val="visible"/>
                                      </p:to>
                                    </p:set>
                                    <p:animEffect transition="in" filter="fade">
                                      <p:cBhvr>
                                        <p:cTn id="21" dur="500"/>
                                        <p:tgtEl>
                                          <p:spTgt spid="2">
                                            <p:graphicEl>
                                              <a:dgm id="{E3C16966-D06E-40C3-8748-21CDD3E238DA}"/>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graphicEl>
                                              <a:dgm id="{D64535FF-7AE8-4C97-B252-2F40EFFE0062}"/>
                                            </p:graphicEl>
                                          </p:spTgt>
                                        </p:tgtEl>
                                        <p:attrNameLst>
                                          <p:attrName>style.visibility</p:attrName>
                                        </p:attrNameLst>
                                      </p:cBhvr>
                                      <p:to>
                                        <p:strVal val="visible"/>
                                      </p:to>
                                    </p:set>
                                    <p:animEffect transition="in" filter="fade">
                                      <p:cBhvr>
                                        <p:cTn id="26" dur="500"/>
                                        <p:tgtEl>
                                          <p:spTgt spid="2">
                                            <p:graphicEl>
                                              <a:dgm id="{D64535FF-7AE8-4C97-B252-2F40EFFE006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
                                            <p:graphicEl>
                                              <a:dgm id="{A5EFB48E-A8E0-47FA-870B-96D004CC7336}"/>
                                            </p:graphicEl>
                                          </p:spTgt>
                                        </p:tgtEl>
                                        <p:attrNameLst>
                                          <p:attrName>style.visibility</p:attrName>
                                        </p:attrNameLst>
                                      </p:cBhvr>
                                      <p:to>
                                        <p:strVal val="visible"/>
                                      </p:to>
                                    </p:set>
                                    <p:animEffect transition="in" filter="fade">
                                      <p:cBhvr>
                                        <p:cTn id="29" dur="500"/>
                                        <p:tgtEl>
                                          <p:spTgt spid="2">
                                            <p:graphicEl>
                                              <a:dgm id="{A5EFB48E-A8E0-47FA-870B-96D004CC7336}"/>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
                                            <p:graphicEl>
                                              <a:dgm id="{D83405EB-8E91-4ED2-834F-ECE4694C9234}"/>
                                            </p:graphicEl>
                                          </p:spTgt>
                                        </p:tgtEl>
                                        <p:attrNameLst>
                                          <p:attrName>style.visibility</p:attrName>
                                        </p:attrNameLst>
                                      </p:cBhvr>
                                      <p:to>
                                        <p:strVal val="visible"/>
                                      </p:to>
                                    </p:set>
                                    <p:animEffect transition="in" filter="fade">
                                      <p:cBhvr>
                                        <p:cTn id="34" dur="500"/>
                                        <p:tgtEl>
                                          <p:spTgt spid="2">
                                            <p:graphicEl>
                                              <a:dgm id="{D83405EB-8E91-4ED2-834F-ECE4694C9234}"/>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
                                            <p:graphicEl>
                                              <a:dgm id="{1D20FC88-CE53-4C12-B79A-ABF54A00E119}"/>
                                            </p:graphicEl>
                                          </p:spTgt>
                                        </p:tgtEl>
                                        <p:attrNameLst>
                                          <p:attrName>style.visibility</p:attrName>
                                        </p:attrNameLst>
                                      </p:cBhvr>
                                      <p:to>
                                        <p:strVal val="visible"/>
                                      </p:to>
                                    </p:set>
                                    <p:animEffect transition="in" filter="fade">
                                      <p:cBhvr>
                                        <p:cTn id="37" dur="500"/>
                                        <p:tgtEl>
                                          <p:spTgt spid="2">
                                            <p:graphicEl>
                                              <a:dgm id="{1D20FC88-CE53-4C12-B79A-ABF54A00E11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EB958D26-7EC2-46B2-A844-72BAD1D19BB0}"/>
                                            </p:graphicEl>
                                          </p:spTgt>
                                        </p:tgtEl>
                                        <p:attrNameLst>
                                          <p:attrName>style.visibility</p:attrName>
                                        </p:attrNameLst>
                                      </p:cBhvr>
                                      <p:to>
                                        <p:strVal val="visible"/>
                                      </p:to>
                                    </p:set>
                                    <p:animEffect transition="in" filter="fade">
                                      <p:cBhvr>
                                        <p:cTn id="42" dur="500"/>
                                        <p:tgtEl>
                                          <p:spTgt spid="2">
                                            <p:graphicEl>
                                              <a:dgm id="{EB958D26-7EC2-46B2-A844-72BAD1D19BB0}"/>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
                                            <p:graphicEl>
                                              <a:dgm id="{FE561716-B343-43A3-ADF4-D15127DFF852}"/>
                                            </p:graphicEl>
                                          </p:spTgt>
                                        </p:tgtEl>
                                        <p:attrNameLst>
                                          <p:attrName>style.visibility</p:attrName>
                                        </p:attrNameLst>
                                      </p:cBhvr>
                                      <p:to>
                                        <p:strVal val="visible"/>
                                      </p:to>
                                    </p:set>
                                    <p:animEffect transition="in" filter="fade">
                                      <p:cBhvr>
                                        <p:cTn id="45" dur="500"/>
                                        <p:tgtEl>
                                          <p:spTgt spid="2">
                                            <p:graphicEl>
                                              <a:dgm id="{FE561716-B343-43A3-ADF4-D15127DFF852}"/>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
                                            <p:graphicEl>
                                              <a:dgm id="{BF6B7E39-E79A-4973-B7B0-358300538030}"/>
                                            </p:graphicEl>
                                          </p:spTgt>
                                        </p:tgtEl>
                                        <p:attrNameLst>
                                          <p:attrName>style.visibility</p:attrName>
                                        </p:attrNameLst>
                                      </p:cBhvr>
                                      <p:to>
                                        <p:strVal val="visible"/>
                                      </p:to>
                                    </p:set>
                                    <p:animEffect transition="in" filter="fade">
                                      <p:cBhvr>
                                        <p:cTn id="50" dur="500"/>
                                        <p:tgtEl>
                                          <p:spTgt spid="2">
                                            <p:graphicEl>
                                              <a:dgm id="{BF6B7E39-E79A-4973-B7B0-358300538030}"/>
                                            </p:graphic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
                                            <p:graphicEl>
                                              <a:dgm id="{E90C2038-61D9-44A6-BF76-B02C56EC5074}"/>
                                            </p:graphicEl>
                                          </p:spTgt>
                                        </p:tgtEl>
                                        <p:attrNameLst>
                                          <p:attrName>style.visibility</p:attrName>
                                        </p:attrNameLst>
                                      </p:cBhvr>
                                      <p:to>
                                        <p:strVal val="visible"/>
                                      </p:to>
                                    </p:set>
                                    <p:animEffect transition="in" filter="fade">
                                      <p:cBhvr>
                                        <p:cTn id="53" dur="500"/>
                                        <p:tgtEl>
                                          <p:spTgt spid="2">
                                            <p:graphicEl>
                                              <a:dgm id="{E90C2038-61D9-44A6-BF76-B02C56EC507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38997" y="180938"/>
            <a:ext cx="9277487"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Annex E – Code C</a:t>
            </a:r>
          </a:p>
        </p:txBody>
      </p:sp>
      <p:graphicFrame>
        <p:nvGraphicFramePr>
          <p:cNvPr id="2" name="Diagram 1"/>
          <p:cNvGraphicFramePr/>
          <p:nvPr>
            <p:extLst>
              <p:ext uri="{D42A27DB-BD31-4B8C-83A1-F6EECF244321}">
                <p14:modId xmlns:p14="http://schemas.microsoft.com/office/powerpoint/2010/main" val="1666856247"/>
              </p:ext>
            </p:extLst>
          </p:nvPr>
        </p:nvGraphicFramePr>
        <p:xfrm>
          <a:off x="1155610" y="1101327"/>
          <a:ext cx="10254640" cy="5355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649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F72949FE-3F84-4400-8A58-9635B1B97469}"/>
                                            </p:graphicEl>
                                          </p:spTgt>
                                        </p:tgtEl>
                                        <p:attrNameLst>
                                          <p:attrName>style.visibility</p:attrName>
                                        </p:attrNameLst>
                                      </p:cBhvr>
                                      <p:to>
                                        <p:strVal val="visible"/>
                                      </p:to>
                                    </p:set>
                                    <p:animEffect transition="in" filter="fade">
                                      <p:cBhvr>
                                        <p:cTn id="7" dur="500"/>
                                        <p:tgtEl>
                                          <p:spTgt spid="2">
                                            <p:graphicEl>
                                              <a:dgm id="{F72949FE-3F84-4400-8A58-9635B1B9746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35811E3-BEF9-4F2E-A469-53544FB78C0A}"/>
                                            </p:graphicEl>
                                          </p:spTgt>
                                        </p:tgtEl>
                                        <p:attrNameLst>
                                          <p:attrName>style.visibility</p:attrName>
                                        </p:attrNameLst>
                                      </p:cBhvr>
                                      <p:to>
                                        <p:strVal val="visible"/>
                                      </p:to>
                                    </p:set>
                                    <p:animEffect transition="in" filter="fade">
                                      <p:cBhvr>
                                        <p:cTn id="12" dur="500"/>
                                        <p:tgtEl>
                                          <p:spTgt spid="2">
                                            <p:graphicEl>
                                              <a:dgm id="{435811E3-BEF9-4F2E-A469-53544FB78C0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292C663-2BF2-47D7-BC54-2F32915319BE}"/>
                                            </p:graphicEl>
                                          </p:spTgt>
                                        </p:tgtEl>
                                        <p:attrNameLst>
                                          <p:attrName>style.visibility</p:attrName>
                                        </p:attrNameLst>
                                      </p:cBhvr>
                                      <p:to>
                                        <p:strVal val="visible"/>
                                      </p:to>
                                    </p:set>
                                    <p:animEffect transition="in" filter="fade">
                                      <p:cBhvr>
                                        <p:cTn id="15" dur="500"/>
                                        <p:tgtEl>
                                          <p:spTgt spid="2">
                                            <p:graphicEl>
                                              <a:dgm id="{6292C663-2BF2-47D7-BC54-2F32915319B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76C7EA8C-B4F6-44EF-8A30-33D9B1A1F518}"/>
                                            </p:graphicEl>
                                          </p:spTgt>
                                        </p:tgtEl>
                                        <p:attrNameLst>
                                          <p:attrName>style.visibility</p:attrName>
                                        </p:attrNameLst>
                                      </p:cBhvr>
                                      <p:to>
                                        <p:strVal val="visible"/>
                                      </p:to>
                                    </p:set>
                                    <p:animEffect transition="in" filter="fade">
                                      <p:cBhvr>
                                        <p:cTn id="20" dur="500"/>
                                        <p:tgtEl>
                                          <p:spTgt spid="2">
                                            <p:graphicEl>
                                              <a:dgm id="{76C7EA8C-B4F6-44EF-8A30-33D9B1A1F51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5798E159-59EA-47B2-B9FE-81DD50E8BDB6}"/>
                                            </p:graphicEl>
                                          </p:spTgt>
                                        </p:tgtEl>
                                        <p:attrNameLst>
                                          <p:attrName>style.visibility</p:attrName>
                                        </p:attrNameLst>
                                      </p:cBhvr>
                                      <p:to>
                                        <p:strVal val="visible"/>
                                      </p:to>
                                    </p:set>
                                    <p:animEffect transition="in" filter="fade">
                                      <p:cBhvr>
                                        <p:cTn id="23" dur="500"/>
                                        <p:tgtEl>
                                          <p:spTgt spid="2">
                                            <p:graphicEl>
                                              <a:dgm id="{5798E159-59EA-47B2-B9FE-81DD50E8BDB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3746" y="367990"/>
            <a:ext cx="11218127"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Annex G - Code C </a:t>
            </a:r>
          </a:p>
        </p:txBody>
      </p:sp>
      <p:graphicFrame>
        <p:nvGraphicFramePr>
          <p:cNvPr id="5" name="Diagram 4"/>
          <p:cNvGraphicFramePr/>
          <p:nvPr>
            <p:extLst>
              <p:ext uri="{D42A27DB-BD31-4B8C-83A1-F6EECF244321}">
                <p14:modId xmlns:p14="http://schemas.microsoft.com/office/powerpoint/2010/main" val="3660528142"/>
              </p:ext>
            </p:extLst>
          </p:nvPr>
        </p:nvGraphicFramePr>
        <p:xfrm>
          <a:off x="2687823" y="1376566"/>
          <a:ext cx="6482243" cy="4329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4421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87CFF00A-413D-4195-B524-06A22C5C0DC7}"/>
                                            </p:graphicEl>
                                          </p:spTgt>
                                        </p:tgtEl>
                                        <p:attrNameLst>
                                          <p:attrName>style.visibility</p:attrName>
                                        </p:attrNameLst>
                                      </p:cBhvr>
                                      <p:to>
                                        <p:strVal val="visible"/>
                                      </p:to>
                                    </p:set>
                                    <p:animEffect transition="in" filter="fade">
                                      <p:cBhvr>
                                        <p:cTn id="7" dur="500"/>
                                        <p:tgtEl>
                                          <p:spTgt spid="5">
                                            <p:graphicEl>
                                              <a:dgm id="{87CFF00A-413D-4195-B524-06A22C5C0DC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A06A584A-80DF-41AC-92D6-6D7C7655AD2A}"/>
                                            </p:graphicEl>
                                          </p:spTgt>
                                        </p:tgtEl>
                                        <p:attrNameLst>
                                          <p:attrName>style.visibility</p:attrName>
                                        </p:attrNameLst>
                                      </p:cBhvr>
                                      <p:to>
                                        <p:strVal val="visible"/>
                                      </p:to>
                                    </p:set>
                                    <p:animEffect transition="in" filter="fade">
                                      <p:cBhvr>
                                        <p:cTn id="12" dur="500"/>
                                        <p:tgtEl>
                                          <p:spTgt spid="5">
                                            <p:graphicEl>
                                              <a:dgm id="{A06A584A-80DF-41AC-92D6-6D7C7655AD2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39BEEC0B-1787-43FB-9BF9-F279B5973D30}"/>
                                            </p:graphicEl>
                                          </p:spTgt>
                                        </p:tgtEl>
                                        <p:attrNameLst>
                                          <p:attrName>style.visibility</p:attrName>
                                        </p:attrNameLst>
                                      </p:cBhvr>
                                      <p:to>
                                        <p:strVal val="visible"/>
                                      </p:to>
                                    </p:set>
                                    <p:animEffect transition="in" filter="fade">
                                      <p:cBhvr>
                                        <p:cTn id="15" dur="500"/>
                                        <p:tgtEl>
                                          <p:spTgt spid="5">
                                            <p:graphicEl>
                                              <a:dgm id="{39BEEC0B-1787-43FB-9BF9-F279B5973D3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3971" y="546410"/>
            <a:ext cx="9801922" cy="769441"/>
          </a:xfrm>
          <a:prstGeom prst="rect">
            <a:avLst/>
          </a:prstGeom>
          <a:noFill/>
        </p:spPr>
        <p:txBody>
          <a:bodyPr wrap="square" rtlCol="0">
            <a:spAutoFit/>
          </a:bodyPr>
          <a:lstStyle/>
          <a:p>
            <a:pPr algn="ctr"/>
            <a:r>
              <a:rPr lang="en-GB" sz="4400" dirty="0"/>
              <a:t> </a:t>
            </a:r>
          </a:p>
        </p:txBody>
      </p:sp>
      <p:graphicFrame>
        <p:nvGraphicFramePr>
          <p:cNvPr id="3" name="Diagram 2"/>
          <p:cNvGraphicFramePr/>
          <p:nvPr>
            <p:extLst>
              <p:ext uri="{D42A27DB-BD31-4B8C-83A1-F6EECF244321}">
                <p14:modId xmlns:p14="http://schemas.microsoft.com/office/powerpoint/2010/main" val="3979029460"/>
              </p:ext>
            </p:extLst>
          </p:nvPr>
        </p:nvGraphicFramePr>
        <p:xfrm>
          <a:off x="2354022" y="1117911"/>
          <a:ext cx="8168269" cy="46221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itle 4"/>
          <p:cNvSpPr>
            <a:spLocks noGrp="1"/>
          </p:cNvSpPr>
          <p:nvPr>
            <p:ph type="title"/>
          </p:nvPr>
        </p:nvSpPr>
        <p:spPr>
          <a:xfrm>
            <a:off x="838200" y="365126"/>
            <a:ext cx="10515600" cy="683746"/>
          </a:xfrm>
          <a:solidFill>
            <a:schemeClr val="accent6">
              <a:lumMod val="60000"/>
              <a:lumOff val="40000"/>
            </a:schemeClr>
          </a:solidFill>
        </p:spPr>
        <p:txBody>
          <a:bodyPr>
            <a:normAutofit/>
          </a:bodyPr>
          <a:lstStyle/>
          <a:p>
            <a:pPr algn="ctr"/>
            <a:r>
              <a:rPr lang="en-GB" sz="3600" b="1" dirty="0">
                <a:solidFill>
                  <a:schemeClr val="bg1"/>
                </a:solidFill>
                <a:latin typeface="+mn-lt"/>
              </a:rPr>
              <a:t>Gather Information about the Suspect</a:t>
            </a:r>
          </a:p>
        </p:txBody>
      </p:sp>
    </p:spTree>
    <p:extLst>
      <p:ext uri="{BB962C8B-B14F-4D97-AF65-F5344CB8AC3E}">
        <p14:creationId xmlns:p14="http://schemas.microsoft.com/office/powerpoint/2010/main" val="2179635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E1E395AE-CAA7-465A-A04F-1ECF057F13C1}"/>
                                            </p:graphicEl>
                                          </p:spTgt>
                                        </p:tgtEl>
                                        <p:attrNameLst>
                                          <p:attrName>style.visibility</p:attrName>
                                        </p:attrNameLst>
                                      </p:cBhvr>
                                      <p:to>
                                        <p:strVal val="visible"/>
                                      </p:to>
                                    </p:set>
                                    <p:animEffect transition="in" filter="fade">
                                      <p:cBhvr>
                                        <p:cTn id="7" dur="500"/>
                                        <p:tgtEl>
                                          <p:spTgt spid="3">
                                            <p:graphicEl>
                                              <a:dgm id="{E1E395AE-CAA7-465A-A04F-1ECF057F13C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1525DD42-60BE-42A0-AFD2-9496452B102F}"/>
                                            </p:graphicEl>
                                          </p:spTgt>
                                        </p:tgtEl>
                                        <p:attrNameLst>
                                          <p:attrName>style.visibility</p:attrName>
                                        </p:attrNameLst>
                                      </p:cBhvr>
                                      <p:to>
                                        <p:strVal val="visible"/>
                                      </p:to>
                                    </p:set>
                                    <p:animEffect transition="in" filter="fade">
                                      <p:cBhvr>
                                        <p:cTn id="10" dur="500"/>
                                        <p:tgtEl>
                                          <p:spTgt spid="3">
                                            <p:graphicEl>
                                              <a:dgm id="{1525DD42-60BE-42A0-AFD2-9496452B102F}"/>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B8F86D6E-2E63-4FED-9D52-64FEA3A930EB}"/>
                                            </p:graphicEl>
                                          </p:spTgt>
                                        </p:tgtEl>
                                        <p:attrNameLst>
                                          <p:attrName>style.visibility</p:attrName>
                                        </p:attrNameLst>
                                      </p:cBhvr>
                                      <p:to>
                                        <p:strVal val="visible"/>
                                      </p:to>
                                    </p:set>
                                    <p:animEffect transition="in" filter="fade">
                                      <p:cBhvr>
                                        <p:cTn id="13" dur="500"/>
                                        <p:tgtEl>
                                          <p:spTgt spid="3">
                                            <p:graphicEl>
                                              <a:dgm id="{B8F86D6E-2E63-4FED-9D52-64FEA3A930EB}"/>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A9E2ED24-6957-4928-AD99-7DFAB243D898}"/>
                                            </p:graphicEl>
                                          </p:spTgt>
                                        </p:tgtEl>
                                        <p:attrNameLst>
                                          <p:attrName>style.visibility</p:attrName>
                                        </p:attrNameLst>
                                      </p:cBhvr>
                                      <p:to>
                                        <p:strVal val="visible"/>
                                      </p:to>
                                    </p:set>
                                    <p:animEffect transition="in" filter="fade">
                                      <p:cBhvr>
                                        <p:cTn id="18" dur="500"/>
                                        <p:tgtEl>
                                          <p:spTgt spid="3">
                                            <p:graphicEl>
                                              <a:dgm id="{A9E2ED24-6957-4928-AD99-7DFAB243D89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7585C8FF-95A9-4C56-B31F-23B6F1A86BA1}"/>
                                            </p:graphicEl>
                                          </p:spTgt>
                                        </p:tgtEl>
                                        <p:attrNameLst>
                                          <p:attrName>style.visibility</p:attrName>
                                        </p:attrNameLst>
                                      </p:cBhvr>
                                      <p:to>
                                        <p:strVal val="visible"/>
                                      </p:to>
                                    </p:set>
                                    <p:animEffect transition="in" filter="fade">
                                      <p:cBhvr>
                                        <p:cTn id="21" dur="500"/>
                                        <p:tgtEl>
                                          <p:spTgt spid="3">
                                            <p:graphicEl>
                                              <a:dgm id="{7585C8FF-95A9-4C56-B31F-23B6F1A86BA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11D03CFB-05F9-44C5-A7E6-6A8AF475BFAB}"/>
                                            </p:graphicEl>
                                          </p:spTgt>
                                        </p:tgtEl>
                                        <p:attrNameLst>
                                          <p:attrName>style.visibility</p:attrName>
                                        </p:attrNameLst>
                                      </p:cBhvr>
                                      <p:to>
                                        <p:strVal val="visible"/>
                                      </p:to>
                                    </p:set>
                                    <p:animEffect transition="in" filter="fade">
                                      <p:cBhvr>
                                        <p:cTn id="26" dur="500"/>
                                        <p:tgtEl>
                                          <p:spTgt spid="3">
                                            <p:graphicEl>
                                              <a:dgm id="{11D03CFB-05F9-44C5-A7E6-6A8AF475BFAB}"/>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FBF59A52-6B4B-462C-A735-63EFF6EC38D3}"/>
                                            </p:graphicEl>
                                          </p:spTgt>
                                        </p:tgtEl>
                                        <p:attrNameLst>
                                          <p:attrName>style.visibility</p:attrName>
                                        </p:attrNameLst>
                                      </p:cBhvr>
                                      <p:to>
                                        <p:strVal val="visible"/>
                                      </p:to>
                                    </p:set>
                                    <p:animEffect transition="in" filter="fade">
                                      <p:cBhvr>
                                        <p:cTn id="29" dur="500"/>
                                        <p:tgtEl>
                                          <p:spTgt spid="3">
                                            <p:graphicEl>
                                              <a:dgm id="{FBF59A52-6B4B-462C-A735-63EFF6EC38D3}"/>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graphicEl>
                                              <a:dgm id="{09E06888-6760-45A7-BD50-F23F43B19B06}"/>
                                            </p:graphicEl>
                                          </p:spTgt>
                                        </p:tgtEl>
                                        <p:attrNameLst>
                                          <p:attrName>style.visibility</p:attrName>
                                        </p:attrNameLst>
                                      </p:cBhvr>
                                      <p:to>
                                        <p:strVal val="visible"/>
                                      </p:to>
                                    </p:set>
                                    <p:animEffect transition="in" filter="fade">
                                      <p:cBhvr>
                                        <p:cTn id="34" dur="500"/>
                                        <p:tgtEl>
                                          <p:spTgt spid="3">
                                            <p:graphicEl>
                                              <a:dgm id="{09E06888-6760-45A7-BD50-F23F43B19B06}"/>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
                                            <p:graphicEl>
                                              <a:dgm id="{D7432C6D-4B68-4EAE-9C76-3E7A067CC7EA}"/>
                                            </p:graphicEl>
                                          </p:spTgt>
                                        </p:tgtEl>
                                        <p:attrNameLst>
                                          <p:attrName>style.visibility</p:attrName>
                                        </p:attrNameLst>
                                      </p:cBhvr>
                                      <p:to>
                                        <p:strVal val="visible"/>
                                      </p:to>
                                    </p:set>
                                    <p:animEffect transition="in" filter="fade">
                                      <p:cBhvr>
                                        <p:cTn id="37" dur="500"/>
                                        <p:tgtEl>
                                          <p:spTgt spid="3">
                                            <p:graphicEl>
                                              <a:dgm id="{D7432C6D-4B68-4EAE-9C76-3E7A067CC7E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6410" y="289932"/>
            <a:ext cx="11050858"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Interview planning</a:t>
            </a:r>
          </a:p>
        </p:txBody>
      </p:sp>
      <p:graphicFrame>
        <p:nvGraphicFramePr>
          <p:cNvPr id="4" name="Diagram 3"/>
          <p:cNvGraphicFramePr/>
          <p:nvPr/>
        </p:nvGraphicFramePr>
        <p:xfrm>
          <a:off x="546410" y="750892"/>
          <a:ext cx="11050858"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5911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8F3427B7-4275-4EAF-9C95-B5A191FB4173}"/>
                                            </p:graphicEl>
                                          </p:spTgt>
                                        </p:tgtEl>
                                        <p:attrNameLst>
                                          <p:attrName>style.visibility</p:attrName>
                                        </p:attrNameLst>
                                      </p:cBhvr>
                                      <p:to>
                                        <p:strVal val="visible"/>
                                      </p:to>
                                    </p:set>
                                    <p:animEffect transition="in" filter="fade">
                                      <p:cBhvr>
                                        <p:cTn id="7" dur="500"/>
                                        <p:tgtEl>
                                          <p:spTgt spid="4">
                                            <p:graphicEl>
                                              <a:dgm id="{8F3427B7-4275-4EAF-9C95-B5A191FB417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0A5ADCA2-63B5-4122-B12F-D9FCCB6C4E45}"/>
                                            </p:graphicEl>
                                          </p:spTgt>
                                        </p:tgtEl>
                                        <p:attrNameLst>
                                          <p:attrName>style.visibility</p:attrName>
                                        </p:attrNameLst>
                                      </p:cBhvr>
                                      <p:to>
                                        <p:strVal val="visible"/>
                                      </p:to>
                                    </p:set>
                                    <p:animEffect transition="in" filter="fade">
                                      <p:cBhvr>
                                        <p:cTn id="12" dur="500"/>
                                        <p:tgtEl>
                                          <p:spTgt spid="4">
                                            <p:graphicEl>
                                              <a:dgm id="{0A5ADCA2-63B5-4122-B12F-D9FCCB6C4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5FB9D5F-E92E-49E0-BBAF-BF301DC34E26}"/>
                                            </p:graphicEl>
                                          </p:spTgt>
                                        </p:tgtEl>
                                        <p:attrNameLst>
                                          <p:attrName>style.visibility</p:attrName>
                                        </p:attrNameLst>
                                      </p:cBhvr>
                                      <p:to>
                                        <p:strVal val="visible"/>
                                      </p:to>
                                    </p:set>
                                    <p:animEffect transition="in" filter="fade">
                                      <p:cBhvr>
                                        <p:cTn id="17" dur="500"/>
                                        <p:tgtEl>
                                          <p:spTgt spid="4">
                                            <p:graphicEl>
                                              <a:dgm id="{B5FB9D5F-E92E-49E0-BBAF-BF301DC34E2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033C6C34-03F4-4089-97C5-A57FB20EFC64}"/>
                                            </p:graphicEl>
                                          </p:spTgt>
                                        </p:tgtEl>
                                        <p:attrNameLst>
                                          <p:attrName>style.visibility</p:attrName>
                                        </p:attrNameLst>
                                      </p:cBhvr>
                                      <p:to>
                                        <p:strVal val="visible"/>
                                      </p:to>
                                    </p:set>
                                    <p:animEffect transition="in" filter="fade">
                                      <p:cBhvr>
                                        <p:cTn id="22" dur="500"/>
                                        <p:tgtEl>
                                          <p:spTgt spid="4">
                                            <p:graphicEl>
                                              <a:dgm id="{033C6C34-03F4-4089-97C5-A57FB20EFC64}"/>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48F23660-91E0-4FCA-B55E-85B112AB9CB0}"/>
                                            </p:graphicEl>
                                          </p:spTgt>
                                        </p:tgtEl>
                                        <p:attrNameLst>
                                          <p:attrName>style.visibility</p:attrName>
                                        </p:attrNameLst>
                                      </p:cBhvr>
                                      <p:to>
                                        <p:strVal val="visible"/>
                                      </p:to>
                                    </p:set>
                                    <p:animEffect transition="in" filter="fade">
                                      <p:cBhvr>
                                        <p:cTn id="27" dur="500"/>
                                        <p:tgtEl>
                                          <p:spTgt spid="4">
                                            <p:graphicEl>
                                              <a:dgm id="{48F23660-91E0-4FCA-B55E-85B112AB9CB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2B352F35-3DD4-4BE6-B6FE-835CCC243CBE}"/>
                                            </p:graphicEl>
                                          </p:spTgt>
                                        </p:tgtEl>
                                        <p:attrNameLst>
                                          <p:attrName>style.visibility</p:attrName>
                                        </p:attrNameLst>
                                      </p:cBhvr>
                                      <p:to>
                                        <p:strVal val="visible"/>
                                      </p:to>
                                    </p:set>
                                    <p:animEffect transition="in" filter="fade">
                                      <p:cBhvr>
                                        <p:cTn id="32" dur="500"/>
                                        <p:tgtEl>
                                          <p:spTgt spid="4">
                                            <p:graphicEl>
                                              <a:dgm id="{2B352F35-3DD4-4BE6-B6FE-835CCC243C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62483" y="403812"/>
            <a:ext cx="9399166"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Legal pack</a:t>
            </a:r>
          </a:p>
        </p:txBody>
      </p:sp>
      <p:graphicFrame>
        <p:nvGraphicFramePr>
          <p:cNvPr id="6" name="Diagram 5"/>
          <p:cNvGraphicFramePr/>
          <p:nvPr/>
        </p:nvGraphicFramePr>
        <p:xfrm>
          <a:off x="2389313" y="1050143"/>
          <a:ext cx="7745506" cy="39790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2178424" y="5346823"/>
            <a:ext cx="8202705" cy="650565"/>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You need to demonstrate knowledge</a:t>
            </a:r>
          </a:p>
        </p:txBody>
      </p:sp>
    </p:spTree>
    <p:extLst>
      <p:ext uri="{BB962C8B-B14F-4D97-AF65-F5344CB8AC3E}">
        <p14:creationId xmlns:p14="http://schemas.microsoft.com/office/powerpoint/2010/main" val="9855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78CFA734-3A95-450B-862A-E8ED422AB57F}"/>
                                            </p:graphicEl>
                                          </p:spTgt>
                                        </p:tgtEl>
                                        <p:attrNameLst>
                                          <p:attrName>style.visibility</p:attrName>
                                        </p:attrNameLst>
                                      </p:cBhvr>
                                      <p:to>
                                        <p:strVal val="visible"/>
                                      </p:to>
                                    </p:set>
                                    <p:animEffect transition="in" filter="fade">
                                      <p:cBhvr>
                                        <p:cTn id="7" dur="500"/>
                                        <p:tgtEl>
                                          <p:spTgt spid="6">
                                            <p:graphicEl>
                                              <a:dgm id="{78CFA734-3A95-450B-862A-E8ED422AB57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7FB92442-5B83-4CEF-8397-EDF012B47A77}"/>
                                            </p:graphicEl>
                                          </p:spTgt>
                                        </p:tgtEl>
                                        <p:attrNameLst>
                                          <p:attrName>style.visibility</p:attrName>
                                        </p:attrNameLst>
                                      </p:cBhvr>
                                      <p:to>
                                        <p:strVal val="visible"/>
                                      </p:to>
                                    </p:set>
                                    <p:animEffect transition="in" filter="fade">
                                      <p:cBhvr>
                                        <p:cTn id="12" dur="500"/>
                                        <p:tgtEl>
                                          <p:spTgt spid="6">
                                            <p:graphicEl>
                                              <a:dgm id="{7FB92442-5B83-4CEF-8397-EDF012B47A7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C63ED2CB-7D69-4383-B40F-0210115D804C}"/>
                                            </p:graphicEl>
                                          </p:spTgt>
                                        </p:tgtEl>
                                        <p:attrNameLst>
                                          <p:attrName>style.visibility</p:attrName>
                                        </p:attrNameLst>
                                      </p:cBhvr>
                                      <p:to>
                                        <p:strVal val="visible"/>
                                      </p:to>
                                    </p:set>
                                    <p:animEffect transition="in" filter="fade">
                                      <p:cBhvr>
                                        <p:cTn id="15" dur="500"/>
                                        <p:tgtEl>
                                          <p:spTgt spid="6">
                                            <p:graphicEl>
                                              <a:dgm id="{C63ED2CB-7D69-4383-B40F-0210115D804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graphicEl>
                                              <a:dgm id="{9BECC0B7-2A3A-4274-9E65-946CB79B4921}"/>
                                            </p:graphicEl>
                                          </p:spTgt>
                                        </p:tgtEl>
                                        <p:attrNameLst>
                                          <p:attrName>style.visibility</p:attrName>
                                        </p:attrNameLst>
                                      </p:cBhvr>
                                      <p:to>
                                        <p:strVal val="visible"/>
                                      </p:to>
                                    </p:set>
                                    <p:animEffect transition="in" filter="fade">
                                      <p:cBhvr>
                                        <p:cTn id="20" dur="500"/>
                                        <p:tgtEl>
                                          <p:spTgt spid="6">
                                            <p:graphicEl>
                                              <a:dgm id="{9BECC0B7-2A3A-4274-9E65-946CB79B492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graphicEl>
                                              <a:dgm id="{AA0BE9DA-005E-46B6-8B91-277A1BA4FACD}"/>
                                            </p:graphicEl>
                                          </p:spTgt>
                                        </p:tgtEl>
                                        <p:attrNameLst>
                                          <p:attrName>style.visibility</p:attrName>
                                        </p:attrNameLst>
                                      </p:cBhvr>
                                      <p:to>
                                        <p:strVal val="visible"/>
                                      </p:to>
                                    </p:set>
                                    <p:animEffect transition="in" filter="fade">
                                      <p:cBhvr>
                                        <p:cTn id="23" dur="500"/>
                                        <p:tgtEl>
                                          <p:spTgt spid="6">
                                            <p:graphicEl>
                                              <a:dgm id="{AA0BE9DA-005E-46B6-8B91-277A1BA4FAC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graphicEl>
                                              <a:dgm id="{2CDD1F3D-09DB-493F-BDEE-44C84758F951}"/>
                                            </p:graphicEl>
                                          </p:spTgt>
                                        </p:tgtEl>
                                        <p:attrNameLst>
                                          <p:attrName>style.visibility</p:attrName>
                                        </p:attrNameLst>
                                      </p:cBhvr>
                                      <p:to>
                                        <p:strVal val="visible"/>
                                      </p:to>
                                    </p:set>
                                    <p:animEffect transition="in" filter="fade">
                                      <p:cBhvr>
                                        <p:cTn id="28" dur="500"/>
                                        <p:tgtEl>
                                          <p:spTgt spid="6">
                                            <p:graphicEl>
                                              <a:dgm id="{2CDD1F3D-09DB-493F-BDEE-44C84758F95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graphicEl>
                                              <a:dgm id="{2C9EFBFC-BA55-4D35-AAD7-7BA5A9C50ACD}"/>
                                            </p:graphicEl>
                                          </p:spTgt>
                                        </p:tgtEl>
                                        <p:attrNameLst>
                                          <p:attrName>style.visibility</p:attrName>
                                        </p:attrNameLst>
                                      </p:cBhvr>
                                      <p:to>
                                        <p:strVal val="visible"/>
                                      </p:to>
                                    </p:set>
                                    <p:animEffect transition="in" filter="fade">
                                      <p:cBhvr>
                                        <p:cTn id="31" dur="500"/>
                                        <p:tgtEl>
                                          <p:spTgt spid="6">
                                            <p:graphicEl>
                                              <a:dgm id="{2C9EFBFC-BA55-4D35-AAD7-7BA5A9C50AC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2949" y="301655"/>
            <a:ext cx="11012557" cy="646331"/>
          </a:xfrm>
          <a:prstGeom prst="rect">
            <a:avLst/>
          </a:prstGeom>
          <a:solidFill>
            <a:schemeClr val="accent6">
              <a:lumMod val="60000"/>
              <a:lumOff val="40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t>Appropriate Adult (AA)</a:t>
            </a:r>
          </a:p>
        </p:txBody>
      </p:sp>
      <p:pic>
        <p:nvPicPr>
          <p:cNvPr id="4" name="Picture 3"/>
          <p:cNvPicPr>
            <a:picLocks noChangeAspect="1"/>
          </p:cNvPicPr>
          <p:nvPr/>
        </p:nvPicPr>
        <p:blipFill>
          <a:blip r:embed="rId3"/>
          <a:stretch>
            <a:fillRect/>
          </a:stretch>
        </p:blipFill>
        <p:spPr>
          <a:xfrm>
            <a:off x="327775" y="1268391"/>
            <a:ext cx="1689654" cy="1324326"/>
          </a:xfrm>
          <a:prstGeom prst="rect">
            <a:avLst/>
          </a:prstGeom>
        </p:spPr>
      </p:pic>
      <p:pic>
        <p:nvPicPr>
          <p:cNvPr id="5" name="Picture 4"/>
          <p:cNvPicPr>
            <a:picLocks noChangeAspect="1"/>
          </p:cNvPicPr>
          <p:nvPr/>
        </p:nvPicPr>
        <p:blipFill>
          <a:blip r:embed="rId4"/>
          <a:stretch>
            <a:fillRect/>
          </a:stretch>
        </p:blipFill>
        <p:spPr>
          <a:xfrm>
            <a:off x="10081024" y="1418523"/>
            <a:ext cx="2110976" cy="986951"/>
          </a:xfrm>
          <a:prstGeom prst="rect">
            <a:avLst/>
          </a:prstGeom>
        </p:spPr>
      </p:pic>
      <p:graphicFrame>
        <p:nvGraphicFramePr>
          <p:cNvPr id="6" name="Diagram 5"/>
          <p:cNvGraphicFramePr/>
          <p:nvPr/>
        </p:nvGraphicFramePr>
        <p:xfrm>
          <a:off x="2157585" y="1050430"/>
          <a:ext cx="7783283" cy="177161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Rectangle 6"/>
          <p:cNvSpPr/>
          <p:nvPr/>
        </p:nvSpPr>
        <p:spPr>
          <a:xfrm>
            <a:off x="542949" y="3000614"/>
            <a:ext cx="11344251" cy="1033504"/>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They are not simply an observer. Their role is to assist the detainee to ensure that they understand what is happening at the police station during the interview &amp; investigative stages. In particular they should:-</a:t>
            </a:r>
          </a:p>
        </p:txBody>
      </p:sp>
      <p:graphicFrame>
        <p:nvGraphicFramePr>
          <p:cNvPr id="8" name="Diagram 7"/>
          <p:cNvGraphicFramePr/>
          <p:nvPr/>
        </p:nvGraphicFramePr>
        <p:xfrm>
          <a:off x="332732" y="4237447"/>
          <a:ext cx="11554468" cy="1114482"/>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9" name="Rectangle 8"/>
          <p:cNvSpPr/>
          <p:nvPr/>
        </p:nvSpPr>
        <p:spPr>
          <a:xfrm>
            <a:off x="1506071" y="5351929"/>
            <a:ext cx="9328295" cy="672353"/>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Their role is </a:t>
            </a:r>
            <a:r>
              <a:rPr lang="en-GB" sz="2400" b="1" i="1" u="sng" dirty="0">
                <a:solidFill>
                  <a:schemeClr val="tx1"/>
                </a:solidFill>
              </a:rPr>
              <a:t>NOT</a:t>
            </a:r>
            <a:r>
              <a:rPr lang="en-GB" sz="2400" dirty="0">
                <a:solidFill>
                  <a:schemeClr val="tx1"/>
                </a:solidFill>
              </a:rPr>
              <a:t> to provide the detainee with legal advice</a:t>
            </a:r>
          </a:p>
        </p:txBody>
      </p:sp>
    </p:spTree>
    <p:extLst>
      <p:ext uri="{BB962C8B-B14F-4D97-AF65-F5344CB8AC3E}">
        <p14:creationId xmlns:p14="http://schemas.microsoft.com/office/powerpoint/2010/main" val="3687352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2B366A3F-7ECA-4CE8-BAE7-59D965D9A55A}"/>
                                            </p:graphicEl>
                                          </p:spTgt>
                                        </p:tgtEl>
                                        <p:attrNameLst>
                                          <p:attrName>style.visibility</p:attrName>
                                        </p:attrNameLst>
                                      </p:cBhvr>
                                      <p:to>
                                        <p:strVal val="visible"/>
                                      </p:to>
                                    </p:set>
                                    <p:animEffect transition="in" filter="fade">
                                      <p:cBhvr>
                                        <p:cTn id="7" dur="500"/>
                                        <p:tgtEl>
                                          <p:spTgt spid="6">
                                            <p:graphicEl>
                                              <a:dgm id="{2B366A3F-7ECA-4CE8-BAE7-59D965D9A55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6F14771E-845B-4596-946A-FF081D075A32}"/>
                                            </p:graphicEl>
                                          </p:spTgt>
                                        </p:tgtEl>
                                        <p:attrNameLst>
                                          <p:attrName>style.visibility</p:attrName>
                                        </p:attrNameLst>
                                      </p:cBhvr>
                                      <p:to>
                                        <p:strVal val="visible"/>
                                      </p:to>
                                    </p:set>
                                    <p:animEffect transition="in" filter="fade">
                                      <p:cBhvr>
                                        <p:cTn id="12" dur="500"/>
                                        <p:tgtEl>
                                          <p:spTgt spid="6">
                                            <p:graphicEl>
                                              <a:dgm id="{6F14771E-845B-4596-946A-FF081D075A3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B1EB0DD4-C138-4067-A875-E3B477B84400}"/>
                                            </p:graphicEl>
                                          </p:spTgt>
                                        </p:tgtEl>
                                        <p:attrNameLst>
                                          <p:attrName>style.visibility</p:attrName>
                                        </p:attrNameLst>
                                      </p:cBhvr>
                                      <p:to>
                                        <p:strVal val="visible"/>
                                      </p:to>
                                    </p:set>
                                    <p:animEffect transition="in" filter="fade">
                                      <p:cBhvr>
                                        <p:cTn id="17" dur="500"/>
                                        <p:tgtEl>
                                          <p:spTgt spid="6">
                                            <p:graphicEl>
                                              <a:dgm id="{B1EB0DD4-C138-4067-A875-E3B477B8440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graphicEl>
                                              <a:dgm id="{70BAD974-F84C-467F-A0E9-A4C57C3E3AD5}"/>
                                            </p:graphicEl>
                                          </p:spTgt>
                                        </p:tgtEl>
                                        <p:attrNameLst>
                                          <p:attrName>style.visibility</p:attrName>
                                        </p:attrNameLst>
                                      </p:cBhvr>
                                      <p:to>
                                        <p:strVal val="visible"/>
                                      </p:to>
                                    </p:set>
                                    <p:animEffect transition="in" filter="fade">
                                      <p:cBhvr>
                                        <p:cTn id="27" dur="500"/>
                                        <p:tgtEl>
                                          <p:spTgt spid="8">
                                            <p:graphicEl>
                                              <a:dgm id="{70BAD974-F84C-467F-A0E9-A4C57C3E3AD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graphicEl>
                                              <a:dgm id="{C30842D1-64DC-4C5D-857F-DA6AF2C71C68}"/>
                                            </p:graphicEl>
                                          </p:spTgt>
                                        </p:tgtEl>
                                        <p:attrNameLst>
                                          <p:attrName>style.visibility</p:attrName>
                                        </p:attrNameLst>
                                      </p:cBhvr>
                                      <p:to>
                                        <p:strVal val="visible"/>
                                      </p:to>
                                    </p:set>
                                    <p:animEffect transition="in" filter="fade">
                                      <p:cBhvr>
                                        <p:cTn id="32" dur="500"/>
                                        <p:tgtEl>
                                          <p:spTgt spid="8">
                                            <p:graphicEl>
                                              <a:dgm id="{C30842D1-64DC-4C5D-857F-DA6AF2C71C6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graphicEl>
                                              <a:dgm id="{FF58745D-26F6-46B7-A804-4ACB4D1CA653}"/>
                                            </p:graphicEl>
                                          </p:spTgt>
                                        </p:tgtEl>
                                        <p:attrNameLst>
                                          <p:attrName>style.visibility</p:attrName>
                                        </p:attrNameLst>
                                      </p:cBhvr>
                                      <p:to>
                                        <p:strVal val="visible"/>
                                      </p:to>
                                    </p:set>
                                    <p:animEffect transition="in" filter="fade">
                                      <p:cBhvr>
                                        <p:cTn id="37" dur="500"/>
                                        <p:tgtEl>
                                          <p:spTgt spid="8">
                                            <p:graphicEl>
                                              <a:dgm id="{FF58745D-26F6-46B7-A804-4ACB4D1CA65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Graphic spid="8" grpId="0">
        <p:bldSub>
          <a:bldDgm bld="one"/>
        </p:bldSub>
      </p:bldGraphic>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691054" y="1450256"/>
            <a:ext cx="4627756" cy="4627756"/>
          </a:xfrm>
          <a:prstGeom prst="rect">
            <a:avLst/>
          </a:prstGeom>
        </p:spPr>
      </p:pic>
      <p:sp>
        <p:nvSpPr>
          <p:cNvPr id="9" name="TextBox 8"/>
          <p:cNvSpPr txBox="1"/>
          <p:nvPr/>
        </p:nvSpPr>
        <p:spPr>
          <a:xfrm>
            <a:off x="1505415" y="457200"/>
            <a:ext cx="9155151"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Engage and Explain</a:t>
            </a:r>
          </a:p>
        </p:txBody>
      </p:sp>
    </p:spTree>
    <p:extLst>
      <p:ext uri="{BB962C8B-B14F-4D97-AF65-F5344CB8AC3E}">
        <p14:creationId xmlns:p14="http://schemas.microsoft.com/office/powerpoint/2010/main" val="979502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6"/>
            <a:ext cx="10515600" cy="818216"/>
          </a:xfrm>
          <a:solidFill>
            <a:schemeClr val="accent6">
              <a:lumMod val="60000"/>
              <a:lumOff val="40000"/>
            </a:schemeClr>
          </a:solidFill>
        </p:spPr>
        <p:txBody>
          <a:bodyPr>
            <a:normAutofit/>
          </a:bodyPr>
          <a:lstStyle/>
          <a:p>
            <a:pPr algn="ctr"/>
            <a:r>
              <a:rPr lang="en-GB" sz="3600" b="1" dirty="0">
                <a:solidFill>
                  <a:schemeClr val="bg1"/>
                </a:solidFill>
                <a:latin typeface="+mn-lt"/>
              </a:rPr>
              <a:t>Aide Memoire</a:t>
            </a:r>
          </a:p>
        </p:txBody>
      </p:sp>
      <p:pic>
        <p:nvPicPr>
          <p:cNvPr id="6" name="Picture 5"/>
          <p:cNvPicPr>
            <a:picLocks noChangeAspect="1"/>
          </p:cNvPicPr>
          <p:nvPr/>
        </p:nvPicPr>
        <p:blipFill>
          <a:blip r:embed="rId3"/>
          <a:stretch>
            <a:fillRect/>
          </a:stretch>
        </p:blipFill>
        <p:spPr>
          <a:xfrm>
            <a:off x="3269746" y="1858827"/>
            <a:ext cx="5127123" cy="3411867"/>
          </a:xfrm>
          <a:prstGeom prst="rect">
            <a:avLst/>
          </a:prstGeom>
        </p:spPr>
      </p:pic>
    </p:spTree>
    <p:extLst>
      <p:ext uri="{BB962C8B-B14F-4D97-AF65-F5344CB8AC3E}">
        <p14:creationId xmlns:p14="http://schemas.microsoft.com/office/powerpoint/2010/main" val="2314642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505415" y="457200"/>
            <a:ext cx="9155151" cy="769441"/>
          </a:xfrm>
          <a:prstGeom prst="rect">
            <a:avLst/>
          </a:prstGeom>
          <a:solidFill>
            <a:schemeClr val="accent6">
              <a:lumMod val="60000"/>
              <a:lumOff val="40000"/>
            </a:schemeClr>
          </a:solid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b="1" dirty="0">
                <a:solidFill>
                  <a:schemeClr val="bg1"/>
                </a:solidFill>
                <a:latin typeface="Calibri" panose="020F0502020204030204"/>
              </a:rPr>
              <a:t>Account</a:t>
            </a:r>
            <a:r>
              <a:rPr lang="en-GB" sz="4400" dirty="0">
                <a:solidFill>
                  <a:prstClr val="black"/>
                </a:solidFill>
                <a:latin typeface="Calibri" panose="020F0502020204030204"/>
              </a:rPr>
              <a:t> </a:t>
            </a: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2809932" y="1782417"/>
            <a:ext cx="6824822" cy="3346756"/>
          </a:xfrm>
          <a:prstGeom prst="rect">
            <a:avLst/>
          </a:prstGeom>
        </p:spPr>
      </p:pic>
    </p:spTree>
    <p:extLst>
      <p:ext uri="{BB962C8B-B14F-4D97-AF65-F5344CB8AC3E}">
        <p14:creationId xmlns:p14="http://schemas.microsoft.com/office/powerpoint/2010/main" val="63111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34466" y="324042"/>
            <a:ext cx="9690410" cy="646331"/>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GB" sz="3600" b="1" dirty="0">
                <a:solidFill>
                  <a:schemeClr val="bg1"/>
                </a:solidFill>
              </a:rPr>
              <a:t>Scenario</a:t>
            </a:r>
          </a:p>
        </p:txBody>
      </p:sp>
      <p:graphicFrame>
        <p:nvGraphicFramePr>
          <p:cNvPr id="4" name="Diagram 3"/>
          <p:cNvGraphicFramePr/>
          <p:nvPr/>
        </p:nvGraphicFramePr>
        <p:xfrm>
          <a:off x="1010024" y="970372"/>
          <a:ext cx="10339294" cy="49463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4625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9C614162-BDD3-4333-84EA-475C197263F3}"/>
                                            </p:graphicEl>
                                          </p:spTgt>
                                        </p:tgtEl>
                                        <p:attrNameLst>
                                          <p:attrName>style.visibility</p:attrName>
                                        </p:attrNameLst>
                                      </p:cBhvr>
                                      <p:to>
                                        <p:strVal val="visible"/>
                                      </p:to>
                                    </p:set>
                                    <p:animEffect transition="in" filter="fade">
                                      <p:cBhvr>
                                        <p:cTn id="7" dur="500"/>
                                        <p:tgtEl>
                                          <p:spTgt spid="4">
                                            <p:graphicEl>
                                              <a:dgm id="{9C614162-BDD3-4333-84EA-475C197263F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ECF1585F-B0F3-4713-9E42-925B84CF2458}"/>
                                            </p:graphicEl>
                                          </p:spTgt>
                                        </p:tgtEl>
                                        <p:attrNameLst>
                                          <p:attrName>style.visibility</p:attrName>
                                        </p:attrNameLst>
                                      </p:cBhvr>
                                      <p:to>
                                        <p:strVal val="visible"/>
                                      </p:to>
                                    </p:set>
                                    <p:animEffect transition="in" filter="fade">
                                      <p:cBhvr>
                                        <p:cTn id="12" dur="500"/>
                                        <p:tgtEl>
                                          <p:spTgt spid="4">
                                            <p:graphicEl>
                                              <a:dgm id="{ECF1585F-B0F3-4713-9E42-925B84CF245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F8E41870-D1D9-45CD-B268-5924889681F2}"/>
                                            </p:graphicEl>
                                          </p:spTgt>
                                        </p:tgtEl>
                                        <p:attrNameLst>
                                          <p:attrName>style.visibility</p:attrName>
                                        </p:attrNameLst>
                                      </p:cBhvr>
                                      <p:to>
                                        <p:strVal val="visible"/>
                                      </p:to>
                                    </p:set>
                                    <p:animEffect transition="in" filter="fade">
                                      <p:cBhvr>
                                        <p:cTn id="15" dur="500"/>
                                        <p:tgtEl>
                                          <p:spTgt spid="4">
                                            <p:graphicEl>
                                              <a:dgm id="{F8E41870-D1D9-45CD-B268-5924889681F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4460C005-1C89-44D0-A929-21112E501627}"/>
                                            </p:graphicEl>
                                          </p:spTgt>
                                        </p:tgtEl>
                                        <p:attrNameLst>
                                          <p:attrName>style.visibility</p:attrName>
                                        </p:attrNameLst>
                                      </p:cBhvr>
                                      <p:to>
                                        <p:strVal val="visible"/>
                                      </p:to>
                                    </p:set>
                                    <p:animEffect transition="in" filter="fade">
                                      <p:cBhvr>
                                        <p:cTn id="20" dur="500"/>
                                        <p:tgtEl>
                                          <p:spTgt spid="4">
                                            <p:graphicEl>
                                              <a:dgm id="{4460C005-1C89-44D0-A929-21112E50162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9D063ADE-99B6-4DDE-BA3E-F2E9DDCFE721}"/>
                                            </p:graphicEl>
                                          </p:spTgt>
                                        </p:tgtEl>
                                        <p:attrNameLst>
                                          <p:attrName>style.visibility</p:attrName>
                                        </p:attrNameLst>
                                      </p:cBhvr>
                                      <p:to>
                                        <p:strVal val="visible"/>
                                      </p:to>
                                    </p:set>
                                    <p:animEffect transition="in" filter="fade">
                                      <p:cBhvr>
                                        <p:cTn id="23" dur="500"/>
                                        <p:tgtEl>
                                          <p:spTgt spid="4">
                                            <p:graphicEl>
                                              <a:dgm id="{9D063ADE-99B6-4DDE-BA3E-F2E9DDCFE7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229002" y="1976794"/>
            <a:ext cx="3124798" cy="2342258"/>
          </a:xfrm>
          <a:prstGeom prst="rect">
            <a:avLst/>
          </a:prstGeom>
        </p:spPr>
      </p:pic>
      <p:pic>
        <p:nvPicPr>
          <p:cNvPr id="4" name="Picture 3"/>
          <p:cNvPicPr>
            <a:picLocks noChangeAspect="1"/>
          </p:cNvPicPr>
          <p:nvPr/>
        </p:nvPicPr>
        <p:blipFill>
          <a:blip r:embed="rId4"/>
          <a:stretch>
            <a:fillRect/>
          </a:stretch>
        </p:blipFill>
        <p:spPr>
          <a:xfrm>
            <a:off x="5713133" y="3807139"/>
            <a:ext cx="2260674" cy="1990165"/>
          </a:xfrm>
          <a:prstGeom prst="rect">
            <a:avLst/>
          </a:prstGeom>
        </p:spPr>
      </p:pic>
      <p:sp>
        <p:nvSpPr>
          <p:cNvPr id="3" name="Title 2"/>
          <p:cNvSpPr>
            <a:spLocks noGrp="1"/>
          </p:cNvSpPr>
          <p:nvPr>
            <p:ph type="title"/>
          </p:nvPr>
        </p:nvSpPr>
        <p:spPr>
          <a:xfrm>
            <a:off x="838200" y="365125"/>
            <a:ext cx="10515600" cy="603063"/>
          </a:xfrm>
          <a:solidFill>
            <a:schemeClr val="accent6">
              <a:lumMod val="60000"/>
              <a:lumOff val="40000"/>
            </a:schemeClr>
          </a:solidFill>
        </p:spPr>
        <p:txBody>
          <a:bodyPr>
            <a:normAutofit/>
          </a:bodyPr>
          <a:lstStyle/>
          <a:p>
            <a:pPr algn="ctr"/>
            <a:r>
              <a:rPr lang="en-GB" sz="3600" b="1" dirty="0">
                <a:solidFill>
                  <a:schemeClr val="bg1"/>
                </a:solidFill>
                <a:latin typeface="+mn-lt"/>
              </a:rPr>
              <a:t>Scenario</a:t>
            </a:r>
          </a:p>
        </p:txBody>
      </p:sp>
      <p:sp>
        <p:nvSpPr>
          <p:cNvPr id="6" name="Rectangle 5"/>
          <p:cNvSpPr/>
          <p:nvPr/>
        </p:nvSpPr>
        <p:spPr>
          <a:xfrm>
            <a:off x="945777" y="1057846"/>
            <a:ext cx="10408023" cy="68764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You are tasked with interviewing SMITH. From what we know, what are the topics you want to include in your interview plan?</a:t>
            </a:r>
          </a:p>
        </p:txBody>
      </p:sp>
      <p:graphicFrame>
        <p:nvGraphicFramePr>
          <p:cNvPr id="7" name="Diagram 6"/>
          <p:cNvGraphicFramePr/>
          <p:nvPr/>
        </p:nvGraphicFramePr>
        <p:xfrm>
          <a:off x="945776" y="1509314"/>
          <a:ext cx="6772835" cy="459565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043830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03C7FE3C-FFAA-462C-BAE6-6EC83F262C96}"/>
                                            </p:graphicEl>
                                          </p:spTgt>
                                        </p:tgtEl>
                                        <p:attrNameLst>
                                          <p:attrName>style.visibility</p:attrName>
                                        </p:attrNameLst>
                                      </p:cBhvr>
                                      <p:to>
                                        <p:strVal val="visible"/>
                                      </p:to>
                                    </p:set>
                                    <p:animEffect transition="in" filter="fade">
                                      <p:cBhvr>
                                        <p:cTn id="22" dur="500"/>
                                        <p:tgtEl>
                                          <p:spTgt spid="7">
                                            <p:graphicEl>
                                              <a:dgm id="{03C7FE3C-FFAA-462C-BAE6-6EC83F262C9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9B8F36F0-FD45-4562-AFBF-810EE54083DE}"/>
                                            </p:graphicEl>
                                          </p:spTgt>
                                        </p:tgtEl>
                                        <p:attrNameLst>
                                          <p:attrName>style.visibility</p:attrName>
                                        </p:attrNameLst>
                                      </p:cBhvr>
                                      <p:to>
                                        <p:strVal val="visible"/>
                                      </p:to>
                                    </p:set>
                                    <p:animEffect transition="in" filter="fade">
                                      <p:cBhvr>
                                        <p:cTn id="27" dur="500"/>
                                        <p:tgtEl>
                                          <p:spTgt spid="7">
                                            <p:graphicEl>
                                              <a:dgm id="{9B8F36F0-FD45-4562-AFBF-810EE54083DE}"/>
                                            </p:graphic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graphicEl>
                                              <a:dgm id="{A6AB58B7-8ADD-45E7-8DE0-FA082A94DB32}"/>
                                            </p:graphicEl>
                                          </p:spTgt>
                                        </p:tgtEl>
                                        <p:attrNameLst>
                                          <p:attrName>style.visibility</p:attrName>
                                        </p:attrNameLst>
                                      </p:cBhvr>
                                      <p:to>
                                        <p:strVal val="visible"/>
                                      </p:to>
                                    </p:set>
                                    <p:animEffect transition="in" filter="fade">
                                      <p:cBhvr>
                                        <p:cTn id="30" dur="500"/>
                                        <p:tgtEl>
                                          <p:spTgt spid="7">
                                            <p:graphicEl>
                                              <a:dgm id="{A6AB58B7-8ADD-45E7-8DE0-FA082A94DB32}"/>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
                                            <p:graphicEl>
                                              <a:dgm id="{E2092308-0791-45EE-98D5-6E5D560EED8D}"/>
                                            </p:graphicEl>
                                          </p:spTgt>
                                        </p:tgtEl>
                                        <p:attrNameLst>
                                          <p:attrName>style.visibility</p:attrName>
                                        </p:attrNameLst>
                                      </p:cBhvr>
                                      <p:to>
                                        <p:strVal val="visible"/>
                                      </p:to>
                                    </p:set>
                                    <p:animEffect transition="in" filter="fade">
                                      <p:cBhvr>
                                        <p:cTn id="35" dur="500"/>
                                        <p:tgtEl>
                                          <p:spTgt spid="7">
                                            <p:graphicEl>
                                              <a:dgm id="{E2092308-0791-45EE-98D5-6E5D560EED8D}"/>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dgm id="{231BC2DC-8A91-4635-82CB-6903CE91B90A}"/>
                                            </p:graphicEl>
                                          </p:spTgt>
                                        </p:tgtEl>
                                        <p:attrNameLst>
                                          <p:attrName>style.visibility</p:attrName>
                                        </p:attrNameLst>
                                      </p:cBhvr>
                                      <p:to>
                                        <p:strVal val="visible"/>
                                      </p:to>
                                    </p:set>
                                    <p:animEffect transition="in" filter="fade">
                                      <p:cBhvr>
                                        <p:cTn id="38" dur="500"/>
                                        <p:tgtEl>
                                          <p:spTgt spid="7">
                                            <p:graphicEl>
                                              <a:dgm id="{231BC2DC-8A91-4635-82CB-6903CE91B90A}"/>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7">
                                            <p:graphicEl>
                                              <a:dgm id="{3ACD8C77-F6A8-4A2B-B614-38ACD575E283}"/>
                                            </p:graphicEl>
                                          </p:spTgt>
                                        </p:tgtEl>
                                        <p:attrNameLst>
                                          <p:attrName>style.visibility</p:attrName>
                                        </p:attrNameLst>
                                      </p:cBhvr>
                                      <p:to>
                                        <p:strVal val="visible"/>
                                      </p:to>
                                    </p:set>
                                    <p:animEffect transition="in" filter="fade">
                                      <p:cBhvr>
                                        <p:cTn id="43" dur="500"/>
                                        <p:tgtEl>
                                          <p:spTgt spid="7">
                                            <p:graphicEl>
                                              <a:dgm id="{3ACD8C77-F6A8-4A2B-B614-38ACD575E283}"/>
                                            </p:graphic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7">
                                            <p:graphicEl>
                                              <a:dgm id="{04EEBB62-9AB6-4A3B-868D-4F01C29D3630}"/>
                                            </p:graphicEl>
                                          </p:spTgt>
                                        </p:tgtEl>
                                        <p:attrNameLst>
                                          <p:attrName>style.visibility</p:attrName>
                                        </p:attrNameLst>
                                      </p:cBhvr>
                                      <p:to>
                                        <p:strVal val="visible"/>
                                      </p:to>
                                    </p:set>
                                    <p:animEffect transition="in" filter="fade">
                                      <p:cBhvr>
                                        <p:cTn id="46" dur="500"/>
                                        <p:tgtEl>
                                          <p:spTgt spid="7">
                                            <p:graphicEl>
                                              <a:dgm id="{04EEBB62-9AB6-4A3B-868D-4F01C29D3630}"/>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7">
                                            <p:graphicEl>
                                              <a:dgm id="{7C27F0DC-B39C-4DE4-9EEB-93B105AA9F10}"/>
                                            </p:graphicEl>
                                          </p:spTgt>
                                        </p:tgtEl>
                                        <p:attrNameLst>
                                          <p:attrName>style.visibility</p:attrName>
                                        </p:attrNameLst>
                                      </p:cBhvr>
                                      <p:to>
                                        <p:strVal val="visible"/>
                                      </p:to>
                                    </p:set>
                                    <p:animEffect transition="in" filter="fade">
                                      <p:cBhvr>
                                        <p:cTn id="51" dur="500"/>
                                        <p:tgtEl>
                                          <p:spTgt spid="7">
                                            <p:graphicEl>
                                              <a:dgm id="{7C27F0DC-B39C-4DE4-9EEB-93B105AA9F10}"/>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7">
                                            <p:graphicEl>
                                              <a:dgm id="{EB4C700F-2E08-41A7-8688-59F509377AFC}"/>
                                            </p:graphicEl>
                                          </p:spTgt>
                                        </p:tgtEl>
                                        <p:attrNameLst>
                                          <p:attrName>style.visibility</p:attrName>
                                        </p:attrNameLst>
                                      </p:cBhvr>
                                      <p:to>
                                        <p:strVal val="visible"/>
                                      </p:to>
                                    </p:set>
                                    <p:animEffect transition="in" filter="fade">
                                      <p:cBhvr>
                                        <p:cTn id="54" dur="500"/>
                                        <p:tgtEl>
                                          <p:spTgt spid="7">
                                            <p:graphicEl>
                                              <a:dgm id="{EB4C700F-2E08-41A7-8688-59F509377AFC}"/>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7">
                                            <p:graphicEl>
                                              <a:dgm id="{AB86D051-4004-43FE-A159-329B0BC557A1}"/>
                                            </p:graphicEl>
                                          </p:spTgt>
                                        </p:tgtEl>
                                        <p:attrNameLst>
                                          <p:attrName>style.visibility</p:attrName>
                                        </p:attrNameLst>
                                      </p:cBhvr>
                                      <p:to>
                                        <p:strVal val="visible"/>
                                      </p:to>
                                    </p:set>
                                    <p:animEffect transition="in" filter="fade">
                                      <p:cBhvr>
                                        <p:cTn id="59" dur="500"/>
                                        <p:tgtEl>
                                          <p:spTgt spid="7">
                                            <p:graphicEl>
                                              <a:dgm id="{AB86D051-4004-43FE-A159-329B0BC557A1}"/>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7">
                                            <p:graphicEl>
                                              <a:dgm id="{83E73CF3-1845-41FC-98C5-83783903B83B}"/>
                                            </p:graphicEl>
                                          </p:spTgt>
                                        </p:tgtEl>
                                        <p:attrNameLst>
                                          <p:attrName>style.visibility</p:attrName>
                                        </p:attrNameLst>
                                      </p:cBhvr>
                                      <p:to>
                                        <p:strVal val="visible"/>
                                      </p:to>
                                    </p:set>
                                    <p:animEffect transition="in" filter="fade">
                                      <p:cBhvr>
                                        <p:cTn id="62" dur="500"/>
                                        <p:tgtEl>
                                          <p:spTgt spid="7">
                                            <p:graphicEl>
                                              <a:dgm id="{83E73CF3-1845-41FC-98C5-83783903B83B}"/>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7">
                                            <p:graphicEl>
                                              <a:dgm id="{ACCB5C9C-0E8D-4251-A347-7956F4160A10}"/>
                                            </p:graphicEl>
                                          </p:spTgt>
                                        </p:tgtEl>
                                        <p:attrNameLst>
                                          <p:attrName>style.visibility</p:attrName>
                                        </p:attrNameLst>
                                      </p:cBhvr>
                                      <p:to>
                                        <p:strVal val="visible"/>
                                      </p:to>
                                    </p:set>
                                    <p:animEffect transition="in" filter="fade">
                                      <p:cBhvr>
                                        <p:cTn id="67" dur="500"/>
                                        <p:tgtEl>
                                          <p:spTgt spid="7">
                                            <p:graphicEl>
                                              <a:dgm id="{ACCB5C9C-0E8D-4251-A347-7956F4160A10}"/>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7">
                                            <p:graphicEl>
                                              <a:dgm id="{D1D57392-0971-4C19-8E5B-B9452B615C36}"/>
                                            </p:graphicEl>
                                          </p:spTgt>
                                        </p:tgtEl>
                                        <p:attrNameLst>
                                          <p:attrName>style.visibility</p:attrName>
                                        </p:attrNameLst>
                                      </p:cBhvr>
                                      <p:to>
                                        <p:strVal val="visible"/>
                                      </p:to>
                                    </p:set>
                                    <p:animEffect transition="in" filter="fade">
                                      <p:cBhvr>
                                        <p:cTn id="70" dur="500"/>
                                        <p:tgtEl>
                                          <p:spTgt spid="7">
                                            <p:graphicEl>
                                              <a:dgm id="{D1D57392-0971-4C19-8E5B-B9452B615C3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Graphic spid="7"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549275"/>
          </a:xfrm>
          <a:solidFill>
            <a:schemeClr val="accent6">
              <a:lumMod val="60000"/>
              <a:lumOff val="40000"/>
            </a:schemeClr>
          </a:solidFill>
        </p:spPr>
        <p:txBody>
          <a:bodyPr>
            <a:normAutofit fontScale="90000"/>
          </a:bodyPr>
          <a:lstStyle/>
          <a:p>
            <a:pPr algn="ctr"/>
            <a:r>
              <a:rPr lang="en-GB" sz="3600" b="1" dirty="0">
                <a:solidFill>
                  <a:schemeClr val="bg1"/>
                </a:solidFill>
                <a:latin typeface="+mn-lt"/>
              </a:rPr>
              <a:t>Scenario</a:t>
            </a:r>
          </a:p>
        </p:txBody>
      </p:sp>
      <p:sp>
        <p:nvSpPr>
          <p:cNvPr id="4" name="Down Arrow Callout 3"/>
          <p:cNvSpPr/>
          <p:nvPr/>
        </p:nvSpPr>
        <p:spPr>
          <a:xfrm>
            <a:off x="1075765" y="1156447"/>
            <a:ext cx="9870141" cy="2178424"/>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Following the completion of your interview plan, you are ready to obtain SMITH’s account. The account comprises of 3 parts :</a:t>
            </a:r>
          </a:p>
        </p:txBody>
      </p:sp>
      <p:graphicFrame>
        <p:nvGraphicFramePr>
          <p:cNvPr id="5" name="Diagram 4"/>
          <p:cNvGraphicFramePr/>
          <p:nvPr/>
        </p:nvGraphicFramePr>
        <p:xfrm>
          <a:off x="1286180" y="1789200"/>
          <a:ext cx="965972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2630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5A42AB7-7A22-413E-B581-8B9D453A8215}"/>
                                            </p:graphicEl>
                                          </p:spTgt>
                                        </p:tgtEl>
                                        <p:attrNameLst>
                                          <p:attrName>style.visibility</p:attrName>
                                        </p:attrNameLst>
                                      </p:cBhvr>
                                      <p:to>
                                        <p:strVal val="visible"/>
                                      </p:to>
                                    </p:set>
                                    <p:animEffect transition="in" filter="fade">
                                      <p:cBhvr>
                                        <p:cTn id="12" dur="500"/>
                                        <p:tgtEl>
                                          <p:spTgt spid="5">
                                            <p:graphicEl>
                                              <a:dgm id="{95A42AB7-7A22-413E-B581-8B9D453A82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2AED2CA5-0119-496D-A1AC-CD9B05E55849}"/>
                                            </p:graphicEl>
                                          </p:spTgt>
                                        </p:tgtEl>
                                        <p:attrNameLst>
                                          <p:attrName>style.visibility</p:attrName>
                                        </p:attrNameLst>
                                      </p:cBhvr>
                                      <p:to>
                                        <p:strVal val="visible"/>
                                      </p:to>
                                    </p:set>
                                    <p:animEffect transition="in" filter="fade">
                                      <p:cBhvr>
                                        <p:cTn id="17" dur="500"/>
                                        <p:tgtEl>
                                          <p:spTgt spid="5">
                                            <p:graphicEl>
                                              <a:dgm id="{2AED2CA5-0119-496D-A1AC-CD9B05E5584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671F4F75-7EBC-4468-860E-677C752C7E5C}"/>
                                            </p:graphicEl>
                                          </p:spTgt>
                                        </p:tgtEl>
                                        <p:attrNameLst>
                                          <p:attrName>style.visibility</p:attrName>
                                        </p:attrNameLst>
                                      </p:cBhvr>
                                      <p:to>
                                        <p:strVal val="visible"/>
                                      </p:to>
                                    </p:set>
                                    <p:animEffect transition="in" filter="fade">
                                      <p:cBhvr>
                                        <p:cTn id="22" dur="500"/>
                                        <p:tgtEl>
                                          <p:spTgt spid="5">
                                            <p:graphicEl>
                                              <a:dgm id="{671F4F75-7EBC-4468-860E-677C752C7E5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1203" y="341908"/>
            <a:ext cx="10326030"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Suspect Account</a:t>
            </a:r>
          </a:p>
        </p:txBody>
      </p:sp>
      <p:sp>
        <p:nvSpPr>
          <p:cNvPr id="4" name="Rectangle 3"/>
          <p:cNvSpPr/>
          <p:nvPr/>
        </p:nvSpPr>
        <p:spPr>
          <a:xfrm>
            <a:off x="921203" y="1183341"/>
            <a:ext cx="10326030" cy="49459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This is the account given by the suspect</a:t>
            </a:r>
          </a:p>
        </p:txBody>
      </p:sp>
      <p:graphicFrame>
        <p:nvGraphicFramePr>
          <p:cNvPr id="5" name="Diagram 4"/>
          <p:cNvGraphicFramePr/>
          <p:nvPr/>
        </p:nvGraphicFramePr>
        <p:xfrm>
          <a:off x="1648450" y="1873033"/>
          <a:ext cx="8871536" cy="39658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91838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802878A5-A709-4A9B-8BC5-423EBE815E2F}"/>
                                            </p:graphicEl>
                                          </p:spTgt>
                                        </p:tgtEl>
                                        <p:attrNameLst>
                                          <p:attrName>style.visibility</p:attrName>
                                        </p:attrNameLst>
                                      </p:cBhvr>
                                      <p:to>
                                        <p:strVal val="visible"/>
                                      </p:to>
                                    </p:set>
                                    <p:animEffect transition="in" filter="fade">
                                      <p:cBhvr>
                                        <p:cTn id="12" dur="500"/>
                                        <p:tgtEl>
                                          <p:spTgt spid="5">
                                            <p:graphicEl>
                                              <a:dgm id="{802878A5-A709-4A9B-8BC5-423EBE815E2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59964CB4-600C-467F-B616-D9C0F18E6348}"/>
                                            </p:graphicEl>
                                          </p:spTgt>
                                        </p:tgtEl>
                                        <p:attrNameLst>
                                          <p:attrName>style.visibility</p:attrName>
                                        </p:attrNameLst>
                                      </p:cBhvr>
                                      <p:to>
                                        <p:strVal val="visible"/>
                                      </p:to>
                                    </p:set>
                                    <p:animEffect transition="in" filter="fade">
                                      <p:cBhvr>
                                        <p:cTn id="17" dur="500"/>
                                        <p:tgtEl>
                                          <p:spTgt spid="5">
                                            <p:graphicEl>
                                              <a:dgm id="{59964CB4-600C-467F-B616-D9C0F18E634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F4FF2A8F-427D-471C-95CA-5243085C370A}"/>
                                            </p:graphicEl>
                                          </p:spTgt>
                                        </p:tgtEl>
                                        <p:attrNameLst>
                                          <p:attrName>style.visibility</p:attrName>
                                        </p:attrNameLst>
                                      </p:cBhvr>
                                      <p:to>
                                        <p:strVal val="visible"/>
                                      </p:to>
                                    </p:set>
                                    <p:animEffect transition="in" filter="fade">
                                      <p:cBhvr>
                                        <p:cTn id="22" dur="500"/>
                                        <p:tgtEl>
                                          <p:spTgt spid="5">
                                            <p:graphicEl>
                                              <a:dgm id="{F4FF2A8F-427D-471C-95CA-5243085C370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FE280613-1074-4E32-ACC5-B200F12FE913}"/>
                                            </p:graphicEl>
                                          </p:spTgt>
                                        </p:tgtEl>
                                        <p:attrNameLst>
                                          <p:attrName>style.visibility</p:attrName>
                                        </p:attrNameLst>
                                      </p:cBhvr>
                                      <p:to>
                                        <p:strVal val="visible"/>
                                      </p:to>
                                    </p:set>
                                    <p:animEffect transition="in" filter="fade">
                                      <p:cBhvr>
                                        <p:cTn id="27" dur="500"/>
                                        <p:tgtEl>
                                          <p:spTgt spid="5">
                                            <p:graphicEl>
                                              <a:dgm id="{FE280613-1074-4E32-ACC5-B200F12FE91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7F12D4CC-8AE6-4978-95A5-5913AE5C1000}"/>
                                            </p:graphicEl>
                                          </p:spTgt>
                                        </p:tgtEl>
                                        <p:attrNameLst>
                                          <p:attrName>style.visibility</p:attrName>
                                        </p:attrNameLst>
                                      </p:cBhvr>
                                      <p:to>
                                        <p:strVal val="visible"/>
                                      </p:to>
                                    </p:set>
                                    <p:animEffect transition="in" filter="fade">
                                      <p:cBhvr>
                                        <p:cTn id="32" dur="500"/>
                                        <p:tgtEl>
                                          <p:spTgt spid="5">
                                            <p:graphicEl>
                                              <a:dgm id="{7F12D4CC-8AE6-4978-95A5-5913AE5C100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7095" y="237533"/>
            <a:ext cx="9768469"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Suspect Account</a:t>
            </a:r>
          </a:p>
        </p:txBody>
      </p:sp>
      <p:sp>
        <p:nvSpPr>
          <p:cNvPr id="3" name="Rectangle 2"/>
          <p:cNvSpPr/>
          <p:nvPr/>
        </p:nvSpPr>
        <p:spPr>
          <a:xfrm>
            <a:off x="1137095" y="960904"/>
            <a:ext cx="9568403" cy="7566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This will prompt the suspect to give his/her account which will be one of the following:</a:t>
            </a:r>
          </a:p>
        </p:txBody>
      </p:sp>
      <p:graphicFrame>
        <p:nvGraphicFramePr>
          <p:cNvPr id="4" name="Diagram 3"/>
          <p:cNvGraphicFramePr/>
          <p:nvPr/>
        </p:nvGraphicFramePr>
        <p:xfrm>
          <a:off x="1750065" y="1794621"/>
          <a:ext cx="8342462" cy="17016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1750065" y="3573275"/>
          <a:ext cx="8060526" cy="223585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008604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2F9AE8A8-E09A-4128-918B-004F3EA08A3A}"/>
                                            </p:graphicEl>
                                          </p:spTgt>
                                        </p:tgtEl>
                                        <p:attrNameLst>
                                          <p:attrName>style.visibility</p:attrName>
                                        </p:attrNameLst>
                                      </p:cBhvr>
                                      <p:to>
                                        <p:strVal val="visible"/>
                                      </p:to>
                                    </p:set>
                                    <p:animEffect transition="in" filter="fade">
                                      <p:cBhvr>
                                        <p:cTn id="12" dur="500"/>
                                        <p:tgtEl>
                                          <p:spTgt spid="4">
                                            <p:graphicEl>
                                              <a:dgm id="{2F9AE8A8-E09A-4128-918B-004F3EA08A3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0FF877ED-1A1B-491B-96B1-11C5655F7F04}"/>
                                            </p:graphicEl>
                                          </p:spTgt>
                                        </p:tgtEl>
                                        <p:attrNameLst>
                                          <p:attrName>style.visibility</p:attrName>
                                        </p:attrNameLst>
                                      </p:cBhvr>
                                      <p:to>
                                        <p:strVal val="visible"/>
                                      </p:to>
                                    </p:set>
                                    <p:animEffect transition="in" filter="fade">
                                      <p:cBhvr>
                                        <p:cTn id="17" dur="500"/>
                                        <p:tgtEl>
                                          <p:spTgt spid="4">
                                            <p:graphicEl>
                                              <a:dgm id="{0FF877ED-1A1B-491B-96B1-11C5655F7F0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DC85F8B8-04C3-418C-9107-436A846C64B7}"/>
                                            </p:graphicEl>
                                          </p:spTgt>
                                        </p:tgtEl>
                                        <p:attrNameLst>
                                          <p:attrName>style.visibility</p:attrName>
                                        </p:attrNameLst>
                                      </p:cBhvr>
                                      <p:to>
                                        <p:strVal val="visible"/>
                                      </p:to>
                                    </p:set>
                                    <p:animEffect transition="in" filter="fade">
                                      <p:cBhvr>
                                        <p:cTn id="22" dur="500"/>
                                        <p:tgtEl>
                                          <p:spTgt spid="4">
                                            <p:graphicEl>
                                              <a:dgm id="{DC85F8B8-04C3-418C-9107-436A846C64B7}"/>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625BDC0B-544B-4D83-9D36-01C69462CE9C}"/>
                                            </p:graphicEl>
                                          </p:spTgt>
                                        </p:tgtEl>
                                        <p:attrNameLst>
                                          <p:attrName>style.visibility</p:attrName>
                                        </p:attrNameLst>
                                      </p:cBhvr>
                                      <p:to>
                                        <p:strVal val="visible"/>
                                      </p:to>
                                    </p:set>
                                    <p:animEffect transition="in" filter="fade">
                                      <p:cBhvr>
                                        <p:cTn id="27" dur="500"/>
                                        <p:tgtEl>
                                          <p:spTgt spid="4">
                                            <p:graphicEl>
                                              <a:dgm id="{625BDC0B-544B-4D83-9D36-01C69462CE9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graphicEl>
                                              <a:dgm id="{8234FE2D-C9F3-438E-A84D-6C15D06E44D8}"/>
                                            </p:graphicEl>
                                          </p:spTgt>
                                        </p:tgtEl>
                                        <p:attrNameLst>
                                          <p:attrName>style.visibility</p:attrName>
                                        </p:attrNameLst>
                                      </p:cBhvr>
                                      <p:to>
                                        <p:strVal val="visible"/>
                                      </p:to>
                                    </p:set>
                                    <p:animEffect transition="in" filter="fade">
                                      <p:cBhvr>
                                        <p:cTn id="32" dur="500"/>
                                        <p:tgtEl>
                                          <p:spTgt spid="8">
                                            <p:graphicEl>
                                              <a:dgm id="{8234FE2D-C9F3-438E-A84D-6C15D06E44D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graphicEl>
                                              <a:dgm id="{51C8F9D0-ADAF-4B22-A89B-EC058ACE0A1C}"/>
                                            </p:graphicEl>
                                          </p:spTgt>
                                        </p:tgtEl>
                                        <p:attrNameLst>
                                          <p:attrName>style.visibility</p:attrName>
                                        </p:attrNameLst>
                                      </p:cBhvr>
                                      <p:to>
                                        <p:strVal val="visible"/>
                                      </p:to>
                                    </p:set>
                                    <p:animEffect transition="in" filter="fade">
                                      <p:cBhvr>
                                        <p:cTn id="37" dur="500"/>
                                        <p:tgtEl>
                                          <p:spTgt spid="8">
                                            <p:graphicEl>
                                              <a:dgm id="{51C8F9D0-ADAF-4B22-A89B-EC058ACE0A1C}"/>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8">
                                            <p:graphicEl>
                                              <a:dgm id="{E8BED5C2-07C1-4506-BE1F-FD9129A2EEC3}"/>
                                            </p:graphicEl>
                                          </p:spTgt>
                                        </p:tgtEl>
                                        <p:attrNameLst>
                                          <p:attrName>style.visibility</p:attrName>
                                        </p:attrNameLst>
                                      </p:cBhvr>
                                      <p:to>
                                        <p:strVal val="visible"/>
                                      </p:to>
                                    </p:set>
                                    <p:animEffect transition="in" filter="fade">
                                      <p:cBhvr>
                                        <p:cTn id="42" dur="500"/>
                                        <p:tgtEl>
                                          <p:spTgt spid="8">
                                            <p:graphicEl>
                                              <a:dgm id="{E8BED5C2-07C1-4506-BE1F-FD9129A2EE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Sub>
          <a:bldDgm bld="one"/>
        </p:bldSub>
      </p:bldGraphic>
      <p:bldGraphic spid="8"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3541" y="479502"/>
            <a:ext cx="9690410"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Full Admission</a:t>
            </a:r>
          </a:p>
        </p:txBody>
      </p:sp>
      <p:sp>
        <p:nvSpPr>
          <p:cNvPr id="4" name="Down Arrow Callout 3"/>
          <p:cNvSpPr/>
          <p:nvPr/>
        </p:nvSpPr>
        <p:spPr>
          <a:xfrm>
            <a:off x="1293541" y="1207281"/>
            <a:ext cx="9690410" cy="1559859"/>
          </a:xfrm>
          <a:prstGeom prst="downArrow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If the suspect makes a full admission</a:t>
            </a:r>
            <a:r>
              <a:rPr lang="en-GB" sz="2400" dirty="0"/>
              <a:t>:</a:t>
            </a:r>
          </a:p>
        </p:txBody>
      </p:sp>
      <p:graphicFrame>
        <p:nvGraphicFramePr>
          <p:cNvPr id="5" name="Diagram 4"/>
          <p:cNvGraphicFramePr/>
          <p:nvPr/>
        </p:nvGraphicFramePr>
        <p:xfrm>
          <a:off x="1136040" y="2366682"/>
          <a:ext cx="10554447" cy="38254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2831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D2376BE-683D-42F7-BA23-15F27141F506}"/>
                                            </p:graphicEl>
                                          </p:spTgt>
                                        </p:tgtEl>
                                        <p:attrNameLst>
                                          <p:attrName>style.visibility</p:attrName>
                                        </p:attrNameLst>
                                      </p:cBhvr>
                                      <p:to>
                                        <p:strVal val="visible"/>
                                      </p:to>
                                    </p:set>
                                    <p:animEffect transition="in" filter="fade">
                                      <p:cBhvr>
                                        <p:cTn id="12" dur="500"/>
                                        <p:tgtEl>
                                          <p:spTgt spid="5">
                                            <p:graphicEl>
                                              <a:dgm id="{9D2376BE-683D-42F7-BA23-15F27141F50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B0F1EC1E-77C3-4782-914F-06CE2AA33F26}"/>
                                            </p:graphicEl>
                                          </p:spTgt>
                                        </p:tgtEl>
                                        <p:attrNameLst>
                                          <p:attrName>style.visibility</p:attrName>
                                        </p:attrNameLst>
                                      </p:cBhvr>
                                      <p:to>
                                        <p:strVal val="visible"/>
                                      </p:to>
                                    </p:set>
                                    <p:animEffect transition="in" filter="fade">
                                      <p:cBhvr>
                                        <p:cTn id="17" dur="500"/>
                                        <p:tgtEl>
                                          <p:spTgt spid="5">
                                            <p:graphicEl>
                                              <a:dgm id="{B0F1EC1E-77C3-4782-914F-06CE2AA33F2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1217D645-636A-4E6E-AA39-351F20EB0AE2}"/>
                                            </p:graphicEl>
                                          </p:spTgt>
                                        </p:tgtEl>
                                        <p:attrNameLst>
                                          <p:attrName>style.visibility</p:attrName>
                                        </p:attrNameLst>
                                      </p:cBhvr>
                                      <p:to>
                                        <p:strVal val="visible"/>
                                      </p:to>
                                    </p:set>
                                    <p:animEffect transition="in" filter="fade">
                                      <p:cBhvr>
                                        <p:cTn id="22" dur="500"/>
                                        <p:tgtEl>
                                          <p:spTgt spid="5">
                                            <p:graphicEl>
                                              <a:dgm id="{1217D645-636A-4E6E-AA39-351F20EB0AE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4050" y="193507"/>
            <a:ext cx="9656956"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Denial</a:t>
            </a:r>
          </a:p>
        </p:txBody>
      </p:sp>
      <p:graphicFrame>
        <p:nvGraphicFramePr>
          <p:cNvPr id="3" name="Diagram 2"/>
          <p:cNvGraphicFramePr/>
          <p:nvPr>
            <p:extLst>
              <p:ext uri="{D42A27DB-BD31-4B8C-83A1-F6EECF244321}">
                <p14:modId xmlns:p14="http://schemas.microsoft.com/office/powerpoint/2010/main" val="4229483405"/>
              </p:ext>
            </p:extLst>
          </p:nvPr>
        </p:nvGraphicFramePr>
        <p:xfrm>
          <a:off x="772165" y="839838"/>
          <a:ext cx="10700725" cy="54842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4487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D7DB2B5-9868-459B-9080-6113A8CB3632}"/>
                                            </p:graphicEl>
                                          </p:spTgt>
                                        </p:tgtEl>
                                        <p:attrNameLst>
                                          <p:attrName>style.visibility</p:attrName>
                                        </p:attrNameLst>
                                      </p:cBhvr>
                                      <p:to>
                                        <p:strVal val="visible"/>
                                      </p:to>
                                    </p:set>
                                    <p:animEffect transition="in" filter="fade">
                                      <p:cBhvr>
                                        <p:cTn id="7" dur="500"/>
                                        <p:tgtEl>
                                          <p:spTgt spid="3">
                                            <p:graphicEl>
                                              <a:dgm id="{FD7DB2B5-9868-459B-9080-6113A8CB363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8BFD493D-D26A-404F-82CA-A22B5531C95B}"/>
                                            </p:graphicEl>
                                          </p:spTgt>
                                        </p:tgtEl>
                                        <p:attrNameLst>
                                          <p:attrName>style.visibility</p:attrName>
                                        </p:attrNameLst>
                                      </p:cBhvr>
                                      <p:to>
                                        <p:strVal val="visible"/>
                                      </p:to>
                                    </p:set>
                                    <p:animEffect transition="in" filter="fade">
                                      <p:cBhvr>
                                        <p:cTn id="12" dur="500"/>
                                        <p:tgtEl>
                                          <p:spTgt spid="3">
                                            <p:graphicEl>
                                              <a:dgm id="{8BFD493D-D26A-404F-82CA-A22B5531C95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F0878EF1-B921-4DAC-B17E-4BF7637186C2}"/>
                                            </p:graphicEl>
                                          </p:spTgt>
                                        </p:tgtEl>
                                        <p:attrNameLst>
                                          <p:attrName>style.visibility</p:attrName>
                                        </p:attrNameLst>
                                      </p:cBhvr>
                                      <p:to>
                                        <p:strVal val="visible"/>
                                      </p:to>
                                    </p:set>
                                    <p:animEffect transition="in" filter="fade">
                                      <p:cBhvr>
                                        <p:cTn id="15" dur="500"/>
                                        <p:tgtEl>
                                          <p:spTgt spid="3">
                                            <p:graphicEl>
                                              <a:dgm id="{F0878EF1-B921-4DAC-B17E-4BF7637186C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635C592F-4604-4F89-91F3-ECA3BB3C7C80}"/>
                                            </p:graphicEl>
                                          </p:spTgt>
                                        </p:tgtEl>
                                        <p:attrNameLst>
                                          <p:attrName>style.visibility</p:attrName>
                                        </p:attrNameLst>
                                      </p:cBhvr>
                                      <p:to>
                                        <p:strVal val="visible"/>
                                      </p:to>
                                    </p:set>
                                    <p:animEffect transition="in" filter="fade">
                                      <p:cBhvr>
                                        <p:cTn id="20" dur="500"/>
                                        <p:tgtEl>
                                          <p:spTgt spid="3">
                                            <p:graphicEl>
                                              <a:dgm id="{635C592F-4604-4F89-91F3-ECA3BB3C7C8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D3307C64-6FAC-4D2B-A0FE-26EF78D7C4ED}"/>
                                            </p:graphicEl>
                                          </p:spTgt>
                                        </p:tgtEl>
                                        <p:attrNameLst>
                                          <p:attrName>style.visibility</p:attrName>
                                        </p:attrNameLst>
                                      </p:cBhvr>
                                      <p:to>
                                        <p:strVal val="visible"/>
                                      </p:to>
                                    </p:set>
                                    <p:animEffect transition="in" filter="fade">
                                      <p:cBhvr>
                                        <p:cTn id="23" dur="500"/>
                                        <p:tgtEl>
                                          <p:spTgt spid="3">
                                            <p:graphicEl>
                                              <a:dgm id="{D3307C64-6FAC-4D2B-A0FE-26EF78D7C4E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DE87CC86-4442-4A7A-9362-1FD6DF7A870F}"/>
                                            </p:graphicEl>
                                          </p:spTgt>
                                        </p:tgtEl>
                                        <p:attrNameLst>
                                          <p:attrName>style.visibility</p:attrName>
                                        </p:attrNameLst>
                                      </p:cBhvr>
                                      <p:to>
                                        <p:strVal val="visible"/>
                                      </p:to>
                                    </p:set>
                                    <p:animEffect transition="in" filter="fade">
                                      <p:cBhvr>
                                        <p:cTn id="28" dur="500"/>
                                        <p:tgtEl>
                                          <p:spTgt spid="3">
                                            <p:graphicEl>
                                              <a:dgm id="{DE87CC86-4442-4A7A-9362-1FD6DF7A870F}"/>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E03695E3-AB1A-4394-ABAA-ACE94DD9E6BD}"/>
                                            </p:graphicEl>
                                          </p:spTgt>
                                        </p:tgtEl>
                                        <p:attrNameLst>
                                          <p:attrName>style.visibility</p:attrName>
                                        </p:attrNameLst>
                                      </p:cBhvr>
                                      <p:to>
                                        <p:strVal val="visible"/>
                                      </p:to>
                                    </p:set>
                                    <p:animEffect transition="in" filter="fade">
                                      <p:cBhvr>
                                        <p:cTn id="31" dur="500"/>
                                        <p:tgtEl>
                                          <p:spTgt spid="3">
                                            <p:graphicEl>
                                              <a:dgm id="{E03695E3-AB1A-4394-ABAA-ACE94DD9E6B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
                                            <p:graphicEl>
                                              <a:dgm id="{AEF187F2-4AFC-4F65-A7CE-46D6BF7F2DAE}"/>
                                            </p:graphicEl>
                                          </p:spTgt>
                                        </p:tgtEl>
                                        <p:attrNameLst>
                                          <p:attrName>style.visibility</p:attrName>
                                        </p:attrNameLst>
                                      </p:cBhvr>
                                      <p:to>
                                        <p:strVal val="visible"/>
                                      </p:to>
                                    </p:set>
                                    <p:animEffect transition="in" filter="fade">
                                      <p:cBhvr>
                                        <p:cTn id="36" dur="500"/>
                                        <p:tgtEl>
                                          <p:spTgt spid="3">
                                            <p:graphicEl>
                                              <a:dgm id="{AEF187F2-4AFC-4F65-A7CE-46D6BF7F2DAE}"/>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
                                            <p:graphicEl>
                                              <a:dgm id="{64874CDB-C0BC-4B49-94C6-B59438C13A02}"/>
                                            </p:graphicEl>
                                          </p:spTgt>
                                        </p:tgtEl>
                                        <p:attrNameLst>
                                          <p:attrName>style.visibility</p:attrName>
                                        </p:attrNameLst>
                                      </p:cBhvr>
                                      <p:to>
                                        <p:strVal val="visible"/>
                                      </p:to>
                                    </p:set>
                                    <p:animEffect transition="in" filter="fade">
                                      <p:cBhvr>
                                        <p:cTn id="39" dur="500"/>
                                        <p:tgtEl>
                                          <p:spTgt spid="3">
                                            <p:graphicEl>
                                              <a:dgm id="{64874CDB-C0BC-4B49-94C6-B59438C13A0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
                                            <p:graphicEl>
                                              <a:dgm id="{55FF88F5-7E40-4459-BA53-6AAAD3A3AA02}"/>
                                            </p:graphicEl>
                                          </p:spTgt>
                                        </p:tgtEl>
                                        <p:attrNameLst>
                                          <p:attrName>style.visibility</p:attrName>
                                        </p:attrNameLst>
                                      </p:cBhvr>
                                      <p:to>
                                        <p:strVal val="visible"/>
                                      </p:to>
                                    </p:set>
                                    <p:animEffect transition="in" filter="fade">
                                      <p:cBhvr>
                                        <p:cTn id="44" dur="500"/>
                                        <p:tgtEl>
                                          <p:spTgt spid="3">
                                            <p:graphicEl>
                                              <a:dgm id="{55FF88F5-7E40-4459-BA53-6AAAD3A3AA02}"/>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graphicEl>
                                              <a:dgm id="{AE8F21B2-A922-4EC9-97AA-81DD5E2FF196}"/>
                                            </p:graphicEl>
                                          </p:spTgt>
                                        </p:tgtEl>
                                        <p:attrNameLst>
                                          <p:attrName>style.visibility</p:attrName>
                                        </p:attrNameLst>
                                      </p:cBhvr>
                                      <p:to>
                                        <p:strVal val="visible"/>
                                      </p:to>
                                    </p:set>
                                    <p:animEffect transition="in" filter="fade">
                                      <p:cBhvr>
                                        <p:cTn id="47" dur="500"/>
                                        <p:tgtEl>
                                          <p:spTgt spid="3">
                                            <p:graphicEl>
                                              <a:dgm id="{AE8F21B2-A922-4EC9-97AA-81DD5E2FF1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27454" y="60928"/>
            <a:ext cx="10145396"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Partial Admission</a:t>
            </a:r>
          </a:p>
        </p:txBody>
      </p:sp>
      <p:graphicFrame>
        <p:nvGraphicFramePr>
          <p:cNvPr id="4" name="Diagram 3"/>
          <p:cNvGraphicFramePr/>
          <p:nvPr>
            <p:extLst>
              <p:ext uri="{D42A27DB-BD31-4B8C-83A1-F6EECF244321}">
                <p14:modId xmlns:p14="http://schemas.microsoft.com/office/powerpoint/2010/main" val="136398360"/>
              </p:ext>
            </p:extLst>
          </p:nvPr>
        </p:nvGraphicFramePr>
        <p:xfrm>
          <a:off x="-693631" y="982958"/>
          <a:ext cx="13987566" cy="48628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13136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3C3E987F-0247-4772-AA65-3796F437AB49}"/>
                                            </p:graphicEl>
                                          </p:spTgt>
                                        </p:tgtEl>
                                        <p:attrNameLst>
                                          <p:attrName>style.visibility</p:attrName>
                                        </p:attrNameLst>
                                      </p:cBhvr>
                                      <p:to>
                                        <p:strVal val="visible"/>
                                      </p:to>
                                    </p:set>
                                    <p:animEffect transition="in" filter="fade">
                                      <p:cBhvr>
                                        <p:cTn id="7" dur="500"/>
                                        <p:tgtEl>
                                          <p:spTgt spid="4">
                                            <p:graphicEl>
                                              <a:dgm id="{3C3E987F-0247-4772-AA65-3796F437AB4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2A52C023-B9A5-4F50-9E16-F29625CC1B42}"/>
                                            </p:graphicEl>
                                          </p:spTgt>
                                        </p:tgtEl>
                                        <p:attrNameLst>
                                          <p:attrName>style.visibility</p:attrName>
                                        </p:attrNameLst>
                                      </p:cBhvr>
                                      <p:to>
                                        <p:strVal val="visible"/>
                                      </p:to>
                                    </p:set>
                                    <p:animEffect transition="in" filter="fade">
                                      <p:cBhvr>
                                        <p:cTn id="12" dur="500"/>
                                        <p:tgtEl>
                                          <p:spTgt spid="4">
                                            <p:graphicEl>
                                              <a:dgm id="{2A52C023-B9A5-4F50-9E16-F29625CC1B4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106CDA5A-0C6A-4BCF-B584-D2956142867B}"/>
                                            </p:graphicEl>
                                          </p:spTgt>
                                        </p:tgtEl>
                                        <p:attrNameLst>
                                          <p:attrName>style.visibility</p:attrName>
                                        </p:attrNameLst>
                                      </p:cBhvr>
                                      <p:to>
                                        <p:strVal val="visible"/>
                                      </p:to>
                                    </p:set>
                                    <p:animEffect transition="in" filter="fade">
                                      <p:cBhvr>
                                        <p:cTn id="15" dur="500"/>
                                        <p:tgtEl>
                                          <p:spTgt spid="4">
                                            <p:graphicEl>
                                              <a:dgm id="{106CDA5A-0C6A-4BCF-B584-D2956142867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01D72209-FEB5-4F82-A4E9-B24FF8808626}"/>
                                            </p:graphicEl>
                                          </p:spTgt>
                                        </p:tgtEl>
                                        <p:attrNameLst>
                                          <p:attrName>style.visibility</p:attrName>
                                        </p:attrNameLst>
                                      </p:cBhvr>
                                      <p:to>
                                        <p:strVal val="visible"/>
                                      </p:to>
                                    </p:set>
                                    <p:animEffect transition="in" filter="fade">
                                      <p:cBhvr>
                                        <p:cTn id="20" dur="500"/>
                                        <p:tgtEl>
                                          <p:spTgt spid="4">
                                            <p:graphicEl>
                                              <a:dgm id="{01D72209-FEB5-4F82-A4E9-B24FF880862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0EC89414-263B-4DF2-8033-77E8044899F0}"/>
                                            </p:graphicEl>
                                          </p:spTgt>
                                        </p:tgtEl>
                                        <p:attrNameLst>
                                          <p:attrName>style.visibility</p:attrName>
                                        </p:attrNameLst>
                                      </p:cBhvr>
                                      <p:to>
                                        <p:strVal val="visible"/>
                                      </p:to>
                                    </p:set>
                                    <p:animEffect transition="in" filter="fade">
                                      <p:cBhvr>
                                        <p:cTn id="23" dur="500"/>
                                        <p:tgtEl>
                                          <p:spTgt spid="4">
                                            <p:graphicEl>
                                              <a:dgm id="{0EC89414-263B-4DF2-8033-77E8044899F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BB4B3AA2-0A09-45D3-80CD-524B16978315}"/>
                                            </p:graphicEl>
                                          </p:spTgt>
                                        </p:tgtEl>
                                        <p:attrNameLst>
                                          <p:attrName>style.visibility</p:attrName>
                                        </p:attrNameLst>
                                      </p:cBhvr>
                                      <p:to>
                                        <p:strVal val="visible"/>
                                      </p:to>
                                    </p:set>
                                    <p:animEffect transition="in" filter="fade">
                                      <p:cBhvr>
                                        <p:cTn id="28" dur="500"/>
                                        <p:tgtEl>
                                          <p:spTgt spid="4">
                                            <p:graphicEl>
                                              <a:dgm id="{BB4B3AA2-0A09-45D3-80CD-524B1697831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F3CB8F09-1ADA-44CB-99D9-20C0E5F0B29A}"/>
                                            </p:graphicEl>
                                          </p:spTgt>
                                        </p:tgtEl>
                                        <p:attrNameLst>
                                          <p:attrName>style.visibility</p:attrName>
                                        </p:attrNameLst>
                                      </p:cBhvr>
                                      <p:to>
                                        <p:strVal val="visible"/>
                                      </p:to>
                                    </p:set>
                                    <p:animEffect transition="in" filter="fade">
                                      <p:cBhvr>
                                        <p:cTn id="31" dur="500"/>
                                        <p:tgtEl>
                                          <p:spTgt spid="4">
                                            <p:graphicEl>
                                              <a:dgm id="{F3CB8F09-1ADA-44CB-99D9-20C0E5F0B29A}"/>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04D887F9-6EE4-4341-AE10-D3EEB0A0F643}"/>
                                            </p:graphicEl>
                                          </p:spTgt>
                                        </p:tgtEl>
                                        <p:attrNameLst>
                                          <p:attrName>style.visibility</p:attrName>
                                        </p:attrNameLst>
                                      </p:cBhvr>
                                      <p:to>
                                        <p:strVal val="visible"/>
                                      </p:to>
                                    </p:set>
                                    <p:animEffect transition="in" filter="fade">
                                      <p:cBhvr>
                                        <p:cTn id="36" dur="500"/>
                                        <p:tgtEl>
                                          <p:spTgt spid="4">
                                            <p:graphicEl>
                                              <a:dgm id="{04D887F9-6EE4-4341-AE10-D3EEB0A0F64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2407F281-3E2C-403E-B770-995E7B3D14EB}"/>
                                            </p:graphicEl>
                                          </p:spTgt>
                                        </p:tgtEl>
                                        <p:attrNameLst>
                                          <p:attrName>style.visibility</p:attrName>
                                        </p:attrNameLst>
                                      </p:cBhvr>
                                      <p:to>
                                        <p:strVal val="visible"/>
                                      </p:to>
                                    </p:set>
                                    <p:animEffect transition="in" filter="fade">
                                      <p:cBhvr>
                                        <p:cTn id="39" dur="500"/>
                                        <p:tgtEl>
                                          <p:spTgt spid="4">
                                            <p:graphicEl>
                                              <a:dgm id="{2407F281-3E2C-403E-B770-995E7B3D14E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graphicEl>
                                              <a:dgm id="{5F8D2DA7-034B-4876-B77B-4746FC40EFFE}"/>
                                            </p:graphicEl>
                                          </p:spTgt>
                                        </p:tgtEl>
                                        <p:attrNameLst>
                                          <p:attrName>style.visibility</p:attrName>
                                        </p:attrNameLst>
                                      </p:cBhvr>
                                      <p:to>
                                        <p:strVal val="visible"/>
                                      </p:to>
                                    </p:set>
                                    <p:animEffect transition="in" filter="fade">
                                      <p:cBhvr>
                                        <p:cTn id="44" dur="500"/>
                                        <p:tgtEl>
                                          <p:spTgt spid="4">
                                            <p:graphicEl>
                                              <a:dgm id="{5F8D2DA7-034B-4876-B77B-4746FC40EFFE}"/>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
                                            <p:graphicEl>
                                              <a:dgm id="{D14E592B-5C93-42E2-9C4D-2AAF2667B4F7}"/>
                                            </p:graphicEl>
                                          </p:spTgt>
                                        </p:tgtEl>
                                        <p:attrNameLst>
                                          <p:attrName>style.visibility</p:attrName>
                                        </p:attrNameLst>
                                      </p:cBhvr>
                                      <p:to>
                                        <p:strVal val="visible"/>
                                      </p:to>
                                    </p:set>
                                    <p:animEffect transition="in" filter="fade">
                                      <p:cBhvr>
                                        <p:cTn id="47" dur="500"/>
                                        <p:tgtEl>
                                          <p:spTgt spid="4">
                                            <p:graphicEl>
                                              <a:dgm id="{D14E592B-5C93-42E2-9C4D-2AAF2667B4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9832" y="102671"/>
            <a:ext cx="10905893"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Refusal to answer</a:t>
            </a:r>
          </a:p>
        </p:txBody>
      </p:sp>
      <p:sp>
        <p:nvSpPr>
          <p:cNvPr id="5" name="TextBox 4"/>
          <p:cNvSpPr txBox="1"/>
          <p:nvPr/>
        </p:nvSpPr>
        <p:spPr>
          <a:xfrm>
            <a:off x="1713802" y="5658028"/>
            <a:ext cx="8697951" cy="461665"/>
          </a:xfrm>
          <a:prstGeom prst="rect">
            <a:avLst/>
          </a:prstGeom>
          <a:solidFill>
            <a:schemeClr val="accent2">
              <a:lumMod val="75000"/>
            </a:schemeClr>
          </a:solidFill>
          <a:ln>
            <a:solidFill>
              <a:schemeClr val="tx1"/>
            </a:solidFill>
          </a:ln>
        </p:spPr>
        <p:txBody>
          <a:bodyPr wrap="square" rtlCol="0">
            <a:spAutoFit/>
          </a:bodyPr>
          <a:lstStyle/>
          <a:p>
            <a:pPr algn="ctr"/>
            <a:r>
              <a:rPr lang="en-GB" altLang="en-US" sz="2400" b="1" i="1" kern="0" dirty="0">
                <a:solidFill>
                  <a:schemeClr val="bg1"/>
                </a:solidFill>
                <a:ea typeface="ＭＳ Ｐゴシック" panose="020B0600070205080204" pitchFamily="34" charset="-128"/>
              </a:rPr>
              <a:t>Remember it is their right not to answer questions</a:t>
            </a:r>
            <a:endParaRPr lang="en-GB" b="1" i="1" dirty="0">
              <a:solidFill>
                <a:schemeClr val="bg1"/>
              </a:solidFill>
            </a:endParaRPr>
          </a:p>
        </p:txBody>
      </p:sp>
      <p:graphicFrame>
        <p:nvGraphicFramePr>
          <p:cNvPr id="7" name="Diagram 6"/>
          <p:cNvGraphicFramePr/>
          <p:nvPr>
            <p:extLst>
              <p:ext uri="{D42A27DB-BD31-4B8C-83A1-F6EECF244321}">
                <p14:modId xmlns:p14="http://schemas.microsoft.com/office/powerpoint/2010/main" val="3003245034"/>
              </p:ext>
            </p:extLst>
          </p:nvPr>
        </p:nvGraphicFramePr>
        <p:xfrm>
          <a:off x="1713802" y="798140"/>
          <a:ext cx="8546705" cy="47973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8694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595103F-5F58-42C9-AF24-8CF01B301184}"/>
                                            </p:graphicEl>
                                          </p:spTgt>
                                        </p:tgtEl>
                                        <p:attrNameLst>
                                          <p:attrName>style.visibility</p:attrName>
                                        </p:attrNameLst>
                                      </p:cBhvr>
                                      <p:to>
                                        <p:strVal val="visible"/>
                                      </p:to>
                                    </p:set>
                                    <p:animEffect transition="in" filter="fade">
                                      <p:cBhvr>
                                        <p:cTn id="7" dur="500"/>
                                        <p:tgtEl>
                                          <p:spTgt spid="7">
                                            <p:graphicEl>
                                              <a:dgm id="{7595103F-5F58-42C9-AF24-8CF01B30118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F271726B-6F63-4799-8CD0-4D6E4157CC08}"/>
                                            </p:graphicEl>
                                          </p:spTgt>
                                        </p:tgtEl>
                                        <p:attrNameLst>
                                          <p:attrName>style.visibility</p:attrName>
                                        </p:attrNameLst>
                                      </p:cBhvr>
                                      <p:to>
                                        <p:strVal val="visible"/>
                                      </p:to>
                                    </p:set>
                                    <p:animEffect transition="in" filter="fade">
                                      <p:cBhvr>
                                        <p:cTn id="12" dur="500"/>
                                        <p:tgtEl>
                                          <p:spTgt spid="7">
                                            <p:graphicEl>
                                              <a:dgm id="{F271726B-6F63-4799-8CD0-4D6E4157CC0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43169A1E-121A-4926-98B1-0993E60EBB40}"/>
                                            </p:graphicEl>
                                          </p:spTgt>
                                        </p:tgtEl>
                                        <p:attrNameLst>
                                          <p:attrName>style.visibility</p:attrName>
                                        </p:attrNameLst>
                                      </p:cBhvr>
                                      <p:to>
                                        <p:strVal val="visible"/>
                                      </p:to>
                                    </p:set>
                                    <p:animEffect transition="in" filter="fade">
                                      <p:cBhvr>
                                        <p:cTn id="17" dur="500"/>
                                        <p:tgtEl>
                                          <p:spTgt spid="7">
                                            <p:graphicEl>
                                              <a:dgm id="{43169A1E-121A-4926-98B1-0993E60EBB4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4A2366AB-A60B-4C0B-88EE-E725D2F78D95}"/>
                                            </p:graphicEl>
                                          </p:spTgt>
                                        </p:tgtEl>
                                        <p:attrNameLst>
                                          <p:attrName>style.visibility</p:attrName>
                                        </p:attrNameLst>
                                      </p:cBhvr>
                                      <p:to>
                                        <p:strVal val="visible"/>
                                      </p:to>
                                    </p:set>
                                    <p:animEffect transition="in" filter="fade">
                                      <p:cBhvr>
                                        <p:cTn id="22" dur="500"/>
                                        <p:tgtEl>
                                          <p:spTgt spid="7">
                                            <p:graphicEl>
                                              <a:dgm id="{4A2366AB-A60B-4C0B-88EE-E725D2F78D9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B726FA63-775B-402D-8579-905D7CC4FE7B}"/>
                                            </p:graphicEl>
                                          </p:spTgt>
                                        </p:tgtEl>
                                        <p:attrNameLst>
                                          <p:attrName>style.visibility</p:attrName>
                                        </p:attrNameLst>
                                      </p:cBhvr>
                                      <p:to>
                                        <p:strVal val="visible"/>
                                      </p:to>
                                    </p:set>
                                    <p:animEffect transition="in" filter="fade">
                                      <p:cBhvr>
                                        <p:cTn id="27" dur="500"/>
                                        <p:tgtEl>
                                          <p:spTgt spid="7">
                                            <p:graphicEl>
                                              <a:dgm id="{B726FA63-775B-402D-8579-905D7CC4FE7B}"/>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lt">
                                    <p:tmPct val="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34" presetClass="emph" presetSubtype="0" fill="hold" grpId="1" nodeType="clickEffect">
                                  <p:stCondLst>
                                    <p:cond delay="0"/>
                                  </p:stCondLst>
                                  <p:iterate type="lt">
                                    <p:tmPct val="10000"/>
                                  </p:iterate>
                                  <p:childTnLst>
                                    <p:animMotion origin="layout" path="M 0.0 0.0 L 0.0 -0.07213" pathEditMode="relative" ptsTypes="">
                                      <p:cBhvr>
                                        <p:cTn id="36" dur="250" accel="50000" decel="50000" autoRev="1" fill="hold">
                                          <p:stCondLst>
                                            <p:cond delay="0"/>
                                          </p:stCondLst>
                                        </p:cTn>
                                        <p:tgtEl>
                                          <p:spTgt spid="5"/>
                                        </p:tgtEl>
                                        <p:attrNameLst>
                                          <p:attrName>ppt_x</p:attrName>
                                          <p:attrName>ppt_y</p:attrName>
                                        </p:attrNameLst>
                                      </p:cBhvr>
                                    </p:animMotion>
                                    <p:animRot by="1500000">
                                      <p:cBhvr>
                                        <p:cTn id="37" dur="125" fill="hold">
                                          <p:stCondLst>
                                            <p:cond delay="0"/>
                                          </p:stCondLst>
                                        </p:cTn>
                                        <p:tgtEl>
                                          <p:spTgt spid="5"/>
                                        </p:tgtEl>
                                        <p:attrNameLst>
                                          <p:attrName>r</p:attrName>
                                        </p:attrNameLst>
                                      </p:cBhvr>
                                    </p:animRot>
                                    <p:animRot by="-1500000">
                                      <p:cBhvr>
                                        <p:cTn id="38" dur="125" fill="hold">
                                          <p:stCondLst>
                                            <p:cond delay="125"/>
                                          </p:stCondLst>
                                        </p:cTn>
                                        <p:tgtEl>
                                          <p:spTgt spid="5"/>
                                        </p:tgtEl>
                                        <p:attrNameLst>
                                          <p:attrName>r</p:attrName>
                                        </p:attrNameLst>
                                      </p:cBhvr>
                                    </p:animRot>
                                    <p:animRot by="-1500000">
                                      <p:cBhvr>
                                        <p:cTn id="39" dur="125" fill="hold">
                                          <p:stCondLst>
                                            <p:cond delay="250"/>
                                          </p:stCondLst>
                                        </p:cTn>
                                        <p:tgtEl>
                                          <p:spTgt spid="5"/>
                                        </p:tgtEl>
                                        <p:attrNameLst>
                                          <p:attrName>r</p:attrName>
                                        </p:attrNameLst>
                                      </p:cBhvr>
                                    </p:animRot>
                                    <p:animRot by="1500000">
                                      <p:cBhvr>
                                        <p:cTn id="40" dur="125" fill="hold">
                                          <p:stCondLst>
                                            <p:cond delay="375"/>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Graphic spid="7" grpId="0">
        <p:bldSub>
          <a:bldDgm bld="lvl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2258" y="77077"/>
            <a:ext cx="11340790"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Prepared Statement</a:t>
            </a:r>
          </a:p>
        </p:txBody>
      </p:sp>
      <p:sp>
        <p:nvSpPr>
          <p:cNvPr id="4" name="Down Arrow Callout 3"/>
          <p:cNvSpPr/>
          <p:nvPr/>
        </p:nvSpPr>
        <p:spPr>
          <a:xfrm>
            <a:off x="1160760" y="884771"/>
            <a:ext cx="10309630" cy="1406366"/>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 prepared statement will usually be produced after the aide memoire</a:t>
            </a:r>
          </a:p>
        </p:txBody>
      </p:sp>
      <p:graphicFrame>
        <p:nvGraphicFramePr>
          <p:cNvPr id="5" name="Diagram 4"/>
          <p:cNvGraphicFramePr/>
          <p:nvPr/>
        </p:nvGraphicFramePr>
        <p:xfrm>
          <a:off x="859448" y="2291137"/>
          <a:ext cx="10786409" cy="35928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929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DD9AE24B-4137-4A98-99CB-71BDFC9CA4A6}"/>
                                            </p:graphicEl>
                                          </p:spTgt>
                                        </p:tgtEl>
                                        <p:attrNameLst>
                                          <p:attrName>style.visibility</p:attrName>
                                        </p:attrNameLst>
                                      </p:cBhvr>
                                      <p:to>
                                        <p:strVal val="visible"/>
                                      </p:to>
                                    </p:set>
                                    <p:animEffect transition="in" filter="fade">
                                      <p:cBhvr>
                                        <p:cTn id="12" dur="500"/>
                                        <p:tgtEl>
                                          <p:spTgt spid="5">
                                            <p:graphicEl>
                                              <a:dgm id="{DD9AE24B-4137-4A98-99CB-71BDFC9CA4A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F4A8C8D5-8024-47CA-8207-C3250ACE5768}"/>
                                            </p:graphicEl>
                                          </p:spTgt>
                                        </p:tgtEl>
                                        <p:attrNameLst>
                                          <p:attrName>style.visibility</p:attrName>
                                        </p:attrNameLst>
                                      </p:cBhvr>
                                      <p:to>
                                        <p:strVal val="visible"/>
                                      </p:to>
                                    </p:set>
                                    <p:animEffect transition="in" filter="fade">
                                      <p:cBhvr>
                                        <p:cTn id="17" dur="500"/>
                                        <p:tgtEl>
                                          <p:spTgt spid="5">
                                            <p:graphicEl>
                                              <a:dgm id="{F4A8C8D5-8024-47CA-8207-C3250ACE5768}"/>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37D7A631-08E9-4E6B-B666-D1511BCB0001}"/>
                                            </p:graphicEl>
                                          </p:spTgt>
                                        </p:tgtEl>
                                        <p:attrNameLst>
                                          <p:attrName>style.visibility</p:attrName>
                                        </p:attrNameLst>
                                      </p:cBhvr>
                                      <p:to>
                                        <p:strVal val="visible"/>
                                      </p:to>
                                    </p:set>
                                    <p:animEffect transition="in" filter="fade">
                                      <p:cBhvr>
                                        <p:cTn id="20" dur="500"/>
                                        <p:tgtEl>
                                          <p:spTgt spid="5">
                                            <p:graphicEl>
                                              <a:dgm id="{37D7A631-08E9-4E6B-B666-D1511BCB0001}"/>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12FF6BEF-AB35-4CA9-A15D-70BE65FB5BA7}"/>
                                            </p:graphicEl>
                                          </p:spTgt>
                                        </p:tgtEl>
                                        <p:attrNameLst>
                                          <p:attrName>style.visibility</p:attrName>
                                        </p:attrNameLst>
                                      </p:cBhvr>
                                      <p:to>
                                        <p:strVal val="visible"/>
                                      </p:to>
                                    </p:set>
                                    <p:animEffect transition="in" filter="fade">
                                      <p:cBhvr>
                                        <p:cTn id="25" dur="500"/>
                                        <p:tgtEl>
                                          <p:spTgt spid="5">
                                            <p:graphicEl>
                                              <a:dgm id="{12FF6BEF-AB35-4CA9-A15D-70BE65FB5BA7}"/>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3AFA7F6F-45A9-4138-B206-0FFD5FB83915}"/>
                                            </p:graphicEl>
                                          </p:spTgt>
                                        </p:tgtEl>
                                        <p:attrNameLst>
                                          <p:attrName>style.visibility</p:attrName>
                                        </p:attrNameLst>
                                      </p:cBhvr>
                                      <p:to>
                                        <p:strVal val="visible"/>
                                      </p:to>
                                    </p:set>
                                    <p:animEffect transition="in" filter="fade">
                                      <p:cBhvr>
                                        <p:cTn id="28" dur="500"/>
                                        <p:tgtEl>
                                          <p:spTgt spid="5">
                                            <p:graphicEl>
                                              <a:dgm id="{3AFA7F6F-45A9-4138-B206-0FFD5FB839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57920" y="312808"/>
            <a:ext cx="10671717"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Prepared Statement</a:t>
            </a:r>
          </a:p>
        </p:txBody>
      </p:sp>
      <p:sp>
        <p:nvSpPr>
          <p:cNvPr id="2" name="Down Arrow Callout 1"/>
          <p:cNvSpPr/>
          <p:nvPr/>
        </p:nvSpPr>
        <p:spPr>
          <a:xfrm>
            <a:off x="1571571" y="1054883"/>
            <a:ext cx="8434917" cy="1139258"/>
          </a:xfrm>
          <a:prstGeom prst="downArrowCallou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If you are refused access to it:</a:t>
            </a:r>
          </a:p>
        </p:txBody>
      </p:sp>
      <p:graphicFrame>
        <p:nvGraphicFramePr>
          <p:cNvPr id="5" name="Diagram 4"/>
          <p:cNvGraphicFramePr/>
          <p:nvPr/>
        </p:nvGraphicFramePr>
        <p:xfrm>
          <a:off x="657920" y="1358833"/>
          <a:ext cx="1026222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60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CA25D3AC-FAE1-49ED-A07B-4D4463EFECF5}"/>
                                            </p:graphicEl>
                                          </p:spTgt>
                                        </p:tgtEl>
                                        <p:attrNameLst>
                                          <p:attrName>style.visibility</p:attrName>
                                        </p:attrNameLst>
                                      </p:cBhvr>
                                      <p:to>
                                        <p:strVal val="visible"/>
                                      </p:to>
                                    </p:set>
                                    <p:animEffect transition="in" filter="fade">
                                      <p:cBhvr>
                                        <p:cTn id="12" dur="500"/>
                                        <p:tgtEl>
                                          <p:spTgt spid="5">
                                            <p:graphicEl>
                                              <a:dgm id="{CA25D3AC-FAE1-49ED-A07B-4D4463EFECF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1C0EE9DB-D196-4024-8F7A-1A8969C799B9}"/>
                                            </p:graphicEl>
                                          </p:spTgt>
                                        </p:tgtEl>
                                        <p:attrNameLst>
                                          <p:attrName>style.visibility</p:attrName>
                                        </p:attrNameLst>
                                      </p:cBhvr>
                                      <p:to>
                                        <p:strVal val="visible"/>
                                      </p:to>
                                    </p:set>
                                    <p:animEffect transition="in" filter="fade">
                                      <p:cBhvr>
                                        <p:cTn id="17" dur="500"/>
                                        <p:tgtEl>
                                          <p:spTgt spid="5">
                                            <p:graphicEl>
                                              <a:dgm id="{1C0EE9DB-D196-4024-8F7A-1A8969C799B9}"/>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D4E8EEC5-8D3E-42BC-A8F4-B514495B6EBD}"/>
                                            </p:graphicEl>
                                          </p:spTgt>
                                        </p:tgtEl>
                                        <p:attrNameLst>
                                          <p:attrName>style.visibility</p:attrName>
                                        </p:attrNameLst>
                                      </p:cBhvr>
                                      <p:to>
                                        <p:strVal val="visible"/>
                                      </p:to>
                                    </p:set>
                                    <p:animEffect transition="in" filter="fade">
                                      <p:cBhvr>
                                        <p:cTn id="20" dur="500"/>
                                        <p:tgtEl>
                                          <p:spTgt spid="5">
                                            <p:graphicEl>
                                              <a:dgm id="{D4E8EEC5-8D3E-42BC-A8F4-B514495B6EB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B9920120-E8DE-4150-9DEF-9E6A33AE330E}"/>
                                            </p:graphicEl>
                                          </p:spTgt>
                                        </p:tgtEl>
                                        <p:attrNameLst>
                                          <p:attrName>style.visibility</p:attrName>
                                        </p:attrNameLst>
                                      </p:cBhvr>
                                      <p:to>
                                        <p:strVal val="visible"/>
                                      </p:to>
                                    </p:set>
                                    <p:animEffect transition="in" filter="fade">
                                      <p:cBhvr>
                                        <p:cTn id="25" dur="500"/>
                                        <p:tgtEl>
                                          <p:spTgt spid="5">
                                            <p:graphicEl>
                                              <a:dgm id="{B9920120-E8DE-4150-9DEF-9E6A33AE330E}"/>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528DE391-E236-4C98-B5A9-0697B3461C4C}"/>
                                            </p:graphicEl>
                                          </p:spTgt>
                                        </p:tgtEl>
                                        <p:attrNameLst>
                                          <p:attrName>style.visibility</p:attrName>
                                        </p:attrNameLst>
                                      </p:cBhvr>
                                      <p:to>
                                        <p:strVal val="visible"/>
                                      </p:to>
                                    </p:set>
                                    <p:animEffect transition="in" filter="fade">
                                      <p:cBhvr>
                                        <p:cTn id="28" dur="500"/>
                                        <p:tgtEl>
                                          <p:spTgt spid="5">
                                            <p:graphicEl>
                                              <a:dgm id="{528DE391-E236-4C98-B5A9-0697B3461C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5"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0733" y="222368"/>
            <a:ext cx="11151219"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Back to our Scenario</a:t>
            </a:r>
          </a:p>
        </p:txBody>
      </p:sp>
      <p:graphicFrame>
        <p:nvGraphicFramePr>
          <p:cNvPr id="5" name="Diagram 4"/>
          <p:cNvGraphicFramePr/>
          <p:nvPr/>
        </p:nvGraphicFramePr>
        <p:xfrm>
          <a:off x="1200704" y="1075765"/>
          <a:ext cx="10211275" cy="48474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0982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687E13D9-04DB-4015-8B85-B8252F9BAA62}"/>
                                            </p:graphicEl>
                                          </p:spTgt>
                                        </p:tgtEl>
                                        <p:attrNameLst>
                                          <p:attrName>style.visibility</p:attrName>
                                        </p:attrNameLst>
                                      </p:cBhvr>
                                      <p:to>
                                        <p:strVal val="visible"/>
                                      </p:to>
                                    </p:set>
                                    <p:animEffect transition="in" filter="fade">
                                      <p:cBhvr>
                                        <p:cTn id="7" dur="500"/>
                                        <p:tgtEl>
                                          <p:spTgt spid="5">
                                            <p:graphicEl>
                                              <a:dgm id="{687E13D9-04DB-4015-8B85-B8252F9BAA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DACCAD32-2A67-4708-945E-7C10E6906301}"/>
                                            </p:graphicEl>
                                          </p:spTgt>
                                        </p:tgtEl>
                                        <p:attrNameLst>
                                          <p:attrName>style.visibility</p:attrName>
                                        </p:attrNameLst>
                                      </p:cBhvr>
                                      <p:to>
                                        <p:strVal val="visible"/>
                                      </p:to>
                                    </p:set>
                                    <p:animEffect transition="in" filter="fade">
                                      <p:cBhvr>
                                        <p:cTn id="12" dur="500"/>
                                        <p:tgtEl>
                                          <p:spTgt spid="5">
                                            <p:graphicEl>
                                              <a:dgm id="{DACCAD32-2A67-4708-945E-7C10E6906301}"/>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6C9AB7B3-5496-4715-A24F-75E21B6911AD}"/>
                                            </p:graphicEl>
                                          </p:spTgt>
                                        </p:tgtEl>
                                        <p:attrNameLst>
                                          <p:attrName>style.visibility</p:attrName>
                                        </p:attrNameLst>
                                      </p:cBhvr>
                                      <p:to>
                                        <p:strVal val="visible"/>
                                      </p:to>
                                    </p:set>
                                    <p:animEffect transition="in" filter="fade">
                                      <p:cBhvr>
                                        <p:cTn id="15" dur="500"/>
                                        <p:tgtEl>
                                          <p:spTgt spid="5">
                                            <p:graphicEl>
                                              <a:dgm id="{6C9AB7B3-5496-4715-A24F-75E21B6911A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830FC679-5A52-407E-8238-599D6EEE1B01}"/>
                                            </p:graphicEl>
                                          </p:spTgt>
                                        </p:tgtEl>
                                        <p:attrNameLst>
                                          <p:attrName>style.visibility</p:attrName>
                                        </p:attrNameLst>
                                      </p:cBhvr>
                                      <p:to>
                                        <p:strVal val="visible"/>
                                      </p:to>
                                    </p:set>
                                    <p:animEffect transition="in" filter="fade">
                                      <p:cBhvr>
                                        <p:cTn id="20" dur="500"/>
                                        <p:tgtEl>
                                          <p:spTgt spid="5">
                                            <p:graphicEl>
                                              <a:dgm id="{830FC679-5A52-407E-8238-599D6EEE1B01}"/>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50839B9F-B921-4AB2-B084-27B1DC731627}"/>
                                            </p:graphicEl>
                                          </p:spTgt>
                                        </p:tgtEl>
                                        <p:attrNameLst>
                                          <p:attrName>style.visibility</p:attrName>
                                        </p:attrNameLst>
                                      </p:cBhvr>
                                      <p:to>
                                        <p:strVal val="visible"/>
                                      </p:to>
                                    </p:set>
                                    <p:animEffect transition="in" filter="fade">
                                      <p:cBhvr>
                                        <p:cTn id="23" dur="500"/>
                                        <p:tgtEl>
                                          <p:spTgt spid="5">
                                            <p:graphicEl>
                                              <a:dgm id="{50839B9F-B921-4AB2-B084-27B1DC73162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6AD557FC-676F-4026-95AF-68293160232A}"/>
                                            </p:graphicEl>
                                          </p:spTgt>
                                        </p:tgtEl>
                                        <p:attrNameLst>
                                          <p:attrName>style.visibility</p:attrName>
                                        </p:attrNameLst>
                                      </p:cBhvr>
                                      <p:to>
                                        <p:strVal val="visible"/>
                                      </p:to>
                                    </p:set>
                                    <p:animEffect transition="in" filter="fade">
                                      <p:cBhvr>
                                        <p:cTn id="28" dur="500"/>
                                        <p:tgtEl>
                                          <p:spTgt spid="5">
                                            <p:graphicEl>
                                              <a:dgm id="{6AD557FC-676F-4026-95AF-68293160232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575E1733-14DD-4179-B0BC-81555712D3D3}"/>
                                            </p:graphicEl>
                                          </p:spTgt>
                                        </p:tgtEl>
                                        <p:attrNameLst>
                                          <p:attrName>style.visibility</p:attrName>
                                        </p:attrNameLst>
                                      </p:cBhvr>
                                      <p:to>
                                        <p:strVal val="visible"/>
                                      </p:to>
                                    </p:set>
                                    <p:animEffect transition="in" filter="fade">
                                      <p:cBhvr>
                                        <p:cTn id="31" dur="500"/>
                                        <p:tgtEl>
                                          <p:spTgt spid="5">
                                            <p:graphicEl>
                                              <a:dgm id="{575E1733-14DD-4179-B0BC-81555712D3D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0293" y="73335"/>
            <a:ext cx="11296185"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Possible Topics</a:t>
            </a:r>
          </a:p>
        </p:txBody>
      </p:sp>
      <p:graphicFrame>
        <p:nvGraphicFramePr>
          <p:cNvPr id="4" name="Diagram 3"/>
          <p:cNvGraphicFramePr/>
          <p:nvPr/>
        </p:nvGraphicFramePr>
        <p:xfrm>
          <a:off x="746929" y="893109"/>
          <a:ext cx="11140270" cy="36102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Wave 4"/>
          <p:cNvSpPr/>
          <p:nvPr/>
        </p:nvSpPr>
        <p:spPr>
          <a:xfrm>
            <a:off x="1318467" y="4676838"/>
            <a:ext cx="9439835" cy="1371600"/>
          </a:xfrm>
          <a:prstGeom prst="wave">
            <a:avLst/>
          </a:prstGeom>
          <a:solidFill>
            <a:schemeClr val="accent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After exhausting the topics, refer back to your plan. Whatever is left is the Police agenda</a:t>
            </a:r>
          </a:p>
        </p:txBody>
      </p:sp>
    </p:spTree>
    <p:extLst>
      <p:ext uri="{BB962C8B-B14F-4D97-AF65-F5344CB8AC3E}">
        <p14:creationId xmlns:p14="http://schemas.microsoft.com/office/powerpoint/2010/main" val="1369210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FDEE395-96E4-4254-B5A3-C1C0A7CB3ADD}"/>
                                            </p:graphicEl>
                                          </p:spTgt>
                                        </p:tgtEl>
                                        <p:attrNameLst>
                                          <p:attrName>style.visibility</p:attrName>
                                        </p:attrNameLst>
                                      </p:cBhvr>
                                      <p:to>
                                        <p:strVal val="visible"/>
                                      </p:to>
                                    </p:set>
                                    <p:animEffect transition="in" filter="fade">
                                      <p:cBhvr>
                                        <p:cTn id="7" dur="500"/>
                                        <p:tgtEl>
                                          <p:spTgt spid="4">
                                            <p:graphicEl>
                                              <a:dgm id="{6FDEE395-96E4-4254-B5A3-C1C0A7CB3AD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C1AD5650-DDB2-4C03-BE3B-99886AA6A68E}"/>
                                            </p:graphicEl>
                                          </p:spTgt>
                                        </p:tgtEl>
                                        <p:attrNameLst>
                                          <p:attrName>style.visibility</p:attrName>
                                        </p:attrNameLst>
                                      </p:cBhvr>
                                      <p:to>
                                        <p:strVal val="visible"/>
                                      </p:to>
                                    </p:set>
                                    <p:animEffect transition="in" filter="fade">
                                      <p:cBhvr>
                                        <p:cTn id="12" dur="500"/>
                                        <p:tgtEl>
                                          <p:spTgt spid="4">
                                            <p:graphicEl>
                                              <a:dgm id="{C1AD5650-DDB2-4C03-BE3B-99886AA6A68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A8234A30-7B3A-41EB-8F7D-DE9A39A6299B}"/>
                                            </p:graphicEl>
                                          </p:spTgt>
                                        </p:tgtEl>
                                        <p:attrNameLst>
                                          <p:attrName>style.visibility</p:attrName>
                                        </p:attrNameLst>
                                      </p:cBhvr>
                                      <p:to>
                                        <p:strVal val="visible"/>
                                      </p:to>
                                    </p:set>
                                    <p:animEffect transition="in" filter="fade">
                                      <p:cBhvr>
                                        <p:cTn id="15" dur="500"/>
                                        <p:tgtEl>
                                          <p:spTgt spid="4">
                                            <p:graphicEl>
                                              <a:dgm id="{A8234A30-7B3A-41EB-8F7D-DE9A39A6299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7FD9BF91-6A0C-490C-AD89-5FF1122FD940}"/>
                                            </p:graphicEl>
                                          </p:spTgt>
                                        </p:tgtEl>
                                        <p:attrNameLst>
                                          <p:attrName>style.visibility</p:attrName>
                                        </p:attrNameLst>
                                      </p:cBhvr>
                                      <p:to>
                                        <p:strVal val="visible"/>
                                      </p:to>
                                    </p:set>
                                    <p:animEffect transition="in" filter="fade">
                                      <p:cBhvr>
                                        <p:cTn id="20" dur="500"/>
                                        <p:tgtEl>
                                          <p:spTgt spid="4">
                                            <p:graphicEl>
                                              <a:dgm id="{7FD9BF91-6A0C-490C-AD89-5FF1122FD94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BEBF715C-75AB-4807-A87B-1832690D6066}"/>
                                            </p:graphicEl>
                                          </p:spTgt>
                                        </p:tgtEl>
                                        <p:attrNameLst>
                                          <p:attrName>style.visibility</p:attrName>
                                        </p:attrNameLst>
                                      </p:cBhvr>
                                      <p:to>
                                        <p:strVal val="visible"/>
                                      </p:to>
                                    </p:set>
                                    <p:animEffect transition="in" filter="fade">
                                      <p:cBhvr>
                                        <p:cTn id="23" dur="500"/>
                                        <p:tgtEl>
                                          <p:spTgt spid="4">
                                            <p:graphicEl>
                                              <a:dgm id="{BEBF715C-75AB-4807-A87B-1832690D606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E701B6B6-29EE-44ED-8FE1-FB31B761E29E}"/>
                                            </p:graphicEl>
                                          </p:spTgt>
                                        </p:tgtEl>
                                        <p:attrNameLst>
                                          <p:attrName>style.visibility</p:attrName>
                                        </p:attrNameLst>
                                      </p:cBhvr>
                                      <p:to>
                                        <p:strVal val="visible"/>
                                      </p:to>
                                    </p:set>
                                    <p:animEffect transition="in" filter="fade">
                                      <p:cBhvr>
                                        <p:cTn id="28" dur="500"/>
                                        <p:tgtEl>
                                          <p:spTgt spid="4">
                                            <p:graphicEl>
                                              <a:dgm id="{E701B6B6-29EE-44ED-8FE1-FB31B761E29E}"/>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0A909DB7-F12F-4AD6-A287-5924E1CE4833}"/>
                                            </p:graphicEl>
                                          </p:spTgt>
                                        </p:tgtEl>
                                        <p:attrNameLst>
                                          <p:attrName>style.visibility</p:attrName>
                                        </p:attrNameLst>
                                      </p:cBhvr>
                                      <p:to>
                                        <p:strVal val="visible"/>
                                      </p:to>
                                    </p:set>
                                    <p:animEffect transition="in" filter="fade">
                                      <p:cBhvr>
                                        <p:cTn id="31" dur="500"/>
                                        <p:tgtEl>
                                          <p:spTgt spid="4">
                                            <p:graphicEl>
                                              <a:dgm id="{0A909DB7-F12F-4AD6-A287-5924E1CE48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9F1A1936-71C1-41BF-B61C-F25A45D601CC}"/>
                                            </p:graphicEl>
                                          </p:spTgt>
                                        </p:tgtEl>
                                        <p:attrNameLst>
                                          <p:attrName>style.visibility</p:attrName>
                                        </p:attrNameLst>
                                      </p:cBhvr>
                                      <p:to>
                                        <p:strVal val="visible"/>
                                      </p:to>
                                    </p:set>
                                    <p:animEffect transition="in" filter="fade">
                                      <p:cBhvr>
                                        <p:cTn id="36" dur="500"/>
                                        <p:tgtEl>
                                          <p:spTgt spid="4">
                                            <p:graphicEl>
                                              <a:dgm id="{9F1A1936-71C1-41BF-B61C-F25A45D601CC}"/>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graphicEl>
                                              <a:dgm id="{E0A4DE2C-AFC9-4743-B549-972A180DB252}"/>
                                            </p:graphicEl>
                                          </p:spTgt>
                                        </p:tgtEl>
                                        <p:attrNameLst>
                                          <p:attrName>style.visibility</p:attrName>
                                        </p:attrNameLst>
                                      </p:cBhvr>
                                      <p:to>
                                        <p:strVal val="visible"/>
                                      </p:to>
                                    </p:set>
                                    <p:animEffect transition="in" filter="fade">
                                      <p:cBhvr>
                                        <p:cTn id="39" dur="500"/>
                                        <p:tgtEl>
                                          <p:spTgt spid="4">
                                            <p:graphicEl>
                                              <a:dgm id="{E0A4DE2C-AFC9-4743-B549-972A180DB25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graphicEl>
                                              <a:dgm id="{2756F403-DA8F-4A63-B53F-5CB62892D43E}"/>
                                            </p:graphicEl>
                                          </p:spTgt>
                                        </p:tgtEl>
                                        <p:attrNameLst>
                                          <p:attrName>style.visibility</p:attrName>
                                        </p:attrNameLst>
                                      </p:cBhvr>
                                      <p:to>
                                        <p:strVal val="visible"/>
                                      </p:to>
                                    </p:set>
                                    <p:animEffect transition="in" filter="fade">
                                      <p:cBhvr>
                                        <p:cTn id="44" dur="500"/>
                                        <p:tgtEl>
                                          <p:spTgt spid="4">
                                            <p:graphicEl>
                                              <a:dgm id="{2756F403-DA8F-4A63-B53F-5CB62892D43E}"/>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
                                            <p:graphicEl>
                                              <a:dgm id="{98E82C72-15AE-411E-BC4B-768174B0CACB}"/>
                                            </p:graphicEl>
                                          </p:spTgt>
                                        </p:tgtEl>
                                        <p:attrNameLst>
                                          <p:attrName>style.visibility</p:attrName>
                                        </p:attrNameLst>
                                      </p:cBhvr>
                                      <p:to>
                                        <p:strVal val="visible"/>
                                      </p:to>
                                    </p:set>
                                    <p:animEffect transition="in" filter="fade">
                                      <p:cBhvr>
                                        <p:cTn id="47" dur="500"/>
                                        <p:tgtEl>
                                          <p:spTgt spid="4">
                                            <p:graphicEl>
                                              <a:dgm id="{98E82C72-15AE-411E-BC4B-768174B0CACB}"/>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14761" y="232863"/>
            <a:ext cx="10147610"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Police Agenda</a:t>
            </a:r>
          </a:p>
        </p:txBody>
      </p:sp>
      <p:graphicFrame>
        <p:nvGraphicFramePr>
          <p:cNvPr id="11" name="Diagram 10"/>
          <p:cNvGraphicFramePr/>
          <p:nvPr/>
        </p:nvGraphicFramePr>
        <p:xfrm>
          <a:off x="2032000" y="879194"/>
          <a:ext cx="8806329" cy="52591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0431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43F48EA4-D1B4-4CBD-8E7F-87CB17AE4426}"/>
                                            </p:graphicEl>
                                          </p:spTgt>
                                        </p:tgtEl>
                                        <p:attrNameLst>
                                          <p:attrName>style.visibility</p:attrName>
                                        </p:attrNameLst>
                                      </p:cBhvr>
                                      <p:to>
                                        <p:strVal val="visible"/>
                                      </p:to>
                                    </p:set>
                                    <p:animEffect transition="in" filter="fade">
                                      <p:cBhvr>
                                        <p:cTn id="7" dur="500"/>
                                        <p:tgtEl>
                                          <p:spTgt spid="11">
                                            <p:graphicEl>
                                              <a:dgm id="{43F48EA4-D1B4-4CBD-8E7F-87CB17AE442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C69BA0F5-3095-402A-B58C-90A18F8861A0}"/>
                                            </p:graphicEl>
                                          </p:spTgt>
                                        </p:tgtEl>
                                        <p:attrNameLst>
                                          <p:attrName>style.visibility</p:attrName>
                                        </p:attrNameLst>
                                      </p:cBhvr>
                                      <p:to>
                                        <p:strVal val="visible"/>
                                      </p:to>
                                    </p:set>
                                    <p:animEffect transition="in" filter="fade">
                                      <p:cBhvr>
                                        <p:cTn id="12" dur="500"/>
                                        <p:tgtEl>
                                          <p:spTgt spid="11">
                                            <p:graphicEl>
                                              <a:dgm id="{C69BA0F5-3095-402A-B58C-90A18F8861A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C5B89AA9-862B-465F-B25A-5B6DC0B7D43B}"/>
                                            </p:graphicEl>
                                          </p:spTgt>
                                        </p:tgtEl>
                                        <p:attrNameLst>
                                          <p:attrName>style.visibility</p:attrName>
                                        </p:attrNameLst>
                                      </p:cBhvr>
                                      <p:to>
                                        <p:strVal val="visible"/>
                                      </p:to>
                                    </p:set>
                                    <p:animEffect transition="in" filter="fade">
                                      <p:cBhvr>
                                        <p:cTn id="17" dur="500"/>
                                        <p:tgtEl>
                                          <p:spTgt spid="11">
                                            <p:graphicEl>
                                              <a:dgm id="{C5B89AA9-862B-465F-B25A-5B6DC0B7D43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376A2734-5C5F-4FEB-9A27-EE0F1C970E61}"/>
                                            </p:graphicEl>
                                          </p:spTgt>
                                        </p:tgtEl>
                                        <p:attrNameLst>
                                          <p:attrName>style.visibility</p:attrName>
                                        </p:attrNameLst>
                                      </p:cBhvr>
                                      <p:to>
                                        <p:strVal val="visible"/>
                                      </p:to>
                                    </p:set>
                                    <p:animEffect transition="in" filter="fade">
                                      <p:cBhvr>
                                        <p:cTn id="22" dur="500"/>
                                        <p:tgtEl>
                                          <p:spTgt spid="11">
                                            <p:graphicEl>
                                              <a:dgm id="{376A2734-5C5F-4FEB-9A27-EE0F1C970E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023A5346-8BDF-4AC1-AA4F-36BBB9DA4CE7}"/>
                                            </p:graphicEl>
                                          </p:spTgt>
                                        </p:tgtEl>
                                        <p:attrNameLst>
                                          <p:attrName>style.visibility</p:attrName>
                                        </p:attrNameLst>
                                      </p:cBhvr>
                                      <p:to>
                                        <p:strVal val="visible"/>
                                      </p:to>
                                    </p:set>
                                    <p:animEffect transition="in" filter="fade">
                                      <p:cBhvr>
                                        <p:cTn id="27" dur="500"/>
                                        <p:tgtEl>
                                          <p:spTgt spid="11">
                                            <p:graphicEl>
                                              <a:dgm id="{023A5346-8BDF-4AC1-AA4F-36BBB9DA4CE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2888" y="390293"/>
            <a:ext cx="10615961"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Back to our Scenario</a:t>
            </a:r>
          </a:p>
        </p:txBody>
      </p:sp>
      <p:graphicFrame>
        <p:nvGraphicFramePr>
          <p:cNvPr id="5" name="Diagram 4"/>
          <p:cNvGraphicFramePr/>
          <p:nvPr/>
        </p:nvGraphicFramePr>
        <p:xfrm>
          <a:off x="2394816" y="1105932"/>
          <a:ext cx="7582901" cy="4912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3960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4A7709ED-035F-4D07-9E7E-DC7C1B1BC6D9}"/>
                                            </p:graphicEl>
                                          </p:spTgt>
                                        </p:tgtEl>
                                        <p:attrNameLst>
                                          <p:attrName>style.visibility</p:attrName>
                                        </p:attrNameLst>
                                      </p:cBhvr>
                                      <p:to>
                                        <p:strVal val="visible"/>
                                      </p:to>
                                    </p:set>
                                    <p:animEffect transition="in" filter="fade">
                                      <p:cBhvr>
                                        <p:cTn id="7" dur="500"/>
                                        <p:tgtEl>
                                          <p:spTgt spid="5">
                                            <p:graphicEl>
                                              <a:dgm id="{4A7709ED-035F-4D07-9E7E-DC7C1B1BC6D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9E0B303E-2A31-41BF-B6B3-1D1C83DEE6F9}"/>
                                            </p:graphicEl>
                                          </p:spTgt>
                                        </p:tgtEl>
                                        <p:attrNameLst>
                                          <p:attrName>style.visibility</p:attrName>
                                        </p:attrNameLst>
                                      </p:cBhvr>
                                      <p:to>
                                        <p:strVal val="visible"/>
                                      </p:to>
                                    </p:set>
                                    <p:animEffect transition="in" filter="fade">
                                      <p:cBhvr>
                                        <p:cTn id="12" dur="500"/>
                                        <p:tgtEl>
                                          <p:spTgt spid="5">
                                            <p:graphicEl>
                                              <a:dgm id="{9E0B303E-2A31-41BF-B6B3-1D1C83DEE6F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AEC8015B-A95E-40BF-AD15-FE1DC74849A6}"/>
                                            </p:graphicEl>
                                          </p:spTgt>
                                        </p:tgtEl>
                                        <p:attrNameLst>
                                          <p:attrName>style.visibility</p:attrName>
                                        </p:attrNameLst>
                                      </p:cBhvr>
                                      <p:to>
                                        <p:strVal val="visible"/>
                                      </p:to>
                                    </p:set>
                                    <p:animEffect transition="in" filter="fade">
                                      <p:cBhvr>
                                        <p:cTn id="15" dur="500"/>
                                        <p:tgtEl>
                                          <p:spTgt spid="5">
                                            <p:graphicEl>
                                              <a:dgm id="{AEC8015B-A95E-40BF-AD15-FE1DC74849A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7B63A73C-483F-4193-B39D-E0E0BEFDAE60}"/>
                                            </p:graphicEl>
                                          </p:spTgt>
                                        </p:tgtEl>
                                        <p:attrNameLst>
                                          <p:attrName>style.visibility</p:attrName>
                                        </p:attrNameLst>
                                      </p:cBhvr>
                                      <p:to>
                                        <p:strVal val="visible"/>
                                      </p:to>
                                    </p:set>
                                    <p:animEffect transition="in" filter="fade">
                                      <p:cBhvr>
                                        <p:cTn id="20" dur="500"/>
                                        <p:tgtEl>
                                          <p:spTgt spid="5">
                                            <p:graphicEl>
                                              <a:dgm id="{7B63A73C-483F-4193-B39D-E0E0BEFDAE6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60E1FF09-9C00-4690-AF9C-D009CFBEB5E0}"/>
                                            </p:graphicEl>
                                          </p:spTgt>
                                        </p:tgtEl>
                                        <p:attrNameLst>
                                          <p:attrName>style.visibility</p:attrName>
                                        </p:attrNameLst>
                                      </p:cBhvr>
                                      <p:to>
                                        <p:strVal val="visible"/>
                                      </p:to>
                                    </p:set>
                                    <p:animEffect transition="in" filter="fade">
                                      <p:cBhvr>
                                        <p:cTn id="23" dur="500"/>
                                        <p:tgtEl>
                                          <p:spTgt spid="5">
                                            <p:graphicEl>
                                              <a:dgm id="{60E1FF09-9C00-4690-AF9C-D009CFBEB5E0}"/>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02DF3710-0B59-4CFD-A046-196BE41654A5}"/>
                                            </p:graphicEl>
                                          </p:spTgt>
                                        </p:tgtEl>
                                        <p:attrNameLst>
                                          <p:attrName>style.visibility</p:attrName>
                                        </p:attrNameLst>
                                      </p:cBhvr>
                                      <p:to>
                                        <p:strVal val="visible"/>
                                      </p:to>
                                    </p:set>
                                    <p:animEffect transition="in" filter="fade">
                                      <p:cBhvr>
                                        <p:cTn id="28" dur="500"/>
                                        <p:tgtEl>
                                          <p:spTgt spid="5">
                                            <p:graphicEl>
                                              <a:dgm id="{02DF3710-0B59-4CFD-A046-196BE41654A5}"/>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035FE0FF-0C76-4C9E-9607-0FBBD2E2F502}"/>
                                            </p:graphicEl>
                                          </p:spTgt>
                                        </p:tgtEl>
                                        <p:attrNameLst>
                                          <p:attrName>style.visibility</p:attrName>
                                        </p:attrNameLst>
                                      </p:cBhvr>
                                      <p:to>
                                        <p:strVal val="visible"/>
                                      </p:to>
                                    </p:set>
                                    <p:animEffect transition="in" filter="fade">
                                      <p:cBhvr>
                                        <p:cTn id="31" dur="500"/>
                                        <p:tgtEl>
                                          <p:spTgt spid="5">
                                            <p:graphicEl>
                                              <a:dgm id="{035FE0FF-0C76-4C9E-9607-0FBBD2E2F5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5483" y="390293"/>
            <a:ext cx="10069551"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Challenge</a:t>
            </a:r>
          </a:p>
        </p:txBody>
      </p:sp>
      <p:graphicFrame>
        <p:nvGraphicFramePr>
          <p:cNvPr id="4" name="Diagram 3"/>
          <p:cNvGraphicFramePr/>
          <p:nvPr/>
        </p:nvGraphicFramePr>
        <p:xfrm>
          <a:off x="1623741" y="713458"/>
          <a:ext cx="925303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2752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E471E8CF-EAEB-47E4-A2B8-CB9A4EC22CB5}"/>
                                            </p:graphicEl>
                                          </p:spTgt>
                                        </p:tgtEl>
                                        <p:attrNameLst>
                                          <p:attrName>style.visibility</p:attrName>
                                        </p:attrNameLst>
                                      </p:cBhvr>
                                      <p:to>
                                        <p:strVal val="visible"/>
                                      </p:to>
                                    </p:set>
                                    <p:animEffect transition="in" filter="fade">
                                      <p:cBhvr>
                                        <p:cTn id="7" dur="500"/>
                                        <p:tgtEl>
                                          <p:spTgt spid="4">
                                            <p:graphicEl>
                                              <a:dgm id="{E471E8CF-EAEB-47E4-A2B8-CB9A4EC22CB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11BFAD4-9486-4A33-9E64-21F3765F3D39}"/>
                                            </p:graphicEl>
                                          </p:spTgt>
                                        </p:tgtEl>
                                        <p:attrNameLst>
                                          <p:attrName>style.visibility</p:attrName>
                                        </p:attrNameLst>
                                      </p:cBhvr>
                                      <p:to>
                                        <p:strVal val="visible"/>
                                      </p:to>
                                    </p:set>
                                    <p:animEffect transition="in" filter="fade">
                                      <p:cBhvr>
                                        <p:cTn id="12" dur="500"/>
                                        <p:tgtEl>
                                          <p:spTgt spid="4">
                                            <p:graphicEl>
                                              <a:dgm id="{611BFAD4-9486-4A33-9E64-21F3765F3D39}"/>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92DD54F1-A680-4886-B3A0-86FB13A01578}"/>
                                            </p:graphicEl>
                                          </p:spTgt>
                                        </p:tgtEl>
                                        <p:attrNameLst>
                                          <p:attrName>style.visibility</p:attrName>
                                        </p:attrNameLst>
                                      </p:cBhvr>
                                      <p:to>
                                        <p:strVal val="visible"/>
                                      </p:to>
                                    </p:set>
                                    <p:animEffect transition="in" filter="fade">
                                      <p:cBhvr>
                                        <p:cTn id="17" dur="500"/>
                                        <p:tgtEl>
                                          <p:spTgt spid="4">
                                            <p:graphicEl>
                                              <a:dgm id="{92DD54F1-A680-4886-B3A0-86FB13A01578}"/>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graphicEl>
                                              <a:dgm id="{ED021606-1DB3-4390-BF79-2247384B1D73}"/>
                                            </p:graphicEl>
                                          </p:spTgt>
                                        </p:tgtEl>
                                        <p:attrNameLst>
                                          <p:attrName>style.visibility</p:attrName>
                                        </p:attrNameLst>
                                      </p:cBhvr>
                                      <p:to>
                                        <p:strVal val="visible"/>
                                      </p:to>
                                    </p:set>
                                    <p:animEffect transition="in" filter="fade">
                                      <p:cBhvr>
                                        <p:cTn id="20" dur="500"/>
                                        <p:tgtEl>
                                          <p:spTgt spid="4">
                                            <p:graphicEl>
                                              <a:dgm id="{ED021606-1DB3-4390-BF79-2247384B1D7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graphicEl>
                                              <a:dgm id="{A51309DC-EB63-4AB2-B4F1-0BD2E9C4FC18}"/>
                                            </p:graphicEl>
                                          </p:spTgt>
                                        </p:tgtEl>
                                        <p:attrNameLst>
                                          <p:attrName>style.visibility</p:attrName>
                                        </p:attrNameLst>
                                      </p:cBhvr>
                                      <p:to>
                                        <p:strVal val="visible"/>
                                      </p:to>
                                    </p:set>
                                    <p:animEffect transition="in" filter="fade">
                                      <p:cBhvr>
                                        <p:cTn id="25" dur="500"/>
                                        <p:tgtEl>
                                          <p:spTgt spid="4">
                                            <p:graphicEl>
                                              <a:dgm id="{A51309DC-EB63-4AB2-B4F1-0BD2E9C4FC18}"/>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
                                            <p:graphicEl>
                                              <a:dgm id="{8A21341D-6BB3-4EC0-B771-B8301DC84059}"/>
                                            </p:graphicEl>
                                          </p:spTgt>
                                        </p:tgtEl>
                                        <p:attrNameLst>
                                          <p:attrName>style.visibility</p:attrName>
                                        </p:attrNameLst>
                                      </p:cBhvr>
                                      <p:to>
                                        <p:strVal val="visible"/>
                                      </p:to>
                                    </p:set>
                                    <p:animEffect transition="in" filter="fade">
                                      <p:cBhvr>
                                        <p:cTn id="30" dur="500"/>
                                        <p:tgtEl>
                                          <p:spTgt spid="4">
                                            <p:graphicEl>
                                              <a:dgm id="{8A21341D-6BB3-4EC0-B771-B8301DC84059}"/>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graphicEl>
                                              <a:dgm id="{8E2604EC-1238-45F7-ACFB-A8EF3F7742EB}"/>
                                            </p:graphicEl>
                                          </p:spTgt>
                                        </p:tgtEl>
                                        <p:attrNameLst>
                                          <p:attrName>style.visibility</p:attrName>
                                        </p:attrNameLst>
                                      </p:cBhvr>
                                      <p:to>
                                        <p:strVal val="visible"/>
                                      </p:to>
                                    </p:set>
                                    <p:animEffect transition="in" filter="fade">
                                      <p:cBhvr>
                                        <p:cTn id="33" dur="500"/>
                                        <p:tgtEl>
                                          <p:spTgt spid="4">
                                            <p:graphicEl>
                                              <a:dgm id="{8E2604EC-1238-45F7-ACFB-A8EF3F7742EB}"/>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
                                            <p:graphicEl>
                                              <a:dgm id="{E78EA639-C360-4316-A714-286A83AAC4E3}"/>
                                            </p:graphicEl>
                                          </p:spTgt>
                                        </p:tgtEl>
                                        <p:attrNameLst>
                                          <p:attrName>style.visibility</p:attrName>
                                        </p:attrNameLst>
                                      </p:cBhvr>
                                      <p:to>
                                        <p:strVal val="visible"/>
                                      </p:to>
                                    </p:set>
                                    <p:animEffect transition="in" filter="fade">
                                      <p:cBhvr>
                                        <p:cTn id="38" dur="500"/>
                                        <p:tgtEl>
                                          <p:spTgt spid="4">
                                            <p:graphicEl>
                                              <a:dgm id="{E78EA639-C360-4316-A714-286A83AAC4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9863" y="412595"/>
            <a:ext cx="10783230"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How to challenge</a:t>
            </a:r>
          </a:p>
        </p:txBody>
      </p:sp>
      <p:graphicFrame>
        <p:nvGraphicFramePr>
          <p:cNvPr id="4" name="Diagram 3"/>
          <p:cNvGraphicFramePr/>
          <p:nvPr/>
        </p:nvGraphicFramePr>
        <p:xfrm>
          <a:off x="317809" y="735760"/>
          <a:ext cx="11307338" cy="58629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0332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120D8A25-198D-4962-95BF-42748C51284F}"/>
                                            </p:graphicEl>
                                          </p:spTgt>
                                        </p:tgtEl>
                                        <p:attrNameLst>
                                          <p:attrName>style.visibility</p:attrName>
                                        </p:attrNameLst>
                                      </p:cBhvr>
                                      <p:to>
                                        <p:strVal val="visible"/>
                                      </p:to>
                                    </p:set>
                                    <p:animEffect transition="in" filter="fade">
                                      <p:cBhvr>
                                        <p:cTn id="7" dur="500"/>
                                        <p:tgtEl>
                                          <p:spTgt spid="4">
                                            <p:graphicEl>
                                              <a:dgm id="{120D8A25-198D-4962-95BF-42748C5128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D0909EC-E941-4B00-9688-6F3044F1B0BA}"/>
                                            </p:graphicEl>
                                          </p:spTgt>
                                        </p:tgtEl>
                                        <p:attrNameLst>
                                          <p:attrName>style.visibility</p:attrName>
                                        </p:attrNameLst>
                                      </p:cBhvr>
                                      <p:to>
                                        <p:strVal val="visible"/>
                                      </p:to>
                                    </p:set>
                                    <p:animEffect transition="in" filter="fade">
                                      <p:cBhvr>
                                        <p:cTn id="12" dur="500"/>
                                        <p:tgtEl>
                                          <p:spTgt spid="4">
                                            <p:graphicEl>
                                              <a:dgm id="{6D0909EC-E941-4B00-9688-6F3044F1B0B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4281BDFA-4E99-468D-8ECC-5AA4D3AE3138}"/>
                                            </p:graphicEl>
                                          </p:spTgt>
                                        </p:tgtEl>
                                        <p:attrNameLst>
                                          <p:attrName>style.visibility</p:attrName>
                                        </p:attrNameLst>
                                      </p:cBhvr>
                                      <p:to>
                                        <p:strVal val="visible"/>
                                      </p:to>
                                    </p:set>
                                    <p:animEffect transition="in" filter="fade">
                                      <p:cBhvr>
                                        <p:cTn id="17" dur="500"/>
                                        <p:tgtEl>
                                          <p:spTgt spid="4">
                                            <p:graphicEl>
                                              <a:dgm id="{4281BDFA-4E99-468D-8ECC-5AA4D3AE313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DB5085E8-D723-4BB5-87A9-5CDFF5274851}"/>
                                            </p:graphicEl>
                                          </p:spTgt>
                                        </p:tgtEl>
                                        <p:attrNameLst>
                                          <p:attrName>style.visibility</p:attrName>
                                        </p:attrNameLst>
                                      </p:cBhvr>
                                      <p:to>
                                        <p:strVal val="visible"/>
                                      </p:to>
                                    </p:set>
                                    <p:animEffect transition="in" filter="fade">
                                      <p:cBhvr>
                                        <p:cTn id="22" dur="500"/>
                                        <p:tgtEl>
                                          <p:spTgt spid="4">
                                            <p:graphicEl>
                                              <a:dgm id="{DB5085E8-D723-4BB5-87A9-5CDFF527485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57886CFA-547B-466D-8D94-A7A5B73B6429}"/>
                                            </p:graphicEl>
                                          </p:spTgt>
                                        </p:tgtEl>
                                        <p:attrNameLst>
                                          <p:attrName>style.visibility</p:attrName>
                                        </p:attrNameLst>
                                      </p:cBhvr>
                                      <p:to>
                                        <p:strVal val="visible"/>
                                      </p:to>
                                    </p:set>
                                    <p:animEffect transition="in" filter="fade">
                                      <p:cBhvr>
                                        <p:cTn id="27" dur="500"/>
                                        <p:tgtEl>
                                          <p:spTgt spid="4">
                                            <p:graphicEl>
                                              <a:dgm id="{57886CFA-547B-466D-8D94-A7A5B73B642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a:stretch>
            <a:fillRect/>
          </a:stretch>
        </p:blipFill>
        <p:spPr>
          <a:xfrm>
            <a:off x="9484884" y="1087469"/>
            <a:ext cx="2293526" cy="1611155"/>
          </a:xfrm>
          <a:prstGeom prst="rect">
            <a:avLst/>
          </a:prstGeom>
        </p:spPr>
      </p:pic>
      <p:sp>
        <p:nvSpPr>
          <p:cNvPr id="24" name="TextBox 23"/>
          <p:cNvSpPr txBox="1"/>
          <p:nvPr/>
        </p:nvSpPr>
        <p:spPr>
          <a:xfrm>
            <a:off x="669072" y="222247"/>
            <a:ext cx="11017405"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Strategic use of evidence</a:t>
            </a:r>
          </a:p>
        </p:txBody>
      </p:sp>
      <p:graphicFrame>
        <p:nvGraphicFramePr>
          <p:cNvPr id="5" name="Diagram 4"/>
          <p:cNvGraphicFramePr/>
          <p:nvPr>
            <p:extLst>
              <p:ext uri="{D42A27DB-BD31-4B8C-83A1-F6EECF244321}">
                <p14:modId xmlns:p14="http://schemas.microsoft.com/office/powerpoint/2010/main" val="4031756610"/>
              </p:ext>
            </p:extLst>
          </p:nvPr>
        </p:nvGraphicFramePr>
        <p:xfrm>
          <a:off x="2440988" y="868578"/>
          <a:ext cx="7135828" cy="52712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7" name="Diagram 6"/>
          <p:cNvGraphicFramePr/>
          <p:nvPr/>
        </p:nvGraphicFramePr>
        <p:xfrm>
          <a:off x="669072" y="907176"/>
          <a:ext cx="3311257" cy="504065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8242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14C4E664-CD16-499B-9040-373166694B52}"/>
                                            </p:graphicEl>
                                          </p:spTgt>
                                        </p:tgtEl>
                                        <p:attrNameLst>
                                          <p:attrName>style.visibility</p:attrName>
                                        </p:attrNameLst>
                                      </p:cBhvr>
                                      <p:to>
                                        <p:strVal val="visible"/>
                                      </p:to>
                                    </p:set>
                                    <p:animEffect transition="in" filter="fade">
                                      <p:cBhvr>
                                        <p:cTn id="7" dur="500"/>
                                        <p:tgtEl>
                                          <p:spTgt spid="5">
                                            <p:graphicEl>
                                              <a:dgm id="{14C4E664-CD16-499B-9040-373166694B5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4DE30B8C-8171-49DF-B801-1E365352700C}"/>
                                            </p:graphicEl>
                                          </p:spTgt>
                                        </p:tgtEl>
                                        <p:attrNameLst>
                                          <p:attrName>style.visibility</p:attrName>
                                        </p:attrNameLst>
                                      </p:cBhvr>
                                      <p:to>
                                        <p:strVal val="visible"/>
                                      </p:to>
                                    </p:set>
                                    <p:animEffect transition="in" filter="fade">
                                      <p:cBhvr>
                                        <p:cTn id="12" dur="500"/>
                                        <p:tgtEl>
                                          <p:spTgt spid="5">
                                            <p:graphicEl>
                                              <a:dgm id="{4DE30B8C-8171-49DF-B801-1E365352700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3DA1DE37-7EB8-41CA-A784-3C2BD6BA05F2}"/>
                                            </p:graphicEl>
                                          </p:spTgt>
                                        </p:tgtEl>
                                        <p:attrNameLst>
                                          <p:attrName>style.visibility</p:attrName>
                                        </p:attrNameLst>
                                      </p:cBhvr>
                                      <p:to>
                                        <p:strVal val="visible"/>
                                      </p:to>
                                    </p:set>
                                    <p:animEffect transition="in" filter="fade">
                                      <p:cBhvr>
                                        <p:cTn id="17" dur="500"/>
                                        <p:tgtEl>
                                          <p:spTgt spid="5">
                                            <p:graphicEl>
                                              <a:dgm id="{3DA1DE37-7EB8-41CA-A784-3C2BD6BA05F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6323CA78-F60D-4481-83B9-2A7E432A619E}"/>
                                            </p:graphicEl>
                                          </p:spTgt>
                                        </p:tgtEl>
                                        <p:attrNameLst>
                                          <p:attrName>style.visibility</p:attrName>
                                        </p:attrNameLst>
                                      </p:cBhvr>
                                      <p:to>
                                        <p:strVal val="visible"/>
                                      </p:to>
                                    </p:set>
                                    <p:animEffect transition="in" filter="fade">
                                      <p:cBhvr>
                                        <p:cTn id="22" dur="500"/>
                                        <p:tgtEl>
                                          <p:spTgt spid="5">
                                            <p:graphicEl>
                                              <a:dgm id="{6323CA78-F60D-4481-83B9-2A7E432A619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64E77637-4B66-4069-8F8D-F97F8FEA71FF}"/>
                                            </p:graphicEl>
                                          </p:spTgt>
                                        </p:tgtEl>
                                        <p:attrNameLst>
                                          <p:attrName>style.visibility</p:attrName>
                                        </p:attrNameLst>
                                      </p:cBhvr>
                                      <p:to>
                                        <p:strVal val="visible"/>
                                      </p:to>
                                    </p:set>
                                    <p:animEffect transition="in" filter="fade">
                                      <p:cBhvr>
                                        <p:cTn id="27" dur="500"/>
                                        <p:tgtEl>
                                          <p:spTgt spid="5">
                                            <p:graphicEl>
                                              <a:dgm id="{64E77637-4B66-4069-8F8D-F97F8FEA71FF}"/>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graphicEl>
                                              <a:dgm id="{FD5ECE7C-3D5C-41C6-B5BA-D22A2EC68F10}"/>
                                            </p:graphicEl>
                                          </p:spTgt>
                                        </p:tgtEl>
                                        <p:attrNameLst>
                                          <p:attrName>style.visibility</p:attrName>
                                        </p:attrNameLst>
                                      </p:cBhvr>
                                      <p:to>
                                        <p:strVal val="visible"/>
                                      </p:to>
                                    </p:set>
                                    <p:animEffect transition="in" filter="fade">
                                      <p:cBhvr>
                                        <p:cTn id="32" dur="500"/>
                                        <p:tgtEl>
                                          <p:spTgt spid="7">
                                            <p:graphicEl>
                                              <a:dgm id="{FD5ECE7C-3D5C-41C6-B5BA-D22A2EC68F10}"/>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dgm id="{A955D80F-698F-4646-B6C0-E8786D80D304}"/>
                                            </p:graphicEl>
                                          </p:spTgt>
                                        </p:tgtEl>
                                        <p:attrNameLst>
                                          <p:attrName>style.visibility</p:attrName>
                                        </p:attrNameLst>
                                      </p:cBhvr>
                                      <p:to>
                                        <p:strVal val="visible"/>
                                      </p:to>
                                    </p:set>
                                    <p:animEffect transition="in" filter="fade">
                                      <p:cBhvr>
                                        <p:cTn id="35" dur="500"/>
                                        <p:tgtEl>
                                          <p:spTgt spid="7">
                                            <p:graphicEl>
                                              <a:dgm id="{A955D80F-698F-4646-B6C0-E8786D80D304}"/>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
                                            <p:graphicEl>
                                              <a:dgm id="{E7601E4D-E1F0-45C1-BD1C-859F11F0BC48}"/>
                                            </p:graphicEl>
                                          </p:spTgt>
                                        </p:tgtEl>
                                        <p:attrNameLst>
                                          <p:attrName>style.visibility</p:attrName>
                                        </p:attrNameLst>
                                      </p:cBhvr>
                                      <p:to>
                                        <p:strVal val="visible"/>
                                      </p:to>
                                    </p:set>
                                    <p:animEffect transition="in" filter="fade">
                                      <p:cBhvr>
                                        <p:cTn id="40" dur="500"/>
                                        <p:tgtEl>
                                          <p:spTgt spid="7">
                                            <p:graphicEl>
                                              <a:dgm id="{E7601E4D-E1F0-45C1-BD1C-859F11F0BC48}"/>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graphicEl>
                                              <a:dgm id="{4CA242B6-EB2F-42F7-BB4E-7BF548605F24}"/>
                                            </p:graphicEl>
                                          </p:spTgt>
                                        </p:tgtEl>
                                        <p:attrNameLst>
                                          <p:attrName>style.visibility</p:attrName>
                                        </p:attrNameLst>
                                      </p:cBhvr>
                                      <p:to>
                                        <p:strVal val="visible"/>
                                      </p:to>
                                    </p:set>
                                    <p:animEffect transition="in" filter="fade">
                                      <p:cBhvr>
                                        <p:cTn id="43" dur="500"/>
                                        <p:tgtEl>
                                          <p:spTgt spid="7">
                                            <p:graphicEl>
                                              <a:dgm id="{4CA242B6-EB2F-42F7-BB4E-7BF548605F2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Graphic spid="7"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3317" y="223137"/>
            <a:ext cx="10850137"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Back to our Scenario</a:t>
            </a:r>
          </a:p>
        </p:txBody>
      </p:sp>
      <p:graphicFrame>
        <p:nvGraphicFramePr>
          <p:cNvPr id="6" name="Diagram 5"/>
          <p:cNvGraphicFramePr/>
          <p:nvPr/>
        </p:nvGraphicFramePr>
        <p:xfrm>
          <a:off x="277213" y="1900256"/>
          <a:ext cx="11522344" cy="49577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1990165" y="869468"/>
            <a:ext cx="8498541" cy="66349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SMITH is currently being interviewed</a:t>
            </a:r>
          </a:p>
        </p:txBody>
      </p:sp>
    </p:spTree>
    <p:extLst>
      <p:ext uri="{BB962C8B-B14F-4D97-AF65-F5344CB8AC3E}">
        <p14:creationId xmlns:p14="http://schemas.microsoft.com/office/powerpoint/2010/main" val="286410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8FD29923-EF29-45C9-A9E1-46379D3DFD02}"/>
                                            </p:graphicEl>
                                          </p:spTgt>
                                        </p:tgtEl>
                                        <p:attrNameLst>
                                          <p:attrName>style.visibility</p:attrName>
                                        </p:attrNameLst>
                                      </p:cBhvr>
                                      <p:to>
                                        <p:strVal val="visible"/>
                                      </p:to>
                                    </p:set>
                                    <p:animEffect transition="in" filter="fade">
                                      <p:cBhvr>
                                        <p:cTn id="12" dur="500"/>
                                        <p:tgtEl>
                                          <p:spTgt spid="6">
                                            <p:graphicEl>
                                              <a:dgm id="{8FD29923-EF29-45C9-A9E1-46379D3DFD0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E22B4D73-9CD6-4E24-896F-0FC13C0D0B06}"/>
                                            </p:graphicEl>
                                          </p:spTgt>
                                        </p:tgtEl>
                                        <p:attrNameLst>
                                          <p:attrName>style.visibility</p:attrName>
                                        </p:attrNameLst>
                                      </p:cBhvr>
                                      <p:to>
                                        <p:strVal val="visible"/>
                                      </p:to>
                                    </p:set>
                                    <p:animEffect transition="in" filter="fade">
                                      <p:cBhvr>
                                        <p:cTn id="17" dur="500"/>
                                        <p:tgtEl>
                                          <p:spTgt spid="6">
                                            <p:graphicEl>
                                              <a:dgm id="{E22B4D73-9CD6-4E24-896F-0FC13C0D0B0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B82275-72F7-4372-B3A2-B0E8432B339A}"/>
                                            </p:graphicEl>
                                          </p:spTgt>
                                        </p:tgtEl>
                                        <p:attrNameLst>
                                          <p:attrName>style.visibility</p:attrName>
                                        </p:attrNameLst>
                                      </p:cBhvr>
                                      <p:to>
                                        <p:strVal val="visible"/>
                                      </p:to>
                                    </p:set>
                                    <p:animEffect transition="in" filter="fade">
                                      <p:cBhvr>
                                        <p:cTn id="22" dur="500"/>
                                        <p:tgtEl>
                                          <p:spTgt spid="6">
                                            <p:graphicEl>
                                              <a:dgm id="{F8B82275-72F7-4372-B3A2-B0E8432B33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6"/>
            <a:ext cx="10515600" cy="850358"/>
          </a:xfrm>
          <a:solidFill>
            <a:schemeClr val="accent6">
              <a:lumMod val="60000"/>
              <a:lumOff val="40000"/>
            </a:schemeClr>
          </a:solidFill>
        </p:spPr>
        <p:txBody>
          <a:bodyPr>
            <a:normAutofit/>
          </a:bodyPr>
          <a:lstStyle/>
          <a:p>
            <a:pPr algn="ctr"/>
            <a:r>
              <a:rPr lang="en-GB" sz="3600" b="1" dirty="0">
                <a:solidFill>
                  <a:schemeClr val="bg1"/>
                </a:solidFill>
                <a:latin typeface="+mn-lt"/>
              </a:rPr>
              <a:t>Let’s challenge SMITH</a:t>
            </a:r>
          </a:p>
        </p:txBody>
      </p:sp>
      <p:graphicFrame>
        <p:nvGraphicFramePr>
          <p:cNvPr id="5" name="Diagram 4"/>
          <p:cNvGraphicFramePr/>
          <p:nvPr/>
        </p:nvGraphicFramePr>
        <p:xfrm>
          <a:off x="2408518" y="1424451"/>
          <a:ext cx="7434729" cy="43688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7266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590962C5-89D5-40F9-83E7-77F8FE0AEFC4}"/>
                                            </p:graphicEl>
                                          </p:spTgt>
                                        </p:tgtEl>
                                        <p:attrNameLst>
                                          <p:attrName>style.visibility</p:attrName>
                                        </p:attrNameLst>
                                      </p:cBhvr>
                                      <p:to>
                                        <p:strVal val="visible"/>
                                      </p:to>
                                    </p:set>
                                    <p:animEffect transition="in" filter="fade">
                                      <p:cBhvr>
                                        <p:cTn id="7" dur="500"/>
                                        <p:tgtEl>
                                          <p:spTgt spid="5">
                                            <p:graphicEl>
                                              <a:dgm id="{590962C5-89D5-40F9-83E7-77F8FE0AEFC4}"/>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51277D39-AE51-47DA-A6CC-3AAEB41F0F7D}"/>
                                            </p:graphicEl>
                                          </p:spTgt>
                                        </p:tgtEl>
                                        <p:attrNameLst>
                                          <p:attrName>style.visibility</p:attrName>
                                        </p:attrNameLst>
                                      </p:cBhvr>
                                      <p:to>
                                        <p:strVal val="visible"/>
                                      </p:to>
                                    </p:set>
                                    <p:animEffect transition="in" filter="fade">
                                      <p:cBhvr>
                                        <p:cTn id="10" dur="500"/>
                                        <p:tgtEl>
                                          <p:spTgt spid="5">
                                            <p:graphicEl>
                                              <a:dgm id="{51277D39-AE51-47DA-A6CC-3AAEB41F0F7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graphicEl>
                                              <a:dgm id="{BCB2AF27-9864-48B9-A13C-7441AAA3A29E}"/>
                                            </p:graphicEl>
                                          </p:spTgt>
                                        </p:tgtEl>
                                        <p:attrNameLst>
                                          <p:attrName>style.visibility</p:attrName>
                                        </p:attrNameLst>
                                      </p:cBhvr>
                                      <p:to>
                                        <p:strVal val="visible"/>
                                      </p:to>
                                    </p:set>
                                    <p:animEffect transition="in" filter="fade">
                                      <p:cBhvr>
                                        <p:cTn id="15" dur="500"/>
                                        <p:tgtEl>
                                          <p:spTgt spid="5">
                                            <p:graphicEl>
                                              <a:dgm id="{BCB2AF27-9864-48B9-A13C-7441AAA3A29E}"/>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8C05D5DE-D522-4ABC-9EC7-83C5B6B9BBED}"/>
                                            </p:graphicEl>
                                          </p:spTgt>
                                        </p:tgtEl>
                                        <p:attrNameLst>
                                          <p:attrName>style.visibility</p:attrName>
                                        </p:attrNameLst>
                                      </p:cBhvr>
                                      <p:to>
                                        <p:strVal val="visible"/>
                                      </p:to>
                                    </p:set>
                                    <p:animEffect transition="in" filter="fade">
                                      <p:cBhvr>
                                        <p:cTn id="20" dur="500"/>
                                        <p:tgtEl>
                                          <p:spTgt spid="5">
                                            <p:graphicEl>
                                              <a:dgm id="{8C05D5DE-D522-4ABC-9EC7-83C5B6B9BBE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B7224B13-ED75-44F0-995F-741074687542}"/>
                                            </p:graphicEl>
                                          </p:spTgt>
                                        </p:tgtEl>
                                        <p:attrNameLst>
                                          <p:attrName>style.visibility</p:attrName>
                                        </p:attrNameLst>
                                      </p:cBhvr>
                                      <p:to>
                                        <p:strVal val="visible"/>
                                      </p:to>
                                    </p:set>
                                    <p:animEffect transition="in" filter="fade">
                                      <p:cBhvr>
                                        <p:cTn id="25" dur="500"/>
                                        <p:tgtEl>
                                          <p:spTgt spid="5">
                                            <p:graphicEl>
                                              <a:dgm id="{B7224B13-ED75-44F0-995F-74107468754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2345" y="239424"/>
            <a:ext cx="10627113"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The Smith challenge</a:t>
            </a:r>
          </a:p>
        </p:txBody>
      </p:sp>
      <p:graphicFrame>
        <p:nvGraphicFramePr>
          <p:cNvPr id="4" name="Diagram 3"/>
          <p:cNvGraphicFramePr/>
          <p:nvPr/>
        </p:nvGraphicFramePr>
        <p:xfrm>
          <a:off x="1315277" y="937792"/>
          <a:ext cx="9301247" cy="52525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0944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0B2E930-7936-4866-9D4D-CD756028184F}"/>
                                            </p:graphicEl>
                                          </p:spTgt>
                                        </p:tgtEl>
                                        <p:attrNameLst>
                                          <p:attrName>style.visibility</p:attrName>
                                        </p:attrNameLst>
                                      </p:cBhvr>
                                      <p:to>
                                        <p:strVal val="visible"/>
                                      </p:to>
                                    </p:set>
                                    <p:animEffect transition="in" filter="fade">
                                      <p:cBhvr>
                                        <p:cTn id="7" dur="500"/>
                                        <p:tgtEl>
                                          <p:spTgt spid="4">
                                            <p:graphicEl>
                                              <a:dgm id="{F0B2E930-7936-4866-9D4D-CD75602818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C51BD257-0CFF-4D00-9168-DC5639CA6D92}"/>
                                            </p:graphicEl>
                                          </p:spTgt>
                                        </p:tgtEl>
                                        <p:attrNameLst>
                                          <p:attrName>style.visibility</p:attrName>
                                        </p:attrNameLst>
                                      </p:cBhvr>
                                      <p:to>
                                        <p:strVal val="visible"/>
                                      </p:to>
                                    </p:set>
                                    <p:animEffect transition="in" filter="fade">
                                      <p:cBhvr>
                                        <p:cTn id="12" dur="500"/>
                                        <p:tgtEl>
                                          <p:spTgt spid="4">
                                            <p:graphicEl>
                                              <a:dgm id="{C51BD257-0CFF-4D00-9168-DC5639CA6D9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2DB45C84-6EA7-4699-839F-D5E19D6200EB}"/>
                                            </p:graphicEl>
                                          </p:spTgt>
                                        </p:tgtEl>
                                        <p:attrNameLst>
                                          <p:attrName>style.visibility</p:attrName>
                                        </p:attrNameLst>
                                      </p:cBhvr>
                                      <p:to>
                                        <p:strVal val="visible"/>
                                      </p:to>
                                    </p:set>
                                    <p:animEffect transition="in" filter="fade">
                                      <p:cBhvr>
                                        <p:cTn id="15" dur="500"/>
                                        <p:tgtEl>
                                          <p:spTgt spid="4">
                                            <p:graphicEl>
                                              <a:dgm id="{2DB45C84-6EA7-4699-839F-D5E19D6200E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B3569E12-44C1-488A-B29D-6E8EF0479BCF}"/>
                                            </p:graphicEl>
                                          </p:spTgt>
                                        </p:tgtEl>
                                        <p:attrNameLst>
                                          <p:attrName>style.visibility</p:attrName>
                                        </p:attrNameLst>
                                      </p:cBhvr>
                                      <p:to>
                                        <p:strVal val="visible"/>
                                      </p:to>
                                    </p:set>
                                    <p:animEffect transition="in" filter="fade">
                                      <p:cBhvr>
                                        <p:cTn id="20" dur="500"/>
                                        <p:tgtEl>
                                          <p:spTgt spid="4">
                                            <p:graphicEl>
                                              <a:dgm id="{B3569E12-44C1-488A-B29D-6E8EF0479BC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E24E26CE-00D1-4C8E-85F2-085EEE5616F6}"/>
                                            </p:graphicEl>
                                          </p:spTgt>
                                        </p:tgtEl>
                                        <p:attrNameLst>
                                          <p:attrName>style.visibility</p:attrName>
                                        </p:attrNameLst>
                                      </p:cBhvr>
                                      <p:to>
                                        <p:strVal val="visible"/>
                                      </p:to>
                                    </p:set>
                                    <p:animEffect transition="in" filter="fade">
                                      <p:cBhvr>
                                        <p:cTn id="23" dur="500"/>
                                        <p:tgtEl>
                                          <p:spTgt spid="4">
                                            <p:graphicEl>
                                              <a:dgm id="{E24E26CE-00D1-4C8E-85F2-085EEE5616F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7424" y="457201"/>
            <a:ext cx="10169912"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An effective challenge</a:t>
            </a:r>
          </a:p>
        </p:txBody>
      </p:sp>
      <p:graphicFrame>
        <p:nvGraphicFramePr>
          <p:cNvPr id="6" name="Diagram 5"/>
          <p:cNvGraphicFramePr/>
          <p:nvPr/>
        </p:nvGraphicFramePr>
        <p:xfrm>
          <a:off x="1137424" y="1103532"/>
          <a:ext cx="10169912" cy="50348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6754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7AE3F423-04EE-4389-BC84-60C3CB9CFB39}"/>
                                            </p:graphicEl>
                                          </p:spTgt>
                                        </p:tgtEl>
                                        <p:attrNameLst>
                                          <p:attrName>style.visibility</p:attrName>
                                        </p:attrNameLst>
                                      </p:cBhvr>
                                      <p:to>
                                        <p:strVal val="visible"/>
                                      </p:to>
                                    </p:set>
                                    <p:animEffect transition="in" filter="fade">
                                      <p:cBhvr>
                                        <p:cTn id="7" dur="500"/>
                                        <p:tgtEl>
                                          <p:spTgt spid="6">
                                            <p:graphicEl>
                                              <a:dgm id="{7AE3F423-04EE-4389-BC84-60C3CB9CFB3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2F489D72-3171-4843-A7F5-E0AE6C937794}"/>
                                            </p:graphicEl>
                                          </p:spTgt>
                                        </p:tgtEl>
                                        <p:attrNameLst>
                                          <p:attrName>style.visibility</p:attrName>
                                        </p:attrNameLst>
                                      </p:cBhvr>
                                      <p:to>
                                        <p:strVal val="visible"/>
                                      </p:to>
                                    </p:set>
                                    <p:animEffect transition="in" filter="fade">
                                      <p:cBhvr>
                                        <p:cTn id="12" dur="500"/>
                                        <p:tgtEl>
                                          <p:spTgt spid="6">
                                            <p:graphicEl>
                                              <a:dgm id="{2F489D72-3171-4843-A7F5-E0AE6C93779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0DC3B22-6AFD-4FF7-A93E-CFBF1AC5A567}"/>
                                            </p:graphicEl>
                                          </p:spTgt>
                                        </p:tgtEl>
                                        <p:attrNameLst>
                                          <p:attrName>style.visibility</p:attrName>
                                        </p:attrNameLst>
                                      </p:cBhvr>
                                      <p:to>
                                        <p:strVal val="visible"/>
                                      </p:to>
                                    </p:set>
                                    <p:animEffect transition="in" filter="fade">
                                      <p:cBhvr>
                                        <p:cTn id="17" dur="500"/>
                                        <p:tgtEl>
                                          <p:spTgt spid="6">
                                            <p:graphicEl>
                                              <a:dgm id="{80DC3B22-6AFD-4FF7-A93E-CFBF1AC5A56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692E310D-B587-45D8-AE26-D28EAB3B613A}"/>
                                            </p:graphicEl>
                                          </p:spTgt>
                                        </p:tgtEl>
                                        <p:attrNameLst>
                                          <p:attrName>style.visibility</p:attrName>
                                        </p:attrNameLst>
                                      </p:cBhvr>
                                      <p:to>
                                        <p:strVal val="visible"/>
                                      </p:to>
                                    </p:set>
                                    <p:animEffect transition="in" filter="fade">
                                      <p:cBhvr>
                                        <p:cTn id="22" dur="500"/>
                                        <p:tgtEl>
                                          <p:spTgt spid="6">
                                            <p:graphicEl>
                                              <a:dgm id="{692E310D-B587-45D8-AE26-D28EAB3B613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0946" y="367990"/>
            <a:ext cx="10303727"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An effective challenge conclusion</a:t>
            </a:r>
          </a:p>
        </p:txBody>
      </p:sp>
      <p:graphicFrame>
        <p:nvGraphicFramePr>
          <p:cNvPr id="4" name="Diagram 3"/>
          <p:cNvGraphicFramePr/>
          <p:nvPr/>
        </p:nvGraphicFramePr>
        <p:xfrm>
          <a:off x="880946" y="1014321"/>
          <a:ext cx="10303727" cy="50637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6492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93DDBE19-C3FF-4155-93B4-64499FC97E71}"/>
                                            </p:graphicEl>
                                          </p:spTgt>
                                        </p:tgtEl>
                                        <p:attrNameLst>
                                          <p:attrName>style.visibility</p:attrName>
                                        </p:attrNameLst>
                                      </p:cBhvr>
                                      <p:to>
                                        <p:strVal val="visible"/>
                                      </p:to>
                                    </p:set>
                                    <p:animEffect transition="in" filter="fade">
                                      <p:cBhvr>
                                        <p:cTn id="7" dur="500"/>
                                        <p:tgtEl>
                                          <p:spTgt spid="4">
                                            <p:graphicEl>
                                              <a:dgm id="{93DDBE19-C3FF-4155-93B4-64499FC97E7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443E6840-530C-44B6-972D-BA13564B7C03}"/>
                                            </p:graphicEl>
                                          </p:spTgt>
                                        </p:tgtEl>
                                        <p:attrNameLst>
                                          <p:attrName>style.visibility</p:attrName>
                                        </p:attrNameLst>
                                      </p:cBhvr>
                                      <p:to>
                                        <p:strVal val="visible"/>
                                      </p:to>
                                    </p:set>
                                    <p:animEffect transition="in" filter="fade">
                                      <p:cBhvr>
                                        <p:cTn id="12" dur="500"/>
                                        <p:tgtEl>
                                          <p:spTgt spid="4">
                                            <p:graphicEl>
                                              <a:dgm id="{443E6840-530C-44B6-972D-BA13564B7C0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98571F89-396D-4116-90CB-1C36E538835B}"/>
                                            </p:graphicEl>
                                          </p:spTgt>
                                        </p:tgtEl>
                                        <p:attrNameLst>
                                          <p:attrName>style.visibility</p:attrName>
                                        </p:attrNameLst>
                                      </p:cBhvr>
                                      <p:to>
                                        <p:strVal val="visible"/>
                                      </p:to>
                                    </p:set>
                                    <p:animEffect transition="in" filter="fade">
                                      <p:cBhvr>
                                        <p:cTn id="15" dur="500"/>
                                        <p:tgtEl>
                                          <p:spTgt spid="4">
                                            <p:graphicEl>
                                              <a:dgm id="{98571F89-396D-4116-90CB-1C36E538835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0F6FDEEF-7F4C-49B6-9DAA-517C3C0F2DD7}"/>
                                            </p:graphicEl>
                                          </p:spTgt>
                                        </p:tgtEl>
                                        <p:attrNameLst>
                                          <p:attrName>style.visibility</p:attrName>
                                        </p:attrNameLst>
                                      </p:cBhvr>
                                      <p:to>
                                        <p:strVal val="visible"/>
                                      </p:to>
                                    </p:set>
                                    <p:animEffect transition="in" filter="fade">
                                      <p:cBhvr>
                                        <p:cTn id="20" dur="500"/>
                                        <p:tgtEl>
                                          <p:spTgt spid="4">
                                            <p:graphicEl>
                                              <a:dgm id="{0F6FDEEF-7F4C-49B6-9DAA-517C3C0F2DD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C10D21EF-B315-4BAD-9519-A1842C0AD1D6}"/>
                                            </p:graphicEl>
                                          </p:spTgt>
                                        </p:tgtEl>
                                        <p:attrNameLst>
                                          <p:attrName>style.visibility</p:attrName>
                                        </p:attrNameLst>
                                      </p:cBhvr>
                                      <p:to>
                                        <p:strVal val="visible"/>
                                      </p:to>
                                    </p:set>
                                    <p:animEffect transition="in" filter="fade">
                                      <p:cBhvr>
                                        <p:cTn id="23" dur="500"/>
                                        <p:tgtEl>
                                          <p:spTgt spid="4">
                                            <p:graphicEl>
                                              <a:dgm id="{C10D21EF-B315-4BAD-9519-A1842C0AD1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576169"/>
          </a:xfrm>
          <a:solidFill>
            <a:schemeClr val="accent6">
              <a:lumMod val="60000"/>
              <a:lumOff val="40000"/>
            </a:schemeClr>
          </a:solidFill>
        </p:spPr>
        <p:txBody>
          <a:bodyPr>
            <a:normAutofit fontScale="90000"/>
          </a:bodyPr>
          <a:lstStyle/>
          <a:p>
            <a:pPr algn="ctr"/>
            <a:r>
              <a:rPr lang="en-GB" sz="3600" b="1" dirty="0">
                <a:solidFill>
                  <a:schemeClr val="bg1"/>
                </a:solidFill>
                <a:latin typeface="+mn-lt"/>
              </a:rPr>
              <a:t>Closure</a:t>
            </a:r>
          </a:p>
        </p:txBody>
      </p:sp>
      <p:graphicFrame>
        <p:nvGraphicFramePr>
          <p:cNvPr id="5" name="Diagram 4"/>
          <p:cNvGraphicFramePr/>
          <p:nvPr>
            <p:extLst>
              <p:ext uri="{D42A27DB-BD31-4B8C-83A1-F6EECF244321}">
                <p14:modId xmlns:p14="http://schemas.microsoft.com/office/powerpoint/2010/main" val="778977642"/>
              </p:ext>
            </p:extLst>
          </p:nvPr>
        </p:nvGraphicFramePr>
        <p:xfrm>
          <a:off x="2325849" y="1270086"/>
          <a:ext cx="7540302" cy="44917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6590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A856E433-C778-4D98-9BAC-EB23E5A49CE8}"/>
                                            </p:graphicEl>
                                          </p:spTgt>
                                        </p:tgtEl>
                                        <p:attrNameLst>
                                          <p:attrName>style.visibility</p:attrName>
                                        </p:attrNameLst>
                                      </p:cBhvr>
                                      <p:to>
                                        <p:strVal val="visible"/>
                                      </p:to>
                                    </p:set>
                                    <p:animEffect transition="in" filter="fade">
                                      <p:cBhvr>
                                        <p:cTn id="7" dur="500"/>
                                        <p:tgtEl>
                                          <p:spTgt spid="5">
                                            <p:graphicEl>
                                              <a:dgm id="{A856E433-C778-4D98-9BAC-EB23E5A49CE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228CEC7-3008-4132-8A5B-8662031FDDAB}"/>
                                            </p:graphicEl>
                                          </p:spTgt>
                                        </p:tgtEl>
                                        <p:attrNameLst>
                                          <p:attrName>style.visibility</p:attrName>
                                        </p:attrNameLst>
                                      </p:cBhvr>
                                      <p:to>
                                        <p:strVal val="visible"/>
                                      </p:to>
                                    </p:set>
                                    <p:animEffect transition="in" filter="fade">
                                      <p:cBhvr>
                                        <p:cTn id="12" dur="500"/>
                                        <p:tgtEl>
                                          <p:spTgt spid="5">
                                            <p:graphicEl>
                                              <a:dgm id="{2228CEC7-3008-4132-8A5B-8662031FDDA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F1BD82BE-8CEE-4CF0-B8B4-88FF8EB146F2}"/>
                                            </p:graphicEl>
                                          </p:spTgt>
                                        </p:tgtEl>
                                        <p:attrNameLst>
                                          <p:attrName>style.visibility</p:attrName>
                                        </p:attrNameLst>
                                      </p:cBhvr>
                                      <p:to>
                                        <p:strVal val="visible"/>
                                      </p:to>
                                    </p:set>
                                    <p:animEffect transition="in" filter="fade">
                                      <p:cBhvr>
                                        <p:cTn id="17" dur="500"/>
                                        <p:tgtEl>
                                          <p:spTgt spid="5">
                                            <p:graphicEl>
                                              <a:dgm id="{F1BD82BE-8CEE-4CF0-B8B4-88FF8EB146F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53FE6A49-C233-4E69-A9AC-6FBEB79B1861}"/>
                                            </p:graphicEl>
                                          </p:spTgt>
                                        </p:tgtEl>
                                        <p:attrNameLst>
                                          <p:attrName>style.visibility</p:attrName>
                                        </p:attrNameLst>
                                      </p:cBhvr>
                                      <p:to>
                                        <p:strVal val="visible"/>
                                      </p:to>
                                    </p:set>
                                    <p:animEffect transition="in" filter="fade">
                                      <p:cBhvr>
                                        <p:cTn id="22" dur="500"/>
                                        <p:tgtEl>
                                          <p:spTgt spid="5">
                                            <p:graphicEl>
                                              <a:dgm id="{53FE6A49-C233-4E69-A9AC-6FBEB79B18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34E2A198-0CD6-41C9-9F13-EF31D351B813}"/>
                                            </p:graphicEl>
                                          </p:spTgt>
                                        </p:tgtEl>
                                        <p:attrNameLst>
                                          <p:attrName>style.visibility</p:attrName>
                                        </p:attrNameLst>
                                      </p:cBhvr>
                                      <p:to>
                                        <p:strVal val="visible"/>
                                      </p:to>
                                    </p:set>
                                    <p:animEffect transition="in" filter="fade">
                                      <p:cBhvr>
                                        <p:cTn id="27" dur="500"/>
                                        <p:tgtEl>
                                          <p:spTgt spid="5">
                                            <p:graphicEl>
                                              <a:dgm id="{34E2A198-0CD6-41C9-9F13-EF31D351B81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6"/>
            <a:ext cx="10515600" cy="710640"/>
          </a:xfrm>
          <a:solidFill>
            <a:schemeClr val="accent6">
              <a:lumMod val="60000"/>
              <a:lumOff val="40000"/>
            </a:schemeClr>
          </a:solidFill>
        </p:spPr>
        <p:txBody>
          <a:bodyPr>
            <a:normAutofit/>
          </a:bodyPr>
          <a:lstStyle/>
          <a:p>
            <a:pPr algn="ctr"/>
            <a:r>
              <a:rPr lang="en-GB" sz="3600" b="1" dirty="0">
                <a:solidFill>
                  <a:schemeClr val="bg1"/>
                </a:solidFill>
                <a:latin typeface="+mn-lt"/>
              </a:rPr>
              <a:t>Produce the interview</a:t>
            </a:r>
          </a:p>
        </p:txBody>
      </p:sp>
      <p:pic>
        <p:nvPicPr>
          <p:cNvPr id="3" name="Picture 2"/>
          <p:cNvPicPr>
            <a:picLocks noChangeAspect="1"/>
          </p:cNvPicPr>
          <p:nvPr/>
        </p:nvPicPr>
        <p:blipFill>
          <a:blip r:embed="rId3"/>
          <a:stretch>
            <a:fillRect/>
          </a:stretch>
        </p:blipFill>
        <p:spPr>
          <a:xfrm>
            <a:off x="6965667" y="2073406"/>
            <a:ext cx="3707505" cy="3948493"/>
          </a:xfrm>
          <a:prstGeom prst="rect">
            <a:avLst/>
          </a:prstGeom>
        </p:spPr>
      </p:pic>
      <p:sp>
        <p:nvSpPr>
          <p:cNvPr id="8" name="Rounded Rectangular Callout 7"/>
          <p:cNvSpPr/>
          <p:nvPr/>
        </p:nvSpPr>
        <p:spPr>
          <a:xfrm>
            <a:off x="8369449" y="2112866"/>
            <a:ext cx="1914144" cy="1767840"/>
          </a:xfrm>
          <a:prstGeom prst="wedgeRoundRect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a:stretch>
            <a:fillRect/>
          </a:stretch>
        </p:blipFill>
        <p:spPr>
          <a:xfrm>
            <a:off x="8572751" y="2326644"/>
            <a:ext cx="1579708" cy="1461351"/>
          </a:xfrm>
          <a:prstGeom prst="rect">
            <a:avLst/>
          </a:prstGeom>
          <a:ln>
            <a:solidFill>
              <a:schemeClr val="tx1"/>
            </a:solidFill>
          </a:ln>
        </p:spPr>
      </p:pic>
      <p:sp>
        <p:nvSpPr>
          <p:cNvPr id="5" name="Vertical Scroll 4"/>
          <p:cNvSpPr/>
          <p:nvPr/>
        </p:nvSpPr>
        <p:spPr>
          <a:xfrm>
            <a:off x="1855694" y="1721224"/>
            <a:ext cx="4733365" cy="3980329"/>
          </a:xfrm>
          <a:prstGeom prst="vertic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 interview is conducted by you, you therefore produce it as your exhibit &amp; may be required to play it or read it out in court</a:t>
            </a:r>
          </a:p>
        </p:txBody>
      </p:sp>
    </p:spTree>
    <p:extLst>
      <p:ext uri="{BB962C8B-B14F-4D97-AF65-F5344CB8AC3E}">
        <p14:creationId xmlns:p14="http://schemas.microsoft.com/office/powerpoint/2010/main" val="1678043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585" y="524100"/>
            <a:ext cx="10824554"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Evaluation</a:t>
            </a:r>
          </a:p>
        </p:txBody>
      </p:sp>
      <p:graphicFrame>
        <p:nvGraphicFramePr>
          <p:cNvPr id="5" name="Diagram 4"/>
          <p:cNvGraphicFramePr/>
          <p:nvPr/>
        </p:nvGraphicFramePr>
        <p:xfrm>
          <a:off x="1413436" y="1170431"/>
          <a:ext cx="9129059" cy="49679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0584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CB59B745-698C-427C-B92D-488EB2966AF6}"/>
                                            </p:graphicEl>
                                          </p:spTgt>
                                        </p:tgtEl>
                                        <p:attrNameLst>
                                          <p:attrName>style.visibility</p:attrName>
                                        </p:attrNameLst>
                                      </p:cBhvr>
                                      <p:to>
                                        <p:strVal val="visible"/>
                                      </p:to>
                                    </p:set>
                                    <p:animEffect transition="in" filter="fade">
                                      <p:cBhvr>
                                        <p:cTn id="7" dur="500"/>
                                        <p:tgtEl>
                                          <p:spTgt spid="5">
                                            <p:graphicEl>
                                              <a:dgm id="{CB59B745-698C-427C-B92D-488EB2966AF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6D123E5-1E80-4127-B313-FDBDA9BF8C65}"/>
                                            </p:graphicEl>
                                          </p:spTgt>
                                        </p:tgtEl>
                                        <p:attrNameLst>
                                          <p:attrName>style.visibility</p:attrName>
                                        </p:attrNameLst>
                                      </p:cBhvr>
                                      <p:to>
                                        <p:strVal val="visible"/>
                                      </p:to>
                                    </p:set>
                                    <p:animEffect transition="in" filter="fade">
                                      <p:cBhvr>
                                        <p:cTn id="12" dur="500"/>
                                        <p:tgtEl>
                                          <p:spTgt spid="5">
                                            <p:graphicEl>
                                              <a:dgm id="{56D123E5-1E80-4127-B313-FDBDA9BF8C6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79996800-796C-4D93-8602-5CD12CB6A357}"/>
                                            </p:graphicEl>
                                          </p:spTgt>
                                        </p:tgtEl>
                                        <p:attrNameLst>
                                          <p:attrName>style.visibility</p:attrName>
                                        </p:attrNameLst>
                                      </p:cBhvr>
                                      <p:to>
                                        <p:strVal val="visible"/>
                                      </p:to>
                                    </p:set>
                                    <p:animEffect transition="in" filter="fade">
                                      <p:cBhvr>
                                        <p:cTn id="15" dur="500"/>
                                        <p:tgtEl>
                                          <p:spTgt spid="5">
                                            <p:graphicEl>
                                              <a:dgm id="{79996800-796C-4D93-8602-5CD12CB6A35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5B70B8AC-8669-4D47-9964-63CE9B9F9EC8}"/>
                                            </p:graphicEl>
                                          </p:spTgt>
                                        </p:tgtEl>
                                        <p:attrNameLst>
                                          <p:attrName>style.visibility</p:attrName>
                                        </p:attrNameLst>
                                      </p:cBhvr>
                                      <p:to>
                                        <p:strVal val="visible"/>
                                      </p:to>
                                    </p:set>
                                    <p:animEffect transition="in" filter="fade">
                                      <p:cBhvr>
                                        <p:cTn id="20" dur="500"/>
                                        <p:tgtEl>
                                          <p:spTgt spid="5">
                                            <p:graphicEl>
                                              <a:dgm id="{5B70B8AC-8669-4D47-9964-63CE9B9F9EC8}"/>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FDBF992B-5810-4807-A4A9-098CB328D696}"/>
                                            </p:graphicEl>
                                          </p:spTgt>
                                        </p:tgtEl>
                                        <p:attrNameLst>
                                          <p:attrName>style.visibility</p:attrName>
                                        </p:attrNameLst>
                                      </p:cBhvr>
                                      <p:to>
                                        <p:strVal val="visible"/>
                                      </p:to>
                                    </p:set>
                                    <p:animEffect transition="in" filter="fade">
                                      <p:cBhvr>
                                        <p:cTn id="23" dur="500"/>
                                        <p:tgtEl>
                                          <p:spTgt spid="5">
                                            <p:graphicEl>
                                              <a:dgm id="{FDBF992B-5810-4807-A4A9-098CB328D69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275A0E39-795E-4097-B2F9-AB451E1A5D2B}"/>
                                            </p:graphicEl>
                                          </p:spTgt>
                                        </p:tgtEl>
                                        <p:attrNameLst>
                                          <p:attrName>style.visibility</p:attrName>
                                        </p:attrNameLst>
                                      </p:cBhvr>
                                      <p:to>
                                        <p:strVal val="visible"/>
                                      </p:to>
                                    </p:set>
                                    <p:animEffect transition="in" filter="fade">
                                      <p:cBhvr>
                                        <p:cTn id="28" dur="500"/>
                                        <p:tgtEl>
                                          <p:spTgt spid="5">
                                            <p:graphicEl>
                                              <a:dgm id="{275A0E39-795E-4097-B2F9-AB451E1A5D2B}"/>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B6C327D6-7425-4BE2-A979-362D8372EBBC}"/>
                                            </p:graphicEl>
                                          </p:spTgt>
                                        </p:tgtEl>
                                        <p:attrNameLst>
                                          <p:attrName>style.visibility</p:attrName>
                                        </p:attrNameLst>
                                      </p:cBhvr>
                                      <p:to>
                                        <p:strVal val="visible"/>
                                      </p:to>
                                    </p:set>
                                    <p:animEffect transition="in" filter="fade">
                                      <p:cBhvr>
                                        <p:cTn id="31" dur="500"/>
                                        <p:tgtEl>
                                          <p:spTgt spid="5">
                                            <p:graphicEl>
                                              <a:dgm id="{B6C327D6-7425-4BE2-A979-362D8372EBB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97116" y="251230"/>
            <a:ext cx="10313566" cy="646331"/>
          </a:xfrm>
          <a:prstGeom prst="rect">
            <a:avLst/>
          </a:prstGeom>
          <a:solidFill>
            <a:schemeClr val="accent6">
              <a:lumMod val="60000"/>
              <a:lumOff val="40000"/>
            </a:schemeClr>
          </a:solidFill>
        </p:spPr>
        <p:txBody>
          <a:bodyPr wrap="square" rtlCol="0">
            <a:spAutoFit/>
          </a:bodyPr>
          <a:lstStyle/>
          <a:p>
            <a:pPr algn="ctr"/>
            <a:r>
              <a:rPr lang="en-GB" sz="3600" dirty="0">
                <a:solidFill>
                  <a:schemeClr val="bg1"/>
                </a:solidFill>
              </a:rPr>
              <a:t>Evaluation</a:t>
            </a:r>
          </a:p>
        </p:txBody>
      </p:sp>
      <p:graphicFrame>
        <p:nvGraphicFramePr>
          <p:cNvPr id="3" name="Diagram 2"/>
          <p:cNvGraphicFramePr/>
          <p:nvPr/>
        </p:nvGraphicFramePr>
        <p:xfrm>
          <a:off x="2206228" y="1112714"/>
          <a:ext cx="7865035" cy="47429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1141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1BD29B4B-D081-4985-A4EA-DA828E95F81C}"/>
                                            </p:graphicEl>
                                          </p:spTgt>
                                        </p:tgtEl>
                                        <p:attrNameLst>
                                          <p:attrName>style.visibility</p:attrName>
                                        </p:attrNameLst>
                                      </p:cBhvr>
                                      <p:to>
                                        <p:strVal val="visible"/>
                                      </p:to>
                                    </p:set>
                                    <p:animEffect transition="in" filter="fade">
                                      <p:cBhvr>
                                        <p:cTn id="7" dur="500"/>
                                        <p:tgtEl>
                                          <p:spTgt spid="3">
                                            <p:graphicEl>
                                              <a:dgm id="{1BD29B4B-D081-4985-A4EA-DA828E95F81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77CC50E5-ACE6-48D2-8ED3-6DC5C1D014AB}"/>
                                            </p:graphicEl>
                                          </p:spTgt>
                                        </p:tgtEl>
                                        <p:attrNameLst>
                                          <p:attrName>style.visibility</p:attrName>
                                        </p:attrNameLst>
                                      </p:cBhvr>
                                      <p:to>
                                        <p:strVal val="visible"/>
                                      </p:to>
                                    </p:set>
                                    <p:animEffect transition="in" filter="fade">
                                      <p:cBhvr>
                                        <p:cTn id="12" dur="500"/>
                                        <p:tgtEl>
                                          <p:spTgt spid="3">
                                            <p:graphicEl>
                                              <a:dgm id="{77CC50E5-ACE6-48D2-8ED3-6DC5C1D014A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EC78C4EC-B323-41FA-A608-6036BE450437}"/>
                                            </p:graphicEl>
                                          </p:spTgt>
                                        </p:tgtEl>
                                        <p:attrNameLst>
                                          <p:attrName>style.visibility</p:attrName>
                                        </p:attrNameLst>
                                      </p:cBhvr>
                                      <p:to>
                                        <p:strVal val="visible"/>
                                      </p:to>
                                    </p:set>
                                    <p:animEffect transition="in" filter="fade">
                                      <p:cBhvr>
                                        <p:cTn id="15" dur="500"/>
                                        <p:tgtEl>
                                          <p:spTgt spid="3">
                                            <p:graphicEl>
                                              <a:dgm id="{EC78C4EC-B323-41FA-A608-6036BE45043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BA7D0717-D205-4426-A4E5-2254C5EE3887}"/>
                                            </p:graphicEl>
                                          </p:spTgt>
                                        </p:tgtEl>
                                        <p:attrNameLst>
                                          <p:attrName>style.visibility</p:attrName>
                                        </p:attrNameLst>
                                      </p:cBhvr>
                                      <p:to>
                                        <p:strVal val="visible"/>
                                      </p:to>
                                    </p:set>
                                    <p:animEffect transition="in" filter="fade">
                                      <p:cBhvr>
                                        <p:cTn id="20" dur="500"/>
                                        <p:tgtEl>
                                          <p:spTgt spid="3">
                                            <p:graphicEl>
                                              <a:dgm id="{BA7D0717-D205-4426-A4E5-2254C5EE388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88BCD79B-6C44-402D-9B50-8FC36AD905AC}"/>
                                            </p:graphicEl>
                                          </p:spTgt>
                                        </p:tgtEl>
                                        <p:attrNameLst>
                                          <p:attrName>style.visibility</p:attrName>
                                        </p:attrNameLst>
                                      </p:cBhvr>
                                      <p:to>
                                        <p:strVal val="visible"/>
                                      </p:to>
                                    </p:set>
                                    <p:animEffect transition="in" filter="fade">
                                      <p:cBhvr>
                                        <p:cTn id="23" dur="500"/>
                                        <p:tgtEl>
                                          <p:spTgt spid="3">
                                            <p:graphicEl>
                                              <a:dgm id="{88BCD79B-6C44-402D-9B50-8FC36AD905A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4F47AC40-55A7-42DE-B76C-52CA0289CD06}"/>
                                            </p:graphicEl>
                                          </p:spTgt>
                                        </p:tgtEl>
                                        <p:attrNameLst>
                                          <p:attrName>style.visibility</p:attrName>
                                        </p:attrNameLst>
                                      </p:cBhvr>
                                      <p:to>
                                        <p:strVal val="visible"/>
                                      </p:to>
                                    </p:set>
                                    <p:animEffect transition="in" filter="fade">
                                      <p:cBhvr>
                                        <p:cTn id="28" dur="500"/>
                                        <p:tgtEl>
                                          <p:spTgt spid="3">
                                            <p:graphicEl>
                                              <a:dgm id="{4F47AC40-55A7-42DE-B76C-52CA0289CD06}"/>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graphicEl>
                                              <a:dgm id="{B97BB495-96A3-4090-B2BC-85BBE6E25913}"/>
                                            </p:graphicEl>
                                          </p:spTgt>
                                        </p:tgtEl>
                                        <p:attrNameLst>
                                          <p:attrName>style.visibility</p:attrName>
                                        </p:attrNameLst>
                                      </p:cBhvr>
                                      <p:to>
                                        <p:strVal val="visible"/>
                                      </p:to>
                                    </p:set>
                                    <p:animEffect transition="in" filter="fade">
                                      <p:cBhvr>
                                        <p:cTn id="33" dur="500"/>
                                        <p:tgtEl>
                                          <p:spTgt spid="3">
                                            <p:graphicEl>
                                              <a:dgm id="{B97BB495-96A3-4090-B2BC-85BBE6E25913}"/>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
                                            <p:graphicEl>
                                              <a:dgm id="{78DABFF0-1EF8-46B0-A7AE-C14EB140058F}"/>
                                            </p:graphicEl>
                                          </p:spTgt>
                                        </p:tgtEl>
                                        <p:attrNameLst>
                                          <p:attrName>style.visibility</p:attrName>
                                        </p:attrNameLst>
                                      </p:cBhvr>
                                      <p:to>
                                        <p:strVal val="visible"/>
                                      </p:to>
                                    </p:set>
                                    <p:animEffect transition="in" filter="fade">
                                      <p:cBhvr>
                                        <p:cTn id="36" dur="500"/>
                                        <p:tgtEl>
                                          <p:spTgt spid="3">
                                            <p:graphicEl>
                                              <a:dgm id="{78DABFF0-1EF8-46B0-A7AE-C14EB140058F}"/>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graphicEl>
                                              <a:dgm id="{6E44BB42-1F17-46FE-8D2E-341105CC2941}"/>
                                            </p:graphicEl>
                                          </p:spTgt>
                                        </p:tgtEl>
                                        <p:attrNameLst>
                                          <p:attrName>style.visibility</p:attrName>
                                        </p:attrNameLst>
                                      </p:cBhvr>
                                      <p:to>
                                        <p:strVal val="visible"/>
                                      </p:to>
                                    </p:set>
                                    <p:animEffect transition="in" filter="fade">
                                      <p:cBhvr>
                                        <p:cTn id="41" dur="500"/>
                                        <p:tgtEl>
                                          <p:spTgt spid="3">
                                            <p:graphicEl>
                                              <a:dgm id="{6E44BB42-1F17-46FE-8D2E-341105CC2941}"/>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
                                            <p:graphicEl>
                                              <a:dgm id="{B5438A3D-4F2D-4AA0-83C3-12741BC4A9F4}"/>
                                            </p:graphicEl>
                                          </p:spTgt>
                                        </p:tgtEl>
                                        <p:attrNameLst>
                                          <p:attrName>style.visibility</p:attrName>
                                        </p:attrNameLst>
                                      </p:cBhvr>
                                      <p:to>
                                        <p:strVal val="visible"/>
                                      </p:to>
                                    </p:set>
                                    <p:animEffect transition="in" filter="fade">
                                      <p:cBhvr>
                                        <p:cTn id="44" dur="500"/>
                                        <p:tgtEl>
                                          <p:spTgt spid="3">
                                            <p:graphicEl>
                                              <a:dgm id="{B5438A3D-4F2D-4AA0-83C3-12741BC4A9F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2232</Words>
  <Application>Microsoft Office PowerPoint</Application>
  <PresentationFormat>Widescreen</PresentationFormat>
  <Paragraphs>270</Paragraphs>
  <Slides>43</Slides>
  <Notes>42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ＭＳ Ｐゴシック</vt:lpstr>
      <vt:lpstr>Arial</vt:lpstr>
      <vt:lpstr>Calibri</vt:lpstr>
      <vt:lpstr>Calibri Light</vt:lpstr>
      <vt:lpstr>Office Theme</vt:lpstr>
      <vt:lpstr>PowerPoint Presentation</vt:lpstr>
      <vt:lpstr>PowerPoint Presentation</vt:lpstr>
      <vt:lpstr>PowerPoint Presentation</vt:lpstr>
      <vt:lpstr>Planning and Preparation</vt:lpstr>
      <vt:lpstr>Planning and Preparation</vt:lpstr>
      <vt:lpstr>PowerPoint Presentation</vt:lpstr>
      <vt:lpstr>PowerPoint Presentation</vt:lpstr>
      <vt:lpstr>PowerPoint Presentation</vt:lpstr>
      <vt:lpstr>PowerPoint Presentation</vt:lpstr>
      <vt:lpstr>Gather Information about the Suspect</vt:lpstr>
      <vt:lpstr>PowerPoint Presentation</vt:lpstr>
      <vt:lpstr>PowerPoint Presentation</vt:lpstr>
      <vt:lpstr>PowerPoint Presentation</vt:lpstr>
      <vt:lpstr>PowerPoint Presentation</vt:lpstr>
      <vt:lpstr>Aide Memoire</vt:lpstr>
      <vt:lpstr>PowerPoint Presentation</vt:lpstr>
      <vt:lpstr>PowerPoint Presentation</vt:lpstr>
      <vt:lpstr>Scenario</vt:lpstr>
      <vt:lpstr>Scenario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Let’s challenge SMITH</vt:lpstr>
      <vt:lpstr>PowerPoint Presentation</vt:lpstr>
      <vt:lpstr>PowerPoint Presentation</vt:lpstr>
      <vt:lpstr>PowerPoint Presentation</vt:lpstr>
      <vt:lpstr>Closure</vt:lpstr>
      <vt:lpstr>Produce the interview</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Policing </dc:title>
  <dc:creator>Rhiannon Lloyd</dc:creator>
  <cp:lastModifiedBy>Kelly Andrews</cp:lastModifiedBy>
  <cp:revision>7</cp:revision>
  <dcterms:created xsi:type="dcterms:W3CDTF">2022-03-10T22:00:26Z</dcterms:created>
  <dcterms:modified xsi:type="dcterms:W3CDTF">2025-01-31T13:03:33Z</dcterms:modified>
</cp:coreProperties>
</file>