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80" r:id="rId2"/>
    <p:sldId id="578" r:id="rId3"/>
    <p:sldId id="579" r:id="rId4"/>
    <p:sldId id="581" r:id="rId5"/>
    <p:sldId id="575" r:id="rId6"/>
    <p:sldId id="57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E2E140-B97A-4138-BD30-573DEDF72823}" v="1" dt="2026-06-16T21:48:29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0E72E064-B994-40C3-97B2-7A443233E461}"/>
    <pc:docChg chg="custSel modSld">
      <pc:chgData name="Helen Lee" userId="950b76d7-29a8-4037-9cf6-1d47a6b96373" providerId="ADAL" clId="{0E72E064-B994-40C3-97B2-7A443233E461}" dt="2026-06-16T21:49:24.995" v="93" actId="20577"/>
      <pc:docMkLst>
        <pc:docMk/>
      </pc:docMkLst>
      <pc:sldChg chg="modSp mod">
        <pc:chgData name="Helen Lee" userId="950b76d7-29a8-4037-9cf6-1d47a6b96373" providerId="ADAL" clId="{0E72E064-B994-40C3-97B2-7A443233E461}" dt="2026-06-16T21:48:58.895" v="86" actId="20577"/>
        <pc:sldMkLst>
          <pc:docMk/>
          <pc:sldMk cId="2621409426" sldId="575"/>
        </pc:sldMkLst>
        <pc:spChg chg="mod">
          <ac:chgData name="Helen Lee" userId="950b76d7-29a8-4037-9cf6-1d47a6b96373" providerId="ADAL" clId="{0E72E064-B994-40C3-97B2-7A443233E461}" dt="2026-06-16T21:48:58.895" v="86" actId="20577"/>
          <ac:spMkLst>
            <pc:docMk/>
            <pc:sldMk cId="2621409426" sldId="575"/>
            <ac:spMk id="3" creationId="{C286F910-82C6-0CF6-8D88-FBDC3FCA2144}"/>
          </ac:spMkLst>
        </pc:spChg>
      </pc:sldChg>
      <pc:sldChg chg="modSp mod">
        <pc:chgData name="Helen Lee" userId="950b76d7-29a8-4037-9cf6-1d47a6b96373" providerId="ADAL" clId="{0E72E064-B994-40C3-97B2-7A443233E461}" dt="2026-06-16T21:49:24.995" v="93" actId="20577"/>
        <pc:sldMkLst>
          <pc:docMk/>
          <pc:sldMk cId="484754912" sldId="580"/>
        </pc:sldMkLst>
        <pc:spChg chg="mod">
          <ac:chgData name="Helen Lee" userId="950b76d7-29a8-4037-9cf6-1d47a6b96373" providerId="ADAL" clId="{0E72E064-B994-40C3-97B2-7A443233E461}" dt="2026-06-16T21:49:24.995" v="93" actId="20577"/>
          <ac:spMkLst>
            <pc:docMk/>
            <pc:sldMk cId="484754912" sldId="580"/>
            <ac:spMk id="2" creationId="{DB2AB62C-07C1-E388-1F59-A3C8805BF8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37AFC-0D15-9BD7-932D-BDDBDBDF91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E0B55F-6C32-C358-1C08-A4D196B55F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7BE4D-111D-17ED-9915-F77542A3D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43839-2B3D-50D7-78CD-8ECEBCC08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2244D-DAFE-0390-AF59-9D414BCE6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594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0E3BD-13DF-D447-D965-253EE67ED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A5BCC-9BF7-4767-45BF-A061A77C0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ADD1A-F1EB-D9EA-D5FF-64FEF8EF9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A95D2-BE3B-F6FF-E234-058B9DEF0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61EBE-DF42-0C28-29A5-940221337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70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3837D-EF12-4196-91CB-76315BFC0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AF3D6D-6D59-17BF-A496-B090C3A7AC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2CA81-F2D5-B784-F65A-D005975CD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908062-8C86-6BBB-6FFC-09678C7B2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4C0D8-D13A-1501-4E54-83266CEC0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38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D85B7-54EA-AD34-DAEF-AF9991BE0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5DF67-CF1C-12C8-DC61-B20C37E199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D811B3-96D3-5C32-D6FE-1681A116E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8255E0-C4BB-3E00-536B-E3087DBA7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D6DB71-8848-1675-899E-96CD8362F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B3AD9-C8D8-5D4E-5774-7DB52D458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13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E29F1-C1DC-982E-3608-6262D8BA7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AB532C-3BDE-7453-DB5B-F84E3D7FF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B96B5-3C1C-0EAC-A466-609BE784F2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7F7A0E-FBAC-5908-BDEB-B85652F810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EB317B-BE75-CE46-3CCC-4ACB5CBA79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E5B643-96A1-BE59-C81F-40D602211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F2F1AE-57BE-ABD3-D7E1-BD038693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E89E25-089E-E51F-C161-A485899C3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740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A2D84-90F1-9EC6-0365-9116FDB7B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6BD888-B5BD-F4AD-D0E7-EBA6B2A87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D1A89D-0DAD-B844-2DF2-3465B1790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ADD9FA-E3E7-EAF4-8089-0F3C97DB7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01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F64016-7D8A-57D8-316B-63DA72443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46CDE5-6A5D-76CC-51AE-1D0AC49B8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95083B-0312-4718-662C-4D71A4F20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769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6CB13-67FA-D79C-F56C-91479BA2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9A5B0-28E9-A06E-5D42-4F398B259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A2071-1913-98C9-F177-3BAFD35C4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1F222C-A838-2909-948E-87F7CF4A5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09538F-D496-7031-0A20-E518AFE24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A50362-3635-2554-4CE2-888677A0D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86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D5DE0-CC7A-EDF9-EF41-D0C3BB09B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A4ABD7-08E9-0406-4DCF-91CDA6E03D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3D89F0-F3AC-E6A7-B489-9006E656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5F69B-F12D-E514-3B2F-F8AEB51A0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286F0D-B6C4-56D3-B0D7-98FA35252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EFC55-40C8-636D-9794-5F48593F2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53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B26C-F9E5-B04D-9696-574FABBA8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69AEAF-A1AB-F7CA-F386-4CD086234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B9593-CD65-C99E-8FB1-F7A6AD483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92BC2-F388-E01C-6166-837FBD988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E50AA-0DEA-2B1C-D1C0-3D0CE9B73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625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D80516-66D0-3313-912D-3F8129C77B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C8BB0F-DA9A-D3A1-3424-2BE642C5E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A6754-45E5-E5DE-6D1C-B64B550B7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84E37-8AE8-3BBA-2B9A-95AB706A0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9065-CDFD-351F-6C9C-8D0452228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12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8A0C1F-E973-E26F-BC2F-32121D485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C8D981-2023-4C52-D2FD-DD396AF03B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3D01A-8A4A-3594-1897-E981E711A0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34D349-E61B-4966-9457-4B0F84EB3BB2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31F00-55D1-893F-6826-7E3A792417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8516D-3DDC-D1E8-DDC5-B65F3E598C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085548-D796-4064-BE68-4186ACA02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297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B62C-07C1-E388-1F59-A3C8805BF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71" y="897775"/>
            <a:ext cx="10515600" cy="2736013"/>
          </a:xfrm>
        </p:spPr>
        <p:txBody>
          <a:bodyPr>
            <a:normAutofit fontScale="90000"/>
          </a:bodyPr>
          <a:lstStyle/>
          <a:p>
            <a:r>
              <a:rPr lang="en-US" dirty="0"/>
              <a:t>Activity on 17/6 </a:t>
            </a:r>
            <a:br>
              <a:rPr lang="en-US" dirty="0"/>
            </a:br>
            <a:r>
              <a:rPr lang="en-US" dirty="0"/>
              <a:t>PPT File 2 – Management Theories</a:t>
            </a: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rgbClr val="FF0000"/>
                </a:solidFill>
              </a:rPr>
              <a:t>Please submit your work on Teams </a:t>
            </a:r>
            <a:r>
              <a:rPr lang="en-US">
                <a:solidFill>
                  <a:srgbClr val="FF0000"/>
                </a:solidFill>
              </a:rPr>
              <a:t>today (17/6) by </a:t>
            </a:r>
            <a:r>
              <a:rPr lang="en-US" dirty="0">
                <a:solidFill>
                  <a:srgbClr val="FF0000"/>
                </a:solidFill>
              </a:rPr>
              <a:t>2 pm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754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66963-A286-15E4-4F53-C68A19CB4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96397"/>
            <a:ext cx="10515600" cy="603704"/>
          </a:xfrm>
        </p:spPr>
        <p:txBody>
          <a:bodyPr>
            <a:normAutofit fontScale="90000"/>
          </a:bodyPr>
          <a:lstStyle/>
          <a:p>
            <a:r>
              <a:rPr lang="en-US" dirty="0"/>
              <a:t>Activity on 17/6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D1A0EA-3CDB-0840-49A4-2E3F6C2F29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10" t="17355" r="37372" b="9736"/>
          <a:stretch>
            <a:fillRect/>
          </a:stretch>
        </p:blipFill>
        <p:spPr>
          <a:xfrm>
            <a:off x="649514" y="1458683"/>
            <a:ext cx="6050594" cy="4974774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DFFA264-ED3F-22F8-35DE-17C6F7E17E23}"/>
              </a:ext>
            </a:extLst>
          </p:cNvPr>
          <p:cNvSpPr/>
          <p:nvPr/>
        </p:nvSpPr>
        <p:spPr>
          <a:xfrm>
            <a:off x="3898901" y="313192"/>
            <a:ext cx="1663699" cy="37011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Scenario 1 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9F25E7-ED1C-B45A-55D3-88DC1B2A7DF7}"/>
              </a:ext>
            </a:extLst>
          </p:cNvPr>
          <p:cNvSpPr/>
          <p:nvPr/>
        </p:nvSpPr>
        <p:spPr>
          <a:xfrm>
            <a:off x="7282543" y="1132570"/>
            <a:ext cx="4463143" cy="214448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3200" dirty="0"/>
              <a:t>A billionaire who start the SpaceX business alongside Telsa.</a:t>
            </a:r>
            <a:endParaRPr lang="en-GB" sz="320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16995CE-C1B2-A0D9-7EEC-72344AF1C05E}"/>
              </a:ext>
            </a:extLst>
          </p:cNvPr>
          <p:cNvSpPr/>
          <p:nvPr/>
        </p:nvSpPr>
        <p:spPr>
          <a:xfrm>
            <a:off x="7364185" y="3763736"/>
            <a:ext cx="4463143" cy="214448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3200" dirty="0"/>
              <a:t>Efficiency </a:t>
            </a:r>
          </a:p>
          <a:p>
            <a:r>
              <a:rPr lang="en-US" sz="3200" dirty="0"/>
              <a:t>Breakeven in 5 years</a:t>
            </a:r>
          </a:p>
          <a:p>
            <a:r>
              <a:rPr lang="en-US" sz="3200" dirty="0"/>
              <a:t>IT-Driven company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06375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6EB59-89B7-5633-60B2-704F0A43A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 dirty="0"/>
              <a:t>Scenario 2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88D89-6A73-2F55-E6D4-F92B2A1E1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08" y="2118001"/>
            <a:ext cx="5306469" cy="2515814"/>
          </a:xfrm>
        </p:spPr>
        <p:txBody>
          <a:bodyPr anchor="ctr">
            <a:noAutofit/>
          </a:bodyPr>
          <a:lstStyle/>
          <a:p>
            <a:pPr algn="just"/>
            <a:r>
              <a:rPr lang="en-GB" sz="4400" b="1" dirty="0"/>
              <a:t>Uber Eats</a:t>
            </a:r>
            <a:r>
              <a:rPr lang="en-GB" sz="4400" dirty="0"/>
              <a:t> is an online food ordering and delivery platform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42B802-C3A6-AA36-9478-8A987753F0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58AAF32-2DC4-36A3-E47F-2112E04D6002}"/>
              </a:ext>
            </a:extLst>
          </p:cNvPr>
          <p:cNvSpPr/>
          <p:nvPr/>
        </p:nvSpPr>
        <p:spPr>
          <a:xfrm>
            <a:off x="159341" y="4346387"/>
            <a:ext cx="5056414" cy="241516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400" dirty="0"/>
              <a:t>: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dirty="0"/>
              <a:t>High Turnover rate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dirty="0"/>
              <a:t>Not enough courier to cope with the peak season 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sz="2400" dirty="0"/>
              <a:t>Profit making company but the company plans to further save operation cost.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US" sz="2400" dirty="0"/>
          </a:p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7D7276-3B71-FBF3-FE1A-5C5459F35925}"/>
              </a:ext>
            </a:extLst>
          </p:cNvPr>
          <p:cNvSpPr txBox="1"/>
          <p:nvPr/>
        </p:nvSpPr>
        <p:spPr>
          <a:xfrm>
            <a:off x="589560" y="376860"/>
            <a:ext cx="6153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Activity on 17/6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748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2E7DBA-3C7F-D280-0F70-15A8DB2EF1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61" t="9091" r="24553" b="-1"/>
          <a:stretch>
            <a:fillRect/>
          </a:stretch>
        </p:blipFill>
        <p:spPr>
          <a:xfrm>
            <a:off x="3523488" y="18283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B6C852-7938-C5EC-DD50-2D07034A7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dirty="0"/>
              <a:t>Scenario 3 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5B9F6-D5F7-D85C-90C0-35A385F79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344" y="2476762"/>
            <a:ext cx="4404106" cy="1941032"/>
          </a:xfrm>
        </p:spPr>
        <p:txBody>
          <a:bodyPr anchor="t">
            <a:normAutofit/>
          </a:bodyPr>
          <a:lstStyle/>
          <a:p>
            <a:r>
              <a:rPr lang="en-US" sz="4000" dirty="0"/>
              <a:t>Start-up</a:t>
            </a:r>
          </a:p>
          <a:p>
            <a:r>
              <a:rPr lang="en-GB" sz="4000" dirty="0"/>
              <a:t>Little Man Coffee Swansea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834F0BA-E3C0-2FE9-EAD3-0E12175093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2B60F55-2974-775F-D29C-76D0A4BC91B5}"/>
              </a:ext>
            </a:extLst>
          </p:cNvPr>
          <p:cNvSpPr/>
          <p:nvPr/>
        </p:nvSpPr>
        <p:spPr>
          <a:xfrm>
            <a:off x="182931" y="4267200"/>
            <a:ext cx="5156512" cy="211182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Limited fund to recruit additional manpower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2 staff are heavy loaded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Have not yet reached the breakeven point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73854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01E28-DD2F-6344-9FA4-CE74EE62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7375"/>
          </a:xfrm>
        </p:spPr>
        <p:txBody>
          <a:bodyPr>
            <a:normAutofit fontScale="90000"/>
          </a:bodyPr>
          <a:lstStyle/>
          <a:p>
            <a:r>
              <a:rPr lang="en-US" dirty="0"/>
              <a:t>Activity on 17/6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6F910-82C6-0CF6-8D88-FBDC3FCA2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009196"/>
            <a:ext cx="10515600" cy="576171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Please select ONE stream </a:t>
            </a:r>
          </a:p>
          <a:p>
            <a:pPr>
              <a:buFont typeface="+mj-lt"/>
              <a:buAutoNum type="arabicPeriod"/>
            </a:pPr>
            <a:r>
              <a:rPr lang="en-US" b="1" dirty="0">
                <a:solidFill>
                  <a:srgbClr val="3836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Classical Management Theory</a:t>
            </a:r>
            <a:r>
              <a:rPr lang="en-US" dirty="0">
                <a:solidFill>
                  <a:srgbClr val="3836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buFont typeface="+mj-lt"/>
              <a:buAutoNum type="arabicPeriod"/>
            </a:pPr>
            <a:r>
              <a:rPr lang="en-US" b="1" dirty="0">
                <a:solidFill>
                  <a:srgbClr val="3836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Behavioral Management Theory</a:t>
            </a:r>
            <a:endParaRPr lang="en-US" dirty="0">
              <a:solidFill>
                <a:srgbClr val="3836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b="1" dirty="0">
                <a:solidFill>
                  <a:srgbClr val="3836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Management Theory</a:t>
            </a:r>
            <a:r>
              <a:rPr lang="en-US" dirty="0">
                <a:solidFill>
                  <a:srgbClr val="3836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endParaRPr lang="en-US" dirty="0">
              <a:solidFill>
                <a:srgbClr val="3836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err="1"/>
              <a:t>i</a:t>
            </a:r>
            <a:r>
              <a:rPr lang="en-US" dirty="0"/>
              <a:t>) Please take ONE perspective (e.g. general staff, team supervisor, CEO)</a:t>
            </a:r>
          </a:p>
          <a:p>
            <a:pPr marL="0" indent="0">
              <a:buNone/>
            </a:pPr>
            <a:r>
              <a:rPr lang="en-US" dirty="0"/>
              <a:t>ii) Based upon your selected perspective, please select ONE theory listed as above </a:t>
            </a:r>
          </a:p>
          <a:p>
            <a:pPr marL="0" indent="0">
              <a:buNone/>
            </a:pPr>
            <a:r>
              <a:rPr lang="en-US" dirty="0"/>
              <a:t>iii) Now Please read </a:t>
            </a:r>
            <a:r>
              <a:rPr lang="en-US" b="1" u="sng" dirty="0"/>
              <a:t>10 journals </a:t>
            </a:r>
            <a:r>
              <a:rPr lang="en-US" dirty="0"/>
              <a:t>per student related to theory selected in item ii </a:t>
            </a:r>
          </a:p>
          <a:p>
            <a:pPr marL="0" indent="0">
              <a:buNone/>
            </a:pPr>
            <a:r>
              <a:rPr lang="en-US" dirty="0"/>
              <a:t>iii) Identify how this theory is adopted to tackle the issues faced by the company</a:t>
            </a:r>
          </a:p>
          <a:p>
            <a:pPr marL="0" indent="0">
              <a:buNone/>
            </a:pPr>
            <a:r>
              <a:rPr lang="en-US" dirty="0"/>
              <a:t>iv) Please create </a:t>
            </a:r>
            <a:r>
              <a:rPr lang="en-US" b="1" u="sng" dirty="0"/>
              <a:t>a excel table </a:t>
            </a:r>
            <a:r>
              <a:rPr lang="en-US" dirty="0"/>
              <a:t>AND </a:t>
            </a:r>
            <a:r>
              <a:rPr lang="en-US" b="1" u="sng" dirty="0"/>
              <a:t>draw a diagram </a:t>
            </a:r>
            <a:r>
              <a:rPr lang="en-US" dirty="0"/>
              <a:t>to represent your 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09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D0E637D-91AA-4F55-DDE0-EB9E534570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9220" y="1180532"/>
            <a:ext cx="7324296" cy="4394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2781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Wingdings</vt:lpstr>
      <vt:lpstr>Office Theme</vt:lpstr>
      <vt:lpstr>Activity on 17/6  PPT File 2 – Management Theories  Please submit your work on Teams today (17/6) by 2 pm </vt:lpstr>
      <vt:lpstr>Activity on 17/6</vt:lpstr>
      <vt:lpstr>Scenario 2 </vt:lpstr>
      <vt:lpstr>Scenario 3 </vt:lpstr>
      <vt:lpstr>Activity on 17/6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Lee</dc:creator>
  <cp:lastModifiedBy>Helen Lee</cp:lastModifiedBy>
  <cp:revision>1</cp:revision>
  <dcterms:created xsi:type="dcterms:W3CDTF">2026-06-16T21:46:15Z</dcterms:created>
  <dcterms:modified xsi:type="dcterms:W3CDTF">2026-06-16T21:49:26Z</dcterms:modified>
</cp:coreProperties>
</file>